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6" r:id="rId5"/>
    <p:sldId id="259" r:id="rId6"/>
    <p:sldId id="260" r:id="rId7"/>
    <p:sldId id="272" r:id="rId8"/>
    <p:sldId id="261" r:id="rId9"/>
    <p:sldId id="265" r:id="rId10"/>
    <p:sldId id="277" r:id="rId11"/>
    <p:sldId id="27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17" userDrawn="1">
          <p15:clr>
            <a:srgbClr val="A4A3A4"/>
          </p15:clr>
        </p15:guide>
        <p15:guide id="3" orient="horz" pos="2205" userDrawn="1">
          <p15:clr>
            <a:srgbClr val="A4A3A4"/>
          </p15:clr>
        </p15:guide>
        <p15:guide id="4" orient="horz" pos="3702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C45"/>
    <a:srgbClr val="EA5714"/>
    <a:srgbClr val="32B3D9"/>
    <a:srgbClr val="79AAA7"/>
    <a:srgbClr val="69A135"/>
    <a:srgbClr val="1999BE"/>
    <a:srgbClr val="14BAC6"/>
    <a:srgbClr val="EFBE35"/>
    <a:srgbClr val="83C4FF"/>
    <a:srgbClr val="E94B3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77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-1008" y="-114"/>
      </p:cViewPr>
      <p:guideLst>
        <p:guide orient="horz" pos="2205"/>
        <p:guide orient="horz" pos="3702"/>
        <p:guide pos="3817"/>
        <p:guide pos="7242"/>
        <p:guide pos="4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90C80-A908-4731-95B4-222EB44884FF}" type="datetimeFigureOut">
              <a:rPr lang="zh-CN" altLang="en-US" smtClean="0"/>
              <a:pPr/>
              <a:t>2017-09-15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625EC-68CA-424D-B94A-A1021A294A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19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625EC-68CA-424D-B94A-A1021A294A0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769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625EC-68CA-424D-B94A-A1021A294A0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4662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2">
                <a:lumMod val="75000"/>
              </a:schemeClr>
            </a:gs>
            <a:gs pos="17000">
              <a:srgbClr val="C4C2C3"/>
            </a:gs>
            <a:gs pos="70000">
              <a:srgbClr val="787676"/>
            </a:gs>
            <a:gs pos="44000">
              <a:schemeClr val="bg2">
                <a:lumMod val="7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D148-4908-4846-A0D9-5F0B592C24D0}" type="datetimeFigureOut">
              <a:rPr lang="zh-CN" altLang="en-US" smtClean="0"/>
              <a:pPr/>
              <a:t>2017-09-15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8611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D148-4908-4846-A0D9-5F0B592C24D0}" type="datetimeFigureOut">
              <a:rPr lang="zh-CN" altLang="en-US" smtClean="0"/>
              <a:pPr/>
              <a:t>2017-09-15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6003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D148-4908-4846-A0D9-5F0B592C24D0}" type="datetimeFigureOut">
              <a:rPr lang="zh-CN" altLang="en-US" smtClean="0"/>
              <a:pPr/>
              <a:t>2017-09-15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3942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D148-4908-4846-A0D9-5F0B592C24D0}" type="datetimeFigureOut">
              <a:rPr lang="zh-CN" altLang="en-US" smtClean="0"/>
              <a:pPr/>
              <a:t>2017-09-15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1106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2">
                <a:lumMod val="75000"/>
              </a:schemeClr>
            </a:gs>
            <a:gs pos="17000">
              <a:srgbClr val="C4C2C3"/>
            </a:gs>
            <a:gs pos="70000">
              <a:srgbClr val="787676"/>
            </a:gs>
            <a:gs pos="44000">
              <a:schemeClr val="bg2">
                <a:lumMod val="7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D148-4908-4846-A0D9-5F0B592C24D0}" type="datetimeFigureOut">
              <a:rPr lang="zh-CN" altLang="en-US" smtClean="0"/>
              <a:pPr/>
              <a:t>2017-09-15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6935" y="302683"/>
            <a:ext cx="394641" cy="35771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923D82C-730E-457D-83E7-0EB1580FFF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等腰三角形 1"/>
          <p:cNvSpPr/>
          <p:nvPr userDrawn="1"/>
        </p:nvSpPr>
        <p:spPr>
          <a:xfrm rot="19654679">
            <a:off x="11379202" y="203200"/>
            <a:ext cx="524934" cy="41756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2" idx="4"/>
          </p:cNvCxnSpPr>
          <p:nvPr userDrawn="1"/>
        </p:nvCxnSpPr>
        <p:spPr>
          <a:xfrm>
            <a:off x="11975161" y="447494"/>
            <a:ext cx="293042" cy="13670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253006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D148-4908-4846-A0D9-5F0B592C24D0}" type="datetimeFigureOut">
              <a:rPr lang="zh-CN" altLang="en-US" smtClean="0"/>
              <a:pPr/>
              <a:t>2017-09-15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3904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D148-4908-4846-A0D9-5F0B592C24D0}" type="datetimeFigureOut">
              <a:rPr lang="zh-CN" altLang="en-US" smtClean="0"/>
              <a:pPr/>
              <a:t>2017-09-15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3020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D148-4908-4846-A0D9-5F0B592C24D0}" type="datetimeFigureOut">
              <a:rPr lang="zh-CN" altLang="en-US" smtClean="0"/>
              <a:pPr/>
              <a:t>2017-09-15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6809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D148-4908-4846-A0D9-5F0B592C24D0}" type="datetimeFigureOut">
              <a:rPr lang="zh-CN" altLang="en-US" smtClean="0"/>
              <a:pPr/>
              <a:t>2017-09-15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255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D148-4908-4846-A0D9-5F0B592C24D0}" type="datetimeFigureOut">
              <a:rPr lang="zh-CN" altLang="en-US" smtClean="0"/>
              <a:pPr/>
              <a:t>2017-09-15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0057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D148-4908-4846-A0D9-5F0B592C24D0}" type="datetimeFigureOut">
              <a:rPr lang="zh-CN" altLang="en-US" smtClean="0"/>
              <a:pPr/>
              <a:t>2017-09-15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7389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D148-4908-4846-A0D9-5F0B592C24D0}" type="datetimeFigureOut">
              <a:rPr lang="zh-CN" altLang="en-US" smtClean="0"/>
              <a:pPr/>
              <a:t>2017-09-15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0142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D148-4908-4846-A0D9-5F0B592C24D0}" type="datetimeFigureOut">
              <a:rPr lang="zh-CN" altLang="en-US" smtClean="0"/>
              <a:pPr/>
              <a:t>2017-09-15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3D82C-730E-457D-83E7-0EB1580FFF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1697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2017&#32423;&#24037;&#31243;&#31649;&#29702;&#30805;&#22763;&#65288;MEM&#65289;&#31532;&#20108;&#25209;&#27425;&#20837;&#23398;&#23548;&#24341;&#35838;-7&#32452;&#20027;&#39029;%20-%20Toyhouse%20WIki.png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&#23398;&#21592;&#25163;&#20876;&#20462;&#35746;.doc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&#31038;&#32676;&#30011;&#24067;_&#31532;&#19971;&#32452;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&#28165;&#21326;&#22823;&#23398;MEM&#29677;&#32423;&#23466;&#31456;20170914%20-%20&#21103;&#26412;.doc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&#23398;&#21592;&#25163;&#20876;&#20462;&#35746;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文本框 409"/>
          <p:cNvSpPr txBox="1"/>
          <p:nvPr/>
        </p:nvSpPr>
        <p:spPr>
          <a:xfrm>
            <a:off x="2837541" y="1717838"/>
            <a:ext cx="6516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cs typeface="+mn-ea"/>
                <a:sym typeface="+mn-lt"/>
              </a:rPr>
              <a:t>2017</a:t>
            </a:r>
            <a:r>
              <a:rPr lang="zh-CN" altLang="en-US" sz="5400" b="1" dirty="0" smtClean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CN" sz="5400" b="1" dirty="0" smtClean="0">
                <a:solidFill>
                  <a:schemeClr val="bg1"/>
                </a:solidFill>
                <a:cs typeface="+mn-ea"/>
                <a:sym typeface="+mn-lt"/>
              </a:rPr>
              <a:t>MEM</a:t>
            </a:r>
            <a:r>
              <a:rPr lang="zh-CN" altLang="en-US" sz="5400" b="1" dirty="0" smtClean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5400" b="1" dirty="0" smtClean="0">
                <a:solidFill>
                  <a:schemeClr val="bg1"/>
                </a:solidFill>
                <a:cs typeface="+mn-ea"/>
                <a:sym typeface="+mn-lt"/>
              </a:rPr>
              <a:t>7</a:t>
            </a:r>
            <a:r>
              <a:rPr lang="zh-CN" altLang="en-US" sz="5400" b="1" dirty="0" smtClean="0">
                <a:solidFill>
                  <a:schemeClr val="bg1"/>
                </a:solidFill>
                <a:cs typeface="+mn-ea"/>
                <a:sym typeface="+mn-lt"/>
              </a:rPr>
              <a:t>组第一天成果汇报</a:t>
            </a:r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1" name="文本框 410"/>
          <p:cNvSpPr txBox="1"/>
          <p:nvPr/>
        </p:nvSpPr>
        <p:spPr>
          <a:xfrm>
            <a:off x="3962072" y="4048703"/>
            <a:ext cx="4267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第</a:t>
            </a:r>
            <a:r>
              <a:rPr lang="en-US" altLang="zh-CN" sz="2800" dirty="0" smtClean="0">
                <a:solidFill>
                  <a:schemeClr val="bg1"/>
                </a:solidFill>
              </a:rPr>
              <a:t>7</a:t>
            </a:r>
            <a:r>
              <a:rPr lang="zh-CN" altLang="en-US" sz="2800" dirty="0" smtClean="0">
                <a:solidFill>
                  <a:schemeClr val="bg1"/>
                </a:solidFill>
              </a:rPr>
              <a:t>组</a:t>
            </a:r>
            <a:r>
              <a:rPr lang="zh-CN" altLang="en-US" sz="2800" dirty="0" smtClean="0">
                <a:solidFill>
                  <a:schemeClr val="bg1"/>
                </a:solidFill>
              </a:rPr>
              <a:t>全体小伙伴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15" name="Oval 30"/>
          <p:cNvSpPr>
            <a:spLocks noChangeArrowheads="1"/>
          </p:cNvSpPr>
          <p:nvPr/>
        </p:nvSpPr>
        <p:spPr bwMode="auto">
          <a:xfrm>
            <a:off x="1237899" y="616432"/>
            <a:ext cx="463674" cy="463674"/>
          </a:xfrm>
          <a:prstGeom prst="ellipse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78" name="组合 1177"/>
          <p:cNvGrpSpPr/>
          <p:nvPr/>
        </p:nvGrpSpPr>
        <p:grpSpPr>
          <a:xfrm>
            <a:off x="11106814" y="4927314"/>
            <a:ext cx="582412" cy="1790201"/>
            <a:chOff x="8775384" y="881025"/>
            <a:chExt cx="1939482" cy="5961527"/>
          </a:xfrm>
        </p:grpSpPr>
        <p:sp>
          <p:nvSpPr>
            <p:cNvPr id="488" name="Freeform 117"/>
            <p:cNvSpPr>
              <a:spLocks/>
            </p:cNvSpPr>
            <p:nvPr/>
          </p:nvSpPr>
          <p:spPr bwMode="auto">
            <a:xfrm>
              <a:off x="9154272" y="2314441"/>
              <a:ext cx="777648" cy="341794"/>
            </a:xfrm>
            <a:custGeom>
              <a:avLst/>
              <a:gdLst>
                <a:gd name="T0" fmla="*/ 24 w 587"/>
                <a:gd name="T1" fmla="*/ 0 h 258"/>
                <a:gd name="T2" fmla="*/ 0 w 587"/>
                <a:gd name="T3" fmla="*/ 258 h 258"/>
                <a:gd name="T4" fmla="*/ 587 w 587"/>
                <a:gd name="T5" fmla="*/ 258 h 258"/>
                <a:gd name="T6" fmla="*/ 572 w 587"/>
                <a:gd name="T7" fmla="*/ 0 h 258"/>
                <a:gd name="T8" fmla="*/ 24 w 587"/>
                <a:gd name="T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7" h="258">
                  <a:moveTo>
                    <a:pt x="24" y="0"/>
                  </a:moveTo>
                  <a:lnTo>
                    <a:pt x="0" y="258"/>
                  </a:lnTo>
                  <a:lnTo>
                    <a:pt x="587" y="258"/>
                  </a:lnTo>
                  <a:lnTo>
                    <a:pt x="57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EE8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118"/>
            <p:cNvSpPr>
              <a:spLocks/>
            </p:cNvSpPr>
            <p:nvPr/>
          </p:nvSpPr>
          <p:spPr bwMode="auto">
            <a:xfrm>
              <a:off x="9912048" y="2314441"/>
              <a:ext cx="423931" cy="341794"/>
            </a:xfrm>
            <a:custGeom>
              <a:avLst/>
              <a:gdLst>
                <a:gd name="T0" fmla="*/ 296 w 320"/>
                <a:gd name="T1" fmla="*/ 0 h 258"/>
                <a:gd name="T2" fmla="*/ 0 w 320"/>
                <a:gd name="T3" fmla="*/ 0 h 258"/>
                <a:gd name="T4" fmla="*/ 15 w 320"/>
                <a:gd name="T5" fmla="*/ 258 h 258"/>
                <a:gd name="T6" fmla="*/ 320 w 320"/>
                <a:gd name="T7" fmla="*/ 258 h 258"/>
                <a:gd name="T8" fmla="*/ 296 w 320"/>
                <a:gd name="T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258">
                  <a:moveTo>
                    <a:pt x="296" y="0"/>
                  </a:moveTo>
                  <a:lnTo>
                    <a:pt x="0" y="0"/>
                  </a:lnTo>
                  <a:lnTo>
                    <a:pt x="15" y="258"/>
                  </a:lnTo>
                  <a:lnTo>
                    <a:pt x="320" y="258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9F3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119"/>
            <p:cNvSpPr>
              <a:spLocks/>
            </p:cNvSpPr>
            <p:nvPr/>
          </p:nvSpPr>
          <p:spPr bwMode="auto">
            <a:xfrm>
              <a:off x="9123801" y="2656235"/>
              <a:ext cx="826665" cy="360341"/>
            </a:xfrm>
            <a:custGeom>
              <a:avLst/>
              <a:gdLst>
                <a:gd name="T0" fmla="*/ 23 w 624"/>
                <a:gd name="T1" fmla="*/ 0 h 272"/>
                <a:gd name="T2" fmla="*/ 0 w 624"/>
                <a:gd name="T3" fmla="*/ 272 h 272"/>
                <a:gd name="T4" fmla="*/ 624 w 624"/>
                <a:gd name="T5" fmla="*/ 272 h 272"/>
                <a:gd name="T6" fmla="*/ 610 w 624"/>
                <a:gd name="T7" fmla="*/ 0 h 272"/>
                <a:gd name="T8" fmla="*/ 23 w 624"/>
                <a:gd name="T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272">
                  <a:moveTo>
                    <a:pt x="23" y="0"/>
                  </a:moveTo>
                  <a:lnTo>
                    <a:pt x="0" y="272"/>
                  </a:lnTo>
                  <a:lnTo>
                    <a:pt x="624" y="272"/>
                  </a:lnTo>
                  <a:lnTo>
                    <a:pt x="61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120"/>
            <p:cNvSpPr>
              <a:spLocks/>
            </p:cNvSpPr>
            <p:nvPr/>
          </p:nvSpPr>
          <p:spPr bwMode="auto">
            <a:xfrm>
              <a:off x="9931920" y="2656235"/>
              <a:ext cx="434530" cy="360341"/>
            </a:xfrm>
            <a:custGeom>
              <a:avLst/>
              <a:gdLst>
                <a:gd name="T0" fmla="*/ 305 w 328"/>
                <a:gd name="T1" fmla="*/ 0 h 272"/>
                <a:gd name="T2" fmla="*/ 0 w 328"/>
                <a:gd name="T3" fmla="*/ 0 h 272"/>
                <a:gd name="T4" fmla="*/ 14 w 328"/>
                <a:gd name="T5" fmla="*/ 272 h 272"/>
                <a:gd name="T6" fmla="*/ 328 w 328"/>
                <a:gd name="T7" fmla="*/ 272 h 272"/>
                <a:gd name="T8" fmla="*/ 305 w 328"/>
                <a:gd name="T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" h="272">
                  <a:moveTo>
                    <a:pt x="305" y="0"/>
                  </a:moveTo>
                  <a:lnTo>
                    <a:pt x="0" y="0"/>
                  </a:lnTo>
                  <a:lnTo>
                    <a:pt x="14" y="272"/>
                  </a:lnTo>
                  <a:lnTo>
                    <a:pt x="328" y="27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8D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121"/>
            <p:cNvSpPr>
              <a:spLocks/>
            </p:cNvSpPr>
            <p:nvPr/>
          </p:nvSpPr>
          <p:spPr bwMode="auto">
            <a:xfrm>
              <a:off x="9036365" y="3016576"/>
              <a:ext cx="964443" cy="945896"/>
            </a:xfrm>
            <a:custGeom>
              <a:avLst/>
              <a:gdLst>
                <a:gd name="T0" fmla="*/ 66 w 728"/>
                <a:gd name="T1" fmla="*/ 0 h 714"/>
                <a:gd name="T2" fmla="*/ 0 w 728"/>
                <a:gd name="T3" fmla="*/ 714 h 714"/>
                <a:gd name="T4" fmla="*/ 728 w 728"/>
                <a:gd name="T5" fmla="*/ 714 h 714"/>
                <a:gd name="T6" fmla="*/ 690 w 728"/>
                <a:gd name="T7" fmla="*/ 0 h 714"/>
                <a:gd name="T8" fmla="*/ 66 w 728"/>
                <a:gd name="T9" fmla="*/ 0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8" h="714">
                  <a:moveTo>
                    <a:pt x="66" y="0"/>
                  </a:moveTo>
                  <a:lnTo>
                    <a:pt x="0" y="714"/>
                  </a:lnTo>
                  <a:lnTo>
                    <a:pt x="728" y="714"/>
                  </a:lnTo>
                  <a:lnTo>
                    <a:pt x="690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8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122"/>
            <p:cNvSpPr>
              <a:spLocks/>
            </p:cNvSpPr>
            <p:nvPr/>
          </p:nvSpPr>
          <p:spPr bwMode="auto">
            <a:xfrm>
              <a:off x="9950465" y="3016576"/>
              <a:ext cx="503418" cy="945896"/>
            </a:xfrm>
            <a:custGeom>
              <a:avLst/>
              <a:gdLst>
                <a:gd name="T0" fmla="*/ 314 w 380"/>
                <a:gd name="T1" fmla="*/ 0 h 714"/>
                <a:gd name="T2" fmla="*/ 0 w 380"/>
                <a:gd name="T3" fmla="*/ 0 h 714"/>
                <a:gd name="T4" fmla="*/ 38 w 380"/>
                <a:gd name="T5" fmla="*/ 714 h 714"/>
                <a:gd name="T6" fmla="*/ 380 w 380"/>
                <a:gd name="T7" fmla="*/ 714 h 714"/>
                <a:gd name="T8" fmla="*/ 314 w 380"/>
                <a:gd name="T9" fmla="*/ 0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714">
                  <a:moveTo>
                    <a:pt x="314" y="0"/>
                  </a:moveTo>
                  <a:lnTo>
                    <a:pt x="0" y="0"/>
                  </a:lnTo>
                  <a:lnTo>
                    <a:pt x="38" y="714"/>
                  </a:lnTo>
                  <a:lnTo>
                    <a:pt x="380" y="71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9F3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123"/>
            <p:cNvSpPr>
              <a:spLocks/>
            </p:cNvSpPr>
            <p:nvPr/>
          </p:nvSpPr>
          <p:spPr bwMode="auto">
            <a:xfrm>
              <a:off x="8960852" y="3962471"/>
              <a:ext cx="1086323" cy="829314"/>
            </a:xfrm>
            <a:custGeom>
              <a:avLst/>
              <a:gdLst>
                <a:gd name="T0" fmla="*/ 57 w 820"/>
                <a:gd name="T1" fmla="*/ 0 h 626"/>
                <a:gd name="T2" fmla="*/ 0 w 820"/>
                <a:gd name="T3" fmla="*/ 626 h 626"/>
                <a:gd name="T4" fmla="*/ 820 w 820"/>
                <a:gd name="T5" fmla="*/ 626 h 626"/>
                <a:gd name="T6" fmla="*/ 785 w 820"/>
                <a:gd name="T7" fmla="*/ 0 h 626"/>
                <a:gd name="T8" fmla="*/ 57 w 820"/>
                <a:gd name="T9" fmla="*/ 0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626">
                  <a:moveTo>
                    <a:pt x="57" y="0"/>
                  </a:moveTo>
                  <a:lnTo>
                    <a:pt x="0" y="626"/>
                  </a:lnTo>
                  <a:lnTo>
                    <a:pt x="820" y="626"/>
                  </a:lnTo>
                  <a:lnTo>
                    <a:pt x="785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124"/>
            <p:cNvSpPr>
              <a:spLocks/>
            </p:cNvSpPr>
            <p:nvPr/>
          </p:nvSpPr>
          <p:spPr bwMode="auto">
            <a:xfrm>
              <a:off x="10000808" y="3962471"/>
              <a:ext cx="528589" cy="829314"/>
            </a:xfrm>
            <a:custGeom>
              <a:avLst/>
              <a:gdLst>
                <a:gd name="T0" fmla="*/ 342 w 399"/>
                <a:gd name="T1" fmla="*/ 0 h 626"/>
                <a:gd name="T2" fmla="*/ 0 w 399"/>
                <a:gd name="T3" fmla="*/ 0 h 626"/>
                <a:gd name="T4" fmla="*/ 35 w 399"/>
                <a:gd name="T5" fmla="*/ 626 h 626"/>
                <a:gd name="T6" fmla="*/ 399 w 399"/>
                <a:gd name="T7" fmla="*/ 626 h 626"/>
                <a:gd name="T8" fmla="*/ 342 w 399"/>
                <a:gd name="T9" fmla="*/ 0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26">
                  <a:moveTo>
                    <a:pt x="342" y="0"/>
                  </a:moveTo>
                  <a:lnTo>
                    <a:pt x="0" y="0"/>
                  </a:lnTo>
                  <a:lnTo>
                    <a:pt x="35" y="626"/>
                  </a:lnTo>
                  <a:lnTo>
                    <a:pt x="399" y="626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8D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125"/>
            <p:cNvSpPr>
              <a:spLocks/>
            </p:cNvSpPr>
            <p:nvPr/>
          </p:nvSpPr>
          <p:spPr bwMode="auto">
            <a:xfrm>
              <a:off x="8933032" y="4791787"/>
              <a:ext cx="1132690" cy="328547"/>
            </a:xfrm>
            <a:custGeom>
              <a:avLst/>
              <a:gdLst>
                <a:gd name="T0" fmla="*/ 21 w 855"/>
                <a:gd name="T1" fmla="*/ 0 h 248"/>
                <a:gd name="T2" fmla="*/ 0 w 855"/>
                <a:gd name="T3" fmla="*/ 248 h 248"/>
                <a:gd name="T4" fmla="*/ 855 w 855"/>
                <a:gd name="T5" fmla="*/ 248 h 248"/>
                <a:gd name="T6" fmla="*/ 841 w 855"/>
                <a:gd name="T7" fmla="*/ 0 h 248"/>
                <a:gd name="T8" fmla="*/ 21 w 855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5" h="248">
                  <a:moveTo>
                    <a:pt x="21" y="0"/>
                  </a:moveTo>
                  <a:lnTo>
                    <a:pt x="0" y="248"/>
                  </a:lnTo>
                  <a:lnTo>
                    <a:pt x="855" y="248"/>
                  </a:lnTo>
                  <a:lnTo>
                    <a:pt x="84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EE8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126"/>
            <p:cNvSpPr>
              <a:spLocks/>
            </p:cNvSpPr>
            <p:nvPr/>
          </p:nvSpPr>
          <p:spPr bwMode="auto">
            <a:xfrm>
              <a:off x="10047175" y="4791787"/>
              <a:ext cx="510041" cy="328547"/>
            </a:xfrm>
            <a:custGeom>
              <a:avLst/>
              <a:gdLst>
                <a:gd name="T0" fmla="*/ 364 w 385"/>
                <a:gd name="T1" fmla="*/ 0 h 248"/>
                <a:gd name="T2" fmla="*/ 0 w 385"/>
                <a:gd name="T3" fmla="*/ 0 h 248"/>
                <a:gd name="T4" fmla="*/ 14 w 385"/>
                <a:gd name="T5" fmla="*/ 248 h 248"/>
                <a:gd name="T6" fmla="*/ 385 w 385"/>
                <a:gd name="T7" fmla="*/ 248 h 248"/>
                <a:gd name="T8" fmla="*/ 364 w 385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248">
                  <a:moveTo>
                    <a:pt x="364" y="0"/>
                  </a:moveTo>
                  <a:lnTo>
                    <a:pt x="0" y="0"/>
                  </a:lnTo>
                  <a:lnTo>
                    <a:pt x="14" y="248"/>
                  </a:lnTo>
                  <a:lnTo>
                    <a:pt x="385" y="248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F9F3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127"/>
            <p:cNvSpPr>
              <a:spLocks/>
            </p:cNvSpPr>
            <p:nvPr/>
          </p:nvSpPr>
          <p:spPr bwMode="auto">
            <a:xfrm>
              <a:off x="8825725" y="5120332"/>
              <a:ext cx="1302262" cy="1189657"/>
            </a:xfrm>
            <a:custGeom>
              <a:avLst/>
              <a:gdLst>
                <a:gd name="T0" fmla="*/ 81 w 983"/>
                <a:gd name="T1" fmla="*/ 0 h 898"/>
                <a:gd name="T2" fmla="*/ 0 w 983"/>
                <a:gd name="T3" fmla="*/ 898 h 898"/>
                <a:gd name="T4" fmla="*/ 983 w 983"/>
                <a:gd name="T5" fmla="*/ 898 h 898"/>
                <a:gd name="T6" fmla="*/ 936 w 983"/>
                <a:gd name="T7" fmla="*/ 0 h 898"/>
                <a:gd name="T8" fmla="*/ 81 w 983"/>
                <a:gd name="T9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898">
                  <a:moveTo>
                    <a:pt x="81" y="0"/>
                  </a:moveTo>
                  <a:lnTo>
                    <a:pt x="0" y="898"/>
                  </a:lnTo>
                  <a:lnTo>
                    <a:pt x="983" y="898"/>
                  </a:lnTo>
                  <a:lnTo>
                    <a:pt x="936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128"/>
            <p:cNvSpPr>
              <a:spLocks/>
            </p:cNvSpPr>
            <p:nvPr/>
          </p:nvSpPr>
          <p:spPr bwMode="auto">
            <a:xfrm>
              <a:off x="10065722" y="5120332"/>
              <a:ext cx="601452" cy="1189657"/>
            </a:xfrm>
            <a:custGeom>
              <a:avLst/>
              <a:gdLst>
                <a:gd name="T0" fmla="*/ 371 w 454"/>
                <a:gd name="T1" fmla="*/ 0 h 898"/>
                <a:gd name="T2" fmla="*/ 0 w 454"/>
                <a:gd name="T3" fmla="*/ 0 h 898"/>
                <a:gd name="T4" fmla="*/ 47 w 454"/>
                <a:gd name="T5" fmla="*/ 898 h 898"/>
                <a:gd name="T6" fmla="*/ 454 w 454"/>
                <a:gd name="T7" fmla="*/ 898 h 898"/>
                <a:gd name="T8" fmla="*/ 371 w 454"/>
                <a:gd name="T9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898">
                  <a:moveTo>
                    <a:pt x="371" y="0"/>
                  </a:moveTo>
                  <a:lnTo>
                    <a:pt x="0" y="0"/>
                  </a:lnTo>
                  <a:lnTo>
                    <a:pt x="47" y="898"/>
                  </a:lnTo>
                  <a:lnTo>
                    <a:pt x="454" y="8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8D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129"/>
            <p:cNvSpPr>
              <a:spLocks/>
            </p:cNvSpPr>
            <p:nvPr/>
          </p:nvSpPr>
          <p:spPr bwMode="auto">
            <a:xfrm>
              <a:off x="8775384" y="6309989"/>
              <a:ext cx="1384399" cy="532563"/>
            </a:xfrm>
            <a:custGeom>
              <a:avLst/>
              <a:gdLst>
                <a:gd name="T0" fmla="*/ 38 w 1045"/>
                <a:gd name="T1" fmla="*/ 0 h 402"/>
                <a:gd name="T2" fmla="*/ 0 w 1045"/>
                <a:gd name="T3" fmla="*/ 402 h 402"/>
                <a:gd name="T4" fmla="*/ 728 w 1045"/>
                <a:gd name="T5" fmla="*/ 402 h 402"/>
                <a:gd name="T6" fmla="*/ 735 w 1045"/>
                <a:gd name="T7" fmla="*/ 402 h 402"/>
                <a:gd name="T8" fmla="*/ 1045 w 1045"/>
                <a:gd name="T9" fmla="*/ 402 h 402"/>
                <a:gd name="T10" fmla="*/ 1021 w 1045"/>
                <a:gd name="T11" fmla="*/ 0 h 402"/>
                <a:gd name="T12" fmla="*/ 38 w 1045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5" h="402">
                  <a:moveTo>
                    <a:pt x="38" y="0"/>
                  </a:moveTo>
                  <a:lnTo>
                    <a:pt x="0" y="402"/>
                  </a:lnTo>
                  <a:lnTo>
                    <a:pt x="728" y="402"/>
                  </a:lnTo>
                  <a:lnTo>
                    <a:pt x="735" y="402"/>
                  </a:lnTo>
                  <a:lnTo>
                    <a:pt x="1045" y="402"/>
                  </a:lnTo>
                  <a:lnTo>
                    <a:pt x="1021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EE8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130"/>
            <p:cNvSpPr>
              <a:spLocks/>
            </p:cNvSpPr>
            <p:nvPr/>
          </p:nvSpPr>
          <p:spPr bwMode="auto">
            <a:xfrm>
              <a:off x="10127987" y="6309989"/>
              <a:ext cx="586879" cy="532563"/>
            </a:xfrm>
            <a:custGeom>
              <a:avLst/>
              <a:gdLst>
                <a:gd name="T0" fmla="*/ 407 w 443"/>
                <a:gd name="T1" fmla="*/ 0 h 402"/>
                <a:gd name="T2" fmla="*/ 0 w 443"/>
                <a:gd name="T3" fmla="*/ 0 h 402"/>
                <a:gd name="T4" fmla="*/ 24 w 443"/>
                <a:gd name="T5" fmla="*/ 402 h 402"/>
                <a:gd name="T6" fmla="*/ 443 w 443"/>
                <a:gd name="T7" fmla="*/ 402 h 402"/>
                <a:gd name="T8" fmla="*/ 407 w 443"/>
                <a:gd name="T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402">
                  <a:moveTo>
                    <a:pt x="407" y="0"/>
                  </a:moveTo>
                  <a:lnTo>
                    <a:pt x="0" y="0"/>
                  </a:lnTo>
                  <a:lnTo>
                    <a:pt x="24" y="402"/>
                  </a:lnTo>
                  <a:lnTo>
                    <a:pt x="443" y="40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9F3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131"/>
            <p:cNvSpPr>
              <a:spLocks/>
            </p:cNvSpPr>
            <p:nvPr/>
          </p:nvSpPr>
          <p:spPr bwMode="auto">
            <a:xfrm>
              <a:off x="9186066" y="1983245"/>
              <a:ext cx="725981" cy="331196"/>
            </a:xfrm>
            <a:custGeom>
              <a:avLst/>
              <a:gdLst>
                <a:gd name="T0" fmla="*/ 425 w 548"/>
                <a:gd name="T1" fmla="*/ 0 h 250"/>
                <a:gd name="T2" fmla="*/ 418 w 548"/>
                <a:gd name="T3" fmla="*/ 0 h 250"/>
                <a:gd name="T4" fmla="*/ 21 w 548"/>
                <a:gd name="T5" fmla="*/ 0 h 250"/>
                <a:gd name="T6" fmla="*/ 0 w 548"/>
                <a:gd name="T7" fmla="*/ 250 h 250"/>
                <a:gd name="T8" fmla="*/ 548 w 548"/>
                <a:gd name="T9" fmla="*/ 250 h 250"/>
                <a:gd name="T10" fmla="*/ 534 w 548"/>
                <a:gd name="T11" fmla="*/ 0 h 250"/>
                <a:gd name="T12" fmla="*/ 425 w 548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250">
                  <a:moveTo>
                    <a:pt x="425" y="0"/>
                  </a:moveTo>
                  <a:lnTo>
                    <a:pt x="418" y="0"/>
                  </a:lnTo>
                  <a:lnTo>
                    <a:pt x="21" y="0"/>
                  </a:lnTo>
                  <a:lnTo>
                    <a:pt x="0" y="250"/>
                  </a:lnTo>
                  <a:lnTo>
                    <a:pt x="548" y="250"/>
                  </a:lnTo>
                  <a:lnTo>
                    <a:pt x="534" y="0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132"/>
            <p:cNvSpPr>
              <a:spLocks/>
            </p:cNvSpPr>
            <p:nvPr/>
          </p:nvSpPr>
          <p:spPr bwMode="auto">
            <a:xfrm>
              <a:off x="9893501" y="1983245"/>
              <a:ext cx="410684" cy="331196"/>
            </a:xfrm>
            <a:custGeom>
              <a:avLst/>
              <a:gdLst>
                <a:gd name="T0" fmla="*/ 289 w 310"/>
                <a:gd name="T1" fmla="*/ 0 h 250"/>
                <a:gd name="T2" fmla="*/ 0 w 310"/>
                <a:gd name="T3" fmla="*/ 0 h 250"/>
                <a:gd name="T4" fmla="*/ 14 w 310"/>
                <a:gd name="T5" fmla="*/ 250 h 250"/>
                <a:gd name="T6" fmla="*/ 310 w 310"/>
                <a:gd name="T7" fmla="*/ 250 h 250"/>
                <a:gd name="T8" fmla="*/ 289 w 310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250">
                  <a:moveTo>
                    <a:pt x="289" y="0"/>
                  </a:moveTo>
                  <a:lnTo>
                    <a:pt x="0" y="0"/>
                  </a:lnTo>
                  <a:lnTo>
                    <a:pt x="14" y="250"/>
                  </a:lnTo>
                  <a:lnTo>
                    <a:pt x="310" y="250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F8D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133"/>
            <p:cNvSpPr>
              <a:spLocks/>
            </p:cNvSpPr>
            <p:nvPr/>
          </p:nvSpPr>
          <p:spPr bwMode="auto">
            <a:xfrm>
              <a:off x="9796791" y="1491750"/>
              <a:ext cx="353718" cy="491494"/>
            </a:xfrm>
            <a:custGeom>
              <a:avLst/>
              <a:gdLst>
                <a:gd name="T0" fmla="*/ 267 w 267"/>
                <a:gd name="T1" fmla="*/ 371 h 371"/>
                <a:gd name="T2" fmla="*/ 267 w 267"/>
                <a:gd name="T3" fmla="*/ 0 h 371"/>
                <a:gd name="T4" fmla="*/ 0 w 267"/>
                <a:gd name="T5" fmla="*/ 0 h 371"/>
                <a:gd name="T6" fmla="*/ 165 w 267"/>
                <a:gd name="T7" fmla="*/ 371 h 371"/>
                <a:gd name="T8" fmla="*/ 267 w 267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371">
                  <a:moveTo>
                    <a:pt x="267" y="371"/>
                  </a:moveTo>
                  <a:lnTo>
                    <a:pt x="267" y="0"/>
                  </a:lnTo>
                  <a:lnTo>
                    <a:pt x="0" y="0"/>
                  </a:lnTo>
                  <a:lnTo>
                    <a:pt x="165" y="371"/>
                  </a:lnTo>
                  <a:lnTo>
                    <a:pt x="267" y="371"/>
                  </a:lnTo>
                  <a:close/>
                </a:path>
              </a:pathLst>
            </a:custGeom>
            <a:solidFill>
              <a:srgbClr val="F9F3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134"/>
            <p:cNvSpPr>
              <a:spLocks/>
            </p:cNvSpPr>
            <p:nvPr/>
          </p:nvSpPr>
          <p:spPr bwMode="auto">
            <a:xfrm>
              <a:off x="9333117" y="1491750"/>
              <a:ext cx="682263" cy="491494"/>
            </a:xfrm>
            <a:custGeom>
              <a:avLst/>
              <a:gdLst>
                <a:gd name="T0" fmla="*/ 350 w 515"/>
                <a:gd name="T1" fmla="*/ 0 h 371"/>
                <a:gd name="T2" fmla="*/ 0 w 515"/>
                <a:gd name="T3" fmla="*/ 0 h 371"/>
                <a:gd name="T4" fmla="*/ 0 w 515"/>
                <a:gd name="T5" fmla="*/ 371 h 371"/>
                <a:gd name="T6" fmla="*/ 515 w 515"/>
                <a:gd name="T7" fmla="*/ 371 h 371"/>
                <a:gd name="T8" fmla="*/ 350 w 515"/>
                <a:gd name="T9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371">
                  <a:moveTo>
                    <a:pt x="350" y="0"/>
                  </a:moveTo>
                  <a:lnTo>
                    <a:pt x="0" y="0"/>
                  </a:lnTo>
                  <a:lnTo>
                    <a:pt x="0" y="371"/>
                  </a:lnTo>
                  <a:lnTo>
                    <a:pt x="515" y="37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EEE8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Rectangle 135"/>
            <p:cNvSpPr>
              <a:spLocks noChangeArrowheads="1"/>
            </p:cNvSpPr>
            <p:nvPr/>
          </p:nvSpPr>
          <p:spPr bwMode="auto">
            <a:xfrm>
              <a:off x="9652389" y="881025"/>
              <a:ext cx="178845" cy="153674"/>
            </a:xfrm>
            <a:prstGeom prst="rect">
              <a:avLst/>
            </a:prstGeom>
            <a:solidFill>
              <a:srgbClr val="776F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136"/>
            <p:cNvSpPr>
              <a:spLocks/>
            </p:cNvSpPr>
            <p:nvPr/>
          </p:nvSpPr>
          <p:spPr bwMode="auto">
            <a:xfrm>
              <a:off x="9633842" y="1024102"/>
              <a:ext cx="629272" cy="467648"/>
            </a:xfrm>
            <a:custGeom>
              <a:avLst/>
              <a:gdLst>
                <a:gd name="T0" fmla="*/ 201 w 201"/>
                <a:gd name="T1" fmla="*/ 149 h 149"/>
                <a:gd name="T2" fmla="*/ 34 w 201"/>
                <a:gd name="T3" fmla="*/ 0 h 149"/>
                <a:gd name="T4" fmla="*/ 0 w 201"/>
                <a:gd name="T5" fmla="*/ 3 h 149"/>
                <a:gd name="T6" fmla="*/ 111 w 201"/>
                <a:gd name="T7" fmla="*/ 149 h 149"/>
                <a:gd name="T8" fmla="*/ 201 w 201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49">
                  <a:moveTo>
                    <a:pt x="201" y="149"/>
                  </a:moveTo>
                  <a:cubicBezTo>
                    <a:pt x="192" y="65"/>
                    <a:pt x="121" y="0"/>
                    <a:pt x="34" y="0"/>
                  </a:cubicBezTo>
                  <a:cubicBezTo>
                    <a:pt x="22" y="0"/>
                    <a:pt x="11" y="1"/>
                    <a:pt x="0" y="3"/>
                  </a:cubicBezTo>
                  <a:cubicBezTo>
                    <a:pt x="111" y="149"/>
                    <a:pt x="111" y="149"/>
                    <a:pt x="111" y="149"/>
                  </a:cubicBezTo>
                  <a:lnTo>
                    <a:pt x="201" y="149"/>
                  </a:lnTo>
                  <a:close/>
                </a:path>
              </a:pathLst>
            </a:custGeom>
            <a:solidFill>
              <a:srgbClr val="776F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137"/>
            <p:cNvSpPr>
              <a:spLocks/>
            </p:cNvSpPr>
            <p:nvPr/>
          </p:nvSpPr>
          <p:spPr bwMode="auto">
            <a:xfrm>
              <a:off x="9220511" y="1034699"/>
              <a:ext cx="760426" cy="457051"/>
            </a:xfrm>
            <a:custGeom>
              <a:avLst/>
              <a:gdLst>
                <a:gd name="T0" fmla="*/ 132 w 243"/>
                <a:gd name="T1" fmla="*/ 0 h 146"/>
                <a:gd name="T2" fmla="*/ 0 w 243"/>
                <a:gd name="T3" fmla="*/ 146 h 146"/>
                <a:gd name="T4" fmla="*/ 243 w 243"/>
                <a:gd name="T5" fmla="*/ 146 h 146"/>
                <a:gd name="T6" fmla="*/ 132 w 243"/>
                <a:gd name="T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146">
                  <a:moveTo>
                    <a:pt x="132" y="0"/>
                  </a:moveTo>
                  <a:cubicBezTo>
                    <a:pt x="62" y="15"/>
                    <a:pt x="8" y="74"/>
                    <a:pt x="0" y="146"/>
                  </a:cubicBezTo>
                  <a:cubicBezTo>
                    <a:pt x="243" y="146"/>
                    <a:pt x="243" y="146"/>
                    <a:pt x="243" y="146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635C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Oval 138"/>
            <p:cNvSpPr>
              <a:spLocks noChangeArrowheads="1"/>
            </p:cNvSpPr>
            <p:nvPr/>
          </p:nvSpPr>
          <p:spPr bwMode="auto">
            <a:xfrm>
              <a:off x="9587475" y="1560639"/>
              <a:ext cx="306026" cy="306026"/>
            </a:xfrm>
            <a:prstGeom prst="ellipse">
              <a:avLst/>
            </a:prstGeom>
            <a:solidFill>
              <a:srgbClr val="635C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14" name="Freeform 143"/>
          <p:cNvSpPr>
            <a:spLocks/>
          </p:cNvSpPr>
          <p:nvPr/>
        </p:nvSpPr>
        <p:spPr bwMode="auto">
          <a:xfrm>
            <a:off x="784288" y="5095162"/>
            <a:ext cx="4358538" cy="2486619"/>
          </a:xfrm>
          <a:custGeom>
            <a:avLst/>
            <a:gdLst>
              <a:gd name="T0" fmla="*/ 0 w 3290"/>
              <a:gd name="T1" fmla="*/ 0 h 1877"/>
              <a:gd name="T2" fmla="*/ 544 w 3290"/>
              <a:gd name="T3" fmla="*/ 1877 h 1877"/>
              <a:gd name="T4" fmla="*/ 1598 w 3290"/>
              <a:gd name="T5" fmla="*/ 1877 h 1877"/>
              <a:gd name="T6" fmla="*/ 3290 w 3290"/>
              <a:gd name="T7" fmla="*/ 0 h 1877"/>
              <a:gd name="T8" fmla="*/ 0 w 3290"/>
              <a:gd name="T9" fmla="*/ 0 h 1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90" h="1877">
                <a:moveTo>
                  <a:pt x="0" y="0"/>
                </a:moveTo>
                <a:lnTo>
                  <a:pt x="544" y="1877"/>
                </a:lnTo>
                <a:lnTo>
                  <a:pt x="1598" y="1877"/>
                </a:lnTo>
                <a:lnTo>
                  <a:pt x="329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77" name="组合 1176"/>
          <p:cNvGrpSpPr/>
          <p:nvPr/>
        </p:nvGrpSpPr>
        <p:grpSpPr>
          <a:xfrm>
            <a:off x="559076" y="4397001"/>
            <a:ext cx="3009848" cy="3184780"/>
            <a:chOff x="559075" y="1021451"/>
            <a:chExt cx="6199987" cy="6560330"/>
          </a:xfrm>
        </p:grpSpPr>
        <p:sp>
          <p:nvSpPr>
            <p:cNvPr id="413" name="Oval 26"/>
            <p:cNvSpPr>
              <a:spLocks noChangeArrowheads="1"/>
            </p:cNvSpPr>
            <p:nvPr/>
          </p:nvSpPr>
          <p:spPr bwMode="auto">
            <a:xfrm>
              <a:off x="2005739" y="1338076"/>
              <a:ext cx="463674" cy="4597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Oval 31"/>
            <p:cNvSpPr>
              <a:spLocks noChangeArrowheads="1"/>
            </p:cNvSpPr>
            <p:nvPr/>
          </p:nvSpPr>
          <p:spPr bwMode="auto">
            <a:xfrm>
              <a:off x="1500996" y="1021451"/>
              <a:ext cx="259657" cy="259657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Oval 32"/>
            <p:cNvSpPr>
              <a:spLocks noChangeArrowheads="1"/>
            </p:cNvSpPr>
            <p:nvPr/>
          </p:nvSpPr>
          <p:spPr bwMode="auto">
            <a:xfrm>
              <a:off x="2265396" y="1669271"/>
              <a:ext cx="259657" cy="260982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Oval 33"/>
            <p:cNvSpPr>
              <a:spLocks noChangeArrowheads="1"/>
            </p:cNvSpPr>
            <p:nvPr/>
          </p:nvSpPr>
          <p:spPr bwMode="auto">
            <a:xfrm>
              <a:off x="2396550" y="1428161"/>
              <a:ext cx="385512" cy="385512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Oval 34"/>
            <p:cNvSpPr>
              <a:spLocks noChangeArrowheads="1"/>
            </p:cNvSpPr>
            <p:nvPr/>
          </p:nvSpPr>
          <p:spPr bwMode="auto">
            <a:xfrm>
              <a:off x="2628388" y="1234743"/>
              <a:ext cx="385512" cy="385512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139"/>
            <p:cNvSpPr>
              <a:spLocks/>
            </p:cNvSpPr>
            <p:nvPr/>
          </p:nvSpPr>
          <p:spPr bwMode="auto">
            <a:xfrm>
              <a:off x="559075" y="4318838"/>
              <a:ext cx="5285886" cy="776323"/>
            </a:xfrm>
            <a:custGeom>
              <a:avLst/>
              <a:gdLst>
                <a:gd name="T0" fmla="*/ 0 w 3990"/>
                <a:gd name="T1" fmla="*/ 0 h 586"/>
                <a:gd name="T2" fmla="*/ 170 w 3990"/>
                <a:gd name="T3" fmla="*/ 586 h 586"/>
                <a:gd name="T4" fmla="*/ 3460 w 3990"/>
                <a:gd name="T5" fmla="*/ 586 h 586"/>
                <a:gd name="T6" fmla="*/ 3990 w 3990"/>
                <a:gd name="T7" fmla="*/ 0 h 586"/>
                <a:gd name="T8" fmla="*/ 0 w 3990"/>
                <a:gd name="T9" fmla="*/ 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0" h="586">
                  <a:moveTo>
                    <a:pt x="0" y="0"/>
                  </a:moveTo>
                  <a:lnTo>
                    <a:pt x="170" y="586"/>
                  </a:lnTo>
                  <a:lnTo>
                    <a:pt x="3460" y="586"/>
                  </a:lnTo>
                  <a:lnTo>
                    <a:pt x="3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140"/>
            <p:cNvSpPr>
              <a:spLocks/>
            </p:cNvSpPr>
            <p:nvPr/>
          </p:nvSpPr>
          <p:spPr bwMode="auto">
            <a:xfrm>
              <a:off x="559075" y="4318838"/>
              <a:ext cx="5285886" cy="776323"/>
            </a:xfrm>
            <a:custGeom>
              <a:avLst/>
              <a:gdLst>
                <a:gd name="T0" fmla="*/ 0 w 3990"/>
                <a:gd name="T1" fmla="*/ 0 h 586"/>
                <a:gd name="T2" fmla="*/ 170 w 3990"/>
                <a:gd name="T3" fmla="*/ 586 h 586"/>
                <a:gd name="T4" fmla="*/ 3460 w 3990"/>
                <a:gd name="T5" fmla="*/ 586 h 586"/>
                <a:gd name="T6" fmla="*/ 3990 w 3990"/>
                <a:gd name="T7" fmla="*/ 0 h 586"/>
                <a:gd name="T8" fmla="*/ 0 w 3990"/>
                <a:gd name="T9" fmla="*/ 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0" h="586">
                  <a:moveTo>
                    <a:pt x="0" y="0"/>
                  </a:moveTo>
                  <a:lnTo>
                    <a:pt x="170" y="586"/>
                  </a:lnTo>
                  <a:lnTo>
                    <a:pt x="3460" y="586"/>
                  </a:lnTo>
                  <a:lnTo>
                    <a:pt x="39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141"/>
            <p:cNvSpPr>
              <a:spLocks/>
            </p:cNvSpPr>
            <p:nvPr/>
          </p:nvSpPr>
          <p:spPr bwMode="auto">
            <a:xfrm>
              <a:off x="5142826" y="4318838"/>
              <a:ext cx="1616236" cy="776323"/>
            </a:xfrm>
            <a:custGeom>
              <a:avLst/>
              <a:gdLst>
                <a:gd name="T0" fmla="*/ 1220 w 1220"/>
                <a:gd name="T1" fmla="*/ 0 h 586"/>
                <a:gd name="T2" fmla="*/ 530 w 1220"/>
                <a:gd name="T3" fmla="*/ 0 h 586"/>
                <a:gd name="T4" fmla="*/ 0 w 1220"/>
                <a:gd name="T5" fmla="*/ 586 h 586"/>
                <a:gd name="T6" fmla="*/ 1012 w 1220"/>
                <a:gd name="T7" fmla="*/ 586 h 586"/>
                <a:gd name="T8" fmla="*/ 1220 w 1220"/>
                <a:gd name="T9" fmla="*/ 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0" h="586">
                  <a:moveTo>
                    <a:pt x="1220" y="0"/>
                  </a:moveTo>
                  <a:lnTo>
                    <a:pt x="530" y="0"/>
                  </a:lnTo>
                  <a:lnTo>
                    <a:pt x="0" y="586"/>
                  </a:lnTo>
                  <a:lnTo>
                    <a:pt x="1012" y="586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FF8D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142"/>
            <p:cNvSpPr>
              <a:spLocks/>
            </p:cNvSpPr>
            <p:nvPr/>
          </p:nvSpPr>
          <p:spPr bwMode="auto">
            <a:xfrm>
              <a:off x="784288" y="5095162"/>
              <a:ext cx="4358538" cy="2486619"/>
            </a:xfrm>
            <a:custGeom>
              <a:avLst/>
              <a:gdLst>
                <a:gd name="T0" fmla="*/ 0 w 3290"/>
                <a:gd name="T1" fmla="*/ 0 h 1877"/>
                <a:gd name="T2" fmla="*/ 544 w 3290"/>
                <a:gd name="T3" fmla="*/ 1877 h 1877"/>
                <a:gd name="T4" fmla="*/ 1598 w 3290"/>
                <a:gd name="T5" fmla="*/ 1877 h 1877"/>
                <a:gd name="T6" fmla="*/ 3290 w 3290"/>
                <a:gd name="T7" fmla="*/ 0 h 1877"/>
                <a:gd name="T8" fmla="*/ 0 w 3290"/>
                <a:gd name="T9" fmla="*/ 0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0" h="1877">
                  <a:moveTo>
                    <a:pt x="0" y="0"/>
                  </a:moveTo>
                  <a:lnTo>
                    <a:pt x="544" y="1877"/>
                  </a:lnTo>
                  <a:lnTo>
                    <a:pt x="1598" y="1877"/>
                  </a:lnTo>
                  <a:lnTo>
                    <a:pt x="32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8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144"/>
            <p:cNvSpPr>
              <a:spLocks/>
            </p:cNvSpPr>
            <p:nvPr/>
          </p:nvSpPr>
          <p:spPr bwMode="auto">
            <a:xfrm>
              <a:off x="2901293" y="5095162"/>
              <a:ext cx="3582215" cy="2486619"/>
            </a:xfrm>
            <a:custGeom>
              <a:avLst/>
              <a:gdLst>
                <a:gd name="T0" fmla="*/ 2704 w 2704"/>
                <a:gd name="T1" fmla="*/ 0 h 1877"/>
                <a:gd name="T2" fmla="*/ 1692 w 2704"/>
                <a:gd name="T3" fmla="*/ 0 h 1877"/>
                <a:gd name="T4" fmla="*/ 0 w 2704"/>
                <a:gd name="T5" fmla="*/ 1877 h 1877"/>
                <a:gd name="T6" fmla="*/ 2035 w 2704"/>
                <a:gd name="T7" fmla="*/ 1877 h 1877"/>
                <a:gd name="T8" fmla="*/ 2704 w 2704"/>
                <a:gd name="T9" fmla="*/ 0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4" h="1877">
                  <a:moveTo>
                    <a:pt x="2704" y="0"/>
                  </a:moveTo>
                  <a:lnTo>
                    <a:pt x="1692" y="0"/>
                  </a:lnTo>
                  <a:lnTo>
                    <a:pt x="0" y="1877"/>
                  </a:lnTo>
                  <a:lnTo>
                    <a:pt x="2035" y="1877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rgbClr val="F9F3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145"/>
            <p:cNvSpPr>
              <a:spLocks/>
            </p:cNvSpPr>
            <p:nvPr/>
          </p:nvSpPr>
          <p:spPr bwMode="auto">
            <a:xfrm>
              <a:off x="963135" y="3395464"/>
              <a:ext cx="3610035" cy="923374"/>
            </a:xfrm>
            <a:custGeom>
              <a:avLst/>
              <a:gdLst>
                <a:gd name="T0" fmla="*/ 189 w 2725"/>
                <a:gd name="T1" fmla="*/ 0 h 697"/>
                <a:gd name="T2" fmla="*/ 0 w 2725"/>
                <a:gd name="T3" fmla="*/ 697 h 697"/>
                <a:gd name="T4" fmla="*/ 1829 w 2725"/>
                <a:gd name="T5" fmla="*/ 697 h 697"/>
                <a:gd name="T6" fmla="*/ 2725 w 2725"/>
                <a:gd name="T7" fmla="*/ 0 h 697"/>
                <a:gd name="T8" fmla="*/ 189 w 2725"/>
                <a:gd name="T9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5" h="697">
                  <a:moveTo>
                    <a:pt x="189" y="0"/>
                  </a:moveTo>
                  <a:lnTo>
                    <a:pt x="0" y="697"/>
                  </a:lnTo>
                  <a:lnTo>
                    <a:pt x="1829" y="697"/>
                  </a:lnTo>
                  <a:lnTo>
                    <a:pt x="2725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EE8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146"/>
            <p:cNvSpPr>
              <a:spLocks/>
            </p:cNvSpPr>
            <p:nvPr/>
          </p:nvSpPr>
          <p:spPr bwMode="auto">
            <a:xfrm>
              <a:off x="3386164" y="3395464"/>
              <a:ext cx="2346191" cy="923374"/>
            </a:xfrm>
            <a:custGeom>
              <a:avLst/>
              <a:gdLst>
                <a:gd name="T0" fmla="*/ 1579 w 1771"/>
                <a:gd name="T1" fmla="*/ 0 h 697"/>
                <a:gd name="T2" fmla="*/ 896 w 1771"/>
                <a:gd name="T3" fmla="*/ 0 h 697"/>
                <a:gd name="T4" fmla="*/ 0 w 1771"/>
                <a:gd name="T5" fmla="*/ 697 h 697"/>
                <a:gd name="T6" fmla="*/ 1771 w 1771"/>
                <a:gd name="T7" fmla="*/ 697 h 697"/>
                <a:gd name="T8" fmla="*/ 1579 w 1771"/>
                <a:gd name="T9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1" h="697">
                  <a:moveTo>
                    <a:pt x="1579" y="0"/>
                  </a:moveTo>
                  <a:lnTo>
                    <a:pt x="896" y="0"/>
                  </a:lnTo>
                  <a:lnTo>
                    <a:pt x="0" y="697"/>
                  </a:lnTo>
                  <a:lnTo>
                    <a:pt x="1771" y="697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F9F3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147"/>
            <p:cNvSpPr>
              <a:spLocks/>
            </p:cNvSpPr>
            <p:nvPr/>
          </p:nvSpPr>
          <p:spPr bwMode="auto">
            <a:xfrm>
              <a:off x="1983217" y="2371407"/>
              <a:ext cx="608076" cy="356367"/>
            </a:xfrm>
            <a:custGeom>
              <a:avLst/>
              <a:gdLst>
                <a:gd name="T0" fmla="*/ 0 w 459"/>
                <a:gd name="T1" fmla="*/ 0 h 269"/>
                <a:gd name="T2" fmla="*/ 0 w 459"/>
                <a:gd name="T3" fmla="*/ 269 h 269"/>
                <a:gd name="T4" fmla="*/ 350 w 459"/>
                <a:gd name="T5" fmla="*/ 269 h 269"/>
                <a:gd name="T6" fmla="*/ 459 w 459"/>
                <a:gd name="T7" fmla="*/ 0 h 269"/>
                <a:gd name="T8" fmla="*/ 0 w 459"/>
                <a:gd name="T9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269">
                  <a:moveTo>
                    <a:pt x="0" y="0"/>
                  </a:moveTo>
                  <a:lnTo>
                    <a:pt x="0" y="269"/>
                  </a:lnTo>
                  <a:lnTo>
                    <a:pt x="350" y="269"/>
                  </a:lnTo>
                  <a:lnTo>
                    <a:pt x="4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148"/>
            <p:cNvSpPr>
              <a:spLocks/>
            </p:cNvSpPr>
            <p:nvPr/>
          </p:nvSpPr>
          <p:spPr bwMode="auto">
            <a:xfrm>
              <a:off x="2446892" y="2371407"/>
              <a:ext cx="215939" cy="356367"/>
            </a:xfrm>
            <a:custGeom>
              <a:avLst/>
              <a:gdLst>
                <a:gd name="T0" fmla="*/ 163 w 163"/>
                <a:gd name="T1" fmla="*/ 0 h 269"/>
                <a:gd name="T2" fmla="*/ 109 w 163"/>
                <a:gd name="T3" fmla="*/ 0 h 269"/>
                <a:gd name="T4" fmla="*/ 0 w 163"/>
                <a:gd name="T5" fmla="*/ 269 h 269"/>
                <a:gd name="T6" fmla="*/ 163 w 163"/>
                <a:gd name="T7" fmla="*/ 269 h 269"/>
                <a:gd name="T8" fmla="*/ 163 w 163"/>
                <a:gd name="T9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269">
                  <a:moveTo>
                    <a:pt x="163" y="0"/>
                  </a:moveTo>
                  <a:lnTo>
                    <a:pt x="109" y="0"/>
                  </a:lnTo>
                  <a:lnTo>
                    <a:pt x="0" y="269"/>
                  </a:lnTo>
                  <a:lnTo>
                    <a:pt x="163" y="26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FF8D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149"/>
            <p:cNvSpPr>
              <a:spLocks/>
            </p:cNvSpPr>
            <p:nvPr/>
          </p:nvSpPr>
          <p:spPr bwMode="auto">
            <a:xfrm>
              <a:off x="1983217" y="2727774"/>
              <a:ext cx="463674" cy="667691"/>
            </a:xfrm>
            <a:custGeom>
              <a:avLst/>
              <a:gdLst>
                <a:gd name="T0" fmla="*/ 0 w 350"/>
                <a:gd name="T1" fmla="*/ 0 h 504"/>
                <a:gd name="T2" fmla="*/ 0 w 350"/>
                <a:gd name="T3" fmla="*/ 504 h 504"/>
                <a:gd name="T4" fmla="*/ 144 w 350"/>
                <a:gd name="T5" fmla="*/ 504 h 504"/>
                <a:gd name="T6" fmla="*/ 350 w 350"/>
                <a:gd name="T7" fmla="*/ 0 h 504"/>
                <a:gd name="T8" fmla="*/ 0 w 350"/>
                <a:gd name="T9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504">
                  <a:moveTo>
                    <a:pt x="0" y="0"/>
                  </a:moveTo>
                  <a:lnTo>
                    <a:pt x="0" y="504"/>
                  </a:lnTo>
                  <a:lnTo>
                    <a:pt x="144" y="504"/>
                  </a:lnTo>
                  <a:lnTo>
                    <a:pt x="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9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150"/>
            <p:cNvSpPr>
              <a:spLocks/>
            </p:cNvSpPr>
            <p:nvPr/>
          </p:nvSpPr>
          <p:spPr bwMode="auto">
            <a:xfrm>
              <a:off x="2173986" y="2727774"/>
              <a:ext cx="488845" cy="667691"/>
            </a:xfrm>
            <a:custGeom>
              <a:avLst/>
              <a:gdLst>
                <a:gd name="T0" fmla="*/ 369 w 369"/>
                <a:gd name="T1" fmla="*/ 0 h 504"/>
                <a:gd name="T2" fmla="*/ 206 w 369"/>
                <a:gd name="T3" fmla="*/ 0 h 504"/>
                <a:gd name="T4" fmla="*/ 0 w 369"/>
                <a:gd name="T5" fmla="*/ 504 h 504"/>
                <a:gd name="T6" fmla="*/ 369 w 369"/>
                <a:gd name="T7" fmla="*/ 504 h 504"/>
                <a:gd name="T8" fmla="*/ 369 w 369"/>
                <a:gd name="T9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504">
                  <a:moveTo>
                    <a:pt x="369" y="0"/>
                  </a:moveTo>
                  <a:lnTo>
                    <a:pt x="206" y="0"/>
                  </a:lnTo>
                  <a:lnTo>
                    <a:pt x="0" y="504"/>
                  </a:lnTo>
                  <a:lnTo>
                    <a:pt x="369" y="50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635C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151"/>
            <p:cNvSpPr>
              <a:spLocks/>
            </p:cNvSpPr>
            <p:nvPr/>
          </p:nvSpPr>
          <p:spPr bwMode="auto">
            <a:xfrm>
              <a:off x="1886508" y="2189911"/>
              <a:ext cx="729956" cy="365640"/>
            </a:xfrm>
            <a:custGeom>
              <a:avLst/>
              <a:gdLst>
                <a:gd name="T0" fmla="*/ 0 w 551"/>
                <a:gd name="T1" fmla="*/ 0 h 276"/>
                <a:gd name="T2" fmla="*/ 0 w 551"/>
                <a:gd name="T3" fmla="*/ 276 h 276"/>
                <a:gd name="T4" fmla="*/ 281 w 551"/>
                <a:gd name="T5" fmla="*/ 276 h 276"/>
                <a:gd name="T6" fmla="*/ 551 w 551"/>
                <a:gd name="T7" fmla="*/ 0 h 276"/>
                <a:gd name="T8" fmla="*/ 0 w 551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276">
                  <a:moveTo>
                    <a:pt x="0" y="0"/>
                  </a:moveTo>
                  <a:lnTo>
                    <a:pt x="0" y="276"/>
                  </a:lnTo>
                  <a:lnTo>
                    <a:pt x="281" y="276"/>
                  </a:lnTo>
                  <a:lnTo>
                    <a:pt x="5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8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152"/>
            <p:cNvSpPr>
              <a:spLocks/>
            </p:cNvSpPr>
            <p:nvPr/>
          </p:nvSpPr>
          <p:spPr bwMode="auto">
            <a:xfrm>
              <a:off x="2258772" y="2189911"/>
              <a:ext cx="500769" cy="365640"/>
            </a:xfrm>
            <a:custGeom>
              <a:avLst/>
              <a:gdLst>
                <a:gd name="T0" fmla="*/ 0 w 378"/>
                <a:gd name="T1" fmla="*/ 276 h 276"/>
                <a:gd name="T2" fmla="*/ 378 w 378"/>
                <a:gd name="T3" fmla="*/ 276 h 276"/>
                <a:gd name="T4" fmla="*/ 378 w 378"/>
                <a:gd name="T5" fmla="*/ 0 h 276"/>
                <a:gd name="T6" fmla="*/ 270 w 378"/>
                <a:gd name="T7" fmla="*/ 0 h 276"/>
                <a:gd name="T8" fmla="*/ 0 w 378"/>
                <a:gd name="T9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76">
                  <a:moveTo>
                    <a:pt x="0" y="276"/>
                  </a:moveTo>
                  <a:lnTo>
                    <a:pt x="378" y="276"/>
                  </a:lnTo>
                  <a:lnTo>
                    <a:pt x="378" y="0"/>
                  </a:lnTo>
                  <a:lnTo>
                    <a:pt x="270" y="0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F9F3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153"/>
            <p:cNvSpPr>
              <a:spLocks/>
            </p:cNvSpPr>
            <p:nvPr/>
          </p:nvSpPr>
          <p:spPr bwMode="auto">
            <a:xfrm>
              <a:off x="3714709" y="2371407"/>
              <a:ext cx="608076" cy="351068"/>
            </a:xfrm>
            <a:custGeom>
              <a:avLst/>
              <a:gdLst>
                <a:gd name="T0" fmla="*/ 0 w 459"/>
                <a:gd name="T1" fmla="*/ 0 h 265"/>
                <a:gd name="T2" fmla="*/ 0 w 459"/>
                <a:gd name="T3" fmla="*/ 265 h 265"/>
                <a:gd name="T4" fmla="*/ 360 w 459"/>
                <a:gd name="T5" fmla="*/ 265 h 265"/>
                <a:gd name="T6" fmla="*/ 459 w 459"/>
                <a:gd name="T7" fmla="*/ 0 h 265"/>
                <a:gd name="T8" fmla="*/ 0 w 459"/>
                <a:gd name="T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265">
                  <a:moveTo>
                    <a:pt x="0" y="0"/>
                  </a:moveTo>
                  <a:lnTo>
                    <a:pt x="0" y="265"/>
                  </a:lnTo>
                  <a:lnTo>
                    <a:pt x="360" y="265"/>
                  </a:lnTo>
                  <a:lnTo>
                    <a:pt x="4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154"/>
            <p:cNvSpPr>
              <a:spLocks/>
            </p:cNvSpPr>
            <p:nvPr/>
          </p:nvSpPr>
          <p:spPr bwMode="auto">
            <a:xfrm>
              <a:off x="4191632" y="2371407"/>
              <a:ext cx="202692" cy="351068"/>
            </a:xfrm>
            <a:custGeom>
              <a:avLst/>
              <a:gdLst>
                <a:gd name="T0" fmla="*/ 0 w 153"/>
                <a:gd name="T1" fmla="*/ 265 h 265"/>
                <a:gd name="T2" fmla="*/ 153 w 153"/>
                <a:gd name="T3" fmla="*/ 265 h 265"/>
                <a:gd name="T4" fmla="*/ 153 w 153"/>
                <a:gd name="T5" fmla="*/ 0 h 265"/>
                <a:gd name="T6" fmla="*/ 99 w 153"/>
                <a:gd name="T7" fmla="*/ 0 h 265"/>
                <a:gd name="T8" fmla="*/ 0 w 153"/>
                <a:gd name="T9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265">
                  <a:moveTo>
                    <a:pt x="0" y="265"/>
                  </a:moveTo>
                  <a:lnTo>
                    <a:pt x="153" y="265"/>
                  </a:lnTo>
                  <a:lnTo>
                    <a:pt x="153" y="0"/>
                  </a:lnTo>
                  <a:lnTo>
                    <a:pt x="99" y="0"/>
                  </a:lnTo>
                  <a:lnTo>
                    <a:pt x="0" y="265"/>
                  </a:lnTo>
                  <a:close/>
                </a:path>
              </a:pathLst>
            </a:custGeom>
            <a:solidFill>
              <a:srgbClr val="FF8D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155"/>
            <p:cNvSpPr>
              <a:spLocks/>
            </p:cNvSpPr>
            <p:nvPr/>
          </p:nvSpPr>
          <p:spPr bwMode="auto">
            <a:xfrm>
              <a:off x="3714709" y="2722474"/>
              <a:ext cx="476923" cy="672990"/>
            </a:xfrm>
            <a:custGeom>
              <a:avLst/>
              <a:gdLst>
                <a:gd name="T0" fmla="*/ 0 w 360"/>
                <a:gd name="T1" fmla="*/ 0 h 508"/>
                <a:gd name="T2" fmla="*/ 0 w 360"/>
                <a:gd name="T3" fmla="*/ 508 h 508"/>
                <a:gd name="T4" fmla="*/ 166 w 360"/>
                <a:gd name="T5" fmla="*/ 508 h 508"/>
                <a:gd name="T6" fmla="*/ 360 w 360"/>
                <a:gd name="T7" fmla="*/ 0 h 508"/>
                <a:gd name="T8" fmla="*/ 0 w 360"/>
                <a:gd name="T9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508">
                  <a:moveTo>
                    <a:pt x="0" y="0"/>
                  </a:moveTo>
                  <a:lnTo>
                    <a:pt x="0" y="508"/>
                  </a:lnTo>
                  <a:lnTo>
                    <a:pt x="166" y="508"/>
                  </a:lnTo>
                  <a:lnTo>
                    <a:pt x="3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9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156"/>
            <p:cNvSpPr>
              <a:spLocks/>
            </p:cNvSpPr>
            <p:nvPr/>
          </p:nvSpPr>
          <p:spPr bwMode="auto">
            <a:xfrm>
              <a:off x="3934624" y="2722474"/>
              <a:ext cx="459700" cy="672990"/>
            </a:xfrm>
            <a:custGeom>
              <a:avLst/>
              <a:gdLst>
                <a:gd name="T0" fmla="*/ 0 w 347"/>
                <a:gd name="T1" fmla="*/ 508 h 508"/>
                <a:gd name="T2" fmla="*/ 347 w 347"/>
                <a:gd name="T3" fmla="*/ 508 h 508"/>
                <a:gd name="T4" fmla="*/ 347 w 347"/>
                <a:gd name="T5" fmla="*/ 0 h 508"/>
                <a:gd name="T6" fmla="*/ 194 w 347"/>
                <a:gd name="T7" fmla="*/ 0 h 508"/>
                <a:gd name="T8" fmla="*/ 0 w 347"/>
                <a:gd name="T9" fmla="*/ 50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508">
                  <a:moveTo>
                    <a:pt x="0" y="508"/>
                  </a:moveTo>
                  <a:lnTo>
                    <a:pt x="347" y="508"/>
                  </a:lnTo>
                  <a:lnTo>
                    <a:pt x="347" y="0"/>
                  </a:lnTo>
                  <a:lnTo>
                    <a:pt x="194" y="0"/>
                  </a:lnTo>
                  <a:lnTo>
                    <a:pt x="0" y="508"/>
                  </a:lnTo>
                  <a:close/>
                </a:path>
              </a:pathLst>
            </a:custGeom>
            <a:solidFill>
              <a:srgbClr val="635C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Oval 157"/>
            <p:cNvSpPr>
              <a:spLocks noChangeArrowheads="1"/>
            </p:cNvSpPr>
            <p:nvPr/>
          </p:nvSpPr>
          <p:spPr bwMode="auto">
            <a:xfrm>
              <a:off x="1441381" y="3614054"/>
              <a:ext cx="486195" cy="486196"/>
            </a:xfrm>
            <a:prstGeom prst="ellipse">
              <a:avLst/>
            </a:prstGeom>
            <a:solidFill>
              <a:srgbClr val="4F49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158"/>
            <p:cNvSpPr>
              <a:spLocks/>
            </p:cNvSpPr>
            <p:nvPr/>
          </p:nvSpPr>
          <p:spPr bwMode="auto">
            <a:xfrm>
              <a:off x="1494373" y="3671019"/>
              <a:ext cx="373589" cy="372265"/>
            </a:xfrm>
            <a:custGeom>
              <a:avLst/>
              <a:gdLst>
                <a:gd name="T0" fmla="*/ 51 w 119"/>
                <a:gd name="T1" fmla="*/ 0 h 119"/>
                <a:gd name="T2" fmla="*/ 0 w 119"/>
                <a:gd name="T3" fmla="*/ 59 h 119"/>
                <a:gd name="T4" fmla="*/ 60 w 119"/>
                <a:gd name="T5" fmla="*/ 119 h 119"/>
                <a:gd name="T6" fmla="*/ 119 w 119"/>
                <a:gd name="T7" fmla="*/ 69 h 119"/>
                <a:gd name="T8" fmla="*/ 51 w 119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51" y="0"/>
                  </a:moveTo>
                  <a:cubicBezTo>
                    <a:pt x="22" y="5"/>
                    <a:pt x="0" y="30"/>
                    <a:pt x="0" y="59"/>
                  </a:cubicBezTo>
                  <a:cubicBezTo>
                    <a:pt x="0" y="92"/>
                    <a:pt x="27" y="119"/>
                    <a:pt x="60" y="119"/>
                  </a:cubicBezTo>
                  <a:cubicBezTo>
                    <a:pt x="90" y="119"/>
                    <a:pt x="115" y="97"/>
                    <a:pt x="119" y="69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635C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159"/>
            <p:cNvSpPr>
              <a:spLocks/>
            </p:cNvSpPr>
            <p:nvPr/>
          </p:nvSpPr>
          <p:spPr bwMode="auto">
            <a:xfrm>
              <a:off x="1654671" y="3671019"/>
              <a:ext cx="215939" cy="215939"/>
            </a:xfrm>
            <a:custGeom>
              <a:avLst/>
              <a:gdLst>
                <a:gd name="T0" fmla="*/ 69 w 69"/>
                <a:gd name="T1" fmla="*/ 59 h 69"/>
                <a:gd name="T2" fmla="*/ 9 w 69"/>
                <a:gd name="T3" fmla="*/ 0 h 69"/>
                <a:gd name="T4" fmla="*/ 0 w 69"/>
                <a:gd name="T5" fmla="*/ 0 h 69"/>
                <a:gd name="T6" fmla="*/ 68 w 69"/>
                <a:gd name="T7" fmla="*/ 69 h 69"/>
                <a:gd name="T8" fmla="*/ 69 w 69"/>
                <a:gd name="T9" fmla="*/ 5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69" y="59"/>
                  </a:moveTo>
                  <a:cubicBezTo>
                    <a:pt x="69" y="26"/>
                    <a:pt x="42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6"/>
                    <a:pt x="69" y="63"/>
                    <a:pt x="69" y="59"/>
                  </a:cubicBezTo>
                  <a:close/>
                </a:path>
              </a:pathLst>
            </a:custGeom>
            <a:solidFill>
              <a:srgbClr val="776F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Oval 160"/>
            <p:cNvSpPr>
              <a:spLocks noChangeArrowheads="1"/>
            </p:cNvSpPr>
            <p:nvPr/>
          </p:nvSpPr>
          <p:spPr bwMode="auto">
            <a:xfrm>
              <a:off x="2522405" y="3614054"/>
              <a:ext cx="484871" cy="486196"/>
            </a:xfrm>
            <a:prstGeom prst="ellipse">
              <a:avLst/>
            </a:prstGeom>
            <a:solidFill>
              <a:srgbClr val="4F49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161"/>
            <p:cNvSpPr>
              <a:spLocks/>
            </p:cNvSpPr>
            <p:nvPr/>
          </p:nvSpPr>
          <p:spPr bwMode="auto">
            <a:xfrm>
              <a:off x="2578045" y="3671019"/>
              <a:ext cx="373589" cy="372265"/>
            </a:xfrm>
            <a:custGeom>
              <a:avLst/>
              <a:gdLst>
                <a:gd name="T0" fmla="*/ 50 w 119"/>
                <a:gd name="T1" fmla="*/ 0 h 119"/>
                <a:gd name="T2" fmla="*/ 0 w 119"/>
                <a:gd name="T3" fmla="*/ 59 h 119"/>
                <a:gd name="T4" fmla="*/ 60 w 119"/>
                <a:gd name="T5" fmla="*/ 119 h 119"/>
                <a:gd name="T6" fmla="*/ 119 w 119"/>
                <a:gd name="T7" fmla="*/ 69 h 119"/>
                <a:gd name="T8" fmla="*/ 50 w 119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50" y="0"/>
                  </a:moveTo>
                  <a:cubicBezTo>
                    <a:pt x="22" y="5"/>
                    <a:pt x="0" y="30"/>
                    <a:pt x="0" y="59"/>
                  </a:cubicBezTo>
                  <a:cubicBezTo>
                    <a:pt x="0" y="92"/>
                    <a:pt x="27" y="119"/>
                    <a:pt x="60" y="119"/>
                  </a:cubicBezTo>
                  <a:cubicBezTo>
                    <a:pt x="90" y="119"/>
                    <a:pt x="114" y="97"/>
                    <a:pt x="119" y="69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635C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162"/>
            <p:cNvSpPr>
              <a:spLocks/>
            </p:cNvSpPr>
            <p:nvPr/>
          </p:nvSpPr>
          <p:spPr bwMode="auto">
            <a:xfrm>
              <a:off x="2735695" y="3671019"/>
              <a:ext cx="218589" cy="215939"/>
            </a:xfrm>
            <a:custGeom>
              <a:avLst/>
              <a:gdLst>
                <a:gd name="T0" fmla="*/ 70 w 70"/>
                <a:gd name="T1" fmla="*/ 59 h 69"/>
                <a:gd name="T2" fmla="*/ 10 w 70"/>
                <a:gd name="T3" fmla="*/ 0 h 69"/>
                <a:gd name="T4" fmla="*/ 0 w 70"/>
                <a:gd name="T5" fmla="*/ 0 h 69"/>
                <a:gd name="T6" fmla="*/ 69 w 70"/>
                <a:gd name="T7" fmla="*/ 69 h 69"/>
                <a:gd name="T8" fmla="*/ 70 w 70"/>
                <a:gd name="T9" fmla="*/ 5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9">
                  <a:moveTo>
                    <a:pt x="70" y="59"/>
                  </a:moveTo>
                  <a:cubicBezTo>
                    <a:pt x="70" y="26"/>
                    <a:pt x="43" y="0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66"/>
                    <a:pt x="70" y="63"/>
                    <a:pt x="70" y="59"/>
                  </a:cubicBezTo>
                  <a:close/>
                </a:path>
              </a:pathLst>
            </a:custGeom>
            <a:solidFill>
              <a:srgbClr val="776F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Oval 163"/>
            <p:cNvSpPr>
              <a:spLocks noChangeArrowheads="1"/>
            </p:cNvSpPr>
            <p:nvPr/>
          </p:nvSpPr>
          <p:spPr bwMode="auto">
            <a:xfrm>
              <a:off x="3606077" y="3614054"/>
              <a:ext cx="484871" cy="486196"/>
            </a:xfrm>
            <a:prstGeom prst="ellipse">
              <a:avLst/>
            </a:prstGeom>
            <a:solidFill>
              <a:srgbClr val="4F49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164"/>
            <p:cNvSpPr>
              <a:spLocks/>
            </p:cNvSpPr>
            <p:nvPr/>
          </p:nvSpPr>
          <p:spPr bwMode="auto">
            <a:xfrm>
              <a:off x="3661719" y="3671019"/>
              <a:ext cx="369615" cy="372265"/>
            </a:xfrm>
            <a:custGeom>
              <a:avLst/>
              <a:gdLst>
                <a:gd name="T0" fmla="*/ 50 w 118"/>
                <a:gd name="T1" fmla="*/ 0 h 119"/>
                <a:gd name="T2" fmla="*/ 0 w 118"/>
                <a:gd name="T3" fmla="*/ 59 h 119"/>
                <a:gd name="T4" fmla="*/ 59 w 118"/>
                <a:gd name="T5" fmla="*/ 119 h 119"/>
                <a:gd name="T6" fmla="*/ 118 w 118"/>
                <a:gd name="T7" fmla="*/ 69 h 119"/>
                <a:gd name="T8" fmla="*/ 50 w 118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9">
                  <a:moveTo>
                    <a:pt x="50" y="0"/>
                  </a:moveTo>
                  <a:cubicBezTo>
                    <a:pt x="21" y="5"/>
                    <a:pt x="0" y="30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89" y="119"/>
                    <a:pt x="114" y="97"/>
                    <a:pt x="118" y="69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635C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165"/>
            <p:cNvSpPr>
              <a:spLocks/>
            </p:cNvSpPr>
            <p:nvPr/>
          </p:nvSpPr>
          <p:spPr bwMode="auto">
            <a:xfrm>
              <a:off x="3818043" y="3671019"/>
              <a:ext cx="217264" cy="215939"/>
            </a:xfrm>
            <a:custGeom>
              <a:avLst/>
              <a:gdLst>
                <a:gd name="T0" fmla="*/ 69 w 69"/>
                <a:gd name="T1" fmla="*/ 59 h 69"/>
                <a:gd name="T2" fmla="*/ 9 w 69"/>
                <a:gd name="T3" fmla="*/ 0 h 69"/>
                <a:gd name="T4" fmla="*/ 0 w 69"/>
                <a:gd name="T5" fmla="*/ 0 h 69"/>
                <a:gd name="T6" fmla="*/ 68 w 69"/>
                <a:gd name="T7" fmla="*/ 69 h 69"/>
                <a:gd name="T8" fmla="*/ 69 w 69"/>
                <a:gd name="T9" fmla="*/ 5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69" y="59"/>
                  </a:moveTo>
                  <a:cubicBezTo>
                    <a:pt x="69" y="26"/>
                    <a:pt x="42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6"/>
                    <a:pt x="69" y="63"/>
                    <a:pt x="69" y="59"/>
                  </a:cubicBezTo>
                  <a:close/>
                </a:path>
              </a:pathLst>
            </a:custGeom>
            <a:solidFill>
              <a:srgbClr val="776F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Oval 166"/>
            <p:cNvSpPr>
              <a:spLocks noChangeArrowheads="1"/>
            </p:cNvSpPr>
            <p:nvPr/>
          </p:nvSpPr>
          <p:spPr bwMode="auto">
            <a:xfrm>
              <a:off x="4685775" y="3614054"/>
              <a:ext cx="488845" cy="486196"/>
            </a:xfrm>
            <a:prstGeom prst="ellipse">
              <a:avLst/>
            </a:prstGeom>
            <a:solidFill>
              <a:srgbClr val="4F49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167"/>
            <p:cNvSpPr>
              <a:spLocks/>
            </p:cNvSpPr>
            <p:nvPr/>
          </p:nvSpPr>
          <p:spPr bwMode="auto">
            <a:xfrm>
              <a:off x="4742742" y="3671019"/>
              <a:ext cx="372265" cy="372265"/>
            </a:xfrm>
            <a:custGeom>
              <a:avLst/>
              <a:gdLst>
                <a:gd name="T0" fmla="*/ 50 w 119"/>
                <a:gd name="T1" fmla="*/ 0 h 119"/>
                <a:gd name="T2" fmla="*/ 0 w 119"/>
                <a:gd name="T3" fmla="*/ 59 h 119"/>
                <a:gd name="T4" fmla="*/ 60 w 119"/>
                <a:gd name="T5" fmla="*/ 119 h 119"/>
                <a:gd name="T6" fmla="*/ 119 w 119"/>
                <a:gd name="T7" fmla="*/ 69 h 119"/>
                <a:gd name="T8" fmla="*/ 50 w 119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50" y="0"/>
                  </a:moveTo>
                  <a:cubicBezTo>
                    <a:pt x="22" y="5"/>
                    <a:pt x="0" y="30"/>
                    <a:pt x="0" y="59"/>
                  </a:cubicBezTo>
                  <a:cubicBezTo>
                    <a:pt x="0" y="92"/>
                    <a:pt x="27" y="119"/>
                    <a:pt x="60" y="119"/>
                  </a:cubicBezTo>
                  <a:cubicBezTo>
                    <a:pt x="90" y="119"/>
                    <a:pt x="114" y="97"/>
                    <a:pt x="119" y="69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635C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168"/>
            <p:cNvSpPr>
              <a:spLocks/>
            </p:cNvSpPr>
            <p:nvPr/>
          </p:nvSpPr>
          <p:spPr bwMode="auto">
            <a:xfrm>
              <a:off x="4899067" y="3671019"/>
              <a:ext cx="218589" cy="215939"/>
            </a:xfrm>
            <a:custGeom>
              <a:avLst/>
              <a:gdLst>
                <a:gd name="T0" fmla="*/ 70 w 70"/>
                <a:gd name="T1" fmla="*/ 59 h 69"/>
                <a:gd name="T2" fmla="*/ 10 w 70"/>
                <a:gd name="T3" fmla="*/ 0 h 69"/>
                <a:gd name="T4" fmla="*/ 0 w 70"/>
                <a:gd name="T5" fmla="*/ 0 h 69"/>
                <a:gd name="T6" fmla="*/ 69 w 70"/>
                <a:gd name="T7" fmla="*/ 69 h 69"/>
                <a:gd name="T8" fmla="*/ 70 w 70"/>
                <a:gd name="T9" fmla="*/ 5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9">
                  <a:moveTo>
                    <a:pt x="70" y="59"/>
                  </a:moveTo>
                  <a:cubicBezTo>
                    <a:pt x="70" y="26"/>
                    <a:pt x="43" y="0"/>
                    <a:pt x="10" y="0"/>
                  </a:cubicBezTo>
                  <a:cubicBezTo>
                    <a:pt x="7" y="0"/>
                    <a:pt x="4" y="0"/>
                    <a:pt x="0" y="0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66"/>
                    <a:pt x="70" y="63"/>
                    <a:pt x="70" y="59"/>
                  </a:cubicBezTo>
                  <a:close/>
                </a:path>
              </a:pathLst>
            </a:custGeom>
            <a:solidFill>
              <a:srgbClr val="776F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Oval 169"/>
            <p:cNvSpPr>
              <a:spLocks noChangeArrowheads="1"/>
            </p:cNvSpPr>
            <p:nvPr/>
          </p:nvSpPr>
          <p:spPr bwMode="auto">
            <a:xfrm>
              <a:off x="4748040" y="4816958"/>
              <a:ext cx="849186" cy="849186"/>
            </a:xfrm>
            <a:prstGeom prst="ellipse">
              <a:avLst/>
            </a:prstGeom>
            <a:solidFill>
              <a:srgbClr val="4F49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170"/>
            <p:cNvSpPr>
              <a:spLocks/>
            </p:cNvSpPr>
            <p:nvPr/>
          </p:nvSpPr>
          <p:spPr bwMode="auto">
            <a:xfrm>
              <a:off x="4846075" y="4917641"/>
              <a:ext cx="650469" cy="650469"/>
            </a:xfrm>
            <a:custGeom>
              <a:avLst/>
              <a:gdLst>
                <a:gd name="T0" fmla="*/ 88 w 208"/>
                <a:gd name="T1" fmla="*/ 0 h 208"/>
                <a:gd name="T2" fmla="*/ 0 w 208"/>
                <a:gd name="T3" fmla="*/ 103 h 208"/>
                <a:gd name="T4" fmla="*/ 105 w 208"/>
                <a:gd name="T5" fmla="*/ 208 h 208"/>
                <a:gd name="T6" fmla="*/ 208 w 208"/>
                <a:gd name="T7" fmla="*/ 120 h 208"/>
                <a:gd name="T8" fmla="*/ 88 w 208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08">
                  <a:moveTo>
                    <a:pt x="88" y="0"/>
                  </a:moveTo>
                  <a:cubicBezTo>
                    <a:pt x="38" y="8"/>
                    <a:pt x="0" y="51"/>
                    <a:pt x="0" y="103"/>
                  </a:cubicBezTo>
                  <a:cubicBezTo>
                    <a:pt x="0" y="161"/>
                    <a:pt x="47" y="208"/>
                    <a:pt x="105" y="208"/>
                  </a:cubicBezTo>
                  <a:cubicBezTo>
                    <a:pt x="157" y="208"/>
                    <a:pt x="200" y="170"/>
                    <a:pt x="208" y="120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635C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171"/>
            <p:cNvSpPr>
              <a:spLocks/>
            </p:cNvSpPr>
            <p:nvPr/>
          </p:nvSpPr>
          <p:spPr bwMode="auto">
            <a:xfrm>
              <a:off x="5121630" y="4913666"/>
              <a:ext cx="378888" cy="378888"/>
            </a:xfrm>
            <a:custGeom>
              <a:avLst/>
              <a:gdLst>
                <a:gd name="T0" fmla="*/ 121 w 121"/>
                <a:gd name="T1" fmla="*/ 104 h 121"/>
                <a:gd name="T2" fmla="*/ 17 w 121"/>
                <a:gd name="T3" fmla="*/ 0 h 121"/>
                <a:gd name="T4" fmla="*/ 0 w 121"/>
                <a:gd name="T5" fmla="*/ 1 h 121"/>
                <a:gd name="T6" fmla="*/ 120 w 121"/>
                <a:gd name="T7" fmla="*/ 121 h 121"/>
                <a:gd name="T8" fmla="*/ 121 w 121"/>
                <a:gd name="T9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21" y="104"/>
                  </a:moveTo>
                  <a:cubicBezTo>
                    <a:pt x="121" y="47"/>
                    <a:pt x="74" y="0"/>
                    <a:pt x="17" y="0"/>
                  </a:cubicBezTo>
                  <a:cubicBezTo>
                    <a:pt x="11" y="0"/>
                    <a:pt x="5" y="0"/>
                    <a:pt x="0" y="1"/>
                  </a:cubicBezTo>
                  <a:cubicBezTo>
                    <a:pt x="120" y="121"/>
                    <a:pt x="120" y="121"/>
                    <a:pt x="120" y="121"/>
                  </a:cubicBezTo>
                  <a:cubicBezTo>
                    <a:pt x="121" y="116"/>
                    <a:pt x="121" y="110"/>
                    <a:pt x="121" y="104"/>
                  </a:cubicBezTo>
                  <a:close/>
                </a:path>
              </a:pathLst>
            </a:custGeom>
            <a:solidFill>
              <a:srgbClr val="776F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172"/>
            <p:cNvSpPr>
              <a:spLocks/>
            </p:cNvSpPr>
            <p:nvPr/>
          </p:nvSpPr>
          <p:spPr bwMode="auto">
            <a:xfrm>
              <a:off x="3618001" y="2189911"/>
              <a:ext cx="695511" cy="365640"/>
            </a:xfrm>
            <a:custGeom>
              <a:avLst/>
              <a:gdLst>
                <a:gd name="T0" fmla="*/ 0 w 525"/>
                <a:gd name="T1" fmla="*/ 0 h 276"/>
                <a:gd name="T2" fmla="*/ 0 w 525"/>
                <a:gd name="T3" fmla="*/ 276 h 276"/>
                <a:gd name="T4" fmla="*/ 319 w 525"/>
                <a:gd name="T5" fmla="*/ 276 h 276"/>
                <a:gd name="T6" fmla="*/ 525 w 525"/>
                <a:gd name="T7" fmla="*/ 0 h 276"/>
                <a:gd name="T8" fmla="*/ 0 w 525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76">
                  <a:moveTo>
                    <a:pt x="0" y="0"/>
                  </a:moveTo>
                  <a:lnTo>
                    <a:pt x="0" y="276"/>
                  </a:lnTo>
                  <a:lnTo>
                    <a:pt x="319" y="276"/>
                  </a:lnTo>
                  <a:lnTo>
                    <a:pt x="5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8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173"/>
            <p:cNvSpPr>
              <a:spLocks/>
            </p:cNvSpPr>
            <p:nvPr/>
          </p:nvSpPr>
          <p:spPr bwMode="auto">
            <a:xfrm>
              <a:off x="1275782" y="4961359"/>
              <a:ext cx="68888" cy="133803"/>
            </a:xfrm>
            <a:custGeom>
              <a:avLst/>
              <a:gdLst>
                <a:gd name="T0" fmla="*/ 24 w 52"/>
                <a:gd name="T1" fmla="*/ 0 h 101"/>
                <a:gd name="T2" fmla="*/ 0 w 52"/>
                <a:gd name="T3" fmla="*/ 7 h 101"/>
                <a:gd name="T4" fmla="*/ 28 w 52"/>
                <a:gd name="T5" fmla="*/ 101 h 101"/>
                <a:gd name="T6" fmla="*/ 52 w 52"/>
                <a:gd name="T7" fmla="*/ 101 h 101"/>
                <a:gd name="T8" fmla="*/ 24 w 52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1">
                  <a:moveTo>
                    <a:pt x="24" y="0"/>
                  </a:moveTo>
                  <a:lnTo>
                    <a:pt x="0" y="7"/>
                  </a:lnTo>
                  <a:lnTo>
                    <a:pt x="28" y="101"/>
                  </a:lnTo>
                  <a:lnTo>
                    <a:pt x="52" y="10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C56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174"/>
            <p:cNvSpPr>
              <a:spLocks/>
            </p:cNvSpPr>
            <p:nvPr/>
          </p:nvSpPr>
          <p:spPr bwMode="auto">
            <a:xfrm>
              <a:off x="1275782" y="4961359"/>
              <a:ext cx="68888" cy="133803"/>
            </a:xfrm>
            <a:custGeom>
              <a:avLst/>
              <a:gdLst>
                <a:gd name="T0" fmla="*/ 24 w 52"/>
                <a:gd name="T1" fmla="*/ 0 h 101"/>
                <a:gd name="T2" fmla="*/ 0 w 52"/>
                <a:gd name="T3" fmla="*/ 7 h 101"/>
                <a:gd name="T4" fmla="*/ 28 w 52"/>
                <a:gd name="T5" fmla="*/ 101 h 101"/>
                <a:gd name="T6" fmla="*/ 52 w 52"/>
                <a:gd name="T7" fmla="*/ 101 h 101"/>
                <a:gd name="T8" fmla="*/ 24 w 52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1">
                  <a:moveTo>
                    <a:pt x="24" y="0"/>
                  </a:moveTo>
                  <a:lnTo>
                    <a:pt x="0" y="7"/>
                  </a:lnTo>
                  <a:lnTo>
                    <a:pt x="28" y="101"/>
                  </a:lnTo>
                  <a:lnTo>
                    <a:pt x="52" y="101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175"/>
            <p:cNvSpPr>
              <a:spLocks/>
            </p:cNvSpPr>
            <p:nvPr/>
          </p:nvSpPr>
          <p:spPr bwMode="auto">
            <a:xfrm>
              <a:off x="1312877" y="5095162"/>
              <a:ext cx="1618886" cy="839913"/>
            </a:xfrm>
            <a:custGeom>
              <a:avLst/>
              <a:gdLst>
                <a:gd name="T0" fmla="*/ 24 w 1222"/>
                <a:gd name="T1" fmla="*/ 0 h 634"/>
                <a:gd name="T2" fmla="*/ 0 w 1222"/>
                <a:gd name="T3" fmla="*/ 0 h 634"/>
                <a:gd name="T4" fmla="*/ 182 w 1222"/>
                <a:gd name="T5" fmla="*/ 634 h 634"/>
                <a:gd name="T6" fmla="*/ 1222 w 1222"/>
                <a:gd name="T7" fmla="*/ 334 h 634"/>
                <a:gd name="T8" fmla="*/ 1215 w 1222"/>
                <a:gd name="T9" fmla="*/ 308 h 634"/>
                <a:gd name="T10" fmla="*/ 199 w 1222"/>
                <a:gd name="T11" fmla="*/ 601 h 634"/>
                <a:gd name="T12" fmla="*/ 24 w 1222"/>
                <a:gd name="T13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2" h="634">
                  <a:moveTo>
                    <a:pt x="24" y="0"/>
                  </a:moveTo>
                  <a:lnTo>
                    <a:pt x="0" y="0"/>
                  </a:lnTo>
                  <a:lnTo>
                    <a:pt x="182" y="634"/>
                  </a:lnTo>
                  <a:lnTo>
                    <a:pt x="1222" y="334"/>
                  </a:lnTo>
                  <a:lnTo>
                    <a:pt x="1215" y="308"/>
                  </a:lnTo>
                  <a:lnTo>
                    <a:pt x="199" y="60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BEBAA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176"/>
            <p:cNvSpPr>
              <a:spLocks/>
            </p:cNvSpPr>
            <p:nvPr/>
          </p:nvSpPr>
          <p:spPr bwMode="auto">
            <a:xfrm>
              <a:off x="1312877" y="5095162"/>
              <a:ext cx="1618886" cy="839913"/>
            </a:xfrm>
            <a:custGeom>
              <a:avLst/>
              <a:gdLst>
                <a:gd name="T0" fmla="*/ 24 w 1222"/>
                <a:gd name="T1" fmla="*/ 0 h 634"/>
                <a:gd name="T2" fmla="*/ 0 w 1222"/>
                <a:gd name="T3" fmla="*/ 0 h 634"/>
                <a:gd name="T4" fmla="*/ 182 w 1222"/>
                <a:gd name="T5" fmla="*/ 634 h 634"/>
                <a:gd name="T6" fmla="*/ 1222 w 1222"/>
                <a:gd name="T7" fmla="*/ 334 h 634"/>
                <a:gd name="T8" fmla="*/ 1215 w 1222"/>
                <a:gd name="T9" fmla="*/ 308 h 634"/>
                <a:gd name="T10" fmla="*/ 199 w 1222"/>
                <a:gd name="T11" fmla="*/ 601 h 634"/>
                <a:gd name="T12" fmla="*/ 24 w 1222"/>
                <a:gd name="T13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2" h="634">
                  <a:moveTo>
                    <a:pt x="24" y="0"/>
                  </a:moveTo>
                  <a:lnTo>
                    <a:pt x="0" y="0"/>
                  </a:lnTo>
                  <a:lnTo>
                    <a:pt x="182" y="634"/>
                  </a:lnTo>
                  <a:lnTo>
                    <a:pt x="1222" y="334"/>
                  </a:lnTo>
                  <a:lnTo>
                    <a:pt x="1215" y="308"/>
                  </a:lnTo>
                  <a:lnTo>
                    <a:pt x="199" y="601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177"/>
            <p:cNvSpPr>
              <a:spLocks/>
            </p:cNvSpPr>
            <p:nvPr/>
          </p:nvSpPr>
          <p:spPr bwMode="auto">
            <a:xfrm>
              <a:off x="4040607" y="2189911"/>
              <a:ext cx="454401" cy="365640"/>
            </a:xfrm>
            <a:custGeom>
              <a:avLst/>
              <a:gdLst>
                <a:gd name="T0" fmla="*/ 343 w 343"/>
                <a:gd name="T1" fmla="*/ 0 h 276"/>
                <a:gd name="T2" fmla="*/ 206 w 343"/>
                <a:gd name="T3" fmla="*/ 0 h 276"/>
                <a:gd name="T4" fmla="*/ 0 w 343"/>
                <a:gd name="T5" fmla="*/ 276 h 276"/>
                <a:gd name="T6" fmla="*/ 343 w 343"/>
                <a:gd name="T7" fmla="*/ 276 h 276"/>
                <a:gd name="T8" fmla="*/ 343 w 343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276">
                  <a:moveTo>
                    <a:pt x="343" y="0"/>
                  </a:moveTo>
                  <a:lnTo>
                    <a:pt x="206" y="0"/>
                  </a:lnTo>
                  <a:lnTo>
                    <a:pt x="0" y="276"/>
                  </a:lnTo>
                  <a:lnTo>
                    <a:pt x="343" y="276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F9F3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178"/>
            <p:cNvSpPr>
              <a:spLocks/>
            </p:cNvSpPr>
            <p:nvPr/>
          </p:nvSpPr>
          <p:spPr bwMode="auto">
            <a:xfrm>
              <a:off x="1298305" y="4573197"/>
              <a:ext cx="1653331" cy="1318160"/>
            </a:xfrm>
            <a:custGeom>
              <a:avLst/>
              <a:gdLst>
                <a:gd name="T0" fmla="*/ 919 w 1248"/>
                <a:gd name="T1" fmla="*/ 0 h 995"/>
                <a:gd name="T2" fmla="*/ 0 w 1248"/>
                <a:gd name="T3" fmla="*/ 267 h 995"/>
                <a:gd name="T4" fmla="*/ 210 w 1248"/>
                <a:gd name="T5" fmla="*/ 995 h 995"/>
                <a:gd name="T6" fmla="*/ 1248 w 1248"/>
                <a:gd name="T7" fmla="*/ 695 h 995"/>
                <a:gd name="T8" fmla="*/ 1073 w 1248"/>
                <a:gd name="T9" fmla="*/ 85 h 995"/>
                <a:gd name="T10" fmla="*/ 919 w 1248"/>
                <a:gd name="T11" fmla="*/ 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8" h="995">
                  <a:moveTo>
                    <a:pt x="919" y="0"/>
                  </a:moveTo>
                  <a:lnTo>
                    <a:pt x="0" y="267"/>
                  </a:lnTo>
                  <a:lnTo>
                    <a:pt x="210" y="995"/>
                  </a:lnTo>
                  <a:lnTo>
                    <a:pt x="1248" y="695"/>
                  </a:lnTo>
                  <a:lnTo>
                    <a:pt x="1073" y="85"/>
                  </a:lnTo>
                  <a:lnTo>
                    <a:pt x="919" y="0"/>
                  </a:lnTo>
                  <a:close/>
                </a:path>
              </a:pathLst>
            </a:custGeom>
            <a:solidFill>
              <a:srgbClr val="FFEE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179"/>
            <p:cNvSpPr>
              <a:spLocks/>
            </p:cNvSpPr>
            <p:nvPr/>
          </p:nvSpPr>
          <p:spPr bwMode="auto">
            <a:xfrm>
              <a:off x="1298305" y="4573197"/>
              <a:ext cx="1653331" cy="1318160"/>
            </a:xfrm>
            <a:custGeom>
              <a:avLst/>
              <a:gdLst>
                <a:gd name="T0" fmla="*/ 919 w 1248"/>
                <a:gd name="T1" fmla="*/ 0 h 995"/>
                <a:gd name="T2" fmla="*/ 0 w 1248"/>
                <a:gd name="T3" fmla="*/ 267 h 995"/>
                <a:gd name="T4" fmla="*/ 210 w 1248"/>
                <a:gd name="T5" fmla="*/ 995 h 995"/>
                <a:gd name="T6" fmla="*/ 1248 w 1248"/>
                <a:gd name="T7" fmla="*/ 695 h 995"/>
                <a:gd name="T8" fmla="*/ 1073 w 1248"/>
                <a:gd name="T9" fmla="*/ 85 h 995"/>
                <a:gd name="T10" fmla="*/ 919 w 1248"/>
                <a:gd name="T11" fmla="*/ 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8" h="995">
                  <a:moveTo>
                    <a:pt x="919" y="0"/>
                  </a:moveTo>
                  <a:lnTo>
                    <a:pt x="0" y="267"/>
                  </a:lnTo>
                  <a:lnTo>
                    <a:pt x="210" y="995"/>
                  </a:lnTo>
                  <a:lnTo>
                    <a:pt x="1248" y="695"/>
                  </a:lnTo>
                  <a:lnTo>
                    <a:pt x="1073" y="85"/>
                  </a:lnTo>
                  <a:lnTo>
                    <a:pt x="9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180"/>
            <p:cNvSpPr>
              <a:spLocks/>
            </p:cNvSpPr>
            <p:nvPr/>
          </p:nvSpPr>
          <p:spPr bwMode="auto">
            <a:xfrm>
              <a:off x="2515780" y="4573197"/>
              <a:ext cx="204017" cy="196068"/>
            </a:xfrm>
            <a:custGeom>
              <a:avLst/>
              <a:gdLst>
                <a:gd name="T0" fmla="*/ 0 w 154"/>
                <a:gd name="T1" fmla="*/ 0 h 148"/>
                <a:gd name="T2" fmla="*/ 26 w 154"/>
                <a:gd name="T3" fmla="*/ 148 h 148"/>
                <a:gd name="T4" fmla="*/ 154 w 154"/>
                <a:gd name="T5" fmla="*/ 85 h 148"/>
                <a:gd name="T6" fmla="*/ 0 w 154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48">
                  <a:moveTo>
                    <a:pt x="0" y="0"/>
                  </a:moveTo>
                  <a:lnTo>
                    <a:pt x="26" y="148"/>
                  </a:lnTo>
                  <a:lnTo>
                    <a:pt x="154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BE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181"/>
            <p:cNvSpPr>
              <a:spLocks/>
            </p:cNvSpPr>
            <p:nvPr/>
          </p:nvSpPr>
          <p:spPr bwMode="auto">
            <a:xfrm>
              <a:off x="2515780" y="4573197"/>
              <a:ext cx="204017" cy="196068"/>
            </a:xfrm>
            <a:custGeom>
              <a:avLst/>
              <a:gdLst>
                <a:gd name="T0" fmla="*/ 0 w 154"/>
                <a:gd name="T1" fmla="*/ 0 h 148"/>
                <a:gd name="T2" fmla="*/ 26 w 154"/>
                <a:gd name="T3" fmla="*/ 148 h 148"/>
                <a:gd name="T4" fmla="*/ 154 w 154"/>
                <a:gd name="T5" fmla="*/ 85 h 148"/>
                <a:gd name="T6" fmla="*/ 0 w 154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48">
                  <a:moveTo>
                    <a:pt x="0" y="0"/>
                  </a:moveTo>
                  <a:lnTo>
                    <a:pt x="26" y="148"/>
                  </a:lnTo>
                  <a:lnTo>
                    <a:pt x="154" y="8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182"/>
            <p:cNvSpPr>
              <a:spLocks/>
            </p:cNvSpPr>
            <p:nvPr/>
          </p:nvSpPr>
          <p:spPr bwMode="auto">
            <a:xfrm>
              <a:off x="2515780" y="4573197"/>
              <a:ext cx="204017" cy="158975"/>
            </a:xfrm>
            <a:custGeom>
              <a:avLst/>
              <a:gdLst>
                <a:gd name="T0" fmla="*/ 33 w 154"/>
                <a:gd name="T1" fmla="*/ 120 h 120"/>
                <a:gd name="T2" fmla="*/ 154 w 154"/>
                <a:gd name="T3" fmla="*/ 85 h 120"/>
                <a:gd name="T4" fmla="*/ 0 w 154"/>
                <a:gd name="T5" fmla="*/ 0 h 120"/>
                <a:gd name="T6" fmla="*/ 33 w 154"/>
                <a:gd name="T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20">
                  <a:moveTo>
                    <a:pt x="33" y="120"/>
                  </a:moveTo>
                  <a:lnTo>
                    <a:pt x="154" y="85"/>
                  </a:lnTo>
                  <a:lnTo>
                    <a:pt x="0" y="0"/>
                  </a:lnTo>
                  <a:lnTo>
                    <a:pt x="33" y="120"/>
                  </a:lnTo>
                  <a:close/>
                </a:path>
              </a:pathLst>
            </a:custGeom>
            <a:solidFill>
              <a:srgbClr val="FFEE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183"/>
            <p:cNvSpPr>
              <a:spLocks/>
            </p:cNvSpPr>
            <p:nvPr/>
          </p:nvSpPr>
          <p:spPr bwMode="auto">
            <a:xfrm>
              <a:off x="1667919" y="5311101"/>
              <a:ext cx="117906" cy="201368"/>
            </a:xfrm>
            <a:custGeom>
              <a:avLst/>
              <a:gdLst>
                <a:gd name="T0" fmla="*/ 0 w 89"/>
                <a:gd name="T1" fmla="*/ 22 h 152"/>
                <a:gd name="T2" fmla="*/ 75 w 89"/>
                <a:gd name="T3" fmla="*/ 0 h 152"/>
                <a:gd name="T4" fmla="*/ 82 w 89"/>
                <a:gd name="T5" fmla="*/ 26 h 152"/>
                <a:gd name="T6" fmla="*/ 59 w 89"/>
                <a:gd name="T7" fmla="*/ 34 h 152"/>
                <a:gd name="T8" fmla="*/ 89 w 89"/>
                <a:gd name="T9" fmla="*/ 145 h 152"/>
                <a:gd name="T10" fmla="*/ 63 w 89"/>
                <a:gd name="T11" fmla="*/ 152 h 152"/>
                <a:gd name="T12" fmla="*/ 33 w 89"/>
                <a:gd name="T13" fmla="*/ 41 h 152"/>
                <a:gd name="T14" fmla="*/ 7 w 89"/>
                <a:gd name="T15" fmla="*/ 48 h 152"/>
                <a:gd name="T16" fmla="*/ 0 w 89"/>
                <a:gd name="T17" fmla="*/ 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52">
                  <a:moveTo>
                    <a:pt x="0" y="22"/>
                  </a:moveTo>
                  <a:lnTo>
                    <a:pt x="75" y="0"/>
                  </a:lnTo>
                  <a:lnTo>
                    <a:pt x="82" y="26"/>
                  </a:lnTo>
                  <a:lnTo>
                    <a:pt x="59" y="34"/>
                  </a:lnTo>
                  <a:lnTo>
                    <a:pt x="89" y="145"/>
                  </a:lnTo>
                  <a:lnTo>
                    <a:pt x="63" y="152"/>
                  </a:lnTo>
                  <a:lnTo>
                    <a:pt x="33" y="41"/>
                  </a:lnTo>
                  <a:lnTo>
                    <a:pt x="7" y="48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184"/>
            <p:cNvSpPr>
              <a:spLocks noEditPoints="1"/>
            </p:cNvSpPr>
            <p:nvPr/>
          </p:nvSpPr>
          <p:spPr bwMode="auto">
            <a:xfrm>
              <a:off x="1792449" y="5285931"/>
              <a:ext cx="169572" cy="197392"/>
            </a:xfrm>
            <a:custGeom>
              <a:avLst/>
              <a:gdLst>
                <a:gd name="T0" fmla="*/ 0 w 54"/>
                <a:gd name="T1" fmla="*/ 6 h 63"/>
                <a:gd name="T2" fmla="*/ 12 w 54"/>
                <a:gd name="T3" fmla="*/ 2 h 63"/>
                <a:gd name="T4" fmla="*/ 26 w 54"/>
                <a:gd name="T5" fmla="*/ 0 h 63"/>
                <a:gd name="T6" fmla="*/ 34 w 54"/>
                <a:gd name="T7" fmla="*/ 4 h 63"/>
                <a:gd name="T8" fmla="*/ 39 w 54"/>
                <a:gd name="T9" fmla="*/ 12 h 63"/>
                <a:gd name="T10" fmla="*/ 39 w 54"/>
                <a:gd name="T11" fmla="*/ 23 h 63"/>
                <a:gd name="T12" fmla="*/ 33 w 54"/>
                <a:gd name="T13" fmla="*/ 31 h 63"/>
                <a:gd name="T14" fmla="*/ 54 w 54"/>
                <a:gd name="T15" fmla="*/ 52 h 63"/>
                <a:gd name="T16" fmla="*/ 42 w 54"/>
                <a:gd name="T17" fmla="*/ 56 h 63"/>
                <a:gd name="T18" fmla="*/ 22 w 54"/>
                <a:gd name="T19" fmla="*/ 35 h 63"/>
                <a:gd name="T20" fmla="*/ 21 w 54"/>
                <a:gd name="T21" fmla="*/ 36 h 63"/>
                <a:gd name="T22" fmla="*/ 28 w 54"/>
                <a:gd name="T23" fmla="*/ 60 h 63"/>
                <a:gd name="T24" fmla="*/ 17 w 54"/>
                <a:gd name="T25" fmla="*/ 63 h 63"/>
                <a:gd name="T26" fmla="*/ 0 w 54"/>
                <a:gd name="T27" fmla="*/ 6 h 63"/>
                <a:gd name="T28" fmla="*/ 18 w 54"/>
                <a:gd name="T29" fmla="*/ 25 h 63"/>
                <a:gd name="T30" fmla="*/ 21 w 54"/>
                <a:gd name="T31" fmla="*/ 24 h 63"/>
                <a:gd name="T32" fmla="*/ 28 w 54"/>
                <a:gd name="T33" fmla="*/ 20 h 63"/>
                <a:gd name="T34" fmla="*/ 29 w 54"/>
                <a:gd name="T35" fmla="*/ 15 h 63"/>
                <a:gd name="T36" fmla="*/ 27 w 54"/>
                <a:gd name="T37" fmla="*/ 12 h 63"/>
                <a:gd name="T38" fmla="*/ 24 w 54"/>
                <a:gd name="T39" fmla="*/ 11 h 63"/>
                <a:gd name="T40" fmla="*/ 17 w 54"/>
                <a:gd name="T41" fmla="*/ 12 h 63"/>
                <a:gd name="T42" fmla="*/ 14 w 54"/>
                <a:gd name="T43" fmla="*/ 13 h 63"/>
                <a:gd name="T44" fmla="*/ 18 w 54"/>
                <a:gd name="T45" fmla="*/ 2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63">
                  <a:moveTo>
                    <a:pt x="0" y="6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8" y="0"/>
                    <a:pt x="23" y="0"/>
                    <a:pt x="26" y="0"/>
                  </a:cubicBezTo>
                  <a:cubicBezTo>
                    <a:pt x="29" y="0"/>
                    <a:pt x="32" y="2"/>
                    <a:pt x="34" y="4"/>
                  </a:cubicBezTo>
                  <a:cubicBezTo>
                    <a:pt x="37" y="6"/>
                    <a:pt x="38" y="9"/>
                    <a:pt x="39" y="12"/>
                  </a:cubicBezTo>
                  <a:cubicBezTo>
                    <a:pt x="40" y="16"/>
                    <a:pt x="41" y="20"/>
                    <a:pt x="39" y="23"/>
                  </a:cubicBezTo>
                  <a:cubicBezTo>
                    <a:pt x="38" y="26"/>
                    <a:pt x="36" y="28"/>
                    <a:pt x="33" y="31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17" y="63"/>
                    <a:pt x="17" y="63"/>
                    <a:pt x="17" y="63"/>
                  </a:cubicBezTo>
                  <a:lnTo>
                    <a:pt x="0" y="6"/>
                  </a:lnTo>
                  <a:close/>
                  <a:moveTo>
                    <a:pt x="18" y="25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5" y="23"/>
                    <a:pt x="27" y="22"/>
                    <a:pt x="28" y="20"/>
                  </a:cubicBezTo>
                  <a:cubicBezTo>
                    <a:pt x="29" y="19"/>
                    <a:pt x="29" y="17"/>
                    <a:pt x="29" y="15"/>
                  </a:cubicBezTo>
                  <a:cubicBezTo>
                    <a:pt x="28" y="14"/>
                    <a:pt x="28" y="13"/>
                    <a:pt x="27" y="12"/>
                  </a:cubicBezTo>
                  <a:cubicBezTo>
                    <a:pt x="26" y="12"/>
                    <a:pt x="25" y="11"/>
                    <a:pt x="24" y="11"/>
                  </a:cubicBezTo>
                  <a:cubicBezTo>
                    <a:pt x="22" y="11"/>
                    <a:pt x="20" y="11"/>
                    <a:pt x="17" y="12"/>
                  </a:cubicBezTo>
                  <a:cubicBezTo>
                    <a:pt x="14" y="13"/>
                    <a:pt x="14" y="13"/>
                    <a:pt x="14" y="13"/>
                  </a:cubicBezTo>
                  <a:lnTo>
                    <a:pt x="18" y="25"/>
                  </a:lnTo>
                  <a:close/>
                </a:path>
              </a:pathLst>
            </a:cu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185"/>
            <p:cNvSpPr>
              <a:spLocks noEditPoints="1"/>
            </p:cNvSpPr>
            <p:nvPr/>
          </p:nvSpPr>
          <p:spPr bwMode="auto">
            <a:xfrm>
              <a:off x="1973945" y="5236914"/>
              <a:ext cx="176196" cy="209316"/>
            </a:xfrm>
            <a:custGeom>
              <a:avLst/>
              <a:gdLst>
                <a:gd name="T0" fmla="*/ 14 w 133"/>
                <a:gd name="T1" fmla="*/ 7 h 158"/>
                <a:gd name="T2" fmla="*/ 40 w 133"/>
                <a:gd name="T3" fmla="*/ 0 h 158"/>
                <a:gd name="T4" fmla="*/ 133 w 133"/>
                <a:gd name="T5" fmla="*/ 120 h 158"/>
                <a:gd name="T6" fmla="*/ 104 w 133"/>
                <a:gd name="T7" fmla="*/ 127 h 158"/>
                <a:gd name="T8" fmla="*/ 85 w 133"/>
                <a:gd name="T9" fmla="*/ 104 h 158"/>
                <a:gd name="T10" fmla="*/ 31 w 133"/>
                <a:gd name="T11" fmla="*/ 120 h 158"/>
                <a:gd name="T12" fmla="*/ 29 w 133"/>
                <a:gd name="T13" fmla="*/ 151 h 158"/>
                <a:gd name="T14" fmla="*/ 0 w 133"/>
                <a:gd name="T15" fmla="*/ 158 h 158"/>
                <a:gd name="T16" fmla="*/ 14 w 133"/>
                <a:gd name="T17" fmla="*/ 7 h 158"/>
                <a:gd name="T18" fmla="*/ 38 w 133"/>
                <a:gd name="T19" fmla="*/ 40 h 158"/>
                <a:gd name="T20" fmla="*/ 33 w 133"/>
                <a:gd name="T21" fmla="*/ 92 h 158"/>
                <a:gd name="T22" fmla="*/ 69 w 133"/>
                <a:gd name="T23" fmla="*/ 80 h 158"/>
                <a:gd name="T24" fmla="*/ 38 w 133"/>
                <a:gd name="T25" fmla="*/ 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58">
                  <a:moveTo>
                    <a:pt x="14" y="7"/>
                  </a:moveTo>
                  <a:lnTo>
                    <a:pt x="40" y="0"/>
                  </a:lnTo>
                  <a:lnTo>
                    <a:pt x="133" y="120"/>
                  </a:lnTo>
                  <a:lnTo>
                    <a:pt x="104" y="127"/>
                  </a:lnTo>
                  <a:lnTo>
                    <a:pt x="85" y="104"/>
                  </a:lnTo>
                  <a:lnTo>
                    <a:pt x="31" y="120"/>
                  </a:lnTo>
                  <a:lnTo>
                    <a:pt x="29" y="151"/>
                  </a:lnTo>
                  <a:lnTo>
                    <a:pt x="0" y="158"/>
                  </a:lnTo>
                  <a:lnTo>
                    <a:pt x="14" y="7"/>
                  </a:lnTo>
                  <a:close/>
                  <a:moveTo>
                    <a:pt x="38" y="40"/>
                  </a:moveTo>
                  <a:lnTo>
                    <a:pt x="33" y="92"/>
                  </a:lnTo>
                  <a:lnTo>
                    <a:pt x="69" y="8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186"/>
            <p:cNvSpPr>
              <a:spLocks/>
            </p:cNvSpPr>
            <p:nvPr/>
          </p:nvSpPr>
          <p:spPr bwMode="auto">
            <a:xfrm>
              <a:off x="2109072" y="5168026"/>
              <a:ext cx="162949" cy="206667"/>
            </a:xfrm>
            <a:custGeom>
              <a:avLst/>
              <a:gdLst>
                <a:gd name="T0" fmla="*/ 0 w 123"/>
                <a:gd name="T1" fmla="*/ 33 h 156"/>
                <a:gd name="T2" fmla="*/ 26 w 123"/>
                <a:gd name="T3" fmla="*/ 26 h 156"/>
                <a:gd name="T4" fmla="*/ 90 w 123"/>
                <a:gd name="T5" fmla="*/ 113 h 156"/>
                <a:gd name="T6" fmla="*/ 94 w 123"/>
                <a:gd name="T7" fmla="*/ 7 h 156"/>
                <a:gd name="T8" fmla="*/ 123 w 123"/>
                <a:gd name="T9" fmla="*/ 0 h 156"/>
                <a:gd name="T10" fmla="*/ 113 w 123"/>
                <a:gd name="T11" fmla="*/ 149 h 156"/>
                <a:gd name="T12" fmla="*/ 87 w 123"/>
                <a:gd name="T13" fmla="*/ 156 h 156"/>
                <a:gd name="T14" fmla="*/ 0 w 123"/>
                <a:gd name="T15" fmla="*/ 3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56">
                  <a:moveTo>
                    <a:pt x="0" y="33"/>
                  </a:moveTo>
                  <a:lnTo>
                    <a:pt x="26" y="26"/>
                  </a:lnTo>
                  <a:lnTo>
                    <a:pt x="90" y="113"/>
                  </a:lnTo>
                  <a:lnTo>
                    <a:pt x="94" y="7"/>
                  </a:lnTo>
                  <a:lnTo>
                    <a:pt x="123" y="0"/>
                  </a:lnTo>
                  <a:lnTo>
                    <a:pt x="113" y="149"/>
                  </a:lnTo>
                  <a:lnTo>
                    <a:pt x="87" y="156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187"/>
            <p:cNvSpPr>
              <a:spLocks/>
            </p:cNvSpPr>
            <p:nvPr/>
          </p:nvSpPr>
          <p:spPr bwMode="auto">
            <a:xfrm>
              <a:off x="2299841" y="5129607"/>
              <a:ext cx="149700" cy="210641"/>
            </a:xfrm>
            <a:custGeom>
              <a:avLst/>
              <a:gdLst>
                <a:gd name="T0" fmla="*/ 0 w 113"/>
                <a:gd name="T1" fmla="*/ 22 h 159"/>
                <a:gd name="T2" fmla="*/ 73 w 113"/>
                <a:gd name="T3" fmla="*/ 0 h 159"/>
                <a:gd name="T4" fmla="*/ 80 w 113"/>
                <a:gd name="T5" fmla="*/ 26 h 159"/>
                <a:gd name="T6" fmla="*/ 33 w 113"/>
                <a:gd name="T7" fmla="*/ 40 h 159"/>
                <a:gd name="T8" fmla="*/ 40 w 113"/>
                <a:gd name="T9" fmla="*/ 64 h 159"/>
                <a:gd name="T10" fmla="*/ 87 w 113"/>
                <a:gd name="T11" fmla="*/ 50 h 159"/>
                <a:gd name="T12" fmla="*/ 95 w 113"/>
                <a:gd name="T13" fmla="*/ 76 h 159"/>
                <a:gd name="T14" fmla="*/ 47 w 113"/>
                <a:gd name="T15" fmla="*/ 88 h 159"/>
                <a:gd name="T16" fmla="*/ 57 w 113"/>
                <a:gd name="T17" fmla="*/ 126 h 159"/>
                <a:gd name="T18" fmla="*/ 104 w 113"/>
                <a:gd name="T19" fmla="*/ 111 h 159"/>
                <a:gd name="T20" fmla="*/ 113 w 113"/>
                <a:gd name="T21" fmla="*/ 135 h 159"/>
                <a:gd name="T22" fmla="*/ 38 w 113"/>
                <a:gd name="T23" fmla="*/ 159 h 159"/>
                <a:gd name="T24" fmla="*/ 0 w 113"/>
                <a:gd name="T25" fmla="*/ 2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59">
                  <a:moveTo>
                    <a:pt x="0" y="22"/>
                  </a:moveTo>
                  <a:lnTo>
                    <a:pt x="73" y="0"/>
                  </a:lnTo>
                  <a:lnTo>
                    <a:pt x="80" y="26"/>
                  </a:lnTo>
                  <a:lnTo>
                    <a:pt x="33" y="40"/>
                  </a:lnTo>
                  <a:lnTo>
                    <a:pt x="40" y="64"/>
                  </a:lnTo>
                  <a:lnTo>
                    <a:pt x="87" y="50"/>
                  </a:lnTo>
                  <a:lnTo>
                    <a:pt x="95" y="76"/>
                  </a:lnTo>
                  <a:lnTo>
                    <a:pt x="47" y="88"/>
                  </a:lnTo>
                  <a:lnTo>
                    <a:pt x="57" y="126"/>
                  </a:lnTo>
                  <a:lnTo>
                    <a:pt x="104" y="111"/>
                  </a:lnTo>
                  <a:lnTo>
                    <a:pt x="113" y="135"/>
                  </a:lnTo>
                  <a:lnTo>
                    <a:pt x="38" y="159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188"/>
            <p:cNvSpPr>
              <a:spLocks/>
            </p:cNvSpPr>
            <p:nvPr/>
          </p:nvSpPr>
          <p:spPr bwMode="auto">
            <a:xfrm>
              <a:off x="2428345" y="5111060"/>
              <a:ext cx="137778" cy="190769"/>
            </a:xfrm>
            <a:custGeom>
              <a:avLst/>
              <a:gdLst>
                <a:gd name="T0" fmla="*/ 0 w 104"/>
                <a:gd name="T1" fmla="*/ 7 h 144"/>
                <a:gd name="T2" fmla="*/ 26 w 104"/>
                <a:gd name="T3" fmla="*/ 0 h 144"/>
                <a:gd name="T4" fmla="*/ 59 w 104"/>
                <a:gd name="T5" fmla="*/ 111 h 144"/>
                <a:gd name="T6" fmla="*/ 97 w 104"/>
                <a:gd name="T7" fmla="*/ 99 h 144"/>
                <a:gd name="T8" fmla="*/ 104 w 104"/>
                <a:gd name="T9" fmla="*/ 125 h 144"/>
                <a:gd name="T10" fmla="*/ 40 w 104"/>
                <a:gd name="T11" fmla="*/ 144 h 144"/>
                <a:gd name="T12" fmla="*/ 0 w 104"/>
                <a:gd name="T13" fmla="*/ 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44">
                  <a:moveTo>
                    <a:pt x="0" y="7"/>
                  </a:moveTo>
                  <a:lnTo>
                    <a:pt x="26" y="0"/>
                  </a:lnTo>
                  <a:lnTo>
                    <a:pt x="59" y="111"/>
                  </a:lnTo>
                  <a:lnTo>
                    <a:pt x="97" y="99"/>
                  </a:lnTo>
                  <a:lnTo>
                    <a:pt x="104" y="125"/>
                  </a:lnTo>
                  <a:lnTo>
                    <a:pt x="40" y="14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189"/>
            <p:cNvSpPr>
              <a:spLocks/>
            </p:cNvSpPr>
            <p:nvPr/>
          </p:nvSpPr>
          <p:spPr bwMode="auto">
            <a:xfrm>
              <a:off x="1489074" y="5202469"/>
              <a:ext cx="87435" cy="121880"/>
            </a:xfrm>
            <a:custGeom>
              <a:avLst/>
              <a:gdLst>
                <a:gd name="T0" fmla="*/ 0 w 66"/>
                <a:gd name="T1" fmla="*/ 4 h 92"/>
                <a:gd name="T2" fmla="*/ 16 w 66"/>
                <a:gd name="T3" fmla="*/ 0 h 92"/>
                <a:gd name="T4" fmla="*/ 35 w 66"/>
                <a:gd name="T5" fmla="*/ 73 h 92"/>
                <a:gd name="T6" fmla="*/ 61 w 66"/>
                <a:gd name="T7" fmla="*/ 66 h 92"/>
                <a:gd name="T8" fmla="*/ 66 w 66"/>
                <a:gd name="T9" fmla="*/ 80 h 92"/>
                <a:gd name="T10" fmla="*/ 23 w 66"/>
                <a:gd name="T11" fmla="*/ 92 h 92"/>
                <a:gd name="T12" fmla="*/ 0 w 66"/>
                <a:gd name="T1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92">
                  <a:moveTo>
                    <a:pt x="0" y="4"/>
                  </a:moveTo>
                  <a:lnTo>
                    <a:pt x="16" y="0"/>
                  </a:lnTo>
                  <a:lnTo>
                    <a:pt x="35" y="73"/>
                  </a:lnTo>
                  <a:lnTo>
                    <a:pt x="61" y="66"/>
                  </a:lnTo>
                  <a:lnTo>
                    <a:pt x="66" y="80"/>
                  </a:lnTo>
                  <a:lnTo>
                    <a:pt x="23" y="9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FA2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190"/>
            <p:cNvSpPr>
              <a:spLocks noEditPoints="1"/>
            </p:cNvSpPr>
            <p:nvPr/>
          </p:nvSpPr>
          <p:spPr bwMode="auto">
            <a:xfrm>
              <a:off x="1567235" y="5164050"/>
              <a:ext cx="128504" cy="132478"/>
            </a:xfrm>
            <a:custGeom>
              <a:avLst/>
              <a:gdLst>
                <a:gd name="T0" fmla="*/ 14 w 41"/>
                <a:gd name="T1" fmla="*/ 2 h 42"/>
                <a:gd name="T2" fmla="*/ 30 w 41"/>
                <a:gd name="T3" fmla="*/ 4 h 42"/>
                <a:gd name="T4" fmla="*/ 39 w 41"/>
                <a:gd name="T5" fmla="*/ 16 h 42"/>
                <a:gd name="T6" fmla="*/ 38 w 41"/>
                <a:gd name="T7" fmla="*/ 31 h 42"/>
                <a:gd name="T8" fmla="*/ 26 w 41"/>
                <a:gd name="T9" fmla="*/ 41 h 42"/>
                <a:gd name="T10" fmla="*/ 10 w 41"/>
                <a:gd name="T11" fmla="*/ 39 h 42"/>
                <a:gd name="T12" fmla="*/ 1 w 41"/>
                <a:gd name="T13" fmla="*/ 27 h 42"/>
                <a:gd name="T14" fmla="*/ 1 w 41"/>
                <a:gd name="T15" fmla="*/ 16 h 42"/>
                <a:gd name="T16" fmla="*/ 6 w 41"/>
                <a:gd name="T17" fmla="*/ 7 h 42"/>
                <a:gd name="T18" fmla="*/ 14 w 41"/>
                <a:gd name="T19" fmla="*/ 2 h 42"/>
                <a:gd name="T20" fmla="*/ 16 w 41"/>
                <a:gd name="T21" fmla="*/ 9 h 42"/>
                <a:gd name="T22" fmla="*/ 9 w 41"/>
                <a:gd name="T23" fmla="*/ 15 h 42"/>
                <a:gd name="T24" fmla="*/ 8 w 41"/>
                <a:gd name="T25" fmla="*/ 25 h 42"/>
                <a:gd name="T26" fmla="*/ 15 w 41"/>
                <a:gd name="T27" fmla="*/ 33 h 42"/>
                <a:gd name="T28" fmla="*/ 24 w 41"/>
                <a:gd name="T29" fmla="*/ 34 h 42"/>
                <a:gd name="T30" fmla="*/ 31 w 41"/>
                <a:gd name="T31" fmla="*/ 28 h 42"/>
                <a:gd name="T32" fmla="*/ 32 w 41"/>
                <a:gd name="T33" fmla="*/ 18 h 42"/>
                <a:gd name="T34" fmla="*/ 26 w 41"/>
                <a:gd name="T35" fmla="*/ 10 h 42"/>
                <a:gd name="T36" fmla="*/ 16 w 41"/>
                <a:gd name="T37" fmla="*/ 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" h="42">
                  <a:moveTo>
                    <a:pt x="14" y="2"/>
                  </a:moveTo>
                  <a:cubicBezTo>
                    <a:pt x="20" y="0"/>
                    <a:pt x="25" y="1"/>
                    <a:pt x="30" y="4"/>
                  </a:cubicBezTo>
                  <a:cubicBezTo>
                    <a:pt x="34" y="6"/>
                    <a:pt x="38" y="10"/>
                    <a:pt x="39" y="16"/>
                  </a:cubicBezTo>
                  <a:cubicBezTo>
                    <a:pt x="41" y="21"/>
                    <a:pt x="40" y="26"/>
                    <a:pt x="38" y="31"/>
                  </a:cubicBezTo>
                  <a:cubicBezTo>
                    <a:pt x="35" y="36"/>
                    <a:pt x="31" y="39"/>
                    <a:pt x="26" y="41"/>
                  </a:cubicBezTo>
                  <a:cubicBezTo>
                    <a:pt x="20" y="42"/>
                    <a:pt x="15" y="42"/>
                    <a:pt x="10" y="39"/>
                  </a:cubicBezTo>
                  <a:cubicBezTo>
                    <a:pt x="5" y="36"/>
                    <a:pt x="2" y="32"/>
                    <a:pt x="1" y="27"/>
                  </a:cubicBezTo>
                  <a:cubicBezTo>
                    <a:pt x="0" y="23"/>
                    <a:pt x="0" y="20"/>
                    <a:pt x="1" y="16"/>
                  </a:cubicBezTo>
                  <a:cubicBezTo>
                    <a:pt x="1" y="13"/>
                    <a:pt x="3" y="10"/>
                    <a:pt x="6" y="7"/>
                  </a:cubicBezTo>
                  <a:cubicBezTo>
                    <a:pt x="8" y="5"/>
                    <a:pt x="11" y="3"/>
                    <a:pt x="14" y="2"/>
                  </a:cubicBezTo>
                  <a:close/>
                  <a:moveTo>
                    <a:pt x="16" y="9"/>
                  </a:moveTo>
                  <a:cubicBezTo>
                    <a:pt x="13" y="10"/>
                    <a:pt x="10" y="12"/>
                    <a:pt x="9" y="15"/>
                  </a:cubicBezTo>
                  <a:cubicBezTo>
                    <a:pt x="7" y="18"/>
                    <a:pt x="7" y="21"/>
                    <a:pt x="8" y="25"/>
                  </a:cubicBezTo>
                  <a:cubicBezTo>
                    <a:pt x="9" y="29"/>
                    <a:pt x="11" y="32"/>
                    <a:pt x="15" y="33"/>
                  </a:cubicBezTo>
                  <a:cubicBezTo>
                    <a:pt x="18" y="35"/>
                    <a:pt x="21" y="35"/>
                    <a:pt x="24" y="34"/>
                  </a:cubicBezTo>
                  <a:cubicBezTo>
                    <a:pt x="27" y="33"/>
                    <a:pt x="30" y="31"/>
                    <a:pt x="31" y="28"/>
                  </a:cubicBezTo>
                  <a:cubicBezTo>
                    <a:pt x="33" y="25"/>
                    <a:pt x="33" y="21"/>
                    <a:pt x="32" y="18"/>
                  </a:cubicBezTo>
                  <a:cubicBezTo>
                    <a:pt x="31" y="14"/>
                    <a:pt x="29" y="12"/>
                    <a:pt x="26" y="10"/>
                  </a:cubicBezTo>
                  <a:cubicBezTo>
                    <a:pt x="23" y="8"/>
                    <a:pt x="20" y="8"/>
                    <a:pt x="16" y="9"/>
                  </a:cubicBezTo>
                  <a:close/>
                </a:path>
              </a:pathLst>
            </a:custGeom>
            <a:solidFill>
              <a:srgbClr val="9FA2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191"/>
            <p:cNvSpPr>
              <a:spLocks noEditPoints="1"/>
            </p:cNvSpPr>
            <p:nvPr/>
          </p:nvSpPr>
          <p:spPr bwMode="auto">
            <a:xfrm>
              <a:off x="1695739" y="5136230"/>
              <a:ext cx="105983" cy="128504"/>
            </a:xfrm>
            <a:custGeom>
              <a:avLst/>
              <a:gdLst>
                <a:gd name="T0" fmla="*/ 0 w 34"/>
                <a:gd name="T1" fmla="*/ 4 h 41"/>
                <a:gd name="T2" fmla="*/ 7 w 34"/>
                <a:gd name="T3" fmla="*/ 2 h 41"/>
                <a:gd name="T4" fmla="*/ 16 w 34"/>
                <a:gd name="T5" fmla="*/ 1 h 41"/>
                <a:gd name="T6" fmla="*/ 22 w 34"/>
                <a:gd name="T7" fmla="*/ 3 h 41"/>
                <a:gd name="T8" fmla="*/ 25 w 34"/>
                <a:gd name="T9" fmla="*/ 9 h 41"/>
                <a:gd name="T10" fmla="*/ 25 w 34"/>
                <a:gd name="T11" fmla="*/ 15 h 41"/>
                <a:gd name="T12" fmla="*/ 21 w 34"/>
                <a:gd name="T13" fmla="*/ 20 h 41"/>
                <a:gd name="T14" fmla="*/ 34 w 34"/>
                <a:gd name="T15" fmla="*/ 34 h 41"/>
                <a:gd name="T16" fmla="*/ 27 w 34"/>
                <a:gd name="T17" fmla="*/ 37 h 41"/>
                <a:gd name="T18" fmla="*/ 14 w 34"/>
                <a:gd name="T19" fmla="*/ 23 h 41"/>
                <a:gd name="T20" fmla="*/ 13 w 34"/>
                <a:gd name="T21" fmla="*/ 23 h 41"/>
                <a:gd name="T22" fmla="*/ 18 w 34"/>
                <a:gd name="T23" fmla="*/ 39 h 41"/>
                <a:gd name="T24" fmla="*/ 11 w 34"/>
                <a:gd name="T25" fmla="*/ 41 h 41"/>
                <a:gd name="T26" fmla="*/ 0 w 34"/>
                <a:gd name="T27" fmla="*/ 4 h 41"/>
                <a:gd name="T28" fmla="*/ 11 w 34"/>
                <a:gd name="T29" fmla="*/ 17 h 41"/>
                <a:gd name="T30" fmla="*/ 13 w 34"/>
                <a:gd name="T31" fmla="*/ 16 h 41"/>
                <a:gd name="T32" fmla="*/ 18 w 34"/>
                <a:gd name="T33" fmla="*/ 14 h 41"/>
                <a:gd name="T34" fmla="*/ 18 w 34"/>
                <a:gd name="T35" fmla="*/ 10 h 41"/>
                <a:gd name="T36" fmla="*/ 17 w 34"/>
                <a:gd name="T37" fmla="*/ 9 h 41"/>
                <a:gd name="T38" fmla="*/ 15 w 34"/>
                <a:gd name="T39" fmla="*/ 8 h 41"/>
                <a:gd name="T40" fmla="*/ 11 w 34"/>
                <a:gd name="T41" fmla="*/ 8 h 41"/>
                <a:gd name="T42" fmla="*/ 9 w 34"/>
                <a:gd name="T43" fmla="*/ 9 h 41"/>
                <a:gd name="T44" fmla="*/ 11 w 34"/>
                <a:gd name="T4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41">
                  <a:moveTo>
                    <a:pt x="0" y="4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8" y="1"/>
                    <a:pt x="20" y="2"/>
                    <a:pt x="22" y="3"/>
                  </a:cubicBezTo>
                  <a:cubicBezTo>
                    <a:pt x="23" y="4"/>
                    <a:pt x="24" y="6"/>
                    <a:pt x="25" y="9"/>
                  </a:cubicBezTo>
                  <a:cubicBezTo>
                    <a:pt x="26" y="11"/>
                    <a:pt x="26" y="13"/>
                    <a:pt x="25" y="15"/>
                  </a:cubicBezTo>
                  <a:cubicBezTo>
                    <a:pt x="24" y="17"/>
                    <a:pt x="23" y="19"/>
                    <a:pt x="21" y="20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1" y="41"/>
                    <a:pt x="11" y="41"/>
                    <a:pt x="11" y="41"/>
                  </a:cubicBezTo>
                  <a:lnTo>
                    <a:pt x="0" y="4"/>
                  </a:lnTo>
                  <a:close/>
                  <a:moveTo>
                    <a:pt x="11" y="17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6" y="15"/>
                    <a:pt x="17" y="15"/>
                    <a:pt x="18" y="14"/>
                  </a:cubicBezTo>
                  <a:cubicBezTo>
                    <a:pt x="18" y="13"/>
                    <a:pt x="18" y="12"/>
                    <a:pt x="18" y="10"/>
                  </a:cubicBezTo>
                  <a:cubicBezTo>
                    <a:pt x="18" y="10"/>
                    <a:pt x="17" y="9"/>
                    <a:pt x="17" y="9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4" y="8"/>
                    <a:pt x="13" y="8"/>
                    <a:pt x="11" y="8"/>
                  </a:cubicBezTo>
                  <a:cubicBezTo>
                    <a:pt x="9" y="9"/>
                    <a:pt x="9" y="9"/>
                    <a:pt x="9" y="9"/>
                  </a:cubicBezTo>
                  <a:lnTo>
                    <a:pt x="11" y="17"/>
                  </a:lnTo>
                  <a:close/>
                </a:path>
              </a:pathLst>
            </a:custGeom>
            <a:solidFill>
              <a:srgbClr val="9FA2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192"/>
            <p:cNvSpPr>
              <a:spLocks/>
            </p:cNvSpPr>
            <p:nvPr/>
          </p:nvSpPr>
          <p:spPr bwMode="auto">
            <a:xfrm>
              <a:off x="1785825" y="5104436"/>
              <a:ext cx="98034" cy="135127"/>
            </a:xfrm>
            <a:custGeom>
              <a:avLst/>
              <a:gdLst>
                <a:gd name="T0" fmla="*/ 0 w 74"/>
                <a:gd name="T1" fmla="*/ 15 h 102"/>
                <a:gd name="T2" fmla="*/ 48 w 74"/>
                <a:gd name="T3" fmla="*/ 0 h 102"/>
                <a:gd name="T4" fmla="*/ 52 w 74"/>
                <a:gd name="T5" fmla="*/ 17 h 102"/>
                <a:gd name="T6" fmla="*/ 22 w 74"/>
                <a:gd name="T7" fmla="*/ 26 h 102"/>
                <a:gd name="T8" fmla="*/ 26 w 74"/>
                <a:gd name="T9" fmla="*/ 41 h 102"/>
                <a:gd name="T10" fmla="*/ 57 w 74"/>
                <a:gd name="T11" fmla="*/ 31 h 102"/>
                <a:gd name="T12" fmla="*/ 62 w 74"/>
                <a:gd name="T13" fmla="*/ 48 h 102"/>
                <a:gd name="T14" fmla="*/ 31 w 74"/>
                <a:gd name="T15" fmla="*/ 57 h 102"/>
                <a:gd name="T16" fmla="*/ 38 w 74"/>
                <a:gd name="T17" fmla="*/ 81 h 102"/>
                <a:gd name="T18" fmla="*/ 69 w 74"/>
                <a:gd name="T19" fmla="*/ 71 h 102"/>
                <a:gd name="T20" fmla="*/ 74 w 74"/>
                <a:gd name="T21" fmla="*/ 88 h 102"/>
                <a:gd name="T22" fmla="*/ 26 w 74"/>
                <a:gd name="T23" fmla="*/ 102 h 102"/>
                <a:gd name="T24" fmla="*/ 0 w 74"/>
                <a:gd name="T25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102">
                  <a:moveTo>
                    <a:pt x="0" y="15"/>
                  </a:moveTo>
                  <a:lnTo>
                    <a:pt x="48" y="0"/>
                  </a:lnTo>
                  <a:lnTo>
                    <a:pt x="52" y="17"/>
                  </a:lnTo>
                  <a:lnTo>
                    <a:pt x="22" y="26"/>
                  </a:lnTo>
                  <a:lnTo>
                    <a:pt x="26" y="41"/>
                  </a:lnTo>
                  <a:lnTo>
                    <a:pt x="57" y="31"/>
                  </a:lnTo>
                  <a:lnTo>
                    <a:pt x="62" y="48"/>
                  </a:lnTo>
                  <a:lnTo>
                    <a:pt x="31" y="57"/>
                  </a:lnTo>
                  <a:lnTo>
                    <a:pt x="38" y="81"/>
                  </a:lnTo>
                  <a:lnTo>
                    <a:pt x="69" y="71"/>
                  </a:lnTo>
                  <a:lnTo>
                    <a:pt x="74" y="88"/>
                  </a:lnTo>
                  <a:lnTo>
                    <a:pt x="26" y="10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9FA2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193"/>
            <p:cNvSpPr>
              <a:spLocks/>
            </p:cNvSpPr>
            <p:nvPr/>
          </p:nvSpPr>
          <p:spPr bwMode="auto">
            <a:xfrm>
              <a:off x="1883858" y="5067342"/>
              <a:ext cx="147051" cy="149700"/>
            </a:xfrm>
            <a:custGeom>
              <a:avLst/>
              <a:gdLst>
                <a:gd name="T0" fmla="*/ 0 w 111"/>
                <a:gd name="T1" fmla="*/ 21 h 113"/>
                <a:gd name="T2" fmla="*/ 14 w 111"/>
                <a:gd name="T3" fmla="*/ 17 h 113"/>
                <a:gd name="T4" fmla="*/ 52 w 111"/>
                <a:gd name="T5" fmla="*/ 71 h 113"/>
                <a:gd name="T6" fmla="*/ 56 w 111"/>
                <a:gd name="T7" fmla="*/ 5 h 113"/>
                <a:gd name="T8" fmla="*/ 71 w 111"/>
                <a:gd name="T9" fmla="*/ 0 h 113"/>
                <a:gd name="T10" fmla="*/ 111 w 111"/>
                <a:gd name="T11" fmla="*/ 83 h 113"/>
                <a:gd name="T12" fmla="*/ 97 w 111"/>
                <a:gd name="T13" fmla="*/ 87 h 113"/>
                <a:gd name="T14" fmla="*/ 71 w 111"/>
                <a:gd name="T15" fmla="*/ 35 h 113"/>
                <a:gd name="T16" fmla="*/ 68 w 111"/>
                <a:gd name="T17" fmla="*/ 97 h 113"/>
                <a:gd name="T18" fmla="*/ 54 w 111"/>
                <a:gd name="T19" fmla="*/ 99 h 113"/>
                <a:gd name="T20" fmla="*/ 19 w 111"/>
                <a:gd name="T21" fmla="*/ 50 h 113"/>
                <a:gd name="T22" fmla="*/ 26 w 111"/>
                <a:gd name="T23" fmla="*/ 109 h 113"/>
                <a:gd name="T24" fmla="*/ 9 w 111"/>
                <a:gd name="T25" fmla="*/ 113 h 113"/>
                <a:gd name="T26" fmla="*/ 0 w 111"/>
                <a:gd name="T27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113">
                  <a:moveTo>
                    <a:pt x="0" y="21"/>
                  </a:moveTo>
                  <a:lnTo>
                    <a:pt x="14" y="17"/>
                  </a:lnTo>
                  <a:lnTo>
                    <a:pt x="52" y="71"/>
                  </a:lnTo>
                  <a:lnTo>
                    <a:pt x="56" y="5"/>
                  </a:lnTo>
                  <a:lnTo>
                    <a:pt x="71" y="0"/>
                  </a:lnTo>
                  <a:lnTo>
                    <a:pt x="111" y="83"/>
                  </a:lnTo>
                  <a:lnTo>
                    <a:pt x="97" y="87"/>
                  </a:lnTo>
                  <a:lnTo>
                    <a:pt x="71" y="35"/>
                  </a:lnTo>
                  <a:lnTo>
                    <a:pt x="68" y="97"/>
                  </a:lnTo>
                  <a:lnTo>
                    <a:pt x="54" y="99"/>
                  </a:lnTo>
                  <a:lnTo>
                    <a:pt x="19" y="50"/>
                  </a:lnTo>
                  <a:lnTo>
                    <a:pt x="26" y="109"/>
                  </a:lnTo>
                  <a:lnTo>
                    <a:pt x="9" y="11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9FA2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194"/>
            <p:cNvSpPr>
              <a:spLocks/>
            </p:cNvSpPr>
            <p:nvPr/>
          </p:nvSpPr>
          <p:spPr bwMode="auto">
            <a:xfrm>
              <a:off x="2058731" y="5039520"/>
              <a:ext cx="56966" cy="121880"/>
            </a:xfrm>
            <a:custGeom>
              <a:avLst/>
              <a:gdLst>
                <a:gd name="T0" fmla="*/ 0 w 43"/>
                <a:gd name="T1" fmla="*/ 4 h 92"/>
                <a:gd name="T2" fmla="*/ 17 w 43"/>
                <a:gd name="T3" fmla="*/ 0 h 92"/>
                <a:gd name="T4" fmla="*/ 43 w 43"/>
                <a:gd name="T5" fmla="*/ 87 h 92"/>
                <a:gd name="T6" fmla="*/ 26 w 43"/>
                <a:gd name="T7" fmla="*/ 92 h 92"/>
                <a:gd name="T8" fmla="*/ 0 w 43"/>
                <a:gd name="T9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92">
                  <a:moveTo>
                    <a:pt x="0" y="4"/>
                  </a:moveTo>
                  <a:lnTo>
                    <a:pt x="17" y="0"/>
                  </a:lnTo>
                  <a:lnTo>
                    <a:pt x="43" y="87"/>
                  </a:lnTo>
                  <a:lnTo>
                    <a:pt x="26" y="9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FA2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195"/>
            <p:cNvSpPr>
              <a:spLocks noEditPoints="1"/>
            </p:cNvSpPr>
            <p:nvPr/>
          </p:nvSpPr>
          <p:spPr bwMode="auto">
            <a:xfrm>
              <a:off x="2105098" y="5020975"/>
              <a:ext cx="82137" cy="124530"/>
            </a:xfrm>
            <a:custGeom>
              <a:avLst/>
              <a:gdLst>
                <a:gd name="T0" fmla="*/ 0 w 26"/>
                <a:gd name="T1" fmla="*/ 3 h 40"/>
                <a:gd name="T2" fmla="*/ 7 w 26"/>
                <a:gd name="T3" fmla="*/ 1 h 40"/>
                <a:gd name="T4" fmla="*/ 16 w 26"/>
                <a:gd name="T5" fmla="*/ 0 h 40"/>
                <a:gd name="T6" fmla="*/ 22 w 26"/>
                <a:gd name="T7" fmla="*/ 2 h 40"/>
                <a:gd name="T8" fmla="*/ 25 w 26"/>
                <a:gd name="T9" fmla="*/ 8 h 40"/>
                <a:gd name="T10" fmla="*/ 25 w 26"/>
                <a:gd name="T11" fmla="*/ 15 h 40"/>
                <a:gd name="T12" fmla="*/ 20 w 26"/>
                <a:gd name="T13" fmla="*/ 20 h 40"/>
                <a:gd name="T14" fmla="*/ 13 w 26"/>
                <a:gd name="T15" fmla="*/ 23 h 40"/>
                <a:gd name="T16" fmla="*/ 18 w 26"/>
                <a:gd name="T17" fmla="*/ 38 h 40"/>
                <a:gd name="T18" fmla="*/ 11 w 26"/>
                <a:gd name="T19" fmla="*/ 40 h 40"/>
                <a:gd name="T20" fmla="*/ 0 w 26"/>
                <a:gd name="T21" fmla="*/ 3 h 40"/>
                <a:gd name="T22" fmla="*/ 11 w 26"/>
                <a:gd name="T23" fmla="*/ 16 h 40"/>
                <a:gd name="T24" fmla="*/ 13 w 26"/>
                <a:gd name="T25" fmla="*/ 15 h 40"/>
                <a:gd name="T26" fmla="*/ 17 w 26"/>
                <a:gd name="T27" fmla="*/ 14 h 40"/>
                <a:gd name="T28" fmla="*/ 18 w 26"/>
                <a:gd name="T29" fmla="*/ 12 h 40"/>
                <a:gd name="T30" fmla="*/ 18 w 26"/>
                <a:gd name="T31" fmla="*/ 10 h 40"/>
                <a:gd name="T32" fmla="*/ 16 w 26"/>
                <a:gd name="T33" fmla="*/ 7 h 40"/>
                <a:gd name="T34" fmla="*/ 11 w 26"/>
                <a:gd name="T35" fmla="*/ 8 h 40"/>
                <a:gd name="T36" fmla="*/ 9 w 26"/>
                <a:gd name="T37" fmla="*/ 8 h 40"/>
                <a:gd name="T38" fmla="*/ 11 w 26"/>
                <a:gd name="T39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" h="40">
                  <a:moveTo>
                    <a:pt x="0" y="3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11" y="0"/>
                    <a:pt x="14" y="0"/>
                    <a:pt x="16" y="0"/>
                  </a:cubicBezTo>
                  <a:cubicBezTo>
                    <a:pt x="18" y="0"/>
                    <a:pt x="20" y="1"/>
                    <a:pt x="22" y="2"/>
                  </a:cubicBezTo>
                  <a:cubicBezTo>
                    <a:pt x="23" y="4"/>
                    <a:pt x="24" y="5"/>
                    <a:pt x="25" y="8"/>
                  </a:cubicBezTo>
                  <a:cubicBezTo>
                    <a:pt x="26" y="10"/>
                    <a:pt x="26" y="13"/>
                    <a:pt x="25" y="15"/>
                  </a:cubicBezTo>
                  <a:cubicBezTo>
                    <a:pt x="24" y="17"/>
                    <a:pt x="23" y="19"/>
                    <a:pt x="20" y="20"/>
                  </a:cubicBezTo>
                  <a:cubicBezTo>
                    <a:pt x="19" y="21"/>
                    <a:pt x="17" y="22"/>
                    <a:pt x="13" y="23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1" y="40"/>
                    <a:pt x="11" y="40"/>
                    <a:pt x="11" y="40"/>
                  </a:cubicBezTo>
                  <a:lnTo>
                    <a:pt x="0" y="3"/>
                  </a:lnTo>
                  <a:close/>
                  <a:moveTo>
                    <a:pt x="11" y="16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15" y="15"/>
                    <a:pt x="16" y="14"/>
                    <a:pt x="17" y="14"/>
                  </a:cubicBezTo>
                  <a:cubicBezTo>
                    <a:pt x="18" y="13"/>
                    <a:pt x="18" y="13"/>
                    <a:pt x="18" y="12"/>
                  </a:cubicBezTo>
                  <a:cubicBezTo>
                    <a:pt x="18" y="11"/>
                    <a:pt x="18" y="10"/>
                    <a:pt x="18" y="10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5" y="7"/>
                    <a:pt x="13" y="7"/>
                    <a:pt x="11" y="8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16"/>
                  </a:lnTo>
                  <a:close/>
                </a:path>
              </a:pathLst>
            </a:custGeom>
            <a:solidFill>
              <a:srgbClr val="9FA2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196"/>
            <p:cNvSpPr>
              <a:spLocks/>
            </p:cNvSpPr>
            <p:nvPr/>
          </p:nvSpPr>
          <p:spPr bwMode="auto">
            <a:xfrm>
              <a:off x="2196507" y="4991829"/>
              <a:ext cx="91410" cy="125854"/>
            </a:xfrm>
            <a:custGeom>
              <a:avLst/>
              <a:gdLst>
                <a:gd name="T0" fmla="*/ 21 w 29"/>
                <a:gd name="T1" fmla="*/ 3 h 40"/>
                <a:gd name="T2" fmla="*/ 17 w 29"/>
                <a:gd name="T3" fmla="*/ 10 h 40"/>
                <a:gd name="T4" fmla="*/ 10 w 29"/>
                <a:gd name="T5" fmla="*/ 7 h 40"/>
                <a:gd name="T6" fmla="*/ 8 w 29"/>
                <a:gd name="T7" fmla="*/ 9 h 40"/>
                <a:gd name="T8" fmla="*/ 8 w 29"/>
                <a:gd name="T9" fmla="*/ 11 h 40"/>
                <a:gd name="T10" fmla="*/ 9 w 29"/>
                <a:gd name="T11" fmla="*/ 12 h 40"/>
                <a:gd name="T12" fmla="*/ 15 w 29"/>
                <a:gd name="T13" fmla="*/ 15 h 40"/>
                <a:gd name="T14" fmla="*/ 21 w 29"/>
                <a:gd name="T15" fmla="*/ 18 h 40"/>
                <a:gd name="T16" fmla="*/ 26 w 29"/>
                <a:gd name="T17" fmla="*/ 22 h 40"/>
                <a:gd name="T18" fmla="*/ 28 w 29"/>
                <a:gd name="T19" fmla="*/ 26 h 40"/>
                <a:gd name="T20" fmla="*/ 27 w 29"/>
                <a:gd name="T21" fmla="*/ 34 h 40"/>
                <a:gd name="T22" fmla="*/ 19 w 29"/>
                <a:gd name="T23" fmla="*/ 39 h 40"/>
                <a:gd name="T24" fmla="*/ 12 w 29"/>
                <a:gd name="T25" fmla="*/ 39 h 40"/>
                <a:gd name="T26" fmla="*/ 5 w 29"/>
                <a:gd name="T27" fmla="*/ 35 h 40"/>
                <a:gd name="T28" fmla="*/ 10 w 29"/>
                <a:gd name="T29" fmla="*/ 30 h 40"/>
                <a:gd name="T30" fmla="*/ 18 w 29"/>
                <a:gd name="T31" fmla="*/ 33 h 40"/>
                <a:gd name="T32" fmla="*/ 20 w 29"/>
                <a:gd name="T33" fmla="*/ 31 h 40"/>
                <a:gd name="T34" fmla="*/ 21 w 29"/>
                <a:gd name="T35" fmla="*/ 28 h 40"/>
                <a:gd name="T36" fmla="*/ 19 w 29"/>
                <a:gd name="T37" fmla="*/ 26 h 40"/>
                <a:gd name="T38" fmla="*/ 14 w 29"/>
                <a:gd name="T39" fmla="*/ 23 h 40"/>
                <a:gd name="T40" fmla="*/ 4 w 29"/>
                <a:gd name="T41" fmla="*/ 18 h 40"/>
                <a:gd name="T42" fmla="*/ 1 w 29"/>
                <a:gd name="T43" fmla="*/ 13 h 40"/>
                <a:gd name="T44" fmla="*/ 2 w 29"/>
                <a:gd name="T45" fmla="*/ 5 h 40"/>
                <a:gd name="T46" fmla="*/ 8 w 29"/>
                <a:gd name="T47" fmla="*/ 1 h 40"/>
                <a:gd name="T48" fmla="*/ 14 w 29"/>
                <a:gd name="T49" fmla="*/ 0 h 40"/>
                <a:gd name="T50" fmla="*/ 21 w 29"/>
                <a:gd name="T51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40">
                  <a:moveTo>
                    <a:pt x="21" y="3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4" y="8"/>
                    <a:pt x="12" y="7"/>
                    <a:pt x="10" y="7"/>
                  </a:cubicBezTo>
                  <a:cubicBezTo>
                    <a:pt x="9" y="8"/>
                    <a:pt x="8" y="8"/>
                    <a:pt x="8" y="9"/>
                  </a:cubicBezTo>
                  <a:cubicBezTo>
                    <a:pt x="8" y="9"/>
                    <a:pt x="7" y="10"/>
                    <a:pt x="8" y="11"/>
                  </a:cubicBezTo>
                  <a:cubicBezTo>
                    <a:pt x="8" y="11"/>
                    <a:pt x="8" y="12"/>
                    <a:pt x="9" y="12"/>
                  </a:cubicBezTo>
                  <a:cubicBezTo>
                    <a:pt x="10" y="13"/>
                    <a:pt x="12" y="14"/>
                    <a:pt x="15" y="15"/>
                  </a:cubicBezTo>
                  <a:cubicBezTo>
                    <a:pt x="19" y="17"/>
                    <a:pt x="21" y="18"/>
                    <a:pt x="21" y="18"/>
                  </a:cubicBezTo>
                  <a:cubicBezTo>
                    <a:pt x="23" y="19"/>
                    <a:pt x="25" y="20"/>
                    <a:pt x="26" y="22"/>
                  </a:cubicBezTo>
                  <a:cubicBezTo>
                    <a:pt x="27" y="23"/>
                    <a:pt x="27" y="24"/>
                    <a:pt x="28" y="26"/>
                  </a:cubicBezTo>
                  <a:cubicBezTo>
                    <a:pt x="29" y="29"/>
                    <a:pt x="28" y="31"/>
                    <a:pt x="27" y="34"/>
                  </a:cubicBezTo>
                  <a:cubicBezTo>
                    <a:pt x="25" y="37"/>
                    <a:pt x="23" y="38"/>
                    <a:pt x="19" y="39"/>
                  </a:cubicBezTo>
                  <a:cubicBezTo>
                    <a:pt x="17" y="40"/>
                    <a:pt x="14" y="40"/>
                    <a:pt x="12" y="39"/>
                  </a:cubicBezTo>
                  <a:cubicBezTo>
                    <a:pt x="10" y="39"/>
                    <a:pt x="7" y="37"/>
                    <a:pt x="5" y="35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3" y="32"/>
                    <a:pt x="15" y="33"/>
                    <a:pt x="18" y="33"/>
                  </a:cubicBezTo>
                  <a:cubicBezTo>
                    <a:pt x="19" y="32"/>
                    <a:pt x="20" y="32"/>
                    <a:pt x="20" y="31"/>
                  </a:cubicBezTo>
                  <a:cubicBezTo>
                    <a:pt x="21" y="30"/>
                    <a:pt x="21" y="29"/>
                    <a:pt x="21" y="28"/>
                  </a:cubicBezTo>
                  <a:cubicBezTo>
                    <a:pt x="21" y="27"/>
                    <a:pt x="20" y="26"/>
                    <a:pt x="19" y="26"/>
                  </a:cubicBezTo>
                  <a:cubicBezTo>
                    <a:pt x="18" y="25"/>
                    <a:pt x="17" y="24"/>
                    <a:pt x="14" y="23"/>
                  </a:cubicBezTo>
                  <a:cubicBezTo>
                    <a:pt x="9" y="21"/>
                    <a:pt x="6" y="19"/>
                    <a:pt x="4" y="18"/>
                  </a:cubicBezTo>
                  <a:cubicBezTo>
                    <a:pt x="2" y="16"/>
                    <a:pt x="1" y="15"/>
                    <a:pt x="1" y="13"/>
                  </a:cubicBezTo>
                  <a:cubicBezTo>
                    <a:pt x="0" y="10"/>
                    <a:pt x="0" y="8"/>
                    <a:pt x="2" y="5"/>
                  </a:cubicBezTo>
                  <a:cubicBezTo>
                    <a:pt x="3" y="3"/>
                    <a:pt x="5" y="1"/>
                    <a:pt x="8" y="1"/>
                  </a:cubicBezTo>
                  <a:cubicBezTo>
                    <a:pt x="10" y="0"/>
                    <a:pt x="12" y="0"/>
                    <a:pt x="14" y="0"/>
                  </a:cubicBezTo>
                  <a:cubicBezTo>
                    <a:pt x="16" y="1"/>
                    <a:pt x="18" y="2"/>
                    <a:pt x="21" y="3"/>
                  </a:cubicBezTo>
                  <a:close/>
                </a:path>
              </a:pathLst>
            </a:custGeom>
            <a:solidFill>
              <a:srgbClr val="9FA2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197"/>
            <p:cNvSpPr>
              <a:spLocks/>
            </p:cNvSpPr>
            <p:nvPr/>
          </p:nvSpPr>
          <p:spPr bwMode="auto">
            <a:xfrm>
              <a:off x="2277319" y="4957385"/>
              <a:ext cx="103333" cy="132478"/>
            </a:xfrm>
            <a:custGeom>
              <a:avLst/>
              <a:gdLst>
                <a:gd name="T0" fmla="*/ 0 w 33"/>
                <a:gd name="T1" fmla="*/ 7 h 42"/>
                <a:gd name="T2" fmla="*/ 7 w 33"/>
                <a:gd name="T3" fmla="*/ 5 h 42"/>
                <a:gd name="T4" fmla="*/ 14 w 33"/>
                <a:gd name="T5" fmla="*/ 29 h 42"/>
                <a:gd name="T6" fmla="*/ 16 w 33"/>
                <a:gd name="T7" fmla="*/ 33 h 42"/>
                <a:gd name="T8" fmla="*/ 18 w 33"/>
                <a:gd name="T9" fmla="*/ 35 h 42"/>
                <a:gd name="T10" fmla="*/ 22 w 33"/>
                <a:gd name="T11" fmla="*/ 35 h 42"/>
                <a:gd name="T12" fmla="*/ 25 w 33"/>
                <a:gd name="T13" fmla="*/ 33 h 42"/>
                <a:gd name="T14" fmla="*/ 26 w 33"/>
                <a:gd name="T15" fmla="*/ 30 h 42"/>
                <a:gd name="T16" fmla="*/ 25 w 33"/>
                <a:gd name="T17" fmla="*/ 25 h 42"/>
                <a:gd name="T18" fmla="*/ 18 w 33"/>
                <a:gd name="T19" fmla="*/ 2 h 42"/>
                <a:gd name="T20" fmla="*/ 25 w 33"/>
                <a:gd name="T21" fmla="*/ 0 h 42"/>
                <a:gd name="T22" fmla="*/ 32 w 33"/>
                <a:gd name="T23" fmla="*/ 22 h 42"/>
                <a:gd name="T24" fmla="*/ 33 w 33"/>
                <a:gd name="T25" fmla="*/ 30 h 42"/>
                <a:gd name="T26" fmla="*/ 32 w 33"/>
                <a:gd name="T27" fmla="*/ 35 h 42"/>
                <a:gd name="T28" fmla="*/ 29 w 33"/>
                <a:gd name="T29" fmla="*/ 39 h 42"/>
                <a:gd name="T30" fmla="*/ 24 w 33"/>
                <a:gd name="T31" fmla="*/ 42 h 42"/>
                <a:gd name="T32" fmla="*/ 16 w 33"/>
                <a:gd name="T33" fmla="*/ 42 h 42"/>
                <a:gd name="T34" fmla="*/ 11 w 33"/>
                <a:gd name="T35" fmla="*/ 38 h 42"/>
                <a:gd name="T36" fmla="*/ 7 w 33"/>
                <a:gd name="T37" fmla="*/ 29 h 42"/>
                <a:gd name="T38" fmla="*/ 0 w 33"/>
                <a:gd name="T39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" h="42">
                  <a:moveTo>
                    <a:pt x="0" y="7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5" y="31"/>
                    <a:pt x="15" y="33"/>
                    <a:pt x="16" y="33"/>
                  </a:cubicBezTo>
                  <a:cubicBezTo>
                    <a:pt x="17" y="34"/>
                    <a:pt x="17" y="35"/>
                    <a:pt x="18" y="35"/>
                  </a:cubicBezTo>
                  <a:cubicBezTo>
                    <a:pt x="19" y="35"/>
                    <a:pt x="20" y="35"/>
                    <a:pt x="22" y="35"/>
                  </a:cubicBezTo>
                  <a:cubicBezTo>
                    <a:pt x="23" y="34"/>
                    <a:pt x="24" y="34"/>
                    <a:pt x="25" y="33"/>
                  </a:cubicBezTo>
                  <a:cubicBezTo>
                    <a:pt x="25" y="32"/>
                    <a:pt x="26" y="31"/>
                    <a:pt x="26" y="30"/>
                  </a:cubicBezTo>
                  <a:cubicBezTo>
                    <a:pt x="26" y="29"/>
                    <a:pt x="26" y="28"/>
                    <a:pt x="25" y="2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3" y="26"/>
                    <a:pt x="33" y="28"/>
                    <a:pt x="33" y="30"/>
                  </a:cubicBezTo>
                  <a:cubicBezTo>
                    <a:pt x="33" y="32"/>
                    <a:pt x="33" y="33"/>
                    <a:pt x="32" y="35"/>
                  </a:cubicBezTo>
                  <a:cubicBezTo>
                    <a:pt x="31" y="37"/>
                    <a:pt x="30" y="38"/>
                    <a:pt x="29" y="39"/>
                  </a:cubicBezTo>
                  <a:cubicBezTo>
                    <a:pt x="27" y="40"/>
                    <a:pt x="26" y="41"/>
                    <a:pt x="24" y="42"/>
                  </a:cubicBezTo>
                  <a:cubicBezTo>
                    <a:pt x="21" y="42"/>
                    <a:pt x="19" y="42"/>
                    <a:pt x="16" y="42"/>
                  </a:cubicBezTo>
                  <a:cubicBezTo>
                    <a:pt x="14" y="41"/>
                    <a:pt x="12" y="40"/>
                    <a:pt x="11" y="38"/>
                  </a:cubicBezTo>
                  <a:cubicBezTo>
                    <a:pt x="9" y="37"/>
                    <a:pt x="8" y="34"/>
                    <a:pt x="7" y="29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9FA2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198"/>
            <p:cNvSpPr>
              <a:spLocks/>
            </p:cNvSpPr>
            <p:nvPr/>
          </p:nvSpPr>
          <p:spPr bwMode="auto">
            <a:xfrm>
              <a:off x="2393901" y="4920291"/>
              <a:ext cx="149700" cy="149700"/>
            </a:xfrm>
            <a:custGeom>
              <a:avLst/>
              <a:gdLst>
                <a:gd name="T0" fmla="*/ 0 w 113"/>
                <a:gd name="T1" fmla="*/ 21 h 113"/>
                <a:gd name="T2" fmla="*/ 16 w 113"/>
                <a:gd name="T3" fmla="*/ 16 h 113"/>
                <a:gd name="T4" fmla="*/ 54 w 113"/>
                <a:gd name="T5" fmla="*/ 71 h 113"/>
                <a:gd name="T6" fmla="*/ 57 w 113"/>
                <a:gd name="T7" fmla="*/ 5 h 113"/>
                <a:gd name="T8" fmla="*/ 73 w 113"/>
                <a:gd name="T9" fmla="*/ 0 h 113"/>
                <a:gd name="T10" fmla="*/ 113 w 113"/>
                <a:gd name="T11" fmla="*/ 83 h 113"/>
                <a:gd name="T12" fmla="*/ 97 w 113"/>
                <a:gd name="T13" fmla="*/ 87 h 113"/>
                <a:gd name="T14" fmla="*/ 71 w 113"/>
                <a:gd name="T15" fmla="*/ 35 h 113"/>
                <a:gd name="T16" fmla="*/ 68 w 113"/>
                <a:gd name="T17" fmla="*/ 94 h 113"/>
                <a:gd name="T18" fmla="*/ 54 w 113"/>
                <a:gd name="T19" fmla="*/ 99 h 113"/>
                <a:gd name="T20" fmla="*/ 19 w 113"/>
                <a:gd name="T21" fmla="*/ 50 h 113"/>
                <a:gd name="T22" fmla="*/ 26 w 113"/>
                <a:gd name="T23" fmla="*/ 109 h 113"/>
                <a:gd name="T24" fmla="*/ 9 w 113"/>
                <a:gd name="T25" fmla="*/ 113 h 113"/>
                <a:gd name="T26" fmla="*/ 0 w 113"/>
                <a:gd name="T27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113">
                  <a:moveTo>
                    <a:pt x="0" y="21"/>
                  </a:moveTo>
                  <a:lnTo>
                    <a:pt x="16" y="16"/>
                  </a:lnTo>
                  <a:lnTo>
                    <a:pt x="54" y="71"/>
                  </a:lnTo>
                  <a:lnTo>
                    <a:pt x="57" y="5"/>
                  </a:lnTo>
                  <a:lnTo>
                    <a:pt x="73" y="0"/>
                  </a:lnTo>
                  <a:lnTo>
                    <a:pt x="113" y="83"/>
                  </a:lnTo>
                  <a:lnTo>
                    <a:pt x="97" y="87"/>
                  </a:lnTo>
                  <a:lnTo>
                    <a:pt x="71" y="35"/>
                  </a:lnTo>
                  <a:lnTo>
                    <a:pt x="68" y="94"/>
                  </a:lnTo>
                  <a:lnTo>
                    <a:pt x="54" y="99"/>
                  </a:lnTo>
                  <a:lnTo>
                    <a:pt x="19" y="50"/>
                  </a:lnTo>
                  <a:lnTo>
                    <a:pt x="26" y="109"/>
                  </a:lnTo>
                  <a:lnTo>
                    <a:pt x="9" y="11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9FA2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70" name="Freeform 199"/>
          <p:cNvSpPr>
            <a:spLocks/>
          </p:cNvSpPr>
          <p:nvPr/>
        </p:nvSpPr>
        <p:spPr bwMode="auto">
          <a:xfrm>
            <a:off x="12186701" y="7299602"/>
            <a:ext cx="5299" cy="6623"/>
          </a:xfrm>
          <a:custGeom>
            <a:avLst/>
            <a:gdLst>
              <a:gd name="T0" fmla="*/ 2 w 2"/>
              <a:gd name="T1" fmla="*/ 1 h 2"/>
              <a:gd name="T2" fmla="*/ 0 w 2"/>
              <a:gd name="T3" fmla="*/ 0 h 2"/>
              <a:gd name="T4" fmla="*/ 0 w 2"/>
              <a:gd name="T5" fmla="*/ 2 h 2"/>
              <a:gd name="T6" fmla="*/ 2 w 2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2" y="1"/>
                </a:moveTo>
                <a:cubicBezTo>
                  <a:pt x="2" y="1"/>
                  <a:pt x="1" y="0"/>
                  <a:pt x="0" y="0"/>
                </a:cubicBezTo>
                <a:cubicBezTo>
                  <a:pt x="0" y="2"/>
                  <a:pt x="0" y="2"/>
                  <a:pt x="0" y="2"/>
                </a:cubicBezTo>
                <a:lnTo>
                  <a:pt x="2" y="1"/>
                </a:lnTo>
                <a:close/>
              </a:path>
            </a:pathLst>
          </a:custGeom>
          <a:solidFill>
            <a:srgbClr val="83C4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1" name="Freeform 200"/>
          <p:cNvSpPr>
            <a:spLocks/>
          </p:cNvSpPr>
          <p:nvPr/>
        </p:nvSpPr>
        <p:spPr bwMode="auto">
          <a:xfrm>
            <a:off x="12186701" y="7609602"/>
            <a:ext cx="5299" cy="6623"/>
          </a:xfrm>
          <a:custGeom>
            <a:avLst/>
            <a:gdLst>
              <a:gd name="T0" fmla="*/ 0 w 2"/>
              <a:gd name="T1" fmla="*/ 0 h 2"/>
              <a:gd name="T2" fmla="*/ 0 w 2"/>
              <a:gd name="T3" fmla="*/ 2 h 2"/>
              <a:gd name="T4" fmla="*/ 2 w 2"/>
              <a:gd name="T5" fmla="*/ 1 h 2"/>
              <a:gd name="T6" fmla="*/ 0 w 2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2" y="1"/>
                  <a:pt x="2" y="1"/>
                  <a:pt x="2" y="1"/>
                </a:cubicBezTo>
                <a:cubicBezTo>
                  <a:pt x="2" y="1"/>
                  <a:pt x="1" y="0"/>
                  <a:pt x="0" y="0"/>
                </a:cubicBezTo>
                <a:close/>
              </a:path>
            </a:pathLst>
          </a:custGeom>
          <a:solidFill>
            <a:srgbClr val="83C4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2" name="Freeform 203"/>
          <p:cNvSpPr>
            <a:spLocks/>
          </p:cNvSpPr>
          <p:nvPr/>
        </p:nvSpPr>
        <p:spPr bwMode="auto">
          <a:xfrm>
            <a:off x="-333829" y="7175073"/>
            <a:ext cx="12520530" cy="572306"/>
          </a:xfrm>
          <a:custGeom>
            <a:avLst/>
            <a:gdLst>
              <a:gd name="T0" fmla="*/ 254 w 3998"/>
              <a:gd name="T1" fmla="*/ 140 h 183"/>
              <a:gd name="T2" fmla="*/ 504 w 3998"/>
              <a:gd name="T3" fmla="*/ 140 h 183"/>
              <a:gd name="T4" fmla="*/ 754 w 3998"/>
              <a:gd name="T5" fmla="*/ 140 h 183"/>
              <a:gd name="T6" fmla="*/ 1003 w 3998"/>
              <a:gd name="T7" fmla="*/ 140 h 183"/>
              <a:gd name="T8" fmla="*/ 1253 w 3998"/>
              <a:gd name="T9" fmla="*/ 140 h 183"/>
              <a:gd name="T10" fmla="*/ 1503 w 3998"/>
              <a:gd name="T11" fmla="*/ 140 h 183"/>
              <a:gd name="T12" fmla="*/ 1752 w 3998"/>
              <a:gd name="T13" fmla="*/ 140 h 183"/>
              <a:gd name="T14" fmla="*/ 2002 w 3998"/>
              <a:gd name="T15" fmla="*/ 140 h 183"/>
              <a:gd name="T16" fmla="*/ 2252 w 3998"/>
              <a:gd name="T17" fmla="*/ 140 h 183"/>
              <a:gd name="T18" fmla="*/ 2502 w 3998"/>
              <a:gd name="T19" fmla="*/ 140 h 183"/>
              <a:gd name="T20" fmla="*/ 2751 w 3998"/>
              <a:gd name="T21" fmla="*/ 140 h 183"/>
              <a:gd name="T22" fmla="*/ 3001 w 3998"/>
              <a:gd name="T23" fmla="*/ 140 h 183"/>
              <a:gd name="T24" fmla="*/ 3251 w 3998"/>
              <a:gd name="T25" fmla="*/ 140 h 183"/>
              <a:gd name="T26" fmla="*/ 3500 w 3998"/>
              <a:gd name="T27" fmla="*/ 140 h 183"/>
              <a:gd name="T28" fmla="*/ 3750 w 3998"/>
              <a:gd name="T29" fmla="*/ 140 h 183"/>
              <a:gd name="T30" fmla="*/ 3998 w 3998"/>
              <a:gd name="T31" fmla="*/ 139 h 183"/>
              <a:gd name="T32" fmla="*/ 3997 w 3998"/>
              <a:gd name="T33" fmla="*/ 43 h 183"/>
              <a:gd name="T34" fmla="*/ 3813 w 3998"/>
              <a:gd name="T35" fmla="*/ 63 h 183"/>
              <a:gd name="T36" fmla="*/ 3625 w 3998"/>
              <a:gd name="T37" fmla="*/ 43 h 183"/>
              <a:gd name="T38" fmla="*/ 3497 w 3998"/>
              <a:gd name="T39" fmla="*/ 43 h 183"/>
              <a:gd name="T40" fmla="*/ 3314 w 3998"/>
              <a:gd name="T41" fmla="*/ 63 h 183"/>
              <a:gd name="T42" fmla="*/ 3126 w 3998"/>
              <a:gd name="T43" fmla="*/ 43 h 183"/>
              <a:gd name="T44" fmla="*/ 2998 w 3998"/>
              <a:gd name="T45" fmla="*/ 43 h 183"/>
              <a:gd name="T46" fmla="*/ 2815 w 3998"/>
              <a:gd name="T47" fmla="*/ 63 h 183"/>
              <a:gd name="T48" fmla="*/ 2626 w 3998"/>
              <a:gd name="T49" fmla="*/ 43 h 183"/>
              <a:gd name="T50" fmla="*/ 2498 w 3998"/>
              <a:gd name="T51" fmla="*/ 43 h 183"/>
              <a:gd name="T52" fmla="*/ 2315 w 3998"/>
              <a:gd name="T53" fmla="*/ 63 h 183"/>
              <a:gd name="T54" fmla="*/ 2127 w 3998"/>
              <a:gd name="T55" fmla="*/ 43 h 183"/>
              <a:gd name="T56" fmla="*/ 1999 w 3998"/>
              <a:gd name="T57" fmla="*/ 43 h 183"/>
              <a:gd name="T58" fmla="*/ 1816 w 3998"/>
              <a:gd name="T59" fmla="*/ 63 h 183"/>
              <a:gd name="T60" fmla="*/ 1628 w 3998"/>
              <a:gd name="T61" fmla="*/ 43 h 183"/>
              <a:gd name="T62" fmla="*/ 1500 w 3998"/>
              <a:gd name="T63" fmla="*/ 43 h 183"/>
              <a:gd name="T64" fmla="*/ 1316 w 3998"/>
              <a:gd name="T65" fmla="*/ 63 h 183"/>
              <a:gd name="T66" fmla="*/ 1128 w 3998"/>
              <a:gd name="T67" fmla="*/ 43 h 183"/>
              <a:gd name="T68" fmla="*/ 1000 w 3998"/>
              <a:gd name="T69" fmla="*/ 43 h 183"/>
              <a:gd name="T70" fmla="*/ 817 w 3998"/>
              <a:gd name="T71" fmla="*/ 63 h 183"/>
              <a:gd name="T72" fmla="*/ 629 w 3998"/>
              <a:gd name="T73" fmla="*/ 43 h 183"/>
              <a:gd name="T74" fmla="*/ 501 w 3998"/>
              <a:gd name="T75" fmla="*/ 43 h 183"/>
              <a:gd name="T76" fmla="*/ 318 w 3998"/>
              <a:gd name="T77" fmla="*/ 63 h 183"/>
              <a:gd name="T78" fmla="*/ 129 w 3998"/>
              <a:gd name="T79" fmla="*/ 43 h 183"/>
              <a:gd name="T80" fmla="*/ 2 w 3998"/>
              <a:gd name="T81" fmla="*/ 43 h 183"/>
              <a:gd name="T82" fmla="*/ 0 w 3998"/>
              <a:gd name="T83" fmla="*/ 39 h 183"/>
              <a:gd name="T84" fmla="*/ 3 w 3998"/>
              <a:gd name="T85" fmla="*/ 141 h 183"/>
              <a:gd name="T86" fmla="*/ 126 w 3998"/>
              <a:gd name="T87" fmla="*/ 14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98" h="183">
                <a:moveTo>
                  <a:pt x="126" y="140"/>
                </a:moveTo>
                <a:cubicBezTo>
                  <a:pt x="190" y="94"/>
                  <a:pt x="254" y="139"/>
                  <a:pt x="254" y="140"/>
                </a:cubicBezTo>
                <a:cubicBezTo>
                  <a:pt x="257" y="141"/>
                  <a:pt x="316" y="183"/>
                  <a:pt x="376" y="140"/>
                </a:cubicBezTo>
                <a:cubicBezTo>
                  <a:pt x="439" y="94"/>
                  <a:pt x="503" y="139"/>
                  <a:pt x="504" y="140"/>
                </a:cubicBezTo>
                <a:cubicBezTo>
                  <a:pt x="506" y="141"/>
                  <a:pt x="566" y="183"/>
                  <a:pt x="626" y="140"/>
                </a:cubicBezTo>
                <a:cubicBezTo>
                  <a:pt x="689" y="94"/>
                  <a:pt x="753" y="139"/>
                  <a:pt x="754" y="140"/>
                </a:cubicBezTo>
                <a:cubicBezTo>
                  <a:pt x="756" y="141"/>
                  <a:pt x="815" y="183"/>
                  <a:pt x="875" y="140"/>
                </a:cubicBezTo>
                <a:cubicBezTo>
                  <a:pt x="939" y="94"/>
                  <a:pt x="1003" y="139"/>
                  <a:pt x="1003" y="140"/>
                </a:cubicBezTo>
                <a:cubicBezTo>
                  <a:pt x="1006" y="141"/>
                  <a:pt x="1065" y="183"/>
                  <a:pt x="1125" y="140"/>
                </a:cubicBezTo>
                <a:cubicBezTo>
                  <a:pt x="1188" y="94"/>
                  <a:pt x="1252" y="139"/>
                  <a:pt x="1253" y="140"/>
                </a:cubicBezTo>
                <a:cubicBezTo>
                  <a:pt x="1256" y="141"/>
                  <a:pt x="1315" y="183"/>
                  <a:pt x="1375" y="140"/>
                </a:cubicBezTo>
                <a:cubicBezTo>
                  <a:pt x="1438" y="94"/>
                  <a:pt x="1502" y="139"/>
                  <a:pt x="1503" y="140"/>
                </a:cubicBezTo>
                <a:cubicBezTo>
                  <a:pt x="1505" y="141"/>
                  <a:pt x="1564" y="183"/>
                  <a:pt x="1625" y="140"/>
                </a:cubicBezTo>
                <a:cubicBezTo>
                  <a:pt x="1688" y="94"/>
                  <a:pt x="1752" y="139"/>
                  <a:pt x="1752" y="140"/>
                </a:cubicBezTo>
                <a:cubicBezTo>
                  <a:pt x="1755" y="141"/>
                  <a:pt x="1814" y="183"/>
                  <a:pt x="1874" y="140"/>
                </a:cubicBezTo>
                <a:cubicBezTo>
                  <a:pt x="1937" y="94"/>
                  <a:pt x="2001" y="139"/>
                  <a:pt x="2002" y="140"/>
                </a:cubicBezTo>
                <a:cubicBezTo>
                  <a:pt x="2005" y="141"/>
                  <a:pt x="2064" y="183"/>
                  <a:pt x="2124" y="140"/>
                </a:cubicBezTo>
                <a:cubicBezTo>
                  <a:pt x="2187" y="94"/>
                  <a:pt x="2251" y="139"/>
                  <a:pt x="2252" y="140"/>
                </a:cubicBezTo>
                <a:cubicBezTo>
                  <a:pt x="2254" y="141"/>
                  <a:pt x="2313" y="183"/>
                  <a:pt x="2374" y="140"/>
                </a:cubicBezTo>
                <a:cubicBezTo>
                  <a:pt x="2437" y="94"/>
                  <a:pt x="2501" y="139"/>
                  <a:pt x="2502" y="140"/>
                </a:cubicBezTo>
                <a:cubicBezTo>
                  <a:pt x="2504" y="141"/>
                  <a:pt x="2563" y="183"/>
                  <a:pt x="2623" y="140"/>
                </a:cubicBezTo>
                <a:cubicBezTo>
                  <a:pt x="2687" y="94"/>
                  <a:pt x="2751" y="139"/>
                  <a:pt x="2751" y="140"/>
                </a:cubicBezTo>
                <a:cubicBezTo>
                  <a:pt x="2754" y="141"/>
                  <a:pt x="2813" y="183"/>
                  <a:pt x="2873" y="140"/>
                </a:cubicBezTo>
                <a:cubicBezTo>
                  <a:pt x="2936" y="94"/>
                  <a:pt x="3000" y="139"/>
                  <a:pt x="3001" y="140"/>
                </a:cubicBezTo>
                <a:cubicBezTo>
                  <a:pt x="3003" y="141"/>
                  <a:pt x="3063" y="183"/>
                  <a:pt x="3123" y="140"/>
                </a:cubicBezTo>
                <a:cubicBezTo>
                  <a:pt x="3186" y="94"/>
                  <a:pt x="3250" y="139"/>
                  <a:pt x="3251" y="140"/>
                </a:cubicBezTo>
                <a:cubicBezTo>
                  <a:pt x="3253" y="141"/>
                  <a:pt x="3312" y="183"/>
                  <a:pt x="3372" y="140"/>
                </a:cubicBezTo>
                <a:cubicBezTo>
                  <a:pt x="3436" y="94"/>
                  <a:pt x="3500" y="139"/>
                  <a:pt x="3500" y="140"/>
                </a:cubicBezTo>
                <a:cubicBezTo>
                  <a:pt x="3503" y="141"/>
                  <a:pt x="3562" y="183"/>
                  <a:pt x="3622" y="140"/>
                </a:cubicBezTo>
                <a:cubicBezTo>
                  <a:pt x="3685" y="94"/>
                  <a:pt x="3749" y="139"/>
                  <a:pt x="3750" y="140"/>
                </a:cubicBezTo>
                <a:cubicBezTo>
                  <a:pt x="3752" y="141"/>
                  <a:pt x="3812" y="183"/>
                  <a:pt x="3872" y="140"/>
                </a:cubicBezTo>
                <a:cubicBezTo>
                  <a:pt x="3930" y="98"/>
                  <a:pt x="3988" y="132"/>
                  <a:pt x="3998" y="139"/>
                </a:cubicBezTo>
                <a:cubicBezTo>
                  <a:pt x="3998" y="42"/>
                  <a:pt x="3998" y="42"/>
                  <a:pt x="3998" y="42"/>
                </a:cubicBezTo>
                <a:cubicBezTo>
                  <a:pt x="3997" y="43"/>
                  <a:pt x="3997" y="43"/>
                  <a:pt x="3997" y="43"/>
                </a:cubicBezTo>
                <a:cubicBezTo>
                  <a:pt x="3994" y="41"/>
                  <a:pt x="3935" y="0"/>
                  <a:pt x="3875" y="43"/>
                </a:cubicBezTo>
                <a:cubicBezTo>
                  <a:pt x="3854" y="58"/>
                  <a:pt x="3832" y="63"/>
                  <a:pt x="3813" y="63"/>
                </a:cubicBezTo>
                <a:cubicBezTo>
                  <a:pt x="3776" y="63"/>
                  <a:pt x="3747" y="43"/>
                  <a:pt x="3747" y="43"/>
                </a:cubicBezTo>
                <a:cubicBezTo>
                  <a:pt x="3744" y="41"/>
                  <a:pt x="3685" y="0"/>
                  <a:pt x="3625" y="43"/>
                </a:cubicBezTo>
                <a:cubicBezTo>
                  <a:pt x="3604" y="58"/>
                  <a:pt x="3583" y="63"/>
                  <a:pt x="3564" y="63"/>
                </a:cubicBezTo>
                <a:cubicBezTo>
                  <a:pt x="3526" y="63"/>
                  <a:pt x="3498" y="43"/>
                  <a:pt x="3497" y="43"/>
                </a:cubicBezTo>
                <a:cubicBezTo>
                  <a:pt x="3495" y="41"/>
                  <a:pt x="3436" y="0"/>
                  <a:pt x="3375" y="43"/>
                </a:cubicBezTo>
                <a:cubicBezTo>
                  <a:pt x="3354" y="58"/>
                  <a:pt x="3333" y="63"/>
                  <a:pt x="3314" y="63"/>
                </a:cubicBezTo>
                <a:cubicBezTo>
                  <a:pt x="3276" y="63"/>
                  <a:pt x="3248" y="43"/>
                  <a:pt x="3248" y="43"/>
                </a:cubicBezTo>
                <a:cubicBezTo>
                  <a:pt x="3245" y="41"/>
                  <a:pt x="3186" y="0"/>
                  <a:pt x="3126" y="43"/>
                </a:cubicBezTo>
                <a:cubicBezTo>
                  <a:pt x="3105" y="58"/>
                  <a:pt x="3083" y="63"/>
                  <a:pt x="3064" y="63"/>
                </a:cubicBezTo>
                <a:cubicBezTo>
                  <a:pt x="3027" y="63"/>
                  <a:pt x="2998" y="43"/>
                  <a:pt x="2998" y="43"/>
                </a:cubicBezTo>
                <a:cubicBezTo>
                  <a:pt x="2995" y="41"/>
                  <a:pt x="2936" y="0"/>
                  <a:pt x="2876" y="43"/>
                </a:cubicBezTo>
                <a:cubicBezTo>
                  <a:pt x="2855" y="58"/>
                  <a:pt x="2834" y="63"/>
                  <a:pt x="2815" y="63"/>
                </a:cubicBezTo>
                <a:cubicBezTo>
                  <a:pt x="2777" y="63"/>
                  <a:pt x="2749" y="43"/>
                  <a:pt x="2748" y="43"/>
                </a:cubicBezTo>
                <a:cubicBezTo>
                  <a:pt x="2746" y="41"/>
                  <a:pt x="2687" y="0"/>
                  <a:pt x="2626" y="43"/>
                </a:cubicBezTo>
                <a:cubicBezTo>
                  <a:pt x="2605" y="58"/>
                  <a:pt x="2584" y="63"/>
                  <a:pt x="2565" y="63"/>
                </a:cubicBezTo>
                <a:cubicBezTo>
                  <a:pt x="2527" y="63"/>
                  <a:pt x="2499" y="43"/>
                  <a:pt x="2498" y="43"/>
                </a:cubicBezTo>
                <a:cubicBezTo>
                  <a:pt x="2496" y="41"/>
                  <a:pt x="2437" y="0"/>
                  <a:pt x="2377" y="43"/>
                </a:cubicBezTo>
                <a:cubicBezTo>
                  <a:pt x="2355" y="58"/>
                  <a:pt x="2334" y="63"/>
                  <a:pt x="2315" y="63"/>
                </a:cubicBezTo>
                <a:cubicBezTo>
                  <a:pt x="2278" y="63"/>
                  <a:pt x="2249" y="43"/>
                  <a:pt x="2249" y="43"/>
                </a:cubicBezTo>
                <a:cubicBezTo>
                  <a:pt x="2246" y="41"/>
                  <a:pt x="2187" y="0"/>
                  <a:pt x="2127" y="43"/>
                </a:cubicBezTo>
                <a:cubicBezTo>
                  <a:pt x="2106" y="58"/>
                  <a:pt x="2085" y="63"/>
                  <a:pt x="2066" y="63"/>
                </a:cubicBezTo>
                <a:cubicBezTo>
                  <a:pt x="2028" y="63"/>
                  <a:pt x="1999" y="43"/>
                  <a:pt x="1999" y="43"/>
                </a:cubicBezTo>
                <a:cubicBezTo>
                  <a:pt x="1997" y="41"/>
                  <a:pt x="1937" y="0"/>
                  <a:pt x="1877" y="43"/>
                </a:cubicBezTo>
                <a:cubicBezTo>
                  <a:pt x="1856" y="58"/>
                  <a:pt x="1835" y="63"/>
                  <a:pt x="1816" y="63"/>
                </a:cubicBezTo>
                <a:cubicBezTo>
                  <a:pt x="1778" y="63"/>
                  <a:pt x="1750" y="43"/>
                  <a:pt x="1749" y="43"/>
                </a:cubicBezTo>
                <a:cubicBezTo>
                  <a:pt x="1747" y="41"/>
                  <a:pt x="1688" y="0"/>
                  <a:pt x="1628" y="43"/>
                </a:cubicBezTo>
                <a:cubicBezTo>
                  <a:pt x="1606" y="58"/>
                  <a:pt x="1585" y="63"/>
                  <a:pt x="1566" y="63"/>
                </a:cubicBezTo>
                <a:cubicBezTo>
                  <a:pt x="1529" y="63"/>
                  <a:pt x="1500" y="43"/>
                  <a:pt x="1500" y="43"/>
                </a:cubicBezTo>
                <a:cubicBezTo>
                  <a:pt x="1497" y="41"/>
                  <a:pt x="1438" y="0"/>
                  <a:pt x="1378" y="43"/>
                </a:cubicBezTo>
                <a:cubicBezTo>
                  <a:pt x="1357" y="58"/>
                  <a:pt x="1335" y="63"/>
                  <a:pt x="1316" y="63"/>
                </a:cubicBezTo>
                <a:cubicBezTo>
                  <a:pt x="1279" y="63"/>
                  <a:pt x="1250" y="43"/>
                  <a:pt x="1250" y="43"/>
                </a:cubicBezTo>
                <a:cubicBezTo>
                  <a:pt x="1248" y="41"/>
                  <a:pt x="1188" y="0"/>
                  <a:pt x="1128" y="43"/>
                </a:cubicBezTo>
                <a:cubicBezTo>
                  <a:pt x="1107" y="58"/>
                  <a:pt x="1086" y="63"/>
                  <a:pt x="1067" y="63"/>
                </a:cubicBezTo>
                <a:cubicBezTo>
                  <a:pt x="1029" y="63"/>
                  <a:pt x="1001" y="43"/>
                  <a:pt x="1000" y="43"/>
                </a:cubicBezTo>
                <a:cubicBezTo>
                  <a:pt x="998" y="41"/>
                  <a:pt x="939" y="0"/>
                  <a:pt x="879" y="43"/>
                </a:cubicBezTo>
                <a:cubicBezTo>
                  <a:pt x="857" y="58"/>
                  <a:pt x="836" y="63"/>
                  <a:pt x="817" y="63"/>
                </a:cubicBezTo>
                <a:cubicBezTo>
                  <a:pt x="779" y="63"/>
                  <a:pt x="751" y="43"/>
                  <a:pt x="751" y="43"/>
                </a:cubicBezTo>
                <a:cubicBezTo>
                  <a:pt x="748" y="41"/>
                  <a:pt x="689" y="0"/>
                  <a:pt x="629" y="43"/>
                </a:cubicBezTo>
                <a:cubicBezTo>
                  <a:pt x="608" y="58"/>
                  <a:pt x="586" y="63"/>
                  <a:pt x="567" y="63"/>
                </a:cubicBezTo>
                <a:cubicBezTo>
                  <a:pt x="530" y="63"/>
                  <a:pt x="501" y="43"/>
                  <a:pt x="501" y="43"/>
                </a:cubicBezTo>
                <a:cubicBezTo>
                  <a:pt x="498" y="41"/>
                  <a:pt x="439" y="0"/>
                  <a:pt x="379" y="43"/>
                </a:cubicBezTo>
                <a:cubicBezTo>
                  <a:pt x="358" y="58"/>
                  <a:pt x="337" y="63"/>
                  <a:pt x="318" y="63"/>
                </a:cubicBezTo>
                <a:cubicBezTo>
                  <a:pt x="280" y="63"/>
                  <a:pt x="252" y="43"/>
                  <a:pt x="251" y="43"/>
                </a:cubicBezTo>
                <a:cubicBezTo>
                  <a:pt x="249" y="41"/>
                  <a:pt x="190" y="0"/>
                  <a:pt x="129" y="43"/>
                </a:cubicBezTo>
                <a:cubicBezTo>
                  <a:pt x="108" y="58"/>
                  <a:pt x="87" y="63"/>
                  <a:pt x="68" y="63"/>
                </a:cubicBezTo>
                <a:cubicBezTo>
                  <a:pt x="30" y="63"/>
                  <a:pt x="2" y="43"/>
                  <a:pt x="2" y="43"/>
                </a:cubicBezTo>
                <a:cubicBezTo>
                  <a:pt x="4" y="41"/>
                  <a:pt x="4" y="41"/>
                  <a:pt x="4" y="4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39"/>
                  <a:pt x="0" y="139"/>
                  <a:pt x="0" y="139"/>
                </a:cubicBezTo>
                <a:cubicBezTo>
                  <a:pt x="3" y="141"/>
                  <a:pt x="3" y="141"/>
                  <a:pt x="3" y="141"/>
                </a:cubicBezTo>
                <a:cubicBezTo>
                  <a:pt x="5" y="140"/>
                  <a:pt x="5" y="140"/>
                  <a:pt x="5" y="140"/>
                </a:cubicBezTo>
                <a:cubicBezTo>
                  <a:pt x="7" y="141"/>
                  <a:pt x="66" y="183"/>
                  <a:pt x="126" y="140"/>
                </a:cubicBezTo>
                <a:close/>
              </a:path>
            </a:pathLst>
          </a:custGeom>
          <a:solidFill>
            <a:srgbClr val="4A9B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3" name="Freeform 204"/>
          <p:cNvSpPr>
            <a:spLocks/>
          </p:cNvSpPr>
          <p:nvPr/>
        </p:nvSpPr>
        <p:spPr bwMode="auto">
          <a:xfrm>
            <a:off x="-333829" y="6463664"/>
            <a:ext cx="12520530" cy="973716"/>
          </a:xfrm>
          <a:custGeom>
            <a:avLst/>
            <a:gdLst>
              <a:gd name="T0" fmla="*/ 254 w 3998"/>
              <a:gd name="T1" fmla="*/ 268 h 311"/>
              <a:gd name="T2" fmla="*/ 504 w 3998"/>
              <a:gd name="T3" fmla="*/ 268 h 311"/>
              <a:gd name="T4" fmla="*/ 754 w 3998"/>
              <a:gd name="T5" fmla="*/ 268 h 311"/>
              <a:gd name="T6" fmla="*/ 1003 w 3998"/>
              <a:gd name="T7" fmla="*/ 268 h 311"/>
              <a:gd name="T8" fmla="*/ 1253 w 3998"/>
              <a:gd name="T9" fmla="*/ 268 h 311"/>
              <a:gd name="T10" fmla="*/ 1503 w 3998"/>
              <a:gd name="T11" fmla="*/ 268 h 311"/>
              <a:gd name="T12" fmla="*/ 1752 w 3998"/>
              <a:gd name="T13" fmla="*/ 268 h 311"/>
              <a:gd name="T14" fmla="*/ 2002 w 3998"/>
              <a:gd name="T15" fmla="*/ 268 h 311"/>
              <a:gd name="T16" fmla="*/ 2252 w 3998"/>
              <a:gd name="T17" fmla="*/ 268 h 311"/>
              <a:gd name="T18" fmla="*/ 2502 w 3998"/>
              <a:gd name="T19" fmla="*/ 268 h 311"/>
              <a:gd name="T20" fmla="*/ 2751 w 3998"/>
              <a:gd name="T21" fmla="*/ 268 h 311"/>
              <a:gd name="T22" fmla="*/ 3001 w 3998"/>
              <a:gd name="T23" fmla="*/ 268 h 311"/>
              <a:gd name="T24" fmla="*/ 3251 w 3998"/>
              <a:gd name="T25" fmla="*/ 268 h 311"/>
              <a:gd name="T26" fmla="*/ 3500 w 3998"/>
              <a:gd name="T27" fmla="*/ 268 h 311"/>
              <a:gd name="T28" fmla="*/ 3750 w 3998"/>
              <a:gd name="T29" fmla="*/ 268 h 311"/>
              <a:gd name="T30" fmla="*/ 3998 w 3998"/>
              <a:gd name="T31" fmla="*/ 267 h 311"/>
              <a:gd name="T32" fmla="*/ 3995 w 3998"/>
              <a:gd name="T33" fmla="*/ 43 h 311"/>
              <a:gd name="T34" fmla="*/ 3812 w 3998"/>
              <a:gd name="T35" fmla="*/ 63 h 311"/>
              <a:gd name="T36" fmla="*/ 3624 w 3998"/>
              <a:gd name="T37" fmla="*/ 43 h 311"/>
              <a:gd name="T38" fmla="*/ 3496 w 3998"/>
              <a:gd name="T39" fmla="*/ 43 h 311"/>
              <a:gd name="T40" fmla="*/ 3313 w 3998"/>
              <a:gd name="T41" fmla="*/ 63 h 311"/>
              <a:gd name="T42" fmla="*/ 3124 w 3998"/>
              <a:gd name="T43" fmla="*/ 43 h 311"/>
              <a:gd name="T44" fmla="*/ 2996 w 3998"/>
              <a:gd name="T45" fmla="*/ 43 h 311"/>
              <a:gd name="T46" fmla="*/ 2813 w 3998"/>
              <a:gd name="T47" fmla="*/ 63 h 311"/>
              <a:gd name="T48" fmla="*/ 2625 w 3998"/>
              <a:gd name="T49" fmla="*/ 43 h 311"/>
              <a:gd name="T50" fmla="*/ 2497 w 3998"/>
              <a:gd name="T51" fmla="*/ 43 h 311"/>
              <a:gd name="T52" fmla="*/ 2314 w 3998"/>
              <a:gd name="T53" fmla="*/ 63 h 311"/>
              <a:gd name="T54" fmla="*/ 2125 w 3998"/>
              <a:gd name="T55" fmla="*/ 43 h 311"/>
              <a:gd name="T56" fmla="*/ 1998 w 3998"/>
              <a:gd name="T57" fmla="*/ 43 h 311"/>
              <a:gd name="T58" fmla="*/ 1814 w 3998"/>
              <a:gd name="T59" fmla="*/ 63 h 311"/>
              <a:gd name="T60" fmla="*/ 1626 w 3998"/>
              <a:gd name="T61" fmla="*/ 43 h 311"/>
              <a:gd name="T62" fmla="*/ 1498 w 3998"/>
              <a:gd name="T63" fmla="*/ 43 h 311"/>
              <a:gd name="T64" fmla="*/ 1315 w 3998"/>
              <a:gd name="T65" fmla="*/ 63 h 311"/>
              <a:gd name="T66" fmla="*/ 1127 w 3998"/>
              <a:gd name="T67" fmla="*/ 43 h 311"/>
              <a:gd name="T68" fmla="*/ 999 w 3998"/>
              <a:gd name="T69" fmla="*/ 43 h 311"/>
              <a:gd name="T70" fmla="*/ 816 w 3998"/>
              <a:gd name="T71" fmla="*/ 63 h 311"/>
              <a:gd name="T72" fmla="*/ 627 w 3998"/>
              <a:gd name="T73" fmla="*/ 43 h 311"/>
              <a:gd name="T74" fmla="*/ 499 w 3998"/>
              <a:gd name="T75" fmla="*/ 43 h 311"/>
              <a:gd name="T76" fmla="*/ 316 w 3998"/>
              <a:gd name="T77" fmla="*/ 63 h 311"/>
              <a:gd name="T78" fmla="*/ 128 w 3998"/>
              <a:gd name="T79" fmla="*/ 43 h 311"/>
              <a:gd name="T80" fmla="*/ 0 w 3998"/>
              <a:gd name="T81" fmla="*/ 43 h 311"/>
              <a:gd name="T82" fmla="*/ 4 w 3998"/>
              <a:gd name="T83" fmla="*/ 268 h 311"/>
              <a:gd name="T84" fmla="*/ 126 w 3998"/>
              <a:gd name="T85" fmla="*/ 268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998" h="311">
                <a:moveTo>
                  <a:pt x="126" y="268"/>
                </a:moveTo>
                <a:cubicBezTo>
                  <a:pt x="190" y="222"/>
                  <a:pt x="254" y="267"/>
                  <a:pt x="254" y="268"/>
                </a:cubicBezTo>
                <a:cubicBezTo>
                  <a:pt x="257" y="270"/>
                  <a:pt x="316" y="311"/>
                  <a:pt x="376" y="268"/>
                </a:cubicBezTo>
                <a:cubicBezTo>
                  <a:pt x="439" y="222"/>
                  <a:pt x="503" y="267"/>
                  <a:pt x="504" y="268"/>
                </a:cubicBezTo>
                <a:cubicBezTo>
                  <a:pt x="506" y="270"/>
                  <a:pt x="566" y="311"/>
                  <a:pt x="626" y="268"/>
                </a:cubicBezTo>
                <a:cubicBezTo>
                  <a:pt x="689" y="222"/>
                  <a:pt x="753" y="267"/>
                  <a:pt x="754" y="268"/>
                </a:cubicBezTo>
                <a:cubicBezTo>
                  <a:pt x="756" y="270"/>
                  <a:pt x="815" y="311"/>
                  <a:pt x="875" y="268"/>
                </a:cubicBezTo>
                <a:cubicBezTo>
                  <a:pt x="939" y="222"/>
                  <a:pt x="1003" y="267"/>
                  <a:pt x="1003" y="268"/>
                </a:cubicBezTo>
                <a:cubicBezTo>
                  <a:pt x="1006" y="270"/>
                  <a:pt x="1065" y="311"/>
                  <a:pt x="1125" y="268"/>
                </a:cubicBezTo>
                <a:cubicBezTo>
                  <a:pt x="1188" y="222"/>
                  <a:pt x="1252" y="267"/>
                  <a:pt x="1253" y="268"/>
                </a:cubicBezTo>
                <a:cubicBezTo>
                  <a:pt x="1256" y="270"/>
                  <a:pt x="1315" y="311"/>
                  <a:pt x="1375" y="268"/>
                </a:cubicBezTo>
                <a:cubicBezTo>
                  <a:pt x="1438" y="222"/>
                  <a:pt x="1502" y="267"/>
                  <a:pt x="1503" y="268"/>
                </a:cubicBezTo>
                <a:cubicBezTo>
                  <a:pt x="1505" y="270"/>
                  <a:pt x="1564" y="311"/>
                  <a:pt x="1625" y="268"/>
                </a:cubicBezTo>
                <a:cubicBezTo>
                  <a:pt x="1688" y="222"/>
                  <a:pt x="1752" y="267"/>
                  <a:pt x="1752" y="268"/>
                </a:cubicBezTo>
                <a:cubicBezTo>
                  <a:pt x="1755" y="270"/>
                  <a:pt x="1814" y="311"/>
                  <a:pt x="1874" y="268"/>
                </a:cubicBezTo>
                <a:cubicBezTo>
                  <a:pt x="1937" y="222"/>
                  <a:pt x="2001" y="267"/>
                  <a:pt x="2002" y="268"/>
                </a:cubicBezTo>
                <a:cubicBezTo>
                  <a:pt x="2005" y="270"/>
                  <a:pt x="2064" y="311"/>
                  <a:pt x="2124" y="268"/>
                </a:cubicBezTo>
                <a:cubicBezTo>
                  <a:pt x="2187" y="222"/>
                  <a:pt x="2251" y="267"/>
                  <a:pt x="2252" y="268"/>
                </a:cubicBezTo>
                <a:cubicBezTo>
                  <a:pt x="2254" y="270"/>
                  <a:pt x="2313" y="311"/>
                  <a:pt x="2374" y="268"/>
                </a:cubicBezTo>
                <a:cubicBezTo>
                  <a:pt x="2437" y="222"/>
                  <a:pt x="2501" y="267"/>
                  <a:pt x="2502" y="268"/>
                </a:cubicBezTo>
                <a:cubicBezTo>
                  <a:pt x="2504" y="270"/>
                  <a:pt x="2563" y="311"/>
                  <a:pt x="2623" y="268"/>
                </a:cubicBezTo>
                <a:cubicBezTo>
                  <a:pt x="2687" y="222"/>
                  <a:pt x="2751" y="267"/>
                  <a:pt x="2751" y="268"/>
                </a:cubicBezTo>
                <a:cubicBezTo>
                  <a:pt x="2754" y="270"/>
                  <a:pt x="2813" y="311"/>
                  <a:pt x="2873" y="268"/>
                </a:cubicBezTo>
                <a:cubicBezTo>
                  <a:pt x="2936" y="222"/>
                  <a:pt x="3000" y="267"/>
                  <a:pt x="3001" y="268"/>
                </a:cubicBezTo>
                <a:cubicBezTo>
                  <a:pt x="3003" y="270"/>
                  <a:pt x="3063" y="311"/>
                  <a:pt x="3123" y="268"/>
                </a:cubicBezTo>
                <a:cubicBezTo>
                  <a:pt x="3186" y="222"/>
                  <a:pt x="3250" y="267"/>
                  <a:pt x="3251" y="268"/>
                </a:cubicBezTo>
                <a:cubicBezTo>
                  <a:pt x="3253" y="270"/>
                  <a:pt x="3312" y="311"/>
                  <a:pt x="3372" y="268"/>
                </a:cubicBezTo>
                <a:cubicBezTo>
                  <a:pt x="3436" y="222"/>
                  <a:pt x="3500" y="267"/>
                  <a:pt x="3500" y="268"/>
                </a:cubicBezTo>
                <a:cubicBezTo>
                  <a:pt x="3503" y="270"/>
                  <a:pt x="3562" y="311"/>
                  <a:pt x="3622" y="268"/>
                </a:cubicBezTo>
                <a:cubicBezTo>
                  <a:pt x="3685" y="222"/>
                  <a:pt x="3749" y="267"/>
                  <a:pt x="3750" y="268"/>
                </a:cubicBezTo>
                <a:cubicBezTo>
                  <a:pt x="3752" y="270"/>
                  <a:pt x="3812" y="311"/>
                  <a:pt x="3872" y="268"/>
                </a:cubicBezTo>
                <a:cubicBezTo>
                  <a:pt x="3930" y="226"/>
                  <a:pt x="3988" y="260"/>
                  <a:pt x="3998" y="267"/>
                </a:cubicBezTo>
                <a:cubicBezTo>
                  <a:pt x="3998" y="41"/>
                  <a:pt x="3998" y="41"/>
                  <a:pt x="3998" y="41"/>
                </a:cubicBezTo>
                <a:cubicBezTo>
                  <a:pt x="3995" y="43"/>
                  <a:pt x="3995" y="43"/>
                  <a:pt x="3995" y="43"/>
                </a:cubicBezTo>
                <a:cubicBezTo>
                  <a:pt x="3993" y="41"/>
                  <a:pt x="3933" y="0"/>
                  <a:pt x="3873" y="43"/>
                </a:cubicBezTo>
                <a:cubicBezTo>
                  <a:pt x="3852" y="58"/>
                  <a:pt x="3831" y="63"/>
                  <a:pt x="3812" y="63"/>
                </a:cubicBezTo>
                <a:cubicBezTo>
                  <a:pt x="3774" y="63"/>
                  <a:pt x="3746" y="43"/>
                  <a:pt x="3745" y="43"/>
                </a:cubicBezTo>
                <a:cubicBezTo>
                  <a:pt x="3743" y="41"/>
                  <a:pt x="3684" y="0"/>
                  <a:pt x="3624" y="43"/>
                </a:cubicBezTo>
                <a:cubicBezTo>
                  <a:pt x="3602" y="58"/>
                  <a:pt x="3581" y="63"/>
                  <a:pt x="3562" y="63"/>
                </a:cubicBezTo>
                <a:cubicBezTo>
                  <a:pt x="3525" y="63"/>
                  <a:pt x="3496" y="43"/>
                  <a:pt x="3496" y="43"/>
                </a:cubicBezTo>
                <a:cubicBezTo>
                  <a:pt x="3493" y="41"/>
                  <a:pt x="3434" y="0"/>
                  <a:pt x="3374" y="43"/>
                </a:cubicBezTo>
                <a:cubicBezTo>
                  <a:pt x="3353" y="58"/>
                  <a:pt x="3331" y="63"/>
                  <a:pt x="3313" y="63"/>
                </a:cubicBezTo>
                <a:cubicBezTo>
                  <a:pt x="3275" y="63"/>
                  <a:pt x="3246" y="43"/>
                  <a:pt x="3246" y="43"/>
                </a:cubicBezTo>
                <a:cubicBezTo>
                  <a:pt x="3244" y="41"/>
                  <a:pt x="3184" y="0"/>
                  <a:pt x="3124" y="43"/>
                </a:cubicBezTo>
                <a:cubicBezTo>
                  <a:pt x="3103" y="58"/>
                  <a:pt x="3082" y="63"/>
                  <a:pt x="3063" y="63"/>
                </a:cubicBezTo>
                <a:cubicBezTo>
                  <a:pt x="3025" y="63"/>
                  <a:pt x="2997" y="43"/>
                  <a:pt x="2996" y="43"/>
                </a:cubicBezTo>
                <a:cubicBezTo>
                  <a:pt x="2994" y="41"/>
                  <a:pt x="2935" y="0"/>
                  <a:pt x="2875" y="43"/>
                </a:cubicBezTo>
                <a:cubicBezTo>
                  <a:pt x="2853" y="58"/>
                  <a:pt x="2832" y="63"/>
                  <a:pt x="2813" y="63"/>
                </a:cubicBezTo>
                <a:cubicBezTo>
                  <a:pt x="2776" y="63"/>
                  <a:pt x="2747" y="43"/>
                  <a:pt x="2747" y="43"/>
                </a:cubicBezTo>
                <a:cubicBezTo>
                  <a:pt x="2744" y="41"/>
                  <a:pt x="2685" y="0"/>
                  <a:pt x="2625" y="43"/>
                </a:cubicBezTo>
                <a:cubicBezTo>
                  <a:pt x="2604" y="58"/>
                  <a:pt x="2582" y="63"/>
                  <a:pt x="2563" y="63"/>
                </a:cubicBezTo>
                <a:cubicBezTo>
                  <a:pt x="2526" y="63"/>
                  <a:pt x="2497" y="43"/>
                  <a:pt x="2497" y="43"/>
                </a:cubicBezTo>
                <a:cubicBezTo>
                  <a:pt x="2494" y="41"/>
                  <a:pt x="2435" y="0"/>
                  <a:pt x="2375" y="43"/>
                </a:cubicBezTo>
                <a:cubicBezTo>
                  <a:pt x="2354" y="58"/>
                  <a:pt x="2333" y="63"/>
                  <a:pt x="2314" y="63"/>
                </a:cubicBezTo>
                <a:cubicBezTo>
                  <a:pt x="2276" y="63"/>
                  <a:pt x="2248" y="43"/>
                  <a:pt x="2247" y="43"/>
                </a:cubicBezTo>
                <a:cubicBezTo>
                  <a:pt x="2245" y="41"/>
                  <a:pt x="2186" y="0"/>
                  <a:pt x="2125" y="43"/>
                </a:cubicBezTo>
                <a:cubicBezTo>
                  <a:pt x="2104" y="58"/>
                  <a:pt x="2083" y="63"/>
                  <a:pt x="2064" y="63"/>
                </a:cubicBezTo>
                <a:cubicBezTo>
                  <a:pt x="2026" y="63"/>
                  <a:pt x="1998" y="43"/>
                  <a:pt x="1998" y="43"/>
                </a:cubicBezTo>
                <a:cubicBezTo>
                  <a:pt x="1995" y="41"/>
                  <a:pt x="1936" y="0"/>
                  <a:pt x="1876" y="43"/>
                </a:cubicBezTo>
                <a:cubicBezTo>
                  <a:pt x="1855" y="58"/>
                  <a:pt x="1833" y="63"/>
                  <a:pt x="1814" y="63"/>
                </a:cubicBezTo>
                <a:cubicBezTo>
                  <a:pt x="1777" y="63"/>
                  <a:pt x="1748" y="43"/>
                  <a:pt x="1748" y="43"/>
                </a:cubicBezTo>
                <a:cubicBezTo>
                  <a:pt x="1745" y="41"/>
                  <a:pt x="1686" y="0"/>
                  <a:pt x="1626" y="43"/>
                </a:cubicBezTo>
                <a:cubicBezTo>
                  <a:pt x="1605" y="58"/>
                  <a:pt x="1584" y="63"/>
                  <a:pt x="1565" y="63"/>
                </a:cubicBezTo>
                <a:cubicBezTo>
                  <a:pt x="1527" y="63"/>
                  <a:pt x="1499" y="43"/>
                  <a:pt x="1498" y="43"/>
                </a:cubicBezTo>
                <a:cubicBezTo>
                  <a:pt x="1496" y="41"/>
                  <a:pt x="1437" y="0"/>
                  <a:pt x="1376" y="43"/>
                </a:cubicBezTo>
                <a:cubicBezTo>
                  <a:pt x="1355" y="58"/>
                  <a:pt x="1334" y="63"/>
                  <a:pt x="1315" y="63"/>
                </a:cubicBezTo>
                <a:cubicBezTo>
                  <a:pt x="1277" y="63"/>
                  <a:pt x="1249" y="43"/>
                  <a:pt x="1248" y="43"/>
                </a:cubicBezTo>
                <a:cubicBezTo>
                  <a:pt x="1246" y="41"/>
                  <a:pt x="1187" y="0"/>
                  <a:pt x="1127" y="43"/>
                </a:cubicBezTo>
                <a:cubicBezTo>
                  <a:pt x="1105" y="58"/>
                  <a:pt x="1084" y="63"/>
                  <a:pt x="1065" y="63"/>
                </a:cubicBezTo>
                <a:cubicBezTo>
                  <a:pt x="1028" y="63"/>
                  <a:pt x="999" y="43"/>
                  <a:pt x="999" y="43"/>
                </a:cubicBezTo>
                <a:cubicBezTo>
                  <a:pt x="996" y="41"/>
                  <a:pt x="937" y="0"/>
                  <a:pt x="877" y="43"/>
                </a:cubicBezTo>
                <a:cubicBezTo>
                  <a:pt x="856" y="58"/>
                  <a:pt x="835" y="63"/>
                  <a:pt x="816" y="63"/>
                </a:cubicBezTo>
                <a:cubicBezTo>
                  <a:pt x="778" y="63"/>
                  <a:pt x="750" y="43"/>
                  <a:pt x="749" y="43"/>
                </a:cubicBezTo>
                <a:cubicBezTo>
                  <a:pt x="747" y="41"/>
                  <a:pt x="687" y="0"/>
                  <a:pt x="627" y="43"/>
                </a:cubicBezTo>
                <a:cubicBezTo>
                  <a:pt x="606" y="58"/>
                  <a:pt x="585" y="63"/>
                  <a:pt x="566" y="63"/>
                </a:cubicBezTo>
                <a:cubicBezTo>
                  <a:pt x="528" y="63"/>
                  <a:pt x="500" y="43"/>
                  <a:pt x="499" y="43"/>
                </a:cubicBezTo>
                <a:cubicBezTo>
                  <a:pt x="497" y="41"/>
                  <a:pt x="438" y="0"/>
                  <a:pt x="378" y="43"/>
                </a:cubicBezTo>
                <a:cubicBezTo>
                  <a:pt x="356" y="58"/>
                  <a:pt x="335" y="63"/>
                  <a:pt x="316" y="63"/>
                </a:cubicBezTo>
                <a:cubicBezTo>
                  <a:pt x="279" y="63"/>
                  <a:pt x="250" y="43"/>
                  <a:pt x="250" y="43"/>
                </a:cubicBezTo>
                <a:cubicBezTo>
                  <a:pt x="247" y="41"/>
                  <a:pt x="188" y="0"/>
                  <a:pt x="128" y="43"/>
                </a:cubicBezTo>
                <a:cubicBezTo>
                  <a:pt x="107" y="58"/>
                  <a:pt x="85" y="63"/>
                  <a:pt x="67" y="63"/>
                </a:cubicBezTo>
                <a:cubicBezTo>
                  <a:pt x="29" y="63"/>
                  <a:pt x="0" y="43"/>
                  <a:pt x="0" y="43"/>
                </a:cubicBezTo>
                <a:cubicBezTo>
                  <a:pt x="0" y="266"/>
                  <a:pt x="0" y="266"/>
                  <a:pt x="0" y="266"/>
                </a:cubicBezTo>
                <a:cubicBezTo>
                  <a:pt x="4" y="268"/>
                  <a:pt x="4" y="268"/>
                  <a:pt x="4" y="268"/>
                </a:cubicBezTo>
                <a:cubicBezTo>
                  <a:pt x="5" y="268"/>
                  <a:pt x="5" y="268"/>
                  <a:pt x="5" y="268"/>
                </a:cubicBezTo>
                <a:cubicBezTo>
                  <a:pt x="7" y="270"/>
                  <a:pt x="66" y="311"/>
                  <a:pt x="126" y="268"/>
                </a:cubicBezTo>
                <a:close/>
              </a:path>
            </a:pathLst>
          </a:custGeom>
          <a:solidFill>
            <a:srgbClr val="83C4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9" name="Freeform 1522"/>
          <p:cNvSpPr>
            <a:spLocks/>
          </p:cNvSpPr>
          <p:nvPr/>
        </p:nvSpPr>
        <p:spPr bwMode="auto">
          <a:xfrm>
            <a:off x="1292448" y="2440166"/>
            <a:ext cx="774693" cy="473832"/>
          </a:xfrm>
          <a:custGeom>
            <a:avLst/>
            <a:gdLst>
              <a:gd name="T0" fmla="*/ 184 w 356"/>
              <a:gd name="T1" fmla="*/ 218 h 218"/>
              <a:gd name="T2" fmla="*/ 0 w 356"/>
              <a:gd name="T3" fmla="*/ 66 h 218"/>
              <a:gd name="T4" fmla="*/ 178 w 356"/>
              <a:gd name="T5" fmla="*/ 92 h 218"/>
              <a:gd name="T6" fmla="*/ 356 w 356"/>
              <a:gd name="T7" fmla="*/ 66 h 218"/>
              <a:gd name="T8" fmla="*/ 184 w 356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6" h="218">
                <a:moveTo>
                  <a:pt x="184" y="218"/>
                </a:moveTo>
                <a:cubicBezTo>
                  <a:pt x="184" y="218"/>
                  <a:pt x="148" y="60"/>
                  <a:pt x="0" y="66"/>
                </a:cubicBezTo>
                <a:cubicBezTo>
                  <a:pt x="0" y="65"/>
                  <a:pt x="103" y="9"/>
                  <a:pt x="178" y="92"/>
                </a:cubicBezTo>
                <a:cubicBezTo>
                  <a:pt x="183" y="96"/>
                  <a:pt x="241" y="0"/>
                  <a:pt x="356" y="66"/>
                </a:cubicBezTo>
                <a:cubicBezTo>
                  <a:pt x="354" y="67"/>
                  <a:pt x="179" y="80"/>
                  <a:pt x="184" y="2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0" name="Freeform 1523"/>
          <p:cNvSpPr>
            <a:spLocks/>
          </p:cNvSpPr>
          <p:nvPr/>
        </p:nvSpPr>
        <p:spPr bwMode="auto">
          <a:xfrm>
            <a:off x="10341856" y="1117383"/>
            <a:ext cx="309141" cy="228176"/>
          </a:xfrm>
          <a:custGeom>
            <a:avLst/>
            <a:gdLst>
              <a:gd name="T0" fmla="*/ 37 w 142"/>
              <a:gd name="T1" fmla="*/ 105 h 105"/>
              <a:gd name="T2" fmla="*/ 0 w 142"/>
              <a:gd name="T3" fmla="*/ 1 h 105"/>
              <a:gd name="T4" fmla="*/ 65 w 142"/>
              <a:gd name="T5" fmla="*/ 53 h 105"/>
              <a:gd name="T6" fmla="*/ 142 w 142"/>
              <a:gd name="T7" fmla="*/ 85 h 105"/>
              <a:gd name="T8" fmla="*/ 37 w 142"/>
              <a:gd name="T9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" h="105">
                <a:moveTo>
                  <a:pt x="37" y="105"/>
                </a:moveTo>
                <a:cubicBezTo>
                  <a:pt x="37" y="105"/>
                  <a:pt x="61" y="33"/>
                  <a:pt x="0" y="1"/>
                </a:cubicBezTo>
                <a:cubicBezTo>
                  <a:pt x="1" y="0"/>
                  <a:pt x="55" y="2"/>
                  <a:pt x="65" y="53"/>
                </a:cubicBezTo>
                <a:cubicBezTo>
                  <a:pt x="66" y="56"/>
                  <a:pt x="112" y="31"/>
                  <a:pt x="142" y="85"/>
                </a:cubicBezTo>
                <a:cubicBezTo>
                  <a:pt x="141" y="85"/>
                  <a:pt x="68" y="49"/>
                  <a:pt x="37" y="1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710126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9" name="图片 1778" descr="t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49" y="1514901"/>
            <a:ext cx="6901837" cy="4879545"/>
          </a:xfrm>
          <a:prstGeom prst="rect">
            <a:avLst/>
          </a:prstGeom>
        </p:spPr>
      </p:pic>
      <p:grpSp>
        <p:nvGrpSpPr>
          <p:cNvPr id="3" name="组合 3"/>
          <p:cNvGrpSpPr/>
          <p:nvPr/>
        </p:nvGrpSpPr>
        <p:grpSpPr>
          <a:xfrm>
            <a:off x="780560" y="327247"/>
            <a:ext cx="556447" cy="587511"/>
            <a:chOff x="3072562" y="3383649"/>
            <a:chExt cx="1154663" cy="1219122"/>
          </a:xfrm>
        </p:grpSpPr>
        <p:sp>
          <p:nvSpPr>
            <p:cNvPr id="5" name="Freeform 128"/>
            <p:cNvSpPr>
              <a:spLocks/>
            </p:cNvSpPr>
            <p:nvPr/>
          </p:nvSpPr>
          <p:spPr bwMode="auto">
            <a:xfrm>
              <a:off x="3072562" y="3383649"/>
              <a:ext cx="900562" cy="1219122"/>
            </a:xfrm>
            <a:custGeom>
              <a:avLst/>
              <a:gdLst>
                <a:gd name="T0" fmla="*/ 0 w 964"/>
                <a:gd name="T1" fmla="*/ 0 h 1305"/>
                <a:gd name="T2" fmla="*/ 0 w 964"/>
                <a:gd name="T3" fmla="*/ 1305 h 1305"/>
                <a:gd name="T4" fmla="*/ 964 w 964"/>
                <a:gd name="T5" fmla="*/ 1305 h 1305"/>
                <a:gd name="T6" fmla="*/ 964 w 964"/>
                <a:gd name="T7" fmla="*/ 265 h 1305"/>
                <a:gd name="T8" fmla="*/ 704 w 964"/>
                <a:gd name="T9" fmla="*/ 5 h 1305"/>
                <a:gd name="T10" fmla="*/ 0 w 964"/>
                <a:gd name="T11" fmla="*/ 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4" h="1305">
                  <a:moveTo>
                    <a:pt x="0" y="0"/>
                  </a:moveTo>
                  <a:lnTo>
                    <a:pt x="0" y="1305"/>
                  </a:lnTo>
                  <a:lnTo>
                    <a:pt x="964" y="1305"/>
                  </a:lnTo>
                  <a:lnTo>
                    <a:pt x="964" y="265"/>
                  </a:lnTo>
                  <a:lnTo>
                    <a:pt x="704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6" name="Freeform 129"/>
            <p:cNvSpPr>
              <a:spLocks/>
            </p:cNvSpPr>
            <p:nvPr/>
          </p:nvSpPr>
          <p:spPr bwMode="auto">
            <a:xfrm>
              <a:off x="3730234" y="3388320"/>
              <a:ext cx="242890" cy="244759"/>
            </a:xfrm>
            <a:custGeom>
              <a:avLst/>
              <a:gdLst>
                <a:gd name="T0" fmla="*/ 260 w 260"/>
                <a:gd name="T1" fmla="*/ 260 h 262"/>
                <a:gd name="T2" fmla="*/ 0 w 260"/>
                <a:gd name="T3" fmla="*/ 0 h 262"/>
                <a:gd name="T4" fmla="*/ 0 w 260"/>
                <a:gd name="T5" fmla="*/ 262 h 262"/>
                <a:gd name="T6" fmla="*/ 260 w 260"/>
                <a:gd name="T7" fmla="*/ 26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262">
                  <a:moveTo>
                    <a:pt x="260" y="260"/>
                  </a:moveTo>
                  <a:lnTo>
                    <a:pt x="0" y="0"/>
                  </a:lnTo>
                  <a:lnTo>
                    <a:pt x="0" y="262"/>
                  </a:lnTo>
                  <a:lnTo>
                    <a:pt x="260" y="260"/>
                  </a:lnTo>
                  <a:close/>
                </a:path>
              </a:pathLst>
            </a:custGeom>
            <a:solidFill>
              <a:srgbClr val="B1DE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7" name="Freeform 130"/>
            <p:cNvSpPr>
              <a:spLocks/>
            </p:cNvSpPr>
            <p:nvPr/>
          </p:nvSpPr>
          <p:spPr bwMode="auto">
            <a:xfrm>
              <a:off x="3761063" y="3631210"/>
              <a:ext cx="212062" cy="244759"/>
            </a:xfrm>
            <a:custGeom>
              <a:avLst/>
              <a:gdLst>
                <a:gd name="T0" fmla="*/ 0 w 227"/>
                <a:gd name="T1" fmla="*/ 2 h 262"/>
                <a:gd name="T2" fmla="*/ 227 w 227"/>
                <a:gd name="T3" fmla="*/ 262 h 262"/>
                <a:gd name="T4" fmla="*/ 227 w 227"/>
                <a:gd name="T5" fmla="*/ 0 h 262"/>
                <a:gd name="T6" fmla="*/ 0 w 227"/>
                <a:gd name="T7" fmla="*/ 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262">
                  <a:moveTo>
                    <a:pt x="0" y="2"/>
                  </a:moveTo>
                  <a:lnTo>
                    <a:pt x="227" y="262"/>
                  </a:lnTo>
                  <a:lnTo>
                    <a:pt x="22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1F1F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8" name="Rectangle 131"/>
            <p:cNvSpPr>
              <a:spLocks noChangeArrowheads="1"/>
            </p:cNvSpPr>
            <p:nvPr/>
          </p:nvSpPr>
          <p:spPr bwMode="auto">
            <a:xfrm>
              <a:off x="3156640" y="3754523"/>
              <a:ext cx="604423" cy="22421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9" name="Rectangle 132"/>
            <p:cNvSpPr>
              <a:spLocks noChangeArrowheads="1"/>
            </p:cNvSpPr>
            <p:nvPr/>
          </p:nvSpPr>
          <p:spPr bwMode="auto">
            <a:xfrm>
              <a:off x="3156640" y="3814312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0" name="Rectangle 133"/>
            <p:cNvSpPr>
              <a:spLocks noChangeArrowheads="1"/>
            </p:cNvSpPr>
            <p:nvPr/>
          </p:nvSpPr>
          <p:spPr bwMode="auto">
            <a:xfrm>
              <a:off x="3156640" y="3875969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1" name="Rectangle 134"/>
            <p:cNvSpPr>
              <a:spLocks noChangeArrowheads="1"/>
            </p:cNvSpPr>
            <p:nvPr/>
          </p:nvSpPr>
          <p:spPr bwMode="auto">
            <a:xfrm>
              <a:off x="3156640" y="3937625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2" name="Rectangle 135"/>
            <p:cNvSpPr>
              <a:spLocks noChangeArrowheads="1"/>
            </p:cNvSpPr>
            <p:nvPr/>
          </p:nvSpPr>
          <p:spPr bwMode="auto">
            <a:xfrm>
              <a:off x="3156640" y="3997414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3" name="Rectangle 136"/>
            <p:cNvSpPr>
              <a:spLocks noChangeArrowheads="1"/>
            </p:cNvSpPr>
            <p:nvPr/>
          </p:nvSpPr>
          <p:spPr bwMode="auto">
            <a:xfrm>
              <a:off x="3156640" y="4059071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4" name="Rectangle 137"/>
            <p:cNvSpPr>
              <a:spLocks noChangeArrowheads="1"/>
            </p:cNvSpPr>
            <p:nvPr/>
          </p:nvSpPr>
          <p:spPr bwMode="auto">
            <a:xfrm>
              <a:off x="3156640" y="4120727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5" name="Rectangle 138"/>
            <p:cNvSpPr>
              <a:spLocks noChangeArrowheads="1"/>
            </p:cNvSpPr>
            <p:nvPr/>
          </p:nvSpPr>
          <p:spPr bwMode="auto">
            <a:xfrm>
              <a:off x="3156640" y="4183318"/>
              <a:ext cx="604423" cy="21486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6" name="Rectangle 139"/>
            <p:cNvSpPr>
              <a:spLocks noChangeArrowheads="1"/>
            </p:cNvSpPr>
            <p:nvPr/>
          </p:nvSpPr>
          <p:spPr bwMode="auto">
            <a:xfrm>
              <a:off x="3156640" y="4242172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7" name="Rectangle 140"/>
            <p:cNvSpPr>
              <a:spLocks noChangeArrowheads="1"/>
            </p:cNvSpPr>
            <p:nvPr/>
          </p:nvSpPr>
          <p:spPr bwMode="auto">
            <a:xfrm>
              <a:off x="3156640" y="4304763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8" name="Rectangle 141"/>
            <p:cNvSpPr>
              <a:spLocks noChangeArrowheads="1"/>
            </p:cNvSpPr>
            <p:nvPr/>
          </p:nvSpPr>
          <p:spPr bwMode="auto">
            <a:xfrm>
              <a:off x="3156640" y="4366420"/>
              <a:ext cx="604423" cy="21486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9" name="Rectangle 142"/>
            <p:cNvSpPr>
              <a:spLocks noChangeArrowheads="1"/>
            </p:cNvSpPr>
            <p:nvPr/>
          </p:nvSpPr>
          <p:spPr bwMode="auto">
            <a:xfrm>
              <a:off x="3156640" y="4426209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0" name="Rectangle 143"/>
            <p:cNvSpPr>
              <a:spLocks noChangeArrowheads="1"/>
            </p:cNvSpPr>
            <p:nvPr/>
          </p:nvSpPr>
          <p:spPr bwMode="auto">
            <a:xfrm>
              <a:off x="3156640" y="4487865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1" name="Freeform 144"/>
            <p:cNvSpPr>
              <a:spLocks/>
            </p:cNvSpPr>
            <p:nvPr/>
          </p:nvSpPr>
          <p:spPr bwMode="auto">
            <a:xfrm>
              <a:off x="4101109" y="3739576"/>
              <a:ext cx="126116" cy="139195"/>
            </a:xfrm>
            <a:custGeom>
              <a:avLst/>
              <a:gdLst>
                <a:gd name="T0" fmla="*/ 25 w 57"/>
                <a:gd name="T1" fmla="*/ 63 h 63"/>
                <a:gd name="T2" fmla="*/ 50 w 57"/>
                <a:gd name="T3" fmla="*/ 39 h 63"/>
                <a:gd name="T4" fmla="*/ 48 w 57"/>
                <a:gd name="T5" fmla="*/ 11 h 63"/>
                <a:gd name="T6" fmla="*/ 37 w 57"/>
                <a:gd name="T7" fmla="*/ 0 h 63"/>
                <a:gd name="T8" fmla="*/ 0 w 57"/>
                <a:gd name="T9" fmla="*/ 36 h 63"/>
                <a:gd name="T10" fmla="*/ 25 w 57"/>
                <a:gd name="T1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3">
                  <a:moveTo>
                    <a:pt x="25" y="63"/>
                  </a:moveTo>
                  <a:cubicBezTo>
                    <a:pt x="50" y="39"/>
                    <a:pt x="50" y="39"/>
                    <a:pt x="50" y="39"/>
                  </a:cubicBezTo>
                  <a:cubicBezTo>
                    <a:pt x="57" y="32"/>
                    <a:pt x="56" y="20"/>
                    <a:pt x="48" y="1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25" y="63"/>
                  </a:lnTo>
                  <a:close/>
                </a:path>
              </a:pathLst>
            </a:custGeom>
            <a:solidFill>
              <a:srgbClr val="FFFEF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2" name="Freeform 145"/>
            <p:cNvSpPr>
              <a:spLocks/>
            </p:cNvSpPr>
            <p:nvPr/>
          </p:nvSpPr>
          <p:spPr bwMode="auto">
            <a:xfrm>
              <a:off x="4044123" y="3692867"/>
              <a:ext cx="138261" cy="126116"/>
            </a:xfrm>
            <a:custGeom>
              <a:avLst/>
              <a:gdLst>
                <a:gd name="T0" fmla="*/ 63 w 63"/>
                <a:gd name="T1" fmla="*/ 21 h 57"/>
                <a:gd name="T2" fmla="*/ 53 w 63"/>
                <a:gd name="T3" fmla="*/ 10 h 57"/>
                <a:gd name="T4" fmla="*/ 25 w 63"/>
                <a:gd name="T5" fmla="*/ 7 h 57"/>
                <a:gd name="T6" fmla="*/ 0 w 63"/>
                <a:gd name="T7" fmla="*/ 31 h 57"/>
                <a:gd name="T8" fmla="*/ 26 w 63"/>
                <a:gd name="T9" fmla="*/ 57 h 57"/>
                <a:gd name="T10" fmla="*/ 63 w 63"/>
                <a:gd name="T11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7">
                  <a:moveTo>
                    <a:pt x="63" y="21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45" y="2"/>
                    <a:pt x="32" y="0"/>
                    <a:pt x="25" y="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6" y="57"/>
                    <a:pt x="26" y="57"/>
                    <a:pt x="26" y="57"/>
                  </a:cubicBezTo>
                  <a:lnTo>
                    <a:pt x="63" y="21"/>
                  </a:lnTo>
                  <a:close/>
                </a:path>
              </a:pathLst>
            </a:custGeom>
            <a:solidFill>
              <a:srgbClr val="FBF8F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3" name="Freeform 146"/>
            <p:cNvSpPr>
              <a:spLocks/>
            </p:cNvSpPr>
            <p:nvPr/>
          </p:nvSpPr>
          <p:spPr bwMode="auto">
            <a:xfrm>
              <a:off x="3551803" y="4185187"/>
              <a:ext cx="163484" cy="163484"/>
            </a:xfrm>
            <a:custGeom>
              <a:avLst/>
              <a:gdLst>
                <a:gd name="T0" fmla="*/ 175 w 175"/>
                <a:gd name="T1" fmla="*/ 144 h 175"/>
                <a:gd name="T2" fmla="*/ 35 w 175"/>
                <a:gd name="T3" fmla="*/ 0 h 175"/>
                <a:gd name="T4" fmla="*/ 0 w 175"/>
                <a:gd name="T5" fmla="*/ 128 h 175"/>
                <a:gd name="T6" fmla="*/ 45 w 175"/>
                <a:gd name="T7" fmla="*/ 175 h 175"/>
                <a:gd name="T8" fmla="*/ 175 w 175"/>
                <a:gd name="T9" fmla="*/ 14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75">
                  <a:moveTo>
                    <a:pt x="175" y="144"/>
                  </a:moveTo>
                  <a:lnTo>
                    <a:pt x="35" y="0"/>
                  </a:lnTo>
                  <a:lnTo>
                    <a:pt x="0" y="128"/>
                  </a:lnTo>
                  <a:lnTo>
                    <a:pt x="45" y="175"/>
                  </a:lnTo>
                  <a:lnTo>
                    <a:pt x="175" y="144"/>
                  </a:ln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4" name="Freeform 147"/>
            <p:cNvSpPr>
              <a:spLocks/>
            </p:cNvSpPr>
            <p:nvPr/>
          </p:nvSpPr>
          <p:spPr bwMode="auto">
            <a:xfrm>
              <a:off x="3535922" y="4304763"/>
              <a:ext cx="57920" cy="56986"/>
            </a:xfrm>
            <a:custGeom>
              <a:avLst/>
              <a:gdLst>
                <a:gd name="T0" fmla="*/ 62 w 62"/>
                <a:gd name="T1" fmla="*/ 47 h 61"/>
                <a:gd name="T2" fmla="*/ 17 w 62"/>
                <a:gd name="T3" fmla="*/ 0 h 61"/>
                <a:gd name="T4" fmla="*/ 0 w 62"/>
                <a:gd name="T5" fmla="*/ 61 h 61"/>
                <a:gd name="T6" fmla="*/ 62 w 62"/>
                <a:gd name="T7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1">
                  <a:moveTo>
                    <a:pt x="62" y="47"/>
                  </a:moveTo>
                  <a:lnTo>
                    <a:pt x="17" y="0"/>
                  </a:lnTo>
                  <a:lnTo>
                    <a:pt x="0" y="61"/>
                  </a:lnTo>
                  <a:lnTo>
                    <a:pt x="62" y="47"/>
                  </a:lnTo>
                  <a:close/>
                </a:path>
              </a:pathLst>
            </a:custGeom>
            <a:solidFill>
              <a:srgbClr val="009A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5" name="Freeform 148"/>
            <p:cNvSpPr>
              <a:spLocks/>
            </p:cNvSpPr>
            <p:nvPr/>
          </p:nvSpPr>
          <p:spPr bwMode="auto">
            <a:xfrm>
              <a:off x="4037584" y="3736774"/>
              <a:ext cx="142932" cy="150405"/>
            </a:xfrm>
            <a:custGeom>
              <a:avLst/>
              <a:gdLst>
                <a:gd name="T0" fmla="*/ 16 w 153"/>
                <a:gd name="T1" fmla="*/ 0 h 161"/>
                <a:gd name="T2" fmla="*/ 0 w 153"/>
                <a:gd name="T3" fmla="*/ 17 h 161"/>
                <a:gd name="T4" fmla="*/ 137 w 153"/>
                <a:gd name="T5" fmla="*/ 161 h 161"/>
                <a:gd name="T6" fmla="*/ 153 w 153"/>
                <a:gd name="T7" fmla="*/ 144 h 161"/>
                <a:gd name="T8" fmla="*/ 16 w 153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61">
                  <a:moveTo>
                    <a:pt x="16" y="0"/>
                  </a:moveTo>
                  <a:lnTo>
                    <a:pt x="0" y="17"/>
                  </a:lnTo>
                  <a:lnTo>
                    <a:pt x="137" y="161"/>
                  </a:lnTo>
                  <a:lnTo>
                    <a:pt x="153" y="14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6" name="Freeform 149"/>
            <p:cNvSpPr>
              <a:spLocks/>
            </p:cNvSpPr>
            <p:nvPr/>
          </p:nvSpPr>
          <p:spPr bwMode="auto">
            <a:xfrm>
              <a:off x="3650828" y="3818983"/>
              <a:ext cx="514741" cy="500728"/>
            </a:xfrm>
            <a:custGeom>
              <a:avLst/>
              <a:gdLst>
                <a:gd name="T0" fmla="*/ 541 w 551"/>
                <a:gd name="T1" fmla="*/ 64 h 536"/>
                <a:gd name="T2" fmla="*/ 482 w 551"/>
                <a:gd name="T3" fmla="*/ 0 h 536"/>
                <a:gd name="T4" fmla="*/ 425 w 551"/>
                <a:gd name="T5" fmla="*/ 54 h 536"/>
                <a:gd name="T6" fmla="*/ 0 w 551"/>
                <a:gd name="T7" fmla="*/ 463 h 536"/>
                <a:gd name="T8" fmla="*/ 69 w 551"/>
                <a:gd name="T9" fmla="*/ 536 h 536"/>
                <a:gd name="T10" fmla="*/ 551 w 551"/>
                <a:gd name="T11" fmla="*/ 73 h 536"/>
                <a:gd name="T12" fmla="*/ 541 w 551"/>
                <a:gd name="T13" fmla="*/ 6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536">
                  <a:moveTo>
                    <a:pt x="541" y="64"/>
                  </a:moveTo>
                  <a:lnTo>
                    <a:pt x="482" y="0"/>
                  </a:lnTo>
                  <a:lnTo>
                    <a:pt x="425" y="54"/>
                  </a:lnTo>
                  <a:lnTo>
                    <a:pt x="0" y="463"/>
                  </a:lnTo>
                  <a:lnTo>
                    <a:pt x="69" y="536"/>
                  </a:lnTo>
                  <a:lnTo>
                    <a:pt x="551" y="73"/>
                  </a:lnTo>
                  <a:lnTo>
                    <a:pt x="541" y="64"/>
                  </a:lnTo>
                  <a:close/>
                </a:path>
              </a:pathLst>
            </a:custGeom>
            <a:solidFill>
              <a:srgbClr val="B1DE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7" name="Freeform 150"/>
            <p:cNvSpPr>
              <a:spLocks/>
            </p:cNvSpPr>
            <p:nvPr/>
          </p:nvSpPr>
          <p:spPr bwMode="auto">
            <a:xfrm>
              <a:off x="3584500" y="3752655"/>
              <a:ext cx="516609" cy="498859"/>
            </a:xfrm>
            <a:custGeom>
              <a:avLst/>
              <a:gdLst>
                <a:gd name="T0" fmla="*/ 492 w 553"/>
                <a:gd name="T1" fmla="*/ 9 h 534"/>
                <a:gd name="T2" fmla="*/ 485 w 553"/>
                <a:gd name="T3" fmla="*/ 0 h 534"/>
                <a:gd name="T4" fmla="*/ 0 w 553"/>
                <a:gd name="T5" fmla="*/ 463 h 534"/>
                <a:gd name="T6" fmla="*/ 71 w 553"/>
                <a:gd name="T7" fmla="*/ 534 h 534"/>
                <a:gd name="T8" fmla="*/ 496 w 553"/>
                <a:gd name="T9" fmla="*/ 125 h 534"/>
                <a:gd name="T10" fmla="*/ 553 w 553"/>
                <a:gd name="T11" fmla="*/ 71 h 534"/>
                <a:gd name="T12" fmla="*/ 492 w 553"/>
                <a:gd name="T13" fmla="*/ 9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" h="534">
                  <a:moveTo>
                    <a:pt x="492" y="9"/>
                  </a:moveTo>
                  <a:lnTo>
                    <a:pt x="485" y="0"/>
                  </a:lnTo>
                  <a:lnTo>
                    <a:pt x="0" y="463"/>
                  </a:lnTo>
                  <a:lnTo>
                    <a:pt x="71" y="534"/>
                  </a:lnTo>
                  <a:lnTo>
                    <a:pt x="496" y="125"/>
                  </a:lnTo>
                  <a:lnTo>
                    <a:pt x="553" y="71"/>
                  </a:lnTo>
                  <a:lnTo>
                    <a:pt x="492" y="9"/>
                  </a:lnTo>
                  <a:close/>
                </a:path>
              </a:pathLst>
            </a:custGeom>
            <a:solidFill>
              <a:srgbClr val="70A9B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399812" y="302165"/>
            <a:ext cx="4267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小组主页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240317" y="850467"/>
            <a:ext cx="3709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utoShape 3"/>
          <p:cNvSpPr>
            <a:spLocks noChangeAspect="1" noChangeArrowheads="1" noTextEdit="1"/>
          </p:cNvSpPr>
          <p:nvPr/>
        </p:nvSpPr>
        <p:spPr bwMode="auto">
          <a:xfrm>
            <a:off x="1601334" y="1598160"/>
            <a:ext cx="9962197" cy="704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86" name="矩形 7085"/>
          <p:cNvSpPr/>
          <p:nvPr/>
        </p:nvSpPr>
        <p:spPr>
          <a:xfrm>
            <a:off x="6792441" y="1458003"/>
            <a:ext cx="442493" cy="717450"/>
          </a:xfrm>
          <a:prstGeom prst="rect">
            <a:avLst/>
          </a:prstGeom>
          <a:solidFill>
            <a:srgbClr val="32B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87" name="文本框 7086"/>
          <p:cNvSpPr txBox="1"/>
          <p:nvPr/>
        </p:nvSpPr>
        <p:spPr>
          <a:xfrm>
            <a:off x="7160135" y="1570866"/>
            <a:ext cx="207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hlinkClick r:id="rId3" action="ppaction://hlinkfile"/>
              </a:rPr>
              <a:t>小组</a:t>
            </a:r>
            <a:r>
              <a:rPr lang="zh-CN" altLang="en-US" sz="3200" b="1" dirty="0" smtClean="0">
                <a:solidFill>
                  <a:schemeClr val="bg1"/>
                </a:solidFill>
                <a:hlinkClick r:id="rId3" action="ppaction://hlinkfile"/>
              </a:rPr>
              <a:t>主页</a:t>
            </a:r>
            <a:r>
              <a:rPr lang="en-US" altLang="zh-CN" sz="3200" b="1" dirty="0" smtClean="0">
                <a:solidFill>
                  <a:schemeClr val="bg1"/>
                </a:solidFill>
                <a:hlinkClick r:id="rId4" action="ppaction://hlinkfile"/>
              </a:rPr>
              <a:t>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8644186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86"/>
          <p:cNvSpPr>
            <a:spLocks/>
          </p:cNvSpPr>
          <p:nvPr/>
        </p:nvSpPr>
        <p:spPr bwMode="auto">
          <a:xfrm>
            <a:off x="-198254" y="4971848"/>
            <a:ext cx="4009057" cy="1862347"/>
          </a:xfrm>
          <a:custGeom>
            <a:avLst/>
            <a:gdLst>
              <a:gd name="T0" fmla="*/ 0 w 3440"/>
              <a:gd name="T1" fmla="*/ 1598 h 1598"/>
              <a:gd name="T2" fmla="*/ 1724 w 3440"/>
              <a:gd name="T3" fmla="*/ 0 h 1598"/>
              <a:gd name="T4" fmla="*/ 3440 w 3440"/>
              <a:gd name="T5" fmla="*/ 1598 h 1598"/>
              <a:gd name="T6" fmla="*/ 0 w 3440"/>
              <a:gd name="T7" fmla="*/ 1598 h 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40" h="1598">
                <a:moveTo>
                  <a:pt x="0" y="1598"/>
                </a:moveTo>
                <a:lnTo>
                  <a:pt x="1724" y="0"/>
                </a:lnTo>
                <a:lnTo>
                  <a:pt x="3440" y="1598"/>
                </a:lnTo>
                <a:lnTo>
                  <a:pt x="0" y="1598"/>
                </a:lnTo>
                <a:close/>
              </a:path>
            </a:pathLst>
          </a:custGeom>
          <a:solidFill>
            <a:srgbClr val="DACD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87"/>
          <p:cNvSpPr>
            <a:spLocks/>
          </p:cNvSpPr>
          <p:nvPr/>
        </p:nvSpPr>
        <p:spPr bwMode="auto">
          <a:xfrm>
            <a:off x="542956" y="4971848"/>
            <a:ext cx="2413592" cy="1292455"/>
          </a:xfrm>
          <a:custGeom>
            <a:avLst/>
            <a:gdLst>
              <a:gd name="T0" fmla="*/ 332 w 876"/>
              <a:gd name="T1" fmla="*/ 358 h 469"/>
              <a:gd name="T2" fmla="*/ 405 w 876"/>
              <a:gd name="T3" fmla="*/ 454 h 469"/>
              <a:gd name="T4" fmla="*/ 494 w 876"/>
              <a:gd name="T5" fmla="*/ 345 h 469"/>
              <a:gd name="T6" fmla="*/ 538 w 876"/>
              <a:gd name="T7" fmla="*/ 412 h 469"/>
              <a:gd name="T8" fmla="*/ 600 w 876"/>
              <a:gd name="T9" fmla="*/ 366 h 469"/>
              <a:gd name="T10" fmla="*/ 643 w 876"/>
              <a:gd name="T11" fmla="*/ 421 h 469"/>
              <a:gd name="T12" fmla="*/ 684 w 876"/>
              <a:gd name="T13" fmla="*/ 384 h 469"/>
              <a:gd name="T14" fmla="*/ 797 w 876"/>
              <a:gd name="T15" fmla="*/ 421 h 469"/>
              <a:gd name="T16" fmla="*/ 876 w 876"/>
              <a:gd name="T17" fmla="*/ 388 h 469"/>
              <a:gd name="T18" fmla="*/ 876 w 876"/>
              <a:gd name="T19" fmla="*/ 388 h 469"/>
              <a:gd name="T20" fmla="*/ 460 w 876"/>
              <a:gd name="T21" fmla="*/ 0 h 469"/>
              <a:gd name="T22" fmla="*/ 0 w 876"/>
              <a:gd name="T23" fmla="*/ 427 h 469"/>
              <a:gd name="T24" fmla="*/ 8 w 876"/>
              <a:gd name="T25" fmla="*/ 430 h 469"/>
              <a:gd name="T26" fmla="*/ 113 w 876"/>
              <a:gd name="T27" fmla="*/ 388 h 469"/>
              <a:gd name="T28" fmla="*/ 179 w 876"/>
              <a:gd name="T29" fmla="*/ 469 h 469"/>
              <a:gd name="T30" fmla="*/ 332 w 876"/>
              <a:gd name="T31" fmla="*/ 35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76" h="469">
                <a:moveTo>
                  <a:pt x="332" y="358"/>
                </a:moveTo>
                <a:cubicBezTo>
                  <a:pt x="405" y="454"/>
                  <a:pt x="405" y="454"/>
                  <a:pt x="405" y="454"/>
                </a:cubicBezTo>
                <a:cubicBezTo>
                  <a:pt x="494" y="345"/>
                  <a:pt x="494" y="345"/>
                  <a:pt x="494" y="345"/>
                </a:cubicBezTo>
                <a:cubicBezTo>
                  <a:pt x="538" y="412"/>
                  <a:pt x="538" y="412"/>
                  <a:pt x="538" y="412"/>
                </a:cubicBezTo>
                <a:cubicBezTo>
                  <a:pt x="600" y="366"/>
                  <a:pt x="600" y="366"/>
                  <a:pt x="600" y="366"/>
                </a:cubicBezTo>
                <a:cubicBezTo>
                  <a:pt x="643" y="421"/>
                  <a:pt x="643" y="421"/>
                  <a:pt x="643" y="421"/>
                </a:cubicBezTo>
                <a:cubicBezTo>
                  <a:pt x="684" y="384"/>
                  <a:pt x="684" y="384"/>
                  <a:pt x="684" y="384"/>
                </a:cubicBezTo>
                <a:cubicBezTo>
                  <a:pt x="684" y="384"/>
                  <a:pt x="787" y="423"/>
                  <a:pt x="797" y="421"/>
                </a:cubicBezTo>
                <a:cubicBezTo>
                  <a:pt x="807" y="419"/>
                  <a:pt x="876" y="388"/>
                  <a:pt x="876" y="388"/>
                </a:cubicBezTo>
                <a:cubicBezTo>
                  <a:pt x="876" y="388"/>
                  <a:pt x="876" y="388"/>
                  <a:pt x="876" y="388"/>
                </a:cubicBezTo>
                <a:cubicBezTo>
                  <a:pt x="460" y="0"/>
                  <a:pt x="460" y="0"/>
                  <a:pt x="460" y="0"/>
                </a:cubicBezTo>
                <a:cubicBezTo>
                  <a:pt x="0" y="427"/>
                  <a:pt x="0" y="427"/>
                  <a:pt x="0" y="427"/>
                </a:cubicBezTo>
                <a:cubicBezTo>
                  <a:pt x="8" y="430"/>
                  <a:pt x="8" y="430"/>
                  <a:pt x="8" y="430"/>
                </a:cubicBezTo>
                <a:cubicBezTo>
                  <a:pt x="113" y="388"/>
                  <a:pt x="113" y="388"/>
                  <a:pt x="113" y="388"/>
                </a:cubicBezTo>
                <a:cubicBezTo>
                  <a:pt x="179" y="469"/>
                  <a:pt x="179" y="469"/>
                  <a:pt x="179" y="469"/>
                </a:cubicBezTo>
                <a:lnTo>
                  <a:pt x="332" y="3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88"/>
          <p:cNvSpPr>
            <a:spLocks/>
          </p:cNvSpPr>
          <p:nvPr/>
        </p:nvSpPr>
        <p:spPr bwMode="auto">
          <a:xfrm>
            <a:off x="-198254" y="4971848"/>
            <a:ext cx="2009190" cy="1862347"/>
          </a:xfrm>
          <a:custGeom>
            <a:avLst/>
            <a:gdLst>
              <a:gd name="T0" fmla="*/ 0 w 1724"/>
              <a:gd name="T1" fmla="*/ 1598 h 1598"/>
              <a:gd name="T2" fmla="*/ 1724 w 1724"/>
              <a:gd name="T3" fmla="*/ 0 h 1598"/>
              <a:gd name="T4" fmla="*/ 1724 w 1724"/>
              <a:gd name="T5" fmla="*/ 1598 h 1598"/>
              <a:gd name="T6" fmla="*/ 0 w 1724"/>
              <a:gd name="T7" fmla="*/ 1598 h 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4" h="1598">
                <a:moveTo>
                  <a:pt x="0" y="1598"/>
                </a:moveTo>
                <a:lnTo>
                  <a:pt x="1724" y="0"/>
                </a:lnTo>
                <a:lnTo>
                  <a:pt x="1724" y="1598"/>
                </a:lnTo>
                <a:lnTo>
                  <a:pt x="0" y="1598"/>
                </a:lnTo>
                <a:close/>
              </a:path>
            </a:pathLst>
          </a:custGeom>
          <a:solidFill>
            <a:srgbClr val="B9989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89"/>
          <p:cNvSpPr>
            <a:spLocks/>
          </p:cNvSpPr>
          <p:nvPr/>
        </p:nvSpPr>
        <p:spPr bwMode="auto">
          <a:xfrm>
            <a:off x="542956" y="4971848"/>
            <a:ext cx="1267980" cy="1250500"/>
          </a:xfrm>
          <a:custGeom>
            <a:avLst/>
            <a:gdLst>
              <a:gd name="T0" fmla="*/ 19 w 1088"/>
              <a:gd name="T1" fmla="*/ 1017 h 1073"/>
              <a:gd name="T2" fmla="*/ 267 w 1088"/>
              <a:gd name="T3" fmla="*/ 917 h 1073"/>
              <a:gd name="T4" fmla="*/ 423 w 1088"/>
              <a:gd name="T5" fmla="*/ 1054 h 1073"/>
              <a:gd name="T6" fmla="*/ 553 w 1088"/>
              <a:gd name="T7" fmla="*/ 943 h 1073"/>
              <a:gd name="T8" fmla="*/ 650 w 1088"/>
              <a:gd name="T9" fmla="*/ 1033 h 1073"/>
              <a:gd name="T10" fmla="*/ 818 w 1088"/>
              <a:gd name="T11" fmla="*/ 901 h 1073"/>
              <a:gd name="T12" fmla="*/ 958 w 1088"/>
              <a:gd name="T13" fmla="*/ 1073 h 1073"/>
              <a:gd name="T14" fmla="*/ 1088 w 1088"/>
              <a:gd name="T15" fmla="*/ 913 h 1073"/>
              <a:gd name="T16" fmla="*/ 1088 w 1088"/>
              <a:gd name="T17" fmla="*/ 0 h 1073"/>
              <a:gd name="T18" fmla="*/ 0 w 1088"/>
              <a:gd name="T19" fmla="*/ 1009 h 1073"/>
              <a:gd name="T20" fmla="*/ 19 w 1088"/>
              <a:gd name="T21" fmla="*/ 1017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88" h="1073">
                <a:moveTo>
                  <a:pt x="19" y="1017"/>
                </a:moveTo>
                <a:lnTo>
                  <a:pt x="267" y="917"/>
                </a:lnTo>
                <a:lnTo>
                  <a:pt x="423" y="1054"/>
                </a:lnTo>
                <a:lnTo>
                  <a:pt x="553" y="943"/>
                </a:lnTo>
                <a:lnTo>
                  <a:pt x="650" y="1033"/>
                </a:lnTo>
                <a:lnTo>
                  <a:pt x="818" y="901"/>
                </a:lnTo>
                <a:lnTo>
                  <a:pt x="958" y="1073"/>
                </a:lnTo>
                <a:lnTo>
                  <a:pt x="1088" y="913"/>
                </a:lnTo>
                <a:lnTo>
                  <a:pt x="1088" y="0"/>
                </a:lnTo>
                <a:lnTo>
                  <a:pt x="0" y="1009"/>
                </a:lnTo>
                <a:lnTo>
                  <a:pt x="19" y="1017"/>
                </a:lnTo>
                <a:close/>
              </a:path>
            </a:pathLst>
          </a:custGeom>
          <a:solidFill>
            <a:srgbClr val="CDBCB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90"/>
          <p:cNvSpPr>
            <a:spLocks/>
          </p:cNvSpPr>
          <p:nvPr/>
        </p:nvSpPr>
        <p:spPr bwMode="auto">
          <a:xfrm>
            <a:off x="7220833" y="6106971"/>
            <a:ext cx="2329682" cy="1112979"/>
          </a:xfrm>
          <a:custGeom>
            <a:avLst/>
            <a:gdLst>
              <a:gd name="T0" fmla="*/ 0 w 1999"/>
              <a:gd name="T1" fmla="*/ 955 h 955"/>
              <a:gd name="T2" fmla="*/ 1002 w 1999"/>
              <a:gd name="T3" fmla="*/ 0 h 955"/>
              <a:gd name="T4" fmla="*/ 1999 w 1999"/>
              <a:gd name="T5" fmla="*/ 955 h 955"/>
              <a:gd name="T6" fmla="*/ 0 w 1999"/>
              <a:gd name="T7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9" h="955">
                <a:moveTo>
                  <a:pt x="0" y="955"/>
                </a:moveTo>
                <a:lnTo>
                  <a:pt x="1002" y="0"/>
                </a:lnTo>
                <a:lnTo>
                  <a:pt x="1999" y="955"/>
                </a:lnTo>
                <a:lnTo>
                  <a:pt x="0" y="9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91"/>
          <p:cNvSpPr>
            <a:spLocks/>
          </p:cNvSpPr>
          <p:nvPr/>
        </p:nvSpPr>
        <p:spPr bwMode="auto">
          <a:xfrm>
            <a:off x="7220833" y="6106971"/>
            <a:ext cx="1167754" cy="1112979"/>
          </a:xfrm>
          <a:custGeom>
            <a:avLst/>
            <a:gdLst>
              <a:gd name="T0" fmla="*/ 0 w 1002"/>
              <a:gd name="T1" fmla="*/ 955 h 955"/>
              <a:gd name="T2" fmla="*/ 1002 w 1002"/>
              <a:gd name="T3" fmla="*/ 0 h 955"/>
              <a:gd name="T4" fmla="*/ 1002 w 1002"/>
              <a:gd name="T5" fmla="*/ 955 h 955"/>
              <a:gd name="T6" fmla="*/ 0 w 1002"/>
              <a:gd name="T7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2" h="955">
                <a:moveTo>
                  <a:pt x="0" y="955"/>
                </a:moveTo>
                <a:lnTo>
                  <a:pt x="1002" y="0"/>
                </a:lnTo>
                <a:lnTo>
                  <a:pt x="1002" y="955"/>
                </a:lnTo>
                <a:lnTo>
                  <a:pt x="0" y="955"/>
                </a:lnTo>
                <a:close/>
              </a:path>
            </a:pathLst>
          </a:custGeom>
          <a:solidFill>
            <a:srgbClr val="CDBCB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92"/>
          <p:cNvSpPr>
            <a:spLocks/>
          </p:cNvSpPr>
          <p:nvPr/>
        </p:nvSpPr>
        <p:spPr bwMode="auto">
          <a:xfrm>
            <a:off x="4334078" y="6021894"/>
            <a:ext cx="1680540" cy="853090"/>
          </a:xfrm>
          <a:custGeom>
            <a:avLst/>
            <a:gdLst>
              <a:gd name="T0" fmla="*/ 311 w 610"/>
              <a:gd name="T1" fmla="*/ 155 h 310"/>
              <a:gd name="T2" fmla="*/ 156 w 610"/>
              <a:gd name="T3" fmla="*/ 0 h 310"/>
              <a:gd name="T4" fmla="*/ 0 w 610"/>
              <a:gd name="T5" fmla="*/ 155 h 310"/>
              <a:gd name="T6" fmla="*/ 156 w 610"/>
              <a:gd name="T7" fmla="*/ 310 h 310"/>
              <a:gd name="T8" fmla="*/ 610 w 610"/>
              <a:gd name="T9" fmla="*/ 31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310">
                <a:moveTo>
                  <a:pt x="311" y="155"/>
                </a:moveTo>
                <a:cubicBezTo>
                  <a:pt x="311" y="69"/>
                  <a:pt x="241" y="0"/>
                  <a:pt x="156" y="0"/>
                </a:cubicBezTo>
                <a:cubicBezTo>
                  <a:pt x="70" y="0"/>
                  <a:pt x="0" y="69"/>
                  <a:pt x="0" y="155"/>
                </a:cubicBezTo>
                <a:cubicBezTo>
                  <a:pt x="0" y="241"/>
                  <a:pt x="70" y="310"/>
                  <a:pt x="156" y="310"/>
                </a:cubicBezTo>
                <a:cubicBezTo>
                  <a:pt x="610" y="310"/>
                  <a:pt x="610" y="310"/>
                  <a:pt x="610" y="310"/>
                </a:cubicBezTo>
              </a:path>
            </a:pathLst>
          </a:custGeom>
          <a:solidFill>
            <a:srgbClr val="FFE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Oval 193"/>
          <p:cNvSpPr>
            <a:spLocks noChangeArrowheads="1"/>
          </p:cNvSpPr>
          <p:nvPr/>
        </p:nvSpPr>
        <p:spPr bwMode="auto">
          <a:xfrm>
            <a:off x="4526373" y="5404220"/>
            <a:ext cx="1044220" cy="1044220"/>
          </a:xfrm>
          <a:prstGeom prst="ellipse">
            <a:avLst/>
          </a:prstGeom>
          <a:solidFill>
            <a:srgbClr val="FFE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194"/>
          <p:cNvSpPr>
            <a:spLocks noChangeArrowheads="1"/>
          </p:cNvSpPr>
          <p:nvPr/>
        </p:nvSpPr>
        <p:spPr bwMode="auto">
          <a:xfrm>
            <a:off x="6096199" y="5685087"/>
            <a:ext cx="609516" cy="609516"/>
          </a:xfrm>
          <a:prstGeom prst="ellipse">
            <a:avLst/>
          </a:prstGeom>
          <a:solidFill>
            <a:srgbClr val="FFE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Oval 195"/>
          <p:cNvSpPr>
            <a:spLocks noChangeArrowheads="1"/>
          </p:cNvSpPr>
          <p:nvPr/>
        </p:nvSpPr>
        <p:spPr bwMode="auto">
          <a:xfrm>
            <a:off x="4576486" y="5167639"/>
            <a:ext cx="608351" cy="608351"/>
          </a:xfrm>
          <a:prstGeom prst="ellipse">
            <a:avLst/>
          </a:prstGeom>
          <a:solidFill>
            <a:srgbClr val="FFE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196"/>
          <p:cNvSpPr>
            <a:spLocks noChangeArrowheads="1"/>
          </p:cNvSpPr>
          <p:nvPr/>
        </p:nvSpPr>
        <p:spPr bwMode="auto">
          <a:xfrm>
            <a:off x="6802445" y="6087158"/>
            <a:ext cx="649141" cy="650306"/>
          </a:xfrm>
          <a:prstGeom prst="ellipse">
            <a:avLst/>
          </a:prstGeom>
          <a:solidFill>
            <a:srgbClr val="FFE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97"/>
          <p:cNvSpPr>
            <a:spLocks/>
          </p:cNvSpPr>
          <p:nvPr/>
        </p:nvSpPr>
        <p:spPr bwMode="auto">
          <a:xfrm>
            <a:off x="2504363" y="4123419"/>
            <a:ext cx="1854189" cy="1080348"/>
          </a:xfrm>
          <a:custGeom>
            <a:avLst/>
            <a:gdLst>
              <a:gd name="T0" fmla="*/ 551 w 673"/>
              <a:gd name="T1" fmla="*/ 147 h 392"/>
              <a:gd name="T2" fmla="*/ 517 w 673"/>
              <a:gd name="T3" fmla="*/ 152 h 392"/>
              <a:gd name="T4" fmla="*/ 341 w 673"/>
              <a:gd name="T5" fmla="*/ 0 h 392"/>
              <a:gd name="T6" fmla="*/ 169 w 673"/>
              <a:gd name="T7" fmla="*/ 133 h 392"/>
              <a:gd name="T8" fmla="*/ 132 w 673"/>
              <a:gd name="T9" fmla="*/ 128 h 392"/>
              <a:gd name="T10" fmla="*/ 0 w 673"/>
              <a:gd name="T11" fmla="*/ 260 h 392"/>
              <a:gd name="T12" fmla="*/ 132 w 673"/>
              <a:gd name="T13" fmla="*/ 392 h 392"/>
              <a:gd name="T14" fmla="*/ 192 w 673"/>
              <a:gd name="T15" fmla="*/ 392 h 392"/>
              <a:gd name="T16" fmla="*/ 519 w 673"/>
              <a:gd name="T17" fmla="*/ 392 h 392"/>
              <a:gd name="T18" fmla="*/ 551 w 673"/>
              <a:gd name="T19" fmla="*/ 392 h 392"/>
              <a:gd name="T20" fmla="*/ 673 w 673"/>
              <a:gd name="T21" fmla="*/ 270 h 392"/>
              <a:gd name="T22" fmla="*/ 551 w 673"/>
              <a:gd name="T23" fmla="*/ 147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3" h="392">
                <a:moveTo>
                  <a:pt x="551" y="147"/>
                </a:moveTo>
                <a:cubicBezTo>
                  <a:pt x="539" y="147"/>
                  <a:pt x="528" y="149"/>
                  <a:pt x="517" y="152"/>
                </a:cubicBezTo>
                <a:cubicBezTo>
                  <a:pt x="505" y="66"/>
                  <a:pt x="431" y="0"/>
                  <a:pt x="341" y="0"/>
                </a:cubicBezTo>
                <a:cubicBezTo>
                  <a:pt x="258" y="0"/>
                  <a:pt x="189" y="57"/>
                  <a:pt x="169" y="133"/>
                </a:cubicBezTo>
                <a:cubicBezTo>
                  <a:pt x="158" y="130"/>
                  <a:pt x="145" y="128"/>
                  <a:pt x="132" y="128"/>
                </a:cubicBezTo>
                <a:cubicBezTo>
                  <a:pt x="59" y="128"/>
                  <a:pt x="0" y="187"/>
                  <a:pt x="0" y="260"/>
                </a:cubicBezTo>
                <a:cubicBezTo>
                  <a:pt x="0" y="333"/>
                  <a:pt x="59" y="392"/>
                  <a:pt x="132" y="392"/>
                </a:cubicBezTo>
                <a:cubicBezTo>
                  <a:pt x="192" y="392"/>
                  <a:pt x="192" y="392"/>
                  <a:pt x="192" y="392"/>
                </a:cubicBezTo>
                <a:cubicBezTo>
                  <a:pt x="519" y="392"/>
                  <a:pt x="519" y="392"/>
                  <a:pt x="519" y="392"/>
                </a:cubicBezTo>
                <a:cubicBezTo>
                  <a:pt x="551" y="392"/>
                  <a:pt x="551" y="392"/>
                  <a:pt x="551" y="392"/>
                </a:cubicBezTo>
                <a:cubicBezTo>
                  <a:pt x="618" y="392"/>
                  <a:pt x="673" y="338"/>
                  <a:pt x="673" y="270"/>
                </a:cubicBezTo>
                <a:cubicBezTo>
                  <a:pt x="673" y="202"/>
                  <a:pt x="618" y="147"/>
                  <a:pt x="551" y="1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98"/>
          <p:cNvSpPr>
            <a:spLocks/>
          </p:cNvSpPr>
          <p:nvPr/>
        </p:nvSpPr>
        <p:spPr bwMode="auto">
          <a:xfrm>
            <a:off x="9405418" y="570920"/>
            <a:ext cx="1636254" cy="953316"/>
          </a:xfrm>
          <a:custGeom>
            <a:avLst/>
            <a:gdLst>
              <a:gd name="T0" fmla="*/ 485 w 594"/>
              <a:gd name="T1" fmla="*/ 130 h 346"/>
              <a:gd name="T2" fmla="*/ 455 w 594"/>
              <a:gd name="T3" fmla="*/ 134 h 346"/>
              <a:gd name="T4" fmla="*/ 301 w 594"/>
              <a:gd name="T5" fmla="*/ 0 h 346"/>
              <a:gd name="T6" fmla="*/ 149 w 594"/>
              <a:gd name="T7" fmla="*/ 118 h 346"/>
              <a:gd name="T8" fmla="*/ 117 w 594"/>
              <a:gd name="T9" fmla="*/ 113 h 346"/>
              <a:gd name="T10" fmla="*/ 0 w 594"/>
              <a:gd name="T11" fmla="*/ 230 h 346"/>
              <a:gd name="T12" fmla="*/ 117 w 594"/>
              <a:gd name="T13" fmla="*/ 346 h 346"/>
              <a:gd name="T14" fmla="*/ 169 w 594"/>
              <a:gd name="T15" fmla="*/ 346 h 346"/>
              <a:gd name="T16" fmla="*/ 458 w 594"/>
              <a:gd name="T17" fmla="*/ 346 h 346"/>
              <a:gd name="T18" fmla="*/ 485 w 594"/>
              <a:gd name="T19" fmla="*/ 346 h 346"/>
              <a:gd name="T20" fmla="*/ 594 w 594"/>
              <a:gd name="T21" fmla="*/ 238 h 346"/>
              <a:gd name="T22" fmla="*/ 485 w 594"/>
              <a:gd name="T23" fmla="*/ 13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4" h="346">
                <a:moveTo>
                  <a:pt x="485" y="130"/>
                </a:moveTo>
                <a:cubicBezTo>
                  <a:pt x="475" y="130"/>
                  <a:pt x="465" y="132"/>
                  <a:pt x="455" y="134"/>
                </a:cubicBezTo>
                <a:cubicBezTo>
                  <a:pt x="445" y="59"/>
                  <a:pt x="379" y="0"/>
                  <a:pt x="301" y="0"/>
                </a:cubicBezTo>
                <a:cubicBezTo>
                  <a:pt x="228" y="0"/>
                  <a:pt x="166" y="50"/>
                  <a:pt x="149" y="118"/>
                </a:cubicBezTo>
                <a:cubicBezTo>
                  <a:pt x="139" y="115"/>
                  <a:pt x="128" y="113"/>
                  <a:pt x="117" y="113"/>
                </a:cubicBezTo>
                <a:cubicBezTo>
                  <a:pt x="52" y="113"/>
                  <a:pt x="0" y="165"/>
                  <a:pt x="0" y="230"/>
                </a:cubicBezTo>
                <a:cubicBezTo>
                  <a:pt x="0" y="294"/>
                  <a:pt x="52" y="346"/>
                  <a:pt x="117" y="346"/>
                </a:cubicBezTo>
                <a:cubicBezTo>
                  <a:pt x="169" y="346"/>
                  <a:pt x="169" y="346"/>
                  <a:pt x="169" y="346"/>
                </a:cubicBezTo>
                <a:cubicBezTo>
                  <a:pt x="458" y="346"/>
                  <a:pt x="458" y="346"/>
                  <a:pt x="458" y="346"/>
                </a:cubicBezTo>
                <a:cubicBezTo>
                  <a:pt x="485" y="346"/>
                  <a:pt x="485" y="346"/>
                  <a:pt x="485" y="346"/>
                </a:cubicBezTo>
                <a:cubicBezTo>
                  <a:pt x="545" y="346"/>
                  <a:pt x="594" y="298"/>
                  <a:pt x="594" y="238"/>
                </a:cubicBezTo>
                <a:cubicBezTo>
                  <a:pt x="594" y="179"/>
                  <a:pt x="545" y="130"/>
                  <a:pt x="485" y="1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00"/>
          <p:cNvSpPr>
            <a:spLocks/>
          </p:cNvSpPr>
          <p:nvPr/>
        </p:nvSpPr>
        <p:spPr bwMode="auto">
          <a:xfrm>
            <a:off x="6708046" y="6013737"/>
            <a:ext cx="1466103" cy="1184070"/>
          </a:xfrm>
          <a:custGeom>
            <a:avLst/>
            <a:gdLst>
              <a:gd name="T0" fmla="*/ 0 w 1258"/>
              <a:gd name="T1" fmla="*/ 1016 h 1016"/>
              <a:gd name="T2" fmla="*/ 631 w 1258"/>
              <a:gd name="T3" fmla="*/ 0 h 1016"/>
              <a:gd name="T4" fmla="*/ 1258 w 1258"/>
              <a:gd name="T5" fmla="*/ 1016 h 1016"/>
              <a:gd name="T6" fmla="*/ 0 w 1258"/>
              <a:gd name="T7" fmla="*/ 101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8" h="1016">
                <a:moveTo>
                  <a:pt x="0" y="1016"/>
                </a:moveTo>
                <a:lnTo>
                  <a:pt x="631" y="0"/>
                </a:lnTo>
                <a:lnTo>
                  <a:pt x="1258" y="1016"/>
                </a:lnTo>
                <a:lnTo>
                  <a:pt x="0" y="1016"/>
                </a:lnTo>
                <a:close/>
              </a:path>
            </a:pathLst>
          </a:custGeom>
          <a:solidFill>
            <a:srgbClr val="C4A99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01"/>
          <p:cNvSpPr>
            <a:spLocks/>
          </p:cNvSpPr>
          <p:nvPr/>
        </p:nvSpPr>
        <p:spPr bwMode="auto">
          <a:xfrm>
            <a:off x="6075221" y="5633809"/>
            <a:ext cx="1464938" cy="1184070"/>
          </a:xfrm>
          <a:custGeom>
            <a:avLst/>
            <a:gdLst>
              <a:gd name="T0" fmla="*/ 0 w 1257"/>
              <a:gd name="T1" fmla="*/ 1016 h 1016"/>
              <a:gd name="T2" fmla="*/ 631 w 1257"/>
              <a:gd name="T3" fmla="*/ 0 h 1016"/>
              <a:gd name="T4" fmla="*/ 1257 w 1257"/>
              <a:gd name="T5" fmla="*/ 1016 h 1016"/>
              <a:gd name="T6" fmla="*/ 0 w 1257"/>
              <a:gd name="T7" fmla="*/ 101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7" h="1016">
                <a:moveTo>
                  <a:pt x="0" y="1016"/>
                </a:moveTo>
                <a:lnTo>
                  <a:pt x="631" y="0"/>
                </a:lnTo>
                <a:lnTo>
                  <a:pt x="1257" y="1016"/>
                </a:lnTo>
                <a:lnTo>
                  <a:pt x="0" y="1016"/>
                </a:lnTo>
                <a:close/>
              </a:path>
            </a:pathLst>
          </a:custGeom>
          <a:solidFill>
            <a:srgbClr val="C4A99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02"/>
          <p:cNvSpPr>
            <a:spLocks/>
          </p:cNvSpPr>
          <p:nvPr/>
        </p:nvSpPr>
        <p:spPr bwMode="auto">
          <a:xfrm>
            <a:off x="6075221" y="5633809"/>
            <a:ext cx="735383" cy="1184070"/>
          </a:xfrm>
          <a:custGeom>
            <a:avLst/>
            <a:gdLst>
              <a:gd name="T0" fmla="*/ 0 w 631"/>
              <a:gd name="T1" fmla="*/ 1016 h 1016"/>
              <a:gd name="T2" fmla="*/ 631 w 631"/>
              <a:gd name="T3" fmla="*/ 0 h 1016"/>
              <a:gd name="T4" fmla="*/ 631 w 631"/>
              <a:gd name="T5" fmla="*/ 1016 h 1016"/>
              <a:gd name="T6" fmla="*/ 0 w 631"/>
              <a:gd name="T7" fmla="*/ 101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1" h="1016">
                <a:moveTo>
                  <a:pt x="0" y="1016"/>
                </a:moveTo>
                <a:lnTo>
                  <a:pt x="631" y="0"/>
                </a:lnTo>
                <a:lnTo>
                  <a:pt x="631" y="1016"/>
                </a:lnTo>
                <a:lnTo>
                  <a:pt x="0" y="1016"/>
                </a:lnTo>
                <a:close/>
              </a:path>
            </a:pathLst>
          </a:custGeom>
          <a:solidFill>
            <a:srgbClr val="B9989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03"/>
          <p:cNvSpPr>
            <a:spLocks/>
          </p:cNvSpPr>
          <p:nvPr/>
        </p:nvSpPr>
        <p:spPr bwMode="auto">
          <a:xfrm>
            <a:off x="5772211" y="6106971"/>
            <a:ext cx="1949754" cy="955647"/>
          </a:xfrm>
          <a:custGeom>
            <a:avLst/>
            <a:gdLst>
              <a:gd name="T0" fmla="*/ 104 w 708"/>
              <a:gd name="T1" fmla="*/ 141 h 347"/>
              <a:gd name="T2" fmla="*/ 115 w 708"/>
              <a:gd name="T3" fmla="*/ 141 h 347"/>
              <a:gd name="T4" fmla="*/ 286 w 708"/>
              <a:gd name="T5" fmla="*/ 0 h 347"/>
              <a:gd name="T6" fmla="*/ 451 w 708"/>
              <a:gd name="T7" fmla="*/ 120 h 347"/>
              <a:gd name="T8" fmla="*/ 497 w 708"/>
              <a:gd name="T9" fmla="*/ 110 h 347"/>
              <a:gd name="T10" fmla="*/ 602 w 708"/>
              <a:gd name="T11" fmla="*/ 190 h 347"/>
              <a:gd name="T12" fmla="*/ 627 w 708"/>
              <a:gd name="T13" fmla="*/ 185 h 347"/>
              <a:gd name="T14" fmla="*/ 708 w 708"/>
              <a:gd name="T15" fmla="*/ 266 h 347"/>
              <a:gd name="T16" fmla="*/ 627 w 708"/>
              <a:gd name="T17" fmla="*/ 347 h 347"/>
              <a:gd name="T18" fmla="*/ 406 w 708"/>
              <a:gd name="T19" fmla="*/ 347 h 347"/>
              <a:gd name="T20" fmla="*/ 390 w 708"/>
              <a:gd name="T21" fmla="*/ 347 h 347"/>
              <a:gd name="T22" fmla="*/ 104 w 708"/>
              <a:gd name="T23" fmla="*/ 347 h 347"/>
              <a:gd name="T24" fmla="*/ 0 w 708"/>
              <a:gd name="T25" fmla="*/ 244 h 347"/>
              <a:gd name="T26" fmla="*/ 104 w 708"/>
              <a:gd name="T27" fmla="*/ 141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08" h="347">
                <a:moveTo>
                  <a:pt x="104" y="141"/>
                </a:moveTo>
                <a:cubicBezTo>
                  <a:pt x="108" y="141"/>
                  <a:pt x="111" y="141"/>
                  <a:pt x="115" y="141"/>
                </a:cubicBezTo>
                <a:cubicBezTo>
                  <a:pt x="130" y="61"/>
                  <a:pt x="201" y="0"/>
                  <a:pt x="286" y="0"/>
                </a:cubicBezTo>
                <a:cubicBezTo>
                  <a:pt x="363" y="0"/>
                  <a:pt x="429" y="50"/>
                  <a:pt x="451" y="120"/>
                </a:cubicBezTo>
                <a:cubicBezTo>
                  <a:pt x="465" y="114"/>
                  <a:pt x="481" y="110"/>
                  <a:pt x="497" y="110"/>
                </a:cubicBezTo>
                <a:cubicBezTo>
                  <a:pt x="547" y="110"/>
                  <a:pt x="589" y="144"/>
                  <a:pt x="602" y="190"/>
                </a:cubicBezTo>
                <a:cubicBezTo>
                  <a:pt x="610" y="187"/>
                  <a:pt x="618" y="185"/>
                  <a:pt x="627" y="185"/>
                </a:cubicBezTo>
                <a:cubicBezTo>
                  <a:pt x="672" y="185"/>
                  <a:pt x="708" y="222"/>
                  <a:pt x="708" y="266"/>
                </a:cubicBezTo>
                <a:cubicBezTo>
                  <a:pt x="708" y="311"/>
                  <a:pt x="672" y="347"/>
                  <a:pt x="627" y="347"/>
                </a:cubicBezTo>
                <a:cubicBezTo>
                  <a:pt x="406" y="347"/>
                  <a:pt x="406" y="347"/>
                  <a:pt x="406" y="347"/>
                </a:cubicBezTo>
                <a:cubicBezTo>
                  <a:pt x="390" y="347"/>
                  <a:pt x="390" y="347"/>
                  <a:pt x="390" y="347"/>
                </a:cubicBezTo>
                <a:cubicBezTo>
                  <a:pt x="104" y="347"/>
                  <a:pt x="104" y="347"/>
                  <a:pt x="104" y="347"/>
                </a:cubicBezTo>
                <a:cubicBezTo>
                  <a:pt x="47" y="347"/>
                  <a:pt x="0" y="301"/>
                  <a:pt x="0" y="244"/>
                </a:cubicBezTo>
                <a:cubicBezTo>
                  <a:pt x="0" y="187"/>
                  <a:pt x="47" y="141"/>
                  <a:pt x="104" y="141"/>
                </a:cubicBezTo>
                <a:close/>
              </a:path>
            </a:pathLst>
          </a:custGeom>
          <a:solidFill>
            <a:srgbClr val="FFE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04"/>
          <p:cNvSpPr>
            <a:spLocks/>
          </p:cNvSpPr>
          <p:nvPr/>
        </p:nvSpPr>
        <p:spPr bwMode="auto">
          <a:xfrm>
            <a:off x="1463640" y="6200205"/>
            <a:ext cx="1337906" cy="658464"/>
          </a:xfrm>
          <a:custGeom>
            <a:avLst/>
            <a:gdLst>
              <a:gd name="T0" fmla="*/ 71 w 486"/>
              <a:gd name="T1" fmla="*/ 97 h 239"/>
              <a:gd name="T2" fmla="*/ 79 w 486"/>
              <a:gd name="T3" fmla="*/ 97 h 239"/>
              <a:gd name="T4" fmla="*/ 196 w 486"/>
              <a:gd name="T5" fmla="*/ 0 h 239"/>
              <a:gd name="T6" fmla="*/ 309 w 486"/>
              <a:gd name="T7" fmla="*/ 83 h 239"/>
              <a:gd name="T8" fmla="*/ 341 w 486"/>
              <a:gd name="T9" fmla="*/ 76 h 239"/>
              <a:gd name="T10" fmla="*/ 413 w 486"/>
              <a:gd name="T11" fmla="*/ 131 h 239"/>
              <a:gd name="T12" fmla="*/ 430 w 486"/>
              <a:gd name="T13" fmla="*/ 128 h 239"/>
              <a:gd name="T14" fmla="*/ 486 w 486"/>
              <a:gd name="T15" fmla="*/ 183 h 239"/>
              <a:gd name="T16" fmla="*/ 430 w 486"/>
              <a:gd name="T17" fmla="*/ 239 h 239"/>
              <a:gd name="T18" fmla="*/ 278 w 486"/>
              <a:gd name="T19" fmla="*/ 239 h 239"/>
              <a:gd name="T20" fmla="*/ 268 w 486"/>
              <a:gd name="T21" fmla="*/ 239 h 239"/>
              <a:gd name="T22" fmla="*/ 71 w 486"/>
              <a:gd name="T23" fmla="*/ 239 h 239"/>
              <a:gd name="T24" fmla="*/ 0 w 486"/>
              <a:gd name="T25" fmla="*/ 168 h 239"/>
              <a:gd name="T26" fmla="*/ 71 w 486"/>
              <a:gd name="T27" fmla="*/ 97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6" h="239">
                <a:moveTo>
                  <a:pt x="71" y="97"/>
                </a:moveTo>
                <a:cubicBezTo>
                  <a:pt x="73" y="97"/>
                  <a:pt x="76" y="97"/>
                  <a:pt x="79" y="97"/>
                </a:cubicBezTo>
                <a:cubicBezTo>
                  <a:pt x="89" y="42"/>
                  <a:pt x="138" y="0"/>
                  <a:pt x="196" y="0"/>
                </a:cubicBezTo>
                <a:cubicBezTo>
                  <a:pt x="249" y="0"/>
                  <a:pt x="294" y="35"/>
                  <a:pt x="309" y="83"/>
                </a:cubicBezTo>
                <a:cubicBezTo>
                  <a:pt x="319" y="79"/>
                  <a:pt x="330" y="76"/>
                  <a:pt x="341" y="76"/>
                </a:cubicBezTo>
                <a:cubicBezTo>
                  <a:pt x="375" y="76"/>
                  <a:pt x="404" y="99"/>
                  <a:pt x="413" y="131"/>
                </a:cubicBezTo>
                <a:cubicBezTo>
                  <a:pt x="418" y="129"/>
                  <a:pt x="424" y="128"/>
                  <a:pt x="430" y="128"/>
                </a:cubicBezTo>
                <a:cubicBezTo>
                  <a:pt x="461" y="128"/>
                  <a:pt x="486" y="153"/>
                  <a:pt x="486" y="183"/>
                </a:cubicBezTo>
                <a:cubicBezTo>
                  <a:pt x="486" y="214"/>
                  <a:pt x="461" y="239"/>
                  <a:pt x="430" y="239"/>
                </a:cubicBezTo>
                <a:cubicBezTo>
                  <a:pt x="278" y="239"/>
                  <a:pt x="278" y="239"/>
                  <a:pt x="278" y="239"/>
                </a:cubicBezTo>
                <a:cubicBezTo>
                  <a:pt x="268" y="239"/>
                  <a:pt x="268" y="239"/>
                  <a:pt x="268" y="239"/>
                </a:cubicBezTo>
                <a:cubicBezTo>
                  <a:pt x="71" y="239"/>
                  <a:pt x="71" y="239"/>
                  <a:pt x="71" y="239"/>
                </a:cubicBezTo>
                <a:cubicBezTo>
                  <a:pt x="32" y="239"/>
                  <a:pt x="0" y="207"/>
                  <a:pt x="0" y="168"/>
                </a:cubicBezTo>
                <a:cubicBezTo>
                  <a:pt x="0" y="129"/>
                  <a:pt x="32" y="97"/>
                  <a:pt x="71" y="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206"/>
          <p:cNvSpPr>
            <a:spLocks/>
          </p:cNvSpPr>
          <p:nvPr/>
        </p:nvSpPr>
        <p:spPr bwMode="auto">
          <a:xfrm>
            <a:off x="10639020" y="5965954"/>
            <a:ext cx="1678209" cy="823954"/>
          </a:xfrm>
          <a:custGeom>
            <a:avLst/>
            <a:gdLst>
              <a:gd name="T0" fmla="*/ 520 w 609"/>
              <a:gd name="T1" fmla="*/ 121 h 299"/>
              <a:gd name="T2" fmla="*/ 510 w 609"/>
              <a:gd name="T3" fmla="*/ 122 h 299"/>
              <a:gd name="T4" fmla="*/ 364 w 609"/>
              <a:gd name="T5" fmla="*/ 0 h 299"/>
              <a:gd name="T6" fmla="*/ 221 w 609"/>
              <a:gd name="T7" fmla="*/ 104 h 299"/>
              <a:gd name="T8" fmla="*/ 182 w 609"/>
              <a:gd name="T9" fmla="*/ 95 h 299"/>
              <a:gd name="T10" fmla="*/ 92 w 609"/>
              <a:gd name="T11" fmla="*/ 164 h 299"/>
              <a:gd name="T12" fmla="*/ 70 w 609"/>
              <a:gd name="T13" fmla="*/ 160 h 299"/>
              <a:gd name="T14" fmla="*/ 0 w 609"/>
              <a:gd name="T15" fmla="*/ 230 h 299"/>
              <a:gd name="T16" fmla="*/ 70 w 609"/>
              <a:gd name="T17" fmla="*/ 299 h 299"/>
              <a:gd name="T18" fmla="*/ 260 w 609"/>
              <a:gd name="T19" fmla="*/ 299 h 299"/>
              <a:gd name="T20" fmla="*/ 273 w 609"/>
              <a:gd name="T21" fmla="*/ 299 h 299"/>
              <a:gd name="T22" fmla="*/ 520 w 609"/>
              <a:gd name="T23" fmla="*/ 299 h 299"/>
              <a:gd name="T24" fmla="*/ 609 w 609"/>
              <a:gd name="T25" fmla="*/ 210 h 299"/>
              <a:gd name="T26" fmla="*/ 520 w 609"/>
              <a:gd name="T27" fmla="*/ 121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09" h="299">
                <a:moveTo>
                  <a:pt x="520" y="121"/>
                </a:moveTo>
                <a:cubicBezTo>
                  <a:pt x="517" y="121"/>
                  <a:pt x="514" y="122"/>
                  <a:pt x="510" y="122"/>
                </a:cubicBezTo>
                <a:cubicBezTo>
                  <a:pt x="497" y="53"/>
                  <a:pt x="437" y="0"/>
                  <a:pt x="364" y="0"/>
                </a:cubicBezTo>
                <a:cubicBezTo>
                  <a:pt x="297" y="0"/>
                  <a:pt x="241" y="44"/>
                  <a:pt x="221" y="104"/>
                </a:cubicBezTo>
                <a:cubicBezTo>
                  <a:pt x="209" y="98"/>
                  <a:pt x="196" y="95"/>
                  <a:pt x="182" y="95"/>
                </a:cubicBezTo>
                <a:cubicBezTo>
                  <a:pt x="139" y="95"/>
                  <a:pt x="103" y="124"/>
                  <a:pt x="92" y="164"/>
                </a:cubicBezTo>
                <a:cubicBezTo>
                  <a:pt x="85" y="161"/>
                  <a:pt x="78" y="160"/>
                  <a:pt x="70" y="160"/>
                </a:cubicBezTo>
                <a:cubicBezTo>
                  <a:pt x="31" y="160"/>
                  <a:pt x="0" y="191"/>
                  <a:pt x="0" y="230"/>
                </a:cubicBezTo>
                <a:cubicBezTo>
                  <a:pt x="0" y="268"/>
                  <a:pt x="31" y="299"/>
                  <a:pt x="70" y="299"/>
                </a:cubicBezTo>
                <a:cubicBezTo>
                  <a:pt x="260" y="299"/>
                  <a:pt x="260" y="299"/>
                  <a:pt x="260" y="299"/>
                </a:cubicBezTo>
                <a:cubicBezTo>
                  <a:pt x="273" y="299"/>
                  <a:pt x="273" y="299"/>
                  <a:pt x="273" y="299"/>
                </a:cubicBezTo>
                <a:cubicBezTo>
                  <a:pt x="520" y="299"/>
                  <a:pt x="520" y="299"/>
                  <a:pt x="520" y="299"/>
                </a:cubicBezTo>
                <a:cubicBezTo>
                  <a:pt x="569" y="299"/>
                  <a:pt x="609" y="259"/>
                  <a:pt x="609" y="210"/>
                </a:cubicBezTo>
                <a:cubicBezTo>
                  <a:pt x="609" y="161"/>
                  <a:pt x="569" y="121"/>
                  <a:pt x="520" y="121"/>
                </a:cubicBezTo>
                <a:close/>
              </a:path>
            </a:pathLst>
          </a:custGeom>
          <a:solidFill>
            <a:srgbClr val="FFE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207"/>
          <p:cNvSpPr>
            <a:spLocks/>
          </p:cNvSpPr>
          <p:nvPr/>
        </p:nvSpPr>
        <p:spPr bwMode="auto">
          <a:xfrm>
            <a:off x="1992742" y="4027855"/>
            <a:ext cx="4010222" cy="2800513"/>
          </a:xfrm>
          <a:custGeom>
            <a:avLst/>
            <a:gdLst>
              <a:gd name="T0" fmla="*/ 0 w 3441"/>
              <a:gd name="T1" fmla="*/ 2403 h 2403"/>
              <a:gd name="T2" fmla="*/ 1725 w 3441"/>
              <a:gd name="T3" fmla="*/ 0 h 2403"/>
              <a:gd name="T4" fmla="*/ 3441 w 3441"/>
              <a:gd name="T5" fmla="*/ 2403 h 2403"/>
              <a:gd name="T6" fmla="*/ 0 w 3441"/>
              <a:gd name="T7" fmla="*/ 2403 h 2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41" h="2403">
                <a:moveTo>
                  <a:pt x="0" y="2403"/>
                </a:moveTo>
                <a:lnTo>
                  <a:pt x="1725" y="0"/>
                </a:lnTo>
                <a:lnTo>
                  <a:pt x="3441" y="2403"/>
                </a:lnTo>
                <a:lnTo>
                  <a:pt x="0" y="2403"/>
                </a:lnTo>
                <a:close/>
              </a:path>
            </a:pathLst>
          </a:custGeom>
          <a:solidFill>
            <a:srgbClr val="DACD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208"/>
          <p:cNvSpPr>
            <a:spLocks/>
          </p:cNvSpPr>
          <p:nvPr/>
        </p:nvSpPr>
        <p:spPr bwMode="auto">
          <a:xfrm>
            <a:off x="2736282" y="4027855"/>
            <a:ext cx="2412427" cy="1941595"/>
          </a:xfrm>
          <a:custGeom>
            <a:avLst/>
            <a:gdLst>
              <a:gd name="T0" fmla="*/ 332 w 876"/>
              <a:gd name="T1" fmla="*/ 539 h 705"/>
              <a:gd name="T2" fmla="*/ 405 w 876"/>
              <a:gd name="T3" fmla="*/ 682 h 705"/>
              <a:gd name="T4" fmla="*/ 494 w 876"/>
              <a:gd name="T5" fmla="*/ 518 h 705"/>
              <a:gd name="T6" fmla="*/ 595 w 876"/>
              <a:gd name="T7" fmla="*/ 631 h 705"/>
              <a:gd name="T8" fmla="*/ 702 w 876"/>
              <a:gd name="T9" fmla="*/ 557 h 705"/>
              <a:gd name="T10" fmla="*/ 796 w 876"/>
              <a:gd name="T11" fmla="*/ 633 h 705"/>
              <a:gd name="T12" fmla="*/ 876 w 876"/>
              <a:gd name="T13" fmla="*/ 583 h 705"/>
              <a:gd name="T14" fmla="*/ 876 w 876"/>
              <a:gd name="T15" fmla="*/ 583 h 705"/>
              <a:gd name="T16" fmla="*/ 460 w 876"/>
              <a:gd name="T17" fmla="*/ 0 h 705"/>
              <a:gd name="T18" fmla="*/ 0 w 876"/>
              <a:gd name="T19" fmla="*/ 642 h 705"/>
              <a:gd name="T20" fmla="*/ 7 w 876"/>
              <a:gd name="T21" fmla="*/ 647 h 705"/>
              <a:gd name="T22" fmla="*/ 112 w 876"/>
              <a:gd name="T23" fmla="*/ 584 h 705"/>
              <a:gd name="T24" fmla="*/ 179 w 876"/>
              <a:gd name="T25" fmla="*/ 705 h 705"/>
              <a:gd name="T26" fmla="*/ 332 w 876"/>
              <a:gd name="T27" fmla="*/ 539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76" h="705">
                <a:moveTo>
                  <a:pt x="332" y="539"/>
                </a:moveTo>
                <a:cubicBezTo>
                  <a:pt x="405" y="682"/>
                  <a:pt x="405" y="682"/>
                  <a:pt x="405" y="682"/>
                </a:cubicBezTo>
                <a:cubicBezTo>
                  <a:pt x="494" y="518"/>
                  <a:pt x="494" y="518"/>
                  <a:pt x="494" y="518"/>
                </a:cubicBezTo>
                <a:cubicBezTo>
                  <a:pt x="595" y="631"/>
                  <a:pt x="595" y="631"/>
                  <a:pt x="595" y="631"/>
                </a:cubicBezTo>
                <a:cubicBezTo>
                  <a:pt x="702" y="557"/>
                  <a:pt x="702" y="557"/>
                  <a:pt x="702" y="557"/>
                </a:cubicBezTo>
                <a:cubicBezTo>
                  <a:pt x="702" y="557"/>
                  <a:pt x="787" y="636"/>
                  <a:pt x="796" y="633"/>
                </a:cubicBezTo>
                <a:cubicBezTo>
                  <a:pt x="806" y="631"/>
                  <a:pt x="876" y="583"/>
                  <a:pt x="876" y="583"/>
                </a:cubicBezTo>
                <a:cubicBezTo>
                  <a:pt x="876" y="583"/>
                  <a:pt x="876" y="583"/>
                  <a:pt x="876" y="583"/>
                </a:cubicBezTo>
                <a:cubicBezTo>
                  <a:pt x="460" y="0"/>
                  <a:pt x="460" y="0"/>
                  <a:pt x="460" y="0"/>
                </a:cubicBezTo>
                <a:cubicBezTo>
                  <a:pt x="0" y="642"/>
                  <a:pt x="0" y="642"/>
                  <a:pt x="0" y="642"/>
                </a:cubicBezTo>
                <a:cubicBezTo>
                  <a:pt x="7" y="647"/>
                  <a:pt x="7" y="647"/>
                  <a:pt x="7" y="647"/>
                </a:cubicBezTo>
                <a:cubicBezTo>
                  <a:pt x="112" y="584"/>
                  <a:pt x="112" y="584"/>
                  <a:pt x="112" y="584"/>
                </a:cubicBezTo>
                <a:cubicBezTo>
                  <a:pt x="179" y="705"/>
                  <a:pt x="179" y="705"/>
                  <a:pt x="179" y="705"/>
                </a:cubicBezTo>
                <a:lnTo>
                  <a:pt x="332" y="5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209"/>
          <p:cNvSpPr>
            <a:spLocks/>
          </p:cNvSpPr>
          <p:nvPr/>
        </p:nvSpPr>
        <p:spPr bwMode="auto">
          <a:xfrm>
            <a:off x="1992742" y="4027855"/>
            <a:ext cx="2010356" cy="2800513"/>
          </a:xfrm>
          <a:custGeom>
            <a:avLst/>
            <a:gdLst>
              <a:gd name="T0" fmla="*/ 0 w 1725"/>
              <a:gd name="T1" fmla="*/ 2403 h 2403"/>
              <a:gd name="T2" fmla="*/ 1725 w 1725"/>
              <a:gd name="T3" fmla="*/ 0 h 2403"/>
              <a:gd name="T4" fmla="*/ 1725 w 1725"/>
              <a:gd name="T5" fmla="*/ 2403 h 2403"/>
              <a:gd name="T6" fmla="*/ 0 w 1725"/>
              <a:gd name="T7" fmla="*/ 2403 h 2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5" h="2403">
                <a:moveTo>
                  <a:pt x="0" y="2403"/>
                </a:moveTo>
                <a:lnTo>
                  <a:pt x="1725" y="0"/>
                </a:lnTo>
                <a:lnTo>
                  <a:pt x="1725" y="2403"/>
                </a:lnTo>
                <a:lnTo>
                  <a:pt x="0" y="2403"/>
                </a:lnTo>
                <a:close/>
              </a:path>
            </a:pathLst>
          </a:custGeom>
          <a:solidFill>
            <a:srgbClr val="B9989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210"/>
          <p:cNvSpPr>
            <a:spLocks/>
          </p:cNvSpPr>
          <p:nvPr/>
        </p:nvSpPr>
        <p:spPr bwMode="auto">
          <a:xfrm>
            <a:off x="2736282" y="4027855"/>
            <a:ext cx="1266815" cy="1941595"/>
          </a:xfrm>
          <a:custGeom>
            <a:avLst/>
            <a:gdLst>
              <a:gd name="T0" fmla="*/ 16 w 1087"/>
              <a:gd name="T1" fmla="*/ 1529 h 1666"/>
              <a:gd name="T2" fmla="*/ 222 w 1087"/>
              <a:gd name="T3" fmla="*/ 1467 h 1666"/>
              <a:gd name="T4" fmla="*/ 423 w 1087"/>
              <a:gd name="T5" fmla="*/ 1666 h 1666"/>
              <a:gd name="T6" fmla="*/ 785 w 1087"/>
              <a:gd name="T7" fmla="*/ 1274 h 1666"/>
              <a:gd name="T8" fmla="*/ 957 w 1087"/>
              <a:gd name="T9" fmla="*/ 1611 h 1666"/>
              <a:gd name="T10" fmla="*/ 1087 w 1087"/>
              <a:gd name="T11" fmla="*/ 1370 h 1666"/>
              <a:gd name="T12" fmla="*/ 1087 w 1087"/>
              <a:gd name="T13" fmla="*/ 0 h 1666"/>
              <a:gd name="T14" fmla="*/ 0 w 1087"/>
              <a:gd name="T15" fmla="*/ 1517 h 1666"/>
              <a:gd name="T16" fmla="*/ 16 w 1087"/>
              <a:gd name="T17" fmla="*/ 1529 h 1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7" h="1666">
                <a:moveTo>
                  <a:pt x="16" y="1529"/>
                </a:moveTo>
                <a:lnTo>
                  <a:pt x="222" y="1467"/>
                </a:lnTo>
                <a:lnTo>
                  <a:pt x="423" y="1666"/>
                </a:lnTo>
                <a:lnTo>
                  <a:pt x="785" y="1274"/>
                </a:lnTo>
                <a:lnTo>
                  <a:pt x="957" y="1611"/>
                </a:lnTo>
                <a:lnTo>
                  <a:pt x="1087" y="1370"/>
                </a:lnTo>
                <a:lnTo>
                  <a:pt x="1087" y="0"/>
                </a:lnTo>
                <a:lnTo>
                  <a:pt x="0" y="1517"/>
                </a:lnTo>
                <a:lnTo>
                  <a:pt x="16" y="1529"/>
                </a:lnTo>
                <a:close/>
              </a:path>
            </a:pathLst>
          </a:custGeom>
          <a:solidFill>
            <a:srgbClr val="CDBCB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211"/>
          <p:cNvSpPr>
            <a:spLocks/>
          </p:cNvSpPr>
          <p:nvPr/>
        </p:nvSpPr>
        <p:spPr bwMode="auto">
          <a:xfrm>
            <a:off x="2253797" y="5179293"/>
            <a:ext cx="2539458" cy="1685202"/>
          </a:xfrm>
          <a:custGeom>
            <a:avLst/>
            <a:gdLst>
              <a:gd name="T0" fmla="*/ 0 w 2179"/>
              <a:gd name="T1" fmla="*/ 1446 h 1446"/>
              <a:gd name="T2" fmla="*/ 1092 w 2179"/>
              <a:gd name="T3" fmla="*/ 0 h 1446"/>
              <a:gd name="T4" fmla="*/ 2179 w 2179"/>
              <a:gd name="T5" fmla="*/ 1446 h 1446"/>
              <a:gd name="T6" fmla="*/ 0 w 2179"/>
              <a:gd name="T7" fmla="*/ 1446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9" h="1446">
                <a:moveTo>
                  <a:pt x="0" y="1446"/>
                </a:moveTo>
                <a:lnTo>
                  <a:pt x="1092" y="0"/>
                </a:lnTo>
                <a:lnTo>
                  <a:pt x="2179" y="1446"/>
                </a:lnTo>
                <a:lnTo>
                  <a:pt x="0" y="1446"/>
                </a:lnTo>
                <a:close/>
              </a:path>
            </a:pathLst>
          </a:custGeom>
          <a:solidFill>
            <a:srgbClr val="DACD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212"/>
          <p:cNvSpPr>
            <a:spLocks/>
          </p:cNvSpPr>
          <p:nvPr/>
        </p:nvSpPr>
        <p:spPr bwMode="auto">
          <a:xfrm>
            <a:off x="5300214" y="5382077"/>
            <a:ext cx="1744639" cy="1407832"/>
          </a:xfrm>
          <a:custGeom>
            <a:avLst/>
            <a:gdLst>
              <a:gd name="T0" fmla="*/ 0 w 1497"/>
              <a:gd name="T1" fmla="*/ 1208 h 1208"/>
              <a:gd name="T2" fmla="*/ 752 w 1497"/>
              <a:gd name="T3" fmla="*/ 0 h 1208"/>
              <a:gd name="T4" fmla="*/ 1497 w 1497"/>
              <a:gd name="T5" fmla="*/ 1208 h 1208"/>
              <a:gd name="T6" fmla="*/ 0 w 1497"/>
              <a:gd name="T7" fmla="*/ 1208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7" h="1208">
                <a:moveTo>
                  <a:pt x="0" y="1208"/>
                </a:moveTo>
                <a:lnTo>
                  <a:pt x="752" y="0"/>
                </a:lnTo>
                <a:lnTo>
                  <a:pt x="1497" y="1208"/>
                </a:lnTo>
                <a:lnTo>
                  <a:pt x="0" y="1208"/>
                </a:lnTo>
                <a:close/>
              </a:path>
            </a:pathLst>
          </a:custGeom>
          <a:solidFill>
            <a:srgbClr val="DACD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213"/>
          <p:cNvSpPr>
            <a:spLocks/>
          </p:cNvSpPr>
          <p:nvPr/>
        </p:nvSpPr>
        <p:spPr bwMode="auto">
          <a:xfrm>
            <a:off x="5300214" y="5382077"/>
            <a:ext cx="876399" cy="1407832"/>
          </a:xfrm>
          <a:custGeom>
            <a:avLst/>
            <a:gdLst>
              <a:gd name="T0" fmla="*/ 0 w 752"/>
              <a:gd name="T1" fmla="*/ 1208 h 1208"/>
              <a:gd name="T2" fmla="*/ 752 w 752"/>
              <a:gd name="T3" fmla="*/ 0 h 1208"/>
              <a:gd name="T4" fmla="*/ 752 w 752"/>
              <a:gd name="T5" fmla="*/ 1208 h 1208"/>
              <a:gd name="T6" fmla="*/ 0 w 752"/>
              <a:gd name="T7" fmla="*/ 1208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2" h="1208">
                <a:moveTo>
                  <a:pt x="0" y="1208"/>
                </a:moveTo>
                <a:lnTo>
                  <a:pt x="752" y="0"/>
                </a:lnTo>
                <a:lnTo>
                  <a:pt x="752" y="1208"/>
                </a:lnTo>
                <a:lnTo>
                  <a:pt x="0" y="1208"/>
                </a:lnTo>
                <a:close/>
              </a:path>
            </a:pathLst>
          </a:custGeom>
          <a:solidFill>
            <a:srgbClr val="C4A99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214"/>
          <p:cNvSpPr>
            <a:spLocks/>
          </p:cNvSpPr>
          <p:nvPr/>
        </p:nvSpPr>
        <p:spPr bwMode="auto">
          <a:xfrm>
            <a:off x="2253797" y="5179293"/>
            <a:ext cx="1272642" cy="1685202"/>
          </a:xfrm>
          <a:custGeom>
            <a:avLst/>
            <a:gdLst>
              <a:gd name="T0" fmla="*/ 0 w 1092"/>
              <a:gd name="T1" fmla="*/ 1446 h 1446"/>
              <a:gd name="T2" fmla="*/ 1092 w 1092"/>
              <a:gd name="T3" fmla="*/ 0 h 1446"/>
              <a:gd name="T4" fmla="*/ 1092 w 1092"/>
              <a:gd name="T5" fmla="*/ 1446 h 1446"/>
              <a:gd name="T6" fmla="*/ 0 w 1092"/>
              <a:gd name="T7" fmla="*/ 1446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2" h="1446">
                <a:moveTo>
                  <a:pt x="0" y="1446"/>
                </a:moveTo>
                <a:lnTo>
                  <a:pt x="1092" y="0"/>
                </a:lnTo>
                <a:lnTo>
                  <a:pt x="1092" y="1446"/>
                </a:lnTo>
                <a:lnTo>
                  <a:pt x="0" y="1446"/>
                </a:lnTo>
                <a:close/>
              </a:path>
            </a:pathLst>
          </a:custGeom>
          <a:solidFill>
            <a:srgbClr val="C4A99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215"/>
          <p:cNvSpPr>
            <a:spLocks/>
          </p:cNvSpPr>
          <p:nvPr/>
        </p:nvSpPr>
        <p:spPr bwMode="auto">
          <a:xfrm>
            <a:off x="2815531" y="5179293"/>
            <a:ext cx="1415990" cy="1107152"/>
          </a:xfrm>
          <a:custGeom>
            <a:avLst/>
            <a:gdLst>
              <a:gd name="T0" fmla="*/ 89 w 514"/>
              <a:gd name="T1" fmla="*/ 344 h 402"/>
              <a:gd name="T2" fmla="*/ 134 w 514"/>
              <a:gd name="T3" fmla="*/ 378 h 402"/>
              <a:gd name="T4" fmla="*/ 187 w 514"/>
              <a:gd name="T5" fmla="*/ 340 h 402"/>
              <a:gd name="T6" fmla="*/ 219 w 514"/>
              <a:gd name="T7" fmla="*/ 387 h 402"/>
              <a:gd name="T8" fmla="*/ 259 w 514"/>
              <a:gd name="T9" fmla="*/ 350 h 402"/>
              <a:gd name="T10" fmla="*/ 292 w 514"/>
              <a:gd name="T11" fmla="*/ 375 h 402"/>
              <a:gd name="T12" fmla="*/ 325 w 514"/>
              <a:gd name="T13" fmla="*/ 350 h 402"/>
              <a:gd name="T14" fmla="*/ 385 w 514"/>
              <a:gd name="T15" fmla="*/ 401 h 402"/>
              <a:gd name="T16" fmla="*/ 429 w 514"/>
              <a:gd name="T17" fmla="*/ 351 h 402"/>
              <a:gd name="T18" fmla="*/ 469 w 514"/>
              <a:gd name="T19" fmla="*/ 373 h 402"/>
              <a:gd name="T20" fmla="*/ 514 w 514"/>
              <a:gd name="T21" fmla="*/ 340 h 402"/>
              <a:gd name="T22" fmla="*/ 258 w 514"/>
              <a:gd name="T23" fmla="*/ 0 h 402"/>
              <a:gd name="T24" fmla="*/ 0 w 514"/>
              <a:gd name="T25" fmla="*/ 342 h 402"/>
              <a:gd name="T26" fmla="*/ 42 w 514"/>
              <a:gd name="T27" fmla="*/ 371 h 402"/>
              <a:gd name="T28" fmla="*/ 89 w 514"/>
              <a:gd name="T29" fmla="*/ 344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4" h="402">
                <a:moveTo>
                  <a:pt x="89" y="344"/>
                </a:moveTo>
                <a:cubicBezTo>
                  <a:pt x="134" y="378"/>
                  <a:pt x="134" y="378"/>
                  <a:pt x="134" y="378"/>
                </a:cubicBezTo>
                <a:cubicBezTo>
                  <a:pt x="187" y="340"/>
                  <a:pt x="187" y="340"/>
                  <a:pt x="187" y="340"/>
                </a:cubicBezTo>
                <a:cubicBezTo>
                  <a:pt x="219" y="387"/>
                  <a:pt x="219" y="387"/>
                  <a:pt x="219" y="387"/>
                </a:cubicBezTo>
                <a:cubicBezTo>
                  <a:pt x="259" y="350"/>
                  <a:pt x="259" y="350"/>
                  <a:pt x="259" y="350"/>
                </a:cubicBezTo>
                <a:cubicBezTo>
                  <a:pt x="292" y="375"/>
                  <a:pt x="292" y="375"/>
                  <a:pt x="292" y="375"/>
                </a:cubicBezTo>
                <a:cubicBezTo>
                  <a:pt x="325" y="350"/>
                  <a:pt x="325" y="350"/>
                  <a:pt x="325" y="350"/>
                </a:cubicBezTo>
                <a:cubicBezTo>
                  <a:pt x="325" y="350"/>
                  <a:pt x="381" y="402"/>
                  <a:pt x="385" y="401"/>
                </a:cubicBezTo>
                <a:cubicBezTo>
                  <a:pt x="390" y="400"/>
                  <a:pt x="429" y="351"/>
                  <a:pt x="429" y="351"/>
                </a:cubicBezTo>
                <a:cubicBezTo>
                  <a:pt x="469" y="373"/>
                  <a:pt x="469" y="373"/>
                  <a:pt x="469" y="373"/>
                </a:cubicBezTo>
                <a:cubicBezTo>
                  <a:pt x="514" y="340"/>
                  <a:pt x="514" y="340"/>
                  <a:pt x="514" y="340"/>
                </a:cubicBezTo>
                <a:cubicBezTo>
                  <a:pt x="258" y="0"/>
                  <a:pt x="258" y="0"/>
                  <a:pt x="258" y="0"/>
                </a:cubicBezTo>
                <a:cubicBezTo>
                  <a:pt x="0" y="342"/>
                  <a:pt x="0" y="342"/>
                  <a:pt x="0" y="342"/>
                </a:cubicBezTo>
                <a:cubicBezTo>
                  <a:pt x="42" y="371"/>
                  <a:pt x="42" y="371"/>
                  <a:pt x="42" y="371"/>
                </a:cubicBezTo>
                <a:lnTo>
                  <a:pt x="89" y="3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216"/>
          <p:cNvSpPr>
            <a:spLocks/>
          </p:cNvSpPr>
          <p:nvPr/>
        </p:nvSpPr>
        <p:spPr bwMode="auto">
          <a:xfrm>
            <a:off x="2815531" y="5179293"/>
            <a:ext cx="710908" cy="1065197"/>
          </a:xfrm>
          <a:custGeom>
            <a:avLst/>
            <a:gdLst>
              <a:gd name="T0" fmla="*/ 100 w 610"/>
              <a:gd name="T1" fmla="*/ 876 h 914"/>
              <a:gd name="T2" fmla="*/ 211 w 610"/>
              <a:gd name="T3" fmla="*/ 813 h 914"/>
              <a:gd name="T4" fmla="*/ 317 w 610"/>
              <a:gd name="T5" fmla="*/ 893 h 914"/>
              <a:gd name="T6" fmla="*/ 442 w 610"/>
              <a:gd name="T7" fmla="*/ 803 h 914"/>
              <a:gd name="T8" fmla="*/ 518 w 610"/>
              <a:gd name="T9" fmla="*/ 914 h 914"/>
              <a:gd name="T10" fmla="*/ 610 w 610"/>
              <a:gd name="T11" fmla="*/ 831 h 914"/>
              <a:gd name="T12" fmla="*/ 610 w 610"/>
              <a:gd name="T13" fmla="*/ 0 h 914"/>
              <a:gd name="T14" fmla="*/ 0 w 610"/>
              <a:gd name="T15" fmla="*/ 808 h 914"/>
              <a:gd name="T16" fmla="*/ 100 w 610"/>
              <a:gd name="T17" fmla="*/ 876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0" h="914">
                <a:moveTo>
                  <a:pt x="100" y="876"/>
                </a:moveTo>
                <a:lnTo>
                  <a:pt x="211" y="813"/>
                </a:lnTo>
                <a:lnTo>
                  <a:pt x="317" y="893"/>
                </a:lnTo>
                <a:lnTo>
                  <a:pt x="442" y="803"/>
                </a:lnTo>
                <a:lnTo>
                  <a:pt x="518" y="914"/>
                </a:lnTo>
                <a:lnTo>
                  <a:pt x="610" y="831"/>
                </a:lnTo>
                <a:lnTo>
                  <a:pt x="610" y="0"/>
                </a:lnTo>
                <a:lnTo>
                  <a:pt x="0" y="808"/>
                </a:lnTo>
                <a:lnTo>
                  <a:pt x="100" y="876"/>
                </a:lnTo>
                <a:close/>
              </a:path>
            </a:pathLst>
          </a:custGeom>
          <a:solidFill>
            <a:srgbClr val="D5CCB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217"/>
          <p:cNvSpPr>
            <a:spLocks/>
          </p:cNvSpPr>
          <p:nvPr/>
        </p:nvSpPr>
        <p:spPr bwMode="auto">
          <a:xfrm>
            <a:off x="8658965" y="4713124"/>
            <a:ext cx="3256194" cy="2161861"/>
          </a:xfrm>
          <a:custGeom>
            <a:avLst/>
            <a:gdLst>
              <a:gd name="T0" fmla="*/ 0 w 2794"/>
              <a:gd name="T1" fmla="*/ 1855 h 1855"/>
              <a:gd name="T2" fmla="*/ 1399 w 2794"/>
              <a:gd name="T3" fmla="*/ 0 h 1855"/>
              <a:gd name="T4" fmla="*/ 2794 w 2794"/>
              <a:gd name="T5" fmla="*/ 1855 h 1855"/>
              <a:gd name="T6" fmla="*/ 0 w 2794"/>
              <a:gd name="T7" fmla="*/ 1855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94" h="1855">
                <a:moveTo>
                  <a:pt x="0" y="1855"/>
                </a:moveTo>
                <a:lnTo>
                  <a:pt x="1399" y="0"/>
                </a:lnTo>
                <a:lnTo>
                  <a:pt x="2794" y="1855"/>
                </a:lnTo>
                <a:lnTo>
                  <a:pt x="0" y="1855"/>
                </a:lnTo>
                <a:close/>
              </a:path>
            </a:pathLst>
          </a:custGeom>
          <a:solidFill>
            <a:srgbClr val="DACD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218"/>
          <p:cNvSpPr>
            <a:spLocks/>
          </p:cNvSpPr>
          <p:nvPr/>
        </p:nvSpPr>
        <p:spPr bwMode="auto">
          <a:xfrm>
            <a:off x="8658965" y="4713124"/>
            <a:ext cx="1630427" cy="2161861"/>
          </a:xfrm>
          <a:custGeom>
            <a:avLst/>
            <a:gdLst>
              <a:gd name="T0" fmla="*/ 0 w 1399"/>
              <a:gd name="T1" fmla="*/ 1855 h 1855"/>
              <a:gd name="T2" fmla="*/ 1399 w 1399"/>
              <a:gd name="T3" fmla="*/ 0 h 1855"/>
              <a:gd name="T4" fmla="*/ 1399 w 1399"/>
              <a:gd name="T5" fmla="*/ 1855 h 1855"/>
              <a:gd name="T6" fmla="*/ 0 w 1399"/>
              <a:gd name="T7" fmla="*/ 1855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9" h="1855">
                <a:moveTo>
                  <a:pt x="0" y="1855"/>
                </a:moveTo>
                <a:lnTo>
                  <a:pt x="1399" y="0"/>
                </a:lnTo>
                <a:lnTo>
                  <a:pt x="1399" y="1855"/>
                </a:lnTo>
                <a:lnTo>
                  <a:pt x="0" y="1855"/>
                </a:lnTo>
                <a:close/>
              </a:path>
            </a:pathLst>
          </a:custGeom>
          <a:solidFill>
            <a:srgbClr val="C4A99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219"/>
          <p:cNvSpPr>
            <a:spLocks/>
          </p:cNvSpPr>
          <p:nvPr/>
        </p:nvSpPr>
        <p:spPr bwMode="auto">
          <a:xfrm>
            <a:off x="9380362" y="4713124"/>
            <a:ext cx="1812234" cy="1418320"/>
          </a:xfrm>
          <a:custGeom>
            <a:avLst/>
            <a:gdLst>
              <a:gd name="T0" fmla="*/ 113 w 658"/>
              <a:gd name="T1" fmla="*/ 441 h 515"/>
              <a:gd name="T2" fmla="*/ 172 w 658"/>
              <a:gd name="T3" fmla="*/ 508 h 515"/>
              <a:gd name="T4" fmla="*/ 239 w 658"/>
              <a:gd name="T5" fmla="*/ 418 h 515"/>
              <a:gd name="T6" fmla="*/ 280 w 658"/>
              <a:gd name="T7" fmla="*/ 496 h 515"/>
              <a:gd name="T8" fmla="*/ 332 w 658"/>
              <a:gd name="T9" fmla="*/ 407 h 515"/>
              <a:gd name="T10" fmla="*/ 373 w 658"/>
              <a:gd name="T11" fmla="*/ 481 h 515"/>
              <a:gd name="T12" fmla="*/ 416 w 658"/>
              <a:gd name="T13" fmla="*/ 419 h 515"/>
              <a:gd name="T14" fmla="*/ 493 w 658"/>
              <a:gd name="T15" fmla="*/ 514 h 515"/>
              <a:gd name="T16" fmla="*/ 550 w 658"/>
              <a:gd name="T17" fmla="*/ 444 h 515"/>
              <a:gd name="T18" fmla="*/ 600 w 658"/>
              <a:gd name="T19" fmla="*/ 478 h 515"/>
              <a:gd name="T20" fmla="*/ 658 w 658"/>
              <a:gd name="T21" fmla="*/ 436 h 515"/>
              <a:gd name="T22" fmla="*/ 330 w 658"/>
              <a:gd name="T23" fmla="*/ 0 h 515"/>
              <a:gd name="T24" fmla="*/ 0 w 658"/>
              <a:gd name="T25" fmla="*/ 438 h 515"/>
              <a:gd name="T26" fmla="*/ 53 w 658"/>
              <a:gd name="T27" fmla="*/ 475 h 515"/>
              <a:gd name="T28" fmla="*/ 113 w 658"/>
              <a:gd name="T29" fmla="*/ 441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8" h="515">
                <a:moveTo>
                  <a:pt x="113" y="441"/>
                </a:moveTo>
                <a:cubicBezTo>
                  <a:pt x="172" y="508"/>
                  <a:pt x="172" y="508"/>
                  <a:pt x="172" y="508"/>
                </a:cubicBezTo>
                <a:cubicBezTo>
                  <a:pt x="239" y="418"/>
                  <a:pt x="239" y="418"/>
                  <a:pt x="239" y="418"/>
                </a:cubicBezTo>
                <a:cubicBezTo>
                  <a:pt x="280" y="496"/>
                  <a:pt x="280" y="496"/>
                  <a:pt x="280" y="496"/>
                </a:cubicBezTo>
                <a:cubicBezTo>
                  <a:pt x="332" y="407"/>
                  <a:pt x="332" y="407"/>
                  <a:pt x="332" y="407"/>
                </a:cubicBezTo>
                <a:cubicBezTo>
                  <a:pt x="373" y="481"/>
                  <a:pt x="373" y="481"/>
                  <a:pt x="373" y="481"/>
                </a:cubicBezTo>
                <a:cubicBezTo>
                  <a:pt x="416" y="419"/>
                  <a:pt x="416" y="419"/>
                  <a:pt x="416" y="419"/>
                </a:cubicBezTo>
                <a:cubicBezTo>
                  <a:pt x="416" y="419"/>
                  <a:pt x="488" y="515"/>
                  <a:pt x="493" y="514"/>
                </a:cubicBezTo>
                <a:cubicBezTo>
                  <a:pt x="499" y="512"/>
                  <a:pt x="550" y="444"/>
                  <a:pt x="550" y="444"/>
                </a:cubicBezTo>
                <a:cubicBezTo>
                  <a:pt x="600" y="478"/>
                  <a:pt x="600" y="478"/>
                  <a:pt x="600" y="478"/>
                </a:cubicBezTo>
                <a:cubicBezTo>
                  <a:pt x="658" y="436"/>
                  <a:pt x="658" y="436"/>
                  <a:pt x="658" y="436"/>
                </a:cubicBezTo>
                <a:cubicBezTo>
                  <a:pt x="330" y="0"/>
                  <a:pt x="330" y="0"/>
                  <a:pt x="330" y="0"/>
                </a:cubicBezTo>
                <a:cubicBezTo>
                  <a:pt x="0" y="438"/>
                  <a:pt x="0" y="438"/>
                  <a:pt x="0" y="438"/>
                </a:cubicBezTo>
                <a:cubicBezTo>
                  <a:pt x="53" y="475"/>
                  <a:pt x="53" y="475"/>
                  <a:pt x="53" y="475"/>
                </a:cubicBezTo>
                <a:lnTo>
                  <a:pt x="113" y="4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220"/>
          <p:cNvSpPr>
            <a:spLocks/>
          </p:cNvSpPr>
          <p:nvPr/>
        </p:nvSpPr>
        <p:spPr bwMode="auto">
          <a:xfrm>
            <a:off x="9380362" y="4713124"/>
            <a:ext cx="909030" cy="1399674"/>
          </a:xfrm>
          <a:custGeom>
            <a:avLst/>
            <a:gdLst>
              <a:gd name="T0" fmla="*/ 125 w 780"/>
              <a:gd name="T1" fmla="*/ 1123 h 1201"/>
              <a:gd name="T2" fmla="*/ 267 w 780"/>
              <a:gd name="T3" fmla="*/ 1042 h 1201"/>
              <a:gd name="T4" fmla="*/ 407 w 780"/>
              <a:gd name="T5" fmla="*/ 1201 h 1201"/>
              <a:gd name="T6" fmla="*/ 565 w 780"/>
              <a:gd name="T7" fmla="*/ 988 h 1201"/>
              <a:gd name="T8" fmla="*/ 662 w 780"/>
              <a:gd name="T9" fmla="*/ 1172 h 1201"/>
              <a:gd name="T10" fmla="*/ 780 w 780"/>
              <a:gd name="T11" fmla="*/ 967 h 1201"/>
              <a:gd name="T12" fmla="*/ 780 w 780"/>
              <a:gd name="T13" fmla="*/ 0 h 1201"/>
              <a:gd name="T14" fmla="*/ 0 w 780"/>
              <a:gd name="T15" fmla="*/ 1035 h 1201"/>
              <a:gd name="T16" fmla="*/ 125 w 780"/>
              <a:gd name="T17" fmla="*/ 1123 h 1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0" h="1201">
                <a:moveTo>
                  <a:pt x="125" y="1123"/>
                </a:moveTo>
                <a:lnTo>
                  <a:pt x="267" y="1042"/>
                </a:lnTo>
                <a:lnTo>
                  <a:pt x="407" y="1201"/>
                </a:lnTo>
                <a:lnTo>
                  <a:pt x="565" y="988"/>
                </a:lnTo>
                <a:lnTo>
                  <a:pt x="662" y="1172"/>
                </a:lnTo>
                <a:lnTo>
                  <a:pt x="780" y="967"/>
                </a:lnTo>
                <a:lnTo>
                  <a:pt x="780" y="0"/>
                </a:lnTo>
                <a:lnTo>
                  <a:pt x="0" y="1035"/>
                </a:lnTo>
                <a:lnTo>
                  <a:pt x="125" y="1123"/>
                </a:lnTo>
                <a:close/>
              </a:path>
            </a:pathLst>
          </a:custGeom>
          <a:solidFill>
            <a:srgbClr val="D5CCB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221"/>
          <p:cNvSpPr>
            <a:spLocks/>
          </p:cNvSpPr>
          <p:nvPr/>
        </p:nvSpPr>
        <p:spPr bwMode="auto">
          <a:xfrm>
            <a:off x="908315" y="2686452"/>
            <a:ext cx="1795918" cy="881060"/>
          </a:xfrm>
          <a:custGeom>
            <a:avLst/>
            <a:gdLst>
              <a:gd name="T0" fmla="*/ 557 w 652"/>
              <a:gd name="T1" fmla="*/ 129 h 320"/>
              <a:gd name="T2" fmla="*/ 546 w 652"/>
              <a:gd name="T3" fmla="*/ 130 h 320"/>
              <a:gd name="T4" fmla="*/ 389 w 652"/>
              <a:gd name="T5" fmla="*/ 0 h 320"/>
              <a:gd name="T6" fmla="*/ 237 w 652"/>
              <a:gd name="T7" fmla="*/ 111 h 320"/>
              <a:gd name="T8" fmla="*/ 194 w 652"/>
              <a:gd name="T9" fmla="*/ 101 h 320"/>
              <a:gd name="T10" fmla="*/ 98 w 652"/>
              <a:gd name="T11" fmla="*/ 174 h 320"/>
              <a:gd name="T12" fmla="*/ 75 w 652"/>
              <a:gd name="T13" fmla="*/ 171 h 320"/>
              <a:gd name="T14" fmla="*/ 0 w 652"/>
              <a:gd name="T15" fmla="*/ 245 h 320"/>
              <a:gd name="T16" fmla="*/ 75 w 652"/>
              <a:gd name="T17" fmla="*/ 320 h 320"/>
              <a:gd name="T18" fmla="*/ 278 w 652"/>
              <a:gd name="T19" fmla="*/ 320 h 320"/>
              <a:gd name="T20" fmla="*/ 293 w 652"/>
              <a:gd name="T21" fmla="*/ 320 h 320"/>
              <a:gd name="T22" fmla="*/ 557 w 652"/>
              <a:gd name="T23" fmla="*/ 320 h 320"/>
              <a:gd name="T24" fmla="*/ 652 w 652"/>
              <a:gd name="T25" fmla="*/ 225 h 320"/>
              <a:gd name="T26" fmla="*/ 557 w 652"/>
              <a:gd name="T27" fmla="*/ 129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2" h="320">
                <a:moveTo>
                  <a:pt x="557" y="129"/>
                </a:moveTo>
                <a:cubicBezTo>
                  <a:pt x="553" y="129"/>
                  <a:pt x="550" y="130"/>
                  <a:pt x="546" y="130"/>
                </a:cubicBezTo>
                <a:cubicBezTo>
                  <a:pt x="532" y="56"/>
                  <a:pt x="467" y="0"/>
                  <a:pt x="389" y="0"/>
                </a:cubicBezTo>
                <a:cubicBezTo>
                  <a:pt x="318" y="0"/>
                  <a:pt x="257" y="46"/>
                  <a:pt x="237" y="111"/>
                </a:cubicBezTo>
                <a:cubicBezTo>
                  <a:pt x="224" y="105"/>
                  <a:pt x="209" y="101"/>
                  <a:pt x="194" y="101"/>
                </a:cubicBezTo>
                <a:cubicBezTo>
                  <a:pt x="148" y="101"/>
                  <a:pt x="110" y="132"/>
                  <a:pt x="98" y="174"/>
                </a:cubicBezTo>
                <a:cubicBezTo>
                  <a:pt x="91" y="172"/>
                  <a:pt x="83" y="171"/>
                  <a:pt x="75" y="171"/>
                </a:cubicBezTo>
                <a:cubicBezTo>
                  <a:pt x="33" y="171"/>
                  <a:pt x="0" y="204"/>
                  <a:pt x="0" y="245"/>
                </a:cubicBezTo>
                <a:cubicBezTo>
                  <a:pt x="0" y="286"/>
                  <a:pt x="33" y="320"/>
                  <a:pt x="75" y="320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93" y="320"/>
                  <a:pt x="293" y="320"/>
                  <a:pt x="293" y="320"/>
                </a:cubicBezTo>
                <a:cubicBezTo>
                  <a:pt x="557" y="320"/>
                  <a:pt x="557" y="320"/>
                  <a:pt x="557" y="320"/>
                </a:cubicBezTo>
                <a:cubicBezTo>
                  <a:pt x="609" y="320"/>
                  <a:pt x="652" y="277"/>
                  <a:pt x="652" y="225"/>
                </a:cubicBezTo>
                <a:cubicBezTo>
                  <a:pt x="652" y="172"/>
                  <a:pt x="609" y="129"/>
                  <a:pt x="557" y="1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222"/>
          <p:cNvSpPr>
            <a:spLocks/>
          </p:cNvSpPr>
          <p:nvPr/>
        </p:nvSpPr>
        <p:spPr bwMode="auto">
          <a:xfrm>
            <a:off x="1698186" y="937079"/>
            <a:ext cx="1085009" cy="531433"/>
          </a:xfrm>
          <a:custGeom>
            <a:avLst/>
            <a:gdLst>
              <a:gd name="T0" fmla="*/ 58 w 394"/>
              <a:gd name="T1" fmla="*/ 78 h 193"/>
              <a:gd name="T2" fmla="*/ 64 w 394"/>
              <a:gd name="T3" fmla="*/ 79 h 193"/>
              <a:gd name="T4" fmla="*/ 159 w 394"/>
              <a:gd name="T5" fmla="*/ 0 h 193"/>
              <a:gd name="T6" fmla="*/ 251 w 394"/>
              <a:gd name="T7" fmla="*/ 67 h 193"/>
              <a:gd name="T8" fmla="*/ 277 w 394"/>
              <a:gd name="T9" fmla="*/ 61 h 193"/>
              <a:gd name="T10" fmla="*/ 335 w 394"/>
              <a:gd name="T11" fmla="*/ 106 h 193"/>
              <a:gd name="T12" fmla="*/ 349 w 394"/>
              <a:gd name="T13" fmla="*/ 103 h 193"/>
              <a:gd name="T14" fmla="*/ 394 w 394"/>
              <a:gd name="T15" fmla="*/ 148 h 193"/>
              <a:gd name="T16" fmla="*/ 349 w 394"/>
              <a:gd name="T17" fmla="*/ 193 h 193"/>
              <a:gd name="T18" fmla="*/ 226 w 394"/>
              <a:gd name="T19" fmla="*/ 193 h 193"/>
              <a:gd name="T20" fmla="*/ 217 w 394"/>
              <a:gd name="T21" fmla="*/ 193 h 193"/>
              <a:gd name="T22" fmla="*/ 58 w 394"/>
              <a:gd name="T23" fmla="*/ 193 h 193"/>
              <a:gd name="T24" fmla="*/ 0 w 394"/>
              <a:gd name="T25" fmla="*/ 136 h 193"/>
              <a:gd name="T26" fmla="*/ 58 w 394"/>
              <a:gd name="T27" fmla="*/ 7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4" h="193">
                <a:moveTo>
                  <a:pt x="58" y="78"/>
                </a:moveTo>
                <a:cubicBezTo>
                  <a:pt x="60" y="78"/>
                  <a:pt x="62" y="79"/>
                  <a:pt x="64" y="79"/>
                </a:cubicBezTo>
                <a:cubicBezTo>
                  <a:pt x="73" y="34"/>
                  <a:pt x="112" y="0"/>
                  <a:pt x="159" y="0"/>
                </a:cubicBezTo>
                <a:cubicBezTo>
                  <a:pt x="202" y="0"/>
                  <a:pt x="238" y="28"/>
                  <a:pt x="251" y="67"/>
                </a:cubicBezTo>
                <a:cubicBezTo>
                  <a:pt x="259" y="64"/>
                  <a:pt x="267" y="61"/>
                  <a:pt x="277" y="61"/>
                </a:cubicBezTo>
                <a:cubicBezTo>
                  <a:pt x="304" y="61"/>
                  <a:pt x="328" y="80"/>
                  <a:pt x="335" y="106"/>
                </a:cubicBezTo>
                <a:cubicBezTo>
                  <a:pt x="339" y="104"/>
                  <a:pt x="344" y="103"/>
                  <a:pt x="349" y="103"/>
                </a:cubicBezTo>
                <a:cubicBezTo>
                  <a:pt x="374" y="103"/>
                  <a:pt x="394" y="123"/>
                  <a:pt x="394" y="148"/>
                </a:cubicBezTo>
                <a:cubicBezTo>
                  <a:pt x="394" y="173"/>
                  <a:pt x="374" y="193"/>
                  <a:pt x="349" y="193"/>
                </a:cubicBezTo>
                <a:cubicBezTo>
                  <a:pt x="226" y="193"/>
                  <a:pt x="226" y="193"/>
                  <a:pt x="226" y="193"/>
                </a:cubicBezTo>
                <a:cubicBezTo>
                  <a:pt x="217" y="193"/>
                  <a:pt x="217" y="193"/>
                  <a:pt x="217" y="193"/>
                </a:cubicBezTo>
                <a:cubicBezTo>
                  <a:pt x="58" y="193"/>
                  <a:pt x="58" y="193"/>
                  <a:pt x="58" y="193"/>
                </a:cubicBezTo>
                <a:cubicBezTo>
                  <a:pt x="26" y="193"/>
                  <a:pt x="0" y="168"/>
                  <a:pt x="0" y="136"/>
                </a:cubicBezTo>
                <a:cubicBezTo>
                  <a:pt x="0" y="104"/>
                  <a:pt x="26" y="78"/>
                  <a:pt x="58" y="7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223"/>
          <p:cNvSpPr>
            <a:spLocks/>
          </p:cNvSpPr>
          <p:nvPr/>
        </p:nvSpPr>
        <p:spPr bwMode="auto">
          <a:xfrm>
            <a:off x="9044720" y="5664109"/>
            <a:ext cx="1436967" cy="1208544"/>
          </a:xfrm>
          <a:custGeom>
            <a:avLst/>
            <a:gdLst>
              <a:gd name="T0" fmla="*/ 0 w 1233"/>
              <a:gd name="T1" fmla="*/ 1037 h 1037"/>
              <a:gd name="T2" fmla="*/ 619 w 1233"/>
              <a:gd name="T3" fmla="*/ 0 h 1037"/>
              <a:gd name="T4" fmla="*/ 1233 w 1233"/>
              <a:gd name="T5" fmla="*/ 1037 h 1037"/>
              <a:gd name="T6" fmla="*/ 0 w 1233"/>
              <a:gd name="T7" fmla="*/ 1037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3" h="1037">
                <a:moveTo>
                  <a:pt x="0" y="1037"/>
                </a:moveTo>
                <a:lnTo>
                  <a:pt x="619" y="0"/>
                </a:lnTo>
                <a:lnTo>
                  <a:pt x="1233" y="1037"/>
                </a:lnTo>
                <a:lnTo>
                  <a:pt x="0" y="10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224"/>
          <p:cNvSpPr>
            <a:spLocks/>
          </p:cNvSpPr>
          <p:nvPr/>
        </p:nvSpPr>
        <p:spPr bwMode="auto">
          <a:xfrm>
            <a:off x="9044720" y="5664109"/>
            <a:ext cx="721397" cy="1208544"/>
          </a:xfrm>
          <a:custGeom>
            <a:avLst/>
            <a:gdLst>
              <a:gd name="T0" fmla="*/ 0 w 619"/>
              <a:gd name="T1" fmla="*/ 1037 h 1037"/>
              <a:gd name="T2" fmla="*/ 619 w 619"/>
              <a:gd name="T3" fmla="*/ 0 h 1037"/>
              <a:gd name="T4" fmla="*/ 619 w 619"/>
              <a:gd name="T5" fmla="*/ 1037 h 1037"/>
              <a:gd name="T6" fmla="*/ 0 w 619"/>
              <a:gd name="T7" fmla="*/ 1037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9" h="1037">
                <a:moveTo>
                  <a:pt x="0" y="1037"/>
                </a:moveTo>
                <a:lnTo>
                  <a:pt x="619" y="0"/>
                </a:lnTo>
                <a:lnTo>
                  <a:pt x="619" y="1037"/>
                </a:lnTo>
                <a:lnTo>
                  <a:pt x="0" y="1037"/>
                </a:lnTo>
                <a:close/>
              </a:path>
            </a:pathLst>
          </a:custGeom>
          <a:solidFill>
            <a:srgbClr val="CDBCB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225"/>
          <p:cNvSpPr>
            <a:spLocks/>
          </p:cNvSpPr>
          <p:nvPr/>
        </p:nvSpPr>
        <p:spPr bwMode="auto">
          <a:xfrm>
            <a:off x="3705915" y="6106971"/>
            <a:ext cx="2327351" cy="1112979"/>
          </a:xfrm>
          <a:custGeom>
            <a:avLst/>
            <a:gdLst>
              <a:gd name="T0" fmla="*/ 0 w 1997"/>
              <a:gd name="T1" fmla="*/ 955 h 955"/>
              <a:gd name="T2" fmla="*/ 1002 w 1997"/>
              <a:gd name="T3" fmla="*/ 0 h 955"/>
              <a:gd name="T4" fmla="*/ 1997 w 1997"/>
              <a:gd name="T5" fmla="*/ 955 h 955"/>
              <a:gd name="T6" fmla="*/ 0 w 1997"/>
              <a:gd name="T7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7" h="955">
                <a:moveTo>
                  <a:pt x="0" y="955"/>
                </a:moveTo>
                <a:lnTo>
                  <a:pt x="1002" y="0"/>
                </a:lnTo>
                <a:lnTo>
                  <a:pt x="1997" y="955"/>
                </a:lnTo>
                <a:lnTo>
                  <a:pt x="0" y="9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226"/>
          <p:cNvSpPr>
            <a:spLocks/>
          </p:cNvSpPr>
          <p:nvPr/>
        </p:nvSpPr>
        <p:spPr bwMode="auto">
          <a:xfrm>
            <a:off x="3705915" y="6106971"/>
            <a:ext cx="1167754" cy="1112979"/>
          </a:xfrm>
          <a:custGeom>
            <a:avLst/>
            <a:gdLst>
              <a:gd name="T0" fmla="*/ 0 w 1002"/>
              <a:gd name="T1" fmla="*/ 955 h 955"/>
              <a:gd name="T2" fmla="*/ 1002 w 1002"/>
              <a:gd name="T3" fmla="*/ 0 h 955"/>
              <a:gd name="T4" fmla="*/ 1002 w 1002"/>
              <a:gd name="T5" fmla="*/ 955 h 955"/>
              <a:gd name="T6" fmla="*/ 0 w 1002"/>
              <a:gd name="T7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2" h="955">
                <a:moveTo>
                  <a:pt x="0" y="955"/>
                </a:moveTo>
                <a:lnTo>
                  <a:pt x="1002" y="0"/>
                </a:lnTo>
                <a:lnTo>
                  <a:pt x="1002" y="955"/>
                </a:lnTo>
                <a:lnTo>
                  <a:pt x="0" y="955"/>
                </a:lnTo>
                <a:close/>
              </a:path>
            </a:pathLst>
          </a:custGeom>
          <a:solidFill>
            <a:srgbClr val="CDBCB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227"/>
          <p:cNvSpPr>
            <a:spLocks/>
          </p:cNvSpPr>
          <p:nvPr/>
        </p:nvSpPr>
        <p:spPr bwMode="auto">
          <a:xfrm>
            <a:off x="4229190" y="6523027"/>
            <a:ext cx="167821" cy="266882"/>
          </a:xfrm>
          <a:custGeom>
            <a:avLst/>
            <a:gdLst>
              <a:gd name="T0" fmla="*/ 0 w 144"/>
              <a:gd name="T1" fmla="*/ 229 h 229"/>
              <a:gd name="T2" fmla="*/ 73 w 144"/>
              <a:gd name="T3" fmla="*/ 0 h 229"/>
              <a:gd name="T4" fmla="*/ 144 w 144"/>
              <a:gd name="T5" fmla="*/ 229 h 229"/>
              <a:gd name="T6" fmla="*/ 0 w 144"/>
              <a:gd name="T7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" h="229">
                <a:moveTo>
                  <a:pt x="0" y="229"/>
                </a:moveTo>
                <a:lnTo>
                  <a:pt x="73" y="0"/>
                </a:lnTo>
                <a:lnTo>
                  <a:pt x="144" y="229"/>
                </a:lnTo>
                <a:lnTo>
                  <a:pt x="0" y="229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228"/>
          <p:cNvSpPr>
            <a:spLocks/>
          </p:cNvSpPr>
          <p:nvPr/>
        </p:nvSpPr>
        <p:spPr bwMode="auto">
          <a:xfrm>
            <a:off x="4372537" y="6371522"/>
            <a:ext cx="264551" cy="418387"/>
          </a:xfrm>
          <a:custGeom>
            <a:avLst/>
            <a:gdLst>
              <a:gd name="T0" fmla="*/ 0 w 227"/>
              <a:gd name="T1" fmla="*/ 359 h 359"/>
              <a:gd name="T2" fmla="*/ 113 w 227"/>
              <a:gd name="T3" fmla="*/ 0 h 359"/>
              <a:gd name="T4" fmla="*/ 227 w 227"/>
              <a:gd name="T5" fmla="*/ 359 h 359"/>
              <a:gd name="T6" fmla="*/ 0 w 227"/>
              <a:gd name="T7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" h="359">
                <a:moveTo>
                  <a:pt x="0" y="359"/>
                </a:moveTo>
                <a:lnTo>
                  <a:pt x="113" y="0"/>
                </a:lnTo>
                <a:lnTo>
                  <a:pt x="227" y="359"/>
                </a:lnTo>
                <a:lnTo>
                  <a:pt x="0" y="359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229"/>
          <p:cNvSpPr>
            <a:spLocks/>
          </p:cNvSpPr>
          <p:nvPr/>
        </p:nvSpPr>
        <p:spPr bwMode="auto">
          <a:xfrm>
            <a:off x="8327984" y="6523027"/>
            <a:ext cx="171318" cy="266882"/>
          </a:xfrm>
          <a:custGeom>
            <a:avLst/>
            <a:gdLst>
              <a:gd name="T0" fmla="*/ 0 w 147"/>
              <a:gd name="T1" fmla="*/ 229 h 229"/>
              <a:gd name="T2" fmla="*/ 73 w 147"/>
              <a:gd name="T3" fmla="*/ 0 h 229"/>
              <a:gd name="T4" fmla="*/ 147 w 147"/>
              <a:gd name="T5" fmla="*/ 229 h 229"/>
              <a:gd name="T6" fmla="*/ 0 w 147"/>
              <a:gd name="T7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7" h="229">
                <a:moveTo>
                  <a:pt x="0" y="229"/>
                </a:moveTo>
                <a:lnTo>
                  <a:pt x="73" y="0"/>
                </a:lnTo>
                <a:lnTo>
                  <a:pt x="147" y="229"/>
                </a:lnTo>
                <a:lnTo>
                  <a:pt x="0" y="229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230"/>
          <p:cNvSpPr>
            <a:spLocks/>
          </p:cNvSpPr>
          <p:nvPr/>
        </p:nvSpPr>
        <p:spPr bwMode="auto">
          <a:xfrm>
            <a:off x="8471332" y="6371522"/>
            <a:ext cx="266882" cy="418387"/>
          </a:xfrm>
          <a:custGeom>
            <a:avLst/>
            <a:gdLst>
              <a:gd name="T0" fmla="*/ 0 w 229"/>
              <a:gd name="T1" fmla="*/ 359 h 359"/>
              <a:gd name="T2" fmla="*/ 113 w 229"/>
              <a:gd name="T3" fmla="*/ 0 h 359"/>
              <a:gd name="T4" fmla="*/ 229 w 229"/>
              <a:gd name="T5" fmla="*/ 359 h 359"/>
              <a:gd name="T6" fmla="*/ 0 w 229"/>
              <a:gd name="T7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9" h="359">
                <a:moveTo>
                  <a:pt x="0" y="359"/>
                </a:moveTo>
                <a:lnTo>
                  <a:pt x="113" y="0"/>
                </a:lnTo>
                <a:lnTo>
                  <a:pt x="229" y="359"/>
                </a:lnTo>
                <a:lnTo>
                  <a:pt x="0" y="359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231"/>
          <p:cNvSpPr>
            <a:spLocks/>
          </p:cNvSpPr>
          <p:nvPr/>
        </p:nvSpPr>
        <p:spPr bwMode="auto">
          <a:xfrm>
            <a:off x="9333745" y="6498553"/>
            <a:ext cx="266882" cy="418387"/>
          </a:xfrm>
          <a:custGeom>
            <a:avLst/>
            <a:gdLst>
              <a:gd name="T0" fmla="*/ 0 w 229"/>
              <a:gd name="T1" fmla="*/ 359 h 359"/>
              <a:gd name="T2" fmla="*/ 113 w 229"/>
              <a:gd name="T3" fmla="*/ 0 h 359"/>
              <a:gd name="T4" fmla="*/ 229 w 229"/>
              <a:gd name="T5" fmla="*/ 359 h 359"/>
              <a:gd name="T6" fmla="*/ 0 w 229"/>
              <a:gd name="T7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9" h="359">
                <a:moveTo>
                  <a:pt x="0" y="359"/>
                </a:moveTo>
                <a:lnTo>
                  <a:pt x="113" y="0"/>
                </a:lnTo>
                <a:lnTo>
                  <a:pt x="229" y="359"/>
                </a:lnTo>
                <a:lnTo>
                  <a:pt x="0" y="359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232"/>
          <p:cNvSpPr>
            <a:spLocks/>
          </p:cNvSpPr>
          <p:nvPr/>
        </p:nvSpPr>
        <p:spPr bwMode="auto">
          <a:xfrm>
            <a:off x="10945526" y="6440281"/>
            <a:ext cx="299514" cy="476658"/>
          </a:xfrm>
          <a:custGeom>
            <a:avLst/>
            <a:gdLst>
              <a:gd name="T0" fmla="*/ 0 w 257"/>
              <a:gd name="T1" fmla="*/ 409 h 409"/>
              <a:gd name="T2" fmla="*/ 127 w 257"/>
              <a:gd name="T3" fmla="*/ 0 h 409"/>
              <a:gd name="T4" fmla="*/ 257 w 257"/>
              <a:gd name="T5" fmla="*/ 409 h 409"/>
              <a:gd name="T6" fmla="*/ 0 w 257"/>
              <a:gd name="T7" fmla="*/ 409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" h="409">
                <a:moveTo>
                  <a:pt x="0" y="409"/>
                </a:moveTo>
                <a:lnTo>
                  <a:pt x="127" y="0"/>
                </a:lnTo>
                <a:lnTo>
                  <a:pt x="257" y="409"/>
                </a:lnTo>
                <a:lnTo>
                  <a:pt x="0" y="409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233"/>
          <p:cNvSpPr>
            <a:spLocks/>
          </p:cNvSpPr>
          <p:nvPr/>
        </p:nvSpPr>
        <p:spPr bwMode="auto">
          <a:xfrm>
            <a:off x="5226793" y="6420470"/>
            <a:ext cx="228423" cy="363612"/>
          </a:xfrm>
          <a:custGeom>
            <a:avLst/>
            <a:gdLst>
              <a:gd name="T0" fmla="*/ 0 w 196"/>
              <a:gd name="T1" fmla="*/ 312 h 312"/>
              <a:gd name="T2" fmla="*/ 99 w 196"/>
              <a:gd name="T3" fmla="*/ 0 h 312"/>
              <a:gd name="T4" fmla="*/ 196 w 196"/>
              <a:gd name="T5" fmla="*/ 312 h 312"/>
              <a:gd name="T6" fmla="*/ 0 w 196"/>
              <a:gd name="T7" fmla="*/ 31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312">
                <a:moveTo>
                  <a:pt x="0" y="312"/>
                </a:moveTo>
                <a:lnTo>
                  <a:pt x="99" y="0"/>
                </a:lnTo>
                <a:lnTo>
                  <a:pt x="196" y="312"/>
                </a:lnTo>
                <a:lnTo>
                  <a:pt x="0" y="312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234"/>
          <p:cNvSpPr>
            <a:spLocks/>
          </p:cNvSpPr>
          <p:nvPr/>
        </p:nvSpPr>
        <p:spPr bwMode="auto">
          <a:xfrm>
            <a:off x="2678011" y="6420470"/>
            <a:ext cx="228423" cy="363612"/>
          </a:xfrm>
          <a:custGeom>
            <a:avLst/>
            <a:gdLst>
              <a:gd name="T0" fmla="*/ 0 w 196"/>
              <a:gd name="T1" fmla="*/ 312 h 312"/>
              <a:gd name="T2" fmla="*/ 99 w 196"/>
              <a:gd name="T3" fmla="*/ 0 h 312"/>
              <a:gd name="T4" fmla="*/ 196 w 196"/>
              <a:gd name="T5" fmla="*/ 312 h 312"/>
              <a:gd name="T6" fmla="*/ 0 w 196"/>
              <a:gd name="T7" fmla="*/ 31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312">
                <a:moveTo>
                  <a:pt x="0" y="312"/>
                </a:moveTo>
                <a:lnTo>
                  <a:pt x="99" y="0"/>
                </a:lnTo>
                <a:lnTo>
                  <a:pt x="196" y="312"/>
                </a:lnTo>
                <a:lnTo>
                  <a:pt x="0" y="312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235"/>
          <p:cNvSpPr>
            <a:spLocks/>
          </p:cNvSpPr>
          <p:nvPr/>
        </p:nvSpPr>
        <p:spPr bwMode="auto">
          <a:xfrm>
            <a:off x="3623170" y="6545169"/>
            <a:ext cx="151505" cy="238911"/>
          </a:xfrm>
          <a:custGeom>
            <a:avLst/>
            <a:gdLst>
              <a:gd name="T0" fmla="*/ 0 w 130"/>
              <a:gd name="T1" fmla="*/ 205 h 205"/>
              <a:gd name="T2" fmla="*/ 64 w 130"/>
              <a:gd name="T3" fmla="*/ 0 h 205"/>
              <a:gd name="T4" fmla="*/ 130 w 130"/>
              <a:gd name="T5" fmla="*/ 205 h 205"/>
              <a:gd name="T6" fmla="*/ 0 w 130"/>
              <a:gd name="T7" fmla="*/ 205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205">
                <a:moveTo>
                  <a:pt x="0" y="205"/>
                </a:moveTo>
                <a:lnTo>
                  <a:pt x="64" y="0"/>
                </a:lnTo>
                <a:lnTo>
                  <a:pt x="130" y="205"/>
                </a:lnTo>
                <a:lnTo>
                  <a:pt x="0" y="205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236"/>
          <p:cNvSpPr>
            <a:spLocks/>
          </p:cNvSpPr>
          <p:nvPr/>
        </p:nvSpPr>
        <p:spPr bwMode="auto">
          <a:xfrm>
            <a:off x="3429710" y="6622088"/>
            <a:ext cx="102557" cy="161994"/>
          </a:xfrm>
          <a:custGeom>
            <a:avLst/>
            <a:gdLst>
              <a:gd name="T0" fmla="*/ 0 w 88"/>
              <a:gd name="T1" fmla="*/ 139 h 139"/>
              <a:gd name="T2" fmla="*/ 45 w 88"/>
              <a:gd name="T3" fmla="*/ 0 h 139"/>
              <a:gd name="T4" fmla="*/ 88 w 88"/>
              <a:gd name="T5" fmla="*/ 139 h 139"/>
              <a:gd name="T6" fmla="*/ 0 w 88"/>
              <a:gd name="T7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" h="139">
                <a:moveTo>
                  <a:pt x="0" y="139"/>
                </a:moveTo>
                <a:lnTo>
                  <a:pt x="45" y="0"/>
                </a:lnTo>
                <a:lnTo>
                  <a:pt x="88" y="139"/>
                </a:lnTo>
                <a:lnTo>
                  <a:pt x="0" y="139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237"/>
          <p:cNvSpPr>
            <a:spLocks/>
          </p:cNvSpPr>
          <p:nvPr/>
        </p:nvSpPr>
        <p:spPr bwMode="auto">
          <a:xfrm>
            <a:off x="5548449" y="6597613"/>
            <a:ext cx="231919" cy="365943"/>
          </a:xfrm>
          <a:custGeom>
            <a:avLst/>
            <a:gdLst>
              <a:gd name="T0" fmla="*/ 0 w 199"/>
              <a:gd name="T1" fmla="*/ 314 h 314"/>
              <a:gd name="T2" fmla="*/ 99 w 199"/>
              <a:gd name="T3" fmla="*/ 0 h 314"/>
              <a:gd name="T4" fmla="*/ 199 w 199"/>
              <a:gd name="T5" fmla="*/ 314 h 314"/>
              <a:gd name="T6" fmla="*/ 0 w 199"/>
              <a:gd name="T7" fmla="*/ 314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" h="314">
                <a:moveTo>
                  <a:pt x="0" y="314"/>
                </a:moveTo>
                <a:lnTo>
                  <a:pt x="99" y="0"/>
                </a:lnTo>
                <a:lnTo>
                  <a:pt x="199" y="314"/>
                </a:lnTo>
                <a:lnTo>
                  <a:pt x="0" y="314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238"/>
          <p:cNvSpPr>
            <a:spLocks/>
          </p:cNvSpPr>
          <p:nvPr/>
        </p:nvSpPr>
        <p:spPr bwMode="auto">
          <a:xfrm>
            <a:off x="6835077" y="6520696"/>
            <a:ext cx="167821" cy="263386"/>
          </a:xfrm>
          <a:custGeom>
            <a:avLst/>
            <a:gdLst>
              <a:gd name="T0" fmla="*/ 0 w 144"/>
              <a:gd name="T1" fmla="*/ 226 h 226"/>
              <a:gd name="T2" fmla="*/ 71 w 144"/>
              <a:gd name="T3" fmla="*/ 0 h 226"/>
              <a:gd name="T4" fmla="*/ 144 w 144"/>
              <a:gd name="T5" fmla="*/ 226 h 226"/>
              <a:gd name="T6" fmla="*/ 0 w 144"/>
              <a:gd name="T7" fmla="*/ 22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" h="226">
                <a:moveTo>
                  <a:pt x="0" y="226"/>
                </a:moveTo>
                <a:lnTo>
                  <a:pt x="71" y="0"/>
                </a:lnTo>
                <a:lnTo>
                  <a:pt x="144" y="226"/>
                </a:lnTo>
                <a:lnTo>
                  <a:pt x="0" y="226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239"/>
          <p:cNvSpPr>
            <a:spLocks/>
          </p:cNvSpPr>
          <p:nvPr/>
        </p:nvSpPr>
        <p:spPr bwMode="auto">
          <a:xfrm>
            <a:off x="6917822" y="6630246"/>
            <a:ext cx="167821" cy="262220"/>
          </a:xfrm>
          <a:custGeom>
            <a:avLst/>
            <a:gdLst>
              <a:gd name="T0" fmla="*/ 0 w 144"/>
              <a:gd name="T1" fmla="*/ 225 h 225"/>
              <a:gd name="T2" fmla="*/ 71 w 144"/>
              <a:gd name="T3" fmla="*/ 0 h 225"/>
              <a:gd name="T4" fmla="*/ 144 w 144"/>
              <a:gd name="T5" fmla="*/ 225 h 225"/>
              <a:gd name="T6" fmla="*/ 0 w 144"/>
              <a:gd name="T7" fmla="*/ 22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" h="225">
                <a:moveTo>
                  <a:pt x="0" y="225"/>
                </a:moveTo>
                <a:lnTo>
                  <a:pt x="71" y="0"/>
                </a:lnTo>
                <a:lnTo>
                  <a:pt x="144" y="225"/>
                </a:lnTo>
                <a:lnTo>
                  <a:pt x="0" y="225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240"/>
          <p:cNvSpPr>
            <a:spLocks/>
          </p:cNvSpPr>
          <p:nvPr/>
        </p:nvSpPr>
        <p:spPr bwMode="auto">
          <a:xfrm>
            <a:off x="6625301" y="6630246"/>
            <a:ext cx="167821" cy="262220"/>
          </a:xfrm>
          <a:custGeom>
            <a:avLst/>
            <a:gdLst>
              <a:gd name="T0" fmla="*/ 0 w 144"/>
              <a:gd name="T1" fmla="*/ 225 h 225"/>
              <a:gd name="T2" fmla="*/ 71 w 144"/>
              <a:gd name="T3" fmla="*/ 0 h 225"/>
              <a:gd name="T4" fmla="*/ 144 w 144"/>
              <a:gd name="T5" fmla="*/ 225 h 225"/>
              <a:gd name="T6" fmla="*/ 0 w 144"/>
              <a:gd name="T7" fmla="*/ 22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" h="225">
                <a:moveTo>
                  <a:pt x="0" y="225"/>
                </a:moveTo>
                <a:lnTo>
                  <a:pt x="71" y="0"/>
                </a:lnTo>
                <a:lnTo>
                  <a:pt x="144" y="225"/>
                </a:lnTo>
                <a:lnTo>
                  <a:pt x="0" y="225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241"/>
          <p:cNvSpPr>
            <a:spLocks/>
          </p:cNvSpPr>
          <p:nvPr/>
        </p:nvSpPr>
        <p:spPr bwMode="auto">
          <a:xfrm>
            <a:off x="5997138" y="6630246"/>
            <a:ext cx="168987" cy="262220"/>
          </a:xfrm>
          <a:custGeom>
            <a:avLst/>
            <a:gdLst>
              <a:gd name="T0" fmla="*/ 0 w 145"/>
              <a:gd name="T1" fmla="*/ 225 h 225"/>
              <a:gd name="T2" fmla="*/ 71 w 145"/>
              <a:gd name="T3" fmla="*/ 0 h 225"/>
              <a:gd name="T4" fmla="*/ 145 w 145"/>
              <a:gd name="T5" fmla="*/ 225 h 225"/>
              <a:gd name="T6" fmla="*/ 0 w 145"/>
              <a:gd name="T7" fmla="*/ 22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225">
                <a:moveTo>
                  <a:pt x="0" y="225"/>
                </a:moveTo>
                <a:lnTo>
                  <a:pt x="71" y="0"/>
                </a:lnTo>
                <a:lnTo>
                  <a:pt x="145" y="225"/>
                </a:lnTo>
                <a:lnTo>
                  <a:pt x="0" y="225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242"/>
          <p:cNvSpPr>
            <a:spLocks/>
          </p:cNvSpPr>
          <p:nvPr/>
        </p:nvSpPr>
        <p:spPr bwMode="auto">
          <a:xfrm>
            <a:off x="6057740" y="6676863"/>
            <a:ext cx="168987" cy="264551"/>
          </a:xfrm>
          <a:custGeom>
            <a:avLst/>
            <a:gdLst>
              <a:gd name="T0" fmla="*/ 0 w 145"/>
              <a:gd name="T1" fmla="*/ 227 h 227"/>
              <a:gd name="T2" fmla="*/ 71 w 145"/>
              <a:gd name="T3" fmla="*/ 0 h 227"/>
              <a:gd name="T4" fmla="*/ 145 w 145"/>
              <a:gd name="T5" fmla="*/ 227 h 227"/>
              <a:gd name="T6" fmla="*/ 0 w 145"/>
              <a:gd name="T7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227">
                <a:moveTo>
                  <a:pt x="0" y="227"/>
                </a:moveTo>
                <a:lnTo>
                  <a:pt x="71" y="0"/>
                </a:lnTo>
                <a:lnTo>
                  <a:pt x="145" y="227"/>
                </a:lnTo>
                <a:lnTo>
                  <a:pt x="0" y="227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243"/>
          <p:cNvSpPr>
            <a:spLocks/>
          </p:cNvSpPr>
          <p:nvPr/>
        </p:nvSpPr>
        <p:spPr bwMode="auto">
          <a:xfrm>
            <a:off x="8754530" y="6630246"/>
            <a:ext cx="168987" cy="262220"/>
          </a:xfrm>
          <a:custGeom>
            <a:avLst/>
            <a:gdLst>
              <a:gd name="T0" fmla="*/ 0 w 145"/>
              <a:gd name="T1" fmla="*/ 225 h 225"/>
              <a:gd name="T2" fmla="*/ 71 w 145"/>
              <a:gd name="T3" fmla="*/ 0 h 225"/>
              <a:gd name="T4" fmla="*/ 145 w 145"/>
              <a:gd name="T5" fmla="*/ 225 h 225"/>
              <a:gd name="T6" fmla="*/ 0 w 145"/>
              <a:gd name="T7" fmla="*/ 22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225">
                <a:moveTo>
                  <a:pt x="0" y="225"/>
                </a:moveTo>
                <a:lnTo>
                  <a:pt x="71" y="0"/>
                </a:lnTo>
                <a:lnTo>
                  <a:pt x="145" y="225"/>
                </a:lnTo>
                <a:lnTo>
                  <a:pt x="0" y="225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244"/>
          <p:cNvSpPr>
            <a:spLocks/>
          </p:cNvSpPr>
          <p:nvPr/>
        </p:nvSpPr>
        <p:spPr bwMode="auto">
          <a:xfrm>
            <a:off x="8815132" y="6676863"/>
            <a:ext cx="165490" cy="264551"/>
          </a:xfrm>
          <a:custGeom>
            <a:avLst/>
            <a:gdLst>
              <a:gd name="T0" fmla="*/ 0 w 142"/>
              <a:gd name="T1" fmla="*/ 227 h 227"/>
              <a:gd name="T2" fmla="*/ 71 w 142"/>
              <a:gd name="T3" fmla="*/ 0 h 227"/>
              <a:gd name="T4" fmla="*/ 142 w 142"/>
              <a:gd name="T5" fmla="*/ 227 h 227"/>
              <a:gd name="T6" fmla="*/ 0 w 142"/>
              <a:gd name="T7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227">
                <a:moveTo>
                  <a:pt x="0" y="227"/>
                </a:moveTo>
                <a:lnTo>
                  <a:pt x="71" y="0"/>
                </a:lnTo>
                <a:lnTo>
                  <a:pt x="142" y="227"/>
                </a:lnTo>
                <a:lnTo>
                  <a:pt x="0" y="227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245"/>
          <p:cNvSpPr>
            <a:spLocks/>
          </p:cNvSpPr>
          <p:nvPr/>
        </p:nvSpPr>
        <p:spPr bwMode="auto">
          <a:xfrm>
            <a:off x="10396611" y="6630246"/>
            <a:ext cx="167821" cy="262220"/>
          </a:xfrm>
          <a:custGeom>
            <a:avLst/>
            <a:gdLst>
              <a:gd name="T0" fmla="*/ 0 w 144"/>
              <a:gd name="T1" fmla="*/ 225 h 225"/>
              <a:gd name="T2" fmla="*/ 71 w 144"/>
              <a:gd name="T3" fmla="*/ 0 h 225"/>
              <a:gd name="T4" fmla="*/ 144 w 144"/>
              <a:gd name="T5" fmla="*/ 225 h 225"/>
              <a:gd name="T6" fmla="*/ 0 w 144"/>
              <a:gd name="T7" fmla="*/ 22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" h="225">
                <a:moveTo>
                  <a:pt x="0" y="225"/>
                </a:moveTo>
                <a:lnTo>
                  <a:pt x="71" y="0"/>
                </a:lnTo>
                <a:lnTo>
                  <a:pt x="144" y="225"/>
                </a:lnTo>
                <a:lnTo>
                  <a:pt x="0" y="225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246"/>
          <p:cNvSpPr>
            <a:spLocks/>
          </p:cNvSpPr>
          <p:nvPr/>
        </p:nvSpPr>
        <p:spPr bwMode="auto">
          <a:xfrm>
            <a:off x="10457213" y="6676863"/>
            <a:ext cx="165490" cy="264551"/>
          </a:xfrm>
          <a:custGeom>
            <a:avLst/>
            <a:gdLst>
              <a:gd name="T0" fmla="*/ 0 w 142"/>
              <a:gd name="T1" fmla="*/ 227 h 227"/>
              <a:gd name="T2" fmla="*/ 71 w 142"/>
              <a:gd name="T3" fmla="*/ 0 h 227"/>
              <a:gd name="T4" fmla="*/ 142 w 142"/>
              <a:gd name="T5" fmla="*/ 227 h 227"/>
              <a:gd name="T6" fmla="*/ 0 w 142"/>
              <a:gd name="T7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227">
                <a:moveTo>
                  <a:pt x="0" y="227"/>
                </a:moveTo>
                <a:lnTo>
                  <a:pt x="71" y="0"/>
                </a:lnTo>
                <a:lnTo>
                  <a:pt x="142" y="227"/>
                </a:lnTo>
                <a:lnTo>
                  <a:pt x="0" y="227"/>
                </a:lnTo>
                <a:close/>
              </a:path>
            </a:pathLst>
          </a:custGeom>
          <a:solidFill>
            <a:srgbClr val="43682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 flipH="1">
            <a:off x="4840251" y="2492847"/>
            <a:ext cx="4267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</a:rPr>
              <a:t>Thank you!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4162903" y="3591103"/>
            <a:ext cx="5638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10177177" y="3234011"/>
            <a:ext cx="1159014" cy="754361"/>
            <a:chOff x="9469750" y="1598043"/>
            <a:chExt cx="659551" cy="429278"/>
          </a:xfrm>
        </p:grpSpPr>
        <p:sp>
          <p:nvSpPr>
            <p:cNvPr id="97" name="Freeform 38"/>
            <p:cNvSpPr>
              <a:spLocks/>
            </p:cNvSpPr>
            <p:nvPr/>
          </p:nvSpPr>
          <p:spPr bwMode="auto">
            <a:xfrm>
              <a:off x="9688652" y="1598043"/>
              <a:ext cx="191450" cy="153522"/>
            </a:xfrm>
            <a:custGeom>
              <a:avLst/>
              <a:gdLst>
                <a:gd name="T0" fmla="*/ 106 w 106"/>
                <a:gd name="T1" fmla="*/ 66 h 85"/>
                <a:gd name="T2" fmla="*/ 33 w 106"/>
                <a:gd name="T3" fmla="*/ 0 h 85"/>
                <a:gd name="T4" fmla="*/ 0 w 106"/>
                <a:gd name="T5" fmla="*/ 16 h 85"/>
                <a:gd name="T6" fmla="*/ 28 w 106"/>
                <a:gd name="T7" fmla="*/ 85 h 85"/>
                <a:gd name="T8" fmla="*/ 106 w 106"/>
                <a:gd name="T9" fmla="*/ 6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5">
                  <a:moveTo>
                    <a:pt x="106" y="66"/>
                  </a:moveTo>
                  <a:lnTo>
                    <a:pt x="33" y="0"/>
                  </a:lnTo>
                  <a:lnTo>
                    <a:pt x="0" y="16"/>
                  </a:lnTo>
                  <a:lnTo>
                    <a:pt x="28" y="85"/>
                  </a:lnTo>
                  <a:lnTo>
                    <a:pt x="106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39"/>
            <p:cNvSpPr>
              <a:spLocks/>
            </p:cNvSpPr>
            <p:nvPr/>
          </p:nvSpPr>
          <p:spPr bwMode="auto">
            <a:xfrm>
              <a:off x="9469750" y="1684752"/>
              <a:ext cx="659551" cy="342569"/>
            </a:xfrm>
            <a:custGeom>
              <a:avLst/>
              <a:gdLst>
                <a:gd name="T0" fmla="*/ 176 w 196"/>
                <a:gd name="T1" fmla="*/ 10 h 102"/>
                <a:gd name="T2" fmla="*/ 134 w 196"/>
                <a:gd name="T3" fmla="*/ 5 h 102"/>
                <a:gd name="T4" fmla="*/ 49 w 196"/>
                <a:gd name="T5" fmla="*/ 25 h 102"/>
                <a:gd name="T6" fmla="*/ 20 w 196"/>
                <a:gd name="T7" fmla="*/ 5 h 102"/>
                <a:gd name="T8" fmla="*/ 0 w 196"/>
                <a:gd name="T9" fmla="*/ 10 h 102"/>
                <a:gd name="T10" fmla="*/ 26 w 196"/>
                <a:gd name="T11" fmla="*/ 42 h 102"/>
                <a:gd name="T12" fmla="*/ 10 w 196"/>
                <a:gd name="T13" fmla="*/ 64 h 102"/>
                <a:gd name="T14" fmla="*/ 24 w 196"/>
                <a:gd name="T15" fmla="*/ 67 h 102"/>
                <a:gd name="T16" fmla="*/ 42 w 196"/>
                <a:gd name="T17" fmla="*/ 53 h 102"/>
                <a:gd name="T18" fmla="*/ 50 w 196"/>
                <a:gd name="T19" fmla="*/ 55 h 102"/>
                <a:gd name="T20" fmla="*/ 56 w 196"/>
                <a:gd name="T21" fmla="*/ 55 h 102"/>
                <a:gd name="T22" fmla="*/ 74 w 196"/>
                <a:gd name="T23" fmla="*/ 55 h 102"/>
                <a:gd name="T24" fmla="*/ 48 w 196"/>
                <a:gd name="T25" fmla="*/ 96 h 102"/>
                <a:gd name="T26" fmla="*/ 65 w 196"/>
                <a:gd name="T27" fmla="*/ 102 h 102"/>
                <a:gd name="T28" fmla="*/ 124 w 196"/>
                <a:gd name="T29" fmla="*/ 45 h 102"/>
                <a:gd name="T30" fmla="*/ 171 w 196"/>
                <a:gd name="T31" fmla="*/ 37 h 102"/>
                <a:gd name="T32" fmla="*/ 193 w 196"/>
                <a:gd name="T33" fmla="*/ 20 h 102"/>
                <a:gd name="T34" fmla="*/ 176 w 196"/>
                <a:gd name="T35" fmla="*/ 1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6" h="102">
                  <a:moveTo>
                    <a:pt x="176" y="10"/>
                  </a:moveTo>
                  <a:cubicBezTo>
                    <a:pt x="166" y="0"/>
                    <a:pt x="145" y="3"/>
                    <a:pt x="134" y="5"/>
                  </a:cubicBezTo>
                  <a:cubicBezTo>
                    <a:pt x="121" y="8"/>
                    <a:pt x="71" y="20"/>
                    <a:pt x="49" y="2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4" y="54"/>
                    <a:pt x="45" y="54"/>
                    <a:pt x="50" y="55"/>
                  </a:cubicBezTo>
                  <a:cubicBezTo>
                    <a:pt x="52" y="55"/>
                    <a:pt x="54" y="55"/>
                    <a:pt x="56" y="55"/>
                  </a:cubicBezTo>
                  <a:cubicBezTo>
                    <a:pt x="64" y="55"/>
                    <a:pt x="71" y="55"/>
                    <a:pt x="74" y="55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48" y="41"/>
                    <a:pt x="165" y="39"/>
                    <a:pt x="171" y="37"/>
                  </a:cubicBezTo>
                  <a:cubicBezTo>
                    <a:pt x="185" y="34"/>
                    <a:pt x="196" y="28"/>
                    <a:pt x="193" y="20"/>
                  </a:cubicBezTo>
                  <a:cubicBezTo>
                    <a:pt x="191" y="15"/>
                    <a:pt x="177" y="11"/>
                    <a:pt x="176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22190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OVECCW\Desktop\赵鹏伟9.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2782" y="5364423"/>
            <a:ext cx="2218520" cy="1247918"/>
          </a:xfrm>
          <a:prstGeom prst="rect">
            <a:avLst/>
          </a:prstGeom>
          <a:noFill/>
        </p:spPr>
      </p:pic>
      <p:pic>
        <p:nvPicPr>
          <p:cNvPr id="1030" name="Picture 6" descr="C:\Users\COVECCW\Desktop\汤洋2017.9.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791818" y="3778157"/>
            <a:ext cx="1343454" cy="1791272"/>
          </a:xfrm>
          <a:prstGeom prst="rect">
            <a:avLst/>
          </a:prstGeom>
          <a:noFill/>
        </p:spPr>
      </p:pic>
      <p:pic>
        <p:nvPicPr>
          <p:cNvPr id="1031" name="Picture 7" descr="C:\Users\COVECCW\Desktop\姜源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2300" y="655092"/>
            <a:ext cx="1451210" cy="1934947"/>
          </a:xfrm>
          <a:prstGeom prst="rect">
            <a:avLst/>
          </a:prstGeom>
          <a:noFill/>
        </p:spPr>
      </p:pic>
      <p:pic>
        <p:nvPicPr>
          <p:cNvPr id="1026" name="Picture 2" descr="C:\Users\COVECCW\Desktop\黄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26891" y="3480179"/>
            <a:ext cx="1280631" cy="2200276"/>
          </a:xfrm>
          <a:prstGeom prst="rect">
            <a:avLst/>
          </a:prstGeom>
          <a:noFill/>
        </p:spPr>
      </p:pic>
      <p:pic>
        <p:nvPicPr>
          <p:cNvPr id="1029" name="Picture 5" descr="C:\Users\COVECCW\Desktop\陈瑞嘉9.14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37086" y="682389"/>
            <a:ext cx="1265971" cy="2230786"/>
          </a:xfrm>
          <a:prstGeom prst="rect">
            <a:avLst/>
          </a:prstGeom>
          <a:noFill/>
        </p:spPr>
      </p:pic>
      <p:grpSp>
        <p:nvGrpSpPr>
          <p:cNvPr id="4" name="组合 3"/>
          <p:cNvGrpSpPr/>
          <p:nvPr/>
        </p:nvGrpSpPr>
        <p:grpSpPr>
          <a:xfrm>
            <a:off x="780560" y="327247"/>
            <a:ext cx="556447" cy="587511"/>
            <a:chOff x="3072562" y="3383649"/>
            <a:chExt cx="1154663" cy="1219122"/>
          </a:xfrm>
        </p:grpSpPr>
        <p:sp>
          <p:nvSpPr>
            <p:cNvPr id="6" name="Freeform 128"/>
            <p:cNvSpPr>
              <a:spLocks/>
            </p:cNvSpPr>
            <p:nvPr/>
          </p:nvSpPr>
          <p:spPr bwMode="auto">
            <a:xfrm>
              <a:off x="3072562" y="3383649"/>
              <a:ext cx="900562" cy="1219122"/>
            </a:xfrm>
            <a:custGeom>
              <a:avLst/>
              <a:gdLst>
                <a:gd name="T0" fmla="*/ 0 w 964"/>
                <a:gd name="T1" fmla="*/ 0 h 1305"/>
                <a:gd name="T2" fmla="*/ 0 w 964"/>
                <a:gd name="T3" fmla="*/ 1305 h 1305"/>
                <a:gd name="T4" fmla="*/ 964 w 964"/>
                <a:gd name="T5" fmla="*/ 1305 h 1305"/>
                <a:gd name="T6" fmla="*/ 964 w 964"/>
                <a:gd name="T7" fmla="*/ 265 h 1305"/>
                <a:gd name="T8" fmla="*/ 704 w 964"/>
                <a:gd name="T9" fmla="*/ 5 h 1305"/>
                <a:gd name="T10" fmla="*/ 0 w 964"/>
                <a:gd name="T11" fmla="*/ 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4" h="1305">
                  <a:moveTo>
                    <a:pt x="0" y="0"/>
                  </a:moveTo>
                  <a:lnTo>
                    <a:pt x="0" y="1305"/>
                  </a:lnTo>
                  <a:lnTo>
                    <a:pt x="964" y="1305"/>
                  </a:lnTo>
                  <a:lnTo>
                    <a:pt x="964" y="265"/>
                  </a:lnTo>
                  <a:lnTo>
                    <a:pt x="704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7" name="Freeform 129"/>
            <p:cNvSpPr>
              <a:spLocks/>
            </p:cNvSpPr>
            <p:nvPr/>
          </p:nvSpPr>
          <p:spPr bwMode="auto">
            <a:xfrm>
              <a:off x="3730234" y="3388320"/>
              <a:ext cx="242890" cy="244759"/>
            </a:xfrm>
            <a:custGeom>
              <a:avLst/>
              <a:gdLst>
                <a:gd name="T0" fmla="*/ 260 w 260"/>
                <a:gd name="T1" fmla="*/ 260 h 262"/>
                <a:gd name="T2" fmla="*/ 0 w 260"/>
                <a:gd name="T3" fmla="*/ 0 h 262"/>
                <a:gd name="T4" fmla="*/ 0 w 260"/>
                <a:gd name="T5" fmla="*/ 262 h 262"/>
                <a:gd name="T6" fmla="*/ 260 w 260"/>
                <a:gd name="T7" fmla="*/ 26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262">
                  <a:moveTo>
                    <a:pt x="260" y="260"/>
                  </a:moveTo>
                  <a:lnTo>
                    <a:pt x="0" y="0"/>
                  </a:lnTo>
                  <a:lnTo>
                    <a:pt x="0" y="262"/>
                  </a:lnTo>
                  <a:lnTo>
                    <a:pt x="260" y="260"/>
                  </a:lnTo>
                  <a:close/>
                </a:path>
              </a:pathLst>
            </a:custGeom>
            <a:solidFill>
              <a:srgbClr val="B1DE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8" name="Freeform 130"/>
            <p:cNvSpPr>
              <a:spLocks/>
            </p:cNvSpPr>
            <p:nvPr/>
          </p:nvSpPr>
          <p:spPr bwMode="auto">
            <a:xfrm>
              <a:off x="3761063" y="3631210"/>
              <a:ext cx="212062" cy="244759"/>
            </a:xfrm>
            <a:custGeom>
              <a:avLst/>
              <a:gdLst>
                <a:gd name="T0" fmla="*/ 0 w 227"/>
                <a:gd name="T1" fmla="*/ 2 h 262"/>
                <a:gd name="T2" fmla="*/ 227 w 227"/>
                <a:gd name="T3" fmla="*/ 262 h 262"/>
                <a:gd name="T4" fmla="*/ 227 w 227"/>
                <a:gd name="T5" fmla="*/ 0 h 262"/>
                <a:gd name="T6" fmla="*/ 0 w 227"/>
                <a:gd name="T7" fmla="*/ 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262">
                  <a:moveTo>
                    <a:pt x="0" y="2"/>
                  </a:moveTo>
                  <a:lnTo>
                    <a:pt x="227" y="262"/>
                  </a:lnTo>
                  <a:lnTo>
                    <a:pt x="22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1F1F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9" name="Rectangle 131"/>
            <p:cNvSpPr>
              <a:spLocks noChangeArrowheads="1"/>
            </p:cNvSpPr>
            <p:nvPr/>
          </p:nvSpPr>
          <p:spPr bwMode="auto">
            <a:xfrm>
              <a:off x="3156640" y="3754523"/>
              <a:ext cx="604423" cy="22421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0" name="Rectangle 132"/>
            <p:cNvSpPr>
              <a:spLocks noChangeArrowheads="1"/>
            </p:cNvSpPr>
            <p:nvPr/>
          </p:nvSpPr>
          <p:spPr bwMode="auto">
            <a:xfrm>
              <a:off x="3156640" y="3814312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1" name="Rectangle 133"/>
            <p:cNvSpPr>
              <a:spLocks noChangeArrowheads="1"/>
            </p:cNvSpPr>
            <p:nvPr/>
          </p:nvSpPr>
          <p:spPr bwMode="auto">
            <a:xfrm>
              <a:off x="3156640" y="3875969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2" name="Rectangle 134"/>
            <p:cNvSpPr>
              <a:spLocks noChangeArrowheads="1"/>
            </p:cNvSpPr>
            <p:nvPr/>
          </p:nvSpPr>
          <p:spPr bwMode="auto">
            <a:xfrm>
              <a:off x="3156640" y="3937625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3" name="Rectangle 135"/>
            <p:cNvSpPr>
              <a:spLocks noChangeArrowheads="1"/>
            </p:cNvSpPr>
            <p:nvPr/>
          </p:nvSpPr>
          <p:spPr bwMode="auto">
            <a:xfrm>
              <a:off x="3156640" y="3997414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4" name="Rectangle 136"/>
            <p:cNvSpPr>
              <a:spLocks noChangeArrowheads="1"/>
            </p:cNvSpPr>
            <p:nvPr/>
          </p:nvSpPr>
          <p:spPr bwMode="auto">
            <a:xfrm>
              <a:off x="3156640" y="4059071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5" name="Rectangle 137"/>
            <p:cNvSpPr>
              <a:spLocks noChangeArrowheads="1"/>
            </p:cNvSpPr>
            <p:nvPr/>
          </p:nvSpPr>
          <p:spPr bwMode="auto">
            <a:xfrm>
              <a:off x="3156640" y="4120727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6" name="Rectangle 138"/>
            <p:cNvSpPr>
              <a:spLocks noChangeArrowheads="1"/>
            </p:cNvSpPr>
            <p:nvPr/>
          </p:nvSpPr>
          <p:spPr bwMode="auto">
            <a:xfrm>
              <a:off x="3156640" y="4183318"/>
              <a:ext cx="604423" cy="21486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7" name="Rectangle 139"/>
            <p:cNvSpPr>
              <a:spLocks noChangeArrowheads="1"/>
            </p:cNvSpPr>
            <p:nvPr/>
          </p:nvSpPr>
          <p:spPr bwMode="auto">
            <a:xfrm>
              <a:off x="3156640" y="4242172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8" name="Rectangle 140"/>
            <p:cNvSpPr>
              <a:spLocks noChangeArrowheads="1"/>
            </p:cNvSpPr>
            <p:nvPr/>
          </p:nvSpPr>
          <p:spPr bwMode="auto">
            <a:xfrm>
              <a:off x="3156640" y="4304763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9" name="Rectangle 141"/>
            <p:cNvSpPr>
              <a:spLocks noChangeArrowheads="1"/>
            </p:cNvSpPr>
            <p:nvPr/>
          </p:nvSpPr>
          <p:spPr bwMode="auto">
            <a:xfrm>
              <a:off x="3156640" y="4366420"/>
              <a:ext cx="604423" cy="21486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0" name="Rectangle 142"/>
            <p:cNvSpPr>
              <a:spLocks noChangeArrowheads="1"/>
            </p:cNvSpPr>
            <p:nvPr/>
          </p:nvSpPr>
          <p:spPr bwMode="auto">
            <a:xfrm>
              <a:off x="3156640" y="4426209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1" name="Rectangle 143"/>
            <p:cNvSpPr>
              <a:spLocks noChangeArrowheads="1"/>
            </p:cNvSpPr>
            <p:nvPr/>
          </p:nvSpPr>
          <p:spPr bwMode="auto">
            <a:xfrm>
              <a:off x="3156640" y="4487865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2" name="Freeform 144"/>
            <p:cNvSpPr>
              <a:spLocks/>
            </p:cNvSpPr>
            <p:nvPr/>
          </p:nvSpPr>
          <p:spPr bwMode="auto">
            <a:xfrm>
              <a:off x="4101109" y="3739576"/>
              <a:ext cx="126116" cy="139195"/>
            </a:xfrm>
            <a:custGeom>
              <a:avLst/>
              <a:gdLst>
                <a:gd name="T0" fmla="*/ 25 w 57"/>
                <a:gd name="T1" fmla="*/ 63 h 63"/>
                <a:gd name="T2" fmla="*/ 50 w 57"/>
                <a:gd name="T3" fmla="*/ 39 h 63"/>
                <a:gd name="T4" fmla="*/ 48 w 57"/>
                <a:gd name="T5" fmla="*/ 11 h 63"/>
                <a:gd name="T6" fmla="*/ 37 w 57"/>
                <a:gd name="T7" fmla="*/ 0 h 63"/>
                <a:gd name="T8" fmla="*/ 0 w 57"/>
                <a:gd name="T9" fmla="*/ 36 h 63"/>
                <a:gd name="T10" fmla="*/ 25 w 57"/>
                <a:gd name="T1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3">
                  <a:moveTo>
                    <a:pt x="25" y="63"/>
                  </a:moveTo>
                  <a:cubicBezTo>
                    <a:pt x="50" y="39"/>
                    <a:pt x="50" y="39"/>
                    <a:pt x="50" y="39"/>
                  </a:cubicBezTo>
                  <a:cubicBezTo>
                    <a:pt x="57" y="32"/>
                    <a:pt x="56" y="20"/>
                    <a:pt x="48" y="1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25" y="63"/>
                  </a:lnTo>
                  <a:close/>
                </a:path>
              </a:pathLst>
            </a:custGeom>
            <a:solidFill>
              <a:srgbClr val="FFFEF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3" name="Freeform 145"/>
            <p:cNvSpPr>
              <a:spLocks/>
            </p:cNvSpPr>
            <p:nvPr/>
          </p:nvSpPr>
          <p:spPr bwMode="auto">
            <a:xfrm>
              <a:off x="4044123" y="3692867"/>
              <a:ext cx="138261" cy="126116"/>
            </a:xfrm>
            <a:custGeom>
              <a:avLst/>
              <a:gdLst>
                <a:gd name="T0" fmla="*/ 63 w 63"/>
                <a:gd name="T1" fmla="*/ 21 h 57"/>
                <a:gd name="T2" fmla="*/ 53 w 63"/>
                <a:gd name="T3" fmla="*/ 10 h 57"/>
                <a:gd name="T4" fmla="*/ 25 w 63"/>
                <a:gd name="T5" fmla="*/ 7 h 57"/>
                <a:gd name="T6" fmla="*/ 0 w 63"/>
                <a:gd name="T7" fmla="*/ 31 h 57"/>
                <a:gd name="T8" fmla="*/ 26 w 63"/>
                <a:gd name="T9" fmla="*/ 57 h 57"/>
                <a:gd name="T10" fmla="*/ 63 w 63"/>
                <a:gd name="T11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7">
                  <a:moveTo>
                    <a:pt x="63" y="21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45" y="2"/>
                    <a:pt x="32" y="0"/>
                    <a:pt x="25" y="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6" y="57"/>
                    <a:pt x="26" y="57"/>
                    <a:pt x="26" y="57"/>
                  </a:cubicBezTo>
                  <a:lnTo>
                    <a:pt x="63" y="21"/>
                  </a:lnTo>
                  <a:close/>
                </a:path>
              </a:pathLst>
            </a:custGeom>
            <a:solidFill>
              <a:srgbClr val="FBF8F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4" name="Freeform 146"/>
            <p:cNvSpPr>
              <a:spLocks/>
            </p:cNvSpPr>
            <p:nvPr/>
          </p:nvSpPr>
          <p:spPr bwMode="auto">
            <a:xfrm>
              <a:off x="3551803" y="4185187"/>
              <a:ext cx="163484" cy="163484"/>
            </a:xfrm>
            <a:custGeom>
              <a:avLst/>
              <a:gdLst>
                <a:gd name="T0" fmla="*/ 175 w 175"/>
                <a:gd name="T1" fmla="*/ 144 h 175"/>
                <a:gd name="T2" fmla="*/ 35 w 175"/>
                <a:gd name="T3" fmla="*/ 0 h 175"/>
                <a:gd name="T4" fmla="*/ 0 w 175"/>
                <a:gd name="T5" fmla="*/ 128 h 175"/>
                <a:gd name="T6" fmla="*/ 45 w 175"/>
                <a:gd name="T7" fmla="*/ 175 h 175"/>
                <a:gd name="T8" fmla="*/ 175 w 175"/>
                <a:gd name="T9" fmla="*/ 14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75">
                  <a:moveTo>
                    <a:pt x="175" y="144"/>
                  </a:moveTo>
                  <a:lnTo>
                    <a:pt x="35" y="0"/>
                  </a:lnTo>
                  <a:lnTo>
                    <a:pt x="0" y="128"/>
                  </a:lnTo>
                  <a:lnTo>
                    <a:pt x="45" y="175"/>
                  </a:lnTo>
                  <a:lnTo>
                    <a:pt x="175" y="144"/>
                  </a:ln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5" name="Freeform 147"/>
            <p:cNvSpPr>
              <a:spLocks/>
            </p:cNvSpPr>
            <p:nvPr/>
          </p:nvSpPr>
          <p:spPr bwMode="auto">
            <a:xfrm>
              <a:off x="3535922" y="4304763"/>
              <a:ext cx="57920" cy="56986"/>
            </a:xfrm>
            <a:custGeom>
              <a:avLst/>
              <a:gdLst>
                <a:gd name="T0" fmla="*/ 62 w 62"/>
                <a:gd name="T1" fmla="*/ 47 h 61"/>
                <a:gd name="T2" fmla="*/ 17 w 62"/>
                <a:gd name="T3" fmla="*/ 0 h 61"/>
                <a:gd name="T4" fmla="*/ 0 w 62"/>
                <a:gd name="T5" fmla="*/ 61 h 61"/>
                <a:gd name="T6" fmla="*/ 62 w 62"/>
                <a:gd name="T7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1">
                  <a:moveTo>
                    <a:pt x="62" y="47"/>
                  </a:moveTo>
                  <a:lnTo>
                    <a:pt x="17" y="0"/>
                  </a:lnTo>
                  <a:lnTo>
                    <a:pt x="0" y="61"/>
                  </a:lnTo>
                  <a:lnTo>
                    <a:pt x="62" y="47"/>
                  </a:lnTo>
                  <a:close/>
                </a:path>
              </a:pathLst>
            </a:custGeom>
            <a:solidFill>
              <a:srgbClr val="009A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6" name="Freeform 148"/>
            <p:cNvSpPr>
              <a:spLocks/>
            </p:cNvSpPr>
            <p:nvPr/>
          </p:nvSpPr>
          <p:spPr bwMode="auto">
            <a:xfrm>
              <a:off x="4037584" y="3736774"/>
              <a:ext cx="142932" cy="150405"/>
            </a:xfrm>
            <a:custGeom>
              <a:avLst/>
              <a:gdLst>
                <a:gd name="T0" fmla="*/ 16 w 153"/>
                <a:gd name="T1" fmla="*/ 0 h 161"/>
                <a:gd name="T2" fmla="*/ 0 w 153"/>
                <a:gd name="T3" fmla="*/ 17 h 161"/>
                <a:gd name="T4" fmla="*/ 137 w 153"/>
                <a:gd name="T5" fmla="*/ 161 h 161"/>
                <a:gd name="T6" fmla="*/ 153 w 153"/>
                <a:gd name="T7" fmla="*/ 144 h 161"/>
                <a:gd name="T8" fmla="*/ 16 w 153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61">
                  <a:moveTo>
                    <a:pt x="16" y="0"/>
                  </a:moveTo>
                  <a:lnTo>
                    <a:pt x="0" y="17"/>
                  </a:lnTo>
                  <a:lnTo>
                    <a:pt x="137" y="161"/>
                  </a:lnTo>
                  <a:lnTo>
                    <a:pt x="153" y="14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7" name="Freeform 149"/>
            <p:cNvSpPr>
              <a:spLocks/>
            </p:cNvSpPr>
            <p:nvPr/>
          </p:nvSpPr>
          <p:spPr bwMode="auto">
            <a:xfrm>
              <a:off x="3650828" y="3818983"/>
              <a:ext cx="514741" cy="500728"/>
            </a:xfrm>
            <a:custGeom>
              <a:avLst/>
              <a:gdLst>
                <a:gd name="T0" fmla="*/ 541 w 551"/>
                <a:gd name="T1" fmla="*/ 64 h 536"/>
                <a:gd name="T2" fmla="*/ 482 w 551"/>
                <a:gd name="T3" fmla="*/ 0 h 536"/>
                <a:gd name="T4" fmla="*/ 425 w 551"/>
                <a:gd name="T5" fmla="*/ 54 h 536"/>
                <a:gd name="T6" fmla="*/ 0 w 551"/>
                <a:gd name="T7" fmla="*/ 463 h 536"/>
                <a:gd name="T8" fmla="*/ 69 w 551"/>
                <a:gd name="T9" fmla="*/ 536 h 536"/>
                <a:gd name="T10" fmla="*/ 551 w 551"/>
                <a:gd name="T11" fmla="*/ 73 h 536"/>
                <a:gd name="T12" fmla="*/ 541 w 551"/>
                <a:gd name="T13" fmla="*/ 6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536">
                  <a:moveTo>
                    <a:pt x="541" y="64"/>
                  </a:moveTo>
                  <a:lnTo>
                    <a:pt x="482" y="0"/>
                  </a:lnTo>
                  <a:lnTo>
                    <a:pt x="425" y="54"/>
                  </a:lnTo>
                  <a:lnTo>
                    <a:pt x="0" y="463"/>
                  </a:lnTo>
                  <a:lnTo>
                    <a:pt x="69" y="536"/>
                  </a:lnTo>
                  <a:lnTo>
                    <a:pt x="551" y="73"/>
                  </a:lnTo>
                  <a:lnTo>
                    <a:pt x="541" y="64"/>
                  </a:lnTo>
                  <a:close/>
                </a:path>
              </a:pathLst>
            </a:custGeom>
            <a:solidFill>
              <a:srgbClr val="B1DE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8" name="Freeform 150"/>
            <p:cNvSpPr>
              <a:spLocks/>
            </p:cNvSpPr>
            <p:nvPr/>
          </p:nvSpPr>
          <p:spPr bwMode="auto">
            <a:xfrm>
              <a:off x="3584500" y="3752655"/>
              <a:ext cx="516609" cy="498859"/>
            </a:xfrm>
            <a:custGeom>
              <a:avLst/>
              <a:gdLst>
                <a:gd name="T0" fmla="*/ 492 w 553"/>
                <a:gd name="T1" fmla="*/ 9 h 534"/>
                <a:gd name="T2" fmla="*/ 485 w 553"/>
                <a:gd name="T3" fmla="*/ 0 h 534"/>
                <a:gd name="T4" fmla="*/ 0 w 553"/>
                <a:gd name="T5" fmla="*/ 463 h 534"/>
                <a:gd name="T6" fmla="*/ 71 w 553"/>
                <a:gd name="T7" fmla="*/ 534 h 534"/>
                <a:gd name="T8" fmla="*/ 496 w 553"/>
                <a:gd name="T9" fmla="*/ 125 h 534"/>
                <a:gd name="T10" fmla="*/ 553 w 553"/>
                <a:gd name="T11" fmla="*/ 71 h 534"/>
                <a:gd name="T12" fmla="*/ 492 w 553"/>
                <a:gd name="T13" fmla="*/ 9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" h="534">
                  <a:moveTo>
                    <a:pt x="492" y="9"/>
                  </a:moveTo>
                  <a:lnTo>
                    <a:pt x="485" y="0"/>
                  </a:lnTo>
                  <a:lnTo>
                    <a:pt x="0" y="463"/>
                  </a:lnTo>
                  <a:lnTo>
                    <a:pt x="71" y="534"/>
                  </a:lnTo>
                  <a:lnTo>
                    <a:pt x="496" y="125"/>
                  </a:lnTo>
                  <a:lnTo>
                    <a:pt x="553" y="71"/>
                  </a:lnTo>
                  <a:lnTo>
                    <a:pt x="492" y="9"/>
                  </a:lnTo>
                  <a:close/>
                </a:path>
              </a:pathLst>
            </a:custGeom>
            <a:solidFill>
              <a:srgbClr val="70A9B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1399812" y="302165"/>
            <a:ext cx="4267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小组建设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399278" y="2844625"/>
            <a:ext cx="2133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   熟悉彼此，建立关系</a:t>
            </a:r>
            <a:endParaRPr lang="en-US" altLang="zh-CN" sz="2800" b="1" dirty="0" smtClean="0">
              <a:solidFill>
                <a:schemeClr val="bg1"/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2871486" y="2782656"/>
            <a:ext cx="2133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   组内讨论，确定目标</a:t>
            </a:r>
            <a:endParaRPr lang="en-US" altLang="zh-CN" sz="2800" b="1" dirty="0" smtClean="0">
              <a:solidFill>
                <a:schemeClr val="bg1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6625314" y="2837248"/>
            <a:ext cx="2133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   确定职责，协同合作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9137195" y="2782657"/>
            <a:ext cx="2133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   行动统一，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步一致调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155" name="直接连接符 154"/>
          <p:cNvCxnSpPr/>
          <p:nvPr/>
        </p:nvCxnSpPr>
        <p:spPr>
          <a:xfrm>
            <a:off x="1240317" y="850467"/>
            <a:ext cx="3709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197653" y="2685039"/>
            <a:ext cx="1353635" cy="1354320"/>
            <a:chOff x="1587311" y="2475580"/>
            <a:chExt cx="1353635" cy="1354320"/>
          </a:xfrm>
        </p:grpSpPr>
        <p:sp>
          <p:nvSpPr>
            <p:cNvPr id="98" name="Oval 7"/>
            <p:cNvSpPr>
              <a:spLocks noChangeArrowheads="1"/>
            </p:cNvSpPr>
            <p:nvPr/>
          </p:nvSpPr>
          <p:spPr bwMode="auto">
            <a:xfrm>
              <a:off x="1587311" y="2475580"/>
              <a:ext cx="1353635" cy="1354320"/>
            </a:xfrm>
            <a:prstGeom prst="ellipse">
              <a:avLst/>
            </a:prstGeom>
            <a:solidFill>
              <a:srgbClr val="FF6C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grpSp>
          <p:nvGrpSpPr>
            <p:cNvPr id="69" name="Group 13"/>
            <p:cNvGrpSpPr/>
            <p:nvPr/>
          </p:nvGrpSpPr>
          <p:grpSpPr>
            <a:xfrm>
              <a:off x="1607356" y="2770345"/>
              <a:ext cx="1313543" cy="1021646"/>
              <a:chOff x="4146807" y="4475116"/>
              <a:chExt cx="810979" cy="630762"/>
            </a:xfrm>
          </p:grpSpPr>
          <p:sp>
            <p:nvSpPr>
              <p:cNvPr id="70" name="Freeform 5"/>
              <p:cNvSpPr>
                <a:spLocks/>
              </p:cNvSpPr>
              <p:nvPr/>
            </p:nvSpPr>
            <p:spPr bwMode="auto">
              <a:xfrm>
                <a:off x="4245636" y="4475116"/>
                <a:ext cx="712150" cy="590068"/>
              </a:xfrm>
              <a:custGeom>
                <a:avLst/>
                <a:gdLst>
                  <a:gd name="T0" fmla="*/ 1033 w 1075"/>
                  <a:gd name="T1" fmla="*/ 238 h 887"/>
                  <a:gd name="T2" fmla="*/ 889 w 1075"/>
                  <a:gd name="T3" fmla="*/ 60 h 887"/>
                  <a:gd name="T4" fmla="*/ 799 w 1075"/>
                  <a:gd name="T5" fmla="*/ 88 h 887"/>
                  <a:gd name="T6" fmla="*/ 677 w 1075"/>
                  <a:gd name="T7" fmla="*/ 46 h 887"/>
                  <a:gd name="T8" fmla="*/ 584 w 1075"/>
                  <a:gd name="T9" fmla="*/ 0 h 887"/>
                  <a:gd name="T10" fmla="*/ 522 w 1075"/>
                  <a:gd name="T11" fmla="*/ 23 h 887"/>
                  <a:gd name="T12" fmla="*/ 610 w 1075"/>
                  <a:gd name="T13" fmla="*/ 68 h 887"/>
                  <a:gd name="T14" fmla="*/ 652 w 1075"/>
                  <a:gd name="T15" fmla="*/ 130 h 887"/>
                  <a:gd name="T16" fmla="*/ 703 w 1075"/>
                  <a:gd name="T17" fmla="*/ 246 h 887"/>
                  <a:gd name="T18" fmla="*/ 672 w 1075"/>
                  <a:gd name="T19" fmla="*/ 336 h 887"/>
                  <a:gd name="T20" fmla="*/ 548 w 1075"/>
                  <a:gd name="T21" fmla="*/ 317 h 887"/>
                  <a:gd name="T22" fmla="*/ 463 w 1075"/>
                  <a:gd name="T23" fmla="*/ 206 h 887"/>
                  <a:gd name="T24" fmla="*/ 384 w 1075"/>
                  <a:gd name="T25" fmla="*/ 209 h 887"/>
                  <a:gd name="T26" fmla="*/ 192 w 1075"/>
                  <a:gd name="T27" fmla="*/ 345 h 887"/>
                  <a:gd name="T28" fmla="*/ 68 w 1075"/>
                  <a:gd name="T29" fmla="*/ 463 h 887"/>
                  <a:gd name="T30" fmla="*/ 6 w 1075"/>
                  <a:gd name="T31" fmla="*/ 576 h 887"/>
                  <a:gd name="T32" fmla="*/ 51 w 1075"/>
                  <a:gd name="T33" fmla="*/ 624 h 887"/>
                  <a:gd name="T34" fmla="*/ 102 w 1075"/>
                  <a:gd name="T35" fmla="*/ 596 h 887"/>
                  <a:gd name="T36" fmla="*/ 212 w 1075"/>
                  <a:gd name="T37" fmla="*/ 497 h 887"/>
                  <a:gd name="T38" fmla="*/ 217 w 1075"/>
                  <a:gd name="T39" fmla="*/ 534 h 887"/>
                  <a:gd name="T40" fmla="*/ 116 w 1075"/>
                  <a:gd name="T41" fmla="*/ 633 h 887"/>
                  <a:gd name="T42" fmla="*/ 99 w 1075"/>
                  <a:gd name="T43" fmla="*/ 692 h 887"/>
                  <a:gd name="T44" fmla="*/ 150 w 1075"/>
                  <a:gd name="T45" fmla="*/ 734 h 887"/>
                  <a:gd name="T46" fmla="*/ 198 w 1075"/>
                  <a:gd name="T47" fmla="*/ 706 h 887"/>
                  <a:gd name="T48" fmla="*/ 308 w 1075"/>
                  <a:gd name="T49" fmla="*/ 602 h 887"/>
                  <a:gd name="T50" fmla="*/ 319 w 1075"/>
                  <a:gd name="T51" fmla="*/ 633 h 887"/>
                  <a:gd name="T52" fmla="*/ 212 w 1075"/>
                  <a:gd name="T53" fmla="*/ 743 h 887"/>
                  <a:gd name="T54" fmla="*/ 209 w 1075"/>
                  <a:gd name="T55" fmla="*/ 782 h 887"/>
                  <a:gd name="T56" fmla="*/ 277 w 1075"/>
                  <a:gd name="T57" fmla="*/ 796 h 887"/>
                  <a:gd name="T58" fmla="*/ 339 w 1075"/>
                  <a:gd name="T59" fmla="*/ 757 h 887"/>
                  <a:gd name="T60" fmla="*/ 342 w 1075"/>
                  <a:gd name="T61" fmla="*/ 785 h 887"/>
                  <a:gd name="T62" fmla="*/ 322 w 1075"/>
                  <a:gd name="T63" fmla="*/ 810 h 887"/>
                  <a:gd name="T64" fmla="*/ 328 w 1075"/>
                  <a:gd name="T65" fmla="*/ 856 h 887"/>
                  <a:gd name="T66" fmla="*/ 381 w 1075"/>
                  <a:gd name="T67" fmla="*/ 875 h 887"/>
                  <a:gd name="T68" fmla="*/ 415 w 1075"/>
                  <a:gd name="T69" fmla="*/ 836 h 887"/>
                  <a:gd name="T70" fmla="*/ 423 w 1075"/>
                  <a:gd name="T71" fmla="*/ 771 h 887"/>
                  <a:gd name="T72" fmla="*/ 457 w 1075"/>
                  <a:gd name="T73" fmla="*/ 746 h 887"/>
                  <a:gd name="T74" fmla="*/ 466 w 1075"/>
                  <a:gd name="T75" fmla="*/ 633 h 887"/>
                  <a:gd name="T76" fmla="*/ 570 w 1075"/>
                  <a:gd name="T77" fmla="*/ 641 h 887"/>
                  <a:gd name="T78" fmla="*/ 624 w 1075"/>
                  <a:gd name="T79" fmla="*/ 554 h 887"/>
                  <a:gd name="T80" fmla="*/ 734 w 1075"/>
                  <a:gd name="T81" fmla="*/ 602 h 887"/>
                  <a:gd name="T82" fmla="*/ 802 w 1075"/>
                  <a:gd name="T83" fmla="*/ 537 h 887"/>
                  <a:gd name="T84" fmla="*/ 889 w 1075"/>
                  <a:gd name="T85" fmla="*/ 545 h 887"/>
                  <a:gd name="T86" fmla="*/ 931 w 1075"/>
                  <a:gd name="T87" fmla="*/ 511 h 887"/>
                  <a:gd name="T88" fmla="*/ 1042 w 1075"/>
                  <a:gd name="T89" fmla="*/ 458 h 887"/>
                  <a:gd name="T90" fmla="*/ 1033 w 1075"/>
                  <a:gd name="T91" fmla="*/ 2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75" h="887">
                    <a:moveTo>
                      <a:pt x="1033" y="238"/>
                    </a:moveTo>
                    <a:cubicBezTo>
                      <a:pt x="996" y="147"/>
                      <a:pt x="931" y="43"/>
                      <a:pt x="889" y="60"/>
                    </a:cubicBezTo>
                    <a:cubicBezTo>
                      <a:pt x="850" y="77"/>
                      <a:pt x="824" y="91"/>
                      <a:pt x="799" y="88"/>
                    </a:cubicBezTo>
                    <a:cubicBezTo>
                      <a:pt x="773" y="85"/>
                      <a:pt x="731" y="79"/>
                      <a:pt x="677" y="46"/>
                    </a:cubicBezTo>
                    <a:cubicBezTo>
                      <a:pt x="666" y="40"/>
                      <a:pt x="615" y="0"/>
                      <a:pt x="584" y="0"/>
                    </a:cubicBezTo>
                    <a:cubicBezTo>
                      <a:pt x="550" y="3"/>
                      <a:pt x="517" y="15"/>
                      <a:pt x="522" y="23"/>
                    </a:cubicBezTo>
                    <a:cubicBezTo>
                      <a:pt x="531" y="37"/>
                      <a:pt x="596" y="51"/>
                      <a:pt x="610" y="68"/>
                    </a:cubicBezTo>
                    <a:cubicBezTo>
                      <a:pt x="621" y="79"/>
                      <a:pt x="644" y="105"/>
                      <a:pt x="652" y="130"/>
                    </a:cubicBezTo>
                    <a:cubicBezTo>
                      <a:pt x="661" y="156"/>
                      <a:pt x="666" y="201"/>
                      <a:pt x="703" y="246"/>
                    </a:cubicBezTo>
                    <a:cubicBezTo>
                      <a:pt x="717" y="263"/>
                      <a:pt x="709" y="308"/>
                      <a:pt x="672" y="336"/>
                    </a:cubicBezTo>
                    <a:cubicBezTo>
                      <a:pt x="635" y="362"/>
                      <a:pt x="579" y="348"/>
                      <a:pt x="548" y="317"/>
                    </a:cubicBezTo>
                    <a:cubicBezTo>
                      <a:pt x="514" y="283"/>
                      <a:pt x="480" y="221"/>
                      <a:pt x="463" y="206"/>
                    </a:cubicBezTo>
                    <a:cubicBezTo>
                      <a:pt x="446" y="190"/>
                      <a:pt x="404" y="198"/>
                      <a:pt x="384" y="209"/>
                    </a:cubicBezTo>
                    <a:cubicBezTo>
                      <a:pt x="353" y="229"/>
                      <a:pt x="251" y="302"/>
                      <a:pt x="192" y="345"/>
                    </a:cubicBezTo>
                    <a:cubicBezTo>
                      <a:pt x="161" y="367"/>
                      <a:pt x="85" y="444"/>
                      <a:pt x="68" y="463"/>
                    </a:cubicBezTo>
                    <a:cubicBezTo>
                      <a:pt x="51" y="483"/>
                      <a:pt x="0" y="551"/>
                      <a:pt x="6" y="576"/>
                    </a:cubicBezTo>
                    <a:cubicBezTo>
                      <a:pt x="11" y="602"/>
                      <a:pt x="31" y="627"/>
                      <a:pt x="51" y="624"/>
                    </a:cubicBezTo>
                    <a:cubicBezTo>
                      <a:pt x="71" y="624"/>
                      <a:pt x="82" y="613"/>
                      <a:pt x="102" y="596"/>
                    </a:cubicBezTo>
                    <a:cubicBezTo>
                      <a:pt x="121" y="579"/>
                      <a:pt x="198" y="494"/>
                      <a:pt x="212" y="497"/>
                    </a:cubicBezTo>
                    <a:cubicBezTo>
                      <a:pt x="223" y="497"/>
                      <a:pt x="237" y="511"/>
                      <a:pt x="217" y="534"/>
                    </a:cubicBezTo>
                    <a:cubicBezTo>
                      <a:pt x="209" y="545"/>
                      <a:pt x="130" y="616"/>
                      <a:pt x="116" y="633"/>
                    </a:cubicBezTo>
                    <a:cubicBezTo>
                      <a:pt x="110" y="641"/>
                      <a:pt x="88" y="669"/>
                      <a:pt x="99" y="692"/>
                    </a:cubicBezTo>
                    <a:cubicBezTo>
                      <a:pt x="110" y="712"/>
                      <a:pt x="133" y="737"/>
                      <a:pt x="150" y="734"/>
                    </a:cubicBezTo>
                    <a:cubicBezTo>
                      <a:pt x="167" y="731"/>
                      <a:pt x="175" y="723"/>
                      <a:pt x="198" y="706"/>
                    </a:cubicBezTo>
                    <a:cubicBezTo>
                      <a:pt x="220" y="686"/>
                      <a:pt x="294" y="602"/>
                      <a:pt x="308" y="602"/>
                    </a:cubicBezTo>
                    <a:cubicBezTo>
                      <a:pt x="322" y="602"/>
                      <a:pt x="328" y="613"/>
                      <a:pt x="319" y="633"/>
                    </a:cubicBezTo>
                    <a:cubicBezTo>
                      <a:pt x="311" y="652"/>
                      <a:pt x="223" y="729"/>
                      <a:pt x="212" y="743"/>
                    </a:cubicBezTo>
                    <a:cubicBezTo>
                      <a:pt x="201" y="757"/>
                      <a:pt x="203" y="774"/>
                      <a:pt x="209" y="782"/>
                    </a:cubicBezTo>
                    <a:cubicBezTo>
                      <a:pt x="215" y="791"/>
                      <a:pt x="257" y="802"/>
                      <a:pt x="277" y="796"/>
                    </a:cubicBezTo>
                    <a:cubicBezTo>
                      <a:pt x="296" y="791"/>
                      <a:pt x="313" y="760"/>
                      <a:pt x="339" y="757"/>
                    </a:cubicBezTo>
                    <a:cubicBezTo>
                      <a:pt x="350" y="757"/>
                      <a:pt x="356" y="768"/>
                      <a:pt x="342" y="785"/>
                    </a:cubicBezTo>
                    <a:cubicBezTo>
                      <a:pt x="328" y="802"/>
                      <a:pt x="325" y="799"/>
                      <a:pt x="322" y="810"/>
                    </a:cubicBezTo>
                    <a:cubicBezTo>
                      <a:pt x="319" y="822"/>
                      <a:pt x="319" y="847"/>
                      <a:pt x="328" y="856"/>
                    </a:cubicBezTo>
                    <a:cubicBezTo>
                      <a:pt x="342" y="870"/>
                      <a:pt x="367" y="887"/>
                      <a:pt x="381" y="875"/>
                    </a:cubicBezTo>
                    <a:cubicBezTo>
                      <a:pt x="401" y="861"/>
                      <a:pt x="421" y="847"/>
                      <a:pt x="415" y="836"/>
                    </a:cubicBezTo>
                    <a:cubicBezTo>
                      <a:pt x="409" y="825"/>
                      <a:pt x="395" y="805"/>
                      <a:pt x="423" y="771"/>
                    </a:cubicBezTo>
                    <a:cubicBezTo>
                      <a:pt x="440" y="751"/>
                      <a:pt x="449" y="760"/>
                      <a:pt x="457" y="746"/>
                    </a:cubicBezTo>
                    <a:cubicBezTo>
                      <a:pt x="469" y="729"/>
                      <a:pt x="409" y="678"/>
                      <a:pt x="466" y="633"/>
                    </a:cubicBezTo>
                    <a:cubicBezTo>
                      <a:pt x="511" y="599"/>
                      <a:pt x="559" y="644"/>
                      <a:pt x="570" y="641"/>
                    </a:cubicBezTo>
                    <a:cubicBezTo>
                      <a:pt x="582" y="638"/>
                      <a:pt x="553" y="573"/>
                      <a:pt x="624" y="554"/>
                    </a:cubicBezTo>
                    <a:cubicBezTo>
                      <a:pt x="663" y="542"/>
                      <a:pt x="717" y="565"/>
                      <a:pt x="734" y="602"/>
                    </a:cubicBezTo>
                    <a:cubicBezTo>
                      <a:pt x="745" y="627"/>
                      <a:pt x="754" y="542"/>
                      <a:pt x="802" y="537"/>
                    </a:cubicBezTo>
                    <a:cubicBezTo>
                      <a:pt x="847" y="531"/>
                      <a:pt x="889" y="545"/>
                      <a:pt x="889" y="545"/>
                    </a:cubicBezTo>
                    <a:cubicBezTo>
                      <a:pt x="889" y="545"/>
                      <a:pt x="923" y="520"/>
                      <a:pt x="931" y="511"/>
                    </a:cubicBezTo>
                    <a:cubicBezTo>
                      <a:pt x="965" y="489"/>
                      <a:pt x="1016" y="475"/>
                      <a:pt x="1042" y="458"/>
                    </a:cubicBezTo>
                    <a:cubicBezTo>
                      <a:pt x="1075" y="446"/>
                      <a:pt x="1070" y="328"/>
                      <a:pt x="1033" y="238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146807" y="4498370"/>
                <a:ext cx="540653" cy="322648"/>
              </a:xfrm>
              <a:custGeom>
                <a:avLst/>
                <a:gdLst>
                  <a:gd name="T0" fmla="*/ 107 w 815"/>
                  <a:gd name="T1" fmla="*/ 341 h 488"/>
                  <a:gd name="T2" fmla="*/ 239 w 815"/>
                  <a:gd name="T3" fmla="*/ 333 h 488"/>
                  <a:gd name="T4" fmla="*/ 468 w 815"/>
                  <a:gd name="T5" fmla="*/ 163 h 488"/>
                  <a:gd name="T6" fmla="*/ 598 w 815"/>
                  <a:gd name="T7" fmla="*/ 132 h 488"/>
                  <a:gd name="T8" fmla="*/ 654 w 815"/>
                  <a:gd name="T9" fmla="*/ 73 h 488"/>
                  <a:gd name="T10" fmla="*/ 666 w 815"/>
                  <a:gd name="T11" fmla="*/ 177 h 488"/>
                  <a:gd name="T12" fmla="*/ 733 w 815"/>
                  <a:gd name="T13" fmla="*/ 262 h 488"/>
                  <a:gd name="T14" fmla="*/ 793 w 815"/>
                  <a:gd name="T15" fmla="*/ 262 h 488"/>
                  <a:gd name="T16" fmla="*/ 815 w 815"/>
                  <a:gd name="T17" fmla="*/ 239 h 488"/>
                  <a:gd name="T18" fmla="*/ 770 w 815"/>
                  <a:gd name="T19" fmla="*/ 177 h 488"/>
                  <a:gd name="T20" fmla="*/ 731 w 815"/>
                  <a:gd name="T21" fmla="*/ 79 h 488"/>
                  <a:gd name="T22" fmla="*/ 567 w 815"/>
                  <a:gd name="T23" fmla="*/ 8 h 488"/>
                  <a:gd name="T24" fmla="*/ 499 w 815"/>
                  <a:gd name="T25" fmla="*/ 5 h 488"/>
                  <a:gd name="T26" fmla="*/ 318 w 815"/>
                  <a:gd name="T27" fmla="*/ 64 h 488"/>
                  <a:gd name="T28" fmla="*/ 191 w 815"/>
                  <a:gd name="T29" fmla="*/ 25 h 488"/>
                  <a:gd name="T30" fmla="*/ 112 w 815"/>
                  <a:gd name="T31" fmla="*/ 73 h 488"/>
                  <a:gd name="T32" fmla="*/ 25 w 815"/>
                  <a:gd name="T33" fmla="*/ 217 h 488"/>
                  <a:gd name="T34" fmla="*/ 11 w 815"/>
                  <a:gd name="T35" fmla="*/ 409 h 488"/>
                  <a:gd name="T36" fmla="*/ 115 w 815"/>
                  <a:gd name="T37" fmla="*/ 479 h 488"/>
                  <a:gd name="T38" fmla="*/ 175 w 815"/>
                  <a:gd name="T39" fmla="*/ 397 h 488"/>
                  <a:gd name="T40" fmla="*/ 107 w 815"/>
                  <a:gd name="T41" fmla="*/ 341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5" h="488">
                    <a:moveTo>
                      <a:pt x="107" y="341"/>
                    </a:moveTo>
                    <a:cubicBezTo>
                      <a:pt x="155" y="352"/>
                      <a:pt x="220" y="347"/>
                      <a:pt x="239" y="333"/>
                    </a:cubicBezTo>
                    <a:cubicBezTo>
                      <a:pt x="313" y="270"/>
                      <a:pt x="397" y="206"/>
                      <a:pt x="468" y="163"/>
                    </a:cubicBezTo>
                    <a:cubicBezTo>
                      <a:pt x="539" y="118"/>
                      <a:pt x="572" y="115"/>
                      <a:pt x="598" y="132"/>
                    </a:cubicBezTo>
                    <a:cubicBezTo>
                      <a:pt x="623" y="149"/>
                      <a:pt x="632" y="73"/>
                      <a:pt x="654" y="73"/>
                    </a:cubicBezTo>
                    <a:cubicBezTo>
                      <a:pt x="654" y="73"/>
                      <a:pt x="646" y="155"/>
                      <a:pt x="666" y="177"/>
                    </a:cubicBezTo>
                    <a:cubicBezTo>
                      <a:pt x="683" y="194"/>
                      <a:pt x="691" y="234"/>
                      <a:pt x="733" y="262"/>
                    </a:cubicBezTo>
                    <a:cubicBezTo>
                      <a:pt x="750" y="273"/>
                      <a:pt x="767" y="276"/>
                      <a:pt x="793" y="262"/>
                    </a:cubicBezTo>
                    <a:cubicBezTo>
                      <a:pt x="815" y="251"/>
                      <a:pt x="815" y="239"/>
                      <a:pt x="815" y="239"/>
                    </a:cubicBezTo>
                    <a:cubicBezTo>
                      <a:pt x="815" y="239"/>
                      <a:pt x="770" y="183"/>
                      <a:pt x="770" y="177"/>
                    </a:cubicBezTo>
                    <a:cubicBezTo>
                      <a:pt x="767" y="172"/>
                      <a:pt x="750" y="95"/>
                      <a:pt x="731" y="79"/>
                    </a:cubicBezTo>
                    <a:cubicBezTo>
                      <a:pt x="711" y="62"/>
                      <a:pt x="575" y="8"/>
                      <a:pt x="567" y="8"/>
                    </a:cubicBezTo>
                    <a:cubicBezTo>
                      <a:pt x="558" y="8"/>
                      <a:pt x="519" y="0"/>
                      <a:pt x="499" y="5"/>
                    </a:cubicBezTo>
                    <a:cubicBezTo>
                      <a:pt x="479" y="11"/>
                      <a:pt x="347" y="64"/>
                      <a:pt x="318" y="64"/>
                    </a:cubicBezTo>
                    <a:cubicBezTo>
                      <a:pt x="293" y="67"/>
                      <a:pt x="197" y="31"/>
                      <a:pt x="191" y="25"/>
                    </a:cubicBezTo>
                    <a:cubicBezTo>
                      <a:pt x="186" y="19"/>
                      <a:pt x="143" y="36"/>
                      <a:pt x="112" y="73"/>
                    </a:cubicBezTo>
                    <a:cubicBezTo>
                      <a:pt x="81" y="110"/>
                      <a:pt x="56" y="152"/>
                      <a:pt x="25" y="217"/>
                    </a:cubicBezTo>
                    <a:cubicBezTo>
                      <a:pt x="0" y="273"/>
                      <a:pt x="0" y="400"/>
                      <a:pt x="11" y="409"/>
                    </a:cubicBezTo>
                    <a:cubicBezTo>
                      <a:pt x="22" y="417"/>
                      <a:pt x="104" y="460"/>
                      <a:pt x="115" y="479"/>
                    </a:cubicBezTo>
                    <a:cubicBezTo>
                      <a:pt x="118" y="488"/>
                      <a:pt x="115" y="448"/>
                      <a:pt x="175" y="397"/>
                    </a:cubicBezTo>
                    <a:cubicBezTo>
                      <a:pt x="186" y="383"/>
                      <a:pt x="141" y="375"/>
                      <a:pt x="107" y="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542123" y="4844272"/>
                <a:ext cx="325554" cy="261606"/>
              </a:xfrm>
              <a:custGeom>
                <a:avLst/>
                <a:gdLst>
                  <a:gd name="T0" fmla="*/ 364 w 488"/>
                  <a:gd name="T1" fmla="*/ 20 h 393"/>
                  <a:gd name="T2" fmla="*/ 327 w 488"/>
                  <a:gd name="T3" fmla="*/ 96 h 393"/>
                  <a:gd name="T4" fmla="*/ 307 w 488"/>
                  <a:gd name="T5" fmla="*/ 102 h 393"/>
                  <a:gd name="T6" fmla="*/ 214 w 488"/>
                  <a:gd name="T7" fmla="*/ 46 h 393"/>
                  <a:gd name="T8" fmla="*/ 178 w 488"/>
                  <a:gd name="T9" fmla="*/ 127 h 393"/>
                  <a:gd name="T10" fmla="*/ 158 w 488"/>
                  <a:gd name="T11" fmla="*/ 142 h 393"/>
                  <a:gd name="T12" fmla="*/ 62 w 488"/>
                  <a:gd name="T13" fmla="*/ 111 h 393"/>
                  <a:gd name="T14" fmla="*/ 42 w 488"/>
                  <a:gd name="T15" fmla="*/ 184 h 393"/>
                  <a:gd name="T16" fmla="*/ 76 w 488"/>
                  <a:gd name="T17" fmla="*/ 240 h 393"/>
                  <a:gd name="T18" fmla="*/ 20 w 488"/>
                  <a:gd name="T19" fmla="*/ 232 h 393"/>
                  <a:gd name="T20" fmla="*/ 8 w 488"/>
                  <a:gd name="T21" fmla="*/ 302 h 393"/>
                  <a:gd name="T22" fmla="*/ 51 w 488"/>
                  <a:gd name="T23" fmla="*/ 348 h 393"/>
                  <a:gd name="T24" fmla="*/ 149 w 488"/>
                  <a:gd name="T25" fmla="*/ 367 h 393"/>
                  <a:gd name="T26" fmla="*/ 158 w 488"/>
                  <a:gd name="T27" fmla="*/ 305 h 393"/>
                  <a:gd name="T28" fmla="*/ 237 w 488"/>
                  <a:gd name="T29" fmla="*/ 308 h 393"/>
                  <a:gd name="T30" fmla="*/ 245 w 488"/>
                  <a:gd name="T31" fmla="*/ 238 h 393"/>
                  <a:gd name="T32" fmla="*/ 344 w 488"/>
                  <a:gd name="T33" fmla="*/ 249 h 393"/>
                  <a:gd name="T34" fmla="*/ 350 w 488"/>
                  <a:gd name="T35" fmla="*/ 147 h 393"/>
                  <a:gd name="T36" fmla="*/ 446 w 488"/>
                  <a:gd name="T37" fmla="*/ 170 h 393"/>
                  <a:gd name="T38" fmla="*/ 460 w 488"/>
                  <a:gd name="T39" fmla="*/ 54 h 393"/>
                  <a:gd name="T40" fmla="*/ 364 w 488"/>
                  <a:gd name="T41" fmla="*/ 2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8" h="393">
                    <a:moveTo>
                      <a:pt x="364" y="20"/>
                    </a:moveTo>
                    <a:cubicBezTo>
                      <a:pt x="339" y="31"/>
                      <a:pt x="319" y="63"/>
                      <a:pt x="327" y="96"/>
                    </a:cubicBezTo>
                    <a:cubicBezTo>
                      <a:pt x="330" y="111"/>
                      <a:pt x="324" y="130"/>
                      <a:pt x="307" y="102"/>
                    </a:cubicBezTo>
                    <a:cubicBezTo>
                      <a:pt x="282" y="60"/>
                      <a:pt x="260" y="34"/>
                      <a:pt x="214" y="46"/>
                    </a:cubicBezTo>
                    <a:cubicBezTo>
                      <a:pt x="169" y="60"/>
                      <a:pt x="158" y="96"/>
                      <a:pt x="178" y="127"/>
                    </a:cubicBezTo>
                    <a:cubicBezTo>
                      <a:pt x="186" y="142"/>
                      <a:pt x="175" y="161"/>
                      <a:pt x="158" y="142"/>
                    </a:cubicBezTo>
                    <a:cubicBezTo>
                      <a:pt x="135" y="111"/>
                      <a:pt x="87" y="94"/>
                      <a:pt x="62" y="111"/>
                    </a:cubicBezTo>
                    <a:cubicBezTo>
                      <a:pt x="37" y="130"/>
                      <a:pt x="31" y="156"/>
                      <a:pt x="42" y="184"/>
                    </a:cubicBezTo>
                    <a:cubicBezTo>
                      <a:pt x="53" y="212"/>
                      <a:pt x="90" y="249"/>
                      <a:pt x="76" y="240"/>
                    </a:cubicBezTo>
                    <a:cubicBezTo>
                      <a:pt x="59" y="232"/>
                      <a:pt x="39" y="218"/>
                      <a:pt x="20" y="232"/>
                    </a:cubicBezTo>
                    <a:cubicBezTo>
                      <a:pt x="0" y="246"/>
                      <a:pt x="3" y="285"/>
                      <a:pt x="8" y="302"/>
                    </a:cubicBezTo>
                    <a:cubicBezTo>
                      <a:pt x="14" y="319"/>
                      <a:pt x="28" y="328"/>
                      <a:pt x="51" y="348"/>
                    </a:cubicBezTo>
                    <a:cubicBezTo>
                      <a:pt x="73" y="365"/>
                      <a:pt x="118" y="393"/>
                      <a:pt x="149" y="367"/>
                    </a:cubicBezTo>
                    <a:cubicBezTo>
                      <a:pt x="183" y="339"/>
                      <a:pt x="152" y="314"/>
                      <a:pt x="158" y="305"/>
                    </a:cubicBezTo>
                    <a:cubicBezTo>
                      <a:pt x="164" y="300"/>
                      <a:pt x="192" y="345"/>
                      <a:pt x="237" y="308"/>
                    </a:cubicBezTo>
                    <a:cubicBezTo>
                      <a:pt x="274" y="277"/>
                      <a:pt x="240" y="240"/>
                      <a:pt x="245" y="238"/>
                    </a:cubicBezTo>
                    <a:cubicBezTo>
                      <a:pt x="248" y="235"/>
                      <a:pt x="291" y="291"/>
                      <a:pt x="344" y="249"/>
                    </a:cubicBezTo>
                    <a:cubicBezTo>
                      <a:pt x="409" y="198"/>
                      <a:pt x="339" y="156"/>
                      <a:pt x="350" y="147"/>
                    </a:cubicBezTo>
                    <a:cubicBezTo>
                      <a:pt x="364" y="139"/>
                      <a:pt x="392" y="218"/>
                      <a:pt x="446" y="170"/>
                    </a:cubicBezTo>
                    <a:cubicBezTo>
                      <a:pt x="485" y="133"/>
                      <a:pt x="488" y="91"/>
                      <a:pt x="460" y="54"/>
                    </a:cubicBezTo>
                    <a:cubicBezTo>
                      <a:pt x="440" y="26"/>
                      <a:pt x="409" y="0"/>
                      <a:pt x="364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</p:grpSp>
      <p:pic>
        <p:nvPicPr>
          <p:cNvPr id="1027" name="Picture 3" descr="C:\Users\COVECCW\Desktop\魏薇9.14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72501" y="0"/>
            <a:ext cx="1546746" cy="2062328"/>
          </a:xfrm>
          <a:prstGeom prst="rect">
            <a:avLst/>
          </a:prstGeom>
          <a:noFill/>
        </p:spPr>
      </p:pic>
      <p:sp>
        <p:nvSpPr>
          <p:cNvPr id="64" name="Freeform 40"/>
          <p:cNvSpPr>
            <a:spLocks/>
          </p:cNvSpPr>
          <p:nvPr/>
        </p:nvSpPr>
        <p:spPr bwMode="auto">
          <a:xfrm>
            <a:off x="932150" y="2019870"/>
            <a:ext cx="910298" cy="764274"/>
          </a:xfrm>
          <a:custGeom>
            <a:avLst/>
            <a:gdLst>
              <a:gd name="T0" fmla="*/ 925 w 925"/>
              <a:gd name="T1" fmla="*/ 242 h 925"/>
              <a:gd name="T2" fmla="*/ 684 w 925"/>
              <a:gd name="T3" fmla="*/ 0 h 925"/>
              <a:gd name="T4" fmla="*/ 463 w 925"/>
              <a:gd name="T5" fmla="*/ 146 h 925"/>
              <a:gd name="T6" fmla="*/ 241 w 925"/>
              <a:gd name="T7" fmla="*/ 0 h 925"/>
              <a:gd name="T8" fmla="*/ 0 w 925"/>
              <a:gd name="T9" fmla="*/ 242 h 925"/>
              <a:gd name="T10" fmla="*/ 463 w 925"/>
              <a:gd name="T11" fmla="*/ 925 h 925"/>
              <a:gd name="T12" fmla="*/ 925 w 925"/>
              <a:gd name="T13" fmla="*/ 242 h 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5" h="925">
                <a:moveTo>
                  <a:pt x="925" y="242"/>
                </a:moveTo>
                <a:cubicBezTo>
                  <a:pt x="925" y="108"/>
                  <a:pt x="817" y="0"/>
                  <a:pt x="684" y="0"/>
                </a:cubicBezTo>
                <a:cubicBezTo>
                  <a:pt x="585" y="0"/>
                  <a:pt x="499" y="60"/>
                  <a:pt x="463" y="146"/>
                </a:cubicBezTo>
                <a:cubicBezTo>
                  <a:pt x="426" y="60"/>
                  <a:pt x="340" y="0"/>
                  <a:pt x="241" y="0"/>
                </a:cubicBezTo>
                <a:cubicBezTo>
                  <a:pt x="108" y="0"/>
                  <a:pt x="0" y="108"/>
                  <a:pt x="0" y="242"/>
                </a:cubicBezTo>
                <a:cubicBezTo>
                  <a:pt x="0" y="556"/>
                  <a:pt x="463" y="925"/>
                  <a:pt x="463" y="925"/>
                </a:cubicBezTo>
                <a:cubicBezTo>
                  <a:pt x="463" y="925"/>
                  <a:pt x="925" y="556"/>
                  <a:pt x="925" y="242"/>
                </a:cubicBezTo>
                <a:close/>
              </a:path>
            </a:pathLst>
          </a:custGeom>
          <a:solidFill>
            <a:srgbClr val="FF644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92734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80560" y="327247"/>
            <a:ext cx="556447" cy="587511"/>
            <a:chOff x="3072562" y="3383649"/>
            <a:chExt cx="1154663" cy="1219122"/>
          </a:xfrm>
        </p:grpSpPr>
        <p:sp>
          <p:nvSpPr>
            <p:cNvPr id="3" name="Freeform 128"/>
            <p:cNvSpPr>
              <a:spLocks/>
            </p:cNvSpPr>
            <p:nvPr/>
          </p:nvSpPr>
          <p:spPr bwMode="auto">
            <a:xfrm>
              <a:off x="3072562" y="3383649"/>
              <a:ext cx="900562" cy="1219122"/>
            </a:xfrm>
            <a:custGeom>
              <a:avLst/>
              <a:gdLst>
                <a:gd name="T0" fmla="*/ 0 w 964"/>
                <a:gd name="T1" fmla="*/ 0 h 1305"/>
                <a:gd name="T2" fmla="*/ 0 w 964"/>
                <a:gd name="T3" fmla="*/ 1305 h 1305"/>
                <a:gd name="T4" fmla="*/ 964 w 964"/>
                <a:gd name="T5" fmla="*/ 1305 h 1305"/>
                <a:gd name="T6" fmla="*/ 964 w 964"/>
                <a:gd name="T7" fmla="*/ 265 h 1305"/>
                <a:gd name="T8" fmla="*/ 704 w 964"/>
                <a:gd name="T9" fmla="*/ 5 h 1305"/>
                <a:gd name="T10" fmla="*/ 0 w 964"/>
                <a:gd name="T11" fmla="*/ 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4" h="1305">
                  <a:moveTo>
                    <a:pt x="0" y="0"/>
                  </a:moveTo>
                  <a:lnTo>
                    <a:pt x="0" y="1305"/>
                  </a:lnTo>
                  <a:lnTo>
                    <a:pt x="964" y="1305"/>
                  </a:lnTo>
                  <a:lnTo>
                    <a:pt x="964" y="265"/>
                  </a:lnTo>
                  <a:lnTo>
                    <a:pt x="704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4" name="Freeform 129"/>
            <p:cNvSpPr>
              <a:spLocks/>
            </p:cNvSpPr>
            <p:nvPr/>
          </p:nvSpPr>
          <p:spPr bwMode="auto">
            <a:xfrm>
              <a:off x="3730234" y="3388320"/>
              <a:ext cx="242890" cy="244759"/>
            </a:xfrm>
            <a:custGeom>
              <a:avLst/>
              <a:gdLst>
                <a:gd name="T0" fmla="*/ 260 w 260"/>
                <a:gd name="T1" fmla="*/ 260 h 262"/>
                <a:gd name="T2" fmla="*/ 0 w 260"/>
                <a:gd name="T3" fmla="*/ 0 h 262"/>
                <a:gd name="T4" fmla="*/ 0 w 260"/>
                <a:gd name="T5" fmla="*/ 262 h 262"/>
                <a:gd name="T6" fmla="*/ 260 w 260"/>
                <a:gd name="T7" fmla="*/ 26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262">
                  <a:moveTo>
                    <a:pt x="260" y="260"/>
                  </a:moveTo>
                  <a:lnTo>
                    <a:pt x="0" y="0"/>
                  </a:lnTo>
                  <a:lnTo>
                    <a:pt x="0" y="262"/>
                  </a:lnTo>
                  <a:lnTo>
                    <a:pt x="260" y="260"/>
                  </a:lnTo>
                  <a:close/>
                </a:path>
              </a:pathLst>
            </a:custGeom>
            <a:solidFill>
              <a:srgbClr val="B1DE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5" name="Freeform 130"/>
            <p:cNvSpPr>
              <a:spLocks/>
            </p:cNvSpPr>
            <p:nvPr/>
          </p:nvSpPr>
          <p:spPr bwMode="auto">
            <a:xfrm>
              <a:off x="3761063" y="3631210"/>
              <a:ext cx="212062" cy="244759"/>
            </a:xfrm>
            <a:custGeom>
              <a:avLst/>
              <a:gdLst>
                <a:gd name="T0" fmla="*/ 0 w 227"/>
                <a:gd name="T1" fmla="*/ 2 h 262"/>
                <a:gd name="T2" fmla="*/ 227 w 227"/>
                <a:gd name="T3" fmla="*/ 262 h 262"/>
                <a:gd name="T4" fmla="*/ 227 w 227"/>
                <a:gd name="T5" fmla="*/ 0 h 262"/>
                <a:gd name="T6" fmla="*/ 0 w 227"/>
                <a:gd name="T7" fmla="*/ 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262">
                  <a:moveTo>
                    <a:pt x="0" y="2"/>
                  </a:moveTo>
                  <a:lnTo>
                    <a:pt x="227" y="262"/>
                  </a:lnTo>
                  <a:lnTo>
                    <a:pt x="22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1F1F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6" name="Rectangle 131"/>
            <p:cNvSpPr>
              <a:spLocks noChangeArrowheads="1"/>
            </p:cNvSpPr>
            <p:nvPr/>
          </p:nvSpPr>
          <p:spPr bwMode="auto">
            <a:xfrm>
              <a:off x="3156640" y="3754523"/>
              <a:ext cx="604423" cy="22421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7" name="Rectangle 132"/>
            <p:cNvSpPr>
              <a:spLocks noChangeArrowheads="1"/>
            </p:cNvSpPr>
            <p:nvPr/>
          </p:nvSpPr>
          <p:spPr bwMode="auto">
            <a:xfrm>
              <a:off x="3156640" y="3814312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8" name="Rectangle 133"/>
            <p:cNvSpPr>
              <a:spLocks noChangeArrowheads="1"/>
            </p:cNvSpPr>
            <p:nvPr/>
          </p:nvSpPr>
          <p:spPr bwMode="auto">
            <a:xfrm>
              <a:off x="3156640" y="3875969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9" name="Rectangle 134"/>
            <p:cNvSpPr>
              <a:spLocks noChangeArrowheads="1"/>
            </p:cNvSpPr>
            <p:nvPr/>
          </p:nvSpPr>
          <p:spPr bwMode="auto">
            <a:xfrm>
              <a:off x="3156640" y="3937625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0" name="Rectangle 135"/>
            <p:cNvSpPr>
              <a:spLocks noChangeArrowheads="1"/>
            </p:cNvSpPr>
            <p:nvPr/>
          </p:nvSpPr>
          <p:spPr bwMode="auto">
            <a:xfrm>
              <a:off x="3156640" y="3997414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1" name="Rectangle 136"/>
            <p:cNvSpPr>
              <a:spLocks noChangeArrowheads="1"/>
            </p:cNvSpPr>
            <p:nvPr/>
          </p:nvSpPr>
          <p:spPr bwMode="auto">
            <a:xfrm>
              <a:off x="3156640" y="4059071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2" name="Rectangle 137"/>
            <p:cNvSpPr>
              <a:spLocks noChangeArrowheads="1"/>
            </p:cNvSpPr>
            <p:nvPr/>
          </p:nvSpPr>
          <p:spPr bwMode="auto">
            <a:xfrm>
              <a:off x="3156640" y="4120727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3" name="Rectangle 138"/>
            <p:cNvSpPr>
              <a:spLocks noChangeArrowheads="1"/>
            </p:cNvSpPr>
            <p:nvPr/>
          </p:nvSpPr>
          <p:spPr bwMode="auto">
            <a:xfrm>
              <a:off x="3156640" y="4183318"/>
              <a:ext cx="604423" cy="21486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4" name="Rectangle 139"/>
            <p:cNvSpPr>
              <a:spLocks noChangeArrowheads="1"/>
            </p:cNvSpPr>
            <p:nvPr/>
          </p:nvSpPr>
          <p:spPr bwMode="auto">
            <a:xfrm>
              <a:off x="3156640" y="4242172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5" name="Rectangle 140"/>
            <p:cNvSpPr>
              <a:spLocks noChangeArrowheads="1"/>
            </p:cNvSpPr>
            <p:nvPr/>
          </p:nvSpPr>
          <p:spPr bwMode="auto">
            <a:xfrm>
              <a:off x="3156640" y="4304763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6" name="Rectangle 141"/>
            <p:cNvSpPr>
              <a:spLocks noChangeArrowheads="1"/>
            </p:cNvSpPr>
            <p:nvPr/>
          </p:nvSpPr>
          <p:spPr bwMode="auto">
            <a:xfrm>
              <a:off x="3156640" y="4366420"/>
              <a:ext cx="604423" cy="21486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7" name="Rectangle 142"/>
            <p:cNvSpPr>
              <a:spLocks noChangeArrowheads="1"/>
            </p:cNvSpPr>
            <p:nvPr/>
          </p:nvSpPr>
          <p:spPr bwMode="auto">
            <a:xfrm>
              <a:off x="3156640" y="4426209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8" name="Rectangle 143"/>
            <p:cNvSpPr>
              <a:spLocks noChangeArrowheads="1"/>
            </p:cNvSpPr>
            <p:nvPr/>
          </p:nvSpPr>
          <p:spPr bwMode="auto">
            <a:xfrm>
              <a:off x="3156640" y="4487865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9" name="Freeform 144"/>
            <p:cNvSpPr>
              <a:spLocks/>
            </p:cNvSpPr>
            <p:nvPr/>
          </p:nvSpPr>
          <p:spPr bwMode="auto">
            <a:xfrm>
              <a:off x="4101109" y="3739576"/>
              <a:ext cx="126116" cy="139195"/>
            </a:xfrm>
            <a:custGeom>
              <a:avLst/>
              <a:gdLst>
                <a:gd name="T0" fmla="*/ 25 w 57"/>
                <a:gd name="T1" fmla="*/ 63 h 63"/>
                <a:gd name="T2" fmla="*/ 50 w 57"/>
                <a:gd name="T3" fmla="*/ 39 h 63"/>
                <a:gd name="T4" fmla="*/ 48 w 57"/>
                <a:gd name="T5" fmla="*/ 11 h 63"/>
                <a:gd name="T6" fmla="*/ 37 w 57"/>
                <a:gd name="T7" fmla="*/ 0 h 63"/>
                <a:gd name="T8" fmla="*/ 0 w 57"/>
                <a:gd name="T9" fmla="*/ 36 h 63"/>
                <a:gd name="T10" fmla="*/ 25 w 57"/>
                <a:gd name="T1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3">
                  <a:moveTo>
                    <a:pt x="25" y="63"/>
                  </a:moveTo>
                  <a:cubicBezTo>
                    <a:pt x="50" y="39"/>
                    <a:pt x="50" y="39"/>
                    <a:pt x="50" y="39"/>
                  </a:cubicBezTo>
                  <a:cubicBezTo>
                    <a:pt x="57" y="32"/>
                    <a:pt x="56" y="20"/>
                    <a:pt x="48" y="1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25" y="63"/>
                  </a:lnTo>
                  <a:close/>
                </a:path>
              </a:pathLst>
            </a:custGeom>
            <a:solidFill>
              <a:srgbClr val="FFFEF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0" name="Freeform 145"/>
            <p:cNvSpPr>
              <a:spLocks/>
            </p:cNvSpPr>
            <p:nvPr/>
          </p:nvSpPr>
          <p:spPr bwMode="auto">
            <a:xfrm>
              <a:off x="4044123" y="3692867"/>
              <a:ext cx="138261" cy="126116"/>
            </a:xfrm>
            <a:custGeom>
              <a:avLst/>
              <a:gdLst>
                <a:gd name="T0" fmla="*/ 63 w 63"/>
                <a:gd name="T1" fmla="*/ 21 h 57"/>
                <a:gd name="T2" fmla="*/ 53 w 63"/>
                <a:gd name="T3" fmla="*/ 10 h 57"/>
                <a:gd name="T4" fmla="*/ 25 w 63"/>
                <a:gd name="T5" fmla="*/ 7 h 57"/>
                <a:gd name="T6" fmla="*/ 0 w 63"/>
                <a:gd name="T7" fmla="*/ 31 h 57"/>
                <a:gd name="T8" fmla="*/ 26 w 63"/>
                <a:gd name="T9" fmla="*/ 57 h 57"/>
                <a:gd name="T10" fmla="*/ 63 w 63"/>
                <a:gd name="T11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7">
                  <a:moveTo>
                    <a:pt x="63" y="21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45" y="2"/>
                    <a:pt x="32" y="0"/>
                    <a:pt x="25" y="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6" y="57"/>
                    <a:pt x="26" y="57"/>
                    <a:pt x="26" y="57"/>
                  </a:cubicBezTo>
                  <a:lnTo>
                    <a:pt x="63" y="21"/>
                  </a:lnTo>
                  <a:close/>
                </a:path>
              </a:pathLst>
            </a:custGeom>
            <a:solidFill>
              <a:srgbClr val="FBF8F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1" name="Freeform 146"/>
            <p:cNvSpPr>
              <a:spLocks/>
            </p:cNvSpPr>
            <p:nvPr/>
          </p:nvSpPr>
          <p:spPr bwMode="auto">
            <a:xfrm>
              <a:off x="3551803" y="4185187"/>
              <a:ext cx="163484" cy="163484"/>
            </a:xfrm>
            <a:custGeom>
              <a:avLst/>
              <a:gdLst>
                <a:gd name="T0" fmla="*/ 175 w 175"/>
                <a:gd name="T1" fmla="*/ 144 h 175"/>
                <a:gd name="T2" fmla="*/ 35 w 175"/>
                <a:gd name="T3" fmla="*/ 0 h 175"/>
                <a:gd name="T4" fmla="*/ 0 w 175"/>
                <a:gd name="T5" fmla="*/ 128 h 175"/>
                <a:gd name="T6" fmla="*/ 45 w 175"/>
                <a:gd name="T7" fmla="*/ 175 h 175"/>
                <a:gd name="T8" fmla="*/ 175 w 175"/>
                <a:gd name="T9" fmla="*/ 14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75">
                  <a:moveTo>
                    <a:pt x="175" y="144"/>
                  </a:moveTo>
                  <a:lnTo>
                    <a:pt x="35" y="0"/>
                  </a:lnTo>
                  <a:lnTo>
                    <a:pt x="0" y="128"/>
                  </a:lnTo>
                  <a:lnTo>
                    <a:pt x="45" y="175"/>
                  </a:lnTo>
                  <a:lnTo>
                    <a:pt x="175" y="144"/>
                  </a:ln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2" name="Freeform 147"/>
            <p:cNvSpPr>
              <a:spLocks/>
            </p:cNvSpPr>
            <p:nvPr/>
          </p:nvSpPr>
          <p:spPr bwMode="auto">
            <a:xfrm>
              <a:off x="3535922" y="4304763"/>
              <a:ext cx="57920" cy="56986"/>
            </a:xfrm>
            <a:custGeom>
              <a:avLst/>
              <a:gdLst>
                <a:gd name="T0" fmla="*/ 62 w 62"/>
                <a:gd name="T1" fmla="*/ 47 h 61"/>
                <a:gd name="T2" fmla="*/ 17 w 62"/>
                <a:gd name="T3" fmla="*/ 0 h 61"/>
                <a:gd name="T4" fmla="*/ 0 w 62"/>
                <a:gd name="T5" fmla="*/ 61 h 61"/>
                <a:gd name="T6" fmla="*/ 62 w 62"/>
                <a:gd name="T7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1">
                  <a:moveTo>
                    <a:pt x="62" y="47"/>
                  </a:moveTo>
                  <a:lnTo>
                    <a:pt x="17" y="0"/>
                  </a:lnTo>
                  <a:lnTo>
                    <a:pt x="0" y="61"/>
                  </a:lnTo>
                  <a:lnTo>
                    <a:pt x="62" y="47"/>
                  </a:lnTo>
                  <a:close/>
                </a:path>
              </a:pathLst>
            </a:custGeom>
            <a:solidFill>
              <a:srgbClr val="009A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3" name="Freeform 148"/>
            <p:cNvSpPr>
              <a:spLocks/>
            </p:cNvSpPr>
            <p:nvPr/>
          </p:nvSpPr>
          <p:spPr bwMode="auto">
            <a:xfrm>
              <a:off x="4037584" y="3736774"/>
              <a:ext cx="142932" cy="150405"/>
            </a:xfrm>
            <a:custGeom>
              <a:avLst/>
              <a:gdLst>
                <a:gd name="T0" fmla="*/ 16 w 153"/>
                <a:gd name="T1" fmla="*/ 0 h 161"/>
                <a:gd name="T2" fmla="*/ 0 w 153"/>
                <a:gd name="T3" fmla="*/ 17 h 161"/>
                <a:gd name="T4" fmla="*/ 137 w 153"/>
                <a:gd name="T5" fmla="*/ 161 h 161"/>
                <a:gd name="T6" fmla="*/ 153 w 153"/>
                <a:gd name="T7" fmla="*/ 144 h 161"/>
                <a:gd name="T8" fmla="*/ 16 w 153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61">
                  <a:moveTo>
                    <a:pt x="16" y="0"/>
                  </a:moveTo>
                  <a:lnTo>
                    <a:pt x="0" y="17"/>
                  </a:lnTo>
                  <a:lnTo>
                    <a:pt x="137" y="161"/>
                  </a:lnTo>
                  <a:lnTo>
                    <a:pt x="153" y="14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4" name="Freeform 149"/>
            <p:cNvSpPr>
              <a:spLocks/>
            </p:cNvSpPr>
            <p:nvPr/>
          </p:nvSpPr>
          <p:spPr bwMode="auto">
            <a:xfrm>
              <a:off x="3650828" y="3818983"/>
              <a:ext cx="514741" cy="500728"/>
            </a:xfrm>
            <a:custGeom>
              <a:avLst/>
              <a:gdLst>
                <a:gd name="T0" fmla="*/ 541 w 551"/>
                <a:gd name="T1" fmla="*/ 64 h 536"/>
                <a:gd name="T2" fmla="*/ 482 w 551"/>
                <a:gd name="T3" fmla="*/ 0 h 536"/>
                <a:gd name="T4" fmla="*/ 425 w 551"/>
                <a:gd name="T5" fmla="*/ 54 h 536"/>
                <a:gd name="T6" fmla="*/ 0 w 551"/>
                <a:gd name="T7" fmla="*/ 463 h 536"/>
                <a:gd name="T8" fmla="*/ 69 w 551"/>
                <a:gd name="T9" fmla="*/ 536 h 536"/>
                <a:gd name="T10" fmla="*/ 551 w 551"/>
                <a:gd name="T11" fmla="*/ 73 h 536"/>
                <a:gd name="T12" fmla="*/ 541 w 551"/>
                <a:gd name="T13" fmla="*/ 6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536">
                  <a:moveTo>
                    <a:pt x="541" y="64"/>
                  </a:moveTo>
                  <a:lnTo>
                    <a:pt x="482" y="0"/>
                  </a:lnTo>
                  <a:lnTo>
                    <a:pt x="425" y="54"/>
                  </a:lnTo>
                  <a:lnTo>
                    <a:pt x="0" y="463"/>
                  </a:lnTo>
                  <a:lnTo>
                    <a:pt x="69" y="536"/>
                  </a:lnTo>
                  <a:lnTo>
                    <a:pt x="551" y="73"/>
                  </a:lnTo>
                  <a:lnTo>
                    <a:pt x="541" y="64"/>
                  </a:lnTo>
                  <a:close/>
                </a:path>
              </a:pathLst>
            </a:custGeom>
            <a:solidFill>
              <a:srgbClr val="B1DE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5" name="Freeform 150"/>
            <p:cNvSpPr>
              <a:spLocks/>
            </p:cNvSpPr>
            <p:nvPr/>
          </p:nvSpPr>
          <p:spPr bwMode="auto">
            <a:xfrm>
              <a:off x="3584500" y="3752655"/>
              <a:ext cx="516609" cy="498859"/>
            </a:xfrm>
            <a:custGeom>
              <a:avLst/>
              <a:gdLst>
                <a:gd name="T0" fmla="*/ 492 w 553"/>
                <a:gd name="T1" fmla="*/ 9 h 534"/>
                <a:gd name="T2" fmla="*/ 485 w 553"/>
                <a:gd name="T3" fmla="*/ 0 h 534"/>
                <a:gd name="T4" fmla="*/ 0 w 553"/>
                <a:gd name="T5" fmla="*/ 463 h 534"/>
                <a:gd name="T6" fmla="*/ 71 w 553"/>
                <a:gd name="T7" fmla="*/ 534 h 534"/>
                <a:gd name="T8" fmla="*/ 496 w 553"/>
                <a:gd name="T9" fmla="*/ 125 h 534"/>
                <a:gd name="T10" fmla="*/ 553 w 553"/>
                <a:gd name="T11" fmla="*/ 71 h 534"/>
                <a:gd name="T12" fmla="*/ 492 w 553"/>
                <a:gd name="T13" fmla="*/ 9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" h="534">
                  <a:moveTo>
                    <a:pt x="492" y="9"/>
                  </a:moveTo>
                  <a:lnTo>
                    <a:pt x="485" y="0"/>
                  </a:lnTo>
                  <a:lnTo>
                    <a:pt x="0" y="463"/>
                  </a:lnTo>
                  <a:lnTo>
                    <a:pt x="71" y="534"/>
                  </a:lnTo>
                  <a:lnTo>
                    <a:pt x="496" y="125"/>
                  </a:lnTo>
                  <a:lnTo>
                    <a:pt x="553" y="71"/>
                  </a:lnTo>
                  <a:lnTo>
                    <a:pt x="492" y="9"/>
                  </a:lnTo>
                  <a:close/>
                </a:path>
              </a:pathLst>
            </a:custGeom>
            <a:solidFill>
              <a:srgbClr val="70A9B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399812" y="302165"/>
            <a:ext cx="4267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目录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240317" y="850467"/>
            <a:ext cx="3709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2575" y="-1764311"/>
            <a:ext cx="12186846" cy="1218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9" name="组合 188"/>
          <p:cNvGrpSpPr/>
          <p:nvPr/>
        </p:nvGrpSpPr>
        <p:grpSpPr>
          <a:xfrm>
            <a:off x="8191340" y="3692282"/>
            <a:ext cx="2762116" cy="2315930"/>
            <a:chOff x="6224220" y="1639032"/>
            <a:chExt cx="4563141" cy="3826021"/>
          </a:xfrm>
        </p:grpSpPr>
        <p:sp>
          <p:nvSpPr>
            <p:cNvPr id="92" name="Freeform 72"/>
            <p:cNvSpPr>
              <a:spLocks/>
            </p:cNvSpPr>
            <p:nvPr/>
          </p:nvSpPr>
          <p:spPr bwMode="auto">
            <a:xfrm>
              <a:off x="8295095" y="3354234"/>
              <a:ext cx="155928" cy="76031"/>
            </a:xfrm>
            <a:custGeom>
              <a:avLst/>
              <a:gdLst>
                <a:gd name="T0" fmla="*/ 0 w 121"/>
                <a:gd name="T1" fmla="*/ 0 h 59"/>
                <a:gd name="T2" fmla="*/ 81 w 121"/>
                <a:gd name="T3" fmla="*/ 2 h 59"/>
                <a:gd name="T4" fmla="*/ 114 w 121"/>
                <a:gd name="T5" fmla="*/ 40 h 59"/>
                <a:gd name="T6" fmla="*/ 116 w 121"/>
                <a:gd name="T7" fmla="*/ 50 h 59"/>
                <a:gd name="T8" fmla="*/ 121 w 121"/>
                <a:gd name="T9" fmla="*/ 52 h 59"/>
                <a:gd name="T10" fmla="*/ 116 w 121"/>
                <a:gd name="T11" fmla="*/ 59 h 59"/>
                <a:gd name="T12" fmla="*/ 59 w 121"/>
                <a:gd name="T13" fmla="*/ 59 h 59"/>
                <a:gd name="T14" fmla="*/ 0 w 121"/>
                <a:gd name="T1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59">
                  <a:moveTo>
                    <a:pt x="0" y="0"/>
                  </a:moveTo>
                  <a:lnTo>
                    <a:pt x="81" y="2"/>
                  </a:lnTo>
                  <a:lnTo>
                    <a:pt x="114" y="40"/>
                  </a:lnTo>
                  <a:lnTo>
                    <a:pt x="116" y="50"/>
                  </a:lnTo>
                  <a:lnTo>
                    <a:pt x="121" y="52"/>
                  </a:lnTo>
                  <a:lnTo>
                    <a:pt x="116" y="59"/>
                  </a:lnTo>
                  <a:lnTo>
                    <a:pt x="59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2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73"/>
            <p:cNvSpPr>
              <a:spLocks/>
            </p:cNvSpPr>
            <p:nvPr/>
          </p:nvSpPr>
          <p:spPr bwMode="auto">
            <a:xfrm>
              <a:off x="8152054" y="3342636"/>
              <a:ext cx="100515" cy="57990"/>
            </a:xfrm>
            <a:custGeom>
              <a:avLst/>
              <a:gdLst>
                <a:gd name="T0" fmla="*/ 3 w 33"/>
                <a:gd name="T1" fmla="*/ 10 h 19"/>
                <a:gd name="T2" fmla="*/ 18 w 33"/>
                <a:gd name="T3" fmla="*/ 17 h 19"/>
                <a:gd name="T4" fmla="*/ 33 w 33"/>
                <a:gd name="T5" fmla="*/ 17 h 19"/>
                <a:gd name="T6" fmla="*/ 32 w 33"/>
                <a:gd name="T7" fmla="*/ 6 h 19"/>
                <a:gd name="T8" fmla="*/ 13 w 33"/>
                <a:gd name="T9" fmla="*/ 8 h 19"/>
                <a:gd name="T10" fmla="*/ 3 w 33"/>
                <a:gd name="T11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9">
                  <a:moveTo>
                    <a:pt x="3" y="10"/>
                  </a:moveTo>
                  <a:cubicBezTo>
                    <a:pt x="3" y="10"/>
                    <a:pt x="5" y="19"/>
                    <a:pt x="18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14" y="8"/>
                    <a:pt x="13" y="8"/>
                  </a:cubicBezTo>
                  <a:cubicBezTo>
                    <a:pt x="13" y="8"/>
                    <a:pt x="0" y="0"/>
                    <a:pt x="3" y="10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74"/>
            <p:cNvSpPr>
              <a:spLocks/>
            </p:cNvSpPr>
            <p:nvPr/>
          </p:nvSpPr>
          <p:spPr bwMode="auto">
            <a:xfrm>
              <a:off x="8194579" y="3338770"/>
              <a:ext cx="210051" cy="162371"/>
            </a:xfrm>
            <a:custGeom>
              <a:avLst/>
              <a:gdLst>
                <a:gd name="T0" fmla="*/ 0 w 69"/>
                <a:gd name="T1" fmla="*/ 32 h 53"/>
                <a:gd name="T2" fmla="*/ 33 w 69"/>
                <a:gd name="T3" fmla="*/ 5 h 53"/>
                <a:gd name="T4" fmla="*/ 42 w 69"/>
                <a:gd name="T5" fmla="*/ 13 h 53"/>
                <a:gd name="T6" fmla="*/ 58 w 69"/>
                <a:gd name="T7" fmla="*/ 17 h 53"/>
                <a:gd name="T8" fmla="*/ 48 w 69"/>
                <a:gd name="T9" fmla="*/ 53 h 53"/>
                <a:gd name="T10" fmla="*/ 0 w 69"/>
                <a:gd name="T11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53">
                  <a:moveTo>
                    <a:pt x="0" y="32"/>
                  </a:moveTo>
                  <a:cubicBezTo>
                    <a:pt x="0" y="32"/>
                    <a:pt x="12" y="0"/>
                    <a:pt x="33" y="5"/>
                  </a:cubicBezTo>
                  <a:cubicBezTo>
                    <a:pt x="33" y="5"/>
                    <a:pt x="41" y="7"/>
                    <a:pt x="42" y="13"/>
                  </a:cubicBezTo>
                  <a:cubicBezTo>
                    <a:pt x="42" y="13"/>
                    <a:pt x="54" y="12"/>
                    <a:pt x="58" y="17"/>
                  </a:cubicBezTo>
                  <a:cubicBezTo>
                    <a:pt x="58" y="17"/>
                    <a:pt x="69" y="29"/>
                    <a:pt x="48" y="53"/>
                  </a:cubicBezTo>
                  <a:cubicBezTo>
                    <a:pt x="0" y="32"/>
                    <a:pt x="0" y="32"/>
                    <a:pt x="0" y="32"/>
                  </a:cubicBezTo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75"/>
            <p:cNvSpPr>
              <a:spLocks/>
            </p:cNvSpPr>
            <p:nvPr/>
          </p:nvSpPr>
          <p:spPr bwMode="auto">
            <a:xfrm>
              <a:off x="8127569" y="3356811"/>
              <a:ext cx="57990" cy="64433"/>
            </a:xfrm>
            <a:custGeom>
              <a:avLst/>
              <a:gdLst>
                <a:gd name="T0" fmla="*/ 45 w 45"/>
                <a:gd name="T1" fmla="*/ 12 h 50"/>
                <a:gd name="T2" fmla="*/ 29 w 45"/>
                <a:gd name="T3" fmla="*/ 50 h 50"/>
                <a:gd name="T4" fmla="*/ 0 w 45"/>
                <a:gd name="T5" fmla="*/ 36 h 50"/>
                <a:gd name="T6" fmla="*/ 17 w 45"/>
                <a:gd name="T7" fmla="*/ 0 h 50"/>
                <a:gd name="T8" fmla="*/ 45 w 45"/>
                <a:gd name="T9" fmla="*/ 1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0">
                  <a:moveTo>
                    <a:pt x="45" y="12"/>
                  </a:moveTo>
                  <a:lnTo>
                    <a:pt x="29" y="50"/>
                  </a:lnTo>
                  <a:lnTo>
                    <a:pt x="0" y="36"/>
                  </a:lnTo>
                  <a:lnTo>
                    <a:pt x="17" y="0"/>
                  </a:lnTo>
                  <a:lnTo>
                    <a:pt x="45" y="12"/>
                  </a:lnTo>
                  <a:close/>
                </a:path>
              </a:pathLst>
            </a:custGeom>
            <a:solidFill>
              <a:srgbClr val="B832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76"/>
            <p:cNvSpPr>
              <a:spLocks/>
            </p:cNvSpPr>
            <p:nvPr/>
          </p:nvSpPr>
          <p:spPr bwMode="auto">
            <a:xfrm>
              <a:off x="8146899" y="3360677"/>
              <a:ext cx="478092" cy="268041"/>
            </a:xfrm>
            <a:custGeom>
              <a:avLst/>
              <a:gdLst>
                <a:gd name="T0" fmla="*/ 371 w 371"/>
                <a:gd name="T1" fmla="*/ 163 h 208"/>
                <a:gd name="T2" fmla="*/ 352 w 371"/>
                <a:gd name="T3" fmla="*/ 208 h 208"/>
                <a:gd name="T4" fmla="*/ 0 w 371"/>
                <a:gd name="T5" fmla="*/ 45 h 208"/>
                <a:gd name="T6" fmla="*/ 21 w 371"/>
                <a:gd name="T7" fmla="*/ 0 h 208"/>
                <a:gd name="T8" fmla="*/ 371 w 371"/>
                <a:gd name="T9" fmla="*/ 16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1" h="208">
                  <a:moveTo>
                    <a:pt x="371" y="163"/>
                  </a:moveTo>
                  <a:lnTo>
                    <a:pt x="352" y="208"/>
                  </a:lnTo>
                  <a:lnTo>
                    <a:pt x="0" y="45"/>
                  </a:lnTo>
                  <a:lnTo>
                    <a:pt x="21" y="0"/>
                  </a:lnTo>
                  <a:lnTo>
                    <a:pt x="371" y="163"/>
                  </a:lnTo>
                  <a:close/>
                </a:path>
              </a:pathLst>
            </a:custGeom>
            <a:solidFill>
              <a:srgbClr val="D148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77"/>
            <p:cNvSpPr>
              <a:spLocks/>
            </p:cNvSpPr>
            <p:nvPr/>
          </p:nvSpPr>
          <p:spPr bwMode="auto">
            <a:xfrm>
              <a:off x="8146899" y="3360677"/>
              <a:ext cx="478092" cy="268041"/>
            </a:xfrm>
            <a:custGeom>
              <a:avLst/>
              <a:gdLst>
                <a:gd name="T0" fmla="*/ 371 w 371"/>
                <a:gd name="T1" fmla="*/ 163 h 208"/>
                <a:gd name="T2" fmla="*/ 352 w 371"/>
                <a:gd name="T3" fmla="*/ 208 h 208"/>
                <a:gd name="T4" fmla="*/ 0 w 371"/>
                <a:gd name="T5" fmla="*/ 45 h 208"/>
                <a:gd name="T6" fmla="*/ 21 w 371"/>
                <a:gd name="T7" fmla="*/ 0 h 208"/>
                <a:gd name="T8" fmla="*/ 371 w 371"/>
                <a:gd name="T9" fmla="*/ 16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1" h="208">
                  <a:moveTo>
                    <a:pt x="371" y="163"/>
                  </a:moveTo>
                  <a:lnTo>
                    <a:pt x="352" y="208"/>
                  </a:lnTo>
                  <a:lnTo>
                    <a:pt x="0" y="45"/>
                  </a:lnTo>
                  <a:lnTo>
                    <a:pt x="21" y="0"/>
                  </a:lnTo>
                  <a:lnTo>
                    <a:pt x="371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8"/>
            <p:cNvSpPr>
              <a:spLocks/>
            </p:cNvSpPr>
            <p:nvPr/>
          </p:nvSpPr>
          <p:spPr bwMode="auto">
            <a:xfrm>
              <a:off x="6720354" y="2677689"/>
              <a:ext cx="1447164" cy="740978"/>
            </a:xfrm>
            <a:custGeom>
              <a:avLst/>
              <a:gdLst>
                <a:gd name="T0" fmla="*/ 1123 w 1123"/>
                <a:gd name="T1" fmla="*/ 527 h 575"/>
                <a:gd name="T2" fmla="*/ 1102 w 1123"/>
                <a:gd name="T3" fmla="*/ 575 h 575"/>
                <a:gd name="T4" fmla="*/ 0 w 1123"/>
                <a:gd name="T5" fmla="*/ 48 h 575"/>
                <a:gd name="T6" fmla="*/ 21 w 1123"/>
                <a:gd name="T7" fmla="*/ 0 h 575"/>
                <a:gd name="T8" fmla="*/ 1123 w 1123"/>
                <a:gd name="T9" fmla="*/ 527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575">
                  <a:moveTo>
                    <a:pt x="1123" y="527"/>
                  </a:moveTo>
                  <a:lnTo>
                    <a:pt x="1102" y="575"/>
                  </a:lnTo>
                  <a:lnTo>
                    <a:pt x="0" y="48"/>
                  </a:lnTo>
                  <a:lnTo>
                    <a:pt x="21" y="0"/>
                  </a:lnTo>
                  <a:lnTo>
                    <a:pt x="1123" y="527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79"/>
            <p:cNvSpPr>
              <a:spLocks/>
            </p:cNvSpPr>
            <p:nvPr/>
          </p:nvSpPr>
          <p:spPr bwMode="auto">
            <a:xfrm>
              <a:off x="8180404" y="3436708"/>
              <a:ext cx="161082" cy="103093"/>
            </a:xfrm>
            <a:custGeom>
              <a:avLst/>
              <a:gdLst>
                <a:gd name="T0" fmla="*/ 43 w 53"/>
                <a:gd name="T1" fmla="*/ 20 h 34"/>
                <a:gd name="T2" fmla="*/ 44 w 53"/>
                <a:gd name="T3" fmla="*/ 17 h 34"/>
                <a:gd name="T4" fmla="*/ 5 w 53"/>
                <a:gd name="T5" fmla="*/ 0 h 34"/>
                <a:gd name="T6" fmla="*/ 0 w 53"/>
                <a:gd name="T7" fmla="*/ 12 h 34"/>
                <a:gd name="T8" fmla="*/ 11 w 53"/>
                <a:gd name="T9" fmla="*/ 17 h 34"/>
                <a:gd name="T10" fmla="*/ 21 w 53"/>
                <a:gd name="T11" fmla="*/ 23 h 34"/>
                <a:gd name="T12" fmla="*/ 32 w 53"/>
                <a:gd name="T13" fmla="*/ 26 h 34"/>
                <a:gd name="T14" fmla="*/ 42 w 53"/>
                <a:gd name="T15" fmla="*/ 30 h 34"/>
                <a:gd name="T16" fmla="*/ 53 w 53"/>
                <a:gd name="T17" fmla="*/ 23 h 34"/>
                <a:gd name="T18" fmla="*/ 43 w 53"/>
                <a:gd name="T19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34">
                  <a:moveTo>
                    <a:pt x="43" y="20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5" y="21"/>
                    <a:pt x="11" y="17"/>
                  </a:cubicBezTo>
                  <a:cubicBezTo>
                    <a:pt x="11" y="17"/>
                    <a:pt x="13" y="25"/>
                    <a:pt x="21" y="23"/>
                  </a:cubicBezTo>
                  <a:cubicBezTo>
                    <a:pt x="21" y="23"/>
                    <a:pt x="26" y="32"/>
                    <a:pt x="32" y="26"/>
                  </a:cubicBezTo>
                  <a:cubicBezTo>
                    <a:pt x="32" y="26"/>
                    <a:pt x="37" y="34"/>
                    <a:pt x="42" y="30"/>
                  </a:cubicBezTo>
                  <a:cubicBezTo>
                    <a:pt x="53" y="23"/>
                    <a:pt x="53" y="23"/>
                    <a:pt x="53" y="23"/>
                  </a:cubicBezTo>
                  <a:lnTo>
                    <a:pt x="43" y="20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80"/>
            <p:cNvSpPr>
              <a:spLocks/>
            </p:cNvSpPr>
            <p:nvPr/>
          </p:nvSpPr>
          <p:spPr bwMode="auto">
            <a:xfrm>
              <a:off x="8180404" y="3385161"/>
              <a:ext cx="161082" cy="134020"/>
            </a:xfrm>
            <a:custGeom>
              <a:avLst/>
              <a:gdLst>
                <a:gd name="T0" fmla="*/ 0 w 53"/>
                <a:gd name="T1" fmla="*/ 29 h 44"/>
                <a:gd name="T2" fmla="*/ 18 w 53"/>
                <a:gd name="T3" fmla="*/ 4 h 44"/>
                <a:gd name="T4" fmla="*/ 14 w 53"/>
                <a:gd name="T5" fmla="*/ 30 h 44"/>
                <a:gd name="T6" fmla="*/ 26 w 53"/>
                <a:gd name="T7" fmla="*/ 5 h 44"/>
                <a:gd name="T8" fmla="*/ 35 w 53"/>
                <a:gd name="T9" fmla="*/ 10 h 44"/>
                <a:gd name="T10" fmla="*/ 25 w 53"/>
                <a:gd name="T11" fmla="*/ 33 h 44"/>
                <a:gd name="T12" fmla="*/ 40 w 53"/>
                <a:gd name="T13" fmla="*/ 9 h 44"/>
                <a:gd name="T14" fmla="*/ 44 w 53"/>
                <a:gd name="T15" fmla="*/ 11 h 44"/>
                <a:gd name="T16" fmla="*/ 36 w 53"/>
                <a:gd name="T17" fmla="*/ 35 h 44"/>
                <a:gd name="T18" fmla="*/ 42 w 53"/>
                <a:gd name="T19" fmla="*/ 25 h 44"/>
                <a:gd name="T20" fmla="*/ 47 w 53"/>
                <a:gd name="T21" fmla="*/ 20 h 44"/>
                <a:gd name="T22" fmla="*/ 51 w 53"/>
                <a:gd name="T23" fmla="*/ 24 h 44"/>
                <a:gd name="T24" fmla="*/ 45 w 53"/>
                <a:gd name="T25" fmla="*/ 36 h 44"/>
                <a:gd name="T26" fmla="*/ 41 w 53"/>
                <a:gd name="T27" fmla="*/ 44 h 44"/>
                <a:gd name="T28" fmla="*/ 0 w 53"/>
                <a:gd name="T2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44">
                  <a:moveTo>
                    <a:pt x="0" y="29"/>
                  </a:moveTo>
                  <a:cubicBezTo>
                    <a:pt x="0" y="29"/>
                    <a:pt x="9" y="3"/>
                    <a:pt x="18" y="4"/>
                  </a:cubicBezTo>
                  <a:cubicBezTo>
                    <a:pt x="18" y="4"/>
                    <a:pt x="28" y="5"/>
                    <a:pt x="14" y="30"/>
                  </a:cubicBezTo>
                  <a:cubicBezTo>
                    <a:pt x="14" y="30"/>
                    <a:pt x="25" y="7"/>
                    <a:pt x="26" y="5"/>
                  </a:cubicBezTo>
                  <a:cubicBezTo>
                    <a:pt x="26" y="5"/>
                    <a:pt x="35" y="0"/>
                    <a:pt x="35" y="10"/>
                  </a:cubicBezTo>
                  <a:cubicBezTo>
                    <a:pt x="35" y="10"/>
                    <a:pt x="34" y="14"/>
                    <a:pt x="25" y="33"/>
                  </a:cubicBezTo>
                  <a:cubicBezTo>
                    <a:pt x="25" y="33"/>
                    <a:pt x="35" y="11"/>
                    <a:pt x="40" y="9"/>
                  </a:cubicBezTo>
                  <a:cubicBezTo>
                    <a:pt x="40" y="9"/>
                    <a:pt x="44" y="8"/>
                    <a:pt x="44" y="11"/>
                  </a:cubicBezTo>
                  <a:cubicBezTo>
                    <a:pt x="44" y="11"/>
                    <a:pt x="46" y="14"/>
                    <a:pt x="36" y="3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20"/>
                    <a:pt x="53" y="18"/>
                    <a:pt x="51" y="2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0" y="29"/>
                    <a:pt x="0" y="29"/>
                    <a:pt x="0" y="29"/>
                  </a:cubicBezTo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81"/>
            <p:cNvSpPr>
              <a:spLocks/>
            </p:cNvSpPr>
            <p:nvPr/>
          </p:nvSpPr>
          <p:spPr bwMode="auto">
            <a:xfrm>
              <a:off x="8182981" y="3436708"/>
              <a:ext cx="11598" cy="36082"/>
            </a:xfrm>
            <a:custGeom>
              <a:avLst/>
              <a:gdLst>
                <a:gd name="T0" fmla="*/ 0 w 4"/>
                <a:gd name="T1" fmla="*/ 12 h 12"/>
                <a:gd name="T2" fmla="*/ 4 w 4"/>
                <a:gd name="T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2">
                  <a:moveTo>
                    <a:pt x="0" y="12"/>
                  </a:moveTo>
                  <a:cubicBezTo>
                    <a:pt x="0" y="12"/>
                    <a:pt x="1" y="5"/>
                    <a:pt x="4" y="0"/>
                  </a:cubicBezTo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82"/>
            <p:cNvSpPr>
              <a:spLocks/>
            </p:cNvSpPr>
            <p:nvPr/>
          </p:nvSpPr>
          <p:spPr bwMode="auto">
            <a:xfrm>
              <a:off x="8216487" y="3439285"/>
              <a:ext cx="20619" cy="46392"/>
            </a:xfrm>
            <a:custGeom>
              <a:avLst/>
              <a:gdLst>
                <a:gd name="T0" fmla="*/ 0 w 7"/>
                <a:gd name="T1" fmla="*/ 15 h 15"/>
                <a:gd name="T2" fmla="*/ 1 w 7"/>
                <a:gd name="T3" fmla="*/ 12 h 15"/>
                <a:gd name="T4" fmla="*/ 4 w 7"/>
                <a:gd name="T5" fmla="*/ 7 h 15"/>
                <a:gd name="T6" fmla="*/ 6 w 7"/>
                <a:gd name="T7" fmla="*/ 2 h 15"/>
                <a:gd name="T8" fmla="*/ 7 w 7"/>
                <a:gd name="T9" fmla="*/ 0 h 15"/>
                <a:gd name="T10" fmla="*/ 6 w 7"/>
                <a:gd name="T11" fmla="*/ 2 h 15"/>
                <a:gd name="T12" fmla="*/ 3 w 7"/>
                <a:gd name="T13" fmla="*/ 7 h 15"/>
                <a:gd name="T14" fmla="*/ 1 w 7"/>
                <a:gd name="T15" fmla="*/ 12 h 15"/>
                <a:gd name="T16" fmla="*/ 0 w 7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5">
                  <a:moveTo>
                    <a:pt x="0" y="15"/>
                  </a:moveTo>
                  <a:cubicBezTo>
                    <a:pt x="0" y="15"/>
                    <a:pt x="0" y="14"/>
                    <a:pt x="1" y="12"/>
                  </a:cubicBezTo>
                  <a:cubicBezTo>
                    <a:pt x="2" y="11"/>
                    <a:pt x="3" y="9"/>
                    <a:pt x="4" y="7"/>
                  </a:cubicBezTo>
                  <a:cubicBezTo>
                    <a:pt x="5" y="6"/>
                    <a:pt x="6" y="4"/>
                    <a:pt x="6" y="2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7" y="1"/>
                    <a:pt x="6" y="2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2" y="9"/>
                    <a:pt x="1" y="11"/>
                    <a:pt x="1" y="12"/>
                  </a:cubicBezTo>
                  <a:cubicBezTo>
                    <a:pt x="0" y="14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83"/>
            <p:cNvSpPr>
              <a:spLocks/>
            </p:cNvSpPr>
            <p:nvPr/>
          </p:nvSpPr>
          <p:spPr bwMode="auto">
            <a:xfrm>
              <a:off x="8247414" y="3467635"/>
              <a:ext cx="18041" cy="33505"/>
            </a:xfrm>
            <a:custGeom>
              <a:avLst/>
              <a:gdLst>
                <a:gd name="T0" fmla="*/ 0 w 6"/>
                <a:gd name="T1" fmla="*/ 11 h 11"/>
                <a:gd name="T2" fmla="*/ 1 w 6"/>
                <a:gd name="T3" fmla="*/ 10 h 11"/>
                <a:gd name="T4" fmla="*/ 3 w 6"/>
                <a:gd name="T5" fmla="*/ 6 h 11"/>
                <a:gd name="T6" fmla="*/ 5 w 6"/>
                <a:gd name="T7" fmla="*/ 2 h 11"/>
                <a:gd name="T8" fmla="*/ 6 w 6"/>
                <a:gd name="T9" fmla="*/ 0 h 11"/>
                <a:gd name="T10" fmla="*/ 5 w 6"/>
                <a:gd name="T11" fmla="*/ 2 h 11"/>
                <a:gd name="T12" fmla="*/ 3 w 6"/>
                <a:gd name="T13" fmla="*/ 6 h 11"/>
                <a:gd name="T14" fmla="*/ 1 w 6"/>
                <a:gd name="T15" fmla="*/ 10 h 11"/>
                <a:gd name="T16" fmla="*/ 0 w 6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1">
                  <a:moveTo>
                    <a:pt x="0" y="11"/>
                  </a:moveTo>
                  <a:cubicBezTo>
                    <a:pt x="0" y="11"/>
                    <a:pt x="0" y="11"/>
                    <a:pt x="1" y="10"/>
                  </a:cubicBezTo>
                  <a:cubicBezTo>
                    <a:pt x="2" y="9"/>
                    <a:pt x="3" y="7"/>
                    <a:pt x="3" y="6"/>
                  </a:cubicBezTo>
                  <a:cubicBezTo>
                    <a:pt x="4" y="5"/>
                    <a:pt x="5" y="3"/>
                    <a:pt x="5" y="2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4" y="3"/>
                    <a:pt x="3" y="4"/>
                    <a:pt x="3" y="6"/>
                  </a:cubicBezTo>
                  <a:cubicBezTo>
                    <a:pt x="2" y="7"/>
                    <a:pt x="1" y="8"/>
                    <a:pt x="1" y="10"/>
                  </a:cubicBezTo>
                  <a:cubicBezTo>
                    <a:pt x="0" y="11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84"/>
            <p:cNvSpPr>
              <a:spLocks/>
            </p:cNvSpPr>
            <p:nvPr/>
          </p:nvSpPr>
          <p:spPr bwMode="auto">
            <a:xfrm>
              <a:off x="8277054" y="3481811"/>
              <a:ext cx="18041" cy="30928"/>
            </a:xfrm>
            <a:custGeom>
              <a:avLst/>
              <a:gdLst>
                <a:gd name="T0" fmla="*/ 0 w 6"/>
                <a:gd name="T1" fmla="*/ 10 h 10"/>
                <a:gd name="T2" fmla="*/ 1 w 6"/>
                <a:gd name="T3" fmla="*/ 9 h 10"/>
                <a:gd name="T4" fmla="*/ 3 w 6"/>
                <a:gd name="T5" fmla="*/ 5 h 10"/>
                <a:gd name="T6" fmla="*/ 5 w 6"/>
                <a:gd name="T7" fmla="*/ 2 h 10"/>
                <a:gd name="T8" fmla="*/ 6 w 6"/>
                <a:gd name="T9" fmla="*/ 1 h 10"/>
                <a:gd name="T10" fmla="*/ 6 w 6"/>
                <a:gd name="T11" fmla="*/ 0 h 10"/>
                <a:gd name="T12" fmla="*/ 6 w 6"/>
                <a:gd name="T13" fmla="*/ 1 h 10"/>
                <a:gd name="T14" fmla="*/ 5 w 6"/>
                <a:gd name="T15" fmla="*/ 2 h 10"/>
                <a:gd name="T16" fmla="*/ 3 w 6"/>
                <a:gd name="T17" fmla="*/ 5 h 10"/>
                <a:gd name="T18" fmla="*/ 1 w 6"/>
                <a:gd name="T19" fmla="*/ 8 h 10"/>
                <a:gd name="T20" fmla="*/ 0 w 6"/>
                <a:gd name="T2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cubicBezTo>
                    <a:pt x="0" y="10"/>
                    <a:pt x="1" y="9"/>
                    <a:pt x="1" y="9"/>
                  </a:cubicBezTo>
                  <a:cubicBezTo>
                    <a:pt x="2" y="8"/>
                    <a:pt x="3" y="7"/>
                    <a:pt x="3" y="5"/>
                  </a:cubicBezTo>
                  <a:cubicBezTo>
                    <a:pt x="4" y="4"/>
                    <a:pt x="5" y="3"/>
                    <a:pt x="5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4" y="3"/>
                    <a:pt x="4" y="4"/>
                    <a:pt x="3" y="5"/>
                  </a:cubicBezTo>
                  <a:cubicBezTo>
                    <a:pt x="2" y="6"/>
                    <a:pt x="2" y="7"/>
                    <a:pt x="1" y="8"/>
                  </a:cubicBezTo>
                  <a:cubicBezTo>
                    <a:pt x="1" y="9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85"/>
            <p:cNvSpPr>
              <a:spLocks/>
            </p:cNvSpPr>
            <p:nvPr/>
          </p:nvSpPr>
          <p:spPr bwMode="auto">
            <a:xfrm>
              <a:off x="8304115" y="3490831"/>
              <a:ext cx="15464" cy="24484"/>
            </a:xfrm>
            <a:custGeom>
              <a:avLst/>
              <a:gdLst>
                <a:gd name="T0" fmla="*/ 0 w 5"/>
                <a:gd name="T1" fmla="*/ 8 h 8"/>
                <a:gd name="T2" fmla="*/ 1 w 5"/>
                <a:gd name="T3" fmla="*/ 7 h 8"/>
                <a:gd name="T4" fmla="*/ 3 w 5"/>
                <a:gd name="T5" fmla="*/ 4 h 8"/>
                <a:gd name="T6" fmla="*/ 4 w 5"/>
                <a:gd name="T7" fmla="*/ 2 h 8"/>
                <a:gd name="T8" fmla="*/ 5 w 5"/>
                <a:gd name="T9" fmla="*/ 0 h 8"/>
                <a:gd name="T10" fmla="*/ 4 w 5"/>
                <a:gd name="T11" fmla="*/ 2 h 8"/>
                <a:gd name="T12" fmla="*/ 2 w 5"/>
                <a:gd name="T13" fmla="*/ 4 h 8"/>
                <a:gd name="T14" fmla="*/ 1 w 5"/>
                <a:gd name="T15" fmla="*/ 7 h 8"/>
                <a:gd name="T16" fmla="*/ 0 w 5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cubicBezTo>
                    <a:pt x="0" y="8"/>
                    <a:pt x="0" y="8"/>
                    <a:pt x="1" y="7"/>
                  </a:cubicBezTo>
                  <a:cubicBezTo>
                    <a:pt x="1" y="6"/>
                    <a:pt x="2" y="5"/>
                    <a:pt x="3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5" y="0"/>
                    <a:pt x="5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3" y="2"/>
                    <a:pt x="3" y="3"/>
                    <a:pt x="2" y="4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86"/>
            <p:cNvSpPr>
              <a:spLocks/>
            </p:cNvSpPr>
            <p:nvPr/>
          </p:nvSpPr>
          <p:spPr bwMode="auto">
            <a:xfrm>
              <a:off x="8216487" y="3403203"/>
              <a:ext cx="24485" cy="18041"/>
            </a:xfrm>
            <a:custGeom>
              <a:avLst/>
              <a:gdLst>
                <a:gd name="T0" fmla="*/ 5 w 8"/>
                <a:gd name="T1" fmla="*/ 0 h 6"/>
                <a:gd name="T2" fmla="*/ 0 w 8"/>
                <a:gd name="T3" fmla="*/ 3 h 6"/>
                <a:gd name="T4" fmla="*/ 8 w 8"/>
                <a:gd name="T5" fmla="*/ 6 h 6"/>
                <a:gd name="T6" fmla="*/ 5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5" y="0"/>
                  </a:moveTo>
                  <a:cubicBezTo>
                    <a:pt x="4" y="0"/>
                    <a:pt x="2" y="1"/>
                    <a:pt x="0" y="3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0"/>
                    <a:pt x="5" y="0"/>
                  </a:cubicBezTo>
                </a:path>
              </a:pathLst>
            </a:custGeom>
            <a:solidFill>
              <a:srgbClr val="EFE6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87"/>
            <p:cNvSpPr>
              <a:spLocks/>
            </p:cNvSpPr>
            <p:nvPr/>
          </p:nvSpPr>
          <p:spPr bwMode="auto">
            <a:xfrm>
              <a:off x="8256435" y="3400625"/>
              <a:ext cx="24485" cy="20619"/>
            </a:xfrm>
            <a:custGeom>
              <a:avLst/>
              <a:gdLst>
                <a:gd name="T0" fmla="*/ 6 w 8"/>
                <a:gd name="T1" fmla="*/ 0 h 7"/>
                <a:gd name="T2" fmla="*/ 0 w 8"/>
                <a:gd name="T3" fmla="*/ 4 h 7"/>
                <a:gd name="T4" fmla="*/ 7 w 8"/>
                <a:gd name="T5" fmla="*/ 7 h 7"/>
                <a:gd name="T6" fmla="*/ 6 w 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6" y="0"/>
                  </a:moveTo>
                  <a:cubicBezTo>
                    <a:pt x="4" y="0"/>
                    <a:pt x="3" y="1"/>
                    <a:pt x="0" y="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8" y="0"/>
                    <a:pt x="6" y="0"/>
                  </a:cubicBezTo>
                </a:path>
              </a:pathLst>
            </a:custGeom>
            <a:solidFill>
              <a:srgbClr val="EFE6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88"/>
            <p:cNvSpPr>
              <a:spLocks/>
            </p:cNvSpPr>
            <p:nvPr/>
          </p:nvSpPr>
          <p:spPr bwMode="auto">
            <a:xfrm>
              <a:off x="8292517" y="3414801"/>
              <a:ext cx="18041" cy="15464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3 h 5"/>
                <a:gd name="T4" fmla="*/ 6 w 6"/>
                <a:gd name="T5" fmla="*/ 5 h 5"/>
                <a:gd name="T6" fmla="*/ 4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3" y="0"/>
                    <a:pt x="2" y="1"/>
                    <a:pt x="0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0"/>
                    <a:pt x="4" y="0"/>
                  </a:cubicBezTo>
                </a:path>
              </a:pathLst>
            </a:custGeom>
            <a:solidFill>
              <a:srgbClr val="EFE6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89"/>
            <p:cNvSpPr>
              <a:spLocks/>
            </p:cNvSpPr>
            <p:nvPr/>
          </p:nvSpPr>
          <p:spPr bwMode="auto">
            <a:xfrm>
              <a:off x="8319579" y="3448306"/>
              <a:ext cx="15464" cy="12887"/>
            </a:xfrm>
            <a:custGeom>
              <a:avLst/>
              <a:gdLst>
                <a:gd name="T0" fmla="*/ 3 w 5"/>
                <a:gd name="T1" fmla="*/ 0 h 4"/>
                <a:gd name="T2" fmla="*/ 0 w 5"/>
                <a:gd name="T3" fmla="*/ 1 h 4"/>
                <a:gd name="T4" fmla="*/ 4 w 5"/>
                <a:gd name="T5" fmla="*/ 4 h 4"/>
                <a:gd name="T6" fmla="*/ 3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5" y="0"/>
                    <a:pt x="3" y="0"/>
                  </a:cubicBezTo>
                </a:path>
              </a:pathLst>
            </a:custGeom>
            <a:solidFill>
              <a:srgbClr val="EFE6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90"/>
            <p:cNvSpPr>
              <a:spLocks/>
            </p:cNvSpPr>
            <p:nvPr/>
          </p:nvSpPr>
          <p:spPr bwMode="auto">
            <a:xfrm>
              <a:off x="8201023" y="3436708"/>
              <a:ext cx="24485" cy="11598"/>
            </a:xfrm>
            <a:custGeom>
              <a:avLst/>
              <a:gdLst>
                <a:gd name="T0" fmla="*/ 0 w 8"/>
                <a:gd name="T1" fmla="*/ 0 h 4"/>
                <a:gd name="T2" fmla="*/ 1 w 8"/>
                <a:gd name="T3" fmla="*/ 1 h 4"/>
                <a:gd name="T4" fmla="*/ 4 w 8"/>
                <a:gd name="T5" fmla="*/ 2 h 4"/>
                <a:gd name="T6" fmla="*/ 7 w 8"/>
                <a:gd name="T7" fmla="*/ 4 h 4"/>
                <a:gd name="T8" fmla="*/ 8 w 8"/>
                <a:gd name="T9" fmla="*/ 4 h 4"/>
                <a:gd name="T10" fmla="*/ 7 w 8"/>
                <a:gd name="T11" fmla="*/ 3 h 4"/>
                <a:gd name="T12" fmla="*/ 4 w 8"/>
                <a:gd name="T13" fmla="*/ 2 h 4"/>
                <a:gd name="T14" fmla="*/ 2 w 8"/>
                <a:gd name="T15" fmla="*/ 1 h 4"/>
                <a:gd name="T16" fmla="*/ 0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5" y="3"/>
                    <a:pt x="6" y="3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7" y="3"/>
                  </a:cubicBezTo>
                  <a:cubicBezTo>
                    <a:pt x="7" y="3"/>
                    <a:pt x="6" y="2"/>
                    <a:pt x="4" y="2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91"/>
            <p:cNvSpPr>
              <a:spLocks/>
            </p:cNvSpPr>
            <p:nvPr/>
          </p:nvSpPr>
          <p:spPr bwMode="auto">
            <a:xfrm>
              <a:off x="8234528" y="3454749"/>
              <a:ext cx="27062" cy="9021"/>
            </a:xfrm>
            <a:custGeom>
              <a:avLst/>
              <a:gdLst>
                <a:gd name="T0" fmla="*/ 0 w 9"/>
                <a:gd name="T1" fmla="*/ 0 h 3"/>
                <a:gd name="T2" fmla="*/ 2 w 9"/>
                <a:gd name="T3" fmla="*/ 0 h 3"/>
                <a:gd name="T4" fmla="*/ 4 w 9"/>
                <a:gd name="T5" fmla="*/ 2 h 3"/>
                <a:gd name="T6" fmla="*/ 7 w 9"/>
                <a:gd name="T7" fmla="*/ 3 h 3"/>
                <a:gd name="T8" fmla="*/ 9 w 9"/>
                <a:gd name="T9" fmla="*/ 3 h 3"/>
                <a:gd name="T10" fmla="*/ 7 w 9"/>
                <a:gd name="T11" fmla="*/ 3 h 3"/>
                <a:gd name="T12" fmla="*/ 5 w 9"/>
                <a:gd name="T13" fmla="*/ 1 h 3"/>
                <a:gd name="T14" fmla="*/ 2 w 9"/>
                <a:gd name="T15" fmla="*/ 0 h 3"/>
                <a:gd name="T16" fmla="*/ 0 w 9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2" y="1"/>
                    <a:pt x="3" y="1"/>
                    <a:pt x="4" y="2"/>
                  </a:cubicBezTo>
                  <a:cubicBezTo>
                    <a:pt x="5" y="2"/>
                    <a:pt x="7" y="3"/>
                    <a:pt x="7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8" y="3"/>
                    <a:pt x="7" y="3"/>
                  </a:cubicBezTo>
                  <a:cubicBezTo>
                    <a:pt x="7" y="2"/>
                    <a:pt x="6" y="2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92"/>
            <p:cNvSpPr>
              <a:spLocks/>
            </p:cNvSpPr>
            <p:nvPr/>
          </p:nvSpPr>
          <p:spPr bwMode="auto">
            <a:xfrm>
              <a:off x="8274476" y="3470213"/>
              <a:ext cx="18041" cy="9021"/>
            </a:xfrm>
            <a:custGeom>
              <a:avLst/>
              <a:gdLst>
                <a:gd name="T0" fmla="*/ 0 w 6"/>
                <a:gd name="T1" fmla="*/ 0 h 3"/>
                <a:gd name="T2" fmla="*/ 0 w 6"/>
                <a:gd name="T3" fmla="*/ 1 h 3"/>
                <a:gd name="T4" fmla="*/ 2 w 6"/>
                <a:gd name="T5" fmla="*/ 2 h 3"/>
                <a:gd name="T6" fmla="*/ 5 w 6"/>
                <a:gd name="T7" fmla="*/ 2 h 3"/>
                <a:gd name="T8" fmla="*/ 6 w 6"/>
                <a:gd name="T9" fmla="*/ 3 h 3"/>
                <a:gd name="T10" fmla="*/ 5 w 6"/>
                <a:gd name="T11" fmla="*/ 2 h 3"/>
                <a:gd name="T12" fmla="*/ 3 w 6"/>
                <a:gd name="T13" fmla="*/ 1 h 3"/>
                <a:gd name="T14" fmla="*/ 1 w 6"/>
                <a:gd name="T15" fmla="*/ 0 h 3"/>
                <a:gd name="T16" fmla="*/ 0 w 6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5" y="2"/>
                    <a:pt x="5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93"/>
            <p:cNvSpPr>
              <a:spLocks/>
            </p:cNvSpPr>
            <p:nvPr/>
          </p:nvSpPr>
          <p:spPr bwMode="auto">
            <a:xfrm>
              <a:off x="8301538" y="3481811"/>
              <a:ext cx="15464" cy="6443"/>
            </a:xfrm>
            <a:custGeom>
              <a:avLst/>
              <a:gdLst>
                <a:gd name="T0" fmla="*/ 0 w 5"/>
                <a:gd name="T1" fmla="*/ 0 h 2"/>
                <a:gd name="T2" fmla="*/ 0 w 5"/>
                <a:gd name="T3" fmla="*/ 1 h 2"/>
                <a:gd name="T4" fmla="*/ 2 w 5"/>
                <a:gd name="T5" fmla="*/ 2 h 2"/>
                <a:gd name="T6" fmla="*/ 4 w 5"/>
                <a:gd name="T7" fmla="*/ 2 h 2"/>
                <a:gd name="T8" fmla="*/ 5 w 5"/>
                <a:gd name="T9" fmla="*/ 2 h 2"/>
                <a:gd name="T10" fmla="*/ 4 w 5"/>
                <a:gd name="T11" fmla="*/ 2 h 2"/>
                <a:gd name="T12" fmla="*/ 2 w 5"/>
                <a:gd name="T13" fmla="*/ 1 h 2"/>
                <a:gd name="T14" fmla="*/ 0 w 5"/>
                <a:gd name="T15" fmla="*/ 0 h 2"/>
                <a:gd name="T16" fmla="*/ 0 w 5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3" y="1"/>
                    <a:pt x="2" y="1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94"/>
            <p:cNvSpPr>
              <a:spLocks/>
            </p:cNvSpPr>
            <p:nvPr/>
          </p:nvSpPr>
          <p:spPr bwMode="auto">
            <a:xfrm>
              <a:off x="8201023" y="3439285"/>
              <a:ext cx="21907" cy="9021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1 h 3"/>
                <a:gd name="T4" fmla="*/ 4 w 7"/>
                <a:gd name="T5" fmla="*/ 2 h 3"/>
                <a:gd name="T6" fmla="*/ 6 w 7"/>
                <a:gd name="T7" fmla="*/ 3 h 3"/>
                <a:gd name="T8" fmla="*/ 7 w 7"/>
                <a:gd name="T9" fmla="*/ 3 h 3"/>
                <a:gd name="T10" fmla="*/ 6 w 7"/>
                <a:gd name="T11" fmla="*/ 3 h 3"/>
                <a:gd name="T12" fmla="*/ 4 w 7"/>
                <a:gd name="T13" fmla="*/ 2 h 3"/>
                <a:gd name="T14" fmla="*/ 2 w 7"/>
                <a:gd name="T15" fmla="*/ 1 h 3"/>
                <a:gd name="T16" fmla="*/ 0 w 7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2"/>
                    <a:pt x="4" y="2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2"/>
                    <a:pt x="5" y="2"/>
                    <a:pt x="4" y="2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95"/>
            <p:cNvSpPr>
              <a:spLocks/>
            </p:cNvSpPr>
            <p:nvPr/>
          </p:nvSpPr>
          <p:spPr bwMode="auto">
            <a:xfrm>
              <a:off x="8237105" y="3457326"/>
              <a:ext cx="19330" cy="10309"/>
            </a:xfrm>
            <a:custGeom>
              <a:avLst/>
              <a:gdLst>
                <a:gd name="T0" fmla="*/ 0 w 6"/>
                <a:gd name="T1" fmla="*/ 0 h 3"/>
                <a:gd name="T2" fmla="*/ 1 w 6"/>
                <a:gd name="T3" fmla="*/ 1 h 3"/>
                <a:gd name="T4" fmla="*/ 3 w 6"/>
                <a:gd name="T5" fmla="*/ 2 h 3"/>
                <a:gd name="T6" fmla="*/ 5 w 6"/>
                <a:gd name="T7" fmla="*/ 2 h 3"/>
                <a:gd name="T8" fmla="*/ 6 w 6"/>
                <a:gd name="T9" fmla="*/ 3 h 3"/>
                <a:gd name="T10" fmla="*/ 5 w 6"/>
                <a:gd name="T11" fmla="*/ 2 h 3"/>
                <a:gd name="T12" fmla="*/ 3 w 6"/>
                <a:gd name="T13" fmla="*/ 1 h 3"/>
                <a:gd name="T14" fmla="*/ 1 w 6"/>
                <a:gd name="T15" fmla="*/ 0 h 3"/>
                <a:gd name="T16" fmla="*/ 0 w 6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2" y="1"/>
                    <a:pt x="3" y="2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6" y="3"/>
                    <a:pt x="6" y="2"/>
                    <a:pt x="5" y="2"/>
                  </a:cubicBezTo>
                  <a:cubicBezTo>
                    <a:pt x="5" y="2"/>
                    <a:pt x="4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96"/>
            <p:cNvSpPr>
              <a:spLocks/>
            </p:cNvSpPr>
            <p:nvPr/>
          </p:nvSpPr>
          <p:spPr bwMode="auto">
            <a:xfrm>
              <a:off x="8270610" y="3472790"/>
              <a:ext cx="19330" cy="9021"/>
            </a:xfrm>
            <a:custGeom>
              <a:avLst/>
              <a:gdLst>
                <a:gd name="T0" fmla="*/ 0 w 6"/>
                <a:gd name="T1" fmla="*/ 0 h 3"/>
                <a:gd name="T2" fmla="*/ 1 w 6"/>
                <a:gd name="T3" fmla="*/ 1 h 3"/>
                <a:gd name="T4" fmla="*/ 3 w 6"/>
                <a:gd name="T5" fmla="*/ 2 h 3"/>
                <a:gd name="T6" fmla="*/ 5 w 6"/>
                <a:gd name="T7" fmla="*/ 3 h 3"/>
                <a:gd name="T8" fmla="*/ 6 w 6"/>
                <a:gd name="T9" fmla="*/ 3 h 3"/>
                <a:gd name="T10" fmla="*/ 5 w 6"/>
                <a:gd name="T11" fmla="*/ 2 h 3"/>
                <a:gd name="T12" fmla="*/ 3 w 6"/>
                <a:gd name="T13" fmla="*/ 1 h 3"/>
                <a:gd name="T14" fmla="*/ 1 w 6"/>
                <a:gd name="T15" fmla="*/ 0 h 3"/>
                <a:gd name="T16" fmla="*/ 0 w 6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2" y="1"/>
                    <a:pt x="2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2"/>
                  </a:cubicBezTo>
                  <a:cubicBezTo>
                    <a:pt x="5" y="2"/>
                    <a:pt x="4" y="2"/>
                    <a:pt x="3" y="1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97"/>
            <p:cNvSpPr>
              <a:spLocks/>
            </p:cNvSpPr>
            <p:nvPr/>
          </p:nvSpPr>
          <p:spPr bwMode="auto">
            <a:xfrm>
              <a:off x="8298961" y="3485677"/>
              <a:ext cx="15464" cy="5155"/>
            </a:xfrm>
            <a:custGeom>
              <a:avLst/>
              <a:gdLst>
                <a:gd name="T0" fmla="*/ 0 w 5"/>
                <a:gd name="T1" fmla="*/ 0 h 2"/>
                <a:gd name="T2" fmla="*/ 1 w 5"/>
                <a:gd name="T3" fmla="*/ 1 h 2"/>
                <a:gd name="T4" fmla="*/ 3 w 5"/>
                <a:gd name="T5" fmla="*/ 2 h 2"/>
                <a:gd name="T6" fmla="*/ 4 w 5"/>
                <a:gd name="T7" fmla="*/ 2 h 2"/>
                <a:gd name="T8" fmla="*/ 5 w 5"/>
                <a:gd name="T9" fmla="*/ 2 h 2"/>
                <a:gd name="T10" fmla="*/ 5 w 5"/>
                <a:gd name="T11" fmla="*/ 2 h 2"/>
                <a:gd name="T12" fmla="*/ 3 w 5"/>
                <a:gd name="T13" fmla="*/ 1 h 2"/>
                <a:gd name="T14" fmla="*/ 1 w 5"/>
                <a:gd name="T15" fmla="*/ 0 h 2"/>
                <a:gd name="T16" fmla="*/ 0 w 5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98"/>
            <p:cNvSpPr>
              <a:spLocks/>
            </p:cNvSpPr>
            <p:nvPr/>
          </p:nvSpPr>
          <p:spPr bwMode="auto">
            <a:xfrm>
              <a:off x="6590199" y="2623565"/>
              <a:ext cx="282216" cy="255154"/>
            </a:xfrm>
            <a:custGeom>
              <a:avLst/>
              <a:gdLst>
                <a:gd name="T0" fmla="*/ 53 w 93"/>
                <a:gd name="T1" fmla="*/ 84 h 84"/>
                <a:gd name="T2" fmla="*/ 93 w 93"/>
                <a:gd name="T3" fmla="*/ 0 h 84"/>
                <a:gd name="T4" fmla="*/ 53 w 93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84">
                  <a:moveTo>
                    <a:pt x="53" y="84"/>
                  </a:moveTo>
                  <a:cubicBezTo>
                    <a:pt x="53" y="84"/>
                    <a:pt x="0" y="8"/>
                    <a:pt x="93" y="0"/>
                  </a:cubicBezTo>
                  <a:lnTo>
                    <a:pt x="53" y="84"/>
                  </a:lnTo>
                  <a:close/>
                </a:path>
              </a:pathLst>
            </a:custGeom>
            <a:solidFill>
              <a:srgbClr val="7570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99"/>
            <p:cNvSpPr>
              <a:spLocks/>
            </p:cNvSpPr>
            <p:nvPr/>
          </p:nvSpPr>
          <p:spPr bwMode="auto">
            <a:xfrm>
              <a:off x="6224220" y="2547535"/>
              <a:ext cx="960051" cy="1702315"/>
            </a:xfrm>
            <a:custGeom>
              <a:avLst/>
              <a:gdLst>
                <a:gd name="T0" fmla="*/ 315 w 315"/>
                <a:gd name="T1" fmla="*/ 46 h 559"/>
                <a:gd name="T2" fmla="*/ 218 w 315"/>
                <a:gd name="T3" fmla="*/ 0 h 559"/>
                <a:gd name="T4" fmla="*/ 167 w 315"/>
                <a:gd name="T5" fmla="*/ 107 h 559"/>
                <a:gd name="T6" fmla="*/ 154 w 315"/>
                <a:gd name="T7" fmla="*/ 134 h 559"/>
                <a:gd name="T8" fmla="*/ 119 w 315"/>
                <a:gd name="T9" fmla="*/ 208 h 559"/>
                <a:gd name="T10" fmla="*/ 114 w 315"/>
                <a:gd name="T11" fmla="*/ 219 h 559"/>
                <a:gd name="T12" fmla="*/ 40 w 315"/>
                <a:gd name="T13" fmla="*/ 559 h 559"/>
                <a:gd name="T14" fmla="*/ 64 w 315"/>
                <a:gd name="T15" fmla="*/ 534 h 559"/>
                <a:gd name="T16" fmla="*/ 210 w 315"/>
                <a:gd name="T17" fmla="*/ 265 h 559"/>
                <a:gd name="T18" fmla="*/ 315 w 315"/>
                <a:gd name="T19" fmla="*/ 46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5" h="559">
                  <a:moveTo>
                    <a:pt x="315" y="46"/>
                  </a:moveTo>
                  <a:cubicBezTo>
                    <a:pt x="218" y="0"/>
                    <a:pt x="218" y="0"/>
                    <a:pt x="218" y="0"/>
                  </a:cubicBezTo>
                  <a:cubicBezTo>
                    <a:pt x="167" y="107"/>
                    <a:pt x="167" y="107"/>
                    <a:pt x="167" y="107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114" y="219"/>
                    <a:pt x="114" y="219"/>
                    <a:pt x="114" y="219"/>
                  </a:cubicBezTo>
                  <a:cubicBezTo>
                    <a:pt x="114" y="219"/>
                    <a:pt x="0" y="469"/>
                    <a:pt x="40" y="559"/>
                  </a:cubicBezTo>
                  <a:cubicBezTo>
                    <a:pt x="64" y="534"/>
                    <a:pt x="64" y="534"/>
                    <a:pt x="64" y="534"/>
                  </a:cubicBezTo>
                  <a:cubicBezTo>
                    <a:pt x="64" y="534"/>
                    <a:pt x="104" y="380"/>
                    <a:pt x="210" y="265"/>
                  </a:cubicBezTo>
                  <a:lnTo>
                    <a:pt x="315" y="46"/>
                  </a:lnTo>
                  <a:close/>
                </a:path>
              </a:pathLst>
            </a:custGeom>
            <a:solidFill>
              <a:srgbClr val="A38F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00"/>
            <p:cNvSpPr>
              <a:spLocks/>
            </p:cNvSpPr>
            <p:nvPr/>
          </p:nvSpPr>
          <p:spPr bwMode="auto">
            <a:xfrm>
              <a:off x="6309272" y="3975366"/>
              <a:ext cx="176546" cy="274484"/>
            </a:xfrm>
            <a:custGeom>
              <a:avLst/>
              <a:gdLst>
                <a:gd name="T0" fmla="*/ 3 w 58"/>
                <a:gd name="T1" fmla="*/ 33 h 90"/>
                <a:gd name="T2" fmla="*/ 58 w 58"/>
                <a:gd name="T3" fmla="*/ 0 h 90"/>
                <a:gd name="T4" fmla="*/ 36 w 58"/>
                <a:gd name="T5" fmla="*/ 65 h 90"/>
                <a:gd name="T6" fmla="*/ 12 w 58"/>
                <a:gd name="T7" fmla="*/ 90 h 90"/>
                <a:gd name="T8" fmla="*/ 3 w 58"/>
                <a:gd name="T9" fmla="*/ 3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0">
                  <a:moveTo>
                    <a:pt x="3" y="33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" y="90"/>
                    <a:pt x="0" y="67"/>
                    <a:pt x="3" y="33"/>
                  </a:cubicBezTo>
                  <a:close/>
                </a:path>
              </a:pathLst>
            </a:custGeom>
            <a:solidFill>
              <a:srgbClr val="7570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01"/>
            <p:cNvSpPr>
              <a:spLocks/>
            </p:cNvSpPr>
            <p:nvPr/>
          </p:nvSpPr>
          <p:spPr bwMode="auto">
            <a:xfrm>
              <a:off x="6842776" y="2547535"/>
              <a:ext cx="341495" cy="239690"/>
            </a:xfrm>
            <a:custGeom>
              <a:avLst/>
              <a:gdLst>
                <a:gd name="T0" fmla="*/ 227 w 265"/>
                <a:gd name="T1" fmla="*/ 186 h 186"/>
                <a:gd name="T2" fmla="*/ 0 w 265"/>
                <a:gd name="T3" fmla="*/ 78 h 186"/>
                <a:gd name="T4" fmla="*/ 38 w 265"/>
                <a:gd name="T5" fmla="*/ 0 h 186"/>
                <a:gd name="T6" fmla="*/ 265 w 265"/>
                <a:gd name="T7" fmla="*/ 108 h 186"/>
                <a:gd name="T8" fmla="*/ 227 w 265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86">
                  <a:moveTo>
                    <a:pt x="227" y="186"/>
                  </a:moveTo>
                  <a:lnTo>
                    <a:pt x="0" y="78"/>
                  </a:lnTo>
                  <a:lnTo>
                    <a:pt x="38" y="0"/>
                  </a:lnTo>
                  <a:lnTo>
                    <a:pt x="265" y="108"/>
                  </a:lnTo>
                  <a:lnTo>
                    <a:pt x="227" y="186"/>
                  </a:lnTo>
                  <a:close/>
                </a:path>
              </a:pathLst>
            </a:custGeom>
            <a:solidFill>
              <a:srgbClr val="7570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02"/>
            <p:cNvSpPr>
              <a:spLocks/>
            </p:cNvSpPr>
            <p:nvPr/>
          </p:nvSpPr>
          <p:spPr bwMode="auto">
            <a:xfrm>
              <a:off x="8435559" y="4865828"/>
              <a:ext cx="243557" cy="105670"/>
            </a:xfrm>
            <a:custGeom>
              <a:avLst/>
              <a:gdLst>
                <a:gd name="T0" fmla="*/ 6 w 80"/>
                <a:gd name="T1" fmla="*/ 29 h 35"/>
                <a:gd name="T2" fmla="*/ 29 w 80"/>
                <a:gd name="T3" fmla="*/ 20 h 35"/>
                <a:gd name="T4" fmla="*/ 58 w 80"/>
                <a:gd name="T5" fmla="*/ 0 h 35"/>
                <a:gd name="T6" fmla="*/ 66 w 80"/>
                <a:gd name="T7" fmla="*/ 1 h 35"/>
                <a:gd name="T8" fmla="*/ 66 w 80"/>
                <a:gd name="T9" fmla="*/ 10 h 35"/>
                <a:gd name="T10" fmla="*/ 80 w 80"/>
                <a:gd name="T11" fmla="*/ 11 h 35"/>
                <a:gd name="T12" fmla="*/ 80 w 80"/>
                <a:gd name="T13" fmla="*/ 25 h 35"/>
                <a:gd name="T14" fmla="*/ 80 w 80"/>
                <a:gd name="T15" fmla="*/ 35 h 35"/>
                <a:gd name="T16" fmla="*/ 58 w 80"/>
                <a:gd name="T17" fmla="*/ 35 h 35"/>
                <a:gd name="T18" fmla="*/ 58 w 80"/>
                <a:gd name="T19" fmla="*/ 25 h 35"/>
                <a:gd name="T20" fmla="*/ 35 w 80"/>
                <a:gd name="T21" fmla="*/ 35 h 35"/>
                <a:gd name="T22" fmla="*/ 2 w 80"/>
                <a:gd name="T23" fmla="*/ 35 h 35"/>
                <a:gd name="T24" fmla="*/ 6 w 80"/>
                <a:gd name="T25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35">
                  <a:moveTo>
                    <a:pt x="6" y="29"/>
                  </a:moveTo>
                  <a:cubicBezTo>
                    <a:pt x="29" y="20"/>
                    <a:pt x="29" y="20"/>
                    <a:pt x="29" y="20"/>
                  </a:cubicBezTo>
                  <a:cubicBezTo>
                    <a:pt x="56" y="9"/>
                    <a:pt x="58" y="0"/>
                    <a:pt x="58" y="0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5"/>
                    <a:pt x="57" y="35"/>
                    <a:pt x="35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0" y="30"/>
                    <a:pt x="6" y="29"/>
                  </a:cubicBezTo>
                  <a:close/>
                </a:path>
              </a:pathLst>
            </a:custGeom>
            <a:solidFill>
              <a:srgbClr val="28211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03"/>
            <p:cNvSpPr>
              <a:spLocks/>
            </p:cNvSpPr>
            <p:nvPr/>
          </p:nvSpPr>
          <p:spPr bwMode="auto">
            <a:xfrm>
              <a:off x="9532207" y="5239538"/>
              <a:ext cx="173969" cy="225515"/>
            </a:xfrm>
            <a:custGeom>
              <a:avLst/>
              <a:gdLst>
                <a:gd name="T0" fmla="*/ 3 w 57"/>
                <a:gd name="T1" fmla="*/ 67 h 74"/>
                <a:gd name="T2" fmla="*/ 12 w 57"/>
                <a:gd name="T3" fmla="*/ 44 h 74"/>
                <a:gd name="T4" fmla="*/ 17 w 57"/>
                <a:gd name="T5" fmla="*/ 9 h 74"/>
                <a:gd name="T6" fmla="*/ 22 w 57"/>
                <a:gd name="T7" fmla="*/ 4 h 74"/>
                <a:gd name="T8" fmla="*/ 28 w 57"/>
                <a:gd name="T9" fmla="*/ 10 h 74"/>
                <a:gd name="T10" fmla="*/ 39 w 57"/>
                <a:gd name="T11" fmla="*/ 0 h 74"/>
                <a:gd name="T12" fmla="*/ 49 w 57"/>
                <a:gd name="T13" fmla="*/ 9 h 74"/>
                <a:gd name="T14" fmla="*/ 57 w 57"/>
                <a:gd name="T15" fmla="*/ 16 h 74"/>
                <a:gd name="T16" fmla="*/ 42 w 57"/>
                <a:gd name="T17" fmla="*/ 33 h 74"/>
                <a:gd name="T18" fmla="*/ 34 w 57"/>
                <a:gd name="T19" fmla="*/ 26 h 74"/>
                <a:gd name="T20" fmla="*/ 27 w 57"/>
                <a:gd name="T21" fmla="*/ 49 h 74"/>
                <a:gd name="T22" fmla="*/ 5 w 57"/>
                <a:gd name="T23" fmla="*/ 74 h 74"/>
                <a:gd name="T24" fmla="*/ 3 w 57"/>
                <a:gd name="T25" fmla="*/ 6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74">
                  <a:moveTo>
                    <a:pt x="3" y="67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21" y="17"/>
                    <a:pt x="17" y="9"/>
                    <a:pt x="17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41" y="33"/>
                    <a:pt x="27" y="49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5" y="74"/>
                    <a:pt x="0" y="72"/>
                    <a:pt x="3" y="67"/>
                  </a:cubicBezTo>
                  <a:close/>
                </a:path>
              </a:pathLst>
            </a:custGeom>
            <a:solidFill>
              <a:srgbClr val="28211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04"/>
            <p:cNvSpPr>
              <a:spLocks/>
            </p:cNvSpPr>
            <p:nvPr/>
          </p:nvSpPr>
          <p:spPr bwMode="auto">
            <a:xfrm>
              <a:off x="8569579" y="4171242"/>
              <a:ext cx="1143040" cy="1172678"/>
            </a:xfrm>
            <a:custGeom>
              <a:avLst/>
              <a:gdLst>
                <a:gd name="T0" fmla="*/ 130 w 375"/>
                <a:gd name="T1" fmla="*/ 33 h 385"/>
                <a:gd name="T2" fmla="*/ 148 w 375"/>
                <a:gd name="T3" fmla="*/ 0 h 385"/>
                <a:gd name="T4" fmla="*/ 337 w 375"/>
                <a:gd name="T5" fmla="*/ 59 h 385"/>
                <a:gd name="T6" fmla="*/ 336 w 375"/>
                <a:gd name="T7" fmla="*/ 65 h 385"/>
                <a:gd name="T8" fmla="*/ 375 w 375"/>
                <a:gd name="T9" fmla="*/ 369 h 385"/>
                <a:gd name="T10" fmla="*/ 360 w 375"/>
                <a:gd name="T11" fmla="*/ 385 h 385"/>
                <a:gd name="T12" fmla="*/ 334 w 375"/>
                <a:gd name="T13" fmla="*/ 362 h 385"/>
                <a:gd name="T14" fmla="*/ 289 w 375"/>
                <a:gd name="T15" fmla="*/ 101 h 385"/>
                <a:gd name="T16" fmla="*/ 148 w 375"/>
                <a:gd name="T17" fmla="*/ 54 h 385"/>
                <a:gd name="T18" fmla="*/ 36 w 375"/>
                <a:gd name="T19" fmla="*/ 239 h 385"/>
                <a:gd name="T20" fmla="*/ 14 w 375"/>
                <a:gd name="T21" fmla="*/ 240 h 385"/>
                <a:gd name="T22" fmla="*/ 130 w 375"/>
                <a:gd name="T23" fmla="*/ 33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5" h="385">
                  <a:moveTo>
                    <a:pt x="130" y="33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337" y="59"/>
                    <a:pt x="337" y="59"/>
                    <a:pt x="337" y="59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36" y="65"/>
                    <a:pt x="237" y="248"/>
                    <a:pt x="375" y="369"/>
                  </a:cubicBezTo>
                  <a:cubicBezTo>
                    <a:pt x="360" y="385"/>
                    <a:pt x="360" y="385"/>
                    <a:pt x="360" y="385"/>
                  </a:cubicBezTo>
                  <a:cubicBezTo>
                    <a:pt x="334" y="362"/>
                    <a:pt x="334" y="362"/>
                    <a:pt x="334" y="362"/>
                  </a:cubicBezTo>
                  <a:cubicBezTo>
                    <a:pt x="334" y="362"/>
                    <a:pt x="232" y="244"/>
                    <a:pt x="289" y="101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48" y="54"/>
                    <a:pt x="32" y="60"/>
                    <a:pt x="36" y="239"/>
                  </a:cubicBezTo>
                  <a:cubicBezTo>
                    <a:pt x="14" y="240"/>
                    <a:pt x="14" y="240"/>
                    <a:pt x="14" y="240"/>
                  </a:cubicBezTo>
                  <a:cubicBezTo>
                    <a:pt x="14" y="240"/>
                    <a:pt x="0" y="79"/>
                    <a:pt x="130" y="33"/>
                  </a:cubicBezTo>
                  <a:close/>
                </a:path>
              </a:pathLst>
            </a:custGeom>
            <a:solidFill>
              <a:srgbClr val="28211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05"/>
            <p:cNvSpPr>
              <a:spLocks/>
            </p:cNvSpPr>
            <p:nvPr/>
          </p:nvSpPr>
          <p:spPr bwMode="auto">
            <a:xfrm>
              <a:off x="9020610" y="3208616"/>
              <a:ext cx="1018040" cy="1141750"/>
            </a:xfrm>
            <a:custGeom>
              <a:avLst/>
              <a:gdLst>
                <a:gd name="T0" fmla="*/ 73 w 790"/>
                <a:gd name="T1" fmla="*/ 37 h 886"/>
                <a:gd name="T2" fmla="*/ 232 w 790"/>
                <a:gd name="T3" fmla="*/ 0 h 886"/>
                <a:gd name="T4" fmla="*/ 449 w 790"/>
                <a:gd name="T5" fmla="*/ 68 h 886"/>
                <a:gd name="T6" fmla="*/ 463 w 790"/>
                <a:gd name="T7" fmla="*/ 73 h 886"/>
                <a:gd name="T8" fmla="*/ 681 w 790"/>
                <a:gd name="T9" fmla="*/ 141 h 886"/>
                <a:gd name="T10" fmla="*/ 790 w 790"/>
                <a:gd name="T11" fmla="*/ 262 h 886"/>
                <a:gd name="T12" fmla="*/ 447 w 790"/>
                <a:gd name="T13" fmla="*/ 886 h 886"/>
                <a:gd name="T14" fmla="*/ 225 w 790"/>
                <a:gd name="T15" fmla="*/ 810 h 886"/>
                <a:gd name="T16" fmla="*/ 0 w 790"/>
                <a:gd name="T17" fmla="*/ 747 h 886"/>
                <a:gd name="T18" fmla="*/ 73 w 790"/>
                <a:gd name="T19" fmla="*/ 3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0" h="886">
                  <a:moveTo>
                    <a:pt x="73" y="37"/>
                  </a:moveTo>
                  <a:lnTo>
                    <a:pt x="232" y="0"/>
                  </a:lnTo>
                  <a:lnTo>
                    <a:pt x="449" y="68"/>
                  </a:lnTo>
                  <a:lnTo>
                    <a:pt x="463" y="73"/>
                  </a:lnTo>
                  <a:lnTo>
                    <a:pt x="681" y="141"/>
                  </a:lnTo>
                  <a:lnTo>
                    <a:pt x="790" y="262"/>
                  </a:lnTo>
                  <a:lnTo>
                    <a:pt x="447" y="886"/>
                  </a:lnTo>
                  <a:lnTo>
                    <a:pt x="225" y="810"/>
                  </a:lnTo>
                  <a:lnTo>
                    <a:pt x="0" y="747"/>
                  </a:lnTo>
                  <a:lnTo>
                    <a:pt x="73" y="37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06"/>
            <p:cNvSpPr>
              <a:spLocks/>
            </p:cNvSpPr>
            <p:nvPr/>
          </p:nvSpPr>
          <p:spPr bwMode="auto">
            <a:xfrm>
              <a:off x="9114682" y="2988255"/>
              <a:ext cx="125000" cy="292525"/>
            </a:xfrm>
            <a:custGeom>
              <a:avLst/>
              <a:gdLst>
                <a:gd name="T0" fmla="*/ 57 w 97"/>
                <a:gd name="T1" fmla="*/ 0 h 227"/>
                <a:gd name="T2" fmla="*/ 0 w 97"/>
                <a:gd name="T3" fmla="*/ 208 h 227"/>
                <a:gd name="T4" fmla="*/ 29 w 97"/>
                <a:gd name="T5" fmla="*/ 227 h 227"/>
                <a:gd name="T6" fmla="*/ 71 w 97"/>
                <a:gd name="T7" fmla="*/ 213 h 227"/>
                <a:gd name="T8" fmla="*/ 97 w 97"/>
                <a:gd name="T9" fmla="*/ 152 h 227"/>
                <a:gd name="T10" fmla="*/ 57 w 97"/>
                <a:gd name="T1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227">
                  <a:moveTo>
                    <a:pt x="57" y="0"/>
                  </a:moveTo>
                  <a:lnTo>
                    <a:pt x="0" y="208"/>
                  </a:lnTo>
                  <a:lnTo>
                    <a:pt x="29" y="227"/>
                  </a:lnTo>
                  <a:lnTo>
                    <a:pt x="71" y="213"/>
                  </a:lnTo>
                  <a:lnTo>
                    <a:pt x="97" y="15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07"/>
            <p:cNvSpPr>
              <a:spLocks/>
            </p:cNvSpPr>
            <p:nvPr/>
          </p:nvSpPr>
          <p:spPr bwMode="auto">
            <a:xfrm>
              <a:off x="9014166" y="4155778"/>
              <a:ext cx="591494" cy="216494"/>
            </a:xfrm>
            <a:custGeom>
              <a:avLst/>
              <a:gdLst>
                <a:gd name="T0" fmla="*/ 190 w 194"/>
                <a:gd name="T1" fmla="*/ 71 h 71"/>
                <a:gd name="T2" fmla="*/ 0 w 194"/>
                <a:gd name="T3" fmla="*/ 13 h 71"/>
                <a:gd name="T4" fmla="*/ 2 w 194"/>
                <a:gd name="T5" fmla="*/ 0 h 71"/>
                <a:gd name="T6" fmla="*/ 194 w 194"/>
                <a:gd name="T7" fmla="*/ 59 h 71"/>
                <a:gd name="T8" fmla="*/ 190 w 194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71">
                  <a:moveTo>
                    <a:pt x="190" y="71"/>
                  </a:moveTo>
                  <a:cubicBezTo>
                    <a:pt x="190" y="71"/>
                    <a:pt x="91" y="31"/>
                    <a:pt x="0" y="13"/>
                  </a:cubicBezTo>
                  <a:cubicBezTo>
                    <a:pt x="0" y="13"/>
                    <a:pt x="2" y="5"/>
                    <a:pt x="2" y="0"/>
                  </a:cubicBezTo>
                  <a:cubicBezTo>
                    <a:pt x="2" y="0"/>
                    <a:pt x="128" y="32"/>
                    <a:pt x="194" y="59"/>
                  </a:cubicBezTo>
                  <a:lnTo>
                    <a:pt x="190" y="71"/>
                  </a:lnTo>
                  <a:close/>
                </a:path>
              </a:pathLst>
            </a:custGeom>
            <a:solidFill>
              <a:srgbClr val="3B352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08"/>
            <p:cNvSpPr>
              <a:spLocks/>
            </p:cNvSpPr>
            <p:nvPr/>
          </p:nvSpPr>
          <p:spPr bwMode="auto">
            <a:xfrm>
              <a:off x="9114682" y="4164799"/>
              <a:ext cx="134021" cy="97938"/>
            </a:xfrm>
            <a:custGeom>
              <a:avLst/>
              <a:gdLst>
                <a:gd name="T0" fmla="*/ 1 w 44"/>
                <a:gd name="T1" fmla="*/ 12 h 32"/>
                <a:gd name="T2" fmla="*/ 8 w 44"/>
                <a:gd name="T3" fmla="*/ 24 h 32"/>
                <a:gd name="T4" fmla="*/ 29 w 44"/>
                <a:gd name="T5" fmla="*/ 31 h 32"/>
                <a:gd name="T6" fmla="*/ 41 w 44"/>
                <a:gd name="T7" fmla="*/ 24 h 32"/>
                <a:gd name="T8" fmla="*/ 42 w 44"/>
                <a:gd name="T9" fmla="*/ 20 h 32"/>
                <a:gd name="T10" fmla="*/ 36 w 44"/>
                <a:gd name="T11" fmla="*/ 8 h 32"/>
                <a:gd name="T12" fmla="*/ 14 w 44"/>
                <a:gd name="T13" fmla="*/ 2 h 32"/>
                <a:gd name="T14" fmla="*/ 3 w 44"/>
                <a:gd name="T15" fmla="*/ 8 h 32"/>
                <a:gd name="T16" fmla="*/ 1 w 44"/>
                <a:gd name="T17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2">
                  <a:moveTo>
                    <a:pt x="1" y="12"/>
                  </a:moveTo>
                  <a:cubicBezTo>
                    <a:pt x="0" y="17"/>
                    <a:pt x="3" y="22"/>
                    <a:pt x="8" y="24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4" y="32"/>
                    <a:pt x="39" y="29"/>
                    <a:pt x="41" y="24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4" y="15"/>
                    <a:pt x="41" y="10"/>
                    <a:pt x="36" y="8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0" y="0"/>
                    <a:pt x="4" y="3"/>
                    <a:pt x="3" y="8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9D88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09"/>
            <p:cNvSpPr>
              <a:spLocks/>
            </p:cNvSpPr>
            <p:nvPr/>
          </p:nvSpPr>
          <p:spPr bwMode="auto">
            <a:xfrm>
              <a:off x="9127568" y="4176397"/>
              <a:ext cx="106959" cy="76031"/>
            </a:xfrm>
            <a:custGeom>
              <a:avLst/>
              <a:gdLst>
                <a:gd name="T0" fmla="*/ 2 w 35"/>
                <a:gd name="T1" fmla="*/ 9 h 25"/>
                <a:gd name="T2" fmla="*/ 7 w 35"/>
                <a:gd name="T3" fmla="*/ 18 h 25"/>
                <a:gd name="T4" fmla="*/ 23 w 35"/>
                <a:gd name="T5" fmla="*/ 23 h 25"/>
                <a:gd name="T6" fmla="*/ 33 w 35"/>
                <a:gd name="T7" fmla="*/ 19 h 25"/>
                <a:gd name="T8" fmla="*/ 34 w 35"/>
                <a:gd name="T9" fmla="*/ 15 h 25"/>
                <a:gd name="T10" fmla="*/ 29 w 35"/>
                <a:gd name="T11" fmla="*/ 6 h 25"/>
                <a:gd name="T12" fmla="*/ 12 w 35"/>
                <a:gd name="T13" fmla="*/ 1 h 25"/>
                <a:gd name="T14" fmla="*/ 3 w 35"/>
                <a:gd name="T15" fmla="*/ 6 h 25"/>
                <a:gd name="T16" fmla="*/ 2 w 35"/>
                <a:gd name="T17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5">
                  <a:moveTo>
                    <a:pt x="2" y="9"/>
                  </a:moveTo>
                  <a:cubicBezTo>
                    <a:pt x="0" y="13"/>
                    <a:pt x="3" y="17"/>
                    <a:pt x="7" y="18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7" y="25"/>
                    <a:pt x="31" y="23"/>
                    <a:pt x="33" y="19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5" y="11"/>
                    <a:pt x="33" y="7"/>
                    <a:pt x="29" y="6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8" y="0"/>
                    <a:pt x="4" y="2"/>
                    <a:pt x="3" y="6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C4B8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10"/>
            <p:cNvSpPr>
              <a:spLocks/>
            </p:cNvSpPr>
            <p:nvPr/>
          </p:nvSpPr>
          <p:spPr bwMode="auto">
            <a:xfrm>
              <a:off x="9145610" y="4185417"/>
              <a:ext cx="39948" cy="52835"/>
            </a:xfrm>
            <a:custGeom>
              <a:avLst/>
              <a:gdLst>
                <a:gd name="T0" fmla="*/ 13 w 13"/>
                <a:gd name="T1" fmla="*/ 0 h 17"/>
                <a:gd name="T2" fmla="*/ 8 w 13"/>
                <a:gd name="T3" fmla="*/ 17 h 17"/>
                <a:gd name="T4" fmla="*/ 13 w 13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7">
                  <a:moveTo>
                    <a:pt x="13" y="0"/>
                  </a:moveTo>
                  <a:cubicBezTo>
                    <a:pt x="13" y="0"/>
                    <a:pt x="0" y="5"/>
                    <a:pt x="8" y="17"/>
                  </a:cubicBezTo>
                  <a:cubicBezTo>
                    <a:pt x="8" y="17"/>
                    <a:pt x="5" y="10"/>
                    <a:pt x="13" y="0"/>
                  </a:cubicBezTo>
                  <a:close/>
                </a:path>
              </a:pathLst>
            </a:custGeom>
            <a:solidFill>
              <a:srgbClr val="D8CF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11"/>
            <p:cNvSpPr>
              <a:spLocks/>
            </p:cNvSpPr>
            <p:nvPr/>
          </p:nvSpPr>
          <p:spPr bwMode="auto">
            <a:xfrm>
              <a:off x="9179115" y="4189283"/>
              <a:ext cx="39948" cy="48969"/>
            </a:xfrm>
            <a:custGeom>
              <a:avLst/>
              <a:gdLst>
                <a:gd name="T0" fmla="*/ 0 w 13"/>
                <a:gd name="T1" fmla="*/ 16 h 16"/>
                <a:gd name="T2" fmla="*/ 5 w 13"/>
                <a:gd name="T3" fmla="*/ 0 h 16"/>
                <a:gd name="T4" fmla="*/ 0 w 1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6">
                  <a:moveTo>
                    <a:pt x="0" y="16"/>
                  </a:moveTo>
                  <a:cubicBezTo>
                    <a:pt x="0" y="16"/>
                    <a:pt x="13" y="11"/>
                    <a:pt x="5" y="0"/>
                  </a:cubicBezTo>
                  <a:cubicBezTo>
                    <a:pt x="5" y="0"/>
                    <a:pt x="8" y="7"/>
                    <a:pt x="0" y="16"/>
                  </a:cubicBezTo>
                  <a:close/>
                </a:path>
              </a:pathLst>
            </a:custGeom>
            <a:solidFill>
              <a:srgbClr val="D8CF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12"/>
            <p:cNvSpPr>
              <a:spLocks/>
            </p:cNvSpPr>
            <p:nvPr/>
          </p:nvSpPr>
          <p:spPr bwMode="auto">
            <a:xfrm>
              <a:off x="9420094" y="3539800"/>
              <a:ext cx="192010" cy="725514"/>
            </a:xfrm>
            <a:custGeom>
              <a:avLst/>
              <a:gdLst>
                <a:gd name="T0" fmla="*/ 82 w 149"/>
                <a:gd name="T1" fmla="*/ 0 h 563"/>
                <a:gd name="T2" fmla="*/ 120 w 149"/>
                <a:gd name="T3" fmla="*/ 69 h 563"/>
                <a:gd name="T4" fmla="*/ 78 w 149"/>
                <a:gd name="T5" fmla="*/ 144 h 563"/>
                <a:gd name="T6" fmla="*/ 149 w 149"/>
                <a:gd name="T7" fmla="*/ 473 h 563"/>
                <a:gd name="T8" fmla="*/ 71 w 149"/>
                <a:gd name="T9" fmla="*/ 563 h 563"/>
                <a:gd name="T10" fmla="*/ 0 w 149"/>
                <a:gd name="T11" fmla="*/ 480 h 563"/>
                <a:gd name="T12" fmla="*/ 47 w 149"/>
                <a:gd name="T13" fmla="*/ 149 h 563"/>
                <a:gd name="T14" fmla="*/ 9 w 149"/>
                <a:gd name="T15" fmla="*/ 69 h 563"/>
                <a:gd name="T16" fmla="*/ 33 w 149"/>
                <a:gd name="T17" fmla="*/ 5 h 563"/>
                <a:gd name="T18" fmla="*/ 82 w 149"/>
                <a:gd name="T1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63">
                  <a:moveTo>
                    <a:pt x="82" y="0"/>
                  </a:moveTo>
                  <a:lnTo>
                    <a:pt x="120" y="69"/>
                  </a:lnTo>
                  <a:lnTo>
                    <a:pt x="78" y="144"/>
                  </a:lnTo>
                  <a:lnTo>
                    <a:pt x="149" y="473"/>
                  </a:lnTo>
                  <a:lnTo>
                    <a:pt x="71" y="563"/>
                  </a:lnTo>
                  <a:lnTo>
                    <a:pt x="0" y="480"/>
                  </a:lnTo>
                  <a:lnTo>
                    <a:pt x="47" y="149"/>
                  </a:lnTo>
                  <a:lnTo>
                    <a:pt x="9" y="69"/>
                  </a:lnTo>
                  <a:lnTo>
                    <a:pt x="33" y="5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13"/>
            <p:cNvSpPr>
              <a:spLocks/>
            </p:cNvSpPr>
            <p:nvPr/>
          </p:nvSpPr>
          <p:spPr bwMode="auto">
            <a:xfrm>
              <a:off x="9438135" y="4017892"/>
              <a:ext cx="158505" cy="155927"/>
            </a:xfrm>
            <a:custGeom>
              <a:avLst/>
              <a:gdLst>
                <a:gd name="T0" fmla="*/ 0 w 123"/>
                <a:gd name="T1" fmla="*/ 8 h 121"/>
                <a:gd name="T2" fmla="*/ 0 w 123"/>
                <a:gd name="T3" fmla="*/ 8 h 121"/>
                <a:gd name="T4" fmla="*/ 0 w 123"/>
                <a:gd name="T5" fmla="*/ 3 h 121"/>
                <a:gd name="T6" fmla="*/ 0 w 123"/>
                <a:gd name="T7" fmla="*/ 0 h 121"/>
                <a:gd name="T8" fmla="*/ 123 w 123"/>
                <a:gd name="T9" fmla="*/ 116 h 121"/>
                <a:gd name="T10" fmla="*/ 118 w 123"/>
                <a:gd name="T11" fmla="*/ 121 h 121"/>
                <a:gd name="T12" fmla="*/ 0 w 123"/>
                <a:gd name="T13" fmla="*/ 8 h 121"/>
                <a:gd name="T14" fmla="*/ 0 w 123"/>
                <a:gd name="T15" fmla="*/ 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21">
                  <a:moveTo>
                    <a:pt x="0" y="8"/>
                  </a:moveTo>
                  <a:lnTo>
                    <a:pt x="0" y="8"/>
                  </a:lnTo>
                  <a:lnTo>
                    <a:pt x="0" y="3"/>
                  </a:lnTo>
                  <a:lnTo>
                    <a:pt x="0" y="0"/>
                  </a:lnTo>
                  <a:lnTo>
                    <a:pt x="123" y="116"/>
                  </a:lnTo>
                  <a:lnTo>
                    <a:pt x="118" y="12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654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14"/>
            <p:cNvSpPr>
              <a:spLocks/>
            </p:cNvSpPr>
            <p:nvPr/>
          </p:nvSpPr>
          <p:spPr bwMode="auto">
            <a:xfrm>
              <a:off x="9435558" y="4046242"/>
              <a:ext cx="145618" cy="145618"/>
            </a:xfrm>
            <a:custGeom>
              <a:avLst/>
              <a:gdLst>
                <a:gd name="T0" fmla="*/ 0 w 113"/>
                <a:gd name="T1" fmla="*/ 4 h 113"/>
                <a:gd name="T2" fmla="*/ 0 w 113"/>
                <a:gd name="T3" fmla="*/ 0 h 113"/>
                <a:gd name="T4" fmla="*/ 111 w 113"/>
                <a:gd name="T5" fmla="*/ 106 h 113"/>
                <a:gd name="T6" fmla="*/ 113 w 113"/>
                <a:gd name="T7" fmla="*/ 108 h 113"/>
                <a:gd name="T8" fmla="*/ 113 w 113"/>
                <a:gd name="T9" fmla="*/ 108 h 113"/>
                <a:gd name="T10" fmla="*/ 108 w 113"/>
                <a:gd name="T11" fmla="*/ 113 h 113"/>
                <a:gd name="T12" fmla="*/ 0 w 113"/>
                <a:gd name="T13" fmla="*/ 7 h 113"/>
                <a:gd name="T14" fmla="*/ 0 w 113"/>
                <a:gd name="T15" fmla="*/ 7 h 113"/>
                <a:gd name="T16" fmla="*/ 0 w 113"/>
                <a:gd name="T17" fmla="*/ 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3">
                  <a:moveTo>
                    <a:pt x="0" y="4"/>
                  </a:moveTo>
                  <a:lnTo>
                    <a:pt x="0" y="0"/>
                  </a:lnTo>
                  <a:lnTo>
                    <a:pt x="111" y="106"/>
                  </a:lnTo>
                  <a:lnTo>
                    <a:pt x="113" y="108"/>
                  </a:lnTo>
                  <a:lnTo>
                    <a:pt x="113" y="108"/>
                  </a:lnTo>
                  <a:lnTo>
                    <a:pt x="108" y="11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5654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15"/>
            <p:cNvSpPr>
              <a:spLocks/>
            </p:cNvSpPr>
            <p:nvPr/>
          </p:nvSpPr>
          <p:spPr bwMode="auto">
            <a:xfrm>
              <a:off x="9496125" y="3418667"/>
              <a:ext cx="304123" cy="350515"/>
            </a:xfrm>
            <a:custGeom>
              <a:avLst/>
              <a:gdLst>
                <a:gd name="T0" fmla="*/ 100 w 100"/>
                <a:gd name="T1" fmla="*/ 0 h 115"/>
                <a:gd name="T2" fmla="*/ 20 w 100"/>
                <a:gd name="T3" fmla="*/ 115 h 115"/>
                <a:gd name="T4" fmla="*/ 0 w 100"/>
                <a:gd name="T5" fmla="*/ 69 h 115"/>
                <a:gd name="T6" fmla="*/ 100 w 100"/>
                <a:gd name="T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15">
                  <a:moveTo>
                    <a:pt x="100" y="0"/>
                  </a:moveTo>
                  <a:cubicBezTo>
                    <a:pt x="100" y="0"/>
                    <a:pt x="73" y="100"/>
                    <a:pt x="20" y="115"/>
                  </a:cubicBezTo>
                  <a:cubicBezTo>
                    <a:pt x="20" y="115"/>
                    <a:pt x="15" y="85"/>
                    <a:pt x="0" y="69"/>
                  </a:cubicBezTo>
                  <a:cubicBezTo>
                    <a:pt x="0" y="69"/>
                    <a:pt x="59" y="42"/>
                    <a:pt x="100" y="0"/>
                  </a:cubicBez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16"/>
            <p:cNvSpPr>
              <a:spLocks/>
            </p:cNvSpPr>
            <p:nvPr/>
          </p:nvSpPr>
          <p:spPr bwMode="auto">
            <a:xfrm>
              <a:off x="9313135" y="3405780"/>
              <a:ext cx="182990" cy="307989"/>
            </a:xfrm>
            <a:custGeom>
              <a:avLst/>
              <a:gdLst>
                <a:gd name="T0" fmla="*/ 3 w 60"/>
                <a:gd name="T1" fmla="*/ 0 h 101"/>
                <a:gd name="T2" fmla="*/ 36 w 60"/>
                <a:gd name="T3" fmla="*/ 101 h 101"/>
                <a:gd name="T4" fmla="*/ 60 w 60"/>
                <a:gd name="T5" fmla="*/ 72 h 101"/>
                <a:gd name="T6" fmla="*/ 3 w 60"/>
                <a:gd name="T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01">
                  <a:moveTo>
                    <a:pt x="3" y="0"/>
                  </a:moveTo>
                  <a:cubicBezTo>
                    <a:pt x="3" y="0"/>
                    <a:pt x="0" y="78"/>
                    <a:pt x="36" y="101"/>
                  </a:cubicBezTo>
                  <a:cubicBezTo>
                    <a:pt x="36" y="101"/>
                    <a:pt x="45" y="80"/>
                    <a:pt x="60" y="72"/>
                  </a:cubicBezTo>
                  <a:cubicBezTo>
                    <a:pt x="60" y="72"/>
                    <a:pt x="24" y="39"/>
                    <a:pt x="3" y="0"/>
                  </a:cubicBez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17"/>
            <p:cNvSpPr>
              <a:spLocks/>
            </p:cNvSpPr>
            <p:nvPr/>
          </p:nvSpPr>
          <p:spPr bwMode="auto">
            <a:xfrm>
              <a:off x="8569579" y="3467635"/>
              <a:ext cx="76031" cy="103093"/>
            </a:xfrm>
            <a:custGeom>
              <a:avLst/>
              <a:gdLst>
                <a:gd name="T0" fmla="*/ 6 w 25"/>
                <a:gd name="T1" fmla="*/ 7 h 34"/>
                <a:gd name="T2" fmla="*/ 8 w 25"/>
                <a:gd name="T3" fmla="*/ 22 h 34"/>
                <a:gd name="T4" fmla="*/ 18 w 25"/>
                <a:gd name="T5" fmla="*/ 34 h 34"/>
                <a:gd name="T6" fmla="*/ 25 w 25"/>
                <a:gd name="T7" fmla="*/ 27 h 34"/>
                <a:gd name="T8" fmla="*/ 13 w 25"/>
                <a:gd name="T9" fmla="*/ 13 h 34"/>
                <a:gd name="T10" fmla="*/ 6 w 25"/>
                <a:gd name="T11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4">
                  <a:moveTo>
                    <a:pt x="6" y="7"/>
                  </a:moveTo>
                  <a:cubicBezTo>
                    <a:pt x="6" y="7"/>
                    <a:pt x="0" y="14"/>
                    <a:pt x="8" y="22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13" y="14"/>
                    <a:pt x="13" y="13"/>
                  </a:cubicBezTo>
                  <a:cubicBezTo>
                    <a:pt x="13" y="13"/>
                    <a:pt x="11" y="0"/>
                    <a:pt x="6" y="7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18"/>
            <p:cNvSpPr>
              <a:spLocks/>
            </p:cNvSpPr>
            <p:nvPr/>
          </p:nvSpPr>
          <p:spPr bwMode="auto">
            <a:xfrm>
              <a:off x="8511589" y="3561707"/>
              <a:ext cx="82474" cy="127577"/>
            </a:xfrm>
            <a:custGeom>
              <a:avLst/>
              <a:gdLst>
                <a:gd name="T0" fmla="*/ 24 w 27"/>
                <a:gd name="T1" fmla="*/ 36 h 42"/>
                <a:gd name="T2" fmla="*/ 27 w 27"/>
                <a:gd name="T3" fmla="*/ 35 h 42"/>
                <a:gd name="T4" fmla="*/ 15 w 27"/>
                <a:gd name="T5" fmla="*/ 0 h 42"/>
                <a:gd name="T6" fmla="*/ 3 w 27"/>
                <a:gd name="T7" fmla="*/ 4 h 42"/>
                <a:gd name="T8" fmla="*/ 7 w 27"/>
                <a:gd name="T9" fmla="*/ 14 h 42"/>
                <a:gd name="T10" fmla="*/ 9 w 27"/>
                <a:gd name="T11" fmla="*/ 24 h 42"/>
                <a:gd name="T12" fmla="*/ 13 w 27"/>
                <a:gd name="T13" fmla="*/ 33 h 42"/>
                <a:gd name="T14" fmla="*/ 16 w 27"/>
                <a:gd name="T15" fmla="*/ 42 h 42"/>
                <a:gd name="T16" fmla="*/ 26 w 27"/>
                <a:gd name="T17" fmla="*/ 40 h 42"/>
                <a:gd name="T18" fmla="*/ 24 w 27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42">
                  <a:moveTo>
                    <a:pt x="24" y="36"/>
                  </a:moveTo>
                  <a:cubicBezTo>
                    <a:pt x="27" y="35"/>
                    <a:pt x="27" y="35"/>
                    <a:pt x="27" y="3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0" y="13"/>
                    <a:pt x="7" y="14"/>
                  </a:cubicBezTo>
                  <a:cubicBezTo>
                    <a:pt x="7" y="14"/>
                    <a:pt x="2" y="21"/>
                    <a:pt x="9" y="24"/>
                  </a:cubicBezTo>
                  <a:cubicBezTo>
                    <a:pt x="9" y="24"/>
                    <a:pt x="5" y="33"/>
                    <a:pt x="13" y="33"/>
                  </a:cubicBezTo>
                  <a:cubicBezTo>
                    <a:pt x="13" y="33"/>
                    <a:pt x="11" y="41"/>
                    <a:pt x="16" y="42"/>
                  </a:cubicBezTo>
                  <a:cubicBezTo>
                    <a:pt x="19" y="42"/>
                    <a:pt x="23" y="41"/>
                    <a:pt x="26" y="40"/>
                  </a:cubicBezTo>
                  <a:lnTo>
                    <a:pt x="24" y="36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19"/>
            <p:cNvSpPr>
              <a:spLocks/>
            </p:cNvSpPr>
            <p:nvPr/>
          </p:nvSpPr>
          <p:spPr bwMode="auto">
            <a:xfrm>
              <a:off x="8520610" y="3555264"/>
              <a:ext cx="131443" cy="134020"/>
            </a:xfrm>
            <a:custGeom>
              <a:avLst/>
              <a:gdLst>
                <a:gd name="T0" fmla="*/ 0 w 43"/>
                <a:gd name="T1" fmla="*/ 6 h 44"/>
                <a:gd name="T2" fmla="*/ 22 w 43"/>
                <a:gd name="T3" fmla="*/ 0 h 44"/>
                <a:gd name="T4" fmla="*/ 29 w 43"/>
                <a:gd name="T5" fmla="*/ 2 h 44"/>
                <a:gd name="T6" fmla="*/ 8 w 43"/>
                <a:gd name="T7" fmla="*/ 16 h 44"/>
                <a:gd name="T8" fmla="*/ 33 w 43"/>
                <a:gd name="T9" fmla="*/ 9 h 44"/>
                <a:gd name="T10" fmla="*/ 36 w 43"/>
                <a:gd name="T11" fmla="*/ 17 h 44"/>
                <a:gd name="T12" fmla="*/ 13 w 43"/>
                <a:gd name="T13" fmla="*/ 26 h 44"/>
                <a:gd name="T14" fmla="*/ 39 w 43"/>
                <a:gd name="T15" fmla="*/ 20 h 44"/>
                <a:gd name="T16" fmla="*/ 41 w 43"/>
                <a:gd name="T17" fmla="*/ 25 h 44"/>
                <a:gd name="T18" fmla="*/ 19 w 43"/>
                <a:gd name="T19" fmla="*/ 35 h 44"/>
                <a:gd name="T20" fmla="*/ 30 w 43"/>
                <a:gd name="T21" fmla="*/ 32 h 44"/>
                <a:gd name="T22" fmla="*/ 36 w 43"/>
                <a:gd name="T23" fmla="*/ 33 h 44"/>
                <a:gd name="T24" fmla="*/ 36 w 43"/>
                <a:gd name="T25" fmla="*/ 39 h 44"/>
                <a:gd name="T26" fmla="*/ 24 w 43"/>
                <a:gd name="T27" fmla="*/ 42 h 44"/>
                <a:gd name="T28" fmla="*/ 16 w 43"/>
                <a:gd name="T29" fmla="*/ 44 h 44"/>
                <a:gd name="T30" fmla="*/ 0 w 43"/>
                <a:gd name="T31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" h="44">
                  <a:moveTo>
                    <a:pt x="0" y="6"/>
                  </a:moveTo>
                  <a:cubicBezTo>
                    <a:pt x="0" y="6"/>
                    <a:pt x="13" y="0"/>
                    <a:pt x="22" y="0"/>
                  </a:cubicBezTo>
                  <a:cubicBezTo>
                    <a:pt x="25" y="0"/>
                    <a:pt x="28" y="0"/>
                    <a:pt x="29" y="2"/>
                  </a:cubicBezTo>
                  <a:cubicBezTo>
                    <a:pt x="29" y="2"/>
                    <a:pt x="35" y="10"/>
                    <a:pt x="8" y="16"/>
                  </a:cubicBezTo>
                  <a:cubicBezTo>
                    <a:pt x="8" y="16"/>
                    <a:pt x="31" y="9"/>
                    <a:pt x="33" y="9"/>
                  </a:cubicBezTo>
                  <a:cubicBezTo>
                    <a:pt x="33" y="9"/>
                    <a:pt x="42" y="11"/>
                    <a:pt x="36" y="17"/>
                  </a:cubicBezTo>
                  <a:cubicBezTo>
                    <a:pt x="36" y="17"/>
                    <a:pt x="32" y="20"/>
                    <a:pt x="13" y="26"/>
                  </a:cubicBezTo>
                  <a:cubicBezTo>
                    <a:pt x="13" y="26"/>
                    <a:pt x="35" y="19"/>
                    <a:pt x="39" y="20"/>
                  </a:cubicBezTo>
                  <a:cubicBezTo>
                    <a:pt x="39" y="20"/>
                    <a:pt x="43" y="22"/>
                    <a:pt x="41" y="25"/>
                  </a:cubicBezTo>
                  <a:cubicBezTo>
                    <a:pt x="41" y="25"/>
                    <a:pt x="40" y="28"/>
                    <a:pt x="19" y="35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42" y="36"/>
                    <a:pt x="36" y="3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0" y="6"/>
                    <a:pt x="0" y="6"/>
                    <a:pt x="0" y="6"/>
                  </a:cubicBezTo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20"/>
            <p:cNvSpPr>
              <a:spLocks/>
            </p:cNvSpPr>
            <p:nvPr/>
          </p:nvSpPr>
          <p:spPr bwMode="auto">
            <a:xfrm>
              <a:off x="8520610" y="3561707"/>
              <a:ext cx="33505" cy="15464"/>
            </a:xfrm>
            <a:custGeom>
              <a:avLst/>
              <a:gdLst>
                <a:gd name="T0" fmla="*/ 0 w 11"/>
                <a:gd name="T1" fmla="*/ 5 h 5"/>
                <a:gd name="T2" fmla="*/ 11 w 11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cubicBezTo>
                    <a:pt x="0" y="5"/>
                    <a:pt x="6" y="1"/>
                    <a:pt x="11" y="0"/>
                  </a:cubicBezTo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21"/>
            <p:cNvSpPr>
              <a:spLocks/>
            </p:cNvSpPr>
            <p:nvPr/>
          </p:nvSpPr>
          <p:spPr bwMode="auto">
            <a:xfrm>
              <a:off x="8536074" y="3591347"/>
              <a:ext cx="46392" cy="15464"/>
            </a:xfrm>
            <a:custGeom>
              <a:avLst/>
              <a:gdLst>
                <a:gd name="T0" fmla="*/ 0 w 15"/>
                <a:gd name="T1" fmla="*/ 5 h 5"/>
                <a:gd name="T2" fmla="*/ 3 w 15"/>
                <a:gd name="T3" fmla="*/ 4 h 5"/>
                <a:gd name="T4" fmla="*/ 8 w 15"/>
                <a:gd name="T5" fmla="*/ 3 h 5"/>
                <a:gd name="T6" fmla="*/ 13 w 15"/>
                <a:gd name="T7" fmla="*/ 1 h 5"/>
                <a:gd name="T8" fmla="*/ 15 w 15"/>
                <a:gd name="T9" fmla="*/ 0 h 5"/>
                <a:gd name="T10" fmla="*/ 13 w 15"/>
                <a:gd name="T11" fmla="*/ 1 h 5"/>
                <a:gd name="T12" fmla="*/ 8 w 15"/>
                <a:gd name="T13" fmla="*/ 2 h 5"/>
                <a:gd name="T14" fmla="*/ 2 w 15"/>
                <a:gd name="T15" fmla="*/ 4 h 5"/>
                <a:gd name="T16" fmla="*/ 0 w 15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5">
                  <a:moveTo>
                    <a:pt x="0" y="5"/>
                  </a:moveTo>
                  <a:cubicBezTo>
                    <a:pt x="0" y="5"/>
                    <a:pt x="1" y="4"/>
                    <a:pt x="3" y="4"/>
                  </a:cubicBezTo>
                  <a:cubicBezTo>
                    <a:pt x="4" y="4"/>
                    <a:pt x="6" y="3"/>
                    <a:pt x="8" y="3"/>
                  </a:cubicBezTo>
                  <a:cubicBezTo>
                    <a:pt x="10" y="2"/>
                    <a:pt x="11" y="2"/>
                    <a:pt x="13" y="1"/>
                  </a:cubicBezTo>
                  <a:cubicBezTo>
                    <a:pt x="14" y="1"/>
                    <a:pt x="15" y="0"/>
                    <a:pt x="15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9" y="2"/>
                    <a:pt x="8" y="2"/>
                  </a:cubicBezTo>
                  <a:cubicBezTo>
                    <a:pt x="6" y="3"/>
                    <a:pt x="4" y="3"/>
                    <a:pt x="2" y="4"/>
                  </a:cubicBezTo>
                  <a:cubicBezTo>
                    <a:pt x="1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22"/>
            <p:cNvSpPr>
              <a:spLocks/>
            </p:cNvSpPr>
            <p:nvPr/>
          </p:nvSpPr>
          <p:spPr bwMode="auto">
            <a:xfrm>
              <a:off x="8545095" y="3628718"/>
              <a:ext cx="33505" cy="9021"/>
            </a:xfrm>
            <a:custGeom>
              <a:avLst/>
              <a:gdLst>
                <a:gd name="T0" fmla="*/ 0 w 11"/>
                <a:gd name="T1" fmla="*/ 3 h 3"/>
                <a:gd name="T2" fmla="*/ 2 w 11"/>
                <a:gd name="T3" fmla="*/ 3 h 3"/>
                <a:gd name="T4" fmla="*/ 6 w 11"/>
                <a:gd name="T5" fmla="*/ 2 h 3"/>
                <a:gd name="T6" fmla="*/ 10 w 11"/>
                <a:gd name="T7" fmla="*/ 1 h 3"/>
                <a:gd name="T8" fmla="*/ 11 w 11"/>
                <a:gd name="T9" fmla="*/ 0 h 3"/>
                <a:gd name="T10" fmla="*/ 9 w 11"/>
                <a:gd name="T11" fmla="*/ 1 h 3"/>
                <a:gd name="T12" fmla="*/ 5 w 11"/>
                <a:gd name="T13" fmla="*/ 1 h 3"/>
                <a:gd name="T14" fmla="*/ 2 w 11"/>
                <a:gd name="T15" fmla="*/ 3 h 3"/>
                <a:gd name="T16" fmla="*/ 0 w 11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2"/>
                    <a:pt x="6" y="2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11" y="0"/>
                    <a:pt x="11" y="0"/>
                    <a:pt x="9" y="1"/>
                  </a:cubicBezTo>
                  <a:cubicBezTo>
                    <a:pt x="8" y="1"/>
                    <a:pt x="7" y="1"/>
                    <a:pt x="5" y="1"/>
                  </a:cubicBezTo>
                  <a:cubicBezTo>
                    <a:pt x="4" y="2"/>
                    <a:pt x="3" y="2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23"/>
            <p:cNvSpPr>
              <a:spLocks/>
            </p:cNvSpPr>
            <p:nvPr/>
          </p:nvSpPr>
          <p:spPr bwMode="auto">
            <a:xfrm>
              <a:off x="8557981" y="3662223"/>
              <a:ext cx="29639" cy="6443"/>
            </a:xfrm>
            <a:custGeom>
              <a:avLst/>
              <a:gdLst>
                <a:gd name="T0" fmla="*/ 0 w 10"/>
                <a:gd name="T1" fmla="*/ 2 h 2"/>
                <a:gd name="T2" fmla="*/ 2 w 10"/>
                <a:gd name="T3" fmla="*/ 2 h 2"/>
                <a:gd name="T4" fmla="*/ 5 w 10"/>
                <a:gd name="T5" fmla="*/ 1 h 2"/>
                <a:gd name="T6" fmla="*/ 9 w 10"/>
                <a:gd name="T7" fmla="*/ 0 h 2"/>
                <a:gd name="T8" fmla="*/ 10 w 10"/>
                <a:gd name="T9" fmla="*/ 0 h 2"/>
                <a:gd name="T10" fmla="*/ 10 w 10"/>
                <a:gd name="T11" fmla="*/ 0 h 2"/>
                <a:gd name="T12" fmla="*/ 10 w 10"/>
                <a:gd name="T13" fmla="*/ 0 h 2"/>
                <a:gd name="T14" fmla="*/ 9 w 10"/>
                <a:gd name="T15" fmla="*/ 0 h 2"/>
                <a:gd name="T16" fmla="*/ 5 w 10"/>
                <a:gd name="T17" fmla="*/ 0 h 2"/>
                <a:gd name="T18" fmla="*/ 1 w 10"/>
                <a:gd name="T19" fmla="*/ 1 h 2"/>
                <a:gd name="T20" fmla="*/ 0 w 10"/>
                <a:gd name="T2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0" y="2"/>
                    <a:pt x="1" y="2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4" y="1"/>
                    <a:pt x="2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24"/>
            <p:cNvSpPr>
              <a:spLocks/>
            </p:cNvSpPr>
            <p:nvPr/>
          </p:nvSpPr>
          <p:spPr bwMode="auto">
            <a:xfrm>
              <a:off x="8573445" y="3682841"/>
              <a:ext cx="23196" cy="6443"/>
            </a:xfrm>
            <a:custGeom>
              <a:avLst/>
              <a:gdLst>
                <a:gd name="T0" fmla="*/ 0 w 8"/>
                <a:gd name="T1" fmla="*/ 2 h 2"/>
                <a:gd name="T2" fmla="*/ 1 w 8"/>
                <a:gd name="T3" fmla="*/ 1 h 2"/>
                <a:gd name="T4" fmla="*/ 4 w 8"/>
                <a:gd name="T5" fmla="*/ 1 h 2"/>
                <a:gd name="T6" fmla="*/ 7 w 8"/>
                <a:gd name="T7" fmla="*/ 0 h 2"/>
                <a:gd name="T8" fmla="*/ 8 w 8"/>
                <a:gd name="T9" fmla="*/ 0 h 2"/>
                <a:gd name="T10" fmla="*/ 7 w 8"/>
                <a:gd name="T11" fmla="*/ 0 h 2"/>
                <a:gd name="T12" fmla="*/ 4 w 8"/>
                <a:gd name="T13" fmla="*/ 0 h 2"/>
                <a:gd name="T14" fmla="*/ 1 w 8"/>
                <a:gd name="T15" fmla="*/ 1 h 2"/>
                <a:gd name="T16" fmla="*/ 0 w 8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25"/>
            <p:cNvSpPr>
              <a:spLocks/>
            </p:cNvSpPr>
            <p:nvPr/>
          </p:nvSpPr>
          <p:spPr bwMode="auto">
            <a:xfrm>
              <a:off x="8585043" y="3557841"/>
              <a:ext cx="36082" cy="24484"/>
            </a:xfrm>
            <a:custGeom>
              <a:avLst/>
              <a:gdLst>
                <a:gd name="T0" fmla="*/ 0 w 12"/>
                <a:gd name="T1" fmla="*/ 0 h 8"/>
                <a:gd name="T2" fmla="*/ 3 w 12"/>
                <a:gd name="T3" fmla="*/ 8 h 8"/>
                <a:gd name="T4" fmla="*/ 0 w 12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12" y="1"/>
                    <a:pt x="0" y="0"/>
                  </a:cubicBezTo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26"/>
            <p:cNvSpPr>
              <a:spLocks/>
            </p:cNvSpPr>
            <p:nvPr/>
          </p:nvSpPr>
          <p:spPr bwMode="auto">
            <a:xfrm>
              <a:off x="8612105" y="3588769"/>
              <a:ext cx="37371" cy="18041"/>
            </a:xfrm>
            <a:custGeom>
              <a:avLst/>
              <a:gdLst>
                <a:gd name="T0" fmla="*/ 0 w 12"/>
                <a:gd name="T1" fmla="*/ 0 h 6"/>
                <a:gd name="T2" fmla="*/ 3 w 12"/>
                <a:gd name="T3" fmla="*/ 6 h 6"/>
                <a:gd name="T4" fmla="*/ 0 w 12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12" y="0"/>
                    <a:pt x="0" y="0"/>
                  </a:cubicBezTo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27"/>
            <p:cNvSpPr>
              <a:spLocks/>
            </p:cNvSpPr>
            <p:nvPr/>
          </p:nvSpPr>
          <p:spPr bwMode="auto">
            <a:xfrm>
              <a:off x="8627569" y="3619697"/>
              <a:ext cx="27062" cy="18041"/>
            </a:xfrm>
            <a:custGeom>
              <a:avLst/>
              <a:gdLst>
                <a:gd name="T0" fmla="*/ 1 w 9"/>
                <a:gd name="T1" fmla="*/ 0 h 6"/>
                <a:gd name="T2" fmla="*/ 0 w 9"/>
                <a:gd name="T3" fmla="*/ 0 h 6"/>
                <a:gd name="T4" fmla="*/ 2 w 9"/>
                <a:gd name="T5" fmla="*/ 6 h 6"/>
                <a:gd name="T6" fmla="*/ 1 w 9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9" y="0"/>
                    <a:pt x="1" y="0"/>
                  </a:cubicBezTo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28"/>
            <p:cNvSpPr>
              <a:spLocks/>
            </p:cNvSpPr>
            <p:nvPr/>
          </p:nvSpPr>
          <p:spPr bwMode="auto">
            <a:xfrm>
              <a:off x="8627569" y="3655779"/>
              <a:ext cx="18041" cy="15464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6" y="2"/>
                    <a:pt x="0" y="0"/>
                  </a:cubicBezTo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29"/>
            <p:cNvSpPr>
              <a:spLocks/>
            </p:cNvSpPr>
            <p:nvPr/>
          </p:nvSpPr>
          <p:spPr bwMode="auto">
            <a:xfrm>
              <a:off x="8560558" y="3568151"/>
              <a:ext cx="9021" cy="23196"/>
            </a:xfrm>
            <a:custGeom>
              <a:avLst/>
              <a:gdLst>
                <a:gd name="T0" fmla="*/ 0 w 3"/>
                <a:gd name="T1" fmla="*/ 0 h 8"/>
                <a:gd name="T2" fmla="*/ 0 w 3"/>
                <a:gd name="T3" fmla="*/ 1 h 8"/>
                <a:gd name="T4" fmla="*/ 1 w 3"/>
                <a:gd name="T5" fmla="*/ 4 h 8"/>
                <a:gd name="T6" fmla="*/ 2 w 3"/>
                <a:gd name="T7" fmla="*/ 6 h 8"/>
                <a:gd name="T8" fmla="*/ 3 w 3"/>
                <a:gd name="T9" fmla="*/ 8 h 8"/>
                <a:gd name="T10" fmla="*/ 2 w 3"/>
                <a:gd name="T11" fmla="*/ 6 h 8"/>
                <a:gd name="T12" fmla="*/ 1 w 3"/>
                <a:gd name="T13" fmla="*/ 3 h 8"/>
                <a:gd name="T14" fmla="*/ 0 w 3"/>
                <a:gd name="T15" fmla="*/ 1 h 8"/>
                <a:gd name="T16" fmla="*/ 0 w 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3" y="8"/>
                    <a:pt x="2" y="7"/>
                    <a:pt x="2" y="6"/>
                  </a:cubicBezTo>
                  <a:cubicBezTo>
                    <a:pt x="2" y="6"/>
                    <a:pt x="2" y="4"/>
                    <a:pt x="1" y="3"/>
                  </a:cubicBezTo>
                  <a:cubicBezTo>
                    <a:pt x="1" y="3"/>
                    <a:pt x="1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30"/>
            <p:cNvSpPr>
              <a:spLocks/>
            </p:cNvSpPr>
            <p:nvPr/>
          </p:nvSpPr>
          <p:spPr bwMode="auto">
            <a:xfrm>
              <a:off x="8569579" y="3601656"/>
              <a:ext cx="9021" cy="23196"/>
            </a:xfrm>
            <a:custGeom>
              <a:avLst/>
              <a:gdLst>
                <a:gd name="T0" fmla="*/ 0 w 3"/>
                <a:gd name="T1" fmla="*/ 0 h 8"/>
                <a:gd name="T2" fmla="*/ 0 w 3"/>
                <a:gd name="T3" fmla="*/ 1 h 8"/>
                <a:gd name="T4" fmla="*/ 1 w 3"/>
                <a:gd name="T5" fmla="*/ 4 h 8"/>
                <a:gd name="T6" fmla="*/ 3 w 3"/>
                <a:gd name="T7" fmla="*/ 7 h 8"/>
                <a:gd name="T8" fmla="*/ 3 w 3"/>
                <a:gd name="T9" fmla="*/ 8 h 8"/>
                <a:gd name="T10" fmla="*/ 3 w 3"/>
                <a:gd name="T11" fmla="*/ 6 h 8"/>
                <a:gd name="T12" fmla="*/ 2 w 3"/>
                <a:gd name="T13" fmla="*/ 4 h 8"/>
                <a:gd name="T14" fmla="*/ 1 w 3"/>
                <a:gd name="T15" fmla="*/ 1 h 8"/>
                <a:gd name="T16" fmla="*/ 0 w 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2" y="5"/>
                    <a:pt x="2" y="6"/>
                    <a:pt x="3" y="7"/>
                  </a:cubicBezTo>
                  <a:cubicBezTo>
                    <a:pt x="3" y="7"/>
                    <a:pt x="3" y="8"/>
                    <a:pt x="3" y="8"/>
                  </a:cubicBezTo>
                  <a:cubicBezTo>
                    <a:pt x="3" y="8"/>
                    <a:pt x="3" y="7"/>
                    <a:pt x="3" y="6"/>
                  </a:cubicBezTo>
                  <a:cubicBezTo>
                    <a:pt x="3" y="6"/>
                    <a:pt x="2" y="5"/>
                    <a:pt x="2" y="4"/>
                  </a:cubicBezTo>
                  <a:cubicBezTo>
                    <a:pt x="2" y="3"/>
                    <a:pt x="1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31"/>
            <p:cNvSpPr>
              <a:spLocks/>
            </p:cNvSpPr>
            <p:nvPr/>
          </p:nvSpPr>
          <p:spPr bwMode="auto">
            <a:xfrm>
              <a:off x="8582466" y="3637738"/>
              <a:ext cx="5155" cy="15464"/>
            </a:xfrm>
            <a:custGeom>
              <a:avLst/>
              <a:gdLst>
                <a:gd name="T0" fmla="*/ 0 w 2"/>
                <a:gd name="T1" fmla="*/ 0 h 5"/>
                <a:gd name="T2" fmla="*/ 1 w 2"/>
                <a:gd name="T3" fmla="*/ 1 h 5"/>
                <a:gd name="T4" fmla="*/ 1 w 2"/>
                <a:gd name="T5" fmla="*/ 3 h 5"/>
                <a:gd name="T6" fmla="*/ 2 w 2"/>
                <a:gd name="T7" fmla="*/ 5 h 5"/>
                <a:gd name="T8" fmla="*/ 2 w 2"/>
                <a:gd name="T9" fmla="*/ 5 h 5"/>
                <a:gd name="T10" fmla="*/ 2 w 2"/>
                <a:gd name="T11" fmla="*/ 4 h 5"/>
                <a:gd name="T12" fmla="*/ 2 w 2"/>
                <a:gd name="T13" fmla="*/ 2 h 5"/>
                <a:gd name="T14" fmla="*/ 1 w 2"/>
                <a:gd name="T15" fmla="*/ 1 h 5"/>
                <a:gd name="T16" fmla="*/ 0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32"/>
            <p:cNvSpPr>
              <a:spLocks/>
            </p:cNvSpPr>
            <p:nvPr/>
          </p:nvSpPr>
          <p:spPr bwMode="auto">
            <a:xfrm>
              <a:off x="8591486" y="3664800"/>
              <a:ext cx="5155" cy="12887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1 w 2"/>
                <a:gd name="T5" fmla="*/ 2 h 4"/>
                <a:gd name="T6" fmla="*/ 2 w 2"/>
                <a:gd name="T7" fmla="*/ 4 h 4"/>
                <a:gd name="T8" fmla="*/ 2 w 2"/>
                <a:gd name="T9" fmla="*/ 4 h 4"/>
                <a:gd name="T10" fmla="*/ 2 w 2"/>
                <a:gd name="T11" fmla="*/ 4 h 4"/>
                <a:gd name="T12" fmla="*/ 2 w 2"/>
                <a:gd name="T13" fmla="*/ 2 h 4"/>
                <a:gd name="T14" fmla="*/ 1 w 2"/>
                <a:gd name="T15" fmla="*/ 0 h 4"/>
                <a:gd name="T16" fmla="*/ 0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33"/>
            <p:cNvSpPr>
              <a:spLocks/>
            </p:cNvSpPr>
            <p:nvPr/>
          </p:nvSpPr>
          <p:spPr bwMode="auto">
            <a:xfrm>
              <a:off x="8557981" y="3568151"/>
              <a:ext cx="5155" cy="20619"/>
            </a:xfrm>
            <a:custGeom>
              <a:avLst/>
              <a:gdLst>
                <a:gd name="T0" fmla="*/ 0 w 2"/>
                <a:gd name="T1" fmla="*/ 0 h 7"/>
                <a:gd name="T2" fmla="*/ 0 w 2"/>
                <a:gd name="T3" fmla="*/ 2 h 7"/>
                <a:gd name="T4" fmla="*/ 1 w 2"/>
                <a:gd name="T5" fmla="*/ 4 h 7"/>
                <a:gd name="T6" fmla="*/ 2 w 2"/>
                <a:gd name="T7" fmla="*/ 6 h 7"/>
                <a:gd name="T8" fmla="*/ 2 w 2"/>
                <a:gd name="T9" fmla="*/ 7 h 7"/>
                <a:gd name="T10" fmla="*/ 2 w 2"/>
                <a:gd name="T11" fmla="*/ 6 h 7"/>
                <a:gd name="T12" fmla="*/ 2 w 2"/>
                <a:gd name="T13" fmla="*/ 4 h 7"/>
                <a:gd name="T14" fmla="*/ 1 w 2"/>
                <a:gd name="T15" fmla="*/ 1 h 7"/>
                <a:gd name="T16" fmla="*/ 0 w 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7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5"/>
                    <a:pt x="2" y="5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6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34"/>
            <p:cNvSpPr>
              <a:spLocks/>
            </p:cNvSpPr>
            <p:nvPr/>
          </p:nvSpPr>
          <p:spPr bwMode="auto">
            <a:xfrm>
              <a:off x="8569579" y="3604233"/>
              <a:ext cx="6443" cy="18041"/>
            </a:xfrm>
            <a:custGeom>
              <a:avLst/>
              <a:gdLst>
                <a:gd name="T0" fmla="*/ 0 w 2"/>
                <a:gd name="T1" fmla="*/ 0 h 6"/>
                <a:gd name="T2" fmla="*/ 0 w 2"/>
                <a:gd name="T3" fmla="*/ 1 h 6"/>
                <a:gd name="T4" fmla="*/ 1 w 2"/>
                <a:gd name="T5" fmla="*/ 3 h 6"/>
                <a:gd name="T6" fmla="*/ 1 w 2"/>
                <a:gd name="T7" fmla="*/ 5 h 6"/>
                <a:gd name="T8" fmla="*/ 2 w 2"/>
                <a:gd name="T9" fmla="*/ 6 h 6"/>
                <a:gd name="T10" fmla="*/ 2 w 2"/>
                <a:gd name="T11" fmla="*/ 5 h 6"/>
                <a:gd name="T12" fmla="*/ 1 w 2"/>
                <a:gd name="T13" fmla="*/ 3 h 6"/>
                <a:gd name="T14" fmla="*/ 0 w 2"/>
                <a:gd name="T15" fmla="*/ 1 h 6"/>
                <a:gd name="T16" fmla="*/ 0 w 2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1" y="2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35"/>
            <p:cNvSpPr>
              <a:spLocks/>
            </p:cNvSpPr>
            <p:nvPr/>
          </p:nvSpPr>
          <p:spPr bwMode="auto">
            <a:xfrm>
              <a:off x="8578600" y="3637738"/>
              <a:ext cx="6443" cy="18041"/>
            </a:xfrm>
            <a:custGeom>
              <a:avLst/>
              <a:gdLst>
                <a:gd name="T0" fmla="*/ 0 w 2"/>
                <a:gd name="T1" fmla="*/ 0 h 6"/>
                <a:gd name="T2" fmla="*/ 0 w 2"/>
                <a:gd name="T3" fmla="*/ 1 h 6"/>
                <a:gd name="T4" fmla="*/ 1 w 2"/>
                <a:gd name="T5" fmla="*/ 3 h 6"/>
                <a:gd name="T6" fmla="*/ 2 w 2"/>
                <a:gd name="T7" fmla="*/ 5 h 6"/>
                <a:gd name="T8" fmla="*/ 2 w 2"/>
                <a:gd name="T9" fmla="*/ 6 h 6"/>
                <a:gd name="T10" fmla="*/ 2 w 2"/>
                <a:gd name="T11" fmla="*/ 5 h 6"/>
                <a:gd name="T12" fmla="*/ 2 w 2"/>
                <a:gd name="T13" fmla="*/ 3 h 6"/>
                <a:gd name="T14" fmla="*/ 1 w 2"/>
                <a:gd name="T15" fmla="*/ 1 h 6"/>
                <a:gd name="T16" fmla="*/ 0 w 2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36"/>
            <p:cNvSpPr>
              <a:spLocks/>
            </p:cNvSpPr>
            <p:nvPr/>
          </p:nvSpPr>
          <p:spPr bwMode="auto">
            <a:xfrm>
              <a:off x="8587620" y="3664800"/>
              <a:ext cx="6443" cy="15464"/>
            </a:xfrm>
            <a:custGeom>
              <a:avLst/>
              <a:gdLst>
                <a:gd name="T0" fmla="*/ 0 w 2"/>
                <a:gd name="T1" fmla="*/ 0 h 5"/>
                <a:gd name="T2" fmla="*/ 1 w 2"/>
                <a:gd name="T3" fmla="*/ 1 h 5"/>
                <a:gd name="T4" fmla="*/ 1 w 2"/>
                <a:gd name="T5" fmla="*/ 2 h 5"/>
                <a:gd name="T6" fmla="*/ 2 w 2"/>
                <a:gd name="T7" fmla="*/ 4 h 5"/>
                <a:gd name="T8" fmla="*/ 2 w 2"/>
                <a:gd name="T9" fmla="*/ 5 h 5"/>
                <a:gd name="T10" fmla="*/ 2 w 2"/>
                <a:gd name="T11" fmla="*/ 4 h 5"/>
                <a:gd name="T12" fmla="*/ 2 w 2"/>
                <a:gd name="T13" fmla="*/ 2 h 5"/>
                <a:gd name="T14" fmla="*/ 1 w 2"/>
                <a:gd name="T15" fmla="*/ 1 h 5"/>
                <a:gd name="T16" fmla="*/ 0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37"/>
            <p:cNvSpPr>
              <a:spLocks/>
            </p:cNvSpPr>
            <p:nvPr/>
          </p:nvSpPr>
          <p:spPr bwMode="auto">
            <a:xfrm>
              <a:off x="8560558" y="3543666"/>
              <a:ext cx="136598" cy="148196"/>
            </a:xfrm>
            <a:custGeom>
              <a:avLst/>
              <a:gdLst>
                <a:gd name="T0" fmla="*/ 7 w 45"/>
                <a:gd name="T1" fmla="*/ 4 h 49"/>
                <a:gd name="T2" fmla="*/ 26 w 45"/>
                <a:gd name="T3" fmla="*/ 0 h 49"/>
                <a:gd name="T4" fmla="*/ 39 w 45"/>
                <a:gd name="T5" fmla="*/ 16 h 49"/>
                <a:gd name="T6" fmla="*/ 40 w 45"/>
                <a:gd name="T7" fmla="*/ 39 h 49"/>
                <a:gd name="T8" fmla="*/ 0 w 45"/>
                <a:gd name="T9" fmla="*/ 46 h 49"/>
                <a:gd name="T10" fmla="*/ 7 w 45"/>
                <a:gd name="T11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9">
                  <a:moveTo>
                    <a:pt x="7" y="4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36" y="9"/>
                    <a:pt x="39" y="16"/>
                  </a:cubicBezTo>
                  <a:cubicBezTo>
                    <a:pt x="39" y="16"/>
                    <a:pt x="45" y="34"/>
                    <a:pt x="40" y="39"/>
                  </a:cubicBezTo>
                  <a:cubicBezTo>
                    <a:pt x="40" y="39"/>
                    <a:pt x="4" y="49"/>
                    <a:pt x="0" y="46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38"/>
            <p:cNvSpPr>
              <a:spLocks/>
            </p:cNvSpPr>
            <p:nvPr/>
          </p:nvSpPr>
          <p:spPr bwMode="auto">
            <a:xfrm>
              <a:off x="8649476" y="3577171"/>
              <a:ext cx="81186" cy="148196"/>
            </a:xfrm>
            <a:custGeom>
              <a:avLst/>
              <a:gdLst>
                <a:gd name="T0" fmla="*/ 16 w 63"/>
                <a:gd name="T1" fmla="*/ 0 h 115"/>
                <a:gd name="T2" fmla="*/ 49 w 63"/>
                <a:gd name="T3" fmla="*/ 52 h 115"/>
                <a:gd name="T4" fmla="*/ 63 w 63"/>
                <a:gd name="T5" fmla="*/ 68 h 115"/>
                <a:gd name="T6" fmla="*/ 61 w 63"/>
                <a:gd name="T7" fmla="*/ 115 h 115"/>
                <a:gd name="T8" fmla="*/ 0 w 63"/>
                <a:gd name="T9" fmla="*/ 52 h 115"/>
                <a:gd name="T10" fmla="*/ 16 w 63"/>
                <a:gd name="T1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5">
                  <a:moveTo>
                    <a:pt x="16" y="0"/>
                  </a:moveTo>
                  <a:lnTo>
                    <a:pt x="49" y="52"/>
                  </a:lnTo>
                  <a:lnTo>
                    <a:pt x="63" y="68"/>
                  </a:lnTo>
                  <a:lnTo>
                    <a:pt x="61" y="115"/>
                  </a:lnTo>
                  <a:lnTo>
                    <a:pt x="0" y="5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39"/>
            <p:cNvSpPr>
              <a:spLocks/>
            </p:cNvSpPr>
            <p:nvPr/>
          </p:nvSpPr>
          <p:spPr bwMode="auto">
            <a:xfrm>
              <a:off x="8667517" y="3390316"/>
              <a:ext cx="1434277" cy="993554"/>
            </a:xfrm>
            <a:custGeom>
              <a:avLst/>
              <a:gdLst>
                <a:gd name="T0" fmla="*/ 0 w 471"/>
                <a:gd name="T1" fmla="*/ 101 h 326"/>
                <a:gd name="T2" fmla="*/ 25 w 471"/>
                <a:gd name="T3" fmla="*/ 82 h 326"/>
                <a:gd name="T4" fmla="*/ 413 w 471"/>
                <a:gd name="T5" fmla="*/ 53 h 326"/>
                <a:gd name="T6" fmla="*/ 423 w 471"/>
                <a:gd name="T7" fmla="*/ 9 h 326"/>
                <a:gd name="T8" fmla="*/ 469 w 471"/>
                <a:gd name="T9" fmla="*/ 52 h 326"/>
                <a:gd name="T10" fmla="*/ 0 w 471"/>
                <a:gd name="T11" fmla="*/ 101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1" h="326">
                  <a:moveTo>
                    <a:pt x="0" y="101"/>
                  </a:moveTo>
                  <a:cubicBezTo>
                    <a:pt x="25" y="82"/>
                    <a:pt x="25" y="82"/>
                    <a:pt x="25" y="82"/>
                  </a:cubicBezTo>
                  <a:cubicBezTo>
                    <a:pt x="25" y="82"/>
                    <a:pt x="340" y="226"/>
                    <a:pt x="413" y="53"/>
                  </a:cubicBezTo>
                  <a:cubicBezTo>
                    <a:pt x="423" y="9"/>
                    <a:pt x="423" y="9"/>
                    <a:pt x="423" y="9"/>
                  </a:cubicBezTo>
                  <a:cubicBezTo>
                    <a:pt x="423" y="9"/>
                    <a:pt x="471" y="0"/>
                    <a:pt x="469" y="52"/>
                  </a:cubicBezTo>
                  <a:cubicBezTo>
                    <a:pt x="469" y="52"/>
                    <a:pt x="408" y="326"/>
                    <a:pt x="0" y="1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40"/>
            <p:cNvSpPr>
              <a:spLocks noEditPoints="1"/>
            </p:cNvSpPr>
            <p:nvPr/>
          </p:nvSpPr>
          <p:spPr bwMode="auto">
            <a:xfrm>
              <a:off x="9032208" y="1864547"/>
              <a:ext cx="1389174" cy="1791233"/>
            </a:xfrm>
            <a:custGeom>
              <a:avLst/>
              <a:gdLst>
                <a:gd name="T0" fmla="*/ 84 w 456"/>
                <a:gd name="T1" fmla="*/ 521 h 588"/>
                <a:gd name="T2" fmla="*/ 84 w 456"/>
                <a:gd name="T3" fmla="*/ 521 h 588"/>
                <a:gd name="T4" fmla="*/ 84 w 456"/>
                <a:gd name="T5" fmla="*/ 521 h 588"/>
                <a:gd name="T6" fmla="*/ 84 w 456"/>
                <a:gd name="T7" fmla="*/ 521 h 588"/>
                <a:gd name="T8" fmla="*/ 137 w 456"/>
                <a:gd name="T9" fmla="*/ 578 h 588"/>
                <a:gd name="T10" fmla="*/ 139 w 456"/>
                <a:gd name="T11" fmla="*/ 579 h 588"/>
                <a:gd name="T12" fmla="*/ 165 w 456"/>
                <a:gd name="T13" fmla="*/ 587 h 588"/>
                <a:gd name="T14" fmla="*/ 165 w 456"/>
                <a:gd name="T15" fmla="*/ 587 h 588"/>
                <a:gd name="T16" fmla="*/ 165 w 456"/>
                <a:gd name="T17" fmla="*/ 587 h 588"/>
                <a:gd name="T18" fmla="*/ 168 w 456"/>
                <a:gd name="T19" fmla="*/ 587 h 588"/>
                <a:gd name="T20" fmla="*/ 168 w 456"/>
                <a:gd name="T21" fmla="*/ 587 h 588"/>
                <a:gd name="T22" fmla="*/ 168 w 456"/>
                <a:gd name="T23" fmla="*/ 587 h 588"/>
                <a:gd name="T24" fmla="*/ 168 w 456"/>
                <a:gd name="T25" fmla="*/ 587 h 588"/>
                <a:gd name="T26" fmla="*/ 168 w 456"/>
                <a:gd name="T27" fmla="*/ 587 h 588"/>
                <a:gd name="T28" fmla="*/ 177 w 456"/>
                <a:gd name="T29" fmla="*/ 587 h 588"/>
                <a:gd name="T30" fmla="*/ 239 w 456"/>
                <a:gd name="T31" fmla="*/ 562 h 588"/>
                <a:gd name="T32" fmla="*/ 277 w 456"/>
                <a:gd name="T33" fmla="*/ 537 h 588"/>
                <a:gd name="T34" fmla="*/ 277 w 456"/>
                <a:gd name="T35" fmla="*/ 536 h 588"/>
                <a:gd name="T36" fmla="*/ 277 w 456"/>
                <a:gd name="T37" fmla="*/ 536 h 588"/>
                <a:gd name="T38" fmla="*/ 454 w 456"/>
                <a:gd name="T39" fmla="*/ 158 h 588"/>
                <a:gd name="T40" fmla="*/ 453 w 456"/>
                <a:gd name="T41" fmla="*/ 133 h 588"/>
                <a:gd name="T42" fmla="*/ 453 w 456"/>
                <a:gd name="T43" fmla="*/ 133 h 588"/>
                <a:gd name="T44" fmla="*/ 267 w 456"/>
                <a:gd name="T45" fmla="*/ 17 h 588"/>
                <a:gd name="T46" fmla="*/ 52 w 456"/>
                <a:gd name="T47" fmla="*/ 67 h 588"/>
                <a:gd name="T48" fmla="*/ 52 w 456"/>
                <a:gd name="T49" fmla="*/ 67 h 588"/>
                <a:gd name="T50" fmla="*/ 42 w 456"/>
                <a:gd name="T51" fmla="*/ 94 h 588"/>
                <a:gd name="T52" fmla="*/ 84 w 456"/>
                <a:gd name="T53" fmla="*/ 521 h 588"/>
                <a:gd name="T54" fmla="*/ 167 w 456"/>
                <a:gd name="T55" fmla="*/ 587 h 588"/>
                <a:gd name="T56" fmla="*/ 167 w 456"/>
                <a:gd name="T57" fmla="*/ 587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6" h="588">
                  <a:moveTo>
                    <a:pt x="84" y="521"/>
                  </a:moveTo>
                  <a:cubicBezTo>
                    <a:pt x="84" y="521"/>
                    <a:pt x="84" y="521"/>
                    <a:pt x="84" y="521"/>
                  </a:cubicBezTo>
                  <a:cubicBezTo>
                    <a:pt x="84" y="521"/>
                    <a:pt x="84" y="521"/>
                    <a:pt x="84" y="521"/>
                  </a:cubicBezTo>
                  <a:cubicBezTo>
                    <a:pt x="84" y="521"/>
                    <a:pt x="84" y="521"/>
                    <a:pt x="84" y="521"/>
                  </a:cubicBezTo>
                  <a:cubicBezTo>
                    <a:pt x="101" y="552"/>
                    <a:pt x="129" y="572"/>
                    <a:pt x="137" y="578"/>
                  </a:cubicBezTo>
                  <a:cubicBezTo>
                    <a:pt x="138" y="578"/>
                    <a:pt x="139" y="579"/>
                    <a:pt x="139" y="579"/>
                  </a:cubicBezTo>
                  <a:cubicBezTo>
                    <a:pt x="145" y="584"/>
                    <a:pt x="159" y="586"/>
                    <a:pt x="165" y="587"/>
                  </a:cubicBezTo>
                  <a:cubicBezTo>
                    <a:pt x="165" y="587"/>
                    <a:pt x="165" y="587"/>
                    <a:pt x="165" y="587"/>
                  </a:cubicBezTo>
                  <a:cubicBezTo>
                    <a:pt x="165" y="587"/>
                    <a:pt x="165" y="587"/>
                    <a:pt x="165" y="587"/>
                  </a:cubicBezTo>
                  <a:cubicBezTo>
                    <a:pt x="167" y="587"/>
                    <a:pt x="168" y="587"/>
                    <a:pt x="168" y="587"/>
                  </a:cubicBezTo>
                  <a:cubicBezTo>
                    <a:pt x="168" y="587"/>
                    <a:pt x="168" y="587"/>
                    <a:pt x="168" y="587"/>
                  </a:cubicBezTo>
                  <a:cubicBezTo>
                    <a:pt x="168" y="587"/>
                    <a:pt x="168" y="587"/>
                    <a:pt x="168" y="587"/>
                  </a:cubicBezTo>
                  <a:cubicBezTo>
                    <a:pt x="168" y="587"/>
                    <a:pt x="168" y="587"/>
                    <a:pt x="168" y="587"/>
                  </a:cubicBezTo>
                  <a:cubicBezTo>
                    <a:pt x="168" y="587"/>
                    <a:pt x="168" y="587"/>
                    <a:pt x="168" y="587"/>
                  </a:cubicBezTo>
                  <a:cubicBezTo>
                    <a:pt x="171" y="588"/>
                    <a:pt x="174" y="588"/>
                    <a:pt x="177" y="587"/>
                  </a:cubicBezTo>
                  <a:cubicBezTo>
                    <a:pt x="195" y="586"/>
                    <a:pt x="219" y="574"/>
                    <a:pt x="239" y="562"/>
                  </a:cubicBezTo>
                  <a:cubicBezTo>
                    <a:pt x="252" y="555"/>
                    <a:pt x="265" y="546"/>
                    <a:pt x="277" y="537"/>
                  </a:cubicBezTo>
                  <a:cubicBezTo>
                    <a:pt x="277" y="536"/>
                    <a:pt x="277" y="536"/>
                    <a:pt x="277" y="536"/>
                  </a:cubicBezTo>
                  <a:cubicBezTo>
                    <a:pt x="277" y="536"/>
                    <a:pt x="277" y="536"/>
                    <a:pt x="277" y="536"/>
                  </a:cubicBezTo>
                  <a:cubicBezTo>
                    <a:pt x="419" y="420"/>
                    <a:pt x="454" y="158"/>
                    <a:pt x="454" y="158"/>
                  </a:cubicBezTo>
                  <a:cubicBezTo>
                    <a:pt x="454" y="158"/>
                    <a:pt x="456" y="143"/>
                    <a:pt x="453" y="133"/>
                  </a:cubicBezTo>
                  <a:cubicBezTo>
                    <a:pt x="453" y="133"/>
                    <a:pt x="453" y="133"/>
                    <a:pt x="453" y="133"/>
                  </a:cubicBezTo>
                  <a:cubicBezTo>
                    <a:pt x="445" y="84"/>
                    <a:pt x="367" y="34"/>
                    <a:pt x="267" y="17"/>
                  </a:cubicBezTo>
                  <a:cubicBezTo>
                    <a:pt x="165" y="0"/>
                    <a:pt x="75" y="22"/>
                    <a:pt x="52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67"/>
                    <a:pt x="45" y="79"/>
                    <a:pt x="42" y="94"/>
                  </a:cubicBezTo>
                  <a:cubicBezTo>
                    <a:pt x="0" y="339"/>
                    <a:pt x="46" y="463"/>
                    <a:pt x="84" y="521"/>
                  </a:cubicBezTo>
                  <a:close/>
                  <a:moveTo>
                    <a:pt x="167" y="587"/>
                  </a:moveTo>
                  <a:cubicBezTo>
                    <a:pt x="167" y="587"/>
                    <a:pt x="167" y="587"/>
                    <a:pt x="167" y="587"/>
                  </a:cubicBez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41"/>
            <p:cNvSpPr>
              <a:spLocks/>
            </p:cNvSpPr>
            <p:nvPr/>
          </p:nvSpPr>
          <p:spPr bwMode="auto">
            <a:xfrm>
              <a:off x="9344063" y="2760163"/>
              <a:ext cx="185567" cy="216494"/>
            </a:xfrm>
            <a:custGeom>
              <a:avLst/>
              <a:gdLst>
                <a:gd name="T0" fmla="*/ 49 w 61"/>
                <a:gd name="T1" fmla="*/ 0 h 71"/>
                <a:gd name="T2" fmla="*/ 18 w 61"/>
                <a:gd name="T3" fmla="*/ 47 h 71"/>
                <a:gd name="T4" fmla="*/ 61 w 61"/>
                <a:gd name="T5" fmla="*/ 66 h 71"/>
                <a:gd name="T6" fmla="*/ 23 w 61"/>
                <a:gd name="T7" fmla="*/ 36 h 71"/>
                <a:gd name="T8" fmla="*/ 49 w 61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1">
                  <a:moveTo>
                    <a:pt x="49" y="0"/>
                  </a:moveTo>
                  <a:cubicBezTo>
                    <a:pt x="49" y="0"/>
                    <a:pt x="0" y="14"/>
                    <a:pt x="18" y="47"/>
                  </a:cubicBezTo>
                  <a:cubicBezTo>
                    <a:pt x="18" y="47"/>
                    <a:pt x="33" y="71"/>
                    <a:pt x="61" y="66"/>
                  </a:cubicBezTo>
                  <a:cubicBezTo>
                    <a:pt x="61" y="66"/>
                    <a:pt x="23" y="58"/>
                    <a:pt x="23" y="36"/>
                  </a:cubicBezTo>
                  <a:cubicBezTo>
                    <a:pt x="23" y="36"/>
                    <a:pt x="18" y="15"/>
                    <a:pt x="49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42"/>
            <p:cNvSpPr>
              <a:spLocks/>
            </p:cNvSpPr>
            <p:nvPr/>
          </p:nvSpPr>
          <p:spPr bwMode="auto">
            <a:xfrm>
              <a:off x="9181692" y="3074595"/>
              <a:ext cx="622422" cy="603091"/>
            </a:xfrm>
            <a:custGeom>
              <a:avLst/>
              <a:gdLst>
                <a:gd name="T0" fmla="*/ 204 w 204"/>
                <a:gd name="T1" fmla="*/ 38 h 198"/>
                <a:gd name="T2" fmla="*/ 0 w 204"/>
                <a:gd name="T3" fmla="*/ 0 h 198"/>
                <a:gd name="T4" fmla="*/ 204 w 204"/>
                <a:gd name="T5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198">
                  <a:moveTo>
                    <a:pt x="204" y="3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6" y="198"/>
                    <a:pt x="204" y="38"/>
                  </a:cubicBezTo>
                  <a:close/>
                </a:path>
              </a:pathLst>
            </a:custGeom>
            <a:solidFill>
              <a:srgbClr val="9A1C1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43"/>
            <p:cNvSpPr>
              <a:spLocks/>
            </p:cNvSpPr>
            <p:nvPr/>
          </p:nvSpPr>
          <p:spPr bwMode="auto">
            <a:xfrm>
              <a:off x="9310558" y="3238255"/>
              <a:ext cx="315721" cy="213917"/>
            </a:xfrm>
            <a:custGeom>
              <a:avLst/>
              <a:gdLst>
                <a:gd name="T0" fmla="*/ 104 w 104"/>
                <a:gd name="T1" fmla="*/ 34 h 70"/>
                <a:gd name="T2" fmla="*/ 55 w 104"/>
                <a:gd name="T3" fmla="*/ 20 h 70"/>
                <a:gd name="T4" fmla="*/ 0 w 104"/>
                <a:gd name="T5" fmla="*/ 17 h 70"/>
                <a:gd name="T6" fmla="*/ 104 w 104"/>
                <a:gd name="T7" fmla="*/ 3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70">
                  <a:moveTo>
                    <a:pt x="104" y="34"/>
                  </a:moveTo>
                  <a:cubicBezTo>
                    <a:pt x="104" y="34"/>
                    <a:pt x="72" y="13"/>
                    <a:pt x="55" y="20"/>
                  </a:cubicBezTo>
                  <a:cubicBezTo>
                    <a:pt x="55" y="20"/>
                    <a:pt x="25" y="0"/>
                    <a:pt x="0" y="17"/>
                  </a:cubicBezTo>
                  <a:cubicBezTo>
                    <a:pt x="0" y="17"/>
                    <a:pt x="42" y="70"/>
                    <a:pt x="104" y="34"/>
                  </a:cubicBezTo>
                  <a:close/>
                </a:path>
              </a:pathLst>
            </a:custGeom>
            <a:solidFill>
              <a:srgbClr val="BC0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44"/>
            <p:cNvSpPr>
              <a:spLocks/>
            </p:cNvSpPr>
            <p:nvPr/>
          </p:nvSpPr>
          <p:spPr bwMode="auto">
            <a:xfrm>
              <a:off x="9672671" y="2574596"/>
              <a:ext cx="194587" cy="179123"/>
            </a:xfrm>
            <a:custGeom>
              <a:avLst/>
              <a:gdLst>
                <a:gd name="T0" fmla="*/ 2 w 64"/>
                <a:gd name="T1" fmla="*/ 24 h 59"/>
                <a:gd name="T2" fmla="*/ 27 w 64"/>
                <a:gd name="T3" fmla="*/ 56 h 59"/>
                <a:gd name="T4" fmla="*/ 62 w 64"/>
                <a:gd name="T5" fmla="*/ 34 h 59"/>
                <a:gd name="T6" fmla="*/ 36 w 64"/>
                <a:gd name="T7" fmla="*/ 3 h 59"/>
                <a:gd name="T8" fmla="*/ 2 w 64"/>
                <a:gd name="T9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9">
                  <a:moveTo>
                    <a:pt x="2" y="24"/>
                  </a:moveTo>
                  <a:cubicBezTo>
                    <a:pt x="0" y="39"/>
                    <a:pt x="11" y="53"/>
                    <a:pt x="27" y="56"/>
                  </a:cubicBezTo>
                  <a:cubicBezTo>
                    <a:pt x="44" y="59"/>
                    <a:pt x="59" y="49"/>
                    <a:pt x="62" y="34"/>
                  </a:cubicBezTo>
                  <a:cubicBezTo>
                    <a:pt x="64" y="20"/>
                    <a:pt x="53" y="6"/>
                    <a:pt x="36" y="3"/>
                  </a:cubicBezTo>
                  <a:cubicBezTo>
                    <a:pt x="20" y="0"/>
                    <a:pt x="5" y="10"/>
                    <a:pt x="2" y="24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45"/>
            <p:cNvSpPr>
              <a:spLocks/>
            </p:cNvSpPr>
            <p:nvPr/>
          </p:nvSpPr>
          <p:spPr bwMode="auto">
            <a:xfrm>
              <a:off x="9684269" y="2577174"/>
              <a:ext cx="171392" cy="173969"/>
            </a:xfrm>
            <a:custGeom>
              <a:avLst/>
              <a:gdLst>
                <a:gd name="T0" fmla="*/ 2 w 56"/>
                <a:gd name="T1" fmla="*/ 24 h 57"/>
                <a:gd name="T2" fmla="*/ 24 w 56"/>
                <a:gd name="T3" fmla="*/ 54 h 57"/>
                <a:gd name="T4" fmla="*/ 54 w 56"/>
                <a:gd name="T5" fmla="*/ 33 h 57"/>
                <a:gd name="T6" fmla="*/ 33 w 56"/>
                <a:gd name="T7" fmla="*/ 2 h 57"/>
                <a:gd name="T8" fmla="*/ 2 w 56"/>
                <a:gd name="T9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2" y="24"/>
                  </a:moveTo>
                  <a:cubicBezTo>
                    <a:pt x="0" y="38"/>
                    <a:pt x="9" y="52"/>
                    <a:pt x="24" y="54"/>
                  </a:cubicBezTo>
                  <a:cubicBezTo>
                    <a:pt x="38" y="57"/>
                    <a:pt x="52" y="47"/>
                    <a:pt x="54" y="33"/>
                  </a:cubicBezTo>
                  <a:cubicBezTo>
                    <a:pt x="56" y="18"/>
                    <a:pt x="47" y="5"/>
                    <a:pt x="33" y="2"/>
                  </a:cubicBezTo>
                  <a:cubicBezTo>
                    <a:pt x="18" y="0"/>
                    <a:pt x="5" y="10"/>
                    <a:pt x="2" y="24"/>
                  </a:cubicBez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46"/>
            <p:cNvSpPr>
              <a:spLocks/>
            </p:cNvSpPr>
            <p:nvPr/>
          </p:nvSpPr>
          <p:spPr bwMode="auto">
            <a:xfrm>
              <a:off x="9699733" y="2608101"/>
              <a:ext cx="104381" cy="103093"/>
            </a:xfrm>
            <a:custGeom>
              <a:avLst/>
              <a:gdLst>
                <a:gd name="T0" fmla="*/ 2 w 34"/>
                <a:gd name="T1" fmla="*/ 15 h 34"/>
                <a:gd name="T2" fmla="*/ 15 w 34"/>
                <a:gd name="T3" fmla="*/ 33 h 34"/>
                <a:gd name="T4" fmla="*/ 33 w 34"/>
                <a:gd name="T5" fmla="*/ 20 h 34"/>
                <a:gd name="T6" fmla="*/ 20 w 34"/>
                <a:gd name="T7" fmla="*/ 2 h 34"/>
                <a:gd name="T8" fmla="*/ 2 w 34"/>
                <a:gd name="T9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" y="15"/>
                  </a:moveTo>
                  <a:cubicBezTo>
                    <a:pt x="0" y="23"/>
                    <a:pt x="6" y="31"/>
                    <a:pt x="15" y="33"/>
                  </a:cubicBezTo>
                  <a:cubicBezTo>
                    <a:pt x="23" y="34"/>
                    <a:pt x="31" y="29"/>
                    <a:pt x="33" y="20"/>
                  </a:cubicBezTo>
                  <a:cubicBezTo>
                    <a:pt x="34" y="11"/>
                    <a:pt x="28" y="3"/>
                    <a:pt x="20" y="2"/>
                  </a:cubicBezTo>
                  <a:cubicBezTo>
                    <a:pt x="11" y="0"/>
                    <a:pt x="3" y="6"/>
                    <a:pt x="2" y="15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47"/>
            <p:cNvSpPr>
              <a:spLocks/>
            </p:cNvSpPr>
            <p:nvPr/>
          </p:nvSpPr>
          <p:spPr bwMode="auto">
            <a:xfrm>
              <a:off x="9748702" y="2604236"/>
              <a:ext cx="18041" cy="43814"/>
            </a:xfrm>
            <a:custGeom>
              <a:avLst/>
              <a:gdLst>
                <a:gd name="T0" fmla="*/ 14 w 14"/>
                <a:gd name="T1" fmla="*/ 3 h 34"/>
                <a:gd name="T2" fmla="*/ 2 w 14"/>
                <a:gd name="T3" fmla="*/ 34 h 34"/>
                <a:gd name="T4" fmla="*/ 0 w 14"/>
                <a:gd name="T5" fmla="*/ 0 h 34"/>
                <a:gd name="T6" fmla="*/ 14 w 14"/>
                <a:gd name="T7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4">
                  <a:moveTo>
                    <a:pt x="14" y="3"/>
                  </a:moveTo>
                  <a:lnTo>
                    <a:pt x="2" y="34"/>
                  </a:lnTo>
                  <a:lnTo>
                    <a:pt x="0" y="0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48"/>
            <p:cNvSpPr>
              <a:spLocks/>
            </p:cNvSpPr>
            <p:nvPr/>
          </p:nvSpPr>
          <p:spPr bwMode="auto">
            <a:xfrm>
              <a:off x="9257723" y="2447019"/>
              <a:ext cx="198453" cy="181701"/>
            </a:xfrm>
            <a:custGeom>
              <a:avLst/>
              <a:gdLst>
                <a:gd name="T0" fmla="*/ 4 w 65"/>
                <a:gd name="T1" fmla="*/ 23 h 60"/>
                <a:gd name="T2" fmla="*/ 27 w 65"/>
                <a:gd name="T3" fmla="*/ 56 h 60"/>
                <a:gd name="T4" fmla="*/ 62 w 65"/>
                <a:gd name="T5" fmla="*/ 36 h 60"/>
                <a:gd name="T6" fmla="*/ 39 w 65"/>
                <a:gd name="T7" fmla="*/ 3 h 60"/>
                <a:gd name="T8" fmla="*/ 4 w 65"/>
                <a:gd name="T9" fmla="*/ 2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0">
                  <a:moveTo>
                    <a:pt x="4" y="23"/>
                  </a:moveTo>
                  <a:cubicBezTo>
                    <a:pt x="0" y="37"/>
                    <a:pt x="11" y="52"/>
                    <a:pt x="27" y="56"/>
                  </a:cubicBezTo>
                  <a:cubicBezTo>
                    <a:pt x="43" y="60"/>
                    <a:pt x="59" y="51"/>
                    <a:pt x="62" y="36"/>
                  </a:cubicBezTo>
                  <a:cubicBezTo>
                    <a:pt x="65" y="22"/>
                    <a:pt x="55" y="7"/>
                    <a:pt x="39" y="3"/>
                  </a:cubicBezTo>
                  <a:cubicBezTo>
                    <a:pt x="23" y="0"/>
                    <a:pt x="7" y="8"/>
                    <a:pt x="4" y="23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49"/>
            <p:cNvSpPr>
              <a:spLocks/>
            </p:cNvSpPr>
            <p:nvPr/>
          </p:nvSpPr>
          <p:spPr bwMode="auto">
            <a:xfrm>
              <a:off x="9273187" y="2447019"/>
              <a:ext cx="173969" cy="176546"/>
            </a:xfrm>
            <a:custGeom>
              <a:avLst/>
              <a:gdLst>
                <a:gd name="T0" fmla="*/ 3 w 57"/>
                <a:gd name="T1" fmla="*/ 23 h 58"/>
                <a:gd name="T2" fmla="*/ 23 w 57"/>
                <a:gd name="T3" fmla="*/ 55 h 58"/>
                <a:gd name="T4" fmla="*/ 54 w 57"/>
                <a:gd name="T5" fmla="*/ 35 h 58"/>
                <a:gd name="T6" fmla="*/ 35 w 57"/>
                <a:gd name="T7" fmla="*/ 4 h 58"/>
                <a:gd name="T8" fmla="*/ 3 w 57"/>
                <a:gd name="T9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8">
                  <a:moveTo>
                    <a:pt x="3" y="23"/>
                  </a:moveTo>
                  <a:cubicBezTo>
                    <a:pt x="0" y="37"/>
                    <a:pt x="9" y="51"/>
                    <a:pt x="23" y="55"/>
                  </a:cubicBezTo>
                  <a:cubicBezTo>
                    <a:pt x="37" y="58"/>
                    <a:pt x="51" y="49"/>
                    <a:pt x="54" y="35"/>
                  </a:cubicBezTo>
                  <a:cubicBezTo>
                    <a:pt x="57" y="21"/>
                    <a:pt x="49" y="7"/>
                    <a:pt x="35" y="4"/>
                  </a:cubicBezTo>
                  <a:cubicBezTo>
                    <a:pt x="20" y="0"/>
                    <a:pt x="6" y="9"/>
                    <a:pt x="3" y="23"/>
                  </a:cubicBez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50"/>
            <p:cNvSpPr>
              <a:spLocks/>
            </p:cNvSpPr>
            <p:nvPr/>
          </p:nvSpPr>
          <p:spPr bwMode="auto">
            <a:xfrm>
              <a:off x="9291228" y="2476658"/>
              <a:ext cx="104381" cy="106959"/>
            </a:xfrm>
            <a:custGeom>
              <a:avLst/>
              <a:gdLst>
                <a:gd name="T0" fmla="*/ 1 w 34"/>
                <a:gd name="T1" fmla="*/ 14 h 35"/>
                <a:gd name="T2" fmla="*/ 13 w 34"/>
                <a:gd name="T3" fmla="*/ 33 h 35"/>
                <a:gd name="T4" fmla="*/ 32 w 34"/>
                <a:gd name="T5" fmla="*/ 21 h 35"/>
                <a:gd name="T6" fmla="*/ 20 w 34"/>
                <a:gd name="T7" fmla="*/ 2 h 35"/>
                <a:gd name="T8" fmla="*/ 1 w 34"/>
                <a:gd name="T9" fmla="*/ 1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1" y="14"/>
                  </a:moveTo>
                  <a:cubicBezTo>
                    <a:pt x="0" y="23"/>
                    <a:pt x="5" y="31"/>
                    <a:pt x="13" y="33"/>
                  </a:cubicBezTo>
                  <a:cubicBezTo>
                    <a:pt x="22" y="35"/>
                    <a:pt x="30" y="30"/>
                    <a:pt x="32" y="21"/>
                  </a:cubicBezTo>
                  <a:cubicBezTo>
                    <a:pt x="34" y="13"/>
                    <a:pt x="29" y="4"/>
                    <a:pt x="20" y="2"/>
                  </a:cubicBezTo>
                  <a:cubicBezTo>
                    <a:pt x="12" y="0"/>
                    <a:pt x="3" y="6"/>
                    <a:pt x="1" y="14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51"/>
            <p:cNvSpPr>
              <a:spLocks/>
            </p:cNvSpPr>
            <p:nvPr/>
          </p:nvSpPr>
          <p:spPr bwMode="auto">
            <a:xfrm>
              <a:off x="9344063" y="2474081"/>
              <a:ext cx="18041" cy="42526"/>
            </a:xfrm>
            <a:custGeom>
              <a:avLst/>
              <a:gdLst>
                <a:gd name="T0" fmla="*/ 14 w 14"/>
                <a:gd name="T1" fmla="*/ 5 h 33"/>
                <a:gd name="T2" fmla="*/ 0 w 14"/>
                <a:gd name="T3" fmla="*/ 33 h 33"/>
                <a:gd name="T4" fmla="*/ 0 w 14"/>
                <a:gd name="T5" fmla="*/ 0 h 33"/>
                <a:gd name="T6" fmla="*/ 14 w 14"/>
                <a:gd name="T7" fmla="*/ 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4" y="5"/>
                  </a:moveTo>
                  <a:lnTo>
                    <a:pt x="0" y="33"/>
                  </a:lnTo>
                  <a:lnTo>
                    <a:pt x="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52"/>
            <p:cNvSpPr>
              <a:spLocks/>
            </p:cNvSpPr>
            <p:nvPr/>
          </p:nvSpPr>
          <p:spPr bwMode="auto">
            <a:xfrm>
              <a:off x="9136589" y="1974082"/>
              <a:ext cx="1279638" cy="989688"/>
            </a:xfrm>
            <a:custGeom>
              <a:avLst/>
              <a:gdLst>
                <a:gd name="T0" fmla="*/ 352 w 420"/>
                <a:gd name="T1" fmla="*/ 325 h 325"/>
                <a:gd name="T2" fmla="*/ 360 w 420"/>
                <a:gd name="T3" fmla="*/ 146 h 325"/>
                <a:gd name="T4" fmla="*/ 90 w 420"/>
                <a:gd name="T5" fmla="*/ 38 h 325"/>
                <a:gd name="T6" fmla="*/ 0 w 420"/>
                <a:gd name="T7" fmla="*/ 116 h 325"/>
                <a:gd name="T8" fmla="*/ 6 w 420"/>
                <a:gd name="T9" fmla="*/ 71 h 325"/>
                <a:gd name="T10" fmla="*/ 11 w 420"/>
                <a:gd name="T11" fmla="*/ 47 h 325"/>
                <a:gd name="T12" fmla="*/ 85 w 420"/>
                <a:gd name="T13" fmla="*/ 0 h 325"/>
                <a:gd name="T14" fmla="*/ 147 w 420"/>
                <a:gd name="T15" fmla="*/ 10 h 325"/>
                <a:gd name="T16" fmla="*/ 372 w 420"/>
                <a:gd name="T17" fmla="*/ 99 h 325"/>
                <a:gd name="T18" fmla="*/ 420 w 420"/>
                <a:gd name="T19" fmla="*/ 144 h 325"/>
                <a:gd name="T20" fmla="*/ 352 w 420"/>
                <a:gd name="T21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0" h="325">
                  <a:moveTo>
                    <a:pt x="352" y="325"/>
                  </a:moveTo>
                  <a:cubicBezTo>
                    <a:pt x="352" y="325"/>
                    <a:pt x="389" y="206"/>
                    <a:pt x="360" y="146"/>
                  </a:cubicBezTo>
                  <a:cubicBezTo>
                    <a:pt x="360" y="146"/>
                    <a:pt x="218" y="154"/>
                    <a:pt x="90" y="38"/>
                  </a:cubicBezTo>
                  <a:cubicBezTo>
                    <a:pt x="90" y="38"/>
                    <a:pt x="10" y="81"/>
                    <a:pt x="0" y="116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372" y="99"/>
                    <a:pt x="372" y="99"/>
                    <a:pt x="372" y="99"/>
                  </a:cubicBezTo>
                  <a:cubicBezTo>
                    <a:pt x="420" y="144"/>
                    <a:pt x="420" y="144"/>
                    <a:pt x="420" y="144"/>
                  </a:cubicBezTo>
                  <a:lnTo>
                    <a:pt x="352" y="325"/>
                  </a:ln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53"/>
            <p:cNvSpPr>
              <a:spLocks/>
            </p:cNvSpPr>
            <p:nvPr/>
          </p:nvSpPr>
          <p:spPr bwMode="auto">
            <a:xfrm>
              <a:off x="9027053" y="1639032"/>
              <a:ext cx="1760308" cy="1407213"/>
            </a:xfrm>
            <a:custGeom>
              <a:avLst/>
              <a:gdLst>
                <a:gd name="T0" fmla="*/ 146 w 578"/>
                <a:gd name="T1" fmla="*/ 60 h 462"/>
                <a:gd name="T2" fmla="*/ 124 w 578"/>
                <a:gd name="T3" fmla="*/ 40 h 462"/>
                <a:gd name="T4" fmla="*/ 152 w 578"/>
                <a:gd name="T5" fmla="*/ 51 h 462"/>
                <a:gd name="T6" fmla="*/ 135 w 578"/>
                <a:gd name="T7" fmla="*/ 10 h 462"/>
                <a:gd name="T8" fmla="*/ 169 w 578"/>
                <a:gd name="T9" fmla="*/ 48 h 462"/>
                <a:gd name="T10" fmla="*/ 342 w 578"/>
                <a:gd name="T11" fmla="*/ 37 h 462"/>
                <a:gd name="T12" fmla="*/ 475 w 578"/>
                <a:gd name="T13" fmla="*/ 331 h 462"/>
                <a:gd name="T14" fmla="*/ 475 w 578"/>
                <a:gd name="T15" fmla="*/ 331 h 462"/>
                <a:gd name="T16" fmla="*/ 471 w 578"/>
                <a:gd name="T17" fmla="*/ 339 h 462"/>
                <a:gd name="T18" fmla="*/ 470 w 578"/>
                <a:gd name="T19" fmla="*/ 339 h 462"/>
                <a:gd name="T20" fmla="*/ 446 w 578"/>
                <a:gd name="T21" fmla="*/ 381 h 462"/>
                <a:gd name="T22" fmla="*/ 428 w 578"/>
                <a:gd name="T23" fmla="*/ 358 h 462"/>
                <a:gd name="T24" fmla="*/ 389 w 578"/>
                <a:gd name="T25" fmla="*/ 458 h 462"/>
                <a:gd name="T26" fmla="*/ 389 w 578"/>
                <a:gd name="T27" fmla="*/ 458 h 462"/>
                <a:gd name="T28" fmla="*/ 387 w 578"/>
                <a:gd name="T29" fmla="*/ 462 h 462"/>
                <a:gd name="T30" fmla="*/ 373 w 578"/>
                <a:gd name="T31" fmla="*/ 458 h 462"/>
                <a:gd name="T32" fmla="*/ 411 w 578"/>
                <a:gd name="T33" fmla="*/ 293 h 462"/>
                <a:gd name="T34" fmla="*/ 407 w 578"/>
                <a:gd name="T35" fmla="*/ 258 h 462"/>
                <a:gd name="T36" fmla="*/ 149 w 578"/>
                <a:gd name="T37" fmla="*/ 156 h 462"/>
                <a:gd name="T38" fmla="*/ 8 w 578"/>
                <a:gd name="T39" fmla="*/ 251 h 462"/>
                <a:gd name="T40" fmla="*/ 146 w 578"/>
                <a:gd name="T41" fmla="*/ 6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8" h="462">
                  <a:moveTo>
                    <a:pt x="146" y="60"/>
                  </a:moveTo>
                  <a:cubicBezTo>
                    <a:pt x="141" y="52"/>
                    <a:pt x="133" y="43"/>
                    <a:pt x="124" y="40"/>
                  </a:cubicBezTo>
                  <a:cubicBezTo>
                    <a:pt x="124" y="40"/>
                    <a:pt x="139" y="44"/>
                    <a:pt x="152" y="51"/>
                  </a:cubicBezTo>
                  <a:cubicBezTo>
                    <a:pt x="150" y="38"/>
                    <a:pt x="146" y="21"/>
                    <a:pt x="135" y="10"/>
                  </a:cubicBezTo>
                  <a:cubicBezTo>
                    <a:pt x="135" y="10"/>
                    <a:pt x="155" y="27"/>
                    <a:pt x="169" y="48"/>
                  </a:cubicBezTo>
                  <a:cubicBezTo>
                    <a:pt x="228" y="0"/>
                    <a:pt x="342" y="37"/>
                    <a:pt x="342" y="37"/>
                  </a:cubicBezTo>
                  <a:cubicBezTo>
                    <a:pt x="578" y="107"/>
                    <a:pt x="496" y="291"/>
                    <a:pt x="475" y="331"/>
                  </a:cubicBezTo>
                  <a:cubicBezTo>
                    <a:pt x="475" y="331"/>
                    <a:pt x="475" y="331"/>
                    <a:pt x="475" y="331"/>
                  </a:cubicBezTo>
                  <a:cubicBezTo>
                    <a:pt x="472" y="336"/>
                    <a:pt x="471" y="339"/>
                    <a:pt x="471" y="339"/>
                  </a:cubicBezTo>
                  <a:cubicBezTo>
                    <a:pt x="470" y="339"/>
                    <a:pt x="470" y="339"/>
                    <a:pt x="470" y="339"/>
                  </a:cubicBezTo>
                  <a:cubicBezTo>
                    <a:pt x="446" y="381"/>
                    <a:pt x="446" y="381"/>
                    <a:pt x="446" y="381"/>
                  </a:cubicBezTo>
                  <a:cubicBezTo>
                    <a:pt x="428" y="358"/>
                    <a:pt x="428" y="358"/>
                    <a:pt x="428" y="358"/>
                  </a:cubicBezTo>
                  <a:cubicBezTo>
                    <a:pt x="416" y="404"/>
                    <a:pt x="389" y="458"/>
                    <a:pt x="389" y="458"/>
                  </a:cubicBezTo>
                  <a:cubicBezTo>
                    <a:pt x="389" y="458"/>
                    <a:pt x="389" y="458"/>
                    <a:pt x="389" y="458"/>
                  </a:cubicBezTo>
                  <a:cubicBezTo>
                    <a:pt x="387" y="462"/>
                    <a:pt x="387" y="462"/>
                    <a:pt x="387" y="462"/>
                  </a:cubicBezTo>
                  <a:cubicBezTo>
                    <a:pt x="373" y="458"/>
                    <a:pt x="373" y="458"/>
                    <a:pt x="373" y="458"/>
                  </a:cubicBezTo>
                  <a:cubicBezTo>
                    <a:pt x="407" y="385"/>
                    <a:pt x="412" y="328"/>
                    <a:pt x="411" y="293"/>
                  </a:cubicBezTo>
                  <a:cubicBezTo>
                    <a:pt x="409" y="272"/>
                    <a:pt x="407" y="258"/>
                    <a:pt x="407" y="258"/>
                  </a:cubicBezTo>
                  <a:cubicBezTo>
                    <a:pt x="306" y="240"/>
                    <a:pt x="149" y="156"/>
                    <a:pt x="149" y="156"/>
                  </a:cubicBezTo>
                  <a:cubicBezTo>
                    <a:pt x="49" y="127"/>
                    <a:pt x="8" y="251"/>
                    <a:pt x="8" y="251"/>
                  </a:cubicBezTo>
                  <a:cubicBezTo>
                    <a:pt x="0" y="54"/>
                    <a:pt x="112" y="55"/>
                    <a:pt x="146" y="60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54"/>
            <p:cNvSpPr>
              <a:spLocks/>
            </p:cNvSpPr>
            <p:nvPr/>
          </p:nvSpPr>
          <p:spPr bwMode="auto">
            <a:xfrm>
              <a:off x="10242258" y="2695730"/>
              <a:ext cx="307989" cy="314432"/>
            </a:xfrm>
            <a:custGeom>
              <a:avLst/>
              <a:gdLst>
                <a:gd name="T0" fmla="*/ 22 w 101"/>
                <a:gd name="T1" fmla="*/ 7 h 103"/>
                <a:gd name="T2" fmla="*/ 58 w 101"/>
                <a:gd name="T3" fmla="*/ 7 h 103"/>
                <a:gd name="T4" fmla="*/ 69 w 101"/>
                <a:gd name="T5" fmla="*/ 73 h 103"/>
                <a:gd name="T6" fmla="*/ 0 w 101"/>
                <a:gd name="T7" fmla="*/ 77 h 103"/>
                <a:gd name="T8" fmla="*/ 22 w 101"/>
                <a:gd name="T9" fmla="*/ 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3">
                  <a:moveTo>
                    <a:pt x="22" y="7"/>
                  </a:moveTo>
                  <a:cubicBezTo>
                    <a:pt x="33" y="2"/>
                    <a:pt x="47" y="0"/>
                    <a:pt x="58" y="7"/>
                  </a:cubicBezTo>
                  <a:cubicBezTo>
                    <a:pt x="58" y="7"/>
                    <a:pt x="101" y="30"/>
                    <a:pt x="69" y="73"/>
                  </a:cubicBezTo>
                  <a:cubicBezTo>
                    <a:pt x="69" y="73"/>
                    <a:pt x="52" y="103"/>
                    <a:pt x="0" y="77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55"/>
            <p:cNvSpPr>
              <a:spLocks/>
            </p:cNvSpPr>
            <p:nvPr/>
          </p:nvSpPr>
          <p:spPr bwMode="auto">
            <a:xfrm>
              <a:off x="10311846" y="2739544"/>
              <a:ext cx="131443" cy="112113"/>
            </a:xfrm>
            <a:custGeom>
              <a:avLst/>
              <a:gdLst>
                <a:gd name="T0" fmla="*/ 43 w 43"/>
                <a:gd name="T1" fmla="*/ 37 h 37"/>
                <a:gd name="T2" fmla="*/ 42 w 43"/>
                <a:gd name="T3" fmla="*/ 22 h 37"/>
                <a:gd name="T4" fmla="*/ 41 w 43"/>
                <a:gd name="T5" fmla="*/ 15 h 37"/>
                <a:gd name="T6" fmla="*/ 40 w 43"/>
                <a:gd name="T7" fmla="*/ 13 h 37"/>
                <a:gd name="T8" fmla="*/ 39 w 43"/>
                <a:gd name="T9" fmla="*/ 11 h 37"/>
                <a:gd name="T10" fmla="*/ 38 w 43"/>
                <a:gd name="T11" fmla="*/ 9 h 37"/>
                <a:gd name="T12" fmla="*/ 37 w 43"/>
                <a:gd name="T13" fmla="*/ 8 h 37"/>
                <a:gd name="T14" fmla="*/ 36 w 43"/>
                <a:gd name="T15" fmla="*/ 6 h 37"/>
                <a:gd name="T16" fmla="*/ 34 w 43"/>
                <a:gd name="T17" fmla="*/ 4 h 37"/>
                <a:gd name="T18" fmla="*/ 33 w 43"/>
                <a:gd name="T19" fmla="*/ 3 h 37"/>
                <a:gd name="T20" fmla="*/ 31 w 43"/>
                <a:gd name="T21" fmla="*/ 2 h 37"/>
                <a:gd name="T22" fmla="*/ 26 w 43"/>
                <a:gd name="T23" fmla="*/ 0 h 37"/>
                <a:gd name="T24" fmla="*/ 24 w 43"/>
                <a:gd name="T25" fmla="*/ 0 h 37"/>
                <a:gd name="T26" fmla="*/ 22 w 43"/>
                <a:gd name="T27" fmla="*/ 0 h 37"/>
                <a:gd name="T28" fmla="*/ 17 w 43"/>
                <a:gd name="T29" fmla="*/ 0 h 37"/>
                <a:gd name="T30" fmla="*/ 13 w 43"/>
                <a:gd name="T31" fmla="*/ 1 h 37"/>
                <a:gd name="T32" fmla="*/ 9 w 43"/>
                <a:gd name="T33" fmla="*/ 2 h 37"/>
                <a:gd name="T34" fmla="*/ 6 w 43"/>
                <a:gd name="T35" fmla="*/ 4 h 37"/>
                <a:gd name="T36" fmla="*/ 3 w 43"/>
                <a:gd name="T37" fmla="*/ 6 h 37"/>
                <a:gd name="T38" fmla="*/ 3 w 43"/>
                <a:gd name="T39" fmla="*/ 10 h 37"/>
                <a:gd name="T40" fmla="*/ 3 w 43"/>
                <a:gd name="T41" fmla="*/ 16 h 37"/>
                <a:gd name="T42" fmla="*/ 3 w 43"/>
                <a:gd name="T43" fmla="*/ 19 h 37"/>
                <a:gd name="T44" fmla="*/ 3 w 43"/>
                <a:gd name="T45" fmla="*/ 23 h 37"/>
                <a:gd name="T46" fmla="*/ 3 w 43"/>
                <a:gd name="T47" fmla="*/ 29 h 37"/>
                <a:gd name="T48" fmla="*/ 2 w 43"/>
                <a:gd name="T49" fmla="*/ 32 h 37"/>
                <a:gd name="T50" fmla="*/ 1 w 43"/>
                <a:gd name="T51" fmla="*/ 34 h 37"/>
                <a:gd name="T52" fmla="*/ 0 w 43"/>
                <a:gd name="T53" fmla="*/ 35 h 37"/>
                <a:gd name="T54" fmla="*/ 0 w 43"/>
                <a:gd name="T55" fmla="*/ 36 h 37"/>
                <a:gd name="T56" fmla="*/ 3 w 43"/>
                <a:gd name="T57" fmla="*/ 36 h 37"/>
                <a:gd name="T58" fmla="*/ 4 w 43"/>
                <a:gd name="T59" fmla="*/ 35 h 37"/>
                <a:gd name="T60" fmla="*/ 6 w 43"/>
                <a:gd name="T61" fmla="*/ 34 h 37"/>
                <a:gd name="T62" fmla="*/ 8 w 43"/>
                <a:gd name="T63" fmla="*/ 32 h 37"/>
                <a:gd name="T64" fmla="*/ 12 w 43"/>
                <a:gd name="T65" fmla="*/ 25 h 37"/>
                <a:gd name="T66" fmla="*/ 13 w 43"/>
                <a:gd name="T67" fmla="*/ 21 h 37"/>
                <a:gd name="T68" fmla="*/ 14 w 43"/>
                <a:gd name="T69" fmla="*/ 17 h 37"/>
                <a:gd name="T70" fmla="*/ 14 w 43"/>
                <a:gd name="T71" fmla="*/ 13 h 37"/>
                <a:gd name="T72" fmla="*/ 14 w 43"/>
                <a:gd name="T73" fmla="*/ 11 h 37"/>
                <a:gd name="T74" fmla="*/ 14 w 43"/>
                <a:gd name="T75" fmla="*/ 8 h 37"/>
                <a:gd name="T76" fmla="*/ 11 w 43"/>
                <a:gd name="T77" fmla="*/ 14 h 37"/>
                <a:gd name="T78" fmla="*/ 14 w 43"/>
                <a:gd name="T79" fmla="*/ 12 h 37"/>
                <a:gd name="T80" fmla="*/ 17 w 43"/>
                <a:gd name="T81" fmla="*/ 10 h 37"/>
                <a:gd name="T82" fmla="*/ 20 w 43"/>
                <a:gd name="T83" fmla="*/ 9 h 37"/>
                <a:gd name="T84" fmla="*/ 22 w 43"/>
                <a:gd name="T85" fmla="*/ 8 h 37"/>
                <a:gd name="T86" fmla="*/ 24 w 43"/>
                <a:gd name="T87" fmla="*/ 8 h 37"/>
                <a:gd name="T88" fmla="*/ 25 w 43"/>
                <a:gd name="T89" fmla="*/ 8 h 37"/>
                <a:gd name="T90" fmla="*/ 27 w 43"/>
                <a:gd name="T91" fmla="*/ 9 h 37"/>
                <a:gd name="T92" fmla="*/ 29 w 43"/>
                <a:gd name="T93" fmla="*/ 9 h 37"/>
                <a:gd name="T94" fmla="*/ 30 w 43"/>
                <a:gd name="T95" fmla="*/ 10 h 37"/>
                <a:gd name="T96" fmla="*/ 31 w 43"/>
                <a:gd name="T97" fmla="*/ 11 h 37"/>
                <a:gd name="T98" fmla="*/ 32 w 43"/>
                <a:gd name="T99" fmla="*/ 12 h 37"/>
                <a:gd name="T100" fmla="*/ 33 w 43"/>
                <a:gd name="T101" fmla="*/ 13 h 37"/>
                <a:gd name="T102" fmla="*/ 34 w 43"/>
                <a:gd name="T103" fmla="*/ 14 h 37"/>
                <a:gd name="T104" fmla="*/ 35 w 43"/>
                <a:gd name="T105" fmla="*/ 16 h 37"/>
                <a:gd name="T106" fmla="*/ 36 w 43"/>
                <a:gd name="T107" fmla="*/ 17 h 37"/>
                <a:gd name="T108" fmla="*/ 38 w 43"/>
                <a:gd name="T109" fmla="*/ 23 h 37"/>
                <a:gd name="T110" fmla="*/ 40 w 43"/>
                <a:gd name="T111" fmla="*/ 30 h 37"/>
                <a:gd name="T112" fmla="*/ 41 w 43"/>
                <a:gd name="T113" fmla="*/ 37 h 37"/>
                <a:gd name="T114" fmla="*/ 43 w 43"/>
                <a:gd name="T1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" h="37">
                  <a:moveTo>
                    <a:pt x="43" y="37"/>
                  </a:moveTo>
                  <a:cubicBezTo>
                    <a:pt x="43" y="32"/>
                    <a:pt x="43" y="27"/>
                    <a:pt x="42" y="22"/>
                  </a:cubicBezTo>
                  <a:cubicBezTo>
                    <a:pt x="42" y="20"/>
                    <a:pt x="41" y="17"/>
                    <a:pt x="41" y="15"/>
                  </a:cubicBezTo>
                  <a:cubicBezTo>
                    <a:pt x="40" y="14"/>
                    <a:pt x="40" y="14"/>
                    <a:pt x="40" y="13"/>
                  </a:cubicBezTo>
                  <a:cubicBezTo>
                    <a:pt x="40" y="12"/>
                    <a:pt x="39" y="12"/>
                    <a:pt x="39" y="11"/>
                  </a:cubicBezTo>
                  <a:cubicBezTo>
                    <a:pt x="39" y="11"/>
                    <a:pt x="39" y="10"/>
                    <a:pt x="38" y="9"/>
                  </a:cubicBezTo>
                  <a:cubicBezTo>
                    <a:pt x="38" y="9"/>
                    <a:pt x="38" y="8"/>
                    <a:pt x="37" y="8"/>
                  </a:cubicBezTo>
                  <a:cubicBezTo>
                    <a:pt x="37" y="7"/>
                    <a:pt x="36" y="7"/>
                    <a:pt x="36" y="6"/>
                  </a:cubicBezTo>
                  <a:cubicBezTo>
                    <a:pt x="35" y="5"/>
                    <a:pt x="35" y="5"/>
                    <a:pt x="34" y="4"/>
                  </a:cubicBezTo>
                  <a:cubicBezTo>
                    <a:pt x="34" y="4"/>
                    <a:pt x="33" y="3"/>
                    <a:pt x="33" y="3"/>
                  </a:cubicBezTo>
                  <a:cubicBezTo>
                    <a:pt x="32" y="2"/>
                    <a:pt x="31" y="2"/>
                    <a:pt x="31" y="2"/>
                  </a:cubicBezTo>
                  <a:cubicBezTo>
                    <a:pt x="29" y="1"/>
                    <a:pt x="28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6" y="0"/>
                    <a:pt x="14" y="1"/>
                    <a:pt x="13" y="1"/>
                  </a:cubicBezTo>
                  <a:cubicBezTo>
                    <a:pt x="12" y="1"/>
                    <a:pt x="11" y="2"/>
                    <a:pt x="9" y="2"/>
                  </a:cubicBezTo>
                  <a:cubicBezTo>
                    <a:pt x="8" y="3"/>
                    <a:pt x="7" y="4"/>
                    <a:pt x="6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3" y="20"/>
                    <a:pt x="3" y="22"/>
                    <a:pt x="3" y="23"/>
                  </a:cubicBezTo>
                  <a:cubicBezTo>
                    <a:pt x="3" y="25"/>
                    <a:pt x="3" y="27"/>
                    <a:pt x="3" y="29"/>
                  </a:cubicBezTo>
                  <a:cubicBezTo>
                    <a:pt x="2" y="30"/>
                    <a:pt x="2" y="31"/>
                    <a:pt x="2" y="32"/>
                  </a:cubicBezTo>
                  <a:cubicBezTo>
                    <a:pt x="1" y="33"/>
                    <a:pt x="1" y="33"/>
                    <a:pt x="1" y="34"/>
                  </a:cubicBezTo>
                  <a:cubicBezTo>
                    <a:pt x="1" y="34"/>
                    <a:pt x="0" y="35"/>
                    <a:pt x="0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2" y="36"/>
                    <a:pt x="3" y="36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5" y="34"/>
                    <a:pt x="6" y="34"/>
                    <a:pt x="6" y="34"/>
                  </a:cubicBezTo>
                  <a:cubicBezTo>
                    <a:pt x="7" y="33"/>
                    <a:pt x="7" y="33"/>
                    <a:pt x="8" y="32"/>
                  </a:cubicBezTo>
                  <a:cubicBezTo>
                    <a:pt x="10" y="30"/>
                    <a:pt x="11" y="27"/>
                    <a:pt x="12" y="25"/>
                  </a:cubicBezTo>
                  <a:cubicBezTo>
                    <a:pt x="13" y="23"/>
                    <a:pt x="13" y="22"/>
                    <a:pt x="13" y="21"/>
                  </a:cubicBezTo>
                  <a:cubicBezTo>
                    <a:pt x="14" y="19"/>
                    <a:pt x="14" y="18"/>
                    <a:pt x="14" y="17"/>
                  </a:cubicBezTo>
                  <a:cubicBezTo>
                    <a:pt x="14" y="15"/>
                    <a:pt x="14" y="14"/>
                    <a:pt x="14" y="13"/>
                  </a:cubicBezTo>
                  <a:cubicBezTo>
                    <a:pt x="14" y="12"/>
                    <a:pt x="14" y="11"/>
                    <a:pt x="14" y="11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3"/>
                    <a:pt x="13" y="13"/>
                    <a:pt x="14" y="12"/>
                  </a:cubicBezTo>
                  <a:cubicBezTo>
                    <a:pt x="15" y="11"/>
                    <a:pt x="16" y="11"/>
                    <a:pt x="17" y="10"/>
                  </a:cubicBezTo>
                  <a:cubicBezTo>
                    <a:pt x="18" y="10"/>
                    <a:pt x="19" y="9"/>
                    <a:pt x="20" y="9"/>
                  </a:cubicBezTo>
                  <a:cubicBezTo>
                    <a:pt x="20" y="9"/>
                    <a:pt x="21" y="9"/>
                    <a:pt x="2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5" y="8"/>
                  </a:cubicBezTo>
                  <a:cubicBezTo>
                    <a:pt x="26" y="8"/>
                    <a:pt x="27" y="8"/>
                    <a:pt x="27" y="9"/>
                  </a:cubicBezTo>
                  <a:cubicBezTo>
                    <a:pt x="28" y="9"/>
                    <a:pt x="28" y="9"/>
                    <a:pt x="29" y="9"/>
                  </a:cubicBezTo>
                  <a:cubicBezTo>
                    <a:pt x="29" y="9"/>
                    <a:pt x="29" y="10"/>
                    <a:pt x="30" y="10"/>
                  </a:cubicBezTo>
                  <a:cubicBezTo>
                    <a:pt x="30" y="10"/>
                    <a:pt x="30" y="10"/>
                    <a:pt x="31" y="11"/>
                  </a:cubicBezTo>
                  <a:cubicBezTo>
                    <a:pt x="31" y="11"/>
                    <a:pt x="32" y="11"/>
                    <a:pt x="32" y="12"/>
                  </a:cubicBezTo>
                  <a:cubicBezTo>
                    <a:pt x="32" y="12"/>
                    <a:pt x="33" y="13"/>
                    <a:pt x="33" y="13"/>
                  </a:cubicBezTo>
                  <a:cubicBezTo>
                    <a:pt x="33" y="13"/>
                    <a:pt x="34" y="14"/>
                    <a:pt x="34" y="14"/>
                  </a:cubicBezTo>
                  <a:cubicBezTo>
                    <a:pt x="34" y="15"/>
                    <a:pt x="34" y="15"/>
                    <a:pt x="35" y="16"/>
                  </a:cubicBezTo>
                  <a:cubicBezTo>
                    <a:pt x="35" y="16"/>
                    <a:pt x="35" y="17"/>
                    <a:pt x="36" y="17"/>
                  </a:cubicBezTo>
                  <a:cubicBezTo>
                    <a:pt x="37" y="19"/>
                    <a:pt x="38" y="21"/>
                    <a:pt x="38" y="23"/>
                  </a:cubicBezTo>
                  <a:cubicBezTo>
                    <a:pt x="39" y="26"/>
                    <a:pt x="40" y="28"/>
                    <a:pt x="40" y="30"/>
                  </a:cubicBezTo>
                  <a:cubicBezTo>
                    <a:pt x="41" y="33"/>
                    <a:pt x="41" y="35"/>
                    <a:pt x="41" y="37"/>
                  </a:cubicBezTo>
                  <a:lnTo>
                    <a:pt x="43" y="37"/>
                  </a:ln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56"/>
            <p:cNvSpPr>
              <a:spLocks/>
            </p:cNvSpPr>
            <p:nvPr/>
          </p:nvSpPr>
          <p:spPr bwMode="auto">
            <a:xfrm>
              <a:off x="8359528" y="3128719"/>
              <a:ext cx="795102" cy="356958"/>
            </a:xfrm>
            <a:custGeom>
              <a:avLst/>
              <a:gdLst>
                <a:gd name="T0" fmla="*/ 0 w 261"/>
                <a:gd name="T1" fmla="*/ 70 h 117"/>
                <a:gd name="T2" fmla="*/ 21 w 261"/>
                <a:gd name="T3" fmla="*/ 99 h 117"/>
                <a:gd name="T4" fmla="*/ 253 w 261"/>
                <a:gd name="T5" fmla="*/ 48 h 117"/>
                <a:gd name="T6" fmla="*/ 261 w 261"/>
                <a:gd name="T7" fmla="*/ 0 h 117"/>
                <a:gd name="T8" fmla="*/ 0 w 261"/>
                <a:gd name="T9" fmla="*/ 7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7">
                  <a:moveTo>
                    <a:pt x="0" y="70"/>
                  </a:moveTo>
                  <a:cubicBezTo>
                    <a:pt x="21" y="99"/>
                    <a:pt x="21" y="99"/>
                    <a:pt x="21" y="99"/>
                  </a:cubicBezTo>
                  <a:cubicBezTo>
                    <a:pt x="21" y="99"/>
                    <a:pt x="161" y="117"/>
                    <a:pt x="253" y="48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261" y="0"/>
                    <a:pt x="129" y="74"/>
                    <a:pt x="0" y="7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0" y="5704070"/>
            <a:ext cx="12226086" cy="1990491"/>
            <a:chOff x="-8224977" y="5162314"/>
            <a:chExt cx="22029099" cy="3703505"/>
          </a:xfrm>
        </p:grpSpPr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6206179" y="8707314"/>
              <a:ext cx="161082" cy="121134"/>
            </a:xfrm>
            <a:custGeom>
              <a:avLst/>
              <a:gdLst>
                <a:gd name="T0" fmla="*/ 44 w 53"/>
                <a:gd name="T1" fmla="*/ 34 h 40"/>
                <a:gd name="T2" fmla="*/ 42 w 53"/>
                <a:gd name="T3" fmla="*/ 37 h 40"/>
                <a:gd name="T4" fmla="*/ 0 w 53"/>
                <a:gd name="T5" fmla="*/ 15 h 40"/>
                <a:gd name="T6" fmla="*/ 6 w 53"/>
                <a:gd name="T7" fmla="*/ 2 h 40"/>
                <a:gd name="T8" fmla="*/ 18 w 53"/>
                <a:gd name="T9" fmla="*/ 8 h 40"/>
                <a:gd name="T10" fmla="*/ 30 w 53"/>
                <a:gd name="T11" fmla="*/ 13 h 40"/>
                <a:gd name="T12" fmla="*/ 41 w 53"/>
                <a:gd name="T13" fmla="*/ 20 h 40"/>
                <a:gd name="T14" fmla="*/ 52 w 53"/>
                <a:gd name="T15" fmla="*/ 26 h 40"/>
                <a:gd name="T16" fmla="*/ 53 w 53"/>
                <a:gd name="T17" fmla="*/ 40 h 40"/>
                <a:gd name="T18" fmla="*/ 44 w 53"/>
                <a:gd name="T1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0">
                  <a:moveTo>
                    <a:pt x="44" y="34"/>
                  </a:moveTo>
                  <a:cubicBezTo>
                    <a:pt x="42" y="37"/>
                    <a:pt x="42" y="37"/>
                    <a:pt x="42" y="3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18" y="0"/>
                    <a:pt x="18" y="8"/>
                  </a:cubicBezTo>
                  <a:cubicBezTo>
                    <a:pt x="18" y="8"/>
                    <a:pt x="27" y="4"/>
                    <a:pt x="30" y="13"/>
                  </a:cubicBezTo>
                  <a:cubicBezTo>
                    <a:pt x="30" y="13"/>
                    <a:pt x="42" y="11"/>
                    <a:pt x="41" y="20"/>
                  </a:cubicBezTo>
                  <a:cubicBezTo>
                    <a:pt x="41" y="20"/>
                    <a:pt x="52" y="19"/>
                    <a:pt x="52" y="26"/>
                  </a:cubicBezTo>
                  <a:cubicBezTo>
                    <a:pt x="53" y="40"/>
                    <a:pt x="53" y="40"/>
                    <a:pt x="53" y="40"/>
                  </a:cubicBezTo>
                  <a:lnTo>
                    <a:pt x="44" y="34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auto">
            <a:xfrm>
              <a:off x="6206179" y="8712468"/>
              <a:ext cx="20619" cy="37371"/>
            </a:xfrm>
            <a:custGeom>
              <a:avLst/>
              <a:gdLst>
                <a:gd name="T0" fmla="*/ 7 w 7"/>
                <a:gd name="T1" fmla="*/ 0 h 12"/>
                <a:gd name="T2" fmla="*/ 0 w 7"/>
                <a:gd name="T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12">
                  <a:moveTo>
                    <a:pt x="7" y="0"/>
                  </a:moveTo>
                  <a:cubicBezTo>
                    <a:pt x="7" y="0"/>
                    <a:pt x="2" y="6"/>
                    <a:pt x="0" y="12"/>
                  </a:cubicBezTo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>
              <a:off x="6235818" y="8736953"/>
              <a:ext cx="24485" cy="51546"/>
            </a:xfrm>
            <a:custGeom>
              <a:avLst/>
              <a:gdLst>
                <a:gd name="T0" fmla="*/ 8 w 8"/>
                <a:gd name="T1" fmla="*/ 0 h 17"/>
                <a:gd name="T2" fmla="*/ 7 w 8"/>
                <a:gd name="T3" fmla="*/ 2 h 17"/>
                <a:gd name="T4" fmla="*/ 4 w 8"/>
                <a:gd name="T5" fmla="*/ 8 h 17"/>
                <a:gd name="T6" fmla="*/ 1 w 8"/>
                <a:gd name="T7" fmla="*/ 14 h 17"/>
                <a:gd name="T8" fmla="*/ 0 w 8"/>
                <a:gd name="T9" fmla="*/ 17 h 17"/>
                <a:gd name="T10" fmla="*/ 1 w 8"/>
                <a:gd name="T11" fmla="*/ 14 h 17"/>
                <a:gd name="T12" fmla="*/ 3 w 8"/>
                <a:gd name="T13" fmla="*/ 8 h 17"/>
                <a:gd name="T14" fmla="*/ 6 w 8"/>
                <a:gd name="T15" fmla="*/ 2 h 17"/>
                <a:gd name="T16" fmla="*/ 8 w 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7">
                  <a:moveTo>
                    <a:pt x="8" y="0"/>
                  </a:moveTo>
                  <a:cubicBezTo>
                    <a:pt x="8" y="0"/>
                    <a:pt x="7" y="1"/>
                    <a:pt x="7" y="2"/>
                  </a:cubicBezTo>
                  <a:cubicBezTo>
                    <a:pt x="6" y="4"/>
                    <a:pt x="5" y="6"/>
                    <a:pt x="4" y="8"/>
                  </a:cubicBezTo>
                  <a:cubicBezTo>
                    <a:pt x="3" y="10"/>
                    <a:pt x="2" y="12"/>
                    <a:pt x="1" y="14"/>
                  </a:cubicBezTo>
                  <a:cubicBezTo>
                    <a:pt x="1" y="16"/>
                    <a:pt x="0" y="17"/>
                    <a:pt x="0" y="17"/>
                  </a:cubicBezTo>
                  <a:cubicBezTo>
                    <a:pt x="0" y="17"/>
                    <a:pt x="0" y="15"/>
                    <a:pt x="1" y="14"/>
                  </a:cubicBezTo>
                  <a:cubicBezTo>
                    <a:pt x="2" y="12"/>
                    <a:pt x="3" y="10"/>
                    <a:pt x="3" y="8"/>
                  </a:cubicBezTo>
                  <a:cubicBezTo>
                    <a:pt x="4" y="6"/>
                    <a:pt x="5" y="4"/>
                    <a:pt x="6" y="2"/>
                  </a:cubicBezTo>
                  <a:cubicBezTo>
                    <a:pt x="7" y="1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4"/>
            <p:cNvSpPr>
              <a:spLocks/>
            </p:cNvSpPr>
            <p:nvPr/>
          </p:nvSpPr>
          <p:spPr bwMode="auto">
            <a:xfrm>
              <a:off x="6278344" y="8749839"/>
              <a:ext cx="19330" cy="42526"/>
            </a:xfrm>
            <a:custGeom>
              <a:avLst/>
              <a:gdLst>
                <a:gd name="T0" fmla="*/ 6 w 6"/>
                <a:gd name="T1" fmla="*/ 0 h 14"/>
                <a:gd name="T2" fmla="*/ 5 w 6"/>
                <a:gd name="T3" fmla="*/ 3 h 14"/>
                <a:gd name="T4" fmla="*/ 3 w 6"/>
                <a:gd name="T5" fmla="*/ 7 h 14"/>
                <a:gd name="T6" fmla="*/ 1 w 6"/>
                <a:gd name="T7" fmla="*/ 12 h 14"/>
                <a:gd name="T8" fmla="*/ 0 w 6"/>
                <a:gd name="T9" fmla="*/ 14 h 14"/>
                <a:gd name="T10" fmla="*/ 1 w 6"/>
                <a:gd name="T11" fmla="*/ 11 h 14"/>
                <a:gd name="T12" fmla="*/ 3 w 6"/>
                <a:gd name="T13" fmla="*/ 7 h 14"/>
                <a:gd name="T14" fmla="*/ 5 w 6"/>
                <a:gd name="T15" fmla="*/ 2 h 14"/>
                <a:gd name="T16" fmla="*/ 6 w 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cubicBezTo>
                    <a:pt x="6" y="0"/>
                    <a:pt x="6" y="1"/>
                    <a:pt x="5" y="3"/>
                  </a:cubicBezTo>
                  <a:cubicBezTo>
                    <a:pt x="5" y="4"/>
                    <a:pt x="4" y="5"/>
                    <a:pt x="3" y="7"/>
                  </a:cubicBezTo>
                  <a:cubicBezTo>
                    <a:pt x="3" y="9"/>
                    <a:pt x="2" y="10"/>
                    <a:pt x="1" y="12"/>
                  </a:cubicBezTo>
                  <a:cubicBezTo>
                    <a:pt x="1" y="13"/>
                    <a:pt x="0" y="14"/>
                    <a:pt x="0" y="14"/>
                  </a:cubicBezTo>
                  <a:cubicBezTo>
                    <a:pt x="0" y="14"/>
                    <a:pt x="1" y="13"/>
                    <a:pt x="1" y="11"/>
                  </a:cubicBezTo>
                  <a:cubicBezTo>
                    <a:pt x="1" y="10"/>
                    <a:pt x="2" y="8"/>
                    <a:pt x="3" y="7"/>
                  </a:cubicBezTo>
                  <a:cubicBezTo>
                    <a:pt x="3" y="5"/>
                    <a:pt x="4" y="4"/>
                    <a:pt x="5" y="2"/>
                  </a:cubicBezTo>
                  <a:cubicBezTo>
                    <a:pt x="5" y="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5"/>
            <p:cNvSpPr>
              <a:spLocks/>
            </p:cNvSpPr>
            <p:nvPr/>
          </p:nvSpPr>
          <p:spPr bwMode="auto">
            <a:xfrm>
              <a:off x="6315715" y="8770458"/>
              <a:ext cx="11598" cy="37371"/>
            </a:xfrm>
            <a:custGeom>
              <a:avLst/>
              <a:gdLst>
                <a:gd name="T0" fmla="*/ 4 w 4"/>
                <a:gd name="T1" fmla="*/ 0 h 12"/>
                <a:gd name="T2" fmla="*/ 4 w 4"/>
                <a:gd name="T3" fmla="*/ 2 h 12"/>
                <a:gd name="T4" fmla="*/ 2 w 4"/>
                <a:gd name="T5" fmla="*/ 6 h 12"/>
                <a:gd name="T6" fmla="*/ 1 w 4"/>
                <a:gd name="T7" fmla="*/ 10 h 12"/>
                <a:gd name="T8" fmla="*/ 0 w 4"/>
                <a:gd name="T9" fmla="*/ 11 h 12"/>
                <a:gd name="T10" fmla="*/ 0 w 4"/>
                <a:gd name="T11" fmla="*/ 12 h 12"/>
                <a:gd name="T12" fmla="*/ 0 w 4"/>
                <a:gd name="T13" fmla="*/ 11 h 12"/>
                <a:gd name="T14" fmla="*/ 0 w 4"/>
                <a:gd name="T15" fmla="*/ 10 h 12"/>
                <a:gd name="T16" fmla="*/ 2 w 4"/>
                <a:gd name="T17" fmla="*/ 6 h 12"/>
                <a:gd name="T18" fmla="*/ 4 w 4"/>
                <a:gd name="T19" fmla="*/ 2 h 12"/>
                <a:gd name="T20" fmla="*/ 4 w 4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12">
                  <a:moveTo>
                    <a:pt x="4" y="0"/>
                  </a:moveTo>
                  <a:cubicBezTo>
                    <a:pt x="4" y="0"/>
                    <a:pt x="4" y="1"/>
                    <a:pt x="4" y="2"/>
                  </a:cubicBezTo>
                  <a:cubicBezTo>
                    <a:pt x="4" y="3"/>
                    <a:pt x="3" y="5"/>
                    <a:pt x="2" y="6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4" y="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6"/>
            <p:cNvSpPr>
              <a:spLocks/>
            </p:cNvSpPr>
            <p:nvPr/>
          </p:nvSpPr>
          <p:spPr bwMode="auto">
            <a:xfrm>
              <a:off x="6340199" y="8792365"/>
              <a:ext cx="9021" cy="27062"/>
            </a:xfrm>
            <a:custGeom>
              <a:avLst/>
              <a:gdLst>
                <a:gd name="T0" fmla="*/ 3 w 3"/>
                <a:gd name="T1" fmla="*/ 0 h 9"/>
                <a:gd name="T2" fmla="*/ 3 w 3"/>
                <a:gd name="T3" fmla="*/ 1 h 9"/>
                <a:gd name="T4" fmla="*/ 2 w 3"/>
                <a:gd name="T5" fmla="*/ 5 h 9"/>
                <a:gd name="T6" fmla="*/ 1 w 3"/>
                <a:gd name="T7" fmla="*/ 8 h 9"/>
                <a:gd name="T8" fmla="*/ 0 w 3"/>
                <a:gd name="T9" fmla="*/ 9 h 9"/>
                <a:gd name="T10" fmla="*/ 0 w 3"/>
                <a:gd name="T11" fmla="*/ 8 h 9"/>
                <a:gd name="T12" fmla="*/ 1 w 3"/>
                <a:gd name="T13" fmla="*/ 4 h 9"/>
                <a:gd name="T14" fmla="*/ 3 w 3"/>
                <a:gd name="T15" fmla="*/ 1 h 9"/>
                <a:gd name="T16" fmla="*/ 3 w 3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3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3" y="2"/>
                    <a:pt x="3" y="3"/>
                    <a:pt x="2" y="5"/>
                  </a:cubicBezTo>
                  <a:cubicBezTo>
                    <a:pt x="2" y="6"/>
                    <a:pt x="1" y="7"/>
                    <a:pt x="1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1" y="7"/>
                    <a:pt x="1" y="6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8"/>
            <p:cNvSpPr>
              <a:spLocks/>
            </p:cNvSpPr>
            <p:nvPr/>
          </p:nvSpPr>
          <p:spPr bwMode="auto">
            <a:xfrm>
              <a:off x="6224220" y="8823293"/>
              <a:ext cx="24485" cy="23196"/>
            </a:xfrm>
            <a:custGeom>
              <a:avLst/>
              <a:gdLst>
                <a:gd name="T0" fmla="*/ 0 w 8"/>
                <a:gd name="T1" fmla="*/ 0 h 8"/>
                <a:gd name="T2" fmla="*/ 2 w 8"/>
                <a:gd name="T3" fmla="*/ 8 h 8"/>
                <a:gd name="T4" fmla="*/ 8 w 8"/>
                <a:gd name="T5" fmla="*/ 4 h 8"/>
                <a:gd name="T6" fmla="*/ 0 w 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cubicBezTo>
                    <a:pt x="0" y="6"/>
                    <a:pt x="1" y="8"/>
                    <a:pt x="2" y="8"/>
                  </a:cubicBezTo>
                  <a:cubicBezTo>
                    <a:pt x="4" y="8"/>
                    <a:pt x="8" y="4"/>
                    <a:pt x="8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E6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9"/>
            <p:cNvSpPr>
              <a:spLocks/>
            </p:cNvSpPr>
            <p:nvPr/>
          </p:nvSpPr>
          <p:spPr bwMode="auto">
            <a:xfrm>
              <a:off x="6260302" y="8846489"/>
              <a:ext cx="21907" cy="19330"/>
            </a:xfrm>
            <a:custGeom>
              <a:avLst/>
              <a:gdLst>
                <a:gd name="T0" fmla="*/ 0 w 7"/>
                <a:gd name="T1" fmla="*/ 0 h 6"/>
                <a:gd name="T2" fmla="*/ 2 w 7"/>
                <a:gd name="T3" fmla="*/ 6 h 6"/>
                <a:gd name="T4" fmla="*/ 7 w 7"/>
                <a:gd name="T5" fmla="*/ 3 h 6"/>
                <a:gd name="T6" fmla="*/ 0 w 7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0" y="0"/>
                  </a:moveTo>
                  <a:cubicBezTo>
                    <a:pt x="0" y="4"/>
                    <a:pt x="1" y="6"/>
                    <a:pt x="2" y="6"/>
                  </a:cubicBezTo>
                  <a:cubicBezTo>
                    <a:pt x="4" y="6"/>
                    <a:pt x="7" y="3"/>
                    <a:pt x="7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E6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0"/>
            <p:cNvSpPr>
              <a:spLocks/>
            </p:cNvSpPr>
            <p:nvPr/>
          </p:nvSpPr>
          <p:spPr bwMode="auto">
            <a:xfrm>
              <a:off x="6306694" y="8850355"/>
              <a:ext cx="14175" cy="11598"/>
            </a:xfrm>
            <a:custGeom>
              <a:avLst/>
              <a:gdLst>
                <a:gd name="T0" fmla="*/ 0 w 5"/>
                <a:gd name="T1" fmla="*/ 0 h 4"/>
                <a:gd name="T2" fmla="*/ 2 w 5"/>
                <a:gd name="T3" fmla="*/ 4 h 4"/>
                <a:gd name="T4" fmla="*/ 5 w 5"/>
                <a:gd name="T5" fmla="*/ 1 h 4"/>
                <a:gd name="T6" fmla="*/ 0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5" y="1"/>
                    <a:pt x="5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E6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1"/>
            <p:cNvSpPr>
              <a:spLocks/>
            </p:cNvSpPr>
            <p:nvPr/>
          </p:nvSpPr>
          <p:spPr bwMode="auto">
            <a:xfrm>
              <a:off x="6208756" y="8754994"/>
              <a:ext cx="27062" cy="15464"/>
            </a:xfrm>
            <a:custGeom>
              <a:avLst/>
              <a:gdLst>
                <a:gd name="T0" fmla="*/ 0 w 9"/>
                <a:gd name="T1" fmla="*/ 0 h 5"/>
                <a:gd name="T2" fmla="*/ 2 w 9"/>
                <a:gd name="T3" fmla="*/ 1 h 5"/>
                <a:gd name="T4" fmla="*/ 5 w 9"/>
                <a:gd name="T5" fmla="*/ 2 h 5"/>
                <a:gd name="T6" fmla="*/ 8 w 9"/>
                <a:gd name="T7" fmla="*/ 4 h 5"/>
                <a:gd name="T8" fmla="*/ 9 w 9"/>
                <a:gd name="T9" fmla="*/ 5 h 5"/>
                <a:gd name="T10" fmla="*/ 8 w 9"/>
                <a:gd name="T11" fmla="*/ 4 h 5"/>
                <a:gd name="T12" fmla="*/ 4 w 9"/>
                <a:gd name="T13" fmla="*/ 3 h 5"/>
                <a:gd name="T14" fmla="*/ 1 w 9"/>
                <a:gd name="T15" fmla="*/ 1 h 5"/>
                <a:gd name="T16" fmla="*/ 0 w 9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cubicBezTo>
                    <a:pt x="0" y="0"/>
                    <a:pt x="1" y="0"/>
                    <a:pt x="2" y="1"/>
                  </a:cubicBezTo>
                  <a:cubicBezTo>
                    <a:pt x="2" y="1"/>
                    <a:pt x="4" y="2"/>
                    <a:pt x="5" y="2"/>
                  </a:cubicBezTo>
                  <a:cubicBezTo>
                    <a:pt x="6" y="3"/>
                    <a:pt x="7" y="4"/>
                    <a:pt x="8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8" y="5"/>
                    <a:pt x="8" y="4"/>
                  </a:cubicBezTo>
                  <a:cubicBezTo>
                    <a:pt x="7" y="4"/>
                    <a:pt x="5" y="4"/>
                    <a:pt x="4" y="3"/>
                  </a:cubicBezTo>
                  <a:cubicBezTo>
                    <a:pt x="3" y="2"/>
                    <a:pt x="2" y="2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6248705" y="8774324"/>
              <a:ext cx="27062" cy="14175"/>
            </a:xfrm>
            <a:custGeom>
              <a:avLst/>
              <a:gdLst>
                <a:gd name="T0" fmla="*/ 0 w 9"/>
                <a:gd name="T1" fmla="*/ 0 h 5"/>
                <a:gd name="T2" fmla="*/ 1 w 9"/>
                <a:gd name="T3" fmla="*/ 1 h 5"/>
                <a:gd name="T4" fmla="*/ 4 w 9"/>
                <a:gd name="T5" fmla="*/ 2 h 5"/>
                <a:gd name="T6" fmla="*/ 7 w 9"/>
                <a:gd name="T7" fmla="*/ 4 h 5"/>
                <a:gd name="T8" fmla="*/ 9 w 9"/>
                <a:gd name="T9" fmla="*/ 5 h 5"/>
                <a:gd name="T10" fmla="*/ 7 w 9"/>
                <a:gd name="T11" fmla="*/ 5 h 5"/>
                <a:gd name="T12" fmla="*/ 4 w 9"/>
                <a:gd name="T13" fmla="*/ 3 h 5"/>
                <a:gd name="T14" fmla="*/ 1 w 9"/>
                <a:gd name="T15" fmla="*/ 1 h 5"/>
                <a:gd name="T16" fmla="*/ 0 w 9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2" y="1"/>
                    <a:pt x="3" y="2"/>
                    <a:pt x="4" y="2"/>
                  </a:cubicBezTo>
                  <a:cubicBezTo>
                    <a:pt x="5" y="3"/>
                    <a:pt x="6" y="4"/>
                    <a:pt x="7" y="4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9" y="5"/>
                    <a:pt x="8" y="5"/>
                    <a:pt x="7" y="5"/>
                  </a:cubicBezTo>
                  <a:cubicBezTo>
                    <a:pt x="6" y="4"/>
                    <a:pt x="5" y="4"/>
                    <a:pt x="4" y="3"/>
                  </a:cubicBezTo>
                  <a:cubicBezTo>
                    <a:pt x="3" y="2"/>
                    <a:pt x="2" y="2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6287364" y="8794942"/>
              <a:ext cx="19330" cy="12887"/>
            </a:xfrm>
            <a:custGeom>
              <a:avLst/>
              <a:gdLst>
                <a:gd name="T0" fmla="*/ 0 w 6"/>
                <a:gd name="T1" fmla="*/ 0 h 4"/>
                <a:gd name="T2" fmla="*/ 1 w 6"/>
                <a:gd name="T3" fmla="*/ 1 h 4"/>
                <a:gd name="T4" fmla="*/ 3 w 6"/>
                <a:gd name="T5" fmla="*/ 2 h 4"/>
                <a:gd name="T6" fmla="*/ 6 w 6"/>
                <a:gd name="T7" fmla="*/ 3 h 4"/>
                <a:gd name="T8" fmla="*/ 6 w 6"/>
                <a:gd name="T9" fmla="*/ 4 h 4"/>
                <a:gd name="T10" fmla="*/ 5 w 6"/>
                <a:gd name="T11" fmla="*/ 3 h 4"/>
                <a:gd name="T12" fmla="*/ 3 w 6"/>
                <a:gd name="T13" fmla="*/ 2 h 4"/>
                <a:gd name="T14" fmla="*/ 1 w 6"/>
                <a:gd name="T15" fmla="*/ 1 h 4"/>
                <a:gd name="T16" fmla="*/ 0 w 6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ubicBezTo>
                    <a:pt x="4" y="2"/>
                    <a:pt x="5" y="3"/>
                    <a:pt x="6" y="3"/>
                  </a:cubicBezTo>
                  <a:cubicBezTo>
                    <a:pt x="6" y="3"/>
                    <a:pt x="6" y="4"/>
                    <a:pt x="6" y="4"/>
                  </a:cubicBezTo>
                  <a:cubicBezTo>
                    <a:pt x="6" y="4"/>
                    <a:pt x="6" y="4"/>
                    <a:pt x="5" y="3"/>
                  </a:cubicBezTo>
                  <a:cubicBezTo>
                    <a:pt x="5" y="3"/>
                    <a:pt x="4" y="3"/>
                    <a:pt x="3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6318292" y="8810406"/>
              <a:ext cx="15464" cy="9021"/>
            </a:xfrm>
            <a:custGeom>
              <a:avLst/>
              <a:gdLst>
                <a:gd name="T0" fmla="*/ 0 w 5"/>
                <a:gd name="T1" fmla="*/ 0 h 3"/>
                <a:gd name="T2" fmla="*/ 1 w 5"/>
                <a:gd name="T3" fmla="*/ 0 h 3"/>
                <a:gd name="T4" fmla="*/ 3 w 5"/>
                <a:gd name="T5" fmla="*/ 1 h 3"/>
                <a:gd name="T6" fmla="*/ 5 w 5"/>
                <a:gd name="T7" fmla="*/ 2 h 3"/>
                <a:gd name="T8" fmla="*/ 5 w 5"/>
                <a:gd name="T9" fmla="*/ 3 h 3"/>
                <a:gd name="T10" fmla="*/ 5 w 5"/>
                <a:gd name="T11" fmla="*/ 3 h 3"/>
                <a:gd name="T12" fmla="*/ 3 w 5"/>
                <a:gd name="T13" fmla="*/ 2 h 3"/>
                <a:gd name="T14" fmla="*/ 1 w 5"/>
                <a:gd name="T15" fmla="*/ 1 h 3"/>
                <a:gd name="T16" fmla="*/ 0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3" y="2"/>
                    <a:pt x="3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5"/>
            <p:cNvSpPr>
              <a:spLocks/>
            </p:cNvSpPr>
            <p:nvPr/>
          </p:nvSpPr>
          <p:spPr bwMode="auto">
            <a:xfrm>
              <a:off x="6211333" y="8754994"/>
              <a:ext cx="24485" cy="12887"/>
            </a:xfrm>
            <a:custGeom>
              <a:avLst/>
              <a:gdLst>
                <a:gd name="T0" fmla="*/ 0 w 8"/>
                <a:gd name="T1" fmla="*/ 0 h 4"/>
                <a:gd name="T2" fmla="*/ 1 w 8"/>
                <a:gd name="T3" fmla="*/ 0 h 4"/>
                <a:gd name="T4" fmla="*/ 4 w 8"/>
                <a:gd name="T5" fmla="*/ 1 h 4"/>
                <a:gd name="T6" fmla="*/ 7 w 8"/>
                <a:gd name="T7" fmla="*/ 3 h 4"/>
                <a:gd name="T8" fmla="*/ 8 w 8"/>
                <a:gd name="T9" fmla="*/ 4 h 4"/>
                <a:gd name="T10" fmla="*/ 6 w 8"/>
                <a:gd name="T11" fmla="*/ 3 h 4"/>
                <a:gd name="T12" fmla="*/ 4 w 8"/>
                <a:gd name="T13" fmla="*/ 2 h 4"/>
                <a:gd name="T14" fmla="*/ 1 w 8"/>
                <a:gd name="T15" fmla="*/ 0 h 4"/>
                <a:gd name="T16" fmla="*/ 0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5" y="2"/>
                    <a:pt x="6" y="2"/>
                    <a:pt x="7" y="3"/>
                  </a:cubicBezTo>
                  <a:cubicBezTo>
                    <a:pt x="7" y="3"/>
                    <a:pt x="8" y="4"/>
                    <a:pt x="8" y="4"/>
                  </a:cubicBezTo>
                  <a:cubicBezTo>
                    <a:pt x="8" y="4"/>
                    <a:pt x="7" y="3"/>
                    <a:pt x="6" y="3"/>
                  </a:cubicBezTo>
                  <a:cubicBezTo>
                    <a:pt x="6" y="3"/>
                    <a:pt x="5" y="2"/>
                    <a:pt x="4" y="2"/>
                  </a:cubicBezTo>
                  <a:cubicBezTo>
                    <a:pt x="3" y="1"/>
                    <a:pt x="2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6"/>
            <p:cNvSpPr>
              <a:spLocks/>
            </p:cNvSpPr>
            <p:nvPr/>
          </p:nvSpPr>
          <p:spPr bwMode="auto">
            <a:xfrm>
              <a:off x="6251282" y="8774324"/>
              <a:ext cx="21907" cy="9021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0 h 3"/>
                <a:gd name="T4" fmla="*/ 4 w 7"/>
                <a:gd name="T5" fmla="*/ 1 h 3"/>
                <a:gd name="T6" fmla="*/ 6 w 7"/>
                <a:gd name="T7" fmla="*/ 3 h 3"/>
                <a:gd name="T8" fmla="*/ 7 w 7"/>
                <a:gd name="T9" fmla="*/ 3 h 3"/>
                <a:gd name="T10" fmla="*/ 6 w 7"/>
                <a:gd name="T11" fmla="*/ 3 h 3"/>
                <a:gd name="T12" fmla="*/ 3 w 7"/>
                <a:gd name="T13" fmla="*/ 2 h 3"/>
                <a:gd name="T14" fmla="*/ 1 w 7"/>
                <a:gd name="T15" fmla="*/ 1 h 3"/>
                <a:gd name="T16" fmla="*/ 0 w 7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4" y="2"/>
                    <a:pt x="5" y="2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5" y="3"/>
                    <a:pt x="4" y="2"/>
                    <a:pt x="3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auto">
            <a:xfrm>
              <a:off x="6291230" y="8792365"/>
              <a:ext cx="18041" cy="9021"/>
            </a:xfrm>
            <a:custGeom>
              <a:avLst/>
              <a:gdLst>
                <a:gd name="T0" fmla="*/ 0 w 6"/>
                <a:gd name="T1" fmla="*/ 0 h 3"/>
                <a:gd name="T2" fmla="*/ 1 w 6"/>
                <a:gd name="T3" fmla="*/ 0 h 3"/>
                <a:gd name="T4" fmla="*/ 3 w 6"/>
                <a:gd name="T5" fmla="*/ 1 h 3"/>
                <a:gd name="T6" fmla="*/ 5 w 6"/>
                <a:gd name="T7" fmla="*/ 3 h 3"/>
                <a:gd name="T8" fmla="*/ 6 w 6"/>
                <a:gd name="T9" fmla="*/ 3 h 3"/>
                <a:gd name="T10" fmla="*/ 5 w 6"/>
                <a:gd name="T11" fmla="*/ 3 h 3"/>
                <a:gd name="T12" fmla="*/ 3 w 6"/>
                <a:gd name="T13" fmla="*/ 2 h 3"/>
                <a:gd name="T14" fmla="*/ 1 w 6"/>
                <a:gd name="T15" fmla="*/ 1 h 3"/>
                <a:gd name="T16" fmla="*/ 0 w 6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4" y="2"/>
                    <a:pt x="5" y="2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3"/>
                    <a:pt x="3" y="2"/>
                    <a:pt x="3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8"/>
            <p:cNvSpPr>
              <a:spLocks/>
            </p:cNvSpPr>
            <p:nvPr/>
          </p:nvSpPr>
          <p:spPr bwMode="auto">
            <a:xfrm>
              <a:off x="6318292" y="8807829"/>
              <a:ext cx="18041" cy="9021"/>
            </a:xfrm>
            <a:custGeom>
              <a:avLst/>
              <a:gdLst>
                <a:gd name="T0" fmla="*/ 0 w 6"/>
                <a:gd name="T1" fmla="*/ 0 h 3"/>
                <a:gd name="T2" fmla="*/ 1 w 6"/>
                <a:gd name="T3" fmla="*/ 0 h 3"/>
                <a:gd name="T4" fmla="*/ 3 w 6"/>
                <a:gd name="T5" fmla="*/ 1 h 3"/>
                <a:gd name="T6" fmla="*/ 5 w 6"/>
                <a:gd name="T7" fmla="*/ 2 h 3"/>
                <a:gd name="T8" fmla="*/ 6 w 6"/>
                <a:gd name="T9" fmla="*/ 3 h 3"/>
                <a:gd name="T10" fmla="*/ 5 w 6"/>
                <a:gd name="T11" fmla="*/ 3 h 3"/>
                <a:gd name="T12" fmla="*/ 3 w 6"/>
                <a:gd name="T13" fmla="*/ 2 h 3"/>
                <a:gd name="T14" fmla="*/ 1 w 6"/>
                <a:gd name="T15" fmla="*/ 1 h 3"/>
                <a:gd name="T16" fmla="*/ 0 w 6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3"/>
                    <a:pt x="4" y="2"/>
                    <a:pt x="3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6588511" y="7657594"/>
              <a:ext cx="99521" cy="53756"/>
            </a:xfrm>
            <a:custGeom>
              <a:avLst/>
              <a:gdLst>
                <a:gd name="T0" fmla="*/ 0 w 137"/>
                <a:gd name="T1" fmla="*/ 0 h 74"/>
                <a:gd name="T2" fmla="*/ 59 w 137"/>
                <a:gd name="T3" fmla="*/ 71 h 74"/>
                <a:gd name="T4" fmla="*/ 116 w 137"/>
                <a:gd name="T5" fmla="*/ 74 h 74"/>
                <a:gd name="T6" fmla="*/ 128 w 137"/>
                <a:gd name="T7" fmla="*/ 69 h 74"/>
                <a:gd name="T8" fmla="*/ 130 w 137"/>
                <a:gd name="T9" fmla="*/ 71 h 74"/>
                <a:gd name="T10" fmla="*/ 137 w 137"/>
                <a:gd name="T11" fmla="*/ 62 h 74"/>
                <a:gd name="T12" fmla="*/ 94 w 137"/>
                <a:gd name="T13" fmla="*/ 12 h 74"/>
                <a:gd name="T14" fmla="*/ 0 w 137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74">
                  <a:moveTo>
                    <a:pt x="0" y="0"/>
                  </a:moveTo>
                  <a:lnTo>
                    <a:pt x="59" y="71"/>
                  </a:lnTo>
                  <a:lnTo>
                    <a:pt x="116" y="74"/>
                  </a:lnTo>
                  <a:lnTo>
                    <a:pt x="128" y="69"/>
                  </a:lnTo>
                  <a:lnTo>
                    <a:pt x="130" y="71"/>
                  </a:lnTo>
                  <a:lnTo>
                    <a:pt x="137" y="62"/>
                  </a:lnTo>
                  <a:lnTo>
                    <a:pt x="94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2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6528217" y="7576960"/>
              <a:ext cx="65378" cy="55209"/>
            </a:xfrm>
            <a:custGeom>
              <a:avLst/>
              <a:gdLst>
                <a:gd name="T0" fmla="*/ 9 w 38"/>
                <a:gd name="T1" fmla="*/ 5 h 32"/>
                <a:gd name="T2" fmla="*/ 27 w 38"/>
                <a:gd name="T3" fmla="*/ 12 h 32"/>
                <a:gd name="T4" fmla="*/ 38 w 38"/>
                <a:gd name="T5" fmla="*/ 27 h 32"/>
                <a:gd name="T6" fmla="*/ 27 w 38"/>
                <a:gd name="T7" fmla="*/ 32 h 32"/>
                <a:gd name="T8" fmla="*/ 15 w 38"/>
                <a:gd name="T9" fmla="*/ 15 h 32"/>
                <a:gd name="T10" fmla="*/ 9 w 38"/>
                <a:gd name="T11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2">
                  <a:moveTo>
                    <a:pt x="9" y="5"/>
                  </a:moveTo>
                  <a:cubicBezTo>
                    <a:pt x="9" y="5"/>
                    <a:pt x="19" y="0"/>
                    <a:pt x="27" y="12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16" y="15"/>
                    <a:pt x="15" y="15"/>
                  </a:cubicBezTo>
                  <a:cubicBezTo>
                    <a:pt x="15" y="15"/>
                    <a:pt x="0" y="9"/>
                    <a:pt x="9" y="5"/>
                  </a:cubicBezTo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6555821" y="7576960"/>
              <a:ext cx="125672" cy="106785"/>
            </a:xfrm>
            <a:custGeom>
              <a:avLst/>
              <a:gdLst>
                <a:gd name="T0" fmla="*/ 20 w 73"/>
                <a:gd name="T1" fmla="*/ 0 h 62"/>
                <a:gd name="T2" fmla="*/ 19 w 73"/>
                <a:gd name="T3" fmla="*/ 47 h 62"/>
                <a:gd name="T4" fmla="*/ 33 w 73"/>
                <a:gd name="T5" fmla="*/ 50 h 62"/>
                <a:gd name="T6" fmla="*/ 48 w 73"/>
                <a:gd name="T7" fmla="*/ 62 h 62"/>
                <a:gd name="T8" fmla="*/ 73 w 73"/>
                <a:gd name="T9" fmla="*/ 27 h 62"/>
                <a:gd name="T10" fmla="*/ 20 w 73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62">
                  <a:moveTo>
                    <a:pt x="20" y="0"/>
                  </a:moveTo>
                  <a:cubicBezTo>
                    <a:pt x="20" y="0"/>
                    <a:pt x="0" y="33"/>
                    <a:pt x="19" y="47"/>
                  </a:cubicBezTo>
                  <a:cubicBezTo>
                    <a:pt x="19" y="47"/>
                    <a:pt x="27" y="53"/>
                    <a:pt x="33" y="50"/>
                  </a:cubicBezTo>
                  <a:cubicBezTo>
                    <a:pt x="33" y="50"/>
                    <a:pt x="41" y="61"/>
                    <a:pt x="48" y="62"/>
                  </a:cubicBezTo>
                  <a:cubicBezTo>
                    <a:pt x="48" y="62"/>
                    <a:pt x="66" y="62"/>
                    <a:pt x="73" y="27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6574708" y="7554441"/>
              <a:ext cx="99521" cy="92983"/>
            </a:xfrm>
            <a:custGeom>
              <a:avLst/>
              <a:gdLst>
                <a:gd name="T0" fmla="*/ 16 w 58"/>
                <a:gd name="T1" fmla="*/ 0 h 54"/>
                <a:gd name="T2" fmla="*/ 6 w 58"/>
                <a:gd name="T3" fmla="*/ 33 h 54"/>
                <a:gd name="T4" fmla="*/ 26 w 58"/>
                <a:gd name="T5" fmla="*/ 11 h 54"/>
                <a:gd name="T6" fmla="*/ 13 w 58"/>
                <a:gd name="T7" fmla="*/ 40 h 54"/>
                <a:gd name="T8" fmla="*/ 24 w 58"/>
                <a:gd name="T9" fmla="*/ 44 h 54"/>
                <a:gd name="T10" fmla="*/ 38 w 58"/>
                <a:gd name="T11" fmla="*/ 19 h 54"/>
                <a:gd name="T12" fmla="*/ 26 w 58"/>
                <a:gd name="T13" fmla="*/ 49 h 54"/>
                <a:gd name="T14" fmla="*/ 32 w 58"/>
                <a:gd name="T15" fmla="*/ 51 h 54"/>
                <a:gd name="T16" fmla="*/ 47 w 58"/>
                <a:gd name="T17" fmla="*/ 27 h 54"/>
                <a:gd name="T18" fmla="*/ 42 w 58"/>
                <a:gd name="T19" fmla="*/ 40 h 54"/>
                <a:gd name="T20" fmla="*/ 41 w 58"/>
                <a:gd name="T21" fmla="*/ 47 h 54"/>
                <a:gd name="T22" fmla="*/ 48 w 58"/>
                <a:gd name="T23" fmla="*/ 48 h 54"/>
                <a:gd name="T24" fmla="*/ 55 w 58"/>
                <a:gd name="T25" fmla="*/ 34 h 54"/>
                <a:gd name="T26" fmla="*/ 58 w 58"/>
                <a:gd name="T27" fmla="*/ 25 h 54"/>
                <a:gd name="T28" fmla="*/ 16 w 58"/>
                <a:gd name="T2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54">
                  <a:moveTo>
                    <a:pt x="16" y="0"/>
                  </a:moveTo>
                  <a:cubicBezTo>
                    <a:pt x="16" y="0"/>
                    <a:pt x="0" y="26"/>
                    <a:pt x="6" y="33"/>
                  </a:cubicBezTo>
                  <a:cubicBezTo>
                    <a:pt x="6" y="33"/>
                    <a:pt x="15" y="41"/>
                    <a:pt x="26" y="11"/>
                  </a:cubicBezTo>
                  <a:cubicBezTo>
                    <a:pt x="26" y="11"/>
                    <a:pt x="14" y="37"/>
                    <a:pt x="13" y="40"/>
                  </a:cubicBezTo>
                  <a:cubicBezTo>
                    <a:pt x="13" y="40"/>
                    <a:pt x="15" y="50"/>
                    <a:pt x="24" y="44"/>
                  </a:cubicBezTo>
                  <a:cubicBezTo>
                    <a:pt x="24" y="44"/>
                    <a:pt x="27" y="40"/>
                    <a:pt x="38" y="19"/>
                  </a:cubicBezTo>
                  <a:cubicBezTo>
                    <a:pt x="38" y="19"/>
                    <a:pt x="25" y="44"/>
                    <a:pt x="26" y="49"/>
                  </a:cubicBezTo>
                  <a:cubicBezTo>
                    <a:pt x="26" y="49"/>
                    <a:pt x="28" y="53"/>
                    <a:pt x="32" y="51"/>
                  </a:cubicBezTo>
                  <a:cubicBezTo>
                    <a:pt x="32" y="51"/>
                    <a:pt x="36" y="51"/>
                    <a:pt x="47" y="27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4" y="54"/>
                    <a:pt x="48" y="48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7"/>
            <p:cNvSpPr>
              <a:spLocks/>
            </p:cNvSpPr>
            <p:nvPr/>
          </p:nvSpPr>
          <p:spPr bwMode="auto">
            <a:xfrm>
              <a:off x="6584878" y="7595848"/>
              <a:ext cx="15255" cy="13802"/>
            </a:xfrm>
            <a:custGeom>
              <a:avLst/>
              <a:gdLst>
                <a:gd name="T0" fmla="*/ 1 w 9"/>
                <a:gd name="T1" fmla="*/ 0 h 8"/>
                <a:gd name="T2" fmla="*/ 4 w 9"/>
                <a:gd name="T3" fmla="*/ 8 h 8"/>
                <a:gd name="T4" fmla="*/ 9 w 9"/>
                <a:gd name="T5" fmla="*/ 5 h 8"/>
                <a:gd name="T6" fmla="*/ 1 w 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1" y="0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9" y="5"/>
                    <a:pt x="9" y="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FE6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9"/>
            <p:cNvSpPr>
              <a:spLocks/>
            </p:cNvSpPr>
            <p:nvPr/>
          </p:nvSpPr>
          <p:spPr bwMode="auto">
            <a:xfrm>
              <a:off x="5652870" y="5595265"/>
              <a:ext cx="1600323" cy="2481478"/>
            </a:xfrm>
            <a:custGeom>
              <a:avLst/>
              <a:gdLst>
                <a:gd name="T0" fmla="*/ 834 w 932"/>
                <a:gd name="T1" fmla="*/ 775 h 1445"/>
                <a:gd name="T2" fmla="*/ 930 w 932"/>
                <a:gd name="T3" fmla="*/ 474 h 1445"/>
                <a:gd name="T4" fmla="*/ 458 w 932"/>
                <a:gd name="T5" fmla="*/ 5 h 1445"/>
                <a:gd name="T6" fmla="*/ 4 w 932"/>
                <a:gd name="T7" fmla="*/ 491 h 1445"/>
                <a:gd name="T8" fmla="*/ 101 w 932"/>
                <a:gd name="T9" fmla="*/ 774 h 1445"/>
                <a:gd name="T10" fmla="*/ 100 w 932"/>
                <a:gd name="T11" fmla="*/ 774 h 1445"/>
                <a:gd name="T12" fmla="*/ 101 w 932"/>
                <a:gd name="T13" fmla="*/ 775 h 1445"/>
                <a:gd name="T14" fmla="*/ 201 w 932"/>
                <a:gd name="T15" fmla="*/ 874 h 1445"/>
                <a:gd name="T16" fmla="*/ 334 w 932"/>
                <a:gd name="T17" fmla="*/ 1113 h 1445"/>
                <a:gd name="T18" fmla="*/ 338 w 932"/>
                <a:gd name="T19" fmla="*/ 1363 h 1445"/>
                <a:gd name="T20" fmla="*/ 423 w 932"/>
                <a:gd name="T21" fmla="*/ 1445 h 1445"/>
                <a:gd name="T22" fmla="*/ 544 w 932"/>
                <a:gd name="T23" fmla="*/ 1442 h 1445"/>
                <a:gd name="T24" fmla="*/ 625 w 932"/>
                <a:gd name="T25" fmla="*/ 1357 h 1445"/>
                <a:gd name="T26" fmla="*/ 620 w 932"/>
                <a:gd name="T27" fmla="*/ 1080 h 1445"/>
                <a:gd name="T28" fmla="*/ 761 w 932"/>
                <a:gd name="T29" fmla="*/ 853 h 1445"/>
                <a:gd name="T30" fmla="*/ 829 w 932"/>
                <a:gd name="T31" fmla="*/ 781 h 1445"/>
                <a:gd name="T32" fmla="*/ 836 w 932"/>
                <a:gd name="T33" fmla="*/ 774 h 1445"/>
                <a:gd name="T34" fmla="*/ 834 w 932"/>
                <a:gd name="T35" fmla="*/ 775 h 1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445">
                  <a:moveTo>
                    <a:pt x="834" y="775"/>
                  </a:moveTo>
                  <a:cubicBezTo>
                    <a:pt x="896" y="692"/>
                    <a:pt x="932" y="587"/>
                    <a:pt x="930" y="474"/>
                  </a:cubicBezTo>
                  <a:cubicBezTo>
                    <a:pt x="925" y="210"/>
                    <a:pt x="714" y="0"/>
                    <a:pt x="458" y="5"/>
                  </a:cubicBezTo>
                  <a:cubicBezTo>
                    <a:pt x="203" y="10"/>
                    <a:pt x="0" y="228"/>
                    <a:pt x="4" y="491"/>
                  </a:cubicBezTo>
                  <a:cubicBezTo>
                    <a:pt x="6" y="598"/>
                    <a:pt x="42" y="696"/>
                    <a:pt x="101" y="774"/>
                  </a:cubicBezTo>
                  <a:cubicBezTo>
                    <a:pt x="100" y="774"/>
                    <a:pt x="100" y="774"/>
                    <a:pt x="100" y="774"/>
                  </a:cubicBezTo>
                  <a:cubicBezTo>
                    <a:pt x="100" y="774"/>
                    <a:pt x="101" y="774"/>
                    <a:pt x="101" y="775"/>
                  </a:cubicBezTo>
                  <a:cubicBezTo>
                    <a:pt x="129" y="813"/>
                    <a:pt x="163" y="846"/>
                    <a:pt x="201" y="874"/>
                  </a:cubicBezTo>
                  <a:cubicBezTo>
                    <a:pt x="264" y="943"/>
                    <a:pt x="333" y="1037"/>
                    <a:pt x="334" y="1113"/>
                  </a:cubicBezTo>
                  <a:cubicBezTo>
                    <a:pt x="338" y="1363"/>
                    <a:pt x="338" y="1363"/>
                    <a:pt x="338" y="1363"/>
                  </a:cubicBezTo>
                  <a:cubicBezTo>
                    <a:pt x="339" y="1409"/>
                    <a:pt x="377" y="1445"/>
                    <a:pt x="423" y="1445"/>
                  </a:cubicBezTo>
                  <a:cubicBezTo>
                    <a:pt x="544" y="1442"/>
                    <a:pt x="544" y="1442"/>
                    <a:pt x="544" y="1442"/>
                  </a:cubicBezTo>
                  <a:cubicBezTo>
                    <a:pt x="590" y="1441"/>
                    <a:pt x="626" y="1403"/>
                    <a:pt x="625" y="1357"/>
                  </a:cubicBezTo>
                  <a:cubicBezTo>
                    <a:pt x="620" y="1080"/>
                    <a:pt x="620" y="1080"/>
                    <a:pt x="620" y="1080"/>
                  </a:cubicBezTo>
                  <a:cubicBezTo>
                    <a:pt x="638" y="1003"/>
                    <a:pt x="706" y="914"/>
                    <a:pt x="761" y="853"/>
                  </a:cubicBezTo>
                  <a:cubicBezTo>
                    <a:pt x="786" y="831"/>
                    <a:pt x="809" y="807"/>
                    <a:pt x="829" y="781"/>
                  </a:cubicBezTo>
                  <a:cubicBezTo>
                    <a:pt x="834" y="777"/>
                    <a:pt x="836" y="774"/>
                    <a:pt x="836" y="774"/>
                  </a:cubicBezTo>
                  <a:lnTo>
                    <a:pt x="834" y="775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0"/>
            <p:cNvSpPr>
              <a:spLocks/>
            </p:cNvSpPr>
            <p:nvPr/>
          </p:nvSpPr>
          <p:spPr bwMode="auto">
            <a:xfrm>
              <a:off x="6438866" y="5595265"/>
              <a:ext cx="814327" cy="2477846"/>
            </a:xfrm>
            <a:custGeom>
              <a:avLst/>
              <a:gdLst>
                <a:gd name="T0" fmla="*/ 472 w 474"/>
                <a:gd name="T1" fmla="*/ 474 h 1443"/>
                <a:gd name="T2" fmla="*/ 0 w 474"/>
                <a:gd name="T3" fmla="*/ 5 h 1443"/>
                <a:gd name="T4" fmla="*/ 27 w 474"/>
                <a:gd name="T5" fmla="*/ 1443 h 1443"/>
                <a:gd name="T6" fmla="*/ 86 w 474"/>
                <a:gd name="T7" fmla="*/ 1442 h 1443"/>
                <a:gd name="T8" fmla="*/ 167 w 474"/>
                <a:gd name="T9" fmla="*/ 1357 h 1443"/>
                <a:gd name="T10" fmla="*/ 162 w 474"/>
                <a:gd name="T11" fmla="*/ 1080 h 1443"/>
                <a:gd name="T12" fmla="*/ 303 w 474"/>
                <a:gd name="T13" fmla="*/ 853 h 1443"/>
                <a:gd name="T14" fmla="*/ 371 w 474"/>
                <a:gd name="T15" fmla="*/ 781 h 1443"/>
                <a:gd name="T16" fmla="*/ 378 w 474"/>
                <a:gd name="T17" fmla="*/ 774 h 1443"/>
                <a:gd name="T18" fmla="*/ 376 w 474"/>
                <a:gd name="T19" fmla="*/ 775 h 1443"/>
                <a:gd name="T20" fmla="*/ 472 w 474"/>
                <a:gd name="T21" fmla="*/ 474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4" h="1443">
                  <a:moveTo>
                    <a:pt x="472" y="474"/>
                  </a:moveTo>
                  <a:cubicBezTo>
                    <a:pt x="467" y="210"/>
                    <a:pt x="256" y="0"/>
                    <a:pt x="0" y="5"/>
                  </a:cubicBezTo>
                  <a:cubicBezTo>
                    <a:pt x="27" y="1443"/>
                    <a:pt x="27" y="1443"/>
                    <a:pt x="27" y="1443"/>
                  </a:cubicBezTo>
                  <a:cubicBezTo>
                    <a:pt x="86" y="1442"/>
                    <a:pt x="86" y="1442"/>
                    <a:pt x="86" y="1442"/>
                  </a:cubicBezTo>
                  <a:cubicBezTo>
                    <a:pt x="132" y="1441"/>
                    <a:pt x="168" y="1403"/>
                    <a:pt x="167" y="1357"/>
                  </a:cubicBezTo>
                  <a:cubicBezTo>
                    <a:pt x="162" y="1080"/>
                    <a:pt x="162" y="1080"/>
                    <a:pt x="162" y="1080"/>
                  </a:cubicBezTo>
                  <a:cubicBezTo>
                    <a:pt x="180" y="1003"/>
                    <a:pt x="248" y="914"/>
                    <a:pt x="303" y="853"/>
                  </a:cubicBezTo>
                  <a:cubicBezTo>
                    <a:pt x="328" y="831"/>
                    <a:pt x="351" y="807"/>
                    <a:pt x="371" y="781"/>
                  </a:cubicBezTo>
                  <a:cubicBezTo>
                    <a:pt x="376" y="777"/>
                    <a:pt x="378" y="774"/>
                    <a:pt x="378" y="774"/>
                  </a:cubicBezTo>
                  <a:cubicBezTo>
                    <a:pt x="376" y="775"/>
                    <a:pt x="376" y="775"/>
                    <a:pt x="376" y="775"/>
                  </a:cubicBezTo>
                  <a:cubicBezTo>
                    <a:pt x="438" y="692"/>
                    <a:pt x="474" y="587"/>
                    <a:pt x="472" y="474"/>
                  </a:cubicBezTo>
                  <a:close/>
                </a:path>
              </a:pathLst>
            </a:custGeom>
            <a:solidFill>
              <a:srgbClr val="EFBE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1"/>
            <p:cNvSpPr>
              <a:spLocks/>
            </p:cNvSpPr>
            <p:nvPr/>
          </p:nvSpPr>
          <p:spPr bwMode="auto">
            <a:xfrm>
              <a:off x="6191880" y="6802588"/>
              <a:ext cx="187419" cy="764202"/>
            </a:xfrm>
            <a:custGeom>
              <a:avLst/>
              <a:gdLst>
                <a:gd name="T0" fmla="*/ 0 w 258"/>
                <a:gd name="T1" fmla="*/ 0 h 1052"/>
                <a:gd name="T2" fmla="*/ 258 w 258"/>
                <a:gd name="T3" fmla="*/ 1052 h 1052"/>
                <a:gd name="T4" fmla="*/ 0 w 258"/>
                <a:gd name="T5" fmla="*/ 0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8" h="1052">
                  <a:moveTo>
                    <a:pt x="0" y="0"/>
                  </a:moveTo>
                  <a:lnTo>
                    <a:pt x="258" y="10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Line 32"/>
            <p:cNvSpPr>
              <a:spLocks noChangeShapeType="1"/>
            </p:cNvSpPr>
            <p:nvPr/>
          </p:nvSpPr>
          <p:spPr bwMode="auto">
            <a:xfrm>
              <a:off x="6191880" y="6802588"/>
              <a:ext cx="187419" cy="76420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3"/>
            <p:cNvSpPr>
              <a:spLocks/>
            </p:cNvSpPr>
            <p:nvPr/>
          </p:nvSpPr>
          <p:spPr bwMode="auto">
            <a:xfrm>
              <a:off x="6151927" y="6763361"/>
              <a:ext cx="266600" cy="839751"/>
            </a:xfrm>
            <a:custGeom>
              <a:avLst/>
              <a:gdLst>
                <a:gd name="T0" fmla="*/ 133 w 155"/>
                <a:gd name="T1" fmla="*/ 489 h 489"/>
                <a:gd name="T2" fmla="*/ 112 w 155"/>
                <a:gd name="T3" fmla="*/ 473 h 489"/>
                <a:gd name="T4" fmla="*/ 3 w 155"/>
                <a:gd name="T5" fmla="*/ 28 h 489"/>
                <a:gd name="T6" fmla="*/ 18 w 155"/>
                <a:gd name="T7" fmla="*/ 3 h 489"/>
                <a:gd name="T8" fmla="*/ 44 w 155"/>
                <a:gd name="T9" fmla="*/ 18 h 489"/>
                <a:gd name="T10" fmla="*/ 153 w 155"/>
                <a:gd name="T11" fmla="*/ 463 h 489"/>
                <a:gd name="T12" fmla="*/ 137 w 155"/>
                <a:gd name="T13" fmla="*/ 488 h 489"/>
                <a:gd name="T14" fmla="*/ 133 w 155"/>
                <a:gd name="T15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" h="489">
                  <a:moveTo>
                    <a:pt x="133" y="489"/>
                  </a:moveTo>
                  <a:cubicBezTo>
                    <a:pt x="123" y="489"/>
                    <a:pt x="114" y="483"/>
                    <a:pt x="112" y="47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0" y="17"/>
                    <a:pt x="7" y="5"/>
                    <a:pt x="18" y="3"/>
                  </a:cubicBezTo>
                  <a:cubicBezTo>
                    <a:pt x="30" y="0"/>
                    <a:pt x="41" y="7"/>
                    <a:pt x="44" y="18"/>
                  </a:cubicBezTo>
                  <a:cubicBezTo>
                    <a:pt x="153" y="463"/>
                    <a:pt x="153" y="463"/>
                    <a:pt x="153" y="463"/>
                  </a:cubicBezTo>
                  <a:cubicBezTo>
                    <a:pt x="155" y="474"/>
                    <a:pt x="149" y="486"/>
                    <a:pt x="137" y="488"/>
                  </a:cubicBezTo>
                  <a:cubicBezTo>
                    <a:pt x="136" y="489"/>
                    <a:pt x="134" y="489"/>
                    <a:pt x="133" y="4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4"/>
            <p:cNvSpPr>
              <a:spLocks/>
            </p:cNvSpPr>
            <p:nvPr/>
          </p:nvSpPr>
          <p:spPr bwMode="auto">
            <a:xfrm>
              <a:off x="6189701" y="6802588"/>
              <a:ext cx="271684" cy="157635"/>
            </a:xfrm>
            <a:custGeom>
              <a:avLst/>
              <a:gdLst>
                <a:gd name="T0" fmla="*/ 0 w 374"/>
                <a:gd name="T1" fmla="*/ 0 h 217"/>
                <a:gd name="T2" fmla="*/ 374 w 374"/>
                <a:gd name="T3" fmla="*/ 217 h 217"/>
                <a:gd name="T4" fmla="*/ 0 w 374"/>
                <a:gd name="T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4" h="217">
                  <a:moveTo>
                    <a:pt x="0" y="0"/>
                  </a:moveTo>
                  <a:lnTo>
                    <a:pt x="374" y="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35"/>
            <p:cNvSpPr>
              <a:spLocks noChangeShapeType="1"/>
            </p:cNvSpPr>
            <p:nvPr/>
          </p:nvSpPr>
          <p:spPr bwMode="auto">
            <a:xfrm>
              <a:off x="6189701" y="6802588"/>
              <a:ext cx="271684" cy="15763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6"/>
            <p:cNvSpPr>
              <a:spLocks/>
            </p:cNvSpPr>
            <p:nvPr/>
          </p:nvSpPr>
          <p:spPr bwMode="auto">
            <a:xfrm>
              <a:off x="6149021" y="6761182"/>
              <a:ext cx="355224" cy="235363"/>
            </a:xfrm>
            <a:custGeom>
              <a:avLst/>
              <a:gdLst>
                <a:gd name="T0" fmla="*/ 183 w 207"/>
                <a:gd name="T1" fmla="*/ 137 h 137"/>
                <a:gd name="T2" fmla="*/ 172 w 207"/>
                <a:gd name="T3" fmla="*/ 134 h 137"/>
                <a:gd name="T4" fmla="*/ 13 w 207"/>
                <a:gd name="T5" fmla="*/ 42 h 137"/>
                <a:gd name="T6" fmla="*/ 6 w 207"/>
                <a:gd name="T7" fmla="*/ 14 h 137"/>
                <a:gd name="T8" fmla="*/ 35 w 207"/>
                <a:gd name="T9" fmla="*/ 6 h 137"/>
                <a:gd name="T10" fmla="*/ 193 w 207"/>
                <a:gd name="T11" fmla="*/ 98 h 137"/>
                <a:gd name="T12" fmla="*/ 201 w 207"/>
                <a:gd name="T13" fmla="*/ 127 h 137"/>
                <a:gd name="T14" fmla="*/ 183 w 207"/>
                <a:gd name="T1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37">
                  <a:moveTo>
                    <a:pt x="183" y="137"/>
                  </a:moveTo>
                  <a:cubicBezTo>
                    <a:pt x="179" y="137"/>
                    <a:pt x="175" y="136"/>
                    <a:pt x="172" y="134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3" y="36"/>
                    <a:pt x="0" y="24"/>
                    <a:pt x="6" y="14"/>
                  </a:cubicBezTo>
                  <a:cubicBezTo>
                    <a:pt x="12" y="3"/>
                    <a:pt x="24" y="0"/>
                    <a:pt x="35" y="6"/>
                  </a:cubicBezTo>
                  <a:cubicBezTo>
                    <a:pt x="193" y="98"/>
                    <a:pt x="193" y="98"/>
                    <a:pt x="193" y="98"/>
                  </a:cubicBezTo>
                  <a:cubicBezTo>
                    <a:pt x="203" y="104"/>
                    <a:pt x="207" y="117"/>
                    <a:pt x="201" y="127"/>
                  </a:cubicBezTo>
                  <a:cubicBezTo>
                    <a:pt x="197" y="133"/>
                    <a:pt x="190" y="137"/>
                    <a:pt x="183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7"/>
            <p:cNvSpPr>
              <a:spLocks/>
            </p:cNvSpPr>
            <p:nvPr/>
          </p:nvSpPr>
          <p:spPr bwMode="auto">
            <a:xfrm>
              <a:off x="6565991" y="6792418"/>
              <a:ext cx="159814" cy="770740"/>
            </a:xfrm>
            <a:custGeom>
              <a:avLst/>
              <a:gdLst>
                <a:gd name="T0" fmla="*/ 220 w 220"/>
                <a:gd name="T1" fmla="*/ 0 h 1061"/>
                <a:gd name="T2" fmla="*/ 0 w 220"/>
                <a:gd name="T3" fmla="*/ 1061 h 1061"/>
                <a:gd name="T4" fmla="*/ 220 w 220"/>
                <a:gd name="T5" fmla="*/ 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1061">
                  <a:moveTo>
                    <a:pt x="220" y="0"/>
                  </a:moveTo>
                  <a:lnTo>
                    <a:pt x="0" y="1061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38"/>
            <p:cNvSpPr>
              <a:spLocks noChangeShapeType="1"/>
            </p:cNvSpPr>
            <p:nvPr/>
          </p:nvSpPr>
          <p:spPr bwMode="auto">
            <a:xfrm flipH="1">
              <a:off x="6565991" y="6792418"/>
              <a:ext cx="159814" cy="77074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9"/>
            <p:cNvSpPr>
              <a:spLocks/>
            </p:cNvSpPr>
            <p:nvPr/>
          </p:nvSpPr>
          <p:spPr bwMode="auto">
            <a:xfrm>
              <a:off x="6526764" y="6752464"/>
              <a:ext cx="238269" cy="847015"/>
            </a:xfrm>
            <a:custGeom>
              <a:avLst/>
              <a:gdLst>
                <a:gd name="T0" fmla="*/ 24 w 139"/>
                <a:gd name="T1" fmla="*/ 493 h 493"/>
                <a:gd name="T2" fmla="*/ 19 w 139"/>
                <a:gd name="T3" fmla="*/ 492 h 493"/>
                <a:gd name="T4" fmla="*/ 3 w 139"/>
                <a:gd name="T5" fmla="*/ 468 h 493"/>
                <a:gd name="T6" fmla="*/ 95 w 139"/>
                <a:gd name="T7" fmla="*/ 19 h 493"/>
                <a:gd name="T8" fmla="*/ 120 w 139"/>
                <a:gd name="T9" fmla="*/ 3 h 493"/>
                <a:gd name="T10" fmla="*/ 136 w 139"/>
                <a:gd name="T11" fmla="*/ 28 h 493"/>
                <a:gd name="T12" fmla="*/ 44 w 139"/>
                <a:gd name="T13" fmla="*/ 476 h 493"/>
                <a:gd name="T14" fmla="*/ 24 w 139"/>
                <a:gd name="T15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493">
                  <a:moveTo>
                    <a:pt x="24" y="493"/>
                  </a:moveTo>
                  <a:cubicBezTo>
                    <a:pt x="22" y="493"/>
                    <a:pt x="21" y="493"/>
                    <a:pt x="19" y="492"/>
                  </a:cubicBezTo>
                  <a:cubicBezTo>
                    <a:pt x="8" y="490"/>
                    <a:pt x="0" y="479"/>
                    <a:pt x="3" y="46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7" y="8"/>
                    <a:pt x="108" y="0"/>
                    <a:pt x="120" y="3"/>
                  </a:cubicBezTo>
                  <a:cubicBezTo>
                    <a:pt x="131" y="5"/>
                    <a:pt x="139" y="16"/>
                    <a:pt x="136" y="28"/>
                  </a:cubicBezTo>
                  <a:cubicBezTo>
                    <a:pt x="44" y="476"/>
                    <a:pt x="44" y="476"/>
                    <a:pt x="44" y="476"/>
                  </a:cubicBezTo>
                  <a:cubicBezTo>
                    <a:pt x="42" y="486"/>
                    <a:pt x="33" y="493"/>
                    <a:pt x="24" y="493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0"/>
            <p:cNvSpPr>
              <a:spLocks/>
            </p:cNvSpPr>
            <p:nvPr/>
          </p:nvSpPr>
          <p:spPr bwMode="auto">
            <a:xfrm>
              <a:off x="6461385" y="6792418"/>
              <a:ext cx="265873" cy="167805"/>
            </a:xfrm>
            <a:custGeom>
              <a:avLst/>
              <a:gdLst>
                <a:gd name="T0" fmla="*/ 366 w 366"/>
                <a:gd name="T1" fmla="*/ 0 h 231"/>
                <a:gd name="T2" fmla="*/ 0 w 366"/>
                <a:gd name="T3" fmla="*/ 231 h 231"/>
                <a:gd name="T4" fmla="*/ 366 w 366"/>
                <a:gd name="T5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6" h="231">
                  <a:moveTo>
                    <a:pt x="366" y="0"/>
                  </a:moveTo>
                  <a:lnTo>
                    <a:pt x="0" y="231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41"/>
            <p:cNvSpPr>
              <a:spLocks noChangeShapeType="1"/>
            </p:cNvSpPr>
            <p:nvPr/>
          </p:nvSpPr>
          <p:spPr bwMode="auto">
            <a:xfrm flipH="1">
              <a:off x="6461385" y="6792418"/>
              <a:ext cx="265873" cy="16780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2"/>
            <p:cNvSpPr>
              <a:spLocks/>
            </p:cNvSpPr>
            <p:nvPr/>
          </p:nvSpPr>
          <p:spPr bwMode="auto">
            <a:xfrm>
              <a:off x="6419979" y="6751012"/>
              <a:ext cx="348686" cy="245533"/>
            </a:xfrm>
            <a:custGeom>
              <a:avLst/>
              <a:gdLst>
                <a:gd name="T0" fmla="*/ 24 w 203"/>
                <a:gd name="T1" fmla="*/ 143 h 143"/>
                <a:gd name="T2" fmla="*/ 6 w 203"/>
                <a:gd name="T3" fmla="*/ 133 h 143"/>
                <a:gd name="T4" fmla="*/ 13 w 203"/>
                <a:gd name="T5" fmla="*/ 104 h 143"/>
                <a:gd name="T6" fmla="*/ 168 w 203"/>
                <a:gd name="T7" fmla="*/ 6 h 143"/>
                <a:gd name="T8" fmla="*/ 197 w 203"/>
                <a:gd name="T9" fmla="*/ 13 h 143"/>
                <a:gd name="T10" fmla="*/ 190 w 203"/>
                <a:gd name="T11" fmla="*/ 42 h 143"/>
                <a:gd name="T12" fmla="*/ 35 w 203"/>
                <a:gd name="T13" fmla="*/ 140 h 143"/>
                <a:gd name="T14" fmla="*/ 24 w 20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3" h="143">
                  <a:moveTo>
                    <a:pt x="24" y="143"/>
                  </a:moveTo>
                  <a:cubicBezTo>
                    <a:pt x="17" y="143"/>
                    <a:pt x="10" y="140"/>
                    <a:pt x="6" y="133"/>
                  </a:cubicBezTo>
                  <a:cubicBezTo>
                    <a:pt x="0" y="123"/>
                    <a:pt x="3" y="110"/>
                    <a:pt x="13" y="104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78" y="0"/>
                    <a:pt x="191" y="3"/>
                    <a:pt x="197" y="13"/>
                  </a:cubicBezTo>
                  <a:cubicBezTo>
                    <a:pt x="203" y="23"/>
                    <a:pt x="200" y="36"/>
                    <a:pt x="190" y="42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2" y="142"/>
                    <a:pt x="28" y="143"/>
                    <a:pt x="24" y="143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3"/>
            <p:cNvSpPr>
              <a:spLocks/>
            </p:cNvSpPr>
            <p:nvPr/>
          </p:nvSpPr>
          <p:spPr bwMode="auto">
            <a:xfrm>
              <a:off x="6231107" y="7860267"/>
              <a:ext cx="496151" cy="84266"/>
            </a:xfrm>
            <a:custGeom>
              <a:avLst/>
              <a:gdLst>
                <a:gd name="T0" fmla="*/ 683 w 683"/>
                <a:gd name="T1" fmla="*/ 104 h 116"/>
                <a:gd name="T2" fmla="*/ 3 w 683"/>
                <a:gd name="T3" fmla="*/ 116 h 116"/>
                <a:gd name="T4" fmla="*/ 0 w 683"/>
                <a:gd name="T5" fmla="*/ 12 h 116"/>
                <a:gd name="T6" fmla="*/ 681 w 683"/>
                <a:gd name="T7" fmla="*/ 0 h 116"/>
                <a:gd name="T8" fmla="*/ 683 w 683"/>
                <a:gd name="T9" fmla="*/ 10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3" h="116">
                  <a:moveTo>
                    <a:pt x="683" y="104"/>
                  </a:moveTo>
                  <a:lnTo>
                    <a:pt x="3" y="116"/>
                  </a:lnTo>
                  <a:lnTo>
                    <a:pt x="0" y="12"/>
                  </a:lnTo>
                  <a:lnTo>
                    <a:pt x="681" y="0"/>
                  </a:lnTo>
                  <a:lnTo>
                    <a:pt x="683" y="10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4"/>
            <p:cNvSpPr>
              <a:spLocks/>
            </p:cNvSpPr>
            <p:nvPr/>
          </p:nvSpPr>
          <p:spPr bwMode="auto">
            <a:xfrm>
              <a:off x="6229654" y="7764379"/>
              <a:ext cx="494698" cy="84266"/>
            </a:xfrm>
            <a:custGeom>
              <a:avLst/>
              <a:gdLst>
                <a:gd name="T0" fmla="*/ 681 w 681"/>
                <a:gd name="T1" fmla="*/ 104 h 116"/>
                <a:gd name="T2" fmla="*/ 2 w 681"/>
                <a:gd name="T3" fmla="*/ 116 h 116"/>
                <a:gd name="T4" fmla="*/ 0 w 681"/>
                <a:gd name="T5" fmla="*/ 12 h 116"/>
                <a:gd name="T6" fmla="*/ 681 w 681"/>
                <a:gd name="T7" fmla="*/ 0 h 116"/>
                <a:gd name="T8" fmla="*/ 681 w 681"/>
                <a:gd name="T9" fmla="*/ 10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1" h="116">
                  <a:moveTo>
                    <a:pt x="681" y="104"/>
                  </a:moveTo>
                  <a:lnTo>
                    <a:pt x="2" y="116"/>
                  </a:lnTo>
                  <a:lnTo>
                    <a:pt x="0" y="12"/>
                  </a:lnTo>
                  <a:lnTo>
                    <a:pt x="681" y="0"/>
                  </a:lnTo>
                  <a:lnTo>
                    <a:pt x="681" y="10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5"/>
            <p:cNvSpPr>
              <a:spLocks/>
            </p:cNvSpPr>
            <p:nvPr/>
          </p:nvSpPr>
          <p:spPr bwMode="auto">
            <a:xfrm>
              <a:off x="6227475" y="7666311"/>
              <a:ext cx="494698" cy="85718"/>
            </a:xfrm>
            <a:custGeom>
              <a:avLst/>
              <a:gdLst>
                <a:gd name="T0" fmla="*/ 681 w 681"/>
                <a:gd name="T1" fmla="*/ 106 h 118"/>
                <a:gd name="T2" fmla="*/ 3 w 681"/>
                <a:gd name="T3" fmla="*/ 118 h 118"/>
                <a:gd name="T4" fmla="*/ 0 w 681"/>
                <a:gd name="T5" fmla="*/ 14 h 118"/>
                <a:gd name="T6" fmla="*/ 681 w 681"/>
                <a:gd name="T7" fmla="*/ 0 h 118"/>
                <a:gd name="T8" fmla="*/ 681 w 681"/>
                <a:gd name="T9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1" h="118">
                  <a:moveTo>
                    <a:pt x="681" y="106"/>
                  </a:moveTo>
                  <a:lnTo>
                    <a:pt x="3" y="118"/>
                  </a:lnTo>
                  <a:lnTo>
                    <a:pt x="0" y="14"/>
                  </a:lnTo>
                  <a:lnTo>
                    <a:pt x="681" y="0"/>
                  </a:lnTo>
                  <a:lnTo>
                    <a:pt x="681" y="106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6"/>
            <p:cNvSpPr>
              <a:spLocks/>
            </p:cNvSpPr>
            <p:nvPr/>
          </p:nvSpPr>
          <p:spPr bwMode="auto">
            <a:xfrm>
              <a:off x="6226022" y="7566790"/>
              <a:ext cx="494698" cy="85718"/>
            </a:xfrm>
            <a:custGeom>
              <a:avLst/>
              <a:gdLst>
                <a:gd name="T0" fmla="*/ 681 w 681"/>
                <a:gd name="T1" fmla="*/ 104 h 118"/>
                <a:gd name="T2" fmla="*/ 2 w 681"/>
                <a:gd name="T3" fmla="*/ 118 h 118"/>
                <a:gd name="T4" fmla="*/ 0 w 681"/>
                <a:gd name="T5" fmla="*/ 12 h 118"/>
                <a:gd name="T6" fmla="*/ 681 w 681"/>
                <a:gd name="T7" fmla="*/ 0 h 118"/>
                <a:gd name="T8" fmla="*/ 681 w 681"/>
                <a:gd name="T9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1" h="118">
                  <a:moveTo>
                    <a:pt x="681" y="104"/>
                  </a:moveTo>
                  <a:lnTo>
                    <a:pt x="2" y="118"/>
                  </a:lnTo>
                  <a:lnTo>
                    <a:pt x="0" y="12"/>
                  </a:lnTo>
                  <a:lnTo>
                    <a:pt x="681" y="0"/>
                  </a:lnTo>
                  <a:lnTo>
                    <a:pt x="681" y="10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7"/>
            <p:cNvSpPr>
              <a:spLocks/>
            </p:cNvSpPr>
            <p:nvPr/>
          </p:nvSpPr>
          <p:spPr bwMode="auto">
            <a:xfrm>
              <a:off x="6476640" y="7566790"/>
              <a:ext cx="244080" cy="80634"/>
            </a:xfrm>
            <a:custGeom>
              <a:avLst/>
              <a:gdLst>
                <a:gd name="T0" fmla="*/ 336 w 336"/>
                <a:gd name="T1" fmla="*/ 104 h 111"/>
                <a:gd name="T2" fmla="*/ 0 w 336"/>
                <a:gd name="T3" fmla="*/ 111 h 111"/>
                <a:gd name="T4" fmla="*/ 0 w 336"/>
                <a:gd name="T5" fmla="*/ 7 h 111"/>
                <a:gd name="T6" fmla="*/ 336 w 336"/>
                <a:gd name="T7" fmla="*/ 0 h 111"/>
                <a:gd name="T8" fmla="*/ 336 w 336"/>
                <a:gd name="T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111">
                  <a:moveTo>
                    <a:pt x="336" y="104"/>
                  </a:moveTo>
                  <a:lnTo>
                    <a:pt x="0" y="111"/>
                  </a:lnTo>
                  <a:lnTo>
                    <a:pt x="0" y="7"/>
                  </a:lnTo>
                  <a:lnTo>
                    <a:pt x="336" y="0"/>
                  </a:lnTo>
                  <a:lnTo>
                    <a:pt x="336" y="104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8"/>
            <p:cNvSpPr>
              <a:spLocks/>
            </p:cNvSpPr>
            <p:nvPr/>
          </p:nvSpPr>
          <p:spPr bwMode="auto">
            <a:xfrm>
              <a:off x="6478819" y="7666311"/>
              <a:ext cx="243354" cy="80634"/>
            </a:xfrm>
            <a:custGeom>
              <a:avLst/>
              <a:gdLst>
                <a:gd name="T0" fmla="*/ 335 w 335"/>
                <a:gd name="T1" fmla="*/ 106 h 111"/>
                <a:gd name="T2" fmla="*/ 2 w 335"/>
                <a:gd name="T3" fmla="*/ 111 h 111"/>
                <a:gd name="T4" fmla="*/ 0 w 335"/>
                <a:gd name="T5" fmla="*/ 7 h 111"/>
                <a:gd name="T6" fmla="*/ 335 w 335"/>
                <a:gd name="T7" fmla="*/ 0 h 111"/>
                <a:gd name="T8" fmla="*/ 335 w 335"/>
                <a:gd name="T9" fmla="*/ 10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111">
                  <a:moveTo>
                    <a:pt x="335" y="106"/>
                  </a:moveTo>
                  <a:lnTo>
                    <a:pt x="2" y="111"/>
                  </a:lnTo>
                  <a:lnTo>
                    <a:pt x="0" y="7"/>
                  </a:lnTo>
                  <a:lnTo>
                    <a:pt x="335" y="0"/>
                  </a:lnTo>
                  <a:lnTo>
                    <a:pt x="335" y="106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9"/>
            <p:cNvSpPr>
              <a:spLocks/>
            </p:cNvSpPr>
            <p:nvPr/>
          </p:nvSpPr>
          <p:spPr bwMode="auto">
            <a:xfrm>
              <a:off x="6480272" y="7764379"/>
              <a:ext cx="244080" cy="79181"/>
            </a:xfrm>
            <a:custGeom>
              <a:avLst/>
              <a:gdLst>
                <a:gd name="T0" fmla="*/ 336 w 336"/>
                <a:gd name="T1" fmla="*/ 104 h 109"/>
                <a:gd name="T2" fmla="*/ 0 w 336"/>
                <a:gd name="T3" fmla="*/ 109 h 109"/>
                <a:gd name="T4" fmla="*/ 0 w 336"/>
                <a:gd name="T5" fmla="*/ 5 h 109"/>
                <a:gd name="T6" fmla="*/ 336 w 336"/>
                <a:gd name="T7" fmla="*/ 0 h 109"/>
                <a:gd name="T8" fmla="*/ 336 w 336"/>
                <a:gd name="T9" fmla="*/ 10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109">
                  <a:moveTo>
                    <a:pt x="336" y="104"/>
                  </a:moveTo>
                  <a:lnTo>
                    <a:pt x="0" y="109"/>
                  </a:lnTo>
                  <a:lnTo>
                    <a:pt x="0" y="5"/>
                  </a:lnTo>
                  <a:lnTo>
                    <a:pt x="336" y="0"/>
                  </a:lnTo>
                  <a:lnTo>
                    <a:pt x="336" y="104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0"/>
            <p:cNvSpPr>
              <a:spLocks/>
            </p:cNvSpPr>
            <p:nvPr/>
          </p:nvSpPr>
          <p:spPr bwMode="auto">
            <a:xfrm>
              <a:off x="6481725" y="7860267"/>
              <a:ext cx="245533" cy="80634"/>
            </a:xfrm>
            <a:custGeom>
              <a:avLst/>
              <a:gdLst>
                <a:gd name="T0" fmla="*/ 338 w 338"/>
                <a:gd name="T1" fmla="*/ 104 h 111"/>
                <a:gd name="T2" fmla="*/ 3 w 338"/>
                <a:gd name="T3" fmla="*/ 111 h 111"/>
                <a:gd name="T4" fmla="*/ 0 w 338"/>
                <a:gd name="T5" fmla="*/ 5 h 111"/>
                <a:gd name="T6" fmla="*/ 336 w 338"/>
                <a:gd name="T7" fmla="*/ 0 h 111"/>
                <a:gd name="T8" fmla="*/ 338 w 338"/>
                <a:gd name="T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111">
                  <a:moveTo>
                    <a:pt x="338" y="104"/>
                  </a:moveTo>
                  <a:lnTo>
                    <a:pt x="3" y="111"/>
                  </a:lnTo>
                  <a:lnTo>
                    <a:pt x="0" y="5"/>
                  </a:lnTo>
                  <a:lnTo>
                    <a:pt x="336" y="0"/>
                  </a:lnTo>
                  <a:lnTo>
                    <a:pt x="338" y="104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1"/>
            <p:cNvSpPr>
              <a:spLocks/>
            </p:cNvSpPr>
            <p:nvPr/>
          </p:nvSpPr>
          <p:spPr bwMode="auto">
            <a:xfrm>
              <a:off x="7081029" y="5475404"/>
              <a:ext cx="178701" cy="190324"/>
            </a:xfrm>
            <a:custGeom>
              <a:avLst/>
              <a:gdLst>
                <a:gd name="T0" fmla="*/ 246 w 246"/>
                <a:gd name="T1" fmla="*/ 0 h 262"/>
                <a:gd name="T2" fmla="*/ 0 w 246"/>
                <a:gd name="T3" fmla="*/ 262 h 262"/>
                <a:gd name="T4" fmla="*/ 246 w 246"/>
                <a:gd name="T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6" h="262">
                  <a:moveTo>
                    <a:pt x="246" y="0"/>
                  </a:moveTo>
                  <a:lnTo>
                    <a:pt x="0" y="26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Line 52"/>
            <p:cNvSpPr>
              <a:spLocks noChangeShapeType="1"/>
            </p:cNvSpPr>
            <p:nvPr/>
          </p:nvSpPr>
          <p:spPr bwMode="auto">
            <a:xfrm flipH="1">
              <a:off x="7081029" y="5475404"/>
              <a:ext cx="178701" cy="19032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3"/>
            <p:cNvSpPr>
              <a:spLocks/>
            </p:cNvSpPr>
            <p:nvPr/>
          </p:nvSpPr>
          <p:spPr bwMode="auto">
            <a:xfrm>
              <a:off x="7048340" y="5442715"/>
              <a:ext cx="244080" cy="254250"/>
            </a:xfrm>
            <a:custGeom>
              <a:avLst/>
              <a:gdLst>
                <a:gd name="T0" fmla="*/ 24 w 142"/>
                <a:gd name="T1" fmla="*/ 146 h 148"/>
                <a:gd name="T2" fmla="*/ 7 w 142"/>
                <a:gd name="T3" fmla="*/ 142 h 148"/>
                <a:gd name="T4" fmla="*/ 6 w 142"/>
                <a:gd name="T5" fmla="*/ 118 h 148"/>
                <a:gd name="T6" fmla="*/ 110 w 142"/>
                <a:gd name="T7" fmla="*/ 7 h 148"/>
                <a:gd name="T8" fmla="*/ 135 w 142"/>
                <a:gd name="T9" fmla="*/ 6 h 148"/>
                <a:gd name="T10" fmla="*/ 136 w 142"/>
                <a:gd name="T11" fmla="*/ 31 h 148"/>
                <a:gd name="T12" fmla="*/ 32 w 142"/>
                <a:gd name="T13" fmla="*/ 141 h 148"/>
                <a:gd name="T14" fmla="*/ 24 w 142"/>
                <a:gd name="T15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148">
                  <a:moveTo>
                    <a:pt x="24" y="146"/>
                  </a:moveTo>
                  <a:cubicBezTo>
                    <a:pt x="18" y="148"/>
                    <a:pt x="12" y="147"/>
                    <a:pt x="7" y="142"/>
                  </a:cubicBezTo>
                  <a:cubicBezTo>
                    <a:pt x="0" y="136"/>
                    <a:pt x="0" y="125"/>
                    <a:pt x="6" y="118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7" y="0"/>
                    <a:pt x="128" y="0"/>
                    <a:pt x="135" y="6"/>
                  </a:cubicBezTo>
                  <a:cubicBezTo>
                    <a:pt x="142" y="13"/>
                    <a:pt x="142" y="24"/>
                    <a:pt x="136" y="31"/>
                  </a:cubicBezTo>
                  <a:cubicBezTo>
                    <a:pt x="32" y="141"/>
                    <a:pt x="32" y="141"/>
                    <a:pt x="32" y="141"/>
                  </a:cubicBezTo>
                  <a:cubicBezTo>
                    <a:pt x="30" y="144"/>
                    <a:pt x="27" y="145"/>
                    <a:pt x="24" y="14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4"/>
            <p:cNvSpPr>
              <a:spLocks/>
            </p:cNvSpPr>
            <p:nvPr/>
          </p:nvSpPr>
          <p:spPr bwMode="auto">
            <a:xfrm>
              <a:off x="6799901" y="5279268"/>
              <a:ext cx="128578" cy="225193"/>
            </a:xfrm>
            <a:custGeom>
              <a:avLst/>
              <a:gdLst>
                <a:gd name="T0" fmla="*/ 177 w 177"/>
                <a:gd name="T1" fmla="*/ 0 h 310"/>
                <a:gd name="T2" fmla="*/ 0 w 177"/>
                <a:gd name="T3" fmla="*/ 310 h 310"/>
                <a:gd name="T4" fmla="*/ 177 w 177"/>
                <a:gd name="T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7" h="310">
                  <a:moveTo>
                    <a:pt x="177" y="0"/>
                  </a:moveTo>
                  <a:lnTo>
                    <a:pt x="0" y="31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Line 55"/>
            <p:cNvSpPr>
              <a:spLocks noChangeShapeType="1"/>
            </p:cNvSpPr>
            <p:nvPr/>
          </p:nvSpPr>
          <p:spPr bwMode="auto">
            <a:xfrm flipH="1">
              <a:off x="6799901" y="5279268"/>
              <a:ext cx="128578" cy="22519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6"/>
            <p:cNvSpPr>
              <a:spLocks/>
            </p:cNvSpPr>
            <p:nvPr/>
          </p:nvSpPr>
          <p:spPr bwMode="auto">
            <a:xfrm>
              <a:off x="6765033" y="5245127"/>
              <a:ext cx="196136" cy="292024"/>
            </a:xfrm>
            <a:custGeom>
              <a:avLst/>
              <a:gdLst>
                <a:gd name="T0" fmla="*/ 28 w 114"/>
                <a:gd name="T1" fmla="*/ 167 h 170"/>
                <a:gd name="T2" fmla="*/ 11 w 114"/>
                <a:gd name="T3" fmla="*/ 167 h 170"/>
                <a:gd name="T4" fmla="*/ 4 w 114"/>
                <a:gd name="T5" fmla="*/ 143 h 170"/>
                <a:gd name="T6" fmla="*/ 79 w 114"/>
                <a:gd name="T7" fmla="*/ 11 h 170"/>
                <a:gd name="T8" fmla="*/ 103 w 114"/>
                <a:gd name="T9" fmla="*/ 4 h 170"/>
                <a:gd name="T10" fmla="*/ 110 w 114"/>
                <a:gd name="T11" fmla="*/ 28 h 170"/>
                <a:gd name="T12" fmla="*/ 35 w 114"/>
                <a:gd name="T13" fmla="*/ 160 h 170"/>
                <a:gd name="T14" fmla="*/ 28 w 114"/>
                <a:gd name="T15" fmla="*/ 16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170">
                  <a:moveTo>
                    <a:pt x="28" y="167"/>
                  </a:moveTo>
                  <a:cubicBezTo>
                    <a:pt x="23" y="170"/>
                    <a:pt x="16" y="170"/>
                    <a:pt x="11" y="167"/>
                  </a:cubicBezTo>
                  <a:cubicBezTo>
                    <a:pt x="3" y="162"/>
                    <a:pt x="0" y="151"/>
                    <a:pt x="4" y="143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84" y="3"/>
                    <a:pt x="95" y="0"/>
                    <a:pt x="103" y="4"/>
                  </a:cubicBezTo>
                  <a:cubicBezTo>
                    <a:pt x="112" y="9"/>
                    <a:pt x="114" y="20"/>
                    <a:pt x="110" y="28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3" y="163"/>
                    <a:pt x="31" y="165"/>
                    <a:pt x="28" y="16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7"/>
            <p:cNvSpPr>
              <a:spLocks/>
            </p:cNvSpPr>
            <p:nvPr/>
          </p:nvSpPr>
          <p:spPr bwMode="auto">
            <a:xfrm>
              <a:off x="5654322" y="5504461"/>
              <a:ext cx="183787" cy="183786"/>
            </a:xfrm>
            <a:custGeom>
              <a:avLst/>
              <a:gdLst>
                <a:gd name="T0" fmla="*/ 0 w 253"/>
                <a:gd name="T1" fmla="*/ 0 h 253"/>
                <a:gd name="T2" fmla="*/ 253 w 253"/>
                <a:gd name="T3" fmla="*/ 253 h 253"/>
                <a:gd name="T4" fmla="*/ 0 w 253"/>
                <a:gd name="T5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253">
                  <a:moveTo>
                    <a:pt x="0" y="0"/>
                  </a:moveTo>
                  <a:lnTo>
                    <a:pt x="253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Line 58"/>
            <p:cNvSpPr>
              <a:spLocks noChangeShapeType="1"/>
            </p:cNvSpPr>
            <p:nvPr/>
          </p:nvSpPr>
          <p:spPr bwMode="auto">
            <a:xfrm>
              <a:off x="5654322" y="5504461"/>
              <a:ext cx="183787" cy="18378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9"/>
            <p:cNvSpPr>
              <a:spLocks/>
            </p:cNvSpPr>
            <p:nvPr/>
          </p:nvSpPr>
          <p:spPr bwMode="auto">
            <a:xfrm>
              <a:off x="5620180" y="5471772"/>
              <a:ext cx="252071" cy="246985"/>
            </a:xfrm>
            <a:custGeom>
              <a:avLst/>
              <a:gdLst>
                <a:gd name="T0" fmla="*/ 123 w 147"/>
                <a:gd name="T1" fmla="*/ 143 h 144"/>
                <a:gd name="T2" fmla="*/ 140 w 147"/>
                <a:gd name="T3" fmla="*/ 138 h 144"/>
                <a:gd name="T4" fmla="*/ 140 w 147"/>
                <a:gd name="T5" fmla="*/ 114 h 144"/>
                <a:gd name="T6" fmla="*/ 32 w 147"/>
                <a:gd name="T7" fmla="*/ 7 h 144"/>
                <a:gd name="T8" fmla="*/ 7 w 147"/>
                <a:gd name="T9" fmla="*/ 7 h 144"/>
                <a:gd name="T10" fmla="*/ 7 w 147"/>
                <a:gd name="T11" fmla="*/ 32 h 144"/>
                <a:gd name="T12" fmla="*/ 115 w 147"/>
                <a:gd name="T13" fmla="*/ 139 h 144"/>
                <a:gd name="T14" fmla="*/ 123 w 147"/>
                <a:gd name="T15" fmla="*/ 14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44">
                  <a:moveTo>
                    <a:pt x="123" y="143"/>
                  </a:moveTo>
                  <a:cubicBezTo>
                    <a:pt x="129" y="144"/>
                    <a:pt x="135" y="143"/>
                    <a:pt x="140" y="138"/>
                  </a:cubicBezTo>
                  <a:cubicBezTo>
                    <a:pt x="147" y="132"/>
                    <a:pt x="147" y="120"/>
                    <a:pt x="140" y="114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5" y="0"/>
                    <a:pt x="14" y="0"/>
                    <a:pt x="7" y="7"/>
                  </a:cubicBezTo>
                  <a:cubicBezTo>
                    <a:pt x="0" y="14"/>
                    <a:pt x="0" y="25"/>
                    <a:pt x="7" y="32"/>
                  </a:cubicBezTo>
                  <a:cubicBezTo>
                    <a:pt x="115" y="139"/>
                    <a:pt x="115" y="139"/>
                    <a:pt x="115" y="139"/>
                  </a:cubicBezTo>
                  <a:cubicBezTo>
                    <a:pt x="118" y="141"/>
                    <a:pt x="120" y="142"/>
                    <a:pt x="123" y="143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60"/>
            <p:cNvSpPr>
              <a:spLocks/>
            </p:cNvSpPr>
            <p:nvPr/>
          </p:nvSpPr>
          <p:spPr bwMode="auto">
            <a:xfrm>
              <a:off x="5976857" y="5296703"/>
              <a:ext cx="137295" cy="221560"/>
            </a:xfrm>
            <a:custGeom>
              <a:avLst/>
              <a:gdLst>
                <a:gd name="T0" fmla="*/ 0 w 189"/>
                <a:gd name="T1" fmla="*/ 0 h 305"/>
                <a:gd name="T2" fmla="*/ 189 w 189"/>
                <a:gd name="T3" fmla="*/ 305 h 305"/>
                <a:gd name="T4" fmla="*/ 0 w 189"/>
                <a:gd name="T5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" h="305">
                  <a:moveTo>
                    <a:pt x="0" y="0"/>
                  </a:moveTo>
                  <a:lnTo>
                    <a:pt x="189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Line 61"/>
            <p:cNvSpPr>
              <a:spLocks noChangeShapeType="1"/>
            </p:cNvSpPr>
            <p:nvPr/>
          </p:nvSpPr>
          <p:spPr bwMode="auto">
            <a:xfrm>
              <a:off x="5976857" y="5296703"/>
              <a:ext cx="137295" cy="22156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62"/>
            <p:cNvSpPr>
              <a:spLocks/>
            </p:cNvSpPr>
            <p:nvPr/>
          </p:nvSpPr>
          <p:spPr bwMode="auto">
            <a:xfrm>
              <a:off x="5944168" y="5261835"/>
              <a:ext cx="204853" cy="286939"/>
            </a:xfrm>
            <a:custGeom>
              <a:avLst/>
              <a:gdLst>
                <a:gd name="T0" fmla="*/ 91 w 119"/>
                <a:gd name="T1" fmla="*/ 165 h 167"/>
                <a:gd name="T2" fmla="*/ 109 w 119"/>
                <a:gd name="T3" fmla="*/ 164 h 167"/>
                <a:gd name="T4" fmla="*/ 114 w 119"/>
                <a:gd name="T5" fmla="*/ 140 h 167"/>
                <a:gd name="T6" fmla="*/ 34 w 119"/>
                <a:gd name="T7" fmla="*/ 11 h 167"/>
                <a:gd name="T8" fmla="*/ 10 w 119"/>
                <a:gd name="T9" fmla="*/ 5 h 167"/>
                <a:gd name="T10" fmla="*/ 5 w 119"/>
                <a:gd name="T11" fmla="*/ 29 h 167"/>
                <a:gd name="T12" fmla="*/ 85 w 119"/>
                <a:gd name="T13" fmla="*/ 158 h 167"/>
                <a:gd name="T14" fmla="*/ 91 w 119"/>
                <a:gd name="T15" fmla="*/ 16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167">
                  <a:moveTo>
                    <a:pt x="91" y="165"/>
                  </a:moveTo>
                  <a:cubicBezTo>
                    <a:pt x="97" y="167"/>
                    <a:pt x="103" y="167"/>
                    <a:pt x="109" y="164"/>
                  </a:cubicBezTo>
                  <a:cubicBezTo>
                    <a:pt x="117" y="159"/>
                    <a:pt x="119" y="148"/>
                    <a:pt x="114" y="14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29" y="3"/>
                    <a:pt x="18" y="0"/>
                    <a:pt x="10" y="5"/>
                  </a:cubicBezTo>
                  <a:cubicBezTo>
                    <a:pt x="2" y="10"/>
                    <a:pt x="0" y="21"/>
                    <a:pt x="5" y="29"/>
                  </a:cubicBezTo>
                  <a:cubicBezTo>
                    <a:pt x="85" y="158"/>
                    <a:pt x="85" y="158"/>
                    <a:pt x="85" y="158"/>
                  </a:cubicBezTo>
                  <a:cubicBezTo>
                    <a:pt x="86" y="161"/>
                    <a:pt x="89" y="163"/>
                    <a:pt x="91" y="165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63"/>
            <p:cNvSpPr>
              <a:spLocks/>
            </p:cNvSpPr>
            <p:nvPr/>
          </p:nvSpPr>
          <p:spPr bwMode="auto">
            <a:xfrm>
              <a:off x="6432328" y="5191371"/>
              <a:ext cx="5085" cy="261514"/>
            </a:xfrm>
            <a:custGeom>
              <a:avLst/>
              <a:gdLst>
                <a:gd name="T0" fmla="*/ 0 w 7"/>
                <a:gd name="T1" fmla="*/ 0 h 360"/>
                <a:gd name="T2" fmla="*/ 7 w 7"/>
                <a:gd name="T3" fmla="*/ 360 h 360"/>
                <a:gd name="T4" fmla="*/ 0 w 7"/>
                <a:gd name="T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60">
                  <a:moveTo>
                    <a:pt x="0" y="0"/>
                  </a:moveTo>
                  <a:lnTo>
                    <a:pt x="7" y="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Line 64"/>
            <p:cNvSpPr>
              <a:spLocks noChangeShapeType="1"/>
            </p:cNvSpPr>
            <p:nvPr/>
          </p:nvSpPr>
          <p:spPr bwMode="auto">
            <a:xfrm>
              <a:off x="6432328" y="5191371"/>
              <a:ext cx="5085" cy="26151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5"/>
            <p:cNvSpPr>
              <a:spLocks/>
            </p:cNvSpPr>
            <p:nvPr/>
          </p:nvSpPr>
          <p:spPr bwMode="auto">
            <a:xfrm>
              <a:off x="6401092" y="5162314"/>
              <a:ext cx="66832" cy="321081"/>
            </a:xfrm>
            <a:custGeom>
              <a:avLst/>
              <a:gdLst>
                <a:gd name="T0" fmla="*/ 6 w 39"/>
                <a:gd name="T1" fmla="*/ 178 h 187"/>
                <a:gd name="T2" fmla="*/ 22 w 39"/>
                <a:gd name="T3" fmla="*/ 186 h 187"/>
                <a:gd name="T4" fmla="*/ 39 w 39"/>
                <a:gd name="T5" fmla="*/ 169 h 187"/>
                <a:gd name="T6" fmla="*/ 35 w 39"/>
                <a:gd name="T7" fmla="*/ 17 h 187"/>
                <a:gd name="T8" fmla="*/ 17 w 39"/>
                <a:gd name="T9" fmla="*/ 0 h 187"/>
                <a:gd name="T10" fmla="*/ 0 w 39"/>
                <a:gd name="T11" fmla="*/ 18 h 187"/>
                <a:gd name="T12" fmla="*/ 4 w 39"/>
                <a:gd name="T13" fmla="*/ 169 h 187"/>
                <a:gd name="T14" fmla="*/ 6 w 39"/>
                <a:gd name="T15" fmla="*/ 17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87">
                  <a:moveTo>
                    <a:pt x="6" y="178"/>
                  </a:moveTo>
                  <a:cubicBezTo>
                    <a:pt x="10" y="183"/>
                    <a:pt x="15" y="187"/>
                    <a:pt x="22" y="186"/>
                  </a:cubicBezTo>
                  <a:cubicBezTo>
                    <a:pt x="31" y="186"/>
                    <a:pt x="39" y="178"/>
                    <a:pt x="39" y="169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7"/>
                    <a:pt x="27" y="0"/>
                    <a:pt x="17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73"/>
                    <a:pt x="5" y="176"/>
                    <a:pt x="6" y="17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70"/>
            <p:cNvSpPr>
              <a:spLocks/>
            </p:cNvSpPr>
            <p:nvPr/>
          </p:nvSpPr>
          <p:spPr bwMode="auto">
            <a:xfrm>
              <a:off x="3095111" y="5720939"/>
              <a:ext cx="3669920" cy="2797474"/>
            </a:xfrm>
            <a:custGeom>
              <a:avLst/>
              <a:gdLst>
                <a:gd name="T0" fmla="*/ 0 w 1956"/>
                <a:gd name="T1" fmla="*/ 0 h 1629"/>
                <a:gd name="T2" fmla="*/ 1520 w 1956"/>
                <a:gd name="T3" fmla="*/ 0 h 1629"/>
                <a:gd name="T4" fmla="*/ 1520 w 1956"/>
                <a:gd name="T5" fmla="*/ 763 h 1629"/>
                <a:gd name="T6" fmla="*/ 1698 w 1956"/>
                <a:gd name="T7" fmla="*/ 1021 h 1629"/>
                <a:gd name="T8" fmla="*/ 1928 w 1956"/>
                <a:gd name="T9" fmla="*/ 1405 h 1629"/>
                <a:gd name="T10" fmla="*/ 1956 w 1956"/>
                <a:gd name="T11" fmla="*/ 1408 h 1629"/>
                <a:gd name="T12" fmla="*/ 1956 w 1956"/>
                <a:gd name="T13" fmla="*/ 1629 h 1629"/>
                <a:gd name="T14" fmla="*/ 0 w 1956"/>
                <a:gd name="T15" fmla="*/ 1629 h 1629"/>
                <a:gd name="T16" fmla="*/ 0 w 1956"/>
                <a:gd name="T17" fmla="*/ 0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6" h="1629">
                  <a:moveTo>
                    <a:pt x="0" y="0"/>
                  </a:moveTo>
                  <a:cubicBezTo>
                    <a:pt x="1520" y="0"/>
                    <a:pt x="1520" y="0"/>
                    <a:pt x="1520" y="0"/>
                  </a:cubicBezTo>
                  <a:cubicBezTo>
                    <a:pt x="1520" y="0"/>
                    <a:pt x="1172" y="317"/>
                    <a:pt x="1520" y="763"/>
                  </a:cubicBezTo>
                  <a:cubicBezTo>
                    <a:pt x="1520" y="763"/>
                    <a:pt x="1676" y="901"/>
                    <a:pt x="1698" y="1021"/>
                  </a:cubicBezTo>
                  <a:cubicBezTo>
                    <a:pt x="1698" y="1021"/>
                    <a:pt x="1678" y="1447"/>
                    <a:pt x="1928" y="1405"/>
                  </a:cubicBezTo>
                  <a:cubicBezTo>
                    <a:pt x="1956" y="1408"/>
                    <a:pt x="1956" y="1408"/>
                    <a:pt x="1956" y="1408"/>
                  </a:cubicBezTo>
                  <a:cubicBezTo>
                    <a:pt x="1956" y="1629"/>
                    <a:pt x="1956" y="1629"/>
                    <a:pt x="1956" y="1629"/>
                  </a:cubicBezTo>
                  <a:cubicBezTo>
                    <a:pt x="0" y="1629"/>
                    <a:pt x="0" y="1629"/>
                    <a:pt x="0" y="16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38F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71"/>
            <p:cNvSpPr>
              <a:spLocks/>
            </p:cNvSpPr>
            <p:nvPr/>
          </p:nvSpPr>
          <p:spPr bwMode="auto">
            <a:xfrm>
              <a:off x="6189700" y="5737645"/>
              <a:ext cx="3775254" cy="2780766"/>
            </a:xfrm>
            <a:custGeom>
              <a:avLst/>
              <a:gdLst>
                <a:gd name="T0" fmla="*/ 2057 w 2057"/>
                <a:gd name="T1" fmla="*/ 0 h 1619"/>
                <a:gd name="T2" fmla="*/ 459 w 2057"/>
                <a:gd name="T3" fmla="*/ 0 h 1619"/>
                <a:gd name="T4" fmla="*/ 459 w 2057"/>
                <a:gd name="T5" fmla="*/ 759 h 1619"/>
                <a:gd name="T6" fmla="*/ 272 w 2057"/>
                <a:gd name="T7" fmla="*/ 1015 h 1619"/>
                <a:gd name="T8" fmla="*/ 30 w 2057"/>
                <a:gd name="T9" fmla="*/ 1397 h 1619"/>
                <a:gd name="T10" fmla="*/ 0 w 2057"/>
                <a:gd name="T11" fmla="*/ 1400 h 1619"/>
                <a:gd name="T12" fmla="*/ 0 w 2057"/>
                <a:gd name="T13" fmla="*/ 1619 h 1619"/>
                <a:gd name="T14" fmla="*/ 2057 w 2057"/>
                <a:gd name="T15" fmla="*/ 1619 h 1619"/>
                <a:gd name="T16" fmla="*/ 2057 w 2057"/>
                <a:gd name="T17" fmla="*/ 0 h 1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7" h="1619">
                  <a:moveTo>
                    <a:pt x="2057" y="0"/>
                  </a:moveTo>
                  <a:cubicBezTo>
                    <a:pt x="459" y="0"/>
                    <a:pt x="459" y="0"/>
                    <a:pt x="459" y="0"/>
                  </a:cubicBezTo>
                  <a:cubicBezTo>
                    <a:pt x="459" y="0"/>
                    <a:pt x="825" y="315"/>
                    <a:pt x="459" y="759"/>
                  </a:cubicBezTo>
                  <a:cubicBezTo>
                    <a:pt x="459" y="759"/>
                    <a:pt x="295" y="896"/>
                    <a:pt x="272" y="1015"/>
                  </a:cubicBezTo>
                  <a:cubicBezTo>
                    <a:pt x="272" y="1015"/>
                    <a:pt x="293" y="1438"/>
                    <a:pt x="30" y="1397"/>
                  </a:cubicBezTo>
                  <a:cubicBezTo>
                    <a:pt x="0" y="1400"/>
                    <a:pt x="0" y="1400"/>
                    <a:pt x="0" y="1400"/>
                  </a:cubicBezTo>
                  <a:cubicBezTo>
                    <a:pt x="0" y="1619"/>
                    <a:pt x="0" y="1619"/>
                    <a:pt x="0" y="1619"/>
                  </a:cubicBezTo>
                  <a:cubicBezTo>
                    <a:pt x="2057" y="1619"/>
                    <a:pt x="2057" y="1619"/>
                    <a:pt x="2057" y="1619"/>
                  </a:cubicBezTo>
                  <a:lnTo>
                    <a:pt x="2057" y="0"/>
                  </a:lnTo>
                  <a:close/>
                </a:path>
              </a:pathLst>
            </a:custGeom>
            <a:solidFill>
              <a:srgbClr val="A38F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9961188" y="5737646"/>
              <a:ext cx="3842934" cy="2780766"/>
            </a:xfrm>
            <a:prstGeom prst="rect">
              <a:avLst/>
            </a:prstGeom>
            <a:solidFill>
              <a:srgbClr val="A38F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-8224977" y="5720938"/>
              <a:ext cx="11328268" cy="2797473"/>
            </a:xfrm>
            <a:prstGeom prst="rect">
              <a:avLst/>
            </a:prstGeom>
            <a:solidFill>
              <a:srgbClr val="A38F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5" name="文本框 274"/>
          <p:cNvSpPr txBox="1"/>
          <p:nvPr/>
        </p:nvSpPr>
        <p:spPr>
          <a:xfrm>
            <a:off x="4318860" y="2130171"/>
            <a:ext cx="348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课程学习简述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76" name="文本框 275"/>
          <p:cNvSpPr txBox="1"/>
          <p:nvPr/>
        </p:nvSpPr>
        <p:spPr>
          <a:xfrm>
            <a:off x="4318860" y="2972665"/>
            <a:ext cx="348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学院手册修订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4318860" y="3849071"/>
            <a:ext cx="348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班级宪章修订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49919" y="2105904"/>
            <a:ext cx="875160" cy="571755"/>
            <a:chOff x="3387348" y="2357410"/>
            <a:chExt cx="875160" cy="571755"/>
          </a:xfrm>
        </p:grpSpPr>
        <p:pic>
          <p:nvPicPr>
            <p:cNvPr id="304" name="Picture 19"/>
            <p:cNvPicPr>
              <a:picLocks noChangeAspect="1" noChangeArrowheads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348" y="2503673"/>
              <a:ext cx="875160" cy="131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5" name="Freeform 194"/>
            <p:cNvSpPr>
              <a:spLocks/>
            </p:cNvSpPr>
            <p:nvPr/>
          </p:nvSpPr>
          <p:spPr bwMode="auto">
            <a:xfrm>
              <a:off x="4019542" y="2357410"/>
              <a:ext cx="68901" cy="148680"/>
            </a:xfrm>
            <a:custGeom>
              <a:avLst/>
              <a:gdLst>
                <a:gd name="T0" fmla="*/ 0 w 57"/>
                <a:gd name="T1" fmla="*/ 0 h 123"/>
                <a:gd name="T2" fmla="*/ 0 w 57"/>
                <a:gd name="T3" fmla="*/ 123 h 123"/>
                <a:gd name="T4" fmla="*/ 57 w 57"/>
                <a:gd name="T5" fmla="*/ 123 h 123"/>
                <a:gd name="T6" fmla="*/ 0 w 57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23">
                  <a:moveTo>
                    <a:pt x="0" y="0"/>
                  </a:moveTo>
                  <a:lnTo>
                    <a:pt x="0" y="123"/>
                  </a:lnTo>
                  <a:lnTo>
                    <a:pt x="57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6" name="Freeform 195"/>
            <p:cNvSpPr>
              <a:spLocks/>
            </p:cNvSpPr>
            <p:nvPr/>
          </p:nvSpPr>
          <p:spPr bwMode="auto">
            <a:xfrm>
              <a:off x="4019542" y="2357410"/>
              <a:ext cx="68901" cy="148680"/>
            </a:xfrm>
            <a:custGeom>
              <a:avLst/>
              <a:gdLst>
                <a:gd name="T0" fmla="*/ 0 w 57"/>
                <a:gd name="T1" fmla="*/ 0 h 123"/>
                <a:gd name="T2" fmla="*/ 0 w 57"/>
                <a:gd name="T3" fmla="*/ 123 h 123"/>
                <a:gd name="T4" fmla="*/ 57 w 57"/>
                <a:gd name="T5" fmla="*/ 123 h 123"/>
                <a:gd name="T6" fmla="*/ 0 w 57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23">
                  <a:moveTo>
                    <a:pt x="0" y="0"/>
                  </a:moveTo>
                  <a:lnTo>
                    <a:pt x="0" y="123"/>
                  </a:lnTo>
                  <a:lnTo>
                    <a:pt x="57" y="1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7" name="Freeform 196"/>
            <p:cNvSpPr>
              <a:spLocks/>
            </p:cNvSpPr>
            <p:nvPr/>
          </p:nvSpPr>
          <p:spPr bwMode="auto">
            <a:xfrm>
              <a:off x="4019542" y="2357410"/>
              <a:ext cx="68901" cy="148680"/>
            </a:xfrm>
            <a:custGeom>
              <a:avLst/>
              <a:gdLst>
                <a:gd name="T0" fmla="*/ 0 w 57"/>
                <a:gd name="T1" fmla="*/ 0 h 123"/>
                <a:gd name="T2" fmla="*/ 14 w 57"/>
                <a:gd name="T3" fmla="*/ 31 h 123"/>
                <a:gd name="T4" fmla="*/ 14 w 57"/>
                <a:gd name="T5" fmla="*/ 123 h 123"/>
                <a:gd name="T6" fmla="*/ 57 w 57"/>
                <a:gd name="T7" fmla="*/ 123 h 123"/>
                <a:gd name="T8" fmla="*/ 0 w 57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23">
                  <a:moveTo>
                    <a:pt x="0" y="0"/>
                  </a:moveTo>
                  <a:lnTo>
                    <a:pt x="14" y="31"/>
                  </a:lnTo>
                  <a:lnTo>
                    <a:pt x="14" y="123"/>
                  </a:lnTo>
                  <a:lnTo>
                    <a:pt x="57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8" name="Freeform 197"/>
            <p:cNvSpPr>
              <a:spLocks/>
            </p:cNvSpPr>
            <p:nvPr/>
          </p:nvSpPr>
          <p:spPr bwMode="auto">
            <a:xfrm>
              <a:off x="4019542" y="2357410"/>
              <a:ext cx="68901" cy="148680"/>
            </a:xfrm>
            <a:custGeom>
              <a:avLst/>
              <a:gdLst>
                <a:gd name="T0" fmla="*/ 0 w 57"/>
                <a:gd name="T1" fmla="*/ 0 h 123"/>
                <a:gd name="T2" fmla="*/ 14 w 57"/>
                <a:gd name="T3" fmla="*/ 31 h 123"/>
                <a:gd name="T4" fmla="*/ 14 w 57"/>
                <a:gd name="T5" fmla="*/ 123 h 123"/>
                <a:gd name="T6" fmla="*/ 57 w 57"/>
                <a:gd name="T7" fmla="*/ 123 h 123"/>
                <a:gd name="T8" fmla="*/ 0 w 57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23">
                  <a:moveTo>
                    <a:pt x="0" y="0"/>
                  </a:moveTo>
                  <a:lnTo>
                    <a:pt x="14" y="31"/>
                  </a:lnTo>
                  <a:lnTo>
                    <a:pt x="14" y="123"/>
                  </a:lnTo>
                  <a:lnTo>
                    <a:pt x="57" y="1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9" name="Freeform 198"/>
            <p:cNvSpPr>
              <a:spLocks/>
            </p:cNvSpPr>
            <p:nvPr/>
          </p:nvSpPr>
          <p:spPr bwMode="auto">
            <a:xfrm>
              <a:off x="3579544" y="2631804"/>
              <a:ext cx="456920" cy="297361"/>
            </a:xfrm>
            <a:custGeom>
              <a:avLst/>
              <a:gdLst>
                <a:gd name="T0" fmla="*/ 160 w 160"/>
                <a:gd name="T1" fmla="*/ 0 h 104"/>
                <a:gd name="T2" fmla="*/ 154 w 160"/>
                <a:gd name="T3" fmla="*/ 2 h 104"/>
                <a:gd name="T4" fmla="*/ 154 w 160"/>
                <a:gd name="T5" fmla="*/ 48 h 104"/>
                <a:gd name="T6" fmla="*/ 74 w 160"/>
                <a:gd name="T7" fmla="*/ 100 h 104"/>
                <a:gd name="T8" fmla="*/ 0 w 160"/>
                <a:gd name="T9" fmla="*/ 52 h 104"/>
                <a:gd name="T10" fmla="*/ 0 w 160"/>
                <a:gd name="T11" fmla="*/ 52 h 104"/>
                <a:gd name="T12" fmla="*/ 80 w 160"/>
                <a:gd name="T13" fmla="*/ 104 h 104"/>
                <a:gd name="T14" fmla="*/ 160 w 160"/>
                <a:gd name="T15" fmla="*/ 50 h 104"/>
                <a:gd name="T16" fmla="*/ 160 w 160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04">
                  <a:moveTo>
                    <a:pt x="160" y="0"/>
                  </a:moveTo>
                  <a:cubicBezTo>
                    <a:pt x="158" y="1"/>
                    <a:pt x="156" y="2"/>
                    <a:pt x="154" y="2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160" y="50"/>
                    <a:pt x="160" y="50"/>
                    <a:pt x="160" y="50"/>
                  </a:cubicBezTo>
                  <a:cubicBezTo>
                    <a:pt x="160" y="0"/>
                    <a:pt x="160" y="0"/>
                    <a:pt x="160" y="0"/>
                  </a:cubicBezTo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310" name="Picture 19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706" y="2503673"/>
              <a:ext cx="25384" cy="14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1" name="Freeform 200"/>
            <p:cNvSpPr>
              <a:spLocks/>
            </p:cNvSpPr>
            <p:nvPr/>
          </p:nvSpPr>
          <p:spPr bwMode="auto">
            <a:xfrm>
              <a:off x="4019542" y="2357410"/>
              <a:ext cx="16923" cy="148680"/>
            </a:xfrm>
            <a:custGeom>
              <a:avLst/>
              <a:gdLst>
                <a:gd name="T0" fmla="*/ 0 w 14"/>
                <a:gd name="T1" fmla="*/ 0 h 123"/>
                <a:gd name="T2" fmla="*/ 0 w 14"/>
                <a:gd name="T3" fmla="*/ 123 h 123"/>
                <a:gd name="T4" fmla="*/ 14 w 14"/>
                <a:gd name="T5" fmla="*/ 123 h 123"/>
                <a:gd name="T6" fmla="*/ 14 w 14"/>
                <a:gd name="T7" fmla="*/ 31 h 123"/>
                <a:gd name="T8" fmla="*/ 0 w 14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3">
                  <a:moveTo>
                    <a:pt x="0" y="0"/>
                  </a:moveTo>
                  <a:lnTo>
                    <a:pt x="0" y="123"/>
                  </a:lnTo>
                  <a:lnTo>
                    <a:pt x="14" y="123"/>
                  </a:lnTo>
                  <a:lnTo>
                    <a:pt x="1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A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2" name="Freeform 201"/>
            <p:cNvSpPr>
              <a:spLocks/>
            </p:cNvSpPr>
            <p:nvPr/>
          </p:nvSpPr>
          <p:spPr bwMode="auto">
            <a:xfrm>
              <a:off x="4019542" y="2357410"/>
              <a:ext cx="16923" cy="148680"/>
            </a:xfrm>
            <a:custGeom>
              <a:avLst/>
              <a:gdLst>
                <a:gd name="T0" fmla="*/ 0 w 14"/>
                <a:gd name="T1" fmla="*/ 0 h 123"/>
                <a:gd name="T2" fmla="*/ 0 w 14"/>
                <a:gd name="T3" fmla="*/ 123 h 123"/>
                <a:gd name="T4" fmla="*/ 14 w 14"/>
                <a:gd name="T5" fmla="*/ 123 h 123"/>
                <a:gd name="T6" fmla="*/ 14 w 14"/>
                <a:gd name="T7" fmla="*/ 31 h 123"/>
                <a:gd name="T8" fmla="*/ 0 w 14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3">
                  <a:moveTo>
                    <a:pt x="0" y="0"/>
                  </a:moveTo>
                  <a:lnTo>
                    <a:pt x="0" y="123"/>
                  </a:lnTo>
                  <a:lnTo>
                    <a:pt x="14" y="123"/>
                  </a:lnTo>
                  <a:lnTo>
                    <a:pt x="14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3" name="Freeform 202"/>
            <p:cNvSpPr>
              <a:spLocks/>
            </p:cNvSpPr>
            <p:nvPr/>
          </p:nvSpPr>
          <p:spPr bwMode="auto">
            <a:xfrm>
              <a:off x="3562621" y="2363454"/>
              <a:ext cx="456920" cy="554832"/>
            </a:xfrm>
            <a:custGeom>
              <a:avLst/>
              <a:gdLst>
                <a:gd name="T0" fmla="*/ 378 w 378"/>
                <a:gd name="T1" fmla="*/ 0 h 459"/>
                <a:gd name="T2" fmla="*/ 0 w 378"/>
                <a:gd name="T3" fmla="*/ 0 h 459"/>
                <a:gd name="T4" fmla="*/ 0 w 378"/>
                <a:gd name="T5" fmla="*/ 336 h 459"/>
                <a:gd name="T6" fmla="*/ 189 w 378"/>
                <a:gd name="T7" fmla="*/ 459 h 459"/>
                <a:gd name="T8" fmla="*/ 378 w 378"/>
                <a:gd name="T9" fmla="*/ 336 h 459"/>
                <a:gd name="T10" fmla="*/ 378 w 378"/>
                <a:gd name="T11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" h="459">
                  <a:moveTo>
                    <a:pt x="378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189" y="459"/>
                  </a:lnTo>
                  <a:lnTo>
                    <a:pt x="378" y="336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14" name="Freeform 203"/>
            <p:cNvSpPr>
              <a:spLocks/>
            </p:cNvSpPr>
            <p:nvPr/>
          </p:nvSpPr>
          <p:spPr bwMode="auto">
            <a:xfrm>
              <a:off x="3562621" y="2363454"/>
              <a:ext cx="456920" cy="554832"/>
            </a:xfrm>
            <a:custGeom>
              <a:avLst/>
              <a:gdLst>
                <a:gd name="T0" fmla="*/ 378 w 378"/>
                <a:gd name="T1" fmla="*/ 0 h 459"/>
                <a:gd name="T2" fmla="*/ 0 w 378"/>
                <a:gd name="T3" fmla="*/ 0 h 459"/>
                <a:gd name="T4" fmla="*/ 0 w 378"/>
                <a:gd name="T5" fmla="*/ 336 h 459"/>
                <a:gd name="T6" fmla="*/ 189 w 378"/>
                <a:gd name="T7" fmla="*/ 459 h 459"/>
                <a:gd name="T8" fmla="*/ 378 w 378"/>
                <a:gd name="T9" fmla="*/ 336 h 459"/>
                <a:gd name="T10" fmla="*/ 378 w 378"/>
                <a:gd name="T11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" h="459">
                  <a:moveTo>
                    <a:pt x="378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189" y="459"/>
                  </a:lnTo>
                  <a:lnTo>
                    <a:pt x="378" y="336"/>
                  </a:lnTo>
                  <a:lnTo>
                    <a:pt x="3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6" name="Freeform 206"/>
            <p:cNvSpPr>
              <a:spLocks/>
            </p:cNvSpPr>
            <p:nvPr/>
          </p:nvSpPr>
          <p:spPr bwMode="auto">
            <a:xfrm>
              <a:off x="3562621" y="2357411"/>
              <a:ext cx="456920" cy="554832"/>
            </a:xfrm>
            <a:custGeom>
              <a:avLst/>
              <a:gdLst>
                <a:gd name="T0" fmla="*/ 378 w 378"/>
                <a:gd name="T1" fmla="*/ 0 h 459"/>
                <a:gd name="T2" fmla="*/ 0 w 378"/>
                <a:gd name="T3" fmla="*/ 0 h 459"/>
                <a:gd name="T4" fmla="*/ 0 w 378"/>
                <a:gd name="T5" fmla="*/ 336 h 459"/>
                <a:gd name="T6" fmla="*/ 189 w 378"/>
                <a:gd name="T7" fmla="*/ 459 h 459"/>
                <a:gd name="T8" fmla="*/ 378 w 378"/>
                <a:gd name="T9" fmla="*/ 336 h 459"/>
                <a:gd name="T10" fmla="*/ 378 w 378"/>
                <a:gd name="T11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" h="459">
                  <a:moveTo>
                    <a:pt x="378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189" y="459"/>
                  </a:lnTo>
                  <a:lnTo>
                    <a:pt x="378" y="336"/>
                  </a:lnTo>
                  <a:lnTo>
                    <a:pt x="3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1" name="Freeform 462"/>
            <p:cNvSpPr>
              <a:spLocks/>
            </p:cNvSpPr>
            <p:nvPr/>
          </p:nvSpPr>
          <p:spPr bwMode="auto">
            <a:xfrm>
              <a:off x="4019542" y="2637849"/>
              <a:ext cx="0" cy="131757"/>
            </a:xfrm>
            <a:custGeom>
              <a:avLst/>
              <a:gdLst>
                <a:gd name="T0" fmla="*/ 0 h 109"/>
                <a:gd name="T1" fmla="*/ 0 h 109"/>
                <a:gd name="T2" fmla="*/ 54 h 109"/>
                <a:gd name="T3" fmla="*/ 109 h 109"/>
                <a:gd name="T4" fmla="*/ 0 h 10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09">
                  <a:moveTo>
                    <a:pt x="0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0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2" name="Freeform 463"/>
            <p:cNvSpPr>
              <a:spLocks/>
            </p:cNvSpPr>
            <p:nvPr/>
          </p:nvSpPr>
          <p:spPr bwMode="auto">
            <a:xfrm>
              <a:off x="4019542" y="2637849"/>
              <a:ext cx="0" cy="131757"/>
            </a:xfrm>
            <a:custGeom>
              <a:avLst/>
              <a:gdLst>
                <a:gd name="T0" fmla="*/ 0 h 109"/>
                <a:gd name="T1" fmla="*/ 0 h 109"/>
                <a:gd name="T2" fmla="*/ 54 h 109"/>
                <a:gd name="T3" fmla="*/ 109 h 109"/>
                <a:gd name="T4" fmla="*/ 0 h 10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09">
                  <a:moveTo>
                    <a:pt x="0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0" y="10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6" name="Freeform 467"/>
            <p:cNvSpPr>
              <a:spLocks noEditPoints="1"/>
            </p:cNvSpPr>
            <p:nvPr/>
          </p:nvSpPr>
          <p:spPr bwMode="auto">
            <a:xfrm>
              <a:off x="3791082" y="2357411"/>
              <a:ext cx="228460" cy="554832"/>
            </a:xfrm>
            <a:custGeom>
              <a:avLst/>
              <a:gdLst>
                <a:gd name="T0" fmla="*/ 0 w 189"/>
                <a:gd name="T1" fmla="*/ 338 h 459"/>
                <a:gd name="T2" fmla="*/ 0 w 189"/>
                <a:gd name="T3" fmla="*/ 459 h 459"/>
                <a:gd name="T4" fmla="*/ 73 w 189"/>
                <a:gd name="T5" fmla="*/ 412 h 459"/>
                <a:gd name="T6" fmla="*/ 0 w 189"/>
                <a:gd name="T7" fmla="*/ 338 h 459"/>
                <a:gd name="T8" fmla="*/ 189 w 189"/>
                <a:gd name="T9" fmla="*/ 0 h 459"/>
                <a:gd name="T10" fmla="*/ 0 w 189"/>
                <a:gd name="T11" fmla="*/ 0 h 459"/>
                <a:gd name="T12" fmla="*/ 0 w 189"/>
                <a:gd name="T13" fmla="*/ 123 h 459"/>
                <a:gd name="T14" fmla="*/ 19 w 189"/>
                <a:gd name="T15" fmla="*/ 123 h 459"/>
                <a:gd name="T16" fmla="*/ 189 w 189"/>
                <a:gd name="T17" fmla="*/ 286 h 459"/>
                <a:gd name="T18" fmla="*/ 189 w 189"/>
                <a:gd name="T19" fmla="*/ 232 h 459"/>
                <a:gd name="T20" fmla="*/ 189 w 189"/>
                <a:gd name="T21" fmla="*/ 123 h 459"/>
                <a:gd name="T22" fmla="*/ 189 w 189"/>
                <a:gd name="T2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459">
                  <a:moveTo>
                    <a:pt x="0" y="338"/>
                  </a:moveTo>
                  <a:lnTo>
                    <a:pt x="0" y="459"/>
                  </a:lnTo>
                  <a:lnTo>
                    <a:pt x="73" y="412"/>
                  </a:lnTo>
                  <a:lnTo>
                    <a:pt x="0" y="338"/>
                  </a:lnTo>
                  <a:moveTo>
                    <a:pt x="189" y="0"/>
                  </a:moveTo>
                  <a:lnTo>
                    <a:pt x="0" y="0"/>
                  </a:lnTo>
                  <a:lnTo>
                    <a:pt x="0" y="123"/>
                  </a:lnTo>
                  <a:lnTo>
                    <a:pt x="19" y="123"/>
                  </a:lnTo>
                  <a:lnTo>
                    <a:pt x="189" y="286"/>
                  </a:lnTo>
                  <a:lnTo>
                    <a:pt x="189" y="232"/>
                  </a:lnTo>
                  <a:lnTo>
                    <a:pt x="189" y="123"/>
                  </a:lnTo>
                  <a:lnTo>
                    <a:pt x="18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7" name="Freeform 468"/>
            <p:cNvSpPr>
              <a:spLocks/>
            </p:cNvSpPr>
            <p:nvPr/>
          </p:nvSpPr>
          <p:spPr bwMode="auto">
            <a:xfrm>
              <a:off x="3879323" y="2763562"/>
              <a:ext cx="140219" cy="94285"/>
            </a:xfrm>
            <a:custGeom>
              <a:avLst/>
              <a:gdLst>
                <a:gd name="T0" fmla="*/ 116 w 116"/>
                <a:gd name="T1" fmla="*/ 0 h 78"/>
                <a:gd name="T2" fmla="*/ 0 w 116"/>
                <a:gd name="T3" fmla="*/ 76 h 78"/>
                <a:gd name="T4" fmla="*/ 2 w 116"/>
                <a:gd name="T5" fmla="*/ 78 h 78"/>
                <a:gd name="T6" fmla="*/ 116 w 116"/>
                <a:gd name="T7" fmla="*/ 5 h 78"/>
                <a:gd name="T8" fmla="*/ 116 w 116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78">
                  <a:moveTo>
                    <a:pt x="116" y="0"/>
                  </a:moveTo>
                  <a:lnTo>
                    <a:pt x="0" y="76"/>
                  </a:lnTo>
                  <a:lnTo>
                    <a:pt x="2" y="78"/>
                  </a:lnTo>
                  <a:lnTo>
                    <a:pt x="116" y="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A387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8" name="Freeform 469"/>
            <p:cNvSpPr>
              <a:spLocks/>
            </p:cNvSpPr>
            <p:nvPr/>
          </p:nvSpPr>
          <p:spPr bwMode="auto">
            <a:xfrm>
              <a:off x="3879323" y="2763562"/>
              <a:ext cx="140219" cy="94285"/>
            </a:xfrm>
            <a:custGeom>
              <a:avLst/>
              <a:gdLst>
                <a:gd name="T0" fmla="*/ 116 w 116"/>
                <a:gd name="T1" fmla="*/ 0 h 78"/>
                <a:gd name="T2" fmla="*/ 0 w 116"/>
                <a:gd name="T3" fmla="*/ 76 h 78"/>
                <a:gd name="T4" fmla="*/ 2 w 116"/>
                <a:gd name="T5" fmla="*/ 78 h 78"/>
                <a:gd name="T6" fmla="*/ 116 w 116"/>
                <a:gd name="T7" fmla="*/ 5 h 78"/>
                <a:gd name="T8" fmla="*/ 116 w 116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78">
                  <a:moveTo>
                    <a:pt x="116" y="0"/>
                  </a:moveTo>
                  <a:lnTo>
                    <a:pt x="0" y="76"/>
                  </a:lnTo>
                  <a:lnTo>
                    <a:pt x="2" y="78"/>
                  </a:lnTo>
                  <a:lnTo>
                    <a:pt x="116" y="5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0" name="Freeform 471"/>
            <p:cNvSpPr>
              <a:spLocks/>
            </p:cNvSpPr>
            <p:nvPr/>
          </p:nvSpPr>
          <p:spPr bwMode="auto">
            <a:xfrm>
              <a:off x="3791082" y="2506091"/>
              <a:ext cx="228460" cy="349339"/>
            </a:xfrm>
            <a:custGeom>
              <a:avLst/>
              <a:gdLst>
                <a:gd name="T0" fmla="*/ 19 w 189"/>
                <a:gd name="T1" fmla="*/ 0 h 289"/>
                <a:gd name="T2" fmla="*/ 19 w 189"/>
                <a:gd name="T3" fmla="*/ 147 h 289"/>
                <a:gd name="T4" fmla="*/ 42 w 189"/>
                <a:gd name="T5" fmla="*/ 147 h 289"/>
                <a:gd name="T6" fmla="*/ 42 w 189"/>
                <a:gd name="T7" fmla="*/ 175 h 289"/>
                <a:gd name="T8" fmla="*/ 0 w 189"/>
                <a:gd name="T9" fmla="*/ 175 h 289"/>
                <a:gd name="T10" fmla="*/ 0 w 189"/>
                <a:gd name="T11" fmla="*/ 215 h 289"/>
                <a:gd name="T12" fmla="*/ 73 w 189"/>
                <a:gd name="T13" fmla="*/ 289 h 289"/>
                <a:gd name="T14" fmla="*/ 189 w 189"/>
                <a:gd name="T15" fmla="*/ 213 h 289"/>
                <a:gd name="T16" fmla="*/ 189 w 189"/>
                <a:gd name="T17" fmla="*/ 163 h 289"/>
                <a:gd name="T18" fmla="*/ 19 w 189"/>
                <a:gd name="T1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9" h="289">
                  <a:moveTo>
                    <a:pt x="19" y="0"/>
                  </a:moveTo>
                  <a:lnTo>
                    <a:pt x="19" y="147"/>
                  </a:lnTo>
                  <a:lnTo>
                    <a:pt x="42" y="147"/>
                  </a:lnTo>
                  <a:lnTo>
                    <a:pt x="42" y="175"/>
                  </a:lnTo>
                  <a:lnTo>
                    <a:pt x="0" y="175"/>
                  </a:lnTo>
                  <a:lnTo>
                    <a:pt x="0" y="215"/>
                  </a:lnTo>
                  <a:lnTo>
                    <a:pt x="73" y="289"/>
                  </a:lnTo>
                  <a:lnTo>
                    <a:pt x="189" y="213"/>
                  </a:lnTo>
                  <a:lnTo>
                    <a:pt x="189" y="163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60" name="文本框 359"/>
          <p:cNvSpPr txBox="1"/>
          <p:nvPr/>
        </p:nvSpPr>
        <p:spPr>
          <a:xfrm rot="5400000" flipH="1">
            <a:off x="-695471" y="3120776"/>
            <a:ext cx="3877985" cy="1015663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学习成果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grpSp>
        <p:nvGrpSpPr>
          <p:cNvPr id="390" name="组合 389"/>
          <p:cNvGrpSpPr/>
          <p:nvPr/>
        </p:nvGrpSpPr>
        <p:grpSpPr>
          <a:xfrm>
            <a:off x="3449919" y="2948398"/>
            <a:ext cx="875160" cy="571755"/>
            <a:chOff x="3387348" y="2357410"/>
            <a:chExt cx="875160" cy="571755"/>
          </a:xfrm>
        </p:grpSpPr>
        <p:pic>
          <p:nvPicPr>
            <p:cNvPr id="391" name="Picture 19"/>
            <p:cNvPicPr>
              <a:picLocks noChangeAspect="1" noChangeArrowheads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348" y="2503673"/>
              <a:ext cx="875160" cy="131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94"/>
            <p:cNvSpPr>
              <a:spLocks/>
            </p:cNvSpPr>
            <p:nvPr/>
          </p:nvSpPr>
          <p:spPr bwMode="auto">
            <a:xfrm>
              <a:off x="4019542" y="2357410"/>
              <a:ext cx="68901" cy="148680"/>
            </a:xfrm>
            <a:custGeom>
              <a:avLst/>
              <a:gdLst>
                <a:gd name="T0" fmla="*/ 0 w 57"/>
                <a:gd name="T1" fmla="*/ 0 h 123"/>
                <a:gd name="T2" fmla="*/ 0 w 57"/>
                <a:gd name="T3" fmla="*/ 123 h 123"/>
                <a:gd name="T4" fmla="*/ 57 w 57"/>
                <a:gd name="T5" fmla="*/ 123 h 123"/>
                <a:gd name="T6" fmla="*/ 0 w 57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23">
                  <a:moveTo>
                    <a:pt x="0" y="0"/>
                  </a:moveTo>
                  <a:lnTo>
                    <a:pt x="0" y="123"/>
                  </a:lnTo>
                  <a:lnTo>
                    <a:pt x="57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3" name="Freeform 195"/>
            <p:cNvSpPr>
              <a:spLocks/>
            </p:cNvSpPr>
            <p:nvPr/>
          </p:nvSpPr>
          <p:spPr bwMode="auto">
            <a:xfrm>
              <a:off x="4019542" y="2357410"/>
              <a:ext cx="68901" cy="148680"/>
            </a:xfrm>
            <a:custGeom>
              <a:avLst/>
              <a:gdLst>
                <a:gd name="T0" fmla="*/ 0 w 57"/>
                <a:gd name="T1" fmla="*/ 0 h 123"/>
                <a:gd name="T2" fmla="*/ 0 w 57"/>
                <a:gd name="T3" fmla="*/ 123 h 123"/>
                <a:gd name="T4" fmla="*/ 57 w 57"/>
                <a:gd name="T5" fmla="*/ 123 h 123"/>
                <a:gd name="T6" fmla="*/ 0 w 57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23">
                  <a:moveTo>
                    <a:pt x="0" y="0"/>
                  </a:moveTo>
                  <a:lnTo>
                    <a:pt x="0" y="123"/>
                  </a:lnTo>
                  <a:lnTo>
                    <a:pt x="57" y="1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4" name="Freeform 196"/>
            <p:cNvSpPr>
              <a:spLocks/>
            </p:cNvSpPr>
            <p:nvPr/>
          </p:nvSpPr>
          <p:spPr bwMode="auto">
            <a:xfrm>
              <a:off x="4019542" y="2357410"/>
              <a:ext cx="68901" cy="148680"/>
            </a:xfrm>
            <a:custGeom>
              <a:avLst/>
              <a:gdLst>
                <a:gd name="T0" fmla="*/ 0 w 57"/>
                <a:gd name="T1" fmla="*/ 0 h 123"/>
                <a:gd name="T2" fmla="*/ 14 w 57"/>
                <a:gd name="T3" fmla="*/ 31 h 123"/>
                <a:gd name="T4" fmla="*/ 14 w 57"/>
                <a:gd name="T5" fmla="*/ 123 h 123"/>
                <a:gd name="T6" fmla="*/ 57 w 57"/>
                <a:gd name="T7" fmla="*/ 123 h 123"/>
                <a:gd name="T8" fmla="*/ 0 w 57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23">
                  <a:moveTo>
                    <a:pt x="0" y="0"/>
                  </a:moveTo>
                  <a:lnTo>
                    <a:pt x="14" y="31"/>
                  </a:lnTo>
                  <a:lnTo>
                    <a:pt x="14" y="123"/>
                  </a:lnTo>
                  <a:lnTo>
                    <a:pt x="57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5" name="Freeform 197"/>
            <p:cNvSpPr>
              <a:spLocks/>
            </p:cNvSpPr>
            <p:nvPr/>
          </p:nvSpPr>
          <p:spPr bwMode="auto">
            <a:xfrm>
              <a:off x="4019542" y="2357410"/>
              <a:ext cx="68901" cy="148680"/>
            </a:xfrm>
            <a:custGeom>
              <a:avLst/>
              <a:gdLst>
                <a:gd name="T0" fmla="*/ 0 w 57"/>
                <a:gd name="T1" fmla="*/ 0 h 123"/>
                <a:gd name="T2" fmla="*/ 14 w 57"/>
                <a:gd name="T3" fmla="*/ 31 h 123"/>
                <a:gd name="T4" fmla="*/ 14 w 57"/>
                <a:gd name="T5" fmla="*/ 123 h 123"/>
                <a:gd name="T6" fmla="*/ 57 w 57"/>
                <a:gd name="T7" fmla="*/ 123 h 123"/>
                <a:gd name="T8" fmla="*/ 0 w 57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23">
                  <a:moveTo>
                    <a:pt x="0" y="0"/>
                  </a:moveTo>
                  <a:lnTo>
                    <a:pt x="14" y="31"/>
                  </a:lnTo>
                  <a:lnTo>
                    <a:pt x="14" y="123"/>
                  </a:lnTo>
                  <a:lnTo>
                    <a:pt x="57" y="1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6" name="Freeform 198"/>
            <p:cNvSpPr>
              <a:spLocks/>
            </p:cNvSpPr>
            <p:nvPr/>
          </p:nvSpPr>
          <p:spPr bwMode="auto">
            <a:xfrm>
              <a:off x="3579544" y="2631804"/>
              <a:ext cx="456920" cy="297361"/>
            </a:xfrm>
            <a:custGeom>
              <a:avLst/>
              <a:gdLst>
                <a:gd name="T0" fmla="*/ 160 w 160"/>
                <a:gd name="T1" fmla="*/ 0 h 104"/>
                <a:gd name="T2" fmla="*/ 154 w 160"/>
                <a:gd name="T3" fmla="*/ 2 h 104"/>
                <a:gd name="T4" fmla="*/ 154 w 160"/>
                <a:gd name="T5" fmla="*/ 48 h 104"/>
                <a:gd name="T6" fmla="*/ 74 w 160"/>
                <a:gd name="T7" fmla="*/ 100 h 104"/>
                <a:gd name="T8" fmla="*/ 0 w 160"/>
                <a:gd name="T9" fmla="*/ 52 h 104"/>
                <a:gd name="T10" fmla="*/ 0 w 160"/>
                <a:gd name="T11" fmla="*/ 52 h 104"/>
                <a:gd name="T12" fmla="*/ 80 w 160"/>
                <a:gd name="T13" fmla="*/ 104 h 104"/>
                <a:gd name="T14" fmla="*/ 160 w 160"/>
                <a:gd name="T15" fmla="*/ 50 h 104"/>
                <a:gd name="T16" fmla="*/ 160 w 160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04">
                  <a:moveTo>
                    <a:pt x="160" y="0"/>
                  </a:moveTo>
                  <a:cubicBezTo>
                    <a:pt x="158" y="1"/>
                    <a:pt x="156" y="2"/>
                    <a:pt x="154" y="2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160" y="50"/>
                    <a:pt x="160" y="50"/>
                    <a:pt x="160" y="50"/>
                  </a:cubicBezTo>
                  <a:cubicBezTo>
                    <a:pt x="160" y="0"/>
                    <a:pt x="160" y="0"/>
                    <a:pt x="160" y="0"/>
                  </a:cubicBezTo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397" name="Picture 19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706" y="2503673"/>
              <a:ext cx="25384" cy="14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8" name="Freeform 200"/>
            <p:cNvSpPr>
              <a:spLocks/>
            </p:cNvSpPr>
            <p:nvPr/>
          </p:nvSpPr>
          <p:spPr bwMode="auto">
            <a:xfrm>
              <a:off x="4019542" y="2357410"/>
              <a:ext cx="16923" cy="148680"/>
            </a:xfrm>
            <a:custGeom>
              <a:avLst/>
              <a:gdLst>
                <a:gd name="T0" fmla="*/ 0 w 14"/>
                <a:gd name="T1" fmla="*/ 0 h 123"/>
                <a:gd name="T2" fmla="*/ 0 w 14"/>
                <a:gd name="T3" fmla="*/ 123 h 123"/>
                <a:gd name="T4" fmla="*/ 14 w 14"/>
                <a:gd name="T5" fmla="*/ 123 h 123"/>
                <a:gd name="T6" fmla="*/ 14 w 14"/>
                <a:gd name="T7" fmla="*/ 31 h 123"/>
                <a:gd name="T8" fmla="*/ 0 w 14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3">
                  <a:moveTo>
                    <a:pt x="0" y="0"/>
                  </a:moveTo>
                  <a:lnTo>
                    <a:pt x="0" y="123"/>
                  </a:lnTo>
                  <a:lnTo>
                    <a:pt x="14" y="123"/>
                  </a:lnTo>
                  <a:lnTo>
                    <a:pt x="1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A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9" name="Freeform 201"/>
            <p:cNvSpPr>
              <a:spLocks/>
            </p:cNvSpPr>
            <p:nvPr/>
          </p:nvSpPr>
          <p:spPr bwMode="auto">
            <a:xfrm>
              <a:off x="4019542" y="2357410"/>
              <a:ext cx="16923" cy="148680"/>
            </a:xfrm>
            <a:custGeom>
              <a:avLst/>
              <a:gdLst>
                <a:gd name="T0" fmla="*/ 0 w 14"/>
                <a:gd name="T1" fmla="*/ 0 h 123"/>
                <a:gd name="T2" fmla="*/ 0 w 14"/>
                <a:gd name="T3" fmla="*/ 123 h 123"/>
                <a:gd name="T4" fmla="*/ 14 w 14"/>
                <a:gd name="T5" fmla="*/ 123 h 123"/>
                <a:gd name="T6" fmla="*/ 14 w 14"/>
                <a:gd name="T7" fmla="*/ 31 h 123"/>
                <a:gd name="T8" fmla="*/ 0 w 14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3">
                  <a:moveTo>
                    <a:pt x="0" y="0"/>
                  </a:moveTo>
                  <a:lnTo>
                    <a:pt x="0" y="123"/>
                  </a:lnTo>
                  <a:lnTo>
                    <a:pt x="14" y="123"/>
                  </a:lnTo>
                  <a:lnTo>
                    <a:pt x="14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0" name="Freeform 202"/>
            <p:cNvSpPr>
              <a:spLocks/>
            </p:cNvSpPr>
            <p:nvPr/>
          </p:nvSpPr>
          <p:spPr bwMode="auto">
            <a:xfrm>
              <a:off x="3562621" y="2363454"/>
              <a:ext cx="456920" cy="554832"/>
            </a:xfrm>
            <a:custGeom>
              <a:avLst/>
              <a:gdLst>
                <a:gd name="T0" fmla="*/ 378 w 378"/>
                <a:gd name="T1" fmla="*/ 0 h 459"/>
                <a:gd name="T2" fmla="*/ 0 w 378"/>
                <a:gd name="T3" fmla="*/ 0 h 459"/>
                <a:gd name="T4" fmla="*/ 0 w 378"/>
                <a:gd name="T5" fmla="*/ 336 h 459"/>
                <a:gd name="T6" fmla="*/ 189 w 378"/>
                <a:gd name="T7" fmla="*/ 459 h 459"/>
                <a:gd name="T8" fmla="*/ 378 w 378"/>
                <a:gd name="T9" fmla="*/ 336 h 459"/>
                <a:gd name="T10" fmla="*/ 378 w 378"/>
                <a:gd name="T11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" h="459">
                  <a:moveTo>
                    <a:pt x="378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189" y="459"/>
                  </a:lnTo>
                  <a:lnTo>
                    <a:pt x="378" y="336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1" name="Freeform 203"/>
            <p:cNvSpPr>
              <a:spLocks/>
            </p:cNvSpPr>
            <p:nvPr/>
          </p:nvSpPr>
          <p:spPr bwMode="auto">
            <a:xfrm>
              <a:off x="3562621" y="2363454"/>
              <a:ext cx="456920" cy="554832"/>
            </a:xfrm>
            <a:custGeom>
              <a:avLst/>
              <a:gdLst>
                <a:gd name="T0" fmla="*/ 378 w 378"/>
                <a:gd name="T1" fmla="*/ 0 h 459"/>
                <a:gd name="T2" fmla="*/ 0 w 378"/>
                <a:gd name="T3" fmla="*/ 0 h 459"/>
                <a:gd name="T4" fmla="*/ 0 w 378"/>
                <a:gd name="T5" fmla="*/ 336 h 459"/>
                <a:gd name="T6" fmla="*/ 189 w 378"/>
                <a:gd name="T7" fmla="*/ 459 h 459"/>
                <a:gd name="T8" fmla="*/ 378 w 378"/>
                <a:gd name="T9" fmla="*/ 336 h 459"/>
                <a:gd name="T10" fmla="*/ 378 w 378"/>
                <a:gd name="T11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" h="459">
                  <a:moveTo>
                    <a:pt x="378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189" y="459"/>
                  </a:lnTo>
                  <a:lnTo>
                    <a:pt x="378" y="336"/>
                  </a:lnTo>
                  <a:lnTo>
                    <a:pt x="3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2" name="Freeform 206"/>
            <p:cNvSpPr>
              <a:spLocks/>
            </p:cNvSpPr>
            <p:nvPr/>
          </p:nvSpPr>
          <p:spPr bwMode="auto">
            <a:xfrm>
              <a:off x="3562621" y="2357411"/>
              <a:ext cx="456920" cy="554832"/>
            </a:xfrm>
            <a:custGeom>
              <a:avLst/>
              <a:gdLst>
                <a:gd name="T0" fmla="*/ 378 w 378"/>
                <a:gd name="T1" fmla="*/ 0 h 459"/>
                <a:gd name="T2" fmla="*/ 0 w 378"/>
                <a:gd name="T3" fmla="*/ 0 h 459"/>
                <a:gd name="T4" fmla="*/ 0 w 378"/>
                <a:gd name="T5" fmla="*/ 336 h 459"/>
                <a:gd name="T6" fmla="*/ 189 w 378"/>
                <a:gd name="T7" fmla="*/ 459 h 459"/>
                <a:gd name="T8" fmla="*/ 378 w 378"/>
                <a:gd name="T9" fmla="*/ 336 h 459"/>
                <a:gd name="T10" fmla="*/ 378 w 378"/>
                <a:gd name="T11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" h="459">
                  <a:moveTo>
                    <a:pt x="378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189" y="459"/>
                  </a:lnTo>
                  <a:lnTo>
                    <a:pt x="378" y="336"/>
                  </a:lnTo>
                  <a:lnTo>
                    <a:pt x="3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3" name="Freeform 462"/>
            <p:cNvSpPr>
              <a:spLocks/>
            </p:cNvSpPr>
            <p:nvPr/>
          </p:nvSpPr>
          <p:spPr bwMode="auto">
            <a:xfrm>
              <a:off x="4019542" y="2637849"/>
              <a:ext cx="0" cy="131757"/>
            </a:xfrm>
            <a:custGeom>
              <a:avLst/>
              <a:gdLst>
                <a:gd name="T0" fmla="*/ 0 h 109"/>
                <a:gd name="T1" fmla="*/ 0 h 109"/>
                <a:gd name="T2" fmla="*/ 54 h 109"/>
                <a:gd name="T3" fmla="*/ 109 h 109"/>
                <a:gd name="T4" fmla="*/ 0 h 10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09">
                  <a:moveTo>
                    <a:pt x="0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0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4" name="Freeform 463"/>
            <p:cNvSpPr>
              <a:spLocks/>
            </p:cNvSpPr>
            <p:nvPr/>
          </p:nvSpPr>
          <p:spPr bwMode="auto">
            <a:xfrm>
              <a:off x="4019542" y="2637849"/>
              <a:ext cx="0" cy="131757"/>
            </a:xfrm>
            <a:custGeom>
              <a:avLst/>
              <a:gdLst>
                <a:gd name="T0" fmla="*/ 0 h 109"/>
                <a:gd name="T1" fmla="*/ 0 h 109"/>
                <a:gd name="T2" fmla="*/ 54 h 109"/>
                <a:gd name="T3" fmla="*/ 109 h 109"/>
                <a:gd name="T4" fmla="*/ 0 h 10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09">
                  <a:moveTo>
                    <a:pt x="0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0" y="10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5" name="Freeform 467"/>
            <p:cNvSpPr>
              <a:spLocks noEditPoints="1"/>
            </p:cNvSpPr>
            <p:nvPr/>
          </p:nvSpPr>
          <p:spPr bwMode="auto">
            <a:xfrm>
              <a:off x="3791082" y="2357411"/>
              <a:ext cx="228460" cy="554832"/>
            </a:xfrm>
            <a:custGeom>
              <a:avLst/>
              <a:gdLst>
                <a:gd name="T0" fmla="*/ 0 w 189"/>
                <a:gd name="T1" fmla="*/ 338 h 459"/>
                <a:gd name="T2" fmla="*/ 0 w 189"/>
                <a:gd name="T3" fmla="*/ 459 h 459"/>
                <a:gd name="T4" fmla="*/ 73 w 189"/>
                <a:gd name="T5" fmla="*/ 412 h 459"/>
                <a:gd name="T6" fmla="*/ 0 w 189"/>
                <a:gd name="T7" fmla="*/ 338 h 459"/>
                <a:gd name="T8" fmla="*/ 189 w 189"/>
                <a:gd name="T9" fmla="*/ 0 h 459"/>
                <a:gd name="T10" fmla="*/ 0 w 189"/>
                <a:gd name="T11" fmla="*/ 0 h 459"/>
                <a:gd name="T12" fmla="*/ 0 w 189"/>
                <a:gd name="T13" fmla="*/ 123 h 459"/>
                <a:gd name="T14" fmla="*/ 19 w 189"/>
                <a:gd name="T15" fmla="*/ 123 h 459"/>
                <a:gd name="T16" fmla="*/ 189 w 189"/>
                <a:gd name="T17" fmla="*/ 286 h 459"/>
                <a:gd name="T18" fmla="*/ 189 w 189"/>
                <a:gd name="T19" fmla="*/ 232 h 459"/>
                <a:gd name="T20" fmla="*/ 189 w 189"/>
                <a:gd name="T21" fmla="*/ 123 h 459"/>
                <a:gd name="T22" fmla="*/ 189 w 189"/>
                <a:gd name="T2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459">
                  <a:moveTo>
                    <a:pt x="0" y="338"/>
                  </a:moveTo>
                  <a:lnTo>
                    <a:pt x="0" y="459"/>
                  </a:lnTo>
                  <a:lnTo>
                    <a:pt x="73" y="412"/>
                  </a:lnTo>
                  <a:lnTo>
                    <a:pt x="0" y="338"/>
                  </a:lnTo>
                  <a:moveTo>
                    <a:pt x="189" y="0"/>
                  </a:moveTo>
                  <a:lnTo>
                    <a:pt x="0" y="0"/>
                  </a:lnTo>
                  <a:lnTo>
                    <a:pt x="0" y="123"/>
                  </a:lnTo>
                  <a:lnTo>
                    <a:pt x="19" y="123"/>
                  </a:lnTo>
                  <a:lnTo>
                    <a:pt x="189" y="286"/>
                  </a:lnTo>
                  <a:lnTo>
                    <a:pt x="189" y="232"/>
                  </a:lnTo>
                  <a:lnTo>
                    <a:pt x="189" y="123"/>
                  </a:lnTo>
                  <a:lnTo>
                    <a:pt x="18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6" name="Freeform 468"/>
            <p:cNvSpPr>
              <a:spLocks/>
            </p:cNvSpPr>
            <p:nvPr/>
          </p:nvSpPr>
          <p:spPr bwMode="auto">
            <a:xfrm>
              <a:off x="3879323" y="2763562"/>
              <a:ext cx="140219" cy="94285"/>
            </a:xfrm>
            <a:custGeom>
              <a:avLst/>
              <a:gdLst>
                <a:gd name="T0" fmla="*/ 116 w 116"/>
                <a:gd name="T1" fmla="*/ 0 h 78"/>
                <a:gd name="T2" fmla="*/ 0 w 116"/>
                <a:gd name="T3" fmla="*/ 76 h 78"/>
                <a:gd name="T4" fmla="*/ 2 w 116"/>
                <a:gd name="T5" fmla="*/ 78 h 78"/>
                <a:gd name="T6" fmla="*/ 116 w 116"/>
                <a:gd name="T7" fmla="*/ 5 h 78"/>
                <a:gd name="T8" fmla="*/ 116 w 116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78">
                  <a:moveTo>
                    <a:pt x="116" y="0"/>
                  </a:moveTo>
                  <a:lnTo>
                    <a:pt x="0" y="76"/>
                  </a:lnTo>
                  <a:lnTo>
                    <a:pt x="2" y="78"/>
                  </a:lnTo>
                  <a:lnTo>
                    <a:pt x="116" y="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A387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7" name="Freeform 469"/>
            <p:cNvSpPr>
              <a:spLocks/>
            </p:cNvSpPr>
            <p:nvPr/>
          </p:nvSpPr>
          <p:spPr bwMode="auto">
            <a:xfrm>
              <a:off x="3879323" y="2763562"/>
              <a:ext cx="140219" cy="94285"/>
            </a:xfrm>
            <a:custGeom>
              <a:avLst/>
              <a:gdLst>
                <a:gd name="T0" fmla="*/ 116 w 116"/>
                <a:gd name="T1" fmla="*/ 0 h 78"/>
                <a:gd name="T2" fmla="*/ 0 w 116"/>
                <a:gd name="T3" fmla="*/ 76 h 78"/>
                <a:gd name="T4" fmla="*/ 2 w 116"/>
                <a:gd name="T5" fmla="*/ 78 h 78"/>
                <a:gd name="T6" fmla="*/ 116 w 116"/>
                <a:gd name="T7" fmla="*/ 5 h 78"/>
                <a:gd name="T8" fmla="*/ 116 w 116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78">
                  <a:moveTo>
                    <a:pt x="116" y="0"/>
                  </a:moveTo>
                  <a:lnTo>
                    <a:pt x="0" y="76"/>
                  </a:lnTo>
                  <a:lnTo>
                    <a:pt x="2" y="78"/>
                  </a:lnTo>
                  <a:lnTo>
                    <a:pt x="116" y="5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8" name="Freeform 471"/>
            <p:cNvSpPr>
              <a:spLocks/>
            </p:cNvSpPr>
            <p:nvPr/>
          </p:nvSpPr>
          <p:spPr bwMode="auto">
            <a:xfrm>
              <a:off x="3791082" y="2506091"/>
              <a:ext cx="228460" cy="349339"/>
            </a:xfrm>
            <a:custGeom>
              <a:avLst/>
              <a:gdLst>
                <a:gd name="T0" fmla="*/ 19 w 189"/>
                <a:gd name="T1" fmla="*/ 0 h 289"/>
                <a:gd name="T2" fmla="*/ 19 w 189"/>
                <a:gd name="T3" fmla="*/ 147 h 289"/>
                <a:gd name="T4" fmla="*/ 42 w 189"/>
                <a:gd name="T5" fmla="*/ 147 h 289"/>
                <a:gd name="T6" fmla="*/ 42 w 189"/>
                <a:gd name="T7" fmla="*/ 175 h 289"/>
                <a:gd name="T8" fmla="*/ 0 w 189"/>
                <a:gd name="T9" fmla="*/ 175 h 289"/>
                <a:gd name="T10" fmla="*/ 0 w 189"/>
                <a:gd name="T11" fmla="*/ 215 h 289"/>
                <a:gd name="T12" fmla="*/ 73 w 189"/>
                <a:gd name="T13" fmla="*/ 289 h 289"/>
                <a:gd name="T14" fmla="*/ 189 w 189"/>
                <a:gd name="T15" fmla="*/ 213 h 289"/>
                <a:gd name="T16" fmla="*/ 189 w 189"/>
                <a:gd name="T17" fmla="*/ 163 h 289"/>
                <a:gd name="T18" fmla="*/ 19 w 189"/>
                <a:gd name="T1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9" h="289">
                  <a:moveTo>
                    <a:pt x="19" y="0"/>
                  </a:moveTo>
                  <a:lnTo>
                    <a:pt x="19" y="147"/>
                  </a:lnTo>
                  <a:lnTo>
                    <a:pt x="42" y="147"/>
                  </a:lnTo>
                  <a:lnTo>
                    <a:pt x="42" y="175"/>
                  </a:lnTo>
                  <a:lnTo>
                    <a:pt x="0" y="175"/>
                  </a:lnTo>
                  <a:lnTo>
                    <a:pt x="0" y="215"/>
                  </a:lnTo>
                  <a:lnTo>
                    <a:pt x="73" y="289"/>
                  </a:lnTo>
                  <a:lnTo>
                    <a:pt x="189" y="213"/>
                  </a:lnTo>
                  <a:lnTo>
                    <a:pt x="189" y="163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3449919" y="3824804"/>
            <a:ext cx="875160" cy="571755"/>
            <a:chOff x="3387348" y="2357410"/>
            <a:chExt cx="875160" cy="571755"/>
          </a:xfrm>
        </p:grpSpPr>
        <p:pic>
          <p:nvPicPr>
            <p:cNvPr id="410" name="Picture 19"/>
            <p:cNvPicPr>
              <a:picLocks noChangeAspect="1" noChangeArrowheads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348" y="2503673"/>
              <a:ext cx="875160" cy="131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" name="Freeform 194"/>
            <p:cNvSpPr>
              <a:spLocks/>
            </p:cNvSpPr>
            <p:nvPr/>
          </p:nvSpPr>
          <p:spPr bwMode="auto">
            <a:xfrm>
              <a:off x="4019542" y="2357410"/>
              <a:ext cx="68901" cy="148680"/>
            </a:xfrm>
            <a:custGeom>
              <a:avLst/>
              <a:gdLst>
                <a:gd name="T0" fmla="*/ 0 w 57"/>
                <a:gd name="T1" fmla="*/ 0 h 123"/>
                <a:gd name="T2" fmla="*/ 0 w 57"/>
                <a:gd name="T3" fmla="*/ 123 h 123"/>
                <a:gd name="T4" fmla="*/ 57 w 57"/>
                <a:gd name="T5" fmla="*/ 123 h 123"/>
                <a:gd name="T6" fmla="*/ 0 w 57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23">
                  <a:moveTo>
                    <a:pt x="0" y="0"/>
                  </a:moveTo>
                  <a:lnTo>
                    <a:pt x="0" y="123"/>
                  </a:lnTo>
                  <a:lnTo>
                    <a:pt x="57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2" name="Freeform 195"/>
            <p:cNvSpPr>
              <a:spLocks/>
            </p:cNvSpPr>
            <p:nvPr/>
          </p:nvSpPr>
          <p:spPr bwMode="auto">
            <a:xfrm>
              <a:off x="4019542" y="2357410"/>
              <a:ext cx="68901" cy="148680"/>
            </a:xfrm>
            <a:custGeom>
              <a:avLst/>
              <a:gdLst>
                <a:gd name="T0" fmla="*/ 0 w 57"/>
                <a:gd name="T1" fmla="*/ 0 h 123"/>
                <a:gd name="T2" fmla="*/ 0 w 57"/>
                <a:gd name="T3" fmla="*/ 123 h 123"/>
                <a:gd name="T4" fmla="*/ 57 w 57"/>
                <a:gd name="T5" fmla="*/ 123 h 123"/>
                <a:gd name="T6" fmla="*/ 0 w 57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23">
                  <a:moveTo>
                    <a:pt x="0" y="0"/>
                  </a:moveTo>
                  <a:lnTo>
                    <a:pt x="0" y="123"/>
                  </a:lnTo>
                  <a:lnTo>
                    <a:pt x="57" y="1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3" name="Freeform 196"/>
            <p:cNvSpPr>
              <a:spLocks/>
            </p:cNvSpPr>
            <p:nvPr/>
          </p:nvSpPr>
          <p:spPr bwMode="auto">
            <a:xfrm>
              <a:off x="4019542" y="2357410"/>
              <a:ext cx="68901" cy="148680"/>
            </a:xfrm>
            <a:custGeom>
              <a:avLst/>
              <a:gdLst>
                <a:gd name="T0" fmla="*/ 0 w 57"/>
                <a:gd name="T1" fmla="*/ 0 h 123"/>
                <a:gd name="T2" fmla="*/ 14 w 57"/>
                <a:gd name="T3" fmla="*/ 31 h 123"/>
                <a:gd name="T4" fmla="*/ 14 w 57"/>
                <a:gd name="T5" fmla="*/ 123 h 123"/>
                <a:gd name="T6" fmla="*/ 57 w 57"/>
                <a:gd name="T7" fmla="*/ 123 h 123"/>
                <a:gd name="T8" fmla="*/ 0 w 57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23">
                  <a:moveTo>
                    <a:pt x="0" y="0"/>
                  </a:moveTo>
                  <a:lnTo>
                    <a:pt x="14" y="31"/>
                  </a:lnTo>
                  <a:lnTo>
                    <a:pt x="14" y="123"/>
                  </a:lnTo>
                  <a:lnTo>
                    <a:pt x="57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4" name="Freeform 197"/>
            <p:cNvSpPr>
              <a:spLocks/>
            </p:cNvSpPr>
            <p:nvPr/>
          </p:nvSpPr>
          <p:spPr bwMode="auto">
            <a:xfrm>
              <a:off x="4019542" y="2357410"/>
              <a:ext cx="68901" cy="148680"/>
            </a:xfrm>
            <a:custGeom>
              <a:avLst/>
              <a:gdLst>
                <a:gd name="T0" fmla="*/ 0 w 57"/>
                <a:gd name="T1" fmla="*/ 0 h 123"/>
                <a:gd name="T2" fmla="*/ 14 w 57"/>
                <a:gd name="T3" fmla="*/ 31 h 123"/>
                <a:gd name="T4" fmla="*/ 14 w 57"/>
                <a:gd name="T5" fmla="*/ 123 h 123"/>
                <a:gd name="T6" fmla="*/ 57 w 57"/>
                <a:gd name="T7" fmla="*/ 123 h 123"/>
                <a:gd name="T8" fmla="*/ 0 w 57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23">
                  <a:moveTo>
                    <a:pt x="0" y="0"/>
                  </a:moveTo>
                  <a:lnTo>
                    <a:pt x="14" y="31"/>
                  </a:lnTo>
                  <a:lnTo>
                    <a:pt x="14" y="123"/>
                  </a:lnTo>
                  <a:lnTo>
                    <a:pt x="57" y="1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5" name="Freeform 198"/>
            <p:cNvSpPr>
              <a:spLocks/>
            </p:cNvSpPr>
            <p:nvPr/>
          </p:nvSpPr>
          <p:spPr bwMode="auto">
            <a:xfrm>
              <a:off x="3579544" y="2631804"/>
              <a:ext cx="456920" cy="297361"/>
            </a:xfrm>
            <a:custGeom>
              <a:avLst/>
              <a:gdLst>
                <a:gd name="T0" fmla="*/ 160 w 160"/>
                <a:gd name="T1" fmla="*/ 0 h 104"/>
                <a:gd name="T2" fmla="*/ 154 w 160"/>
                <a:gd name="T3" fmla="*/ 2 h 104"/>
                <a:gd name="T4" fmla="*/ 154 w 160"/>
                <a:gd name="T5" fmla="*/ 48 h 104"/>
                <a:gd name="T6" fmla="*/ 74 w 160"/>
                <a:gd name="T7" fmla="*/ 100 h 104"/>
                <a:gd name="T8" fmla="*/ 0 w 160"/>
                <a:gd name="T9" fmla="*/ 52 h 104"/>
                <a:gd name="T10" fmla="*/ 0 w 160"/>
                <a:gd name="T11" fmla="*/ 52 h 104"/>
                <a:gd name="T12" fmla="*/ 80 w 160"/>
                <a:gd name="T13" fmla="*/ 104 h 104"/>
                <a:gd name="T14" fmla="*/ 160 w 160"/>
                <a:gd name="T15" fmla="*/ 50 h 104"/>
                <a:gd name="T16" fmla="*/ 160 w 160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04">
                  <a:moveTo>
                    <a:pt x="160" y="0"/>
                  </a:moveTo>
                  <a:cubicBezTo>
                    <a:pt x="158" y="1"/>
                    <a:pt x="156" y="2"/>
                    <a:pt x="154" y="2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160" y="50"/>
                    <a:pt x="160" y="50"/>
                    <a:pt x="160" y="50"/>
                  </a:cubicBezTo>
                  <a:cubicBezTo>
                    <a:pt x="160" y="0"/>
                    <a:pt x="160" y="0"/>
                    <a:pt x="160" y="0"/>
                  </a:cubicBezTo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416" name="Picture 19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706" y="2503673"/>
              <a:ext cx="25384" cy="14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7" name="Freeform 200"/>
            <p:cNvSpPr>
              <a:spLocks/>
            </p:cNvSpPr>
            <p:nvPr/>
          </p:nvSpPr>
          <p:spPr bwMode="auto">
            <a:xfrm>
              <a:off x="4019542" y="2357410"/>
              <a:ext cx="16923" cy="148680"/>
            </a:xfrm>
            <a:custGeom>
              <a:avLst/>
              <a:gdLst>
                <a:gd name="T0" fmla="*/ 0 w 14"/>
                <a:gd name="T1" fmla="*/ 0 h 123"/>
                <a:gd name="T2" fmla="*/ 0 w 14"/>
                <a:gd name="T3" fmla="*/ 123 h 123"/>
                <a:gd name="T4" fmla="*/ 14 w 14"/>
                <a:gd name="T5" fmla="*/ 123 h 123"/>
                <a:gd name="T6" fmla="*/ 14 w 14"/>
                <a:gd name="T7" fmla="*/ 31 h 123"/>
                <a:gd name="T8" fmla="*/ 0 w 14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3">
                  <a:moveTo>
                    <a:pt x="0" y="0"/>
                  </a:moveTo>
                  <a:lnTo>
                    <a:pt x="0" y="123"/>
                  </a:lnTo>
                  <a:lnTo>
                    <a:pt x="14" y="123"/>
                  </a:lnTo>
                  <a:lnTo>
                    <a:pt x="1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A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8" name="Freeform 201"/>
            <p:cNvSpPr>
              <a:spLocks/>
            </p:cNvSpPr>
            <p:nvPr/>
          </p:nvSpPr>
          <p:spPr bwMode="auto">
            <a:xfrm>
              <a:off x="4019542" y="2357410"/>
              <a:ext cx="16923" cy="148680"/>
            </a:xfrm>
            <a:custGeom>
              <a:avLst/>
              <a:gdLst>
                <a:gd name="T0" fmla="*/ 0 w 14"/>
                <a:gd name="T1" fmla="*/ 0 h 123"/>
                <a:gd name="T2" fmla="*/ 0 w 14"/>
                <a:gd name="T3" fmla="*/ 123 h 123"/>
                <a:gd name="T4" fmla="*/ 14 w 14"/>
                <a:gd name="T5" fmla="*/ 123 h 123"/>
                <a:gd name="T6" fmla="*/ 14 w 14"/>
                <a:gd name="T7" fmla="*/ 31 h 123"/>
                <a:gd name="T8" fmla="*/ 0 w 14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3">
                  <a:moveTo>
                    <a:pt x="0" y="0"/>
                  </a:moveTo>
                  <a:lnTo>
                    <a:pt x="0" y="123"/>
                  </a:lnTo>
                  <a:lnTo>
                    <a:pt x="14" y="123"/>
                  </a:lnTo>
                  <a:lnTo>
                    <a:pt x="14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9" name="Freeform 202"/>
            <p:cNvSpPr>
              <a:spLocks/>
            </p:cNvSpPr>
            <p:nvPr/>
          </p:nvSpPr>
          <p:spPr bwMode="auto">
            <a:xfrm>
              <a:off x="3562621" y="2363454"/>
              <a:ext cx="456920" cy="554832"/>
            </a:xfrm>
            <a:custGeom>
              <a:avLst/>
              <a:gdLst>
                <a:gd name="T0" fmla="*/ 378 w 378"/>
                <a:gd name="T1" fmla="*/ 0 h 459"/>
                <a:gd name="T2" fmla="*/ 0 w 378"/>
                <a:gd name="T3" fmla="*/ 0 h 459"/>
                <a:gd name="T4" fmla="*/ 0 w 378"/>
                <a:gd name="T5" fmla="*/ 336 h 459"/>
                <a:gd name="T6" fmla="*/ 189 w 378"/>
                <a:gd name="T7" fmla="*/ 459 h 459"/>
                <a:gd name="T8" fmla="*/ 378 w 378"/>
                <a:gd name="T9" fmla="*/ 336 h 459"/>
                <a:gd name="T10" fmla="*/ 378 w 378"/>
                <a:gd name="T11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" h="459">
                  <a:moveTo>
                    <a:pt x="378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189" y="459"/>
                  </a:lnTo>
                  <a:lnTo>
                    <a:pt x="378" y="336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0" name="Freeform 203"/>
            <p:cNvSpPr>
              <a:spLocks/>
            </p:cNvSpPr>
            <p:nvPr/>
          </p:nvSpPr>
          <p:spPr bwMode="auto">
            <a:xfrm>
              <a:off x="3562621" y="2363454"/>
              <a:ext cx="456920" cy="554832"/>
            </a:xfrm>
            <a:custGeom>
              <a:avLst/>
              <a:gdLst>
                <a:gd name="T0" fmla="*/ 378 w 378"/>
                <a:gd name="T1" fmla="*/ 0 h 459"/>
                <a:gd name="T2" fmla="*/ 0 w 378"/>
                <a:gd name="T3" fmla="*/ 0 h 459"/>
                <a:gd name="T4" fmla="*/ 0 w 378"/>
                <a:gd name="T5" fmla="*/ 336 h 459"/>
                <a:gd name="T6" fmla="*/ 189 w 378"/>
                <a:gd name="T7" fmla="*/ 459 h 459"/>
                <a:gd name="T8" fmla="*/ 378 w 378"/>
                <a:gd name="T9" fmla="*/ 336 h 459"/>
                <a:gd name="T10" fmla="*/ 378 w 378"/>
                <a:gd name="T11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" h="459">
                  <a:moveTo>
                    <a:pt x="378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189" y="459"/>
                  </a:lnTo>
                  <a:lnTo>
                    <a:pt x="378" y="336"/>
                  </a:lnTo>
                  <a:lnTo>
                    <a:pt x="3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1" name="Freeform 206"/>
            <p:cNvSpPr>
              <a:spLocks/>
            </p:cNvSpPr>
            <p:nvPr/>
          </p:nvSpPr>
          <p:spPr bwMode="auto">
            <a:xfrm>
              <a:off x="3562621" y="2357411"/>
              <a:ext cx="456920" cy="554832"/>
            </a:xfrm>
            <a:custGeom>
              <a:avLst/>
              <a:gdLst>
                <a:gd name="T0" fmla="*/ 378 w 378"/>
                <a:gd name="T1" fmla="*/ 0 h 459"/>
                <a:gd name="T2" fmla="*/ 0 w 378"/>
                <a:gd name="T3" fmla="*/ 0 h 459"/>
                <a:gd name="T4" fmla="*/ 0 w 378"/>
                <a:gd name="T5" fmla="*/ 336 h 459"/>
                <a:gd name="T6" fmla="*/ 189 w 378"/>
                <a:gd name="T7" fmla="*/ 459 h 459"/>
                <a:gd name="T8" fmla="*/ 378 w 378"/>
                <a:gd name="T9" fmla="*/ 336 h 459"/>
                <a:gd name="T10" fmla="*/ 378 w 378"/>
                <a:gd name="T11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" h="459">
                  <a:moveTo>
                    <a:pt x="378" y="0"/>
                  </a:moveTo>
                  <a:lnTo>
                    <a:pt x="0" y="0"/>
                  </a:lnTo>
                  <a:lnTo>
                    <a:pt x="0" y="336"/>
                  </a:lnTo>
                  <a:lnTo>
                    <a:pt x="189" y="459"/>
                  </a:lnTo>
                  <a:lnTo>
                    <a:pt x="378" y="336"/>
                  </a:lnTo>
                  <a:lnTo>
                    <a:pt x="3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2" name="Freeform 462"/>
            <p:cNvSpPr>
              <a:spLocks/>
            </p:cNvSpPr>
            <p:nvPr/>
          </p:nvSpPr>
          <p:spPr bwMode="auto">
            <a:xfrm>
              <a:off x="4019542" y="2637849"/>
              <a:ext cx="0" cy="131757"/>
            </a:xfrm>
            <a:custGeom>
              <a:avLst/>
              <a:gdLst>
                <a:gd name="T0" fmla="*/ 0 h 109"/>
                <a:gd name="T1" fmla="*/ 0 h 109"/>
                <a:gd name="T2" fmla="*/ 54 h 109"/>
                <a:gd name="T3" fmla="*/ 109 h 109"/>
                <a:gd name="T4" fmla="*/ 0 h 10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09">
                  <a:moveTo>
                    <a:pt x="0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0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3" name="Freeform 463"/>
            <p:cNvSpPr>
              <a:spLocks/>
            </p:cNvSpPr>
            <p:nvPr/>
          </p:nvSpPr>
          <p:spPr bwMode="auto">
            <a:xfrm>
              <a:off x="4019542" y="2637849"/>
              <a:ext cx="0" cy="131757"/>
            </a:xfrm>
            <a:custGeom>
              <a:avLst/>
              <a:gdLst>
                <a:gd name="T0" fmla="*/ 0 h 109"/>
                <a:gd name="T1" fmla="*/ 0 h 109"/>
                <a:gd name="T2" fmla="*/ 54 h 109"/>
                <a:gd name="T3" fmla="*/ 109 h 109"/>
                <a:gd name="T4" fmla="*/ 0 h 10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09">
                  <a:moveTo>
                    <a:pt x="0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0" y="10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4" name="Freeform 467"/>
            <p:cNvSpPr>
              <a:spLocks noEditPoints="1"/>
            </p:cNvSpPr>
            <p:nvPr/>
          </p:nvSpPr>
          <p:spPr bwMode="auto">
            <a:xfrm>
              <a:off x="3791082" y="2357411"/>
              <a:ext cx="228460" cy="554832"/>
            </a:xfrm>
            <a:custGeom>
              <a:avLst/>
              <a:gdLst>
                <a:gd name="T0" fmla="*/ 0 w 189"/>
                <a:gd name="T1" fmla="*/ 338 h 459"/>
                <a:gd name="T2" fmla="*/ 0 w 189"/>
                <a:gd name="T3" fmla="*/ 459 h 459"/>
                <a:gd name="T4" fmla="*/ 73 w 189"/>
                <a:gd name="T5" fmla="*/ 412 h 459"/>
                <a:gd name="T6" fmla="*/ 0 w 189"/>
                <a:gd name="T7" fmla="*/ 338 h 459"/>
                <a:gd name="T8" fmla="*/ 189 w 189"/>
                <a:gd name="T9" fmla="*/ 0 h 459"/>
                <a:gd name="T10" fmla="*/ 0 w 189"/>
                <a:gd name="T11" fmla="*/ 0 h 459"/>
                <a:gd name="T12" fmla="*/ 0 w 189"/>
                <a:gd name="T13" fmla="*/ 123 h 459"/>
                <a:gd name="T14" fmla="*/ 19 w 189"/>
                <a:gd name="T15" fmla="*/ 123 h 459"/>
                <a:gd name="T16" fmla="*/ 189 w 189"/>
                <a:gd name="T17" fmla="*/ 286 h 459"/>
                <a:gd name="T18" fmla="*/ 189 w 189"/>
                <a:gd name="T19" fmla="*/ 232 h 459"/>
                <a:gd name="T20" fmla="*/ 189 w 189"/>
                <a:gd name="T21" fmla="*/ 123 h 459"/>
                <a:gd name="T22" fmla="*/ 189 w 189"/>
                <a:gd name="T2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459">
                  <a:moveTo>
                    <a:pt x="0" y="338"/>
                  </a:moveTo>
                  <a:lnTo>
                    <a:pt x="0" y="459"/>
                  </a:lnTo>
                  <a:lnTo>
                    <a:pt x="73" y="412"/>
                  </a:lnTo>
                  <a:lnTo>
                    <a:pt x="0" y="338"/>
                  </a:lnTo>
                  <a:moveTo>
                    <a:pt x="189" y="0"/>
                  </a:moveTo>
                  <a:lnTo>
                    <a:pt x="0" y="0"/>
                  </a:lnTo>
                  <a:lnTo>
                    <a:pt x="0" y="123"/>
                  </a:lnTo>
                  <a:lnTo>
                    <a:pt x="19" y="123"/>
                  </a:lnTo>
                  <a:lnTo>
                    <a:pt x="189" y="286"/>
                  </a:lnTo>
                  <a:lnTo>
                    <a:pt x="189" y="232"/>
                  </a:lnTo>
                  <a:lnTo>
                    <a:pt x="189" y="123"/>
                  </a:lnTo>
                  <a:lnTo>
                    <a:pt x="18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5" name="Freeform 468"/>
            <p:cNvSpPr>
              <a:spLocks/>
            </p:cNvSpPr>
            <p:nvPr/>
          </p:nvSpPr>
          <p:spPr bwMode="auto">
            <a:xfrm>
              <a:off x="3879323" y="2763562"/>
              <a:ext cx="140219" cy="94285"/>
            </a:xfrm>
            <a:custGeom>
              <a:avLst/>
              <a:gdLst>
                <a:gd name="T0" fmla="*/ 116 w 116"/>
                <a:gd name="T1" fmla="*/ 0 h 78"/>
                <a:gd name="T2" fmla="*/ 0 w 116"/>
                <a:gd name="T3" fmla="*/ 76 h 78"/>
                <a:gd name="T4" fmla="*/ 2 w 116"/>
                <a:gd name="T5" fmla="*/ 78 h 78"/>
                <a:gd name="T6" fmla="*/ 116 w 116"/>
                <a:gd name="T7" fmla="*/ 5 h 78"/>
                <a:gd name="T8" fmla="*/ 116 w 116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78">
                  <a:moveTo>
                    <a:pt x="116" y="0"/>
                  </a:moveTo>
                  <a:lnTo>
                    <a:pt x="0" y="76"/>
                  </a:lnTo>
                  <a:lnTo>
                    <a:pt x="2" y="78"/>
                  </a:lnTo>
                  <a:lnTo>
                    <a:pt x="116" y="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A387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6" name="Freeform 469"/>
            <p:cNvSpPr>
              <a:spLocks/>
            </p:cNvSpPr>
            <p:nvPr/>
          </p:nvSpPr>
          <p:spPr bwMode="auto">
            <a:xfrm>
              <a:off x="3879323" y="2763562"/>
              <a:ext cx="140219" cy="94285"/>
            </a:xfrm>
            <a:custGeom>
              <a:avLst/>
              <a:gdLst>
                <a:gd name="T0" fmla="*/ 116 w 116"/>
                <a:gd name="T1" fmla="*/ 0 h 78"/>
                <a:gd name="T2" fmla="*/ 0 w 116"/>
                <a:gd name="T3" fmla="*/ 76 h 78"/>
                <a:gd name="T4" fmla="*/ 2 w 116"/>
                <a:gd name="T5" fmla="*/ 78 h 78"/>
                <a:gd name="T6" fmla="*/ 116 w 116"/>
                <a:gd name="T7" fmla="*/ 5 h 78"/>
                <a:gd name="T8" fmla="*/ 116 w 116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78">
                  <a:moveTo>
                    <a:pt x="116" y="0"/>
                  </a:moveTo>
                  <a:lnTo>
                    <a:pt x="0" y="76"/>
                  </a:lnTo>
                  <a:lnTo>
                    <a:pt x="2" y="78"/>
                  </a:lnTo>
                  <a:lnTo>
                    <a:pt x="116" y="5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7" name="Freeform 471"/>
            <p:cNvSpPr>
              <a:spLocks/>
            </p:cNvSpPr>
            <p:nvPr/>
          </p:nvSpPr>
          <p:spPr bwMode="auto">
            <a:xfrm>
              <a:off x="3791082" y="2506091"/>
              <a:ext cx="228460" cy="349339"/>
            </a:xfrm>
            <a:custGeom>
              <a:avLst/>
              <a:gdLst>
                <a:gd name="T0" fmla="*/ 19 w 189"/>
                <a:gd name="T1" fmla="*/ 0 h 289"/>
                <a:gd name="T2" fmla="*/ 19 w 189"/>
                <a:gd name="T3" fmla="*/ 147 h 289"/>
                <a:gd name="T4" fmla="*/ 42 w 189"/>
                <a:gd name="T5" fmla="*/ 147 h 289"/>
                <a:gd name="T6" fmla="*/ 42 w 189"/>
                <a:gd name="T7" fmla="*/ 175 h 289"/>
                <a:gd name="T8" fmla="*/ 0 w 189"/>
                <a:gd name="T9" fmla="*/ 175 h 289"/>
                <a:gd name="T10" fmla="*/ 0 w 189"/>
                <a:gd name="T11" fmla="*/ 215 h 289"/>
                <a:gd name="T12" fmla="*/ 73 w 189"/>
                <a:gd name="T13" fmla="*/ 289 h 289"/>
                <a:gd name="T14" fmla="*/ 189 w 189"/>
                <a:gd name="T15" fmla="*/ 213 h 289"/>
                <a:gd name="T16" fmla="*/ 189 w 189"/>
                <a:gd name="T17" fmla="*/ 163 h 289"/>
                <a:gd name="T18" fmla="*/ 19 w 189"/>
                <a:gd name="T1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9" h="289">
                  <a:moveTo>
                    <a:pt x="19" y="0"/>
                  </a:moveTo>
                  <a:lnTo>
                    <a:pt x="19" y="147"/>
                  </a:lnTo>
                  <a:lnTo>
                    <a:pt x="42" y="147"/>
                  </a:lnTo>
                  <a:lnTo>
                    <a:pt x="42" y="175"/>
                  </a:lnTo>
                  <a:lnTo>
                    <a:pt x="0" y="175"/>
                  </a:lnTo>
                  <a:lnTo>
                    <a:pt x="0" y="215"/>
                  </a:lnTo>
                  <a:lnTo>
                    <a:pt x="73" y="289"/>
                  </a:lnTo>
                  <a:lnTo>
                    <a:pt x="189" y="213"/>
                  </a:lnTo>
                  <a:lnTo>
                    <a:pt x="189" y="163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40" name="Picture 19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46" y="4901389"/>
            <a:ext cx="875160" cy="131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1" name="Freeform 202"/>
          <p:cNvSpPr>
            <a:spLocks/>
          </p:cNvSpPr>
          <p:nvPr/>
        </p:nvSpPr>
        <p:spPr bwMode="auto">
          <a:xfrm>
            <a:off x="3695706" y="4665636"/>
            <a:ext cx="456920" cy="554832"/>
          </a:xfrm>
          <a:custGeom>
            <a:avLst/>
            <a:gdLst>
              <a:gd name="T0" fmla="*/ 378 w 378"/>
              <a:gd name="T1" fmla="*/ 0 h 459"/>
              <a:gd name="T2" fmla="*/ 0 w 378"/>
              <a:gd name="T3" fmla="*/ 0 h 459"/>
              <a:gd name="T4" fmla="*/ 0 w 378"/>
              <a:gd name="T5" fmla="*/ 336 h 459"/>
              <a:gd name="T6" fmla="*/ 189 w 378"/>
              <a:gd name="T7" fmla="*/ 459 h 459"/>
              <a:gd name="T8" fmla="*/ 378 w 378"/>
              <a:gd name="T9" fmla="*/ 336 h 459"/>
              <a:gd name="T10" fmla="*/ 378 w 378"/>
              <a:gd name="T11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8" h="459">
                <a:moveTo>
                  <a:pt x="378" y="0"/>
                </a:moveTo>
                <a:lnTo>
                  <a:pt x="0" y="0"/>
                </a:lnTo>
                <a:lnTo>
                  <a:pt x="0" y="336"/>
                </a:lnTo>
                <a:lnTo>
                  <a:pt x="189" y="459"/>
                </a:lnTo>
                <a:lnTo>
                  <a:pt x="378" y="336"/>
                </a:lnTo>
                <a:lnTo>
                  <a:pt x="378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42" name="文本框 276"/>
          <p:cNvSpPr txBox="1"/>
          <p:nvPr/>
        </p:nvSpPr>
        <p:spPr>
          <a:xfrm>
            <a:off x="4348430" y="4656563"/>
            <a:ext cx="348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完成小组主页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0462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8"/>
          <p:cNvGrpSpPr/>
          <p:nvPr/>
        </p:nvGrpSpPr>
        <p:grpSpPr>
          <a:xfrm>
            <a:off x="780560" y="327247"/>
            <a:ext cx="556447" cy="587511"/>
            <a:chOff x="3072562" y="3383649"/>
            <a:chExt cx="1154663" cy="1219122"/>
          </a:xfrm>
        </p:grpSpPr>
        <p:sp>
          <p:nvSpPr>
            <p:cNvPr id="30" name="Freeform 128"/>
            <p:cNvSpPr>
              <a:spLocks/>
            </p:cNvSpPr>
            <p:nvPr/>
          </p:nvSpPr>
          <p:spPr bwMode="auto">
            <a:xfrm>
              <a:off x="3072562" y="3383649"/>
              <a:ext cx="900562" cy="1219122"/>
            </a:xfrm>
            <a:custGeom>
              <a:avLst/>
              <a:gdLst>
                <a:gd name="T0" fmla="*/ 0 w 964"/>
                <a:gd name="T1" fmla="*/ 0 h 1305"/>
                <a:gd name="T2" fmla="*/ 0 w 964"/>
                <a:gd name="T3" fmla="*/ 1305 h 1305"/>
                <a:gd name="T4" fmla="*/ 964 w 964"/>
                <a:gd name="T5" fmla="*/ 1305 h 1305"/>
                <a:gd name="T6" fmla="*/ 964 w 964"/>
                <a:gd name="T7" fmla="*/ 265 h 1305"/>
                <a:gd name="T8" fmla="*/ 704 w 964"/>
                <a:gd name="T9" fmla="*/ 5 h 1305"/>
                <a:gd name="T10" fmla="*/ 0 w 964"/>
                <a:gd name="T11" fmla="*/ 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4" h="1305">
                  <a:moveTo>
                    <a:pt x="0" y="0"/>
                  </a:moveTo>
                  <a:lnTo>
                    <a:pt x="0" y="1305"/>
                  </a:lnTo>
                  <a:lnTo>
                    <a:pt x="964" y="1305"/>
                  </a:lnTo>
                  <a:lnTo>
                    <a:pt x="964" y="265"/>
                  </a:lnTo>
                  <a:lnTo>
                    <a:pt x="704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31" name="Freeform 129"/>
            <p:cNvSpPr>
              <a:spLocks/>
            </p:cNvSpPr>
            <p:nvPr/>
          </p:nvSpPr>
          <p:spPr bwMode="auto">
            <a:xfrm>
              <a:off x="3730234" y="3388320"/>
              <a:ext cx="242890" cy="244759"/>
            </a:xfrm>
            <a:custGeom>
              <a:avLst/>
              <a:gdLst>
                <a:gd name="T0" fmla="*/ 260 w 260"/>
                <a:gd name="T1" fmla="*/ 260 h 262"/>
                <a:gd name="T2" fmla="*/ 0 w 260"/>
                <a:gd name="T3" fmla="*/ 0 h 262"/>
                <a:gd name="T4" fmla="*/ 0 w 260"/>
                <a:gd name="T5" fmla="*/ 262 h 262"/>
                <a:gd name="T6" fmla="*/ 260 w 260"/>
                <a:gd name="T7" fmla="*/ 26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262">
                  <a:moveTo>
                    <a:pt x="260" y="260"/>
                  </a:moveTo>
                  <a:lnTo>
                    <a:pt x="0" y="0"/>
                  </a:lnTo>
                  <a:lnTo>
                    <a:pt x="0" y="262"/>
                  </a:lnTo>
                  <a:lnTo>
                    <a:pt x="260" y="260"/>
                  </a:lnTo>
                  <a:close/>
                </a:path>
              </a:pathLst>
            </a:custGeom>
            <a:solidFill>
              <a:srgbClr val="B1DE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32" name="Freeform 130"/>
            <p:cNvSpPr>
              <a:spLocks/>
            </p:cNvSpPr>
            <p:nvPr/>
          </p:nvSpPr>
          <p:spPr bwMode="auto">
            <a:xfrm>
              <a:off x="3761063" y="3631210"/>
              <a:ext cx="212062" cy="244759"/>
            </a:xfrm>
            <a:custGeom>
              <a:avLst/>
              <a:gdLst>
                <a:gd name="T0" fmla="*/ 0 w 227"/>
                <a:gd name="T1" fmla="*/ 2 h 262"/>
                <a:gd name="T2" fmla="*/ 227 w 227"/>
                <a:gd name="T3" fmla="*/ 262 h 262"/>
                <a:gd name="T4" fmla="*/ 227 w 227"/>
                <a:gd name="T5" fmla="*/ 0 h 262"/>
                <a:gd name="T6" fmla="*/ 0 w 227"/>
                <a:gd name="T7" fmla="*/ 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262">
                  <a:moveTo>
                    <a:pt x="0" y="2"/>
                  </a:moveTo>
                  <a:lnTo>
                    <a:pt x="227" y="262"/>
                  </a:lnTo>
                  <a:lnTo>
                    <a:pt x="22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1F1F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33" name="Rectangle 131"/>
            <p:cNvSpPr>
              <a:spLocks noChangeArrowheads="1"/>
            </p:cNvSpPr>
            <p:nvPr/>
          </p:nvSpPr>
          <p:spPr bwMode="auto">
            <a:xfrm>
              <a:off x="3156640" y="3754523"/>
              <a:ext cx="604423" cy="22421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34" name="Rectangle 132"/>
            <p:cNvSpPr>
              <a:spLocks noChangeArrowheads="1"/>
            </p:cNvSpPr>
            <p:nvPr/>
          </p:nvSpPr>
          <p:spPr bwMode="auto">
            <a:xfrm>
              <a:off x="3156640" y="3814312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35" name="Rectangle 133"/>
            <p:cNvSpPr>
              <a:spLocks noChangeArrowheads="1"/>
            </p:cNvSpPr>
            <p:nvPr/>
          </p:nvSpPr>
          <p:spPr bwMode="auto">
            <a:xfrm>
              <a:off x="3156640" y="3875969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36" name="Rectangle 134"/>
            <p:cNvSpPr>
              <a:spLocks noChangeArrowheads="1"/>
            </p:cNvSpPr>
            <p:nvPr/>
          </p:nvSpPr>
          <p:spPr bwMode="auto">
            <a:xfrm>
              <a:off x="3156640" y="3937625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37" name="Rectangle 135"/>
            <p:cNvSpPr>
              <a:spLocks noChangeArrowheads="1"/>
            </p:cNvSpPr>
            <p:nvPr/>
          </p:nvSpPr>
          <p:spPr bwMode="auto">
            <a:xfrm>
              <a:off x="3156640" y="3997414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38" name="Rectangle 136"/>
            <p:cNvSpPr>
              <a:spLocks noChangeArrowheads="1"/>
            </p:cNvSpPr>
            <p:nvPr/>
          </p:nvSpPr>
          <p:spPr bwMode="auto">
            <a:xfrm>
              <a:off x="3156640" y="4059071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39" name="Rectangle 137"/>
            <p:cNvSpPr>
              <a:spLocks noChangeArrowheads="1"/>
            </p:cNvSpPr>
            <p:nvPr/>
          </p:nvSpPr>
          <p:spPr bwMode="auto">
            <a:xfrm>
              <a:off x="3156640" y="4120727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40" name="Rectangle 138"/>
            <p:cNvSpPr>
              <a:spLocks noChangeArrowheads="1"/>
            </p:cNvSpPr>
            <p:nvPr/>
          </p:nvSpPr>
          <p:spPr bwMode="auto">
            <a:xfrm>
              <a:off x="3156640" y="4183318"/>
              <a:ext cx="604423" cy="21486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41" name="Rectangle 139"/>
            <p:cNvSpPr>
              <a:spLocks noChangeArrowheads="1"/>
            </p:cNvSpPr>
            <p:nvPr/>
          </p:nvSpPr>
          <p:spPr bwMode="auto">
            <a:xfrm>
              <a:off x="3156640" y="4242172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42" name="Rectangle 140"/>
            <p:cNvSpPr>
              <a:spLocks noChangeArrowheads="1"/>
            </p:cNvSpPr>
            <p:nvPr/>
          </p:nvSpPr>
          <p:spPr bwMode="auto">
            <a:xfrm>
              <a:off x="3156640" y="4304763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43" name="Rectangle 141"/>
            <p:cNvSpPr>
              <a:spLocks noChangeArrowheads="1"/>
            </p:cNvSpPr>
            <p:nvPr/>
          </p:nvSpPr>
          <p:spPr bwMode="auto">
            <a:xfrm>
              <a:off x="3156640" y="4366420"/>
              <a:ext cx="604423" cy="21486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44" name="Rectangle 142"/>
            <p:cNvSpPr>
              <a:spLocks noChangeArrowheads="1"/>
            </p:cNvSpPr>
            <p:nvPr/>
          </p:nvSpPr>
          <p:spPr bwMode="auto">
            <a:xfrm>
              <a:off x="3156640" y="4426209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45" name="Rectangle 143"/>
            <p:cNvSpPr>
              <a:spLocks noChangeArrowheads="1"/>
            </p:cNvSpPr>
            <p:nvPr/>
          </p:nvSpPr>
          <p:spPr bwMode="auto">
            <a:xfrm>
              <a:off x="3156640" y="4487865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46" name="Freeform 144"/>
            <p:cNvSpPr>
              <a:spLocks/>
            </p:cNvSpPr>
            <p:nvPr/>
          </p:nvSpPr>
          <p:spPr bwMode="auto">
            <a:xfrm>
              <a:off x="4101109" y="3739576"/>
              <a:ext cx="126116" cy="139195"/>
            </a:xfrm>
            <a:custGeom>
              <a:avLst/>
              <a:gdLst>
                <a:gd name="T0" fmla="*/ 25 w 57"/>
                <a:gd name="T1" fmla="*/ 63 h 63"/>
                <a:gd name="T2" fmla="*/ 50 w 57"/>
                <a:gd name="T3" fmla="*/ 39 h 63"/>
                <a:gd name="T4" fmla="*/ 48 w 57"/>
                <a:gd name="T5" fmla="*/ 11 h 63"/>
                <a:gd name="T6" fmla="*/ 37 w 57"/>
                <a:gd name="T7" fmla="*/ 0 h 63"/>
                <a:gd name="T8" fmla="*/ 0 w 57"/>
                <a:gd name="T9" fmla="*/ 36 h 63"/>
                <a:gd name="T10" fmla="*/ 25 w 57"/>
                <a:gd name="T1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3">
                  <a:moveTo>
                    <a:pt x="25" y="63"/>
                  </a:moveTo>
                  <a:cubicBezTo>
                    <a:pt x="50" y="39"/>
                    <a:pt x="50" y="39"/>
                    <a:pt x="50" y="39"/>
                  </a:cubicBezTo>
                  <a:cubicBezTo>
                    <a:pt x="57" y="32"/>
                    <a:pt x="56" y="20"/>
                    <a:pt x="48" y="1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25" y="63"/>
                  </a:lnTo>
                  <a:close/>
                </a:path>
              </a:pathLst>
            </a:custGeom>
            <a:solidFill>
              <a:srgbClr val="FFFEF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47" name="Freeform 145"/>
            <p:cNvSpPr>
              <a:spLocks/>
            </p:cNvSpPr>
            <p:nvPr/>
          </p:nvSpPr>
          <p:spPr bwMode="auto">
            <a:xfrm>
              <a:off x="4044123" y="3692867"/>
              <a:ext cx="138261" cy="126116"/>
            </a:xfrm>
            <a:custGeom>
              <a:avLst/>
              <a:gdLst>
                <a:gd name="T0" fmla="*/ 63 w 63"/>
                <a:gd name="T1" fmla="*/ 21 h 57"/>
                <a:gd name="T2" fmla="*/ 53 w 63"/>
                <a:gd name="T3" fmla="*/ 10 h 57"/>
                <a:gd name="T4" fmla="*/ 25 w 63"/>
                <a:gd name="T5" fmla="*/ 7 h 57"/>
                <a:gd name="T6" fmla="*/ 0 w 63"/>
                <a:gd name="T7" fmla="*/ 31 h 57"/>
                <a:gd name="T8" fmla="*/ 26 w 63"/>
                <a:gd name="T9" fmla="*/ 57 h 57"/>
                <a:gd name="T10" fmla="*/ 63 w 63"/>
                <a:gd name="T11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7">
                  <a:moveTo>
                    <a:pt x="63" y="21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45" y="2"/>
                    <a:pt x="32" y="0"/>
                    <a:pt x="25" y="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6" y="57"/>
                    <a:pt x="26" y="57"/>
                    <a:pt x="26" y="57"/>
                  </a:cubicBezTo>
                  <a:lnTo>
                    <a:pt x="63" y="21"/>
                  </a:lnTo>
                  <a:close/>
                </a:path>
              </a:pathLst>
            </a:custGeom>
            <a:solidFill>
              <a:srgbClr val="FBF8F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48" name="Freeform 146"/>
            <p:cNvSpPr>
              <a:spLocks/>
            </p:cNvSpPr>
            <p:nvPr/>
          </p:nvSpPr>
          <p:spPr bwMode="auto">
            <a:xfrm>
              <a:off x="3551803" y="4185187"/>
              <a:ext cx="163484" cy="163484"/>
            </a:xfrm>
            <a:custGeom>
              <a:avLst/>
              <a:gdLst>
                <a:gd name="T0" fmla="*/ 175 w 175"/>
                <a:gd name="T1" fmla="*/ 144 h 175"/>
                <a:gd name="T2" fmla="*/ 35 w 175"/>
                <a:gd name="T3" fmla="*/ 0 h 175"/>
                <a:gd name="T4" fmla="*/ 0 w 175"/>
                <a:gd name="T5" fmla="*/ 128 h 175"/>
                <a:gd name="T6" fmla="*/ 45 w 175"/>
                <a:gd name="T7" fmla="*/ 175 h 175"/>
                <a:gd name="T8" fmla="*/ 175 w 175"/>
                <a:gd name="T9" fmla="*/ 14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75">
                  <a:moveTo>
                    <a:pt x="175" y="144"/>
                  </a:moveTo>
                  <a:lnTo>
                    <a:pt x="35" y="0"/>
                  </a:lnTo>
                  <a:lnTo>
                    <a:pt x="0" y="128"/>
                  </a:lnTo>
                  <a:lnTo>
                    <a:pt x="45" y="175"/>
                  </a:lnTo>
                  <a:lnTo>
                    <a:pt x="175" y="144"/>
                  </a:ln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49" name="Freeform 147"/>
            <p:cNvSpPr>
              <a:spLocks/>
            </p:cNvSpPr>
            <p:nvPr/>
          </p:nvSpPr>
          <p:spPr bwMode="auto">
            <a:xfrm>
              <a:off x="3535922" y="4304763"/>
              <a:ext cx="57920" cy="56986"/>
            </a:xfrm>
            <a:custGeom>
              <a:avLst/>
              <a:gdLst>
                <a:gd name="T0" fmla="*/ 62 w 62"/>
                <a:gd name="T1" fmla="*/ 47 h 61"/>
                <a:gd name="T2" fmla="*/ 17 w 62"/>
                <a:gd name="T3" fmla="*/ 0 h 61"/>
                <a:gd name="T4" fmla="*/ 0 w 62"/>
                <a:gd name="T5" fmla="*/ 61 h 61"/>
                <a:gd name="T6" fmla="*/ 62 w 62"/>
                <a:gd name="T7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1">
                  <a:moveTo>
                    <a:pt x="62" y="47"/>
                  </a:moveTo>
                  <a:lnTo>
                    <a:pt x="17" y="0"/>
                  </a:lnTo>
                  <a:lnTo>
                    <a:pt x="0" y="61"/>
                  </a:lnTo>
                  <a:lnTo>
                    <a:pt x="62" y="47"/>
                  </a:lnTo>
                  <a:close/>
                </a:path>
              </a:pathLst>
            </a:custGeom>
            <a:solidFill>
              <a:srgbClr val="009A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50" name="Freeform 148"/>
            <p:cNvSpPr>
              <a:spLocks/>
            </p:cNvSpPr>
            <p:nvPr/>
          </p:nvSpPr>
          <p:spPr bwMode="auto">
            <a:xfrm>
              <a:off x="4037584" y="3736774"/>
              <a:ext cx="142932" cy="150405"/>
            </a:xfrm>
            <a:custGeom>
              <a:avLst/>
              <a:gdLst>
                <a:gd name="T0" fmla="*/ 16 w 153"/>
                <a:gd name="T1" fmla="*/ 0 h 161"/>
                <a:gd name="T2" fmla="*/ 0 w 153"/>
                <a:gd name="T3" fmla="*/ 17 h 161"/>
                <a:gd name="T4" fmla="*/ 137 w 153"/>
                <a:gd name="T5" fmla="*/ 161 h 161"/>
                <a:gd name="T6" fmla="*/ 153 w 153"/>
                <a:gd name="T7" fmla="*/ 144 h 161"/>
                <a:gd name="T8" fmla="*/ 16 w 153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61">
                  <a:moveTo>
                    <a:pt x="16" y="0"/>
                  </a:moveTo>
                  <a:lnTo>
                    <a:pt x="0" y="17"/>
                  </a:lnTo>
                  <a:lnTo>
                    <a:pt x="137" y="161"/>
                  </a:lnTo>
                  <a:lnTo>
                    <a:pt x="153" y="14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51" name="Freeform 149"/>
            <p:cNvSpPr>
              <a:spLocks/>
            </p:cNvSpPr>
            <p:nvPr/>
          </p:nvSpPr>
          <p:spPr bwMode="auto">
            <a:xfrm>
              <a:off x="3650828" y="3818983"/>
              <a:ext cx="514741" cy="500728"/>
            </a:xfrm>
            <a:custGeom>
              <a:avLst/>
              <a:gdLst>
                <a:gd name="T0" fmla="*/ 541 w 551"/>
                <a:gd name="T1" fmla="*/ 64 h 536"/>
                <a:gd name="T2" fmla="*/ 482 w 551"/>
                <a:gd name="T3" fmla="*/ 0 h 536"/>
                <a:gd name="T4" fmla="*/ 425 w 551"/>
                <a:gd name="T5" fmla="*/ 54 h 536"/>
                <a:gd name="T6" fmla="*/ 0 w 551"/>
                <a:gd name="T7" fmla="*/ 463 h 536"/>
                <a:gd name="T8" fmla="*/ 69 w 551"/>
                <a:gd name="T9" fmla="*/ 536 h 536"/>
                <a:gd name="T10" fmla="*/ 551 w 551"/>
                <a:gd name="T11" fmla="*/ 73 h 536"/>
                <a:gd name="T12" fmla="*/ 541 w 551"/>
                <a:gd name="T13" fmla="*/ 6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536">
                  <a:moveTo>
                    <a:pt x="541" y="64"/>
                  </a:moveTo>
                  <a:lnTo>
                    <a:pt x="482" y="0"/>
                  </a:lnTo>
                  <a:lnTo>
                    <a:pt x="425" y="54"/>
                  </a:lnTo>
                  <a:lnTo>
                    <a:pt x="0" y="463"/>
                  </a:lnTo>
                  <a:lnTo>
                    <a:pt x="69" y="536"/>
                  </a:lnTo>
                  <a:lnTo>
                    <a:pt x="551" y="73"/>
                  </a:lnTo>
                  <a:lnTo>
                    <a:pt x="541" y="64"/>
                  </a:lnTo>
                  <a:close/>
                </a:path>
              </a:pathLst>
            </a:custGeom>
            <a:solidFill>
              <a:srgbClr val="B1DE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52" name="Freeform 150"/>
            <p:cNvSpPr>
              <a:spLocks/>
            </p:cNvSpPr>
            <p:nvPr/>
          </p:nvSpPr>
          <p:spPr bwMode="auto">
            <a:xfrm>
              <a:off x="3584500" y="3752655"/>
              <a:ext cx="516609" cy="498859"/>
            </a:xfrm>
            <a:custGeom>
              <a:avLst/>
              <a:gdLst>
                <a:gd name="T0" fmla="*/ 492 w 553"/>
                <a:gd name="T1" fmla="*/ 9 h 534"/>
                <a:gd name="T2" fmla="*/ 485 w 553"/>
                <a:gd name="T3" fmla="*/ 0 h 534"/>
                <a:gd name="T4" fmla="*/ 0 w 553"/>
                <a:gd name="T5" fmla="*/ 463 h 534"/>
                <a:gd name="T6" fmla="*/ 71 w 553"/>
                <a:gd name="T7" fmla="*/ 534 h 534"/>
                <a:gd name="T8" fmla="*/ 496 w 553"/>
                <a:gd name="T9" fmla="*/ 125 h 534"/>
                <a:gd name="T10" fmla="*/ 553 w 553"/>
                <a:gd name="T11" fmla="*/ 71 h 534"/>
                <a:gd name="T12" fmla="*/ 492 w 553"/>
                <a:gd name="T13" fmla="*/ 9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" h="534">
                  <a:moveTo>
                    <a:pt x="492" y="9"/>
                  </a:moveTo>
                  <a:lnTo>
                    <a:pt x="485" y="0"/>
                  </a:lnTo>
                  <a:lnTo>
                    <a:pt x="0" y="463"/>
                  </a:lnTo>
                  <a:lnTo>
                    <a:pt x="71" y="534"/>
                  </a:lnTo>
                  <a:lnTo>
                    <a:pt x="496" y="125"/>
                  </a:lnTo>
                  <a:lnTo>
                    <a:pt x="553" y="71"/>
                  </a:lnTo>
                  <a:lnTo>
                    <a:pt x="492" y="9"/>
                  </a:lnTo>
                  <a:close/>
                </a:path>
              </a:pathLst>
            </a:custGeom>
            <a:solidFill>
              <a:srgbClr val="70A9B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1399812" y="302165"/>
            <a:ext cx="4267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课程学习内容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240317" y="850467"/>
            <a:ext cx="3709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6"/>
          <p:cNvSpPr>
            <a:spLocks noChangeArrowheads="1"/>
          </p:cNvSpPr>
          <p:nvPr/>
        </p:nvSpPr>
        <p:spPr bwMode="auto">
          <a:xfrm rot="16200000">
            <a:off x="2638760" y="-1690603"/>
            <a:ext cx="5302592" cy="1060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7"/>
          <p:cNvSpPr>
            <a:spLocks/>
          </p:cNvSpPr>
          <p:nvPr/>
        </p:nvSpPr>
        <p:spPr bwMode="auto">
          <a:xfrm rot="16200000">
            <a:off x="4441286" y="-346515"/>
            <a:ext cx="3677009" cy="8345385"/>
          </a:xfrm>
          <a:custGeom>
            <a:avLst/>
            <a:gdLst>
              <a:gd name="T0" fmla="*/ 1101 w 1180"/>
              <a:gd name="T1" fmla="*/ 596 h 2212"/>
              <a:gd name="T2" fmla="*/ 377 w 1180"/>
              <a:gd name="T3" fmla="*/ 519 h 2212"/>
              <a:gd name="T4" fmla="*/ 763 w 1180"/>
              <a:gd name="T5" fmla="*/ 448 h 2212"/>
              <a:gd name="T6" fmla="*/ 774 w 1180"/>
              <a:gd name="T7" fmla="*/ 266 h 2212"/>
              <a:gd name="T8" fmla="*/ 388 w 1180"/>
              <a:gd name="T9" fmla="*/ 206 h 2212"/>
              <a:gd name="T10" fmla="*/ 552 w 1180"/>
              <a:gd name="T11" fmla="*/ 161 h 2212"/>
              <a:gd name="T12" fmla="*/ 620 w 1180"/>
              <a:gd name="T13" fmla="*/ 92 h 2212"/>
              <a:gd name="T14" fmla="*/ 593 w 1180"/>
              <a:gd name="T15" fmla="*/ 0 h 2212"/>
              <a:gd name="T16" fmla="*/ 585 w 1180"/>
              <a:gd name="T17" fmla="*/ 124 h 2212"/>
              <a:gd name="T18" fmla="*/ 432 w 1180"/>
              <a:gd name="T19" fmla="*/ 134 h 2212"/>
              <a:gd name="T20" fmla="*/ 447 w 1180"/>
              <a:gd name="T21" fmla="*/ 293 h 2212"/>
              <a:gd name="T22" fmla="*/ 832 w 1180"/>
              <a:gd name="T23" fmla="*/ 351 h 2212"/>
              <a:gd name="T24" fmla="*/ 446 w 1180"/>
              <a:gd name="T25" fmla="*/ 421 h 2212"/>
              <a:gd name="T26" fmla="*/ 454 w 1180"/>
              <a:gd name="T27" fmla="*/ 623 h 2212"/>
              <a:gd name="T28" fmla="*/ 1154 w 1180"/>
              <a:gd name="T29" fmla="*/ 676 h 2212"/>
              <a:gd name="T30" fmla="*/ 1101 w 1180"/>
              <a:gd name="T31" fmla="*/ 728 h 2212"/>
              <a:gd name="T32" fmla="*/ 0 w 1180"/>
              <a:gd name="T33" fmla="*/ 833 h 2212"/>
              <a:gd name="T34" fmla="*/ 763 w 1180"/>
              <a:gd name="T35" fmla="*/ 930 h 2212"/>
              <a:gd name="T36" fmla="*/ 774 w 1180"/>
              <a:gd name="T37" fmla="*/ 1059 h 2212"/>
              <a:gd name="T38" fmla="*/ 361 w 1180"/>
              <a:gd name="T39" fmla="*/ 1146 h 2212"/>
              <a:gd name="T40" fmla="*/ 552 w 1180"/>
              <a:gd name="T41" fmla="*/ 1218 h 2212"/>
              <a:gd name="T42" fmla="*/ 593 w 1180"/>
              <a:gd name="T43" fmla="*/ 1259 h 2212"/>
              <a:gd name="T44" fmla="*/ 593 w 1180"/>
              <a:gd name="T45" fmla="*/ 1443 h 2212"/>
              <a:gd name="T46" fmla="*/ 610 w 1180"/>
              <a:gd name="T47" fmla="*/ 1679 h 2212"/>
              <a:gd name="T48" fmla="*/ 781 w 1180"/>
              <a:gd name="T49" fmla="*/ 1697 h 2212"/>
              <a:gd name="T50" fmla="*/ 766 w 1180"/>
              <a:gd name="T51" fmla="*/ 1802 h 2212"/>
              <a:gd name="T52" fmla="*/ 354 w 1180"/>
              <a:gd name="T53" fmla="*/ 1887 h 2212"/>
              <a:gd name="T54" fmla="*/ 767 w 1180"/>
              <a:gd name="T55" fmla="*/ 1984 h 2212"/>
              <a:gd name="T56" fmla="*/ 760 w 1180"/>
              <a:gd name="T57" fmla="*/ 2132 h 2212"/>
              <a:gd name="T58" fmla="*/ 350 w 1180"/>
              <a:gd name="T59" fmla="*/ 2212 h 2212"/>
              <a:gd name="T60" fmla="*/ 429 w 1180"/>
              <a:gd name="T61" fmla="*/ 2159 h 2212"/>
              <a:gd name="T62" fmla="*/ 864 w 1180"/>
              <a:gd name="T63" fmla="*/ 2055 h 2212"/>
              <a:gd name="T64" fmla="*/ 451 w 1180"/>
              <a:gd name="T65" fmla="*/ 1958 h 2212"/>
              <a:gd name="T66" fmla="*/ 440 w 1180"/>
              <a:gd name="T67" fmla="*/ 1829 h 2212"/>
              <a:gd name="T68" fmla="*/ 853 w 1180"/>
              <a:gd name="T69" fmla="*/ 1742 h 2212"/>
              <a:gd name="T70" fmla="*/ 661 w 1180"/>
              <a:gd name="T71" fmla="*/ 1670 h 2212"/>
              <a:gd name="T72" fmla="*/ 620 w 1180"/>
              <a:gd name="T73" fmla="*/ 1629 h 2212"/>
              <a:gd name="T74" fmla="*/ 620 w 1180"/>
              <a:gd name="T75" fmla="*/ 1445 h 2212"/>
              <a:gd name="T76" fmla="*/ 603 w 1180"/>
              <a:gd name="T77" fmla="*/ 1209 h 2212"/>
              <a:gd name="T78" fmla="*/ 432 w 1180"/>
              <a:gd name="T79" fmla="*/ 1191 h 2212"/>
              <a:gd name="T80" fmla="*/ 447 w 1180"/>
              <a:gd name="T81" fmla="*/ 1086 h 2212"/>
              <a:gd name="T82" fmla="*/ 859 w 1180"/>
              <a:gd name="T83" fmla="*/ 1000 h 2212"/>
              <a:gd name="T84" fmla="*/ 97 w 1180"/>
              <a:gd name="T85" fmla="*/ 903 h 2212"/>
              <a:gd name="T86" fmla="*/ 104 w 1180"/>
              <a:gd name="T87" fmla="*/ 755 h 2212"/>
              <a:gd name="T88" fmla="*/ 1180 w 1180"/>
              <a:gd name="T89" fmla="*/ 676 h 2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80" h="2212">
                <a:moveTo>
                  <a:pt x="1180" y="676"/>
                </a:moveTo>
                <a:cubicBezTo>
                  <a:pt x="1180" y="617"/>
                  <a:pt x="1133" y="596"/>
                  <a:pt x="1101" y="596"/>
                </a:cubicBezTo>
                <a:cubicBezTo>
                  <a:pt x="454" y="596"/>
                  <a:pt x="454" y="596"/>
                  <a:pt x="454" y="596"/>
                </a:cubicBezTo>
                <a:cubicBezTo>
                  <a:pt x="397" y="596"/>
                  <a:pt x="377" y="575"/>
                  <a:pt x="377" y="519"/>
                </a:cubicBezTo>
                <a:cubicBezTo>
                  <a:pt x="377" y="460"/>
                  <a:pt x="432" y="448"/>
                  <a:pt x="446" y="448"/>
                </a:cubicBezTo>
                <a:cubicBezTo>
                  <a:pt x="763" y="448"/>
                  <a:pt x="763" y="448"/>
                  <a:pt x="763" y="448"/>
                </a:cubicBezTo>
                <a:cubicBezTo>
                  <a:pt x="822" y="448"/>
                  <a:pt x="859" y="411"/>
                  <a:pt x="859" y="351"/>
                </a:cubicBezTo>
                <a:cubicBezTo>
                  <a:pt x="859" y="287"/>
                  <a:pt x="801" y="266"/>
                  <a:pt x="774" y="266"/>
                </a:cubicBezTo>
                <a:cubicBezTo>
                  <a:pt x="447" y="266"/>
                  <a:pt x="447" y="266"/>
                  <a:pt x="447" y="266"/>
                </a:cubicBezTo>
                <a:cubicBezTo>
                  <a:pt x="397" y="266"/>
                  <a:pt x="388" y="245"/>
                  <a:pt x="388" y="206"/>
                </a:cubicBezTo>
                <a:cubicBezTo>
                  <a:pt x="388" y="174"/>
                  <a:pt x="420" y="161"/>
                  <a:pt x="432" y="161"/>
                </a:cubicBezTo>
                <a:cubicBezTo>
                  <a:pt x="552" y="161"/>
                  <a:pt x="552" y="161"/>
                  <a:pt x="552" y="161"/>
                </a:cubicBezTo>
                <a:cubicBezTo>
                  <a:pt x="574" y="161"/>
                  <a:pt x="592" y="154"/>
                  <a:pt x="603" y="143"/>
                </a:cubicBezTo>
                <a:cubicBezTo>
                  <a:pt x="620" y="126"/>
                  <a:pt x="620" y="103"/>
                  <a:pt x="620" y="92"/>
                </a:cubicBezTo>
                <a:cubicBezTo>
                  <a:pt x="620" y="0"/>
                  <a:pt x="620" y="0"/>
                  <a:pt x="620" y="0"/>
                </a:cubicBezTo>
                <a:cubicBezTo>
                  <a:pt x="593" y="0"/>
                  <a:pt x="593" y="0"/>
                  <a:pt x="593" y="0"/>
                </a:cubicBezTo>
                <a:cubicBezTo>
                  <a:pt x="593" y="93"/>
                  <a:pt x="593" y="93"/>
                  <a:pt x="593" y="93"/>
                </a:cubicBezTo>
                <a:cubicBezTo>
                  <a:pt x="594" y="100"/>
                  <a:pt x="594" y="114"/>
                  <a:pt x="585" y="124"/>
                </a:cubicBezTo>
                <a:cubicBezTo>
                  <a:pt x="578" y="130"/>
                  <a:pt x="567" y="134"/>
                  <a:pt x="552" y="134"/>
                </a:cubicBezTo>
                <a:cubicBezTo>
                  <a:pt x="432" y="134"/>
                  <a:pt x="432" y="134"/>
                  <a:pt x="432" y="134"/>
                </a:cubicBezTo>
                <a:cubicBezTo>
                  <a:pt x="407" y="134"/>
                  <a:pt x="361" y="158"/>
                  <a:pt x="361" y="206"/>
                </a:cubicBezTo>
                <a:cubicBezTo>
                  <a:pt x="361" y="246"/>
                  <a:pt x="371" y="293"/>
                  <a:pt x="447" y="293"/>
                </a:cubicBezTo>
                <a:cubicBezTo>
                  <a:pt x="774" y="293"/>
                  <a:pt x="774" y="293"/>
                  <a:pt x="774" y="293"/>
                </a:cubicBezTo>
                <a:cubicBezTo>
                  <a:pt x="786" y="293"/>
                  <a:pt x="832" y="303"/>
                  <a:pt x="832" y="351"/>
                </a:cubicBezTo>
                <a:cubicBezTo>
                  <a:pt x="832" y="396"/>
                  <a:pt x="807" y="421"/>
                  <a:pt x="763" y="421"/>
                </a:cubicBezTo>
                <a:cubicBezTo>
                  <a:pt x="446" y="421"/>
                  <a:pt x="446" y="421"/>
                  <a:pt x="446" y="421"/>
                </a:cubicBezTo>
                <a:cubicBezTo>
                  <a:pt x="415" y="421"/>
                  <a:pt x="350" y="445"/>
                  <a:pt x="350" y="519"/>
                </a:cubicBezTo>
                <a:cubicBezTo>
                  <a:pt x="350" y="590"/>
                  <a:pt x="383" y="623"/>
                  <a:pt x="454" y="623"/>
                </a:cubicBezTo>
                <a:cubicBezTo>
                  <a:pt x="1101" y="623"/>
                  <a:pt x="1101" y="623"/>
                  <a:pt x="1101" y="623"/>
                </a:cubicBezTo>
                <a:cubicBezTo>
                  <a:pt x="1119" y="623"/>
                  <a:pt x="1154" y="634"/>
                  <a:pt x="1154" y="676"/>
                </a:cubicBezTo>
                <a:cubicBezTo>
                  <a:pt x="1154" y="676"/>
                  <a:pt x="1154" y="676"/>
                  <a:pt x="1154" y="676"/>
                </a:cubicBezTo>
                <a:cubicBezTo>
                  <a:pt x="1154" y="717"/>
                  <a:pt x="1119" y="728"/>
                  <a:pt x="1101" y="728"/>
                </a:cubicBezTo>
                <a:cubicBezTo>
                  <a:pt x="104" y="728"/>
                  <a:pt x="104" y="728"/>
                  <a:pt x="104" y="728"/>
                </a:cubicBezTo>
                <a:cubicBezTo>
                  <a:pt x="33" y="728"/>
                  <a:pt x="0" y="761"/>
                  <a:pt x="0" y="833"/>
                </a:cubicBezTo>
                <a:cubicBezTo>
                  <a:pt x="0" y="906"/>
                  <a:pt x="65" y="930"/>
                  <a:pt x="97" y="930"/>
                </a:cubicBezTo>
                <a:cubicBezTo>
                  <a:pt x="763" y="930"/>
                  <a:pt x="763" y="930"/>
                  <a:pt x="763" y="930"/>
                </a:cubicBezTo>
                <a:cubicBezTo>
                  <a:pt x="807" y="930"/>
                  <a:pt x="832" y="955"/>
                  <a:pt x="832" y="1000"/>
                </a:cubicBezTo>
                <a:cubicBezTo>
                  <a:pt x="832" y="1049"/>
                  <a:pt x="786" y="1059"/>
                  <a:pt x="774" y="1059"/>
                </a:cubicBezTo>
                <a:cubicBezTo>
                  <a:pt x="447" y="1059"/>
                  <a:pt x="447" y="1059"/>
                  <a:pt x="447" y="1059"/>
                </a:cubicBezTo>
                <a:cubicBezTo>
                  <a:pt x="371" y="1059"/>
                  <a:pt x="361" y="1105"/>
                  <a:pt x="361" y="1146"/>
                </a:cubicBezTo>
                <a:cubicBezTo>
                  <a:pt x="361" y="1194"/>
                  <a:pt x="407" y="1218"/>
                  <a:pt x="432" y="1218"/>
                </a:cubicBezTo>
                <a:cubicBezTo>
                  <a:pt x="552" y="1218"/>
                  <a:pt x="552" y="1218"/>
                  <a:pt x="552" y="1218"/>
                </a:cubicBezTo>
                <a:cubicBezTo>
                  <a:pt x="567" y="1218"/>
                  <a:pt x="578" y="1221"/>
                  <a:pt x="585" y="1228"/>
                </a:cubicBezTo>
                <a:cubicBezTo>
                  <a:pt x="594" y="1237"/>
                  <a:pt x="594" y="1252"/>
                  <a:pt x="593" y="1259"/>
                </a:cubicBezTo>
                <a:cubicBezTo>
                  <a:pt x="593" y="1443"/>
                  <a:pt x="593" y="1443"/>
                  <a:pt x="593" y="1443"/>
                </a:cubicBezTo>
                <a:cubicBezTo>
                  <a:pt x="593" y="1443"/>
                  <a:pt x="593" y="1443"/>
                  <a:pt x="593" y="1443"/>
                </a:cubicBezTo>
                <a:cubicBezTo>
                  <a:pt x="593" y="1628"/>
                  <a:pt x="593" y="1628"/>
                  <a:pt x="593" y="1628"/>
                </a:cubicBezTo>
                <a:cubicBezTo>
                  <a:pt x="593" y="1639"/>
                  <a:pt x="593" y="1662"/>
                  <a:pt x="610" y="1679"/>
                </a:cubicBezTo>
                <a:cubicBezTo>
                  <a:pt x="622" y="1691"/>
                  <a:pt x="639" y="1697"/>
                  <a:pt x="661" y="1697"/>
                </a:cubicBezTo>
                <a:cubicBezTo>
                  <a:pt x="781" y="1697"/>
                  <a:pt x="781" y="1697"/>
                  <a:pt x="781" y="1697"/>
                </a:cubicBezTo>
                <a:cubicBezTo>
                  <a:pt x="793" y="1697"/>
                  <a:pt x="826" y="1710"/>
                  <a:pt x="826" y="1742"/>
                </a:cubicBezTo>
                <a:cubicBezTo>
                  <a:pt x="826" y="1781"/>
                  <a:pt x="816" y="1802"/>
                  <a:pt x="766" y="1802"/>
                </a:cubicBezTo>
                <a:cubicBezTo>
                  <a:pt x="440" y="1802"/>
                  <a:pt x="440" y="1802"/>
                  <a:pt x="440" y="1802"/>
                </a:cubicBezTo>
                <a:cubicBezTo>
                  <a:pt x="412" y="1802"/>
                  <a:pt x="354" y="1823"/>
                  <a:pt x="354" y="1887"/>
                </a:cubicBezTo>
                <a:cubicBezTo>
                  <a:pt x="354" y="1947"/>
                  <a:pt x="391" y="1984"/>
                  <a:pt x="451" y="1984"/>
                </a:cubicBezTo>
                <a:cubicBezTo>
                  <a:pt x="767" y="1984"/>
                  <a:pt x="767" y="1984"/>
                  <a:pt x="767" y="1984"/>
                </a:cubicBezTo>
                <a:cubicBezTo>
                  <a:pt x="782" y="1984"/>
                  <a:pt x="837" y="1996"/>
                  <a:pt x="837" y="2055"/>
                </a:cubicBezTo>
                <a:cubicBezTo>
                  <a:pt x="837" y="2111"/>
                  <a:pt x="816" y="2132"/>
                  <a:pt x="760" y="2132"/>
                </a:cubicBezTo>
                <a:cubicBezTo>
                  <a:pt x="429" y="2132"/>
                  <a:pt x="429" y="2132"/>
                  <a:pt x="429" y="2132"/>
                </a:cubicBezTo>
                <a:cubicBezTo>
                  <a:pt x="397" y="2132"/>
                  <a:pt x="350" y="2153"/>
                  <a:pt x="350" y="2212"/>
                </a:cubicBezTo>
                <a:cubicBezTo>
                  <a:pt x="376" y="2212"/>
                  <a:pt x="376" y="2212"/>
                  <a:pt x="376" y="2212"/>
                </a:cubicBezTo>
                <a:cubicBezTo>
                  <a:pt x="376" y="2170"/>
                  <a:pt x="411" y="2159"/>
                  <a:pt x="429" y="2159"/>
                </a:cubicBezTo>
                <a:cubicBezTo>
                  <a:pt x="760" y="2159"/>
                  <a:pt x="760" y="2159"/>
                  <a:pt x="760" y="2159"/>
                </a:cubicBezTo>
                <a:cubicBezTo>
                  <a:pt x="831" y="2159"/>
                  <a:pt x="864" y="2126"/>
                  <a:pt x="864" y="2055"/>
                </a:cubicBezTo>
                <a:cubicBezTo>
                  <a:pt x="864" y="1981"/>
                  <a:pt x="798" y="1958"/>
                  <a:pt x="767" y="1958"/>
                </a:cubicBezTo>
                <a:cubicBezTo>
                  <a:pt x="451" y="1958"/>
                  <a:pt x="451" y="1958"/>
                  <a:pt x="451" y="1958"/>
                </a:cubicBezTo>
                <a:cubicBezTo>
                  <a:pt x="407" y="1958"/>
                  <a:pt x="381" y="1932"/>
                  <a:pt x="381" y="1887"/>
                </a:cubicBezTo>
                <a:cubicBezTo>
                  <a:pt x="381" y="1839"/>
                  <a:pt x="427" y="1829"/>
                  <a:pt x="440" y="1829"/>
                </a:cubicBezTo>
                <a:cubicBezTo>
                  <a:pt x="766" y="1829"/>
                  <a:pt x="766" y="1829"/>
                  <a:pt x="766" y="1829"/>
                </a:cubicBezTo>
                <a:cubicBezTo>
                  <a:pt x="843" y="1829"/>
                  <a:pt x="853" y="1782"/>
                  <a:pt x="853" y="1742"/>
                </a:cubicBezTo>
                <a:cubicBezTo>
                  <a:pt x="853" y="1694"/>
                  <a:pt x="807" y="1670"/>
                  <a:pt x="781" y="1670"/>
                </a:cubicBezTo>
                <a:cubicBezTo>
                  <a:pt x="661" y="1670"/>
                  <a:pt x="661" y="1670"/>
                  <a:pt x="661" y="1670"/>
                </a:cubicBezTo>
                <a:cubicBezTo>
                  <a:pt x="646" y="1670"/>
                  <a:pt x="635" y="1666"/>
                  <a:pt x="629" y="1660"/>
                </a:cubicBezTo>
                <a:cubicBezTo>
                  <a:pt x="620" y="1650"/>
                  <a:pt x="620" y="1636"/>
                  <a:pt x="620" y="1629"/>
                </a:cubicBezTo>
                <a:cubicBezTo>
                  <a:pt x="620" y="1445"/>
                  <a:pt x="620" y="1445"/>
                  <a:pt x="620" y="1445"/>
                </a:cubicBezTo>
                <a:cubicBezTo>
                  <a:pt x="620" y="1445"/>
                  <a:pt x="620" y="1445"/>
                  <a:pt x="620" y="1445"/>
                </a:cubicBezTo>
                <a:cubicBezTo>
                  <a:pt x="620" y="1260"/>
                  <a:pt x="620" y="1260"/>
                  <a:pt x="620" y="1260"/>
                </a:cubicBezTo>
                <a:cubicBezTo>
                  <a:pt x="620" y="1249"/>
                  <a:pt x="620" y="1226"/>
                  <a:pt x="603" y="1209"/>
                </a:cubicBezTo>
                <a:cubicBezTo>
                  <a:pt x="592" y="1197"/>
                  <a:pt x="574" y="1191"/>
                  <a:pt x="552" y="1191"/>
                </a:cubicBezTo>
                <a:cubicBezTo>
                  <a:pt x="432" y="1191"/>
                  <a:pt x="432" y="1191"/>
                  <a:pt x="432" y="1191"/>
                </a:cubicBezTo>
                <a:cubicBezTo>
                  <a:pt x="420" y="1191"/>
                  <a:pt x="388" y="1177"/>
                  <a:pt x="388" y="1146"/>
                </a:cubicBezTo>
                <a:cubicBezTo>
                  <a:pt x="388" y="1107"/>
                  <a:pt x="397" y="1086"/>
                  <a:pt x="447" y="1086"/>
                </a:cubicBezTo>
                <a:cubicBezTo>
                  <a:pt x="774" y="1086"/>
                  <a:pt x="774" y="1086"/>
                  <a:pt x="774" y="1086"/>
                </a:cubicBezTo>
                <a:cubicBezTo>
                  <a:pt x="801" y="1086"/>
                  <a:pt x="859" y="1065"/>
                  <a:pt x="859" y="1000"/>
                </a:cubicBezTo>
                <a:cubicBezTo>
                  <a:pt x="859" y="940"/>
                  <a:pt x="822" y="903"/>
                  <a:pt x="763" y="903"/>
                </a:cubicBezTo>
                <a:cubicBezTo>
                  <a:pt x="97" y="903"/>
                  <a:pt x="97" y="903"/>
                  <a:pt x="97" y="903"/>
                </a:cubicBezTo>
                <a:cubicBezTo>
                  <a:pt x="82" y="903"/>
                  <a:pt x="27" y="891"/>
                  <a:pt x="27" y="833"/>
                </a:cubicBezTo>
                <a:cubicBezTo>
                  <a:pt x="27" y="776"/>
                  <a:pt x="47" y="755"/>
                  <a:pt x="104" y="755"/>
                </a:cubicBezTo>
                <a:cubicBezTo>
                  <a:pt x="1101" y="755"/>
                  <a:pt x="1101" y="755"/>
                  <a:pt x="1101" y="755"/>
                </a:cubicBezTo>
                <a:cubicBezTo>
                  <a:pt x="1133" y="755"/>
                  <a:pt x="1180" y="734"/>
                  <a:pt x="1180" y="6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9" name="Picture 2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34999" y="6381892"/>
            <a:ext cx="11866" cy="23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682"/>
          <p:cNvGrpSpPr/>
          <p:nvPr/>
        </p:nvGrpSpPr>
        <p:grpSpPr>
          <a:xfrm rot="5400000">
            <a:off x="758928" y="3343138"/>
            <a:ext cx="1313652" cy="1382692"/>
            <a:chOff x="6543192" y="2479437"/>
            <a:chExt cx="903102" cy="950565"/>
          </a:xfrm>
        </p:grpSpPr>
        <p:sp>
          <p:nvSpPr>
            <p:cNvPr id="357" name="Freeform 665"/>
            <p:cNvSpPr>
              <a:spLocks/>
            </p:cNvSpPr>
            <p:nvPr/>
          </p:nvSpPr>
          <p:spPr bwMode="auto">
            <a:xfrm rot="16200000">
              <a:off x="6620318" y="2402311"/>
              <a:ext cx="748849" cy="903102"/>
            </a:xfrm>
            <a:custGeom>
              <a:avLst/>
              <a:gdLst>
                <a:gd name="T0" fmla="*/ 223 w 240"/>
                <a:gd name="T1" fmla="*/ 50 h 290"/>
                <a:gd name="T2" fmla="*/ 131 w 240"/>
                <a:gd name="T3" fmla="*/ 6 h 290"/>
                <a:gd name="T4" fmla="*/ 99 w 240"/>
                <a:gd name="T5" fmla="*/ 17 h 290"/>
                <a:gd name="T6" fmla="*/ 6 w 240"/>
                <a:gd name="T7" fmla="*/ 208 h 290"/>
                <a:gd name="T8" fmla="*/ 17 w 240"/>
                <a:gd name="T9" fmla="*/ 240 h 290"/>
                <a:gd name="T10" fmla="*/ 109 w 240"/>
                <a:gd name="T11" fmla="*/ 285 h 290"/>
                <a:gd name="T12" fmla="*/ 141 w 240"/>
                <a:gd name="T13" fmla="*/ 274 h 290"/>
                <a:gd name="T14" fmla="*/ 234 w 240"/>
                <a:gd name="T15" fmla="*/ 83 h 290"/>
                <a:gd name="T16" fmla="*/ 223 w 240"/>
                <a:gd name="T17" fmla="*/ 5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290">
                  <a:moveTo>
                    <a:pt x="223" y="50"/>
                  </a:moveTo>
                  <a:cubicBezTo>
                    <a:pt x="131" y="6"/>
                    <a:pt x="131" y="6"/>
                    <a:pt x="131" y="6"/>
                  </a:cubicBezTo>
                  <a:cubicBezTo>
                    <a:pt x="119" y="0"/>
                    <a:pt x="105" y="5"/>
                    <a:pt x="99" y="17"/>
                  </a:cubicBezTo>
                  <a:cubicBezTo>
                    <a:pt x="6" y="208"/>
                    <a:pt x="6" y="208"/>
                    <a:pt x="6" y="208"/>
                  </a:cubicBezTo>
                  <a:cubicBezTo>
                    <a:pt x="0" y="220"/>
                    <a:pt x="5" y="234"/>
                    <a:pt x="17" y="240"/>
                  </a:cubicBezTo>
                  <a:cubicBezTo>
                    <a:pt x="109" y="285"/>
                    <a:pt x="109" y="285"/>
                    <a:pt x="109" y="285"/>
                  </a:cubicBezTo>
                  <a:cubicBezTo>
                    <a:pt x="121" y="290"/>
                    <a:pt x="135" y="285"/>
                    <a:pt x="141" y="274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40" y="71"/>
                    <a:pt x="235" y="56"/>
                    <a:pt x="223" y="50"/>
                  </a:cubicBezTo>
                  <a:close/>
                </a:path>
              </a:pathLst>
            </a:custGeom>
            <a:solidFill>
              <a:srgbClr val="1F18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666"/>
            <p:cNvSpPr>
              <a:spLocks/>
            </p:cNvSpPr>
            <p:nvPr/>
          </p:nvSpPr>
          <p:spPr bwMode="auto">
            <a:xfrm rot="16200000">
              <a:off x="7225462" y="2937581"/>
              <a:ext cx="108109" cy="109427"/>
            </a:xfrm>
            <a:custGeom>
              <a:avLst/>
              <a:gdLst>
                <a:gd name="T0" fmla="*/ 24 w 35"/>
                <a:gd name="T1" fmla="*/ 4 h 35"/>
                <a:gd name="T2" fmla="*/ 4 w 35"/>
                <a:gd name="T3" fmla="*/ 11 h 35"/>
                <a:gd name="T4" fmla="*/ 11 w 35"/>
                <a:gd name="T5" fmla="*/ 31 h 35"/>
                <a:gd name="T6" fmla="*/ 31 w 35"/>
                <a:gd name="T7" fmla="*/ 24 h 35"/>
                <a:gd name="T8" fmla="*/ 24 w 35"/>
                <a:gd name="T9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4" y="4"/>
                  </a:moveTo>
                  <a:cubicBezTo>
                    <a:pt x="17" y="0"/>
                    <a:pt x="8" y="3"/>
                    <a:pt x="4" y="11"/>
                  </a:cubicBezTo>
                  <a:cubicBezTo>
                    <a:pt x="0" y="18"/>
                    <a:pt x="3" y="27"/>
                    <a:pt x="11" y="31"/>
                  </a:cubicBezTo>
                  <a:cubicBezTo>
                    <a:pt x="18" y="35"/>
                    <a:pt x="28" y="32"/>
                    <a:pt x="31" y="24"/>
                  </a:cubicBezTo>
                  <a:cubicBezTo>
                    <a:pt x="35" y="16"/>
                    <a:pt x="32" y="7"/>
                    <a:pt x="24" y="4"/>
                  </a:cubicBezTo>
                  <a:close/>
                </a:path>
              </a:pathLst>
            </a:custGeom>
            <a:solidFill>
              <a:srgbClr val="CBB8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667"/>
            <p:cNvSpPr>
              <a:spLocks/>
            </p:cNvSpPr>
            <p:nvPr/>
          </p:nvSpPr>
          <p:spPr bwMode="auto">
            <a:xfrm rot="16200000">
              <a:off x="7240623" y="2952742"/>
              <a:ext cx="75149" cy="75149"/>
            </a:xfrm>
            <a:custGeom>
              <a:avLst/>
              <a:gdLst>
                <a:gd name="T0" fmla="*/ 16 w 24"/>
                <a:gd name="T1" fmla="*/ 3 h 24"/>
                <a:gd name="T2" fmla="*/ 2 w 24"/>
                <a:gd name="T3" fmla="*/ 8 h 24"/>
                <a:gd name="T4" fmla="*/ 7 w 24"/>
                <a:gd name="T5" fmla="*/ 22 h 24"/>
                <a:gd name="T6" fmla="*/ 21 w 24"/>
                <a:gd name="T7" fmla="*/ 17 h 24"/>
                <a:gd name="T8" fmla="*/ 16 w 24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6" y="3"/>
                  </a:moveTo>
                  <a:cubicBezTo>
                    <a:pt x="11" y="0"/>
                    <a:pt x="5" y="3"/>
                    <a:pt x="2" y="8"/>
                  </a:cubicBezTo>
                  <a:cubicBezTo>
                    <a:pt x="0" y="13"/>
                    <a:pt x="2" y="19"/>
                    <a:pt x="7" y="22"/>
                  </a:cubicBezTo>
                  <a:cubicBezTo>
                    <a:pt x="12" y="24"/>
                    <a:pt x="18" y="22"/>
                    <a:pt x="21" y="17"/>
                  </a:cubicBezTo>
                  <a:cubicBezTo>
                    <a:pt x="24" y="12"/>
                    <a:pt x="21" y="5"/>
                    <a:pt x="16" y="3"/>
                  </a:cubicBezTo>
                  <a:close/>
                </a:path>
              </a:pathLst>
            </a:custGeom>
            <a:solidFill>
              <a:srgbClr val="FAEDC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670"/>
            <p:cNvSpPr>
              <a:spLocks/>
            </p:cNvSpPr>
            <p:nvPr/>
          </p:nvSpPr>
          <p:spPr bwMode="auto">
            <a:xfrm rot="16200000">
              <a:off x="6648004" y="2694996"/>
              <a:ext cx="22413" cy="34278"/>
            </a:xfrm>
            <a:custGeom>
              <a:avLst/>
              <a:gdLst>
                <a:gd name="T0" fmla="*/ 3 w 7"/>
                <a:gd name="T1" fmla="*/ 10 h 11"/>
                <a:gd name="T2" fmla="*/ 1 w 7"/>
                <a:gd name="T3" fmla="*/ 10 h 11"/>
                <a:gd name="T4" fmla="*/ 1 w 7"/>
                <a:gd name="T5" fmla="*/ 8 h 11"/>
                <a:gd name="T6" fmla="*/ 4 w 7"/>
                <a:gd name="T7" fmla="*/ 1 h 11"/>
                <a:gd name="T8" fmla="*/ 6 w 7"/>
                <a:gd name="T9" fmla="*/ 0 h 11"/>
                <a:gd name="T10" fmla="*/ 7 w 7"/>
                <a:gd name="T11" fmla="*/ 2 h 11"/>
                <a:gd name="T12" fmla="*/ 3 w 7"/>
                <a:gd name="T13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1">
                  <a:moveTo>
                    <a:pt x="3" y="10"/>
                  </a:moveTo>
                  <a:cubicBezTo>
                    <a:pt x="3" y="10"/>
                    <a:pt x="2" y="11"/>
                    <a:pt x="1" y="10"/>
                  </a:cubicBezTo>
                  <a:cubicBezTo>
                    <a:pt x="1" y="10"/>
                    <a:pt x="0" y="9"/>
                    <a:pt x="1" y="8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0"/>
                    <a:pt x="7" y="1"/>
                    <a:pt x="7" y="2"/>
                  </a:cubicBezTo>
                  <a:lnTo>
                    <a:pt x="3" y="10"/>
                  </a:lnTo>
                  <a:close/>
                </a:path>
              </a:pathLst>
            </a:custGeom>
            <a:solidFill>
              <a:srgbClr val="FAEDC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671"/>
            <p:cNvSpPr>
              <a:spLocks/>
            </p:cNvSpPr>
            <p:nvPr/>
          </p:nvSpPr>
          <p:spPr bwMode="auto">
            <a:xfrm rot="16200000">
              <a:off x="6655255" y="2675880"/>
              <a:ext cx="21094" cy="34278"/>
            </a:xfrm>
            <a:custGeom>
              <a:avLst/>
              <a:gdLst>
                <a:gd name="T0" fmla="*/ 3 w 7"/>
                <a:gd name="T1" fmla="*/ 10 h 11"/>
                <a:gd name="T2" fmla="*/ 1 w 7"/>
                <a:gd name="T3" fmla="*/ 11 h 11"/>
                <a:gd name="T4" fmla="*/ 0 w 7"/>
                <a:gd name="T5" fmla="*/ 9 h 11"/>
                <a:gd name="T6" fmla="*/ 4 w 7"/>
                <a:gd name="T7" fmla="*/ 1 h 11"/>
                <a:gd name="T8" fmla="*/ 6 w 7"/>
                <a:gd name="T9" fmla="*/ 1 h 11"/>
                <a:gd name="T10" fmla="*/ 7 w 7"/>
                <a:gd name="T11" fmla="*/ 3 h 11"/>
                <a:gd name="T12" fmla="*/ 3 w 7"/>
                <a:gd name="T13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1">
                  <a:moveTo>
                    <a:pt x="3" y="10"/>
                  </a:moveTo>
                  <a:cubicBezTo>
                    <a:pt x="2" y="11"/>
                    <a:pt x="2" y="11"/>
                    <a:pt x="1" y="11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5" y="0"/>
                    <a:pt x="6" y="1"/>
                  </a:cubicBezTo>
                  <a:cubicBezTo>
                    <a:pt x="7" y="1"/>
                    <a:pt x="7" y="2"/>
                    <a:pt x="7" y="3"/>
                  </a:cubicBezTo>
                  <a:lnTo>
                    <a:pt x="3" y="10"/>
                  </a:lnTo>
                  <a:close/>
                </a:path>
              </a:pathLst>
            </a:custGeom>
            <a:solidFill>
              <a:srgbClr val="FAEDC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672"/>
            <p:cNvSpPr>
              <a:spLocks/>
            </p:cNvSpPr>
            <p:nvPr/>
          </p:nvSpPr>
          <p:spPr bwMode="auto">
            <a:xfrm rot="16200000">
              <a:off x="6663825" y="2660717"/>
              <a:ext cx="22413" cy="34278"/>
            </a:xfrm>
            <a:custGeom>
              <a:avLst/>
              <a:gdLst>
                <a:gd name="T0" fmla="*/ 3 w 7"/>
                <a:gd name="T1" fmla="*/ 10 h 11"/>
                <a:gd name="T2" fmla="*/ 1 w 7"/>
                <a:gd name="T3" fmla="*/ 11 h 11"/>
                <a:gd name="T4" fmla="*/ 0 w 7"/>
                <a:gd name="T5" fmla="*/ 9 h 11"/>
                <a:gd name="T6" fmla="*/ 4 w 7"/>
                <a:gd name="T7" fmla="*/ 1 h 11"/>
                <a:gd name="T8" fmla="*/ 6 w 7"/>
                <a:gd name="T9" fmla="*/ 0 h 11"/>
                <a:gd name="T10" fmla="*/ 7 w 7"/>
                <a:gd name="T11" fmla="*/ 2 h 11"/>
                <a:gd name="T12" fmla="*/ 3 w 7"/>
                <a:gd name="T13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1">
                  <a:moveTo>
                    <a:pt x="3" y="10"/>
                  </a:moveTo>
                  <a:cubicBezTo>
                    <a:pt x="3" y="11"/>
                    <a:pt x="2" y="11"/>
                    <a:pt x="1" y="11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1"/>
                    <a:pt x="7" y="1"/>
                    <a:pt x="7" y="2"/>
                  </a:cubicBezTo>
                  <a:lnTo>
                    <a:pt x="3" y="10"/>
                  </a:lnTo>
                  <a:close/>
                </a:path>
              </a:pathLst>
            </a:custGeom>
            <a:solidFill>
              <a:srgbClr val="FAEDC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677"/>
            <p:cNvSpPr>
              <a:spLocks/>
            </p:cNvSpPr>
            <p:nvPr/>
          </p:nvSpPr>
          <p:spPr bwMode="auto">
            <a:xfrm rot="16200000">
              <a:off x="6628228" y="2876935"/>
              <a:ext cx="529995" cy="402111"/>
            </a:xfrm>
            <a:custGeom>
              <a:avLst/>
              <a:gdLst>
                <a:gd name="T0" fmla="*/ 49 w 170"/>
                <a:gd name="T1" fmla="*/ 0 h 129"/>
                <a:gd name="T2" fmla="*/ 69 w 170"/>
                <a:gd name="T3" fmla="*/ 7 h 129"/>
                <a:gd name="T4" fmla="*/ 102 w 170"/>
                <a:gd name="T5" fmla="*/ 4 h 129"/>
                <a:gd name="T6" fmla="*/ 170 w 170"/>
                <a:gd name="T7" fmla="*/ 38 h 129"/>
                <a:gd name="T8" fmla="*/ 143 w 170"/>
                <a:gd name="T9" fmla="*/ 95 h 129"/>
                <a:gd name="T10" fmla="*/ 124 w 170"/>
                <a:gd name="T11" fmla="*/ 81 h 129"/>
                <a:gd name="T12" fmla="*/ 125 w 170"/>
                <a:gd name="T13" fmla="*/ 53 h 129"/>
                <a:gd name="T14" fmla="*/ 109 w 170"/>
                <a:gd name="T15" fmla="*/ 55 h 129"/>
                <a:gd name="T16" fmla="*/ 91 w 170"/>
                <a:gd name="T17" fmla="*/ 65 h 129"/>
                <a:gd name="T18" fmla="*/ 57 w 170"/>
                <a:gd name="T19" fmla="*/ 129 h 129"/>
                <a:gd name="T20" fmla="*/ 0 w 170"/>
                <a:gd name="T21" fmla="*/ 102 h 129"/>
                <a:gd name="T22" fmla="*/ 49 w 170"/>
                <a:gd name="T2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" h="129">
                  <a:moveTo>
                    <a:pt x="49" y="0"/>
                  </a:moveTo>
                  <a:cubicBezTo>
                    <a:pt x="49" y="0"/>
                    <a:pt x="66" y="8"/>
                    <a:pt x="69" y="7"/>
                  </a:cubicBezTo>
                  <a:cubicBezTo>
                    <a:pt x="73" y="7"/>
                    <a:pt x="98" y="3"/>
                    <a:pt x="102" y="4"/>
                  </a:cubicBezTo>
                  <a:cubicBezTo>
                    <a:pt x="106" y="5"/>
                    <a:pt x="170" y="38"/>
                    <a:pt x="170" y="38"/>
                  </a:cubicBezTo>
                  <a:cubicBezTo>
                    <a:pt x="143" y="95"/>
                    <a:pt x="143" y="95"/>
                    <a:pt x="143" y="95"/>
                  </a:cubicBezTo>
                  <a:cubicBezTo>
                    <a:pt x="143" y="95"/>
                    <a:pt x="125" y="89"/>
                    <a:pt x="124" y="81"/>
                  </a:cubicBezTo>
                  <a:cubicBezTo>
                    <a:pt x="123" y="73"/>
                    <a:pt x="126" y="57"/>
                    <a:pt x="125" y="53"/>
                  </a:cubicBezTo>
                  <a:cubicBezTo>
                    <a:pt x="124" y="50"/>
                    <a:pt x="124" y="40"/>
                    <a:pt x="109" y="55"/>
                  </a:cubicBezTo>
                  <a:cubicBezTo>
                    <a:pt x="95" y="70"/>
                    <a:pt x="93" y="65"/>
                    <a:pt x="91" y="65"/>
                  </a:cubicBezTo>
                  <a:cubicBezTo>
                    <a:pt x="89" y="65"/>
                    <a:pt x="57" y="129"/>
                    <a:pt x="57" y="129"/>
                  </a:cubicBezTo>
                  <a:cubicBezTo>
                    <a:pt x="0" y="102"/>
                    <a:pt x="0" y="102"/>
                    <a:pt x="0" y="102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F8D0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678"/>
            <p:cNvSpPr>
              <a:spLocks/>
            </p:cNvSpPr>
            <p:nvPr/>
          </p:nvSpPr>
          <p:spPr bwMode="auto">
            <a:xfrm rot="16200000">
              <a:off x="6703377" y="3082604"/>
              <a:ext cx="261043" cy="433753"/>
            </a:xfrm>
            <a:custGeom>
              <a:avLst/>
              <a:gdLst>
                <a:gd name="T0" fmla="*/ 146 w 198"/>
                <a:gd name="T1" fmla="*/ 0 h 329"/>
                <a:gd name="T2" fmla="*/ 0 w 198"/>
                <a:gd name="T3" fmla="*/ 310 h 329"/>
                <a:gd name="T4" fmla="*/ 45 w 198"/>
                <a:gd name="T5" fmla="*/ 329 h 329"/>
                <a:gd name="T6" fmla="*/ 198 w 198"/>
                <a:gd name="T7" fmla="*/ 26 h 329"/>
                <a:gd name="T8" fmla="*/ 146 w 198"/>
                <a:gd name="T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329">
                  <a:moveTo>
                    <a:pt x="146" y="0"/>
                  </a:moveTo>
                  <a:lnTo>
                    <a:pt x="0" y="310"/>
                  </a:lnTo>
                  <a:lnTo>
                    <a:pt x="45" y="329"/>
                  </a:lnTo>
                  <a:lnTo>
                    <a:pt x="198" y="2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690"/>
          <p:cNvGrpSpPr/>
          <p:nvPr/>
        </p:nvGrpSpPr>
        <p:grpSpPr>
          <a:xfrm rot="5400000">
            <a:off x="3991666" y="1118286"/>
            <a:ext cx="938467" cy="704961"/>
            <a:chOff x="5307854" y="4745761"/>
            <a:chExt cx="1393545" cy="1046808"/>
          </a:xfrm>
        </p:grpSpPr>
        <p:sp>
          <p:nvSpPr>
            <p:cNvPr id="371" name="Freeform 679"/>
            <p:cNvSpPr>
              <a:spLocks/>
            </p:cNvSpPr>
            <p:nvPr/>
          </p:nvSpPr>
          <p:spPr bwMode="auto">
            <a:xfrm rot="16200000">
              <a:off x="5247208" y="5155783"/>
              <a:ext cx="299276" cy="177984"/>
            </a:xfrm>
            <a:custGeom>
              <a:avLst/>
              <a:gdLst>
                <a:gd name="T0" fmla="*/ 5 w 227"/>
                <a:gd name="T1" fmla="*/ 0 h 135"/>
                <a:gd name="T2" fmla="*/ 0 w 227"/>
                <a:gd name="T3" fmla="*/ 135 h 135"/>
                <a:gd name="T4" fmla="*/ 201 w 227"/>
                <a:gd name="T5" fmla="*/ 135 h 135"/>
                <a:gd name="T6" fmla="*/ 227 w 227"/>
                <a:gd name="T7" fmla="*/ 0 h 135"/>
                <a:gd name="T8" fmla="*/ 5 w 227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35">
                  <a:moveTo>
                    <a:pt x="5" y="0"/>
                  </a:moveTo>
                  <a:lnTo>
                    <a:pt x="0" y="135"/>
                  </a:lnTo>
                  <a:lnTo>
                    <a:pt x="201" y="135"/>
                  </a:lnTo>
                  <a:lnTo>
                    <a:pt x="22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120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680"/>
            <p:cNvSpPr>
              <a:spLocks/>
            </p:cNvSpPr>
            <p:nvPr/>
          </p:nvSpPr>
          <p:spPr bwMode="auto">
            <a:xfrm rot="16200000">
              <a:off x="5427829" y="5071405"/>
              <a:ext cx="40870" cy="75149"/>
            </a:xfrm>
            <a:custGeom>
              <a:avLst/>
              <a:gdLst>
                <a:gd name="T0" fmla="*/ 0 w 31"/>
                <a:gd name="T1" fmla="*/ 57 h 57"/>
                <a:gd name="T2" fmla="*/ 31 w 31"/>
                <a:gd name="T3" fmla="*/ 0 h 57"/>
                <a:gd name="T4" fmla="*/ 10 w 31"/>
                <a:gd name="T5" fmla="*/ 0 h 57"/>
                <a:gd name="T6" fmla="*/ 0 w 31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57">
                  <a:moveTo>
                    <a:pt x="0" y="57"/>
                  </a:moveTo>
                  <a:lnTo>
                    <a:pt x="31" y="0"/>
                  </a:lnTo>
                  <a:lnTo>
                    <a:pt x="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3837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Oval 681"/>
            <p:cNvSpPr>
              <a:spLocks noChangeArrowheads="1"/>
            </p:cNvSpPr>
            <p:nvPr/>
          </p:nvSpPr>
          <p:spPr bwMode="auto">
            <a:xfrm rot="16200000">
              <a:off x="5397504" y="5142599"/>
              <a:ext cx="25050" cy="27686"/>
            </a:xfrm>
            <a:prstGeom prst="ellipse">
              <a:avLst/>
            </a:prstGeom>
            <a:solidFill>
              <a:srgbClr val="CCCA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Rectangle 682"/>
            <p:cNvSpPr>
              <a:spLocks noChangeArrowheads="1"/>
            </p:cNvSpPr>
            <p:nvPr/>
          </p:nvSpPr>
          <p:spPr bwMode="auto">
            <a:xfrm rot="16200000">
              <a:off x="5386958" y="5242797"/>
              <a:ext cx="250495" cy="52736"/>
            </a:xfrm>
            <a:prstGeom prst="rect">
              <a:avLst/>
            </a:pr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683"/>
            <p:cNvSpPr>
              <a:spLocks/>
            </p:cNvSpPr>
            <p:nvPr/>
          </p:nvSpPr>
          <p:spPr bwMode="auto">
            <a:xfrm rot="16200000">
              <a:off x="5284123" y="5241479"/>
              <a:ext cx="313778" cy="89651"/>
            </a:xfrm>
            <a:custGeom>
              <a:avLst/>
              <a:gdLst>
                <a:gd name="T0" fmla="*/ 37 w 238"/>
                <a:gd name="T1" fmla="*/ 68 h 68"/>
                <a:gd name="T2" fmla="*/ 0 w 238"/>
                <a:gd name="T3" fmla="*/ 0 h 68"/>
                <a:gd name="T4" fmla="*/ 193 w 238"/>
                <a:gd name="T5" fmla="*/ 0 h 68"/>
                <a:gd name="T6" fmla="*/ 238 w 238"/>
                <a:gd name="T7" fmla="*/ 68 h 68"/>
                <a:gd name="T8" fmla="*/ 37 w 238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68">
                  <a:moveTo>
                    <a:pt x="37" y="68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238" y="68"/>
                  </a:lnTo>
                  <a:lnTo>
                    <a:pt x="37" y="68"/>
                  </a:lnTo>
                  <a:close/>
                </a:path>
              </a:pathLst>
            </a:custGeom>
            <a:solidFill>
              <a:srgbClr val="3837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Oval 684"/>
            <p:cNvSpPr>
              <a:spLocks noChangeArrowheads="1"/>
            </p:cNvSpPr>
            <p:nvPr/>
          </p:nvSpPr>
          <p:spPr bwMode="auto">
            <a:xfrm rot="16200000">
              <a:off x="5401460" y="5188744"/>
              <a:ext cx="34278" cy="34278"/>
            </a:xfrm>
            <a:prstGeom prst="ellipse">
              <a:avLst/>
            </a:prstGeom>
            <a:solidFill>
              <a:srgbClr val="FCF8E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685"/>
            <p:cNvSpPr>
              <a:spLocks/>
            </p:cNvSpPr>
            <p:nvPr/>
          </p:nvSpPr>
          <p:spPr bwMode="auto">
            <a:xfrm rot="16200000">
              <a:off x="5324334" y="5213133"/>
              <a:ext cx="1046807" cy="112064"/>
            </a:xfrm>
            <a:custGeom>
              <a:avLst/>
              <a:gdLst>
                <a:gd name="T0" fmla="*/ 0 w 794"/>
                <a:gd name="T1" fmla="*/ 19 h 85"/>
                <a:gd name="T2" fmla="*/ 638 w 794"/>
                <a:gd name="T3" fmla="*/ 85 h 85"/>
                <a:gd name="T4" fmla="*/ 794 w 794"/>
                <a:gd name="T5" fmla="*/ 57 h 85"/>
                <a:gd name="T6" fmla="*/ 191 w 794"/>
                <a:gd name="T7" fmla="*/ 0 h 85"/>
                <a:gd name="T8" fmla="*/ 0 w 794"/>
                <a:gd name="T9" fmla="*/ 1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4" h="85">
                  <a:moveTo>
                    <a:pt x="0" y="19"/>
                  </a:moveTo>
                  <a:lnTo>
                    <a:pt x="638" y="85"/>
                  </a:lnTo>
                  <a:lnTo>
                    <a:pt x="794" y="57"/>
                  </a:lnTo>
                  <a:lnTo>
                    <a:pt x="191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BF61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686"/>
            <p:cNvSpPr>
              <a:spLocks/>
            </p:cNvSpPr>
            <p:nvPr/>
          </p:nvSpPr>
          <p:spPr bwMode="auto">
            <a:xfrm rot="16200000">
              <a:off x="5324334" y="5213133"/>
              <a:ext cx="1046807" cy="112064"/>
            </a:xfrm>
            <a:custGeom>
              <a:avLst/>
              <a:gdLst>
                <a:gd name="T0" fmla="*/ 0 w 794"/>
                <a:gd name="T1" fmla="*/ 19 h 85"/>
                <a:gd name="T2" fmla="*/ 638 w 794"/>
                <a:gd name="T3" fmla="*/ 85 h 85"/>
                <a:gd name="T4" fmla="*/ 794 w 794"/>
                <a:gd name="T5" fmla="*/ 57 h 85"/>
                <a:gd name="T6" fmla="*/ 191 w 794"/>
                <a:gd name="T7" fmla="*/ 0 h 85"/>
                <a:gd name="T8" fmla="*/ 0 w 794"/>
                <a:gd name="T9" fmla="*/ 1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4" h="85">
                  <a:moveTo>
                    <a:pt x="0" y="19"/>
                  </a:moveTo>
                  <a:lnTo>
                    <a:pt x="638" y="85"/>
                  </a:lnTo>
                  <a:lnTo>
                    <a:pt x="794" y="57"/>
                  </a:lnTo>
                  <a:lnTo>
                    <a:pt x="191" y="0"/>
                  </a:lnTo>
                  <a:lnTo>
                    <a:pt x="0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687"/>
            <p:cNvSpPr>
              <a:spLocks/>
            </p:cNvSpPr>
            <p:nvPr/>
          </p:nvSpPr>
          <p:spPr bwMode="auto">
            <a:xfrm rot="16200000">
              <a:off x="6193816" y="4443849"/>
              <a:ext cx="205670" cy="809496"/>
            </a:xfrm>
            <a:custGeom>
              <a:avLst/>
              <a:gdLst>
                <a:gd name="T0" fmla="*/ 33 w 156"/>
                <a:gd name="T1" fmla="*/ 333 h 614"/>
                <a:gd name="T2" fmla="*/ 33 w 156"/>
                <a:gd name="T3" fmla="*/ 30 h 614"/>
                <a:gd name="T4" fmla="*/ 156 w 156"/>
                <a:gd name="T5" fmla="*/ 0 h 614"/>
                <a:gd name="T6" fmla="*/ 156 w 156"/>
                <a:gd name="T7" fmla="*/ 586 h 614"/>
                <a:gd name="T8" fmla="*/ 0 w 156"/>
                <a:gd name="T9" fmla="*/ 614 h 614"/>
                <a:gd name="T10" fmla="*/ 0 w 156"/>
                <a:gd name="T11" fmla="*/ 349 h 614"/>
                <a:gd name="T12" fmla="*/ 33 w 156"/>
                <a:gd name="T13" fmla="*/ 333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614">
                  <a:moveTo>
                    <a:pt x="33" y="333"/>
                  </a:moveTo>
                  <a:lnTo>
                    <a:pt x="33" y="30"/>
                  </a:lnTo>
                  <a:lnTo>
                    <a:pt x="156" y="0"/>
                  </a:lnTo>
                  <a:lnTo>
                    <a:pt x="156" y="586"/>
                  </a:lnTo>
                  <a:lnTo>
                    <a:pt x="0" y="614"/>
                  </a:lnTo>
                  <a:lnTo>
                    <a:pt x="0" y="349"/>
                  </a:lnTo>
                  <a:lnTo>
                    <a:pt x="33" y="333"/>
                  </a:lnTo>
                  <a:close/>
                </a:path>
              </a:pathLst>
            </a:custGeom>
            <a:solidFill>
              <a:srgbClr val="AB3F0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688"/>
            <p:cNvSpPr>
              <a:spLocks/>
            </p:cNvSpPr>
            <p:nvPr/>
          </p:nvSpPr>
          <p:spPr bwMode="auto">
            <a:xfrm rot="16200000">
              <a:off x="6193816" y="4443849"/>
              <a:ext cx="205670" cy="809496"/>
            </a:xfrm>
            <a:custGeom>
              <a:avLst/>
              <a:gdLst>
                <a:gd name="T0" fmla="*/ 33 w 156"/>
                <a:gd name="T1" fmla="*/ 333 h 614"/>
                <a:gd name="T2" fmla="*/ 33 w 156"/>
                <a:gd name="T3" fmla="*/ 30 h 614"/>
                <a:gd name="T4" fmla="*/ 156 w 156"/>
                <a:gd name="T5" fmla="*/ 0 h 614"/>
                <a:gd name="T6" fmla="*/ 156 w 156"/>
                <a:gd name="T7" fmla="*/ 586 h 614"/>
                <a:gd name="T8" fmla="*/ 0 w 156"/>
                <a:gd name="T9" fmla="*/ 614 h 614"/>
                <a:gd name="T10" fmla="*/ 0 w 156"/>
                <a:gd name="T11" fmla="*/ 349 h 614"/>
                <a:gd name="T12" fmla="*/ 33 w 156"/>
                <a:gd name="T13" fmla="*/ 333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614">
                  <a:moveTo>
                    <a:pt x="33" y="333"/>
                  </a:moveTo>
                  <a:lnTo>
                    <a:pt x="33" y="30"/>
                  </a:lnTo>
                  <a:lnTo>
                    <a:pt x="156" y="0"/>
                  </a:lnTo>
                  <a:lnTo>
                    <a:pt x="156" y="586"/>
                  </a:lnTo>
                  <a:lnTo>
                    <a:pt x="0" y="614"/>
                  </a:lnTo>
                  <a:lnTo>
                    <a:pt x="0" y="349"/>
                  </a:lnTo>
                  <a:lnTo>
                    <a:pt x="33" y="3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689"/>
            <p:cNvSpPr>
              <a:spLocks/>
            </p:cNvSpPr>
            <p:nvPr/>
          </p:nvSpPr>
          <p:spPr bwMode="auto">
            <a:xfrm rot="16200000">
              <a:off x="6030335" y="5121505"/>
              <a:ext cx="841137" cy="500991"/>
            </a:xfrm>
            <a:custGeom>
              <a:avLst/>
              <a:gdLst>
                <a:gd name="T0" fmla="*/ 638 w 638"/>
                <a:gd name="T1" fmla="*/ 380 h 380"/>
                <a:gd name="T2" fmla="*/ 0 w 638"/>
                <a:gd name="T3" fmla="*/ 257 h 380"/>
                <a:gd name="T4" fmla="*/ 0 w 638"/>
                <a:gd name="T5" fmla="*/ 0 h 380"/>
                <a:gd name="T6" fmla="*/ 638 w 638"/>
                <a:gd name="T7" fmla="*/ 115 h 380"/>
                <a:gd name="T8" fmla="*/ 638 w 638"/>
                <a:gd name="T9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380">
                  <a:moveTo>
                    <a:pt x="638" y="380"/>
                  </a:moveTo>
                  <a:lnTo>
                    <a:pt x="0" y="257"/>
                  </a:lnTo>
                  <a:lnTo>
                    <a:pt x="0" y="0"/>
                  </a:lnTo>
                  <a:lnTo>
                    <a:pt x="638" y="115"/>
                  </a:lnTo>
                  <a:lnTo>
                    <a:pt x="638" y="380"/>
                  </a:lnTo>
                  <a:close/>
                </a:path>
              </a:pathLst>
            </a:custGeom>
            <a:solidFill>
              <a:srgbClr val="82280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690"/>
            <p:cNvSpPr>
              <a:spLocks/>
            </p:cNvSpPr>
            <p:nvPr/>
          </p:nvSpPr>
          <p:spPr bwMode="auto">
            <a:xfrm rot="16200000">
              <a:off x="6030335" y="5121505"/>
              <a:ext cx="841137" cy="500991"/>
            </a:xfrm>
            <a:custGeom>
              <a:avLst/>
              <a:gdLst>
                <a:gd name="T0" fmla="*/ 638 w 638"/>
                <a:gd name="T1" fmla="*/ 380 h 380"/>
                <a:gd name="T2" fmla="*/ 0 w 638"/>
                <a:gd name="T3" fmla="*/ 257 h 380"/>
                <a:gd name="T4" fmla="*/ 0 w 638"/>
                <a:gd name="T5" fmla="*/ 0 h 380"/>
                <a:gd name="T6" fmla="*/ 638 w 638"/>
                <a:gd name="T7" fmla="*/ 115 h 380"/>
                <a:gd name="T8" fmla="*/ 638 w 638"/>
                <a:gd name="T9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380">
                  <a:moveTo>
                    <a:pt x="638" y="380"/>
                  </a:moveTo>
                  <a:lnTo>
                    <a:pt x="0" y="257"/>
                  </a:lnTo>
                  <a:lnTo>
                    <a:pt x="0" y="0"/>
                  </a:lnTo>
                  <a:lnTo>
                    <a:pt x="638" y="115"/>
                  </a:lnTo>
                  <a:lnTo>
                    <a:pt x="638" y="3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691"/>
            <p:cNvSpPr>
              <a:spLocks/>
            </p:cNvSpPr>
            <p:nvPr/>
          </p:nvSpPr>
          <p:spPr bwMode="auto">
            <a:xfrm rot="16200000">
              <a:off x="5324334" y="5213133"/>
              <a:ext cx="1046807" cy="112064"/>
            </a:xfrm>
            <a:custGeom>
              <a:avLst/>
              <a:gdLst>
                <a:gd name="T0" fmla="*/ 0 w 794"/>
                <a:gd name="T1" fmla="*/ 19 h 85"/>
                <a:gd name="T2" fmla="*/ 191 w 794"/>
                <a:gd name="T3" fmla="*/ 0 h 85"/>
                <a:gd name="T4" fmla="*/ 794 w 794"/>
                <a:gd name="T5" fmla="*/ 57 h 85"/>
                <a:gd name="T6" fmla="*/ 638 w 794"/>
                <a:gd name="T7" fmla="*/ 85 h 85"/>
                <a:gd name="T8" fmla="*/ 0 w 794"/>
                <a:gd name="T9" fmla="*/ 1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4" h="85">
                  <a:moveTo>
                    <a:pt x="0" y="19"/>
                  </a:moveTo>
                  <a:lnTo>
                    <a:pt x="191" y="0"/>
                  </a:lnTo>
                  <a:lnTo>
                    <a:pt x="794" y="57"/>
                  </a:lnTo>
                  <a:lnTo>
                    <a:pt x="638" y="85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BC76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692"/>
            <p:cNvSpPr>
              <a:spLocks/>
            </p:cNvSpPr>
            <p:nvPr/>
          </p:nvSpPr>
          <p:spPr bwMode="auto">
            <a:xfrm rot="16200000">
              <a:off x="5324334" y="5213133"/>
              <a:ext cx="1046807" cy="112064"/>
            </a:xfrm>
            <a:custGeom>
              <a:avLst/>
              <a:gdLst>
                <a:gd name="T0" fmla="*/ 0 w 794"/>
                <a:gd name="T1" fmla="*/ 19 h 85"/>
                <a:gd name="T2" fmla="*/ 191 w 794"/>
                <a:gd name="T3" fmla="*/ 0 h 85"/>
                <a:gd name="T4" fmla="*/ 794 w 794"/>
                <a:gd name="T5" fmla="*/ 57 h 85"/>
                <a:gd name="T6" fmla="*/ 638 w 794"/>
                <a:gd name="T7" fmla="*/ 85 h 85"/>
                <a:gd name="T8" fmla="*/ 0 w 794"/>
                <a:gd name="T9" fmla="*/ 1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4" h="85">
                  <a:moveTo>
                    <a:pt x="0" y="19"/>
                  </a:moveTo>
                  <a:lnTo>
                    <a:pt x="191" y="0"/>
                  </a:lnTo>
                  <a:lnTo>
                    <a:pt x="794" y="57"/>
                  </a:lnTo>
                  <a:lnTo>
                    <a:pt x="638" y="85"/>
                  </a:lnTo>
                  <a:lnTo>
                    <a:pt x="0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693"/>
            <p:cNvSpPr>
              <a:spLocks/>
            </p:cNvSpPr>
            <p:nvPr/>
          </p:nvSpPr>
          <p:spPr bwMode="auto">
            <a:xfrm rot="16200000">
              <a:off x="6006604" y="4606012"/>
              <a:ext cx="205670" cy="485170"/>
            </a:xfrm>
            <a:custGeom>
              <a:avLst/>
              <a:gdLst>
                <a:gd name="T0" fmla="*/ 33 w 156"/>
                <a:gd name="T1" fmla="*/ 352 h 368"/>
                <a:gd name="T2" fmla="*/ 0 w 156"/>
                <a:gd name="T3" fmla="*/ 368 h 368"/>
                <a:gd name="T4" fmla="*/ 0 w 156"/>
                <a:gd name="T5" fmla="*/ 28 h 368"/>
                <a:gd name="T6" fmla="*/ 156 w 156"/>
                <a:gd name="T7" fmla="*/ 0 h 368"/>
                <a:gd name="T8" fmla="*/ 156 w 156"/>
                <a:gd name="T9" fmla="*/ 19 h 368"/>
                <a:gd name="T10" fmla="*/ 33 w 156"/>
                <a:gd name="T11" fmla="*/ 49 h 368"/>
                <a:gd name="T12" fmla="*/ 33 w 156"/>
                <a:gd name="T13" fmla="*/ 35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368">
                  <a:moveTo>
                    <a:pt x="33" y="352"/>
                  </a:moveTo>
                  <a:lnTo>
                    <a:pt x="0" y="368"/>
                  </a:lnTo>
                  <a:lnTo>
                    <a:pt x="0" y="28"/>
                  </a:lnTo>
                  <a:lnTo>
                    <a:pt x="156" y="0"/>
                  </a:lnTo>
                  <a:lnTo>
                    <a:pt x="156" y="19"/>
                  </a:lnTo>
                  <a:lnTo>
                    <a:pt x="33" y="49"/>
                  </a:lnTo>
                  <a:lnTo>
                    <a:pt x="33" y="352"/>
                  </a:lnTo>
                  <a:close/>
                </a:path>
              </a:pathLst>
            </a:custGeom>
            <a:solidFill>
              <a:srgbClr val="BC4D1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Freeform 694"/>
            <p:cNvSpPr>
              <a:spLocks/>
            </p:cNvSpPr>
            <p:nvPr/>
          </p:nvSpPr>
          <p:spPr bwMode="auto">
            <a:xfrm rot="16200000">
              <a:off x="6006604" y="4606012"/>
              <a:ext cx="205670" cy="485170"/>
            </a:xfrm>
            <a:custGeom>
              <a:avLst/>
              <a:gdLst>
                <a:gd name="T0" fmla="*/ 33 w 156"/>
                <a:gd name="T1" fmla="*/ 352 h 368"/>
                <a:gd name="T2" fmla="*/ 0 w 156"/>
                <a:gd name="T3" fmla="*/ 368 h 368"/>
                <a:gd name="T4" fmla="*/ 0 w 156"/>
                <a:gd name="T5" fmla="*/ 28 h 368"/>
                <a:gd name="T6" fmla="*/ 156 w 156"/>
                <a:gd name="T7" fmla="*/ 0 h 368"/>
                <a:gd name="T8" fmla="*/ 156 w 156"/>
                <a:gd name="T9" fmla="*/ 19 h 368"/>
                <a:gd name="T10" fmla="*/ 33 w 156"/>
                <a:gd name="T11" fmla="*/ 49 h 368"/>
                <a:gd name="T12" fmla="*/ 33 w 156"/>
                <a:gd name="T13" fmla="*/ 35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368">
                  <a:moveTo>
                    <a:pt x="33" y="352"/>
                  </a:moveTo>
                  <a:lnTo>
                    <a:pt x="0" y="368"/>
                  </a:lnTo>
                  <a:lnTo>
                    <a:pt x="0" y="28"/>
                  </a:lnTo>
                  <a:lnTo>
                    <a:pt x="156" y="0"/>
                  </a:lnTo>
                  <a:lnTo>
                    <a:pt x="156" y="19"/>
                  </a:lnTo>
                  <a:lnTo>
                    <a:pt x="33" y="49"/>
                  </a:lnTo>
                  <a:lnTo>
                    <a:pt x="33" y="3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695"/>
            <p:cNvSpPr>
              <a:spLocks/>
            </p:cNvSpPr>
            <p:nvPr/>
          </p:nvSpPr>
          <p:spPr bwMode="auto">
            <a:xfrm rot="16200000">
              <a:off x="5663821" y="5104366"/>
              <a:ext cx="841137" cy="535269"/>
            </a:xfrm>
            <a:custGeom>
              <a:avLst/>
              <a:gdLst>
                <a:gd name="T0" fmla="*/ 638 w 638"/>
                <a:gd name="T1" fmla="*/ 66 h 406"/>
                <a:gd name="T2" fmla="*/ 638 w 638"/>
                <a:gd name="T3" fmla="*/ 406 h 406"/>
                <a:gd name="T4" fmla="*/ 0 w 638"/>
                <a:gd name="T5" fmla="*/ 291 h 406"/>
                <a:gd name="T6" fmla="*/ 0 w 638"/>
                <a:gd name="T7" fmla="*/ 0 h 406"/>
                <a:gd name="T8" fmla="*/ 638 w 638"/>
                <a:gd name="T9" fmla="*/ 6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406">
                  <a:moveTo>
                    <a:pt x="638" y="66"/>
                  </a:moveTo>
                  <a:lnTo>
                    <a:pt x="638" y="406"/>
                  </a:lnTo>
                  <a:lnTo>
                    <a:pt x="0" y="291"/>
                  </a:lnTo>
                  <a:lnTo>
                    <a:pt x="0" y="0"/>
                  </a:lnTo>
                  <a:lnTo>
                    <a:pt x="638" y="66"/>
                  </a:lnTo>
                  <a:close/>
                </a:path>
              </a:pathLst>
            </a:custGeom>
            <a:solidFill>
              <a:srgbClr val="96391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696"/>
            <p:cNvSpPr>
              <a:spLocks/>
            </p:cNvSpPr>
            <p:nvPr/>
          </p:nvSpPr>
          <p:spPr bwMode="auto">
            <a:xfrm rot="16200000">
              <a:off x="5663821" y="5104366"/>
              <a:ext cx="841137" cy="535269"/>
            </a:xfrm>
            <a:custGeom>
              <a:avLst/>
              <a:gdLst>
                <a:gd name="T0" fmla="*/ 638 w 638"/>
                <a:gd name="T1" fmla="*/ 66 h 406"/>
                <a:gd name="T2" fmla="*/ 638 w 638"/>
                <a:gd name="T3" fmla="*/ 406 h 406"/>
                <a:gd name="T4" fmla="*/ 0 w 638"/>
                <a:gd name="T5" fmla="*/ 291 h 406"/>
                <a:gd name="T6" fmla="*/ 0 w 638"/>
                <a:gd name="T7" fmla="*/ 0 h 406"/>
                <a:gd name="T8" fmla="*/ 638 w 638"/>
                <a:gd name="T9" fmla="*/ 6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406">
                  <a:moveTo>
                    <a:pt x="638" y="66"/>
                  </a:moveTo>
                  <a:lnTo>
                    <a:pt x="638" y="406"/>
                  </a:lnTo>
                  <a:lnTo>
                    <a:pt x="0" y="291"/>
                  </a:lnTo>
                  <a:lnTo>
                    <a:pt x="0" y="0"/>
                  </a:lnTo>
                  <a:lnTo>
                    <a:pt x="638" y="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Rectangle 697"/>
            <p:cNvSpPr>
              <a:spLocks noChangeArrowheads="1"/>
            </p:cNvSpPr>
            <p:nvPr/>
          </p:nvSpPr>
          <p:spPr bwMode="auto">
            <a:xfrm rot="16200000">
              <a:off x="5754790" y="5162376"/>
              <a:ext cx="1318" cy="1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698"/>
            <p:cNvSpPr>
              <a:spLocks/>
            </p:cNvSpPr>
            <p:nvPr/>
          </p:nvSpPr>
          <p:spPr bwMode="auto">
            <a:xfrm rot="16200000">
              <a:off x="5477268" y="5210496"/>
              <a:ext cx="457484" cy="108109"/>
            </a:xfrm>
            <a:custGeom>
              <a:avLst/>
              <a:gdLst>
                <a:gd name="T0" fmla="*/ 136 w 147"/>
                <a:gd name="T1" fmla="*/ 13 h 35"/>
                <a:gd name="T2" fmla="*/ 12 w 147"/>
                <a:gd name="T3" fmla="*/ 0 h 35"/>
                <a:gd name="T4" fmla="*/ 5 w 147"/>
                <a:gd name="T5" fmla="*/ 2 h 35"/>
                <a:gd name="T6" fmla="*/ 5 w 147"/>
                <a:gd name="T7" fmla="*/ 2 h 35"/>
                <a:gd name="T8" fmla="*/ 5 w 147"/>
                <a:gd name="T9" fmla="*/ 2 h 35"/>
                <a:gd name="T10" fmla="*/ 1 w 147"/>
                <a:gd name="T11" fmla="*/ 10 h 35"/>
                <a:gd name="T12" fmla="*/ 10 w 147"/>
                <a:gd name="T13" fmla="*/ 22 h 35"/>
                <a:gd name="T14" fmla="*/ 137 w 147"/>
                <a:gd name="T15" fmla="*/ 35 h 35"/>
                <a:gd name="T16" fmla="*/ 142 w 147"/>
                <a:gd name="T17" fmla="*/ 33 h 35"/>
                <a:gd name="T18" fmla="*/ 146 w 147"/>
                <a:gd name="T19" fmla="*/ 25 h 35"/>
                <a:gd name="T20" fmla="*/ 136 w 147"/>
                <a:gd name="T21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35">
                  <a:moveTo>
                    <a:pt x="136" y="1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7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4"/>
                    <a:pt x="1" y="7"/>
                    <a:pt x="1" y="10"/>
                  </a:cubicBezTo>
                  <a:cubicBezTo>
                    <a:pt x="0" y="16"/>
                    <a:pt x="4" y="21"/>
                    <a:pt x="10" y="22"/>
                  </a:cubicBezTo>
                  <a:cubicBezTo>
                    <a:pt x="137" y="35"/>
                    <a:pt x="137" y="35"/>
                    <a:pt x="137" y="35"/>
                  </a:cubicBezTo>
                  <a:cubicBezTo>
                    <a:pt x="139" y="35"/>
                    <a:pt x="142" y="33"/>
                    <a:pt x="142" y="33"/>
                  </a:cubicBezTo>
                  <a:cubicBezTo>
                    <a:pt x="145" y="32"/>
                    <a:pt x="146" y="28"/>
                    <a:pt x="146" y="25"/>
                  </a:cubicBezTo>
                  <a:cubicBezTo>
                    <a:pt x="147" y="19"/>
                    <a:pt x="142" y="14"/>
                    <a:pt x="136" y="13"/>
                  </a:cubicBezTo>
                  <a:close/>
                </a:path>
              </a:pathLst>
            </a:custGeom>
            <a:solidFill>
              <a:srgbClr val="D3A2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391" name="Picture 69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723149" y="4958023"/>
              <a:ext cx="102835" cy="205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700"/>
            <p:cNvSpPr>
              <a:spLocks/>
            </p:cNvSpPr>
            <p:nvPr/>
          </p:nvSpPr>
          <p:spPr bwMode="auto">
            <a:xfrm rot="16200000">
              <a:off x="5467380" y="5194016"/>
              <a:ext cx="457484" cy="109427"/>
            </a:xfrm>
            <a:custGeom>
              <a:avLst/>
              <a:gdLst>
                <a:gd name="T0" fmla="*/ 137 w 147"/>
                <a:gd name="T1" fmla="*/ 13 h 35"/>
                <a:gd name="T2" fmla="*/ 16 w 147"/>
                <a:gd name="T3" fmla="*/ 0 h 35"/>
                <a:gd name="T4" fmla="*/ 8 w 147"/>
                <a:gd name="T5" fmla="*/ 1 h 35"/>
                <a:gd name="T6" fmla="*/ 0 w 147"/>
                <a:gd name="T7" fmla="*/ 5 h 35"/>
                <a:gd name="T8" fmla="*/ 7 w 147"/>
                <a:gd name="T9" fmla="*/ 3 h 35"/>
                <a:gd name="T10" fmla="*/ 131 w 147"/>
                <a:gd name="T11" fmla="*/ 16 h 35"/>
                <a:gd name="T12" fmla="*/ 141 w 147"/>
                <a:gd name="T13" fmla="*/ 28 h 35"/>
                <a:gd name="T14" fmla="*/ 139 w 147"/>
                <a:gd name="T15" fmla="*/ 35 h 35"/>
                <a:gd name="T16" fmla="*/ 143 w 147"/>
                <a:gd name="T17" fmla="*/ 34 h 35"/>
                <a:gd name="T18" fmla="*/ 147 w 147"/>
                <a:gd name="T19" fmla="*/ 25 h 35"/>
                <a:gd name="T20" fmla="*/ 137 w 147"/>
                <a:gd name="T21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35">
                  <a:moveTo>
                    <a:pt x="137" y="13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3" y="0"/>
                    <a:pt x="10" y="0"/>
                    <a:pt x="8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5" y="3"/>
                    <a:pt x="7" y="3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7" y="17"/>
                    <a:pt x="142" y="22"/>
                    <a:pt x="141" y="28"/>
                  </a:cubicBezTo>
                  <a:cubicBezTo>
                    <a:pt x="141" y="31"/>
                    <a:pt x="140" y="34"/>
                    <a:pt x="139" y="35"/>
                  </a:cubicBezTo>
                  <a:cubicBezTo>
                    <a:pt x="143" y="34"/>
                    <a:pt x="143" y="34"/>
                    <a:pt x="143" y="34"/>
                  </a:cubicBezTo>
                  <a:cubicBezTo>
                    <a:pt x="146" y="32"/>
                    <a:pt x="146" y="29"/>
                    <a:pt x="147" y="25"/>
                  </a:cubicBezTo>
                  <a:cubicBezTo>
                    <a:pt x="147" y="20"/>
                    <a:pt x="143" y="13"/>
                    <a:pt x="137" y="13"/>
                  </a:cubicBezTo>
                  <a:close/>
                </a:path>
              </a:pathLst>
            </a:custGeom>
            <a:solidFill>
              <a:srgbClr val="7F62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701"/>
            <p:cNvSpPr>
              <a:spLocks/>
            </p:cNvSpPr>
            <p:nvPr/>
          </p:nvSpPr>
          <p:spPr bwMode="auto">
            <a:xfrm rot="16200000">
              <a:off x="5746221" y="5008781"/>
              <a:ext cx="68557" cy="164800"/>
            </a:xfrm>
            <a:custGeom>
              <a:avLst/>
              <a:gdLst>
                <a:gd name="T0" fmla="*/ 11 w 22"/>
                <a:gd name="T1" fmla="*/ 0 h 53"/>
                <a:gd name="T2" fmla="*/ 8 w 22"/>
                <a:gd name="T3" fmla="*/ 0 h 53"/>
                <a:gd name="T4" fmla="*/ 7 w 22"/>
                <a:gd name="T5" fmla="*/ 1 h 53"/>
                <a:gd name="T6" fmla="*/ 6 w 22"/>
                <a:gd name="T7" fmla="*/ 1 h 53"/>
                <a:gd name="T8" fmla="*/ 0 w 22"/>
                <a:gd name="T9" fmla="*/ 8 h 53"/>
                <a:gd name="T10" fmla="*/ 0 w 22"/>
                <a:gd name="T11" fmla="*/ 52 h 53"/>
                <a:gd name="T12" fmla="*/ 22 w 22"/>
                <a:gd name="T13" fmla="*/ 53 h 53"/>
                <a:gd name="T14" fmla="*/ 22 w 22"/>
                <a:gd name="T15" fmla="*/ 8 h 53"/>
                <a:gd name="T16" fmla="*/ 11 w 22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53">
                  <a:moveTo>
                    <a:pt x="11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4"/>
                    <a:pt x="17" y="0"/>
                    <a:pt x="11" y="0"/>
                  </a:cubicBezTo>
                </a:path>
              </a:pathLst>
            </a:custGeom>
            <a:solidFill>
              <a:srgbClr val="E8D1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702"/>
            <p:cNvSpPr>
              <a:spLocks/>
            </p:cNvSpPr>
            <p:nvPr/>
          </p:nvSpPr>
          <p:spPr bwMode="auto">
            <a:xfrm rot="16200000">
              <a:off x="5708647" y="5386502"/>
              <a:ext cx="68557" cy="171392"/>
            </a:xfrm>
            <a:custGeom>
              <a:avLst/>
              <a:gdLst>
                <a:gd name="T0" fmla="*/ 11 w 22"/>
                <a:gd name="T1" fmla="*/ 0 h 55"/>
                <a:gd name="T2" fmla="*/ 8 w 22"/>
                <a:gd name="T3" fmla="*/ 1 h 55"/>
                <a:gd name="T4" fmla="*/ 6 w 22"/>
                <a:gd name="T5" fmla="*/ 1 h 55"/>
                <a:gd name="T6" fmla="*/ 6 w 22"/>
                <a:gd name="T7" fmla="*/ 1 h 55"/>
                <a:gd name="T8" fmla="*/ 0 w 22"/>
                <a:gd name="T9" fmla="*/ 9 h 55"/>
                <a:gd name="T10" fmla="*/ 0 w 22"/>
                <a:gd name="T11" fmla="*/ 53 h 55"/>
                <a:gd name="T12" fmla="*/ 22 w 22"/>
                <a:gd name="T13" fmla="*/ 55 h 55"/>
                <a:gd name="T14" fmla="*/ 22 w 22"/>
                <a:gd name="T15" fmla="*/ 9 h 55"/>
                <a:gd name="T16" fmla="*/ 11 w 22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55">
                  <a:moveTo>
                    <a:pt x="11" y="0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3"/>
                    <a:pt x="0" y="6"/>
                    <a:pt x="0" y="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4"/>
                    <a:pt x="17" y="0"/>
                    <a:pt x="11" y="0"/>
                  </a:cubicBezTo>
                </a:path>
              </a:pathLst>
            </a:custGeom>
            <a:solidFill>
              <a:srgbClr val="E8D1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395" name="Picture 70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692166" y="5343655"/>
              <a:ext cx="102835" cy="196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6" name="Oval 704"/>
            <p:cNvSpPr>
              <a:spLocks noChangeArrowheads="1"/>
            </p:cNvSpPr>
            <p:nvPr/>
          </p:nvSpPr>
          <p:spPr bwMode="auto">
            <a:xfrm rot="16200000">
              <a:off x="5719853" y="5073383"/>
              <a:ext cx="25050" cy="36915"/>
            </a:xfrm>
            <a:prstGeom prst="ellipse">
              <a:avLst/>
            </a:prstGeom>
            <a:solidFill>
              <a:srgbClr val="2625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Oval 705"/>
            <p:cNvSpPr>
              <a:spLocks noChangeArrowheads="1"/>
            </p:cNvSpPr>
            <p:nvPr/>
          </p:nvSpPr>
          <p:spPr bwMode="auto">
            <a:xfrm rot="16200000">
              <a:off x="5684256" y="5454400"/>
              <a:ext cx="25050" cy="34278"/>
            </a:xfrm>
            <a:prstGeom prst="ellipse">
              <a:avLst/>
            </a:prstGeom>
            <a:solidFill>
              <a:srgbClr val="2625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Freeform 706"/>
            <p:cNvSpPr>
              <a:spLocks/>
            </p:cNvSpPr>
            <p:nvPr/>
          </p:nvSpPr>
          <p:spPr bwMode="auto">
            <a:xfrm rot="16200000">
              <a:off x="5516161" y="5124142"/>
              <a:ext cx="286092" cy="264998"/>
            </a:xfrm>
            <a:custGeom>
              <a:avLst/>
              <a:gdLst>
                <a:gd name="T0" fmla="*/ 7 w 92"/>
                <a:gd name="T1" fmla="*/ 0 h 85"/>
                <a:gd name="T2" fmla="*/ 2 w 92"/>
                <a:gd name="T3" fmla="*/ 70 h 85"/>
                <a:gd name="T4" fmla="*/ 9 w 92"/>
                <a:gd name="T5" fmla="*/ 81 h 85"/>
                <a:gd name="T6" fmla="*/ 72 w 92"/>
                <a:gd name="T7" fmla="*/ 85 h 85"/>
                <a:gd name="T8" fmla="*/ 81 w 92"/>
                <a:gd name="T9" fmla="*/ 76 h 85"/>
                <a:gd name="T10" fmla="*/ 81 w 92"/>
                <a:gd name="T11" fmla="*/ 70 h 85"/>
                <a:gd name="T12" fmla="*/ 86 w 92"/>
                <a:gd name="T13" fmla="*/ 72 h 85"/>
                <a:gd name="T14" fmla="*/ 91 w 92"/>
                <a:gd name="T15" fmla="*/ 62 h 85"/>
                <a:gd name="T16" fmla="*/ 92 w 92"/>
                <a:gd name="T17" fmla="*/ 32 h 85"/>
                <a:gd name="T18" fmla="*/ 76 w 92"/>
                <a:gd name="T19" fmla="*/ 19 h 85"/>
                <a:gd name="T20" fmla="*/ 76 w 92"/>
                <a:gd name="T21" fmla="*/ 4 h 85"/>
                <a:gd name="T22" fmla="*/ 7 w 92"/>
                <a:gd name="T2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" h="85">
                  <a:moveTo>
                    <a:pt x="7" y="0"/>
                  </a:moveTo>
                  <a:cubicBezTo>
                    <a:pt x="7" y="0"/>
                    <a:pt x="2" y="68"/>
                    <a:pt x="2" y="70"/>
                  </a:cubicBezTo>
                  <a:cubicBezTo>
                    <a:pt x="2" y="72"/>
                    <a:pt x="0" y="79"/>
                    <a:pt x="9" y="81"/>
                  </a:cubicBezTo>
                  <a:cubicBezTo>
                    <a:pt x="19" y="82"/>
                    <a:pt x="70" y="85"/>
                    <a:pt x="72" y="85"/>
                  </a:cubicBezTo>
                  <a:cubicBezTo>
                    <a:pt x="74" y="85"/>
                    <a:pt x="80" y="83"/>
                    <a:pt x="81" y="76"/>
                  </a:cubicBezTo>
                  <a:cubicBezTo>
                    <a:pt x="82" y="70"/>
                    <a:pt x="81" y="70"/>
                    <a:pt x="81" y="70"/>
                  </a:cubicBezTo>
                  <a:cubicBezTo>
                    <a:pt x="81" y="70"/>
                    <a:pt x="83" y="73"/>
                    <a:pt x="86" y="72"/>
                  </a:cubicBezTo>
                  <a:cubicBezTo>
                    <a:pt x="89" y="71"/>
                    <a:pt x="91" y="68"/>
                    <a:pt x="91" y="62"/>
                  </a:cubicBezTo>
                  <a:cubicBezTo>
                    <a:pt x="91" y="55"/>
                    <a:pt x="92" y="32"/>
                    <a:pt x="92" y="32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6" y="4"/>
                    <a:pt x="76" y="4"/>
                    <a:pt x="76" y="4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5CD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707"/>
            <p:cNvSpPr>
              <a:spLocks/>
            </p:cNvSpPr>
            <p:nvPr/>
          </p:nvSpPr>
          <p:spPr bwMode="auto">
            <a:xfrm rot="16200000">
              <a:off x="5714580" y="5202586"/>
              <a:ext cx="303231" cy="11866"/>
            </a:xfrm>
            <a:custGeom>
              <a:avLst/>
              <a:gdLst>
                <a:gd name="T0" fmla="*/ 178 w 230"/>
                <a:gd name="T1" fmla="*/ 0 h 9"/>
                <a:gd name="T2" fmla="*/ 0 w 230"/>
                <a:gd name="T3" fmla="*/ 0 h 9"/>
                <a:gd name="T4" fmla="*/ 43 w 230"/>
                <a:gd name="T5" fmla="*/ 5 h 9"/>
                <a:gd name="T6" fmla="*/ 90 w 230"/>
                <a:gd name="T7" fmla="*/ 9 h 9"/>
                <a:gd name="T8" fmla="*/ 230 w 230"/>
                <a:gd name="T9" fmla="*/ 2 h 9"/>
                <a:gd name="T10" fmla="*/ 178 w 23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9">
                  <a:moveTo>
                    <a:pt x="178" y="0"/>
                  </a:moveTo>
                  <a:lnTo>
                    <a:pt x="0" y="0"/>
                  </a:lnTo>
                  <a:lnTo>
                    <a:pt x="43" y="5"/>
                  </a:lnTo>
                  <a:lnTo>
                    <a:pt x="90" y="9"/>
                  </a:lnTo>
                  <a:lnTo>
                    <a:pt x="230" y="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714D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708"/>
            <p:cNvSpPr>
              <a:spLocks/>
            </p:cNvSpPr>
            <p:nvPr/>
          </p:nvSpPr>
          <p:spPr bwMode="auto">
            <a:xfrm rot="16200000">
              <a:off x="5714580" y="5202586"/>
              <a:ext cx="303231" cy="11866"/>
            </a:xfrm>
            <a:custGeom>
              <a:avLst/>
              <a:gdLst>
                <a:gd name="T0" fmla="*/ 178 w 230"/>
                <a:gd name="T1" fmla="*/ 0 h 9"/>
                <a:gd name="T2" fmla="*/ 0 w 230"/>
                <a:gd name="T3" fmla="*/ 0 h 9"/>
                <a:gd name="T4" fmla="*/ 43 w 230"/>
                <a:gd name="T5" fmla="*/ 5 h 9"/>
                <a:gd name="T6" fmla="*/ 90 w 230"/>
                <a:gd name="T7" fmla="*/ 9 h 9"/>
                <a:gd name="T8" fmla="*/ 230 w 230"/>
                <a:gd name="T9" fmla="*/ 2 h 9"/>
                <a:gd name="T10" fmla="*/ 178 w 23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9">
                  <a:moveTo>
                    <a:pt x="178" y="0"/>
                  </a:moveTo>
                  <a:lnTo>
                    <a:pt x="0" y="0"/>
                  </a:lnTo>
                  <a:lnTo>
                    <a:pt x="43" y="5"/>
                  </a:lnTo>
                  <a:lnTo>
                    <a:pt x="90" y="9"/>
                  </a:lnTo>
                  <a:lnTo>
                    <a:pt x="230" y="2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709"/>
            <p:cNvSpPr>
              <a:spLocks/>
            </p:cNvSpPr>
            <p:nvPr/>
          </p:nvSpPr>
          <p:spPr bwMode="auto">
            <a:xfrm rot="16200000">
              <a:off x="5835213" y="5328493"/>
              <a:ext cx="56691" cy="6592"/>
            </a:xfrm>
            <a:custGeom>
              <a:avLst/>
              <a:gdLst>
                <a:gd name="T0" fmla="*/ 0 w 43"/>
                <a:gd name="T1" fmla="*/ 0 h 5"/>
                <a:gd name="T2" fmla="*/ 0 w 43"/>
                <a:gd name="T3" fmla="*/ 0 h 5"/>
                <a:gd name="T4" fmla="*/ 43 w 43"/>
                <a:gd name="T5" fmla="*/ 5 h 5"/>
                <a:gd name="T6" fmla="*/ 0 w 4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5">
                  <a:moveTo>
                    <a:pt x="0" y="0"/>
                  </a:moveTo>
                  <a:lnTo>
                    <a:pt x="0" y="0"/>
                  </a:lnTo>
                  <a:lnTo>
                    <a:pt x="43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2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Freeform 710"/>
            <p:cNvSpPr>
              <a:spLocks/>
            </p:cNvSpPr>
            <p:nvPr/>
          </p:nvSpPr>
          <p:spPr bwMode="auto">
            <a:xfrm rot="16200000">
              <a:off x="5835213" y="5328493"/>
              <a:ext cx="56691" cy="6592"/>
            </a:xfrm>
            <a:custGeom>
              <a:avLst/>
              <a:gdLst>
                <a:gd name="T0" fmla="*/ 0 w 43"/>
                <a:gd name="T1" fmla="*/ 0 h 5"/>
                <a:gd name="T2" fmla="*/ 0 w 43"/>
                <a:gd name="T3" fmla="*/ 0 h 5"/>
                <a:gd name="T4" fmla="*/ 43 w 43"/>
                <a:gd name="T5" fmla="*/ 5 h 5"/>
                <a:gd name="T6" fmla="*/ 0 w 4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5">
                  <a:moveTo>
                    <a:pt x="0" y="0"/>
                  </a:moveTo>
                  <a:lnTo>
                    <a:pt x="0" y="0"/>
                  </a:lnTo>
                  <a:lnTo>
                    <a:pt x="43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711"/>
            <p:cNvSpPr>
              <a:spLocks/>
            </p:cNvSpPr>
            <p:nvPr/>
          </p:nvSpPr>
          <p:spPr bwMode="auto">
            <a:xfrm rot="16200000">
              <a:off x="5675028" y="5582284"/>
              <a:ext cx="301913" cy="13184"/>
            </a:xfrm>
            <a:custGeom>
              <a:avLst/>
              <a:gdLst>
                <a:gd name="T0" fmla="*/ 0 w 229"/>
                <a:gd name="T1" fmla="*/ 0 h 10"/>
                <a:gd name="T2" fmla="*/ 87 w 229"/>
                <a:gd name="T3" fmla="*/ 10 h 10"/>
                <a:gd name="T4" fmla="*/ 229 w 229"/>
                <a:gd name="T5" fmla="*/ 7 h 10"/>
                <a:gd name="T6" fmla="*/ 177 w 229"/>
                <a:gd name="T7" fmla="*/ 3 h 10"/>
                <a:gd name="T8" fmla="*/ 0 w 229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10">
                  <a:moveTo>
                    <a:pt x="0" y="0"/>
                  </a:moveTo>
                  <a:lnTo>
                    <a:pt x="87" y="10"/>
                  </a:lnTo>
                  <a:lnTo>
                    <a:pt x="229" y="7"/>
                  </a:lnTo>
                  <a:lnTo>
                    <a:pt x="17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4D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712"/>
            <p:cNvSpPr>
              <a:spLocks/>
            </p:cNvSpPr>
            <p:nvPr/>
          </p:nvSpPr>
          <p:spPr bwMode="auto">
            <a:xfrm rot="16200000">
              <a:off x="5675028" y="5582284"/>
              <a:ext cx="301913" cy="13184"/>
            </a:xfrm>
            <a:custGeom>
              <a:avLst/>
              <a:gdLst>
                <a:gd name="T0" fmla="*/ 0 w 229"/>
                <a:gd name="T1" fmla="*/ 0 h 10"/>
                <a:gd name="T2" fmla="*/ 87 w 229"/>
                <a:gd name="T3" fmla="*/ 10 h 10"/>
                <a:gd name="T4" fmla="*/ 229 w 229"/>
                <a:gd name="T5" fmla="*/ 7 h 10"/>
                <a:gd name="T6" fmla="*/ 177 w 229"/>
                <a:gd name="T7" fmla="*/ 3 h 10"/>
                <a:gd name="T8" fmla="*/ 0 w 229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10">
                  <a:moveTo>
                    <a:pt x="0" y="0"/>
                  </a:moveTo>
                  <a:lnTo>
                    <a:pt x="87" y="10"/>
                  </a:lnTo>
                  <a:lnTo>
                    <a:pt x="229" y="7"/>
                  </a:lnTo>
                  <a:lnTo>
                    <a:pt x="177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713"/>
            <p:cNvSpPr>
              <a:spLocks/>
            </p:cNvSpPr>
            <p:nvPr/>
          </p:nvSpPr>
          <p:spPr bwMode="auto">
            <a:xfrm rot="16200000">
              <a:off x="5767316" y="5677209"/>
              <a:ext cx="117337" cy="13184"/>
            </a:xfrm>
            <a:custGeom>
              <a:avLst/>
              <a:gdLst>
                <a:gd name="T0" fmla="*/ 0 w 89"/>
                <a:gd name="T1" fmla="*/ 0 h 10"/>
                <a:gd name="T2" fmla="*/ 89 w 89"/>
                <a:gd name="T3" fmla="*/ 10 h 10"/>
                <a:gd name="T4" fmla="*/ 89 w 89"/>
                <a:gd name="T5" fmla="*/ 10 h 10"/>
                <a:gd name="T6" fmla="*/ 2 w 89"/>
                <a:gd name="T7" fmla="*/ 0 h 10"/>
                <a:gd name="T8" fmla="*/ 0 w 89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0">
                  <a:moveTo>
                    <a:pt x="0" y="0"/>
                  </a:moveTo>
                  <a:lnTo>
                    <a:pt x="89" y="10"/>
                  </a:lnTo>
                  <a:lnTo>
                    <a:pt x="89" y="1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2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714"/>
            <p:cNvSpPr>
              <a:spLocks/>
            </p:cNvSpPr>
            <p:nvPr/>
          </p:nvSpPr>
          <p:spPr bwMode="auto">
            <a:xfrm rot="16200000">
              <a:off x="5767316" y="5677209"/>
              <a:ext cx="117337" cy="13184"/>
            </a:xfrm>
            <a:custGeom>
              <a:avLst/>
              <a:gdLst>
                <a:gd name="T0" fmla="*/ 0 w 89"/>
                <a:gd name="T1" fmla="*/ 0 h 10"/>
                <a:gd name="T2" fmla="*/ 89 w 89"/>
                <a:gd name="T3" fmla="*/ 10 h 10"/>
                <a:gd name="T4" fmla="*/ 89 w 89"/>
                <a:gd name="T5" fmla="*/ 10 h 10"/>
                <a:gd name="T6" fmla="*/ 2 w 89"/>
                <a:gd name="T7" fmla="*/ 0 h 10"/>
                <a:gd name="T8" fmla="*/ 0 w 89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0">
                  <a:moveTo>
                    <a:pt x="0" y="0"/>
                  </a:moveTo>
                  <a:lnTo>
                    <a:pt x="89" y="10"/>
                  </a:lnTo>
                  <a:lnTo>
                    <a:pt x="89" y="1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Freeform 715"/>
            <p:cNvSpPr>
              <a:spLocks/>
            </p:cNvSpPr>
            <p:nvPr/>
          </p:nvSpPr>
          <p:spPr bwMode="auto">
            <a:xfrm rot="16200000">
              <a:off x="5838509" y="5269824"/>
              <a:ext cx="61965" cy="5274"/>
            </a:xfrm>
            <a:custGeom>
              <a:avLst/>
              <a:gdLst>
                <a:gd name="T0" fmla="*/ 0 w 47"/>
                <a:gd name="T1" fmla="*/ 0 h 4"/>
                <a:gd name="T2" fmla="*/ 47 w 47"/>
                <a:gd name="T3" fmla="*/ 4 h 4"/>
                <a:gd name="T4" fmla="*/ 47 w 47"/>
                <a:gd name="T5" fmla="*/ 4 h 4"/>
                <a:gd name="T6" fmla="*/ 0 w 4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">
                  <a:moveTo>
                    <a:pt x="0" y="0"/>
                  </a:moveTo>
                  <a:lnTo>
                    <a:pt x="47" y="4"/>
                  </a:lnTo>
                  <a:lnTo>
                    <a:pt x="47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66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Freeform 716"/>
            <p:cNvSpPr>
              <a:spLocks/>
            </p:cNvSpPr>
            <p:nvPr/>
          </p:nvSpPr>
          <p:spPr bwMode="auto">
            <a:xfrm rot="16200000">
              <a:off x="5838509" y="5269824"/>
              <a:ext cx="61965" cy="5274"/>
            </a:xfrm>
            <a:custGeom>
              <a:avLst/>
              <a:gdLst>
                <a:gd name="T0" fmla="*/ 0 w 47"/>
                <a:gd name="T1" fmla="*/ 0 h 4"/>
                <a:gd name="T2" fmla="*/ 47 w 47"/>
                <a:gd name="T3" fmla="*/ 4 h 4"/>
                <a:gd name="T4" fmla="*/ 47 w 47"/>
                <a:gd name="T5" fmla="*/ 4 h 4"/>
                <a:gd name="T6" fmla="*/ 0 w 4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">
                  <a:moveTo>
                    <a:pt x="0" y="0"/>
                  </a:moveTo>
                  <a:lnTo>
                    <a:pt x="47" y="4"/>
                  </a:lnTo>
                  <a:lnTo>
                    <a:pt x="47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717"/>
            <p:cNvSpPr>
              <a:spLocks/>
            </p:cNvSpPr>
            <p:nvPr/>
          </p:nvSpPr>
          <p:spPr bwMode="auto">
            <a:xfrm rot="16200000">
              <a:off x="5847737" y="5254004"/>
              <a:ext cx="118656" cy="93606"/>
            </a:xfrm>
            <a:custGeom>
              <a:avLst/>
              <a:gdLst>
                <a:gd name="T0" fmla="*/ 0 w 38"/>
                <a:gd name="T1" fmla="*/ 0 h 30"/>
                <a:gd name="T2" fmla="*/ 0 w 38"/>
                <a:gd name="T3" fmla="*/ 25 h 30"/>
                <a:gd name="T4" fmla="*/ 19 w 38"/>
                <a:gd name="T5" fmla="*/ 30 h 30"/>
                <a:gd name="T6" fmla="*/ 38 w 38"/>
                <a:gd name="T7" fmla="*/ 25 h 30"/>
                <a:gd name="T8" fmla="*/ 38 w 38"/>
                <a:gd name="T9" fmla="*/ 25 h 30"/>
                <a:gd name="T10" fmla="*/ 38 w 38"/>
                <a:gd name="T11" fmla="*/ 4 h 30"/>
                <a:gd name="T12" fmla="*/ 18 w 38"/>
                <a:gd name="T13" fmla="*/ 2 h 30"/>
                <a:gd name="T14" fmla="*/ 0 w 38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0">
                  <a:moveTo>
                    <a:pt x="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9" y="30"/>
                    <a:pt x="19" y="30"/>
                  </a:cubicBezTo>
                  <a:cubicBezTo>
                    <a:pt x="29" y="30"/>
                    <a:pt x="38" y="28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351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Freeform 718"/>
            <p:cNvSpPr>
              <a:spLocks/>
            </p:cNvSpPr>
            <p:nvPr/>
          </p:nvSpPr>
          <p:spPr bwMode="auto">
            <a:xfrm rot="16200000">
              <a:off x="5798298" y="5646227"/>
              <a:ext cx="117337" cy="75149"/>
            </a:xfrm>
            <a:custGeom>
              <a:avLst/>
              <a:gdLst>
                <a:gd name="T0" fmla="*/ 0 w 38"/>
                <a:gd name="T1" fmla="*/ 0 h 24"/>
                <a:gd name="T2" fmla="*/ 0 w 38"/>
                <a:gd name="T3" fmla="*/ 20 h 24"/>
                <a:gd name="T4" fmla="*/ 19 w 38"/>
                <a:gd name="T5" fmla="*/ 24 h 24"/>
                <a:gd name="T6" fmla="*/ 38 w 38"/>
                <a:gd name="T7" fmla="*/ 20 h 24"/>
                <a:gd name="T8" fmla="*/ 38 w 38"/>
                <a:gd name="T9" fmla="*/ 20 h 24"/>
                <a:gd name="T10" fmla="*/ 38 w 38"/>
                <a:gd name="T11" fmla="*/ 4 h 24"/>
                <a:gd name="T12" fmla="*/ 0 w 38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4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9" y="24"/>
                    <a:pt x="19" y="24"/>
                  </a:cubicBezTo>
                  <a:cubicBezTo>
                    <a:pt x="29" y="24"/>
                    <a:pt x="38" y="22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351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719"/>
            <p:cNvSpPr>
              <a:spLocks/>
            </p:cNvSpPr>
            <p:nvPr/>
          </p:nvSpPr>
          <p:spPr bwMode="auto">
            <a:xfrm rot="16200000">
              <a:off x="6148332" y="5700940"/>
              <a:ext cx="143705" cy="39552"/>
            </a:xfrm>
            <a:custGeom>
              <a:avLst/>
              <a:gdLst>
                <a:gd name="T0" fmla="*/ 0 w 109"/>
                <a:gd name="T1" fmla="*/ 0 h 30"/>
                <a:gd name="T2" fmla="*/ 0 w 109"/>
                <a:gd name="T3" fmla="*/ 9 h 30"/>
                <a:gd name="T4" fmla="*/ 109 w 109"/>
                <a:gd name="T5" fmla="*/ 30 h 30"/>
                <a:gd name="T6" fmla="*/ 109 w 109"/>
                <a:gd name="T7" fmla="*/ 19 h 30"/>
                <a:gd name="T8" fmla="*/ 0 w 109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30">
                  <a:moveTo>
                    <a:pt x="0" y="0"/>
                  </a:moveTo>
                  <a:lnTo>
                    <a:pt x="0" y="9"/>
                  </a:lnTo>
                  <a:lnTo>
                    <a:pt x="109" y="30"/>
                  </a:lnTo>
                  <a:lnTo>
                    <a:pt x="109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270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Freeform 720"/>
            <p:cNvSpPr>
              <a:spLocks/>
            </p:cNvSpPr>
            <p:nvPr/>
          </p:nvSpPr>
          <p:spPr bwMode="auto">
            <a:xfrm rot="16200000">
              <a:off x="6148332" y="5700940"/>
              <a:ext cx="143705" cy="39552"/>
            </a:xfrm>
            <a:custGeom>
              <a:avLst/>
              <a:gdLst>
                <a:gd name="T0" fmla="*/ 0 w 109"/>
                <a:gd name="T1" fmla="*/ 0 h 30"/>
                <a:gd name="T2" fmla="*/ 0 w 109"/>
                <a:gd name="T3" fmla="*/ 9 h 30"/>
                <a:gd name="T4" fmla="*/ 109 w 109"/>
                <a:gd name="T5" fmla="*/ 30 h 30"/>
                <a:gd name="T6" fmla="*/ 109 w 109"/>
                <a:gd name="T7" fmla="*/ 19 h 30"/>
                <a:gd name="T8" fmla="*/ 0 w 109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30">
                  <a:moveTo>
                    <a:pt x="0" y="0"/>
                  </a:moveTo>
                  <a:lnTo>
                    <a:pt x="0" y="9"/>
                  </a:lnTo>
                  <a:lnTo>
                    <a:pt x="109" y="30"/>
                  </a:lnTo>
                  <a:lnTo>
                    <a:pt x="109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721"/>
            <p:cNvSpPr>
              <a:spLocks/>
            </p:cNvSpPr>
            <p:nvPr/>
          </p:nvSpPr>
          <p:spPr bwMode="auto">
            <a:xfrm rot="16200000">
              <a:off x="6076480" y="5352224"/>
              <a:ext cx="406066" cy="89651"/>
            </a:xfrm>
            <a:custGeom>
              <a:avLst/>
              <a:gdLst>
                <a:gd name="T0" fmla="*/ 0 w 308"/>
                <a:gd name="T1" fmla="*/ 0 h 68"/>
                <a:gd name="T2" fmla="*/ 0 w 308"/>
                <a:gd name="T3" fmla="*/ 11 h 68"/>
                <a:gd name="T4" fmla="*/ 308 w 308"/>
                <a:gd name="T5" fmla="*/ 68 h 68"/>
                <a:gd name="T6" fmla="*/ 308 w 308"/>
                <a:gd name="T7" fmla="*/ 56 h 68"/>
                <a:gd name="T8" fmla="*/ 0 w 308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8">
                  <a:moveTo>
                    <a:pt x="0" y="0"/>
                  </a:moveTo>
                  <a:lnTo>
                    <a:pt x="0" y="11"/>
                  </a:lnTo>
                  <a:lnTo>
                    <a:pt x="308" y="68"/>
                  </a:lnTo>
                  <a:lnTo>
                    <a:pt x="308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270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Freeform 722"/>
            <p:cNvSpPr>
              <a:spLocks/>
            </p:cNvSpPr>
            <p:nvPr/>
          </p:nvSpPr>
          <p:spPr bwMode="auto">
            <a:xfrm rot="16200000">
              <a:off x="6076480" y="5352224"/>
              <a:ext cx="406066" cy="89651"/>
            </a:xfrm>
            <a:custGeom>
              <a:avLst/>
              <a:gdLst>
                <a:gd name="T0" fmla="*/ 0 w 308"/>
                <a:gd name="T1" fmla="*/ 0 h 68"/>
                <a:gd name="T2" fmla="*/ 0 w 308"/>
                <a:gd name="T3" fmla="*/ 11 h 68"/>
                <a:gd name="T4" fmla="*/ 308 w 308"/>
                <a:gd name="T5" fmla="*/ 68 h 68"/>
                <a:gd name="T6" fmla="*/ 308 w 308"/>
                <a:gd name="T7" fmla="*/ 56 h 68"/>
                <a:gd name="T8" fmla="*/ 0 w 308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68">
                  <a:moveTo>
                    <a:pt x="0" y="0"/>
                  </a:moveTo>
                  <a:lnTo>
                    <a:pt x="0" y="11"/>
                  </a:lnTo>
                  <a:lnTo>
                    <a:pt x="308" y="68"/>
                  </a:lnTo>
                  <a:lnTo>
                    <a:pt x="308" y="5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723"/>
            <p:cNvSpPr>
              <a:spLocks/>
            </p:cNvSpPr>
            <p:nvPr/>
          </p:nvSpPr>
          <p:spPr bwMode="auto">
            <a:xfrm rot="16200000">
              <a:off x="6246553" y="5022625"/>
              <a:ext cx="192486" cy="50099"/>
            </a:xfrm>
            <a:custGeom>
              <a:avLst/>
              <a:gdLst>
                <a:gd name="T0" fmla="*/ 0 w 146"/>
                <a:gd name="T1" fmla="*/ 0 h 38"/>
                <a:gd name="T2" fmla="*/ 0 w 146"/>
                <a:gd name="T3" fmla="*/ 12 h 38"/>
                <a:gd name="T4" fmla="*/ 146 w 146"/>
                <a:gd name="T5" fmla="*/ 38 h 38"/>
                <a:gd name="T6" fmla="*/ 146 w 146"/>
                <a:gd name="T7" fmla="*/ 26 h 38"/>
                <a:gd name="T8" fmla="*/ 0 w 14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38">
                  <a:moveTo>
                    <a:pt x="0" y="0"/>
                  </a:moveTo>
                  <a:lnTo>
                    <a:pt x="0" y="12"/>
                  </a:lnTo>
                  <a:lnTo>
                    <a:pt x="146" y="38"/>
                  </a:lnTo>
                  <a:lnTo>
                    <a:pt x="146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270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Freeform 724"/>
            <p:cNvSpPr>
              <a:spLocks/>
            </p:cNvSpPr>
            <p:nvPr/>
          </p:nvSpPr>
          <p:spPr bwMode="auto">
            <a:xfrm rot="16200000">
              <a:off x="6246553" y="5022625"/>
              <a:ext cx="192486" cy="50099"/>
            </a:xfrm>
            <a:custGeom>
              <a:avLst/>
              <a:gdLst>
                <a:gd name="T0" fmla="*/ 0 w 146"/>
                <a:gd name="T1" fmla="*/ 0 h 38"/>
                <a:gd name="T2" fmla="*/ 0 w 146"/>
                <a:gd name="T3" fmla="*/ 12 h 38"/>
                <a:gd name="T4" fmla="*/ 146 w 146"/>
                <a:gd name="T5" fmla="*/ 38 h 38"/>
                <a:gd name="T6" fmla="*/ 146 w 146"/>
                <a:gd name="T7" fmla="*/ 26 h 38"/>
                <a:gd name="T8" fmla="*/ 0 w 14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38">
                  <a:moveTo>
                    <a:pt x="0" y="0"/>
                  </a:moveTo>
                  <a:lnTo>
                    <a:pt x="0" y="12"/>
                  </a:lnTo>
                  <a:lnTo>
                    <a:pt x="146" y="38"/>
                  </a:lnTo>
                  <a:lnTo>
                    <a:pt x="146" y="2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725"/>
            <p:cNvSpPr>
              <a:spLocks/>
            </p:cNvSpPr>
            <p:nvPr/>
          </p:nvSpPr>
          <p:spPr bwMode="auto">
            <a:xfrm rot="16200000">
              <a:off x="6265010" y="5141281"/>
              <a:ext cx="50099" cy="55373"/>
            </a:xfrm>
            <a:custGeom>
              <a:avLst/>
              <a:gdLst>
                <a:gd name="T0" fmla="*/ 0 w 38"/>
                <a:gd name="T1" fmla="*/ 0 h 42"/>
                <a:gd name="T2" fmla="*/ 0 w 38"/>
                <a:gd name="T3" fmla="*/ 35 h 42"/>
                <a:gd name="T4" fmla="*/ 38 w 38"/>
                <a:gd name="T5" fmla="*/ 42 h 42"/>
                <a:gd name="T6" fmla="*/ 38 w 38"/>
                <a:gd name="T7" fmla="*/ 7 h 42"/>
                <a:gd name="T8" fmla="*/ 0 w 38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0" y="0"/>
                  </a:moveTo>
                  <a:lnTo>
                    <a:pt x="0" y="35"/>
                  </a:lnTo>
                  <a:lnTo>
                    <a:pt x="38" y="42"/>
                  </a:lnTo>
                  <a:lnTo>
                    <a:pt x="3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35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Freeform 726"/>
            <p:cNvSpPr>
              <a:spLocks/>
            </p:cNvSpPr>
            <p:nvPr/>
          </p:nvSpPr>
          <p:spPr bwMode="auto">
            <a:xfrm rot="16200000">
              <a:off x="6265010" y="5141281"/>
              <a:ext cx="50099" cy="55373"/>
            </a:xfrm>
            <a:custGeom>
              <a:avLst/>
              <a:gdLst>
                <a:gd name="T0" fmla="*/ 0 w 38"/>
                <a:gd name="T1" fmla="*/ 0 h 42"/>
                <a:gd name="T2" fmla="*/ 0 w 38"/>
                <a:gd name="T3" fmla="*/ 35 h 42"/>
                <a:gd name="T4" fmla="*/ 38 w 38"/>
                <a:gd name="T5" fmla="*/ 42 h 42"/>
                <a:gd name="T6" fmla="*/ 38 w 38"/>
                <a:gd name="T7" fmla="*/ 7 h 42"/>
                <a:gd name="T8" fmla="*/ 0 w 38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0" y="0"/>
                  </a:moveTo>
                  <a:lnTo>
                    <a:pt x="0" y="35"/>
                  </a:lnTo>
                  <a:lnTo>
                    <a:pt x="38" y="42"/>
                  </a:lnTo>
                  <a:lnTo>
                    <a:pt x="38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727"/>
            <p:cNvSpPr>
              <a:spLocks/>
            </p:cNvSpPr>
            <p:nvPr/>
          </p:nvSpPr>
          <p:spPr bwMode="auto">
            <a:xfrm rot="16200000">
              <a:off x="6327634" y="5140622"/>
              <a:ext cx="50099" cy="56691"/>
            </a:xfrm>
            <a:custGeom>
              <a:avLst/>
              <a:gdLst>
                <a:gd name="T0" fmla="*/ 0 w 38"/>
                <a:gd name="T1" fmla="*/ 0 h 43"/>
                <a:gd name="T2" fmla="*/ 0 w 38"/>
                <a:gd name="T3" fmla="*/ 36 h 43"/>
                <a:gd name="T4" fmla="*/ 38 w 38"/>
                <a:gd name="T5" fmla="*/ 43 h 43"/>
                <a:gd name="T6" fmla="*/ 38 w 38"/>
                <a:gd name="T7" fmla="*/ 7 h 43"/>
                <a:gd name="T8" fmla="*/ 0 w 3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3">
                  <a:moveTo>
                    <a:pt x="0" y="0"/>
                  </a:moveTo>
                  <a:lnTo>
                    <a:pt x="0" y="36"/>
                  </a:lnTo>
                  <a:lnTo>
                    <a:pt x="38" y="43"/>
                  </a:lnTo>
                  <a:lnTo>
                    <a:pt x="3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2D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Freeform 728"/>
            <p:cNvSpPr>
              <a:spLocks/>
            </p:cNvSpPr>
            <p:nvPr/>
          </p:nvSpPr>
          <p:spPr bwMode="auto">
            <a:xfrm rot="16200000">
              <a:off x="6327634" y="5140622"/>
              <a:ext cx="50099" cy="56691"/>
            </a:xfrm>
            <a:custGeom>
              <a:avLst/>
              <a:gdLst>
                <a:gd name="T0" fmla="*/ 0 w 38"/>
                <a:gd name="T1" fmla="*/ 0 h 43"/>
                <a:gd name="T2" fmla="*/ 0 w 38"/>
                <a:gd name="T3" fmla="*/ 36 h 43"/>
                <a:gd name="T4" fmla="*/ 38 w 38"/>
                <a:gd name="T5" fmla="*/ 43 h 43"/>
                <a:gd name="T6" fmla="*/ 38 w 38"/>
                <a:gd name="T7" fmla="*/ 7 h 43"/>
                <a:gd name="T8" fmla="*/ 0 w 3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3">
                  <a:moveTo>
                    <a:pt x="0" y="0"/>
                  </a:moveTo>
                  <a:lnTo>
                    <a:pt x="0" y="36"/>
                  </a:lnTo>
                  <a:lnTo>
                    <a:pt x="38" y="43"/>
                  </a:lnTo>
                  <a:lnTo>
                    <a:pt x="38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729"/>
            <p:cNvSpPr>
              <a:spLocks/>
            </p:cNvSpPr>
            <p:nvPr/>
          </p:nvSpPr>
          <p:spPr bwMode="auto">
            <a:xfrm rot="16200000">
              <a:off x="6295993" y="5156442"/>
              <a:ext cx="50099" cy="25050"/>
            </a:xfrm>
            <a:custGeom>
              <a:avLst/>
              <a:gdLst>
                <a:gd name="T0" fmla="*/ 0 w 38"/>
                <a:gd name="T1" fmla="*/ 0 h 19"/>
                <a:gd name="T2" fmla="*/ 0 w 38"/>
                <a:gd name="T3" fmla="*/ 12 h 19"/>
                <a:gd name="T4" fmla="*/ 38 w 38"/>
                <a:gd name="T5" fmla="*/ 19 h 19"/>
                <a:gd name="T6" fmla="*/ 38 w 38"/>
                <a:gd name="T7" fmla="*/ 7 h 19"/>
                <a:gd name="T8" fmla="*/ 0 w 3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9">
                  <a:moveTo>
                    <a:pt x="0" y="0"/>
                  </a:moveTo>
                  <a:lnTo>
                    <a:pt x="0" y="12"/>
                  </a:lnTo>
                  <a:lnTo>
                    <a:pt x="38" y="19"/>
                  </a:lnTo>
                  <a:lnTo>
                    <a:pt x="3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2D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730"/>
            <p:cNvSpPr>
              <a:spLocks/>
            </p:cNvSpPr>
            <p:nvPr/>
          </p:nvSpPr>
          <p:spPr bwMode="auto">
            <a:xfrm rot="16200000">
              <a:off x="6295993" y="5156442"/>
              <a:ext cx="50099" cy="25050"/>
            </a:xfrm>
            <a:custGeom>
              <a:avLst/>
              <a:gdLst>
                <a:gd name="T0" fmla="*/ 0 w 38"/>
                <a:gd name="T1" fmla="*/ 0 h 19"/>
                <a:gd name="T2" fmla="*/ 0 w 38"/>
                <a:gd name="T3" fmla="*/ 12 h 19"/>
                <a:gd name="T4" fmla="*/ 38 w 38"/>
                <a:gd name="T5" fmla="*/ 19 h 19"/>
                <a:gd name="T6" fmla="*/ 38 w 38"/>
                <a:gd name="T7" fmla="*/ 7 h 19"/>
                <a:gd name="T8" fmla="*/ 0 w 3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9">
                  <a:moveTo>
                    <a:pt x="0" y="0"/>
                  </a:moveTo>
                  <a:lnTo>
                    <a:pt x="0" y="12"/>
                  </a:lnTo>
                  <a:lnTo>
                    <a:pt x="38" y="19"/>
                  </a:lnTo>
                  <a:lnTo>
                    <a:pt x="38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731"/>
            <p:cNvSpPr>
              <a:spLocks/>
            </p:cNvSpPr>
            <p:nvPr/>
          </p:nvSpPr>
          <p:spPr bwMode="auto">
            <a:xfrm rot="16200000">
              <a:off x="6290060" y="5113594"/>
              <a:ext cx="50099" cy="118656"/>
            </a:xfrm>
            <a:custGeom>
              <a:avLst/>
              <a:gdLst>
                <a:gd name="T0" fmla="*/ 38 w 38"/>
                <a:gd name="T1" fmla="*/ 90 h 90"/>
                <a:gd name="T2" fmla="*/ 0 w 38"/>
                <a:gd name="T3" fmla="*/ 83 h 90"/>
                <a:gd name="T4" fmla="*/ 0 w 38"/>
                <a:gd name="T5" fmla="*/ 0 h 90"/>
                <a:gd name="T6" fmla="*/ 38 w 38"/>
                <a:gd name="T7" fmla="*/ 7 h 90"/>
                <a:gd name="T8" fmla="*/ 38 w 38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0">
                  <a:moveTo>
                    <a:pt x="38" y="90"/>
                  </a:moveTo>
                  <a:lnTo>
                    <a:pt x="0" y="83"/>
                  </a:lnTo>
                  <a:lnTo>
                    <a:pt x="0" y="0"/>
                  </a:lnTo>
                  <a:lnTo>
                    <a:pt x="38" y="7"/>
                  </a:lnTo>
                  <a:lnTo>
                    <a:pt x="38" y="90"/>
                  </a:lnTo>
                  <a:close/>
                </a:path>
              </a:pathLst>
            </a:custGeom>
            <a:solidFill>
              <a:srgbClr val="BA6C5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Freeform 732"/>
            <p:cNvSpPr>
              <a:spLocks/>
            </p:cNvSpPr>
            <p:nvPr/>
          </p:nvSpPr>
          <p:spPr bwMode="auto">
            <a:xfrm rot="16200000">
              <a:off x="6183269" y="5597446"/>
              <a:ext cx="48781" cy="54054"/>
            </a:xfrm>
            <a:custGeom>
              <a:avLst/>
              <a:gdLst>
                <a:gd name="T0" fmla="*/ 0 w 37"/>
                <a:gd name="T1" fmla="*/ 0 h 41"/>
                <a:gd name="T2" fmla="*/ 0 w 37"/>
                <a:gd name="T3" fmla="*/ 34 h 41"/>
                <a:gd name="T4" fmla="*/ 37 w 37"/>
                <a:gd name="T5" fmla="*/ 41 h 41"/>
                <a:gd name="T6" fmla="*/ 37 w 37"/>
                <a:gd name="T7" fmla="*/ 8 h 41"/>
                <a:gd name="T8" fmla="*/ 0 w 37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1">
                  <a:moveTo>
                    <a:pt x="0" y="0"/>
                  </a:moveTo>
                  <a:lnTo>
                    <a:pt x="0" y="34"/>
                  </a:lnTo>
                  <a:lnTo>
                    <a:pt x="37" y="41"/>
                  </a:lnTo>
                  <a:lnTo>
                    <a:pt x="3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35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733"/>
            <p:cNvSpPr>
              <a:spLocks/>
            </p:cNvSpPr>
            <p:nvPr/>
          </p:nvSpPr>
          <p:spPr bwMode="auto">
            <a:xfrm rot="16200000">
              <a:off x="6183269" y="5597446"/>
              <a:ext cx="48781" cy="54054"/>
            </a:xfrm>
            <a:custGeom>
              <a:avLst/>
              <a:gdLst>
                <a:gd name="T0" fmla="*/ 0 w 37"/>
                <a:gd name="T1" fmla="*/ 0 h 41"/>
                <a:gd name="T2" fmla="*/ 0 w 37"/>
                <a:gd name="T3" fmla="*/ 34 h 41"/>
                <a:gd name="T4" fmla="*/ 37 w 37"/>
                <a:gd name="T5" fmla="*/ 41 h 41"/>
                <a:gd name="T6" fmla="*/ 37 w 37"/>
                <a:gd name="T7" fmla="*/ 8 h 41"/>
                <a:gd name="T8" fmla="*/ 0 w 37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1">
                  <a:moveTo>
                    <a:pt x="0" y="0"/>
                  </a:moveTo>
                  <a:lnTo>
                    <a:pt x="0" y="34"/>
                  </a:lnTo>
                  <a:lnTo>
                    <a:pt x="37" y="41"/>
                  </a:lnTo>
                  <a:lnTo>
                    <a:pt x="37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Freeform 734"/>
            <p:cNvSpPr>
              <a:spLocks/>
            </p:cNvSpPr>
            <p:nvPr/>
          </p:nvSpPr>
          <p:spPr bwMode="auto">
            <a:xfrm rot="16200000">
              <a:off x="6243915" y="5596128"/>
              <a:ext cx="48781" cy="56691"/>
            </a:xfrm>
            <a:custGeom>
              <a:avLst/>
              <a:gdLst>
                <a:gd name="T0" fmla="*/ 0 w 37"/>
                <a:gd name="T1" fmla="*/ 0 h 43"/>
                <a:gd name="T2" fmla="*/ 0 w 37"/>
                <a:gd name="T3" fmla="*/ 36 h 43"/>
                <a:gd name="T4" fmla="*/ 37 w 37"/>
                <a:gd name="T5" fmla="*/ 43 h 43"/>
                <a:gd name="T6" fmla="*/ 37 w 37"/>
                <a:gd name="T7" fmla="*/ 7 h 43"/>
                <a:gd name="T8" fmla="*/ 0 w 3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3">
                  <a:moveTo>
                    <a:pt x="0" y="0"/>
                  </a:moveTo>
                  <a:lnTo>
                    <a:pt x="0" y="36"/>
                  </a:lnTo>
                  <a:lnTo>
                    <a:pt x="37" y="43"/>
                  </a:lnTo>
                  <a:lnTo>
                    <a:pt x="3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2D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735"/>
            <p:cNvSpPr>
              <a:spLocks/>
            </p:cNvSpPr>
            <p:nvPr/>
          </p:nvSpPr>
          <p:spPr bwMode="auto">
            <a:xfrm rot="16200000">
              <a:off x="6243915" y="5596128"/>
              <a:ext cx="48781" cy="56691"/>
            </a:xfrm>
            <a:custGeom>
              <a:avLst/>
              <a:gdLst>
                <a:gd name="T0" fmla="*/ 0 w 37"/>
                <a:gd name="T1" fmla="*/ 0 h 43"/>
                <a:gd name="T2" fmla="*/ 0 w 37"/>
                <a:gd name="T3" fmla="*/ 36 h 43"/>
                <a:gd name="T4" fmla="*/ 37 w 37"/>
                <a:gd name="T5" fmla="*/ 43 h 43"/>
                <a:gd name="T6" fmla="*/ 37 w 37"/>
                <a:gd name="T7" fmla="*/ 7 h 43"/>
                <a:gd name="T8" fmla="*/ 0 w 3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3">
                  <a:moveTo>
                    <a:pt x="0" y="0"/>
                  </a:moveTo>
                  <a:lnTo>
                    <a:pt x="0" y="36"/>
                  </a:lnTo>
                  <a:lnTo>
                    <a:pt x="37" y="43"/>
                  </a:lnTo>
                  <a:lnTo>
                    <a:pt x="37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Freeform 736"/>
            <p:cNvSpPr>
              <a:spLocks/>
            </p:cNvSpPr>
            <p:nvPr/>
          </p:nvSpPr>
          <p:spPr bwMode="auto">
            <a:xfrm rot="16200000">
              <a:off x="6212933" y="5612608"/>
              <a:ext cx="48781" cy="23731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11 h 18"/>
                <a:gd name="T4" fmla="*/ 37 w 37"/>
                <a:gd name="T5" fmla="*/ 18 h 18"/>
                <a:gd name="T6" fmla="*/ 37 w 37"/>
                <a:gd name="T7" fmla="*/ 7 h 18"/>
                <a:gd name="T8" fmla="*/ 0 w 37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8">
                  <a:moveTo>
                    <a:pt x="0" y="0"/>
                  </a:moveTo>
                  <a:lnTo>
                    <a:pt x="0" y="11"/>
                  </a:lnTo>
                  <a:lnTo>
                    <a:pt x="37" y="18"/>
                  </a:lnTo>
                  <a:lnTo>
                    <a:pt x="3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2D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737"/>
            <p:cNvSpPr>
              <a:spLocks/>
            </p:cNvSpPr>
            <p:nvPr/>
          </p:nvSpPr>
          <p:spPr bwMode="auto">
            <a:xfrm rot="16200000">
              <a:off x="6212933" y="5612608"/>
              <a:ext cx="48781" cy="23731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11 h 18"/>
                <a:gd name="T4" fmla="*/ 37 w 37"/>
                <a:gd name="T5" fmla="*/ 18 h 18"/>
                <a:gd name="T6" fmla="*/ 37 w 37"/>
                <a:gd name="T7" fmla="*/ 7 h 18"/>
                <a:gd name="T8" fmla="*/ 0 w 37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8">
                  <a:moveTo>
                    <a:pt x="0" y="0"/>
                  </a:moveTo>
                  <a:lnTo>
                    <a:pt x="0" y="11"/>
                  </a:lnTo>
                  <a:lnTo>
                    <a:pt x="37" y="18"/>
                  </a:lnTo>
                  <a:lnTo>
                    <a:pt x="37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Freeform 738"/>
            <p:cNvSpPr>
              <a:spLocks/>
            </p:cNvSpPr>
            <p:nvPr/>
          </p:nvSpPr>
          <p:spPr bwMode="auto">
            <a:xfrm rot="16200000">
              <a:off x="6207660" y="5570419"/>
              <a:ext cx="50099" cy="114701"/>
            </a:xfrm>
            <a:custGeom>
              <a:avLst/>
              <a:gdLst>
                <a:gd name="T0" fmla="*/ 38 w 38"/>
                <a:gd name="T1" fmla="*/ 87 h 87"/>
                <a:gd name="T2" fmla="*/ 0 w 38"/>
                <a:gd name="T3" fmla="*/ 80 h 87"/>
                <a:gd name="T4" fmla="*/ 0 w 38"/>
                <a:gd name="T5" fmla="*/ 0 h 87"/>
                <a:gd name="T6" fmla="*/ 38 w 38"/>
                <a:gd name="T7" fmla="*/ 4 h 87"/>
                <a:gd name="T8" fmla="*/ 38 w 38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87">
                  <a:moveTo>
                    <a:pt x="38" y="87"/>
                  </a:moveTo>
                  <a:lnTo>
                    <a:pt x="0" y="80"/>
                  </a:lnTo>
                  <a:lnTo>
                    <a:pt x="0" y="0"/>
                  </a:lnTo>
                  <a:lnTo>
                    <a:pt x="38" y="4"/>
                  </a:lnTo>
                  <a:lnTo>
                    <a:pt x="38" y="87"/>
                  </a:lnTo>
                  <a:close/>
                </a:path>
              </a:pathLst>
            </a:custGeom>
            <a:solidFill>
              <a:srgbClr val="BA6C5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739"/>
            <p:cNvSpPr>
              <a:spLocks/>
            </p:cNvSpPr>
            <p:nvPr/>
          </p:nvSpPr>
          <p:spPr bwMode="auto">
            <a:xfrm rot="16200000">
              <a:off x="6330270" y="4913858"/>
              <a:ext cx="40870" cy="34278"/>
            </a:xfrm>
            <a:custGeom>
              <a:avLst/>
              <a:gdLst>
                <a:gd name="T0" fmla="*/ 31 w 31"/>
                <a:gd name="T1" fmla="*/ 0 h 26"/>
                <a:gd name="T2" fmla="*/ 0 w 31"/>
                <a:gd name="T3" fmla="*/ 14 h 26"/>
                <a:gd name="T4" fmla="*/ 0 w 31"/>
                <a:gd name="T5" fmla="*/ 26 h 26"/>
                <a:gd name="T6" fmla="*/ 26 w 31"/>
                <a:gd name="T7" fmla="*/ 14 h 26"/>
                <a:gd name="T8" fmla="*/ 31 w 31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6">
                  <a:moveTo>
                    <a:pt x="31" y="0"/>
                  </a:moveTo>
                  <a:lnTo>
                    <a:pt x="0" y="14"/>
                  </a:lnTo>
                  <a:lnTo>
                    <a:pt x="0" y="26"/>
                  </a:lnTo>
                  <a:lnTo>
                    <a:pt x="26" y="1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7635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Freeform 740"/>
            <p:cNvSpPr>
              <a:spLocks/>
            </p:cNvSpPr>
            <p:nvPr/>
          </p:nvSpPr>
          <p:spPr bwMode="auto">
            <a:xfrm rot="16200000">
              <a:off x="6330270" y="4913858"/>
              <a:ext cx="40870" cy="34278"/>
            </a:xfrm>
            <a:custGeom>
              <a:avLst/>
              <a:gdLst>
                <a:gd name="T0" fmla="*/ 31 w 31"/>
                <a:gd name="T1" fmla="*/ 0 h 26"/>
                <a:gd name="T2" fmla="*/ 0 w 31"/>
                <a:gd name="T3" fmla="*/ 14 h 26"/>
                <a:gd name="T4" fmla="*/ 0 w 31"/>
                <a:gd name="T5" fmla="*/ 26 h 26"/>
                <a:gd name="T6" fmla="*/ 26 w 31"/>
                <a:gd name="T7" fmla="*/ 14 h 26"/>
                <a:gd name="T8" fmla="*/ 31 w 31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6">
                  <a:moveTo>
                    <a:pt x="31" y="0"/>
                  </a:moveTo>
                  <a:lnTo>
                    <a:pt x="0" y="14"/>
                  </a:lnTo>
                  <a:lnTo>
                    <a:pt x="0" y="26"/>
                  </a:lnTo>
                  <a:lnTo>
                    <a:pt x="26" y="14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741"/>
            <p:cNvSpPr>
              <a:spLocks/>
            </p:cNvSpPr>
            <p:nvPr/>
          </p:nvSpPr>
          <p:spPr bwMode="auto">
            <a:xfrm rot="16200000">
              <a:off x="5686894" y="5257959"/>
              <a:ext cx="303231" cy="38234"/>
            </a:xfrm>
            <a:custGeom>
              <a:avLst/>
              <a:gdLst>
                <a:gd name="T0" fmla="*/ 12 w 230"/>
                <a:gd name="T1" fmla="*/ 0 h 29"/>
                <a:gd name="T2" fmla="*/ 10 w 230"/>
                <a:gd name="T3" fmla="*/ 3 h 29"/>
                <a:gd name="T4" fmla="*/ 0 w 230"/>
                <a:gd name="T5" fmla="*/ 5 h 29"/>
                <a:gd name="T6" fmla="*/ 230 w 230"/>
                <a:gd name="T7" fmla="*/ 29 h 29"/>
                <a:gd name="T8" fmla="*/ 230 w 230"/>
                <a:gd name="T9" fmla="*/ 24 h 29"/>
                <a:gd name="T10" fmla="*/ 12 w 230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29">
                  <a:moveTo>
                    <a:pt x="12" y="0"/>
                  </a:moveTo>
                  <a:lnTo>
                    <a:pt x="10" y="3"/>
                  </a:lnTo>
                  <a:lnTo>
                    <a:pt x="0" y="5"/>
                  </a:lnTo>
                  <a:lnTo>
                    <a:pt x="230" y="29"/>
                  </a:lnTo>
                  <a:lnTo>
                    <a:pt x="230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8056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742"/>
            <p:cNvSpPr>
              <a:spLocks/>
            </p:cNvSpPr>
            <p:nvPr/>
          </p:nvSpPr>
          <p:spPr bwMode="auto">
            <a:xfrm rot="16200000">
              <a:off x="5686894" y="5257959"/>
              <a:ext cx="303231" cy="38234"/>
            </a:xfrm>
            <a:custGeom>
              <a:avLst/>
              <a:gdLst>
                <a:gd name="T0" fmla="*/ 12 w 230"/>
                <a:gd name="T1" fmla="*/ 0 h 29"/>
                <a:gd name="T2" fmla="*/ 10 w 230"/>
                <a:gd name="T3" fmla="*/ 3 h 29"/>
                <a:gd name="T4" fmla="*/ 0 w 230"/>
                <a:gd name="T5" fmla="*/ 5 h 29"/>
                <a:gd name="T6" fmla="*/ 230 w 230"/>
                <a:gd name="T7" fmla="*/ 29 h 29"/>
                <a:gd name="T8" fmla="*/ 230 w 230"/>
                <a:gd name="T9" fmla="*/ 24 h 29"/>
                <a:gd name="T10" fmla="*/ 12 w 230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29">
                  <a:moveTo>
                    <a:pt x="12" y="0"/>
                  </a:moveTo>
                  <a:lnTo>
                    <a:pt x="10" y="3"/>
                  </a:lnTo>
                  <a:lnTo>
                    <a:pt x="0" y="5"/>
                  </a:lnTo>
                  <a:lnTo>
                    <a:pt x="230" y="29"/>
                  </a:lnTo>
                  <a:lnTo>
                    <a:pt x="230" y="24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435" name="Picture 74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804889" y="5407597"/>
              <a:ext cx="38234" cy="27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84"/>
          <p:cNvGrpSpPr/>
          <p:nvPr/>
        </p:nvGrpSpPr>
        <p:grpSpPr>
          <a:xfrm>
            <a:off x="9486532" y="2271862"/>
            <a:ext cx="673701" cy="804222"/>
            <a:chOff x="9164164" y="2417473"/>
            <a:chExt cx="673701" cy="804222"/>
          </a:xfrm>
        </p:grpSpPr>
        <p:sp>
          <p:nvSpPr>
            <p:cNvPr id="442" name="Oval 750"/>
            <p:cNvSpPr>
              <a:spLocks noChangeArrowheads="1"/>
            </p:cNvSpPr>
            <p:nvPr/>
          </p:nvSpPr>
          <p:spPr bwMode="auto">
            <a:xfrm rot="16200000">
              <a:off x="9105496" y="2489325"/>
              <a:ext cx="791038" cy="6605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751"/>
            <p:cNvSpPr>
              <a:spLocks noEditPoints="1"/>
            </p:cNvSpPr>
            <p:nvPr/>
          </p:nvSpPr>
          <p:spPr bwMode="auto">
            <a:xfrm rot="16200000">
              <a:off x="9098904" y="2482733"/>
              <a:ext cx="804222" cy="673701"/>
            </a:xfrm>
            <a:custGeom>
              <a:avLst/>
              <a:gdLst>
                <a:gd name="T0" fmla="*/ 0 w 258"/>
                <a:gd name="T1" fmla="*/ 97 h 216"/>
                <a:gd name="T2" fmla="*/ 129 w 258"/>
                <a:gd name="T3" fmla="*/ 0 h 216"/>
                <a:gd name="T4" fmla="*/ 258 w 258"/>
                <a:gd name="T5" fmla="*/ 97 h 216"/>
                <a:gd name="T6" fmla="*/ 129 w 258"/>
                <a:gd name="T7" fmla="*/ 216 h 216"/>
                <a:gd name="T8" fmla="*/ 0 w 258"/>
                <a:gd name="T9" fmla="*/ 97 h 216"/>
                <a:gd name="T10" fmla="*/ 4 w 258"/>
                <a:gd name="T11" fmla="*/ 97 h 216"/>
                <a:gd name="T12" fmla="*/ 41 w 258"/>
                <a:gd name="T13" fmla="*/ 175 h 216"/>
                <a:gd name="T14" fmla="*/ 129 w 258"/>
                <a:gd name="T15" fmla="*/ 212 h 216"/>
                <a:gd name="T16" fmla="*/ 217 w 258"/>
                <a:gd name="T17" fmla="*/ 175 h 216"/>
                <a:gd name="T18" fmla="*/ 254 w 258"/>
                <a:gd name="T19" fmla="*/ 97 h 216"/>
                <a:gd name="T20" fmla="*/ 129 w 258"/>
                <a:gd name="T21" fmla="*/ 4 h 216"/>
                <a:gd name="T22" fmla="*/ 4 w 258"/>
                <a:gd name="T23" fmla="*/ 9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216">
                  <a:moveTo>
                    <a:pt x="0" y="97"/>
                  </a:moveTo>
                  <a:cubicBezTo>
                    <a:pt x="0" y="41"/>
                    <a:pt x="56" y="0"/>
                    <a:pt x="129" y="0"/>
                  </a:cubicBezTo>
                  <a:cubicBezTo>
                    <a:pt x="202" y="0"/>
                    <a:pt x="258" y="41"/>
                    <a:pt x="258" y="97"/>
                  </a:cubicBezTo>
                  <a:cubicBezTo>
                    <a:pt x="258" y="152"/>
                    <a:pt x="202" y="216"/>
                    <a:pt x="129" y="216"/>
                  </a:cubicBezTo>
                  <a:cubicBezTo>
                    <a:pt x="57" y="216"/>
                    <a:pt x="0" y="152"/>
                    <a:pt x="0" y="97"/>
                  </a:cubicBezTo>
                  <a:close/>
                  <a:moveTo>
                    <a:pt x="4" y="97"/>
                  </a:moveTo>
                  <a:cubicBezTo>
                    <a:pt x="4" y="123"/>
                    <a:pt x="18" y="152"/>
                    <a:pt x="41" y="175"/>
                  </a:cubicBezTo>
                  <a:cubicBezTo>
                    <a:pt x="66" y="199"/>
                    <a:pt x="97" y="212"/>
                    <a:pt x="129" y="212"/>
                  </a:cubicBezTo>
                  <a:cubicBezTo>
                    <a:pt x="161" y="212"/>
                    <a:pt x="193" y="199"/>
                    <a:pt x="217" y="175"/>
                  </a:cubicBezTo>
                  <a:cubicBezTo>
                    <a:pt x="240" y="152"/>
                    <a:pt x="254" y="123"/>
                    <a:pt x="254" y="97"/>
                  </a:cubicBezTo>
                  <a:cubicBezTo>
                    <a:pt x="254" y="44"/>
                    <a:pt x="200" y="4"/>
                    <a:pt x="129" y="4"/>
                  </a:cubicBezTo>
                  <a:cubicBezTo>
                    <a:pt x="58" y="4"/>
                    <a:pt x="4" y="44"/>
                    <a:pt x="4" y="97"/>
                  </a:cubicBezTo>
                  <a:close/>
                </a:path>
              </a:pathLst>
            </a:custGeom>
            <a:solidFill>
              <a:srgbClr val="1E1C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752"/>
            <p:cNvSpPr>
              <a:spLocks/>
            </p:cNvSpPr>
            <p:nvPr/>
          </p:nvSpPr>
          <p:spPr bwMode="auto">
            <a:xfrm rot="16200000">
              <a:off x="9209649" y="2540744"/>
              <a:ext cx="569547" cy="423205"/>
            </a:xfrm>
            <a:custGeom>
              <a:avLst/>
              <a:gdLst>
                <a:gd name="T0" fmla="*/ 118 w 183"/>
                <a:gd name="T1" fmla="*/ 111 h 136"/>
                <a:gd name="T2" fmla="*/ 73 w 183"/>
                <a:gd name="T3" fmla="*/ 130 h 136"/>
                <a:gd name="T4" fmla="*/ 56 w 183"/>
                <a:gd name="T5" fmla="*/ 97 h 136"/>
                <a:gd name="T6" fmla="*/ 17 w 183"/>
                <a:gd name="T7" fmla="*/ 69 h 136"/>
                <a:gd name="T8" fmla="*/ 28 w 183"/>
                <a:gd name="T9" fmla="*/ 29 h 136"/>
                <a:gd name="T10" fmla="*/ 99 w 183"/>
                <a:gd name="T11" fmla="*/ 13 h 136"/>
                <a:gd name="T12" fmla="*/ 143 w 183"/>
                <a:gd name="T13" fmla="*/ 46 h 136"/>
                <a:gd name="T14" fmla="*/ 170 w 183"/>
                <a:gd name="T15" fmla="*/ 79 h 136"/>
                <a:gd name="T16" fmla="*/ 118 w 183"/>
                <a:gd name="T17" fmla="*/ 11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136">
                  <a:moveTo>
                    <a:pt x="118" y="111"/>
                  </a:moveTo>
                  <a:cubicBezTo>
                    <a:pt x="99" y="134"/>
                    <a:pt x="88" y="136"/>
                    <a:pt x="73" y="130"/>
                  </a:cubicBezTo>
                  <a:cubicBezTo>
                    <a:pt x="57" y="124"/>
                    <a:pt x="64" y="108"/>
                    <a:pt x="56" y="97"/>
                  </a:cubicBezTo>
                  <a:cubicBezTo>
                    <a:pt x="49" y="85"/>
                    <a:pt x="24" y="76"/>
                    <a:pt x="17" y="69"/>
                  </a:cubicBezTo>
                  <a:cubicBezTo>
                    <a:pt x="9" y="61"/>
                    <a:pt x="0" y="36"/>
                    <a:pt x="28" y="29"/>
                  </a:cubicBezTo>
                  <a:cubicBezTo>
                    <a:pt x="56" y="21"/>
                    <a:pt x="79" y="27"/>
                    <a:pt x="99" y="13"/>
                  </a:cubicBezTo>
                  <a:cubicBezTo>
                    <a:pt x="118" y="0"/>
                    <a:pt x="157" y="23"/>
                    <a:pt x="143" y="46"/>
                  </a:cubicBezTo>
                  <a:cubicBezTo>
                    <a:pt x="129" y="70"/>
                    <a:pt x="164" y="66"/>
                    <a:pt x="170" y="79"/>
                  </a:cubicBezTo>
                  <a:cubicBezTo>
                    <a:pt x="183" y="107"/>
                    <a:pt x="131" y="94"/>
                    <a:pt x="118" y="111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753"/>
            <p:cNvSpPr>
              <a:spLocks noEditPoints="1"/>
            </p:cNvSpPr>
            <p:nvPr/>
          </p:nvSpPr>
          <p:spPr bwMode="auto">
            <a:xfrm rot="16200000">
              <a:off x="9244586" y="2563816"/>
              <a:ext cx="518130" cy="386290"/>
            </a:xfrm>
            <a:custGeom>
              <a:avLst/>
              <a:gdLst>
                <a:gd name="T0" fmla="*/ 66 w 166"/>
                <a:gd name="T1" fmla="*/ 122 h 124"/>
                <a:gd name="T2" fmla="*/ 53 w 166"/>
                <a:gd name="T3" fmla="*/ 102 h 124"/>
                <a:gd name="T4" fmla="*/ 49 w 166"/>
                <a:gd name="T5" fmla="*/ 88 h 124"/>
                <a:gd name="T6" fmla="*/ 24 w 166"/>
                <a:gd name="T7" fmla="*/ 69 h 124"/>
                <a:gd name="T8" fmla="*/ 10 w 166"/>
                <a:gd name="T9" fmla="*/ 60 h 124"/>
                <a:gd name="T10" fmla="*/ 2 w 166"/>
                <a:gd name="T11" fmla="*/ 35 h 124"/>
                <a:gd name="T12" fmla="*/ 21 w 166"/>
                <a:gd name="T13" fmla="*/ 19 h 124"/>
                <a:gd name="T14" fmla="*/ 53 w 166"/>
                <a:gd name="T15" fmla="*/ 14 h 124"/>
                <a:gd name="T16" fmla="*/ 91 w 166"/>
                <a:gd name="T17" fmla="*/ 4 h 124"/>
                <a:gd name="T18" fmla="*/ 106 w 166"/>
                <a:gd name="T19" fmla="*/ 0 h 124"/>
                <a:gd name="T20" fmla="*/ 137 w 166"/>
                <a:gd name="T21" fmla="*/ 17 h 124"/>
                <a:gd name="T22" fmla="*/ 137 w 166"/>
                <a:gd name="T23" fmla="*/ 38 h 124"/>
                <a:gd name="T24" fmla="*/ 134 w 166"/>
                <a:gd name="T25" fmla="*/ 50 h 124"/>
                <a:gd name="T26" fmla="*/ 148 w 166"/>
                <a:gd name="T27" fmla="*/ 60 h 124"/>
                <a:gd name="T28" fmla="*/ 163 w 166"/>
                <a:gd name="T29" fmla="*/ 70 h 124"/>
                <a:gd name="T30" fmla="*/ 164 w 166"/>
                <a:gd name="T31" fmla="*/ 82 h 124"/>
                <a:gd name="T32" fmla="*/ 140 w 166"/>
                <a:gd name="T33" fmla="*/ 92 h 124"/>
                <a:gd name="T34" fmla="*/ 111 w 166"/>
                <a:gd name="T35" fmla="*/ 102 h 124"/>
                <a:gd name="T36" fmla="*/ 79 w 166"/>
                <a:gd name="T37" fmla="*/ 124 h 124"/>
                <a:gd name="T38" fmla="*/ 66 w 166"/>
                <a:gd name="T39" fmla="*/ 122 h 124"/>
                <a:gd name="T40" fmla="*/ 92 w 166"/>
                <a:gd name="T41" fmla="*/ 5 h 124"/>
                <a:gd name="T42" fmla="*/ 53 w 166"/>
                <a:gd name="T43" fmla="*/ 15 h 124"/>
                <a:gd name="T44" fmla="*/ 21 w 166"/>
                <a:gd name="T45" fmla="*/ 20 h 124"/>
                <a:gd name="T46" fmla="*/ 3 w 166"/>
                <a:gd name="T47" fmla="*/ 35 h 124"/>
                <a:gd name="T48" fmla="*/ 10 w 166"/>
                <a:gd name="T49" fmla="*/ 59 h 124"/>
                <a:gd name="T50" fmla="*/ 24 w 166"/>
                <a:gd name="T51" fmla="*/ 69 h 124"/>
                <a:gd name="T52" fmla="*/ 50 w 166"/>
                <a:gd name="T53" fmla="*/ 87 h 124"/>
                <a:gd name="T54" fmla="*/ 54 w 166"/>
                <a:gd name="T55" fmla="*/ 102 h 124"/>
                <a:gd name="T56" fmla="*/ 66 w 166"/>
                <a:gd name="T57" fmla="*/ 121 h 124"/>
                <a:gd name="T58" fmla="*/ 79 w 166"/>
                <a:gd name="T59" fmla="*/ 124 h 124"/>
                <a:gd name="T60" fmla="*/ 111 w 166"/>
                <a:gd name="T61" fmla="*/ 102 h 124"/>
                <a:gd name="T62" fmla="*/ 140 w 166"/>
                <a:gd name="T63" fmla="*/ 91 h 124"/>
                <a:gd name="T64" fmla="*/ 164 w 166"/>
                <a:gd name="T65" fmla="*/ 82 h 124"/>
                <a:gd name="T66" fmla="*/ 163 w 166"/>
                <a:gd name="T67" fmla="*/ 70 h 124"/>
                <a:gd name="T68" fmla="*/ 148 w 166"/>
                <a:gd name="T69" fmla="*/ 61 h 124"/>
                <a:gd name="T70" fmla="*/ 133 w 166"/>
                <a:gd name="T71" fmla="*/ 50 h 124"/>
                <a:gd name="T72" fmla="*/ 136 w 166"/>
                <a:gd name="T73" fmla="*/ 37 h 124"/>
                <a:gd name="T74" fmla="*/ 136 w 166"/>
                <a:gd name="T75" fmla="*/ 17 h 124"/>
                <a:gd name="T76" fmla="*/ 106 w 166"/>
                <a:gd name="T77" fmla="*/ 1 h 124"/>
                <a:gd name="T78" fmla="*/ 92 w 166"/>
                <a:gd name="T79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" h="124">
                  <a:moveTo>
                    <a:pt x="66" y="122"/>
                  </a:moveTo>
                  <a:cubicBezTo>
                    <a:pt x="56" y="118"/>
                    <a:pt x="55" y="110"/>
                    <a:pt x="53" y="102"/>
                  </a:cubicBezTo>
                  <a:cubicBezTo>
                    <a:pt x="53" y="97"/>
                    <a:pt x="52" y="92"/>
                    <a:pt x="49" y="88"/>
                  </a:cubicBezTo>
                  <a:cubicBezTo>
                    <a:pt x="44" y="81"/>
                    <a:pt x="34" y="75"/>
                    <a:pt x="24" y="69"/>
                  </a:cubicBezTo>
                  <a:cubicBezTo>
                    <a:pt x="18" y="66"/>
                    <a:pt x="12" y="63"/>
                    <a:pt x="10" y="60"/>
                  </a:cubicBezTo>
                  <a:cubicBezTo>
                    <a:pt x="5" y="56"/>
                    <a:pt x="0" y="45"/>
                    <a:pt x="2" y="35"/>
                  </a:cubicBezTo>
                  <a:cubicBezTo>
                    <a:pt x="4" y="27"/>
                    <a:pt x="11" y="22"/>
                    <a:pt x="21" y="19"/>
                  </a:cubicBezTo>
                  <a:cubicBezTo>
                    <a:pt x="32" y="16"/>
                    <a:pt x="42" y="15"/>
                    <a:pt x="53" y="14"/>
                  </a:cubicBezTo>
                  <a:cubicBezTo>
                    <a:pt x="67" y="13"/>
                    <a:pt x="80" y="12"/>
                    <a:pt x="91" y="4"/>
                  </a:cubicBezTo>
                  <a:cubicBezTo>
                    <a:pt x="95" y="2"/>
                    <a:pt x="100" y="0"/>
                    <a:pt x="106" y="0"/>
                  </a:cubicBezTo>
                  <a:cubicBezTo>
                    <a:pt x="118" y="0"/>
                    <a:pt x="131" y="7"/>
                    <a:pt x="137" y="17"/>
                  </a:cubicBezTo>
                  <a:cubicBezTo>
                    <a:pt x="139" y="21"/>
                    <a:pt x="142" y="29"/>
                    <a:pt x="137" y="38"/>
                  </a:cubicBezTo>
                  <a:cubicBezTo>
                    <a:pt x="134" y="43"/>
                    <a:pt x="133" y="47"/>
                    <a:pt x="134" y="50"/>
                  </a:cubicBezTo>
                  <a:cubicBezTo>
                    <a:pt x="136" y="55"/>
                    <a:pt x="142" y="58"/>
                    <a:pt x="148" y="60"/>
                  </a:cubicBezTo>
                  <a:cubicBezTo>
                    <a:pt x="155" y="63"/>
                    <a:pt x="161" y="65"/>
                    <a:pt x="163" y="70"/>
                  </a:cubicBezTo>
                  <a:cubicBezTo>
                    <a:pt x="166" y="75"/>
                    <a:pt x="166" y="79"/>
                    <a:pt x="164" y="82"/>
                  </a:cubicBezTo>
                  <a:cubicBezTo>
                    <a:pt x="161" y="88"/>
                    <a:pt x="151" y="90"/>
                    <a:pt x="140" y="92"/>
                  </a:cubicBezTo>
                  <a:cubicBezTo>
                    <a:pt x="128" y="94"/>
                    <a:pt x="117" y="95"/>
                    <a:pt x="111" y="102"/>
                  </a:cubicBezTo>
                  <a:cubicBezTo>
                    <a:pt x="98" y="118"/>
                    <a:pt x="89" y="124"/>
                    <a:pt x="79" y="124"/>
                  </a:cubicBezTo>
                  <a:cubicBezTo>
                    <a:pt x="75" y="124"/>
                    <a:pt x="71" y="123"/>
                    <a:pt x="66" y="122"/>
                  </a:cubicBezTo>
                  <a:close/>
                  <a:moveTo>
                    <a:pt x="92" y="5"/>
                  </a:moveTo>
                  <a:cubicBezTo>
                    <a:pt x="80" y="13"/>
                    <a:pt x="67" y="14"/>
                    <a:pt x="53" y="15"/>
                  </a:cubicBezTo>
                  <a:cubicBezTo>
                    <a:pt x="43" y="16"/>
                    <a:pt x="32" y="17"/>
                    <a:pt x="21" y="20"/>
                  </a:cubicBezTo>
                  <a:cubicBezTo>
                    <a:pt x="11" y="23"/>
                    <a:pt x="5" y="28"/>
                    <a:pt x="3" y="35"/>
                  </a:cubicBezTo>
                  <a:cubicBezTo>
                    <a:pt x="1" y="45"/>
                    <a:pt x="6" y="55"/>
                    <a:pt x="10" y="59"/>
                  </a:cubicBezTo>
                  <a:cubicBezTo>
                    <a:pt x="13" y="62"/>
                    <a:pt x="19" y="65"/>
                    <a:pt x="24" y="69"/>
                  </a:cubicBezTo>
                  <a:cubicBezTo>
                    <a:pt x="34" y="74"/>
                    <a:pt x="45" y="80"/>
                    <a:pt x="50" y="87"/>
                  </a:cubicBezTo>
                  <a:cubicBezTo>
                    <a:pt x="52" y="92"/>
                    <a:pt x="53" y="97"/>
                    <a:pt x="54" y="102"/>
                  </a:cubicBezTo>
                  <a:cubicBezTo>
                    <a:pt x="55" y="110"/>
                    <a:pt x="56" y="117"/>
                    <a:pt x="66" y="121"/>
                  </a:cubicBezTo>
                  <a:cubicBezTo>
                    <a:pt x="71" y="123"/>
                    <a:pt x="75" y="124"/>
                    <a:pt x="79" y="124"/>
                  </a:cubicBezTo>
                  <a:cubicBezTo>
                    <a:pt x="89" y="124"/>
                    <a:pt x="98" y="117"/>
                    <a:pt x="111" y="102"/>
                  </a:cubicBezTo>
                  <a:cubicBezTo>
                    <a:pt x="116" y="95"/>
                    <a:pt x="128" y="93"/>
                    <a:pt x="140" y="91"/>
                  </a:cubicBezTo>
                  <a:cubicBezTo>
                    <a:pt x="150" y="89"/>
                    <a:pt x="161" y="88"/>
                    <a:pt x="164" y="82"/>
                  </a:cubicBezTo>
                  <a:cubicBezTo>
                    <a:pt x="165" y="79"/>
                    <a:pt x="165" y="75"/>
                    <a:pt x="163" y="70"/>
                  </a:cubicBezTo>
                  <a:cubicBezTo>
                    <a:pt x="161" y="66"/>
                    <a:pt x="154" y="63"/>
                    <a:pt x="148" y="61"/>
                  </a:cubicBezTo>
                  <a:cubicBezTo>
                    <a:pt x="142" y="58"/>
                    <a:pt x="135" y="56"/>
                    <a:pt x="133" y="50"/>
                  </a:cubicBezTo>
                  <a:cubicBezTo>
                    <a:pt x="132" y="47"/>
                    <a:pt x="133" y="43"/>
                    <a:pt x="136" y="37"/>
                  </a:cubicBezTo>
                  <a:cubicBezTo>
                    <a:pt x="141" y="29"/>
                    <a:pt x="139" y="22"/>
                    <a:pt x="136" y="17"/>
                  </a:cubicBezTo>
                  <a:cubicBezTo>
                    <a:pt x="130" y="8"/>
                    <a:pt x="117" y="1"/>
                    <a:pt x="106" y="1"/>
                  </a:cubicBezTo>
                  <a:cubicBezTo>
                    <a:pt x="100" y="1"/>
                    <a:pt x="95" y="2"/>
                    <a:pt x="92" y="5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Oval 754"/>
            <p:cNvSpPr>
              <a:spLocks noChangeArrowheads="1"/>
            </p:cNvSpPr>
            <p:nvPr/>
          </p:nvSpPr>
          <p:spPr bwMode="auto">
            <a:xfrm rot="16200000">
              <a:off x="9437073" y="2671923"/>
              <a:ext cx="152934" cy="155571"/>
            </a:xfrm>
            <a:prstGeom prst="ellipse">
              <a:avLst/>
            </a:prstGeom>
            <a:solidFill>
              <a:srgbClr val="FFD3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755"/>
            <p:cNvSpPr>
              <a:spLocks/>
            </p:cNvSpPr>
            <p:nvPr/>
          </p:nvSpPr>
          <p:spPr bwMode="auto">
            <a:xfrm rot="16200000">
              <a:off x="9288753" y="2663354"/>
              <a:ext cx="432434" cy="607781"/>
            </a:xfrm>
            <a:custGeom>
              <a:avLst/>
              <a:gdLst>
                <a:gd name="T0" fmla="*/ 99 w 139"/>
                <a:gd name="T1" fmla="*/ 56 h 195"/>
                <a:gd name="T2" fmla="*/ 137 w 139"/>
                <a:gd name="T3" fmla="*/ 88 h 195"/>
                <a:gd name="T4" fmla="*/ 115 w 139"/>
                <a:gd name="T5" fmla="*/ 118 h 195"/>
                <a:gd name="T6" fmla="*/ 108 w 139"/>
                <a:gd name="T7" fmla="*/ 166 h 195"/>
                <a:gd name="T8" fmla="*/ 67 w 139"/>
                <a:gd name="T9" fmla="*/ 174 h 195"/>
                <a:gd name="T10" fmla="*/ 21 w 139"/>
                <a:gd name="T11" fmla="*/ 118 h 195"/>
                <a:gd name="T12" fmla="*/ 30 w 139"/>
                <a:gd name="T13" fmla="*/ 63 h 195"/>
                <a:gd name="T14" fmla="*/ 48 w 139"/>
                <a:gd name="T15" fmla="*/ 24 h 195"/>
                <a:gd name="T16" fmla="*/ 99 w 139"/>
                <a:gd name="T17" fmla="*/ 5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5">
                  <a:moveTo>
                    <a:pt x="99" y="56"/>
                  </a:moveTo>
                  <a:cubicBezTo>
                    <a:pt x="129" y="63"/>
                    <a:pt x="135" y="71"/>
                    <a:pt x="137" y="88"/>
                  </a:cubicBezTo>
                  <a:cubicBezTo>
                    <a:pt x="139" y="104"/>
                    <a:pt x="121" y="106"/>
                    <a:pt x="115" y="118"/>
                  </a:cubicBezTo>
                  <a:cubicBezTo>
                    <a:pt x="108" y="130"/>
                    <a:pt x="111" y="156"/>
                    <a:pt x="108" y="166"/>
                  </a:cubicBezTo>
                  <a:cubicBezTo>
                    <a:pt x="105" y="175"/>
                    <a:pt x="87" y="195"/>
                    <a:pt x="67" y="174"/>
                  </a:cubicBezTo>
                  <a:cubicBezTo>
                    <a:pt x="47" y="153"/>
                    <a:pt x="42" y="129"/>
                    <a:pt x="21" y="118"/>
                  </a:cubicBezTo>
                  <a:cubicBezTo>
                    <a:pt x="0" y="107"/>
                    <a:pt x="3" y="61"/>
                    <a:pt x="30" y="63"/>
                  </a:cubicBezTo>
                  <a:cubicBezTo>
                    <a:pt x="58" y="65"/>
                    <a:pt x="39" y="35"/>
                    <a:pt x="48" y="24"/>
                  </a:cubicBezTo>
                  <a:cubicBezTo>
                    <a:pt x="66" y="0"/>
                    <a:pt x="78" y="52"/>
                    <a:pt x="99" y="56"/>
                  </a:cubicBez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756"/>
            <p:cNvSpPr>
              <a:spLocks noEditPoints="1"/>
            </p:cNvSpPr>
            <p:nvPr/>
          </p:nvSpPr>
          <p:spPr bwMode="auto">
            <a:xfrm rot="16200000">
              <a:off x="9309188" y="2695654"/>
              <a:ext cx="413977" cy="524722"/>
            </a:xfrm>
            <a:custGeom>
              <a:avLst/>
              <a:gdLst>
                <a:gd name="T0" fmla="*/ 131 w 133"/>
                <a:gd name="T1" fmla="*/ 71 h 168"/>
                <a:gd name="T2" fmla="*/ 120 w 133"/>
                <a:gd name="T3" fmla="*/ 91 h 168"/>
                <a:gd name="T4" fmla="*/ 109 w 133"/>
                <a:gd name="T5" fmla="*/ 101 h 168"/>
                <a:gd name="T6" fmla="*/ 104 w 133"/>
                <a:gd name="T7" fmla="*/ 131 h 168"/>
                <a:gd name="T8" fmla="*/ 102 w 133"/>
                <a:gd name="T9" fmla="*/ 149 h 168"/>
                <a:gd name="T10" fmla="*/ 83 w 133"/>
                <a:gd name="T11" fmla="*/ 166 h 168"/>
                <a:gd name="T12" fmla="*/ 61 w 133"/>
                <a:gd name="T13" fmla="*/ 157 h 168"/>
                <a:gd name="T14" fmla="*/ 42 w 133"/>
                <a:gd name="T15" fmla="*/ 131 h 168"/>
                <a:gd name="T16" fmla="*/ 15 w 133"/>
                <a:gd name="T17" fmla="*/ 101 h 168"/>
                <a:gd name="T18" fmla="*/ 5 w 133"/>
                <a:gd name="T19" fmla="*/ 90 h 168"/>
                <a:gd name="T20" fmla="*/ 6 w 133"/>
                <a:gd name="T21" fmla="*/ 55 h 168"/>
                <a:gd name="T22" fmla="*/ 24 w 133"/>
                <a:gd name="T23" fmla="*/ 46 h 168"/>
                <a:gd name="T24" fmla="*/ 37 w 133"/>
                <a:gd name="T25" fmla="*/ 42 h 168"/>
                <a:gd name="T26" fmla="*/ 39 w 133"/>
                <a:gd name="T27" fmla="*/ 25 h 168"/>
                <a:gd name="T28" fmla="*/ 41 w 133"/>
                <a:gd name="T29" fmla="*/ 7 h 168"/>
                <a:gd name="T30" fmla="*/ 52 w 133"/>
                <a:gd name="T31" fmla="*/ 1 h 168"/>
                <a:gd name="T32" fmla="*/ 71 w 133"/>
                <a:gd name="T33" fmla="*/ 18 h 168"/>
                <a:gd name="T34" fmla="*/ 93 w 133"/>
                <a:gd name="T35" fmla="*/ 39 h 168"/>
                <a:gd name="T36" fmla="*/ 128 w 133"/>
                <a:gd name="T37" fmla="*/ 58 h 168"/>
                <a:gd name="T38" fmla="*/ 128 w 133"/>
                <a:gd name="T39" fmla="*/ 58 h 168"/>
                <a:gd name="T40" fmla="*/ 131 w 133"/>
                <a:gd name="T41" fmla="*/ 71 h 168"/>
                <a:gd name="T42" fmla="*/ 16 w 133"/>
                <a:gd name="T43" fmla="*/ 101 h 168"/>
                <a:gd name="T44" fmla="*/ 43 w 133"/>
                <a:gd name="T45" fmla="*/ 131 h 168"/>
                <a:gd name="T46" fmla="*/ 61 w 133"/>
                <a:gd name="T47" fmla="*/ 157 h 168"/>
                <a:gd name="T48" fmla="*/ 83 w 133"/>
                <a:gd name="T49" fmla="*/ 166 h 168"/>
                <a:gd name="T50" fmla="*/ 101 w 133"/>
                <a:gd name="T51" fmla="*/ 148 h 168"/>
                <a:gd name="T52" fmla="*/ 103 w 133"/>
                <a:gd name="T53" fmla="*/ 131 h 168"/>
                <a:gd name="T54" fmla="*/ 108 w 133"/>
                <a:gd name="T55" fmla="*/ 101 h 168"/>
                <a:gd name="T56" fmla="*/ 119 w 133"/>
                <a:gd name="T57" fmla="*/ 90 h 168"/>
                <a:gd name="T58" fmla="*/ 131 w 133"/>
                <a:gd name="T59" fmla="*/ 71 h 168"/>
                <a:gd name="T60" fmla="*/ 127 w 133"/>
                <a:gd name="T61" fmla="*/ 58 h 168"/>
                <a:gd name="T62" fmla="*/ 127 w 133"/>
                <a:gd name="T63" fmla="*/ 58 h 168"/>
                <a:gd name="T64" fmla="*/ 93 w 133"/>
                <a:gd name="T65" fmla="*/ 40 h 168"/>
                <a:gd name="T66" fmla="*/ 71 w 133"/>
                <a:gd name="T67" fmla="*/ 19 h 168"/>
                <a:gd name="T68" fmla="*/ 52 w 133"/>
                <a:gd name="T69" fmla="*/ 1 h 168"/>
                <a:gd name="T70" fmla="*/ 42 w 133"/>
                <a:gd name="T71" fmla="*/ 7 h 168"/>
                <a:gd name="T72" fmla="*/ 40 w 133"/>
                <a:gd name="T73" fmla="*/ 25 h 168"/>
                <a:gd name="T74" fmla="*/ 37 w 133"/>
                <a:gd name="T75" fmla="*/ 43 h 168"/>
                <a:gd name="T76" fmla="*/ 24 w 133"/>
                <a:gd name="T77" fmla="*/ 46 h 168"/>
                <a:gd name="T78" fmla="*/ 6 w 133"/>
                <a:gd name="T79" fmla="*/ 56 h 168"/>
                <a:gd name="T80" fmla="*/ 6 w 133"/>
                <a:gd name="T81" fmla="*/ 90 h 168"/>
                <a:gd name="T82" fmla="*/ 16 w 133"/>
                <a:gd name="T83" fmla="*/ 10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3" h="168">
                  <a:moveTo>
                    <a:pt x="131" y="71"/>
                  </a:moveTo>
                  <a:cubicBezTo>
                    <a:pt x="133" y="81"/>
                    <a:pt x="126" y="86"/>
                    <a:pt x="120" y="91"/>
                  </a:cubicBezTo>
                  <a:cubicBezTo>
                    <a:pt x="116" y="93"/>
                    <a:pt x="111" y="96"/>
                    <a:pt x="109" y="101"/>
                  </a:cubicBezTo>
                  <a:cubicBezTo>
                    <a:pt x="105" y="108"/>
                    <a:pt x="104" y="120"/>
                    <a:pt x="104" y="131"/>
                  </a:cubicBezTo>
                  <a:cubicBezTo>
                    <a:pt x="103" y="139"/>
                    <a:pt x="103" y="145"/>
                    <a:pt x="102" y="149"/>
                  </a:cubicBezTo>
                  <a:cubicBezTo>
                    <a:pt x="100" y="155"/>
                    <a:pt x="93" y="164"/>
                    <a:pt x="83" y="166"/>
                  </a:cubicBezTo>
                  <a:cubicBezTo>
                    <a:pt x="75" y="168"/>
                    <a:pt x="68" y="165"/>
                    <a:pt x="61" y="157"/>
                  </a:cubicBezTo>
                  <a:cubicBezTo>
                    <a:pt x="53" y="149"/>
                    <a:pt x="47" y="140"/>
                    <a:pt x="42" y="131"/>
                  </a:cubicBezTo>
                  <a:cubicBezTo>
                    <a:pt x="34" y="119"/>
                    <a:pt x="28" y="108"/>
                    <a:pt x="15" y="101"/>
                  </a:cubicBezTo>
                  <a:cubicBezTo>
                    <a:pt x="11" y="99"/>
                    <a:pt x="8" y="95"/>
                    <a:pt x="5" y="90"/>
                  </a:cubicBezTo>
                  <a:cubicBezTo>
                    <a:pt x="0" y="79"/>
                    <a:pt x="0" y="65"/>
                    <a:pt x="6" y="55"/>
                  </a:cubicBezTo>
                  <a:cubicBezTo>
                    <a:pt x="9" y="50"/>
                    <a:pt x="14" y="45"/>
                    <a:pt x="24" y="46"/>
                  </a:cubicBezTo>
                  <a:cubicBezTo>
                    <a:pt x="30" y="46"/>
                    <a:pt x="34" y="45"/>
                    <a:pt x="37" y="42"/>
                  </a:cubicBezTo>
                  <a:cubicBezTo>
                    <a:pt x="40" y="39"/>
                    <a:pt x="40" y="32"/>
                    <a:pt x="39" y="25"/>
                  </a:cubicBezTo>
                  <a:cubicBezTo>
                    <a:pt x="38" y="18"/>
                    <a:pt x="38" y="11"/>
                    <a:pt x="41" y="7"/>
                  </a:cubicBezTo>
                  <a:cubicBezTo>
                    <a:pt x="45" y="2"/>
                    <a:pt x="48" y="0"/>
                    <a:pt x="52" y="1"/>
                  </a:cubicBezTo>
                  <a:cubicBezTo>
                    <a:pt x="59" y="1"/>
                    <a:pt x="65" y="9"/>
                    <a:pt x="71" y="18"/>
                  </a:cubicBezTo>
                  <a:cubicBezTo>
                    <a:pt x="78" y="27"/>
                    <a:pt x="85" y="37"/>
                    <a:pt x="93" y="39"/>
                  </a:cubicBezTo>
                  <a:cubicBezTo>
                    <a:pt x="113" y="43"/>
                    <a:pt x="123" y="49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30" y="61"/>
                    <a:pt x="131" y="65"/>
                    <a:pt x="131" y="71"/>
                  </a:cubicBezTo>
                  <a:close/>
                  <a:moveTo>
                    <a:pt x="16" y="101"/>
                  </a:moveTo>
                  <a:cubicBezTo>
                    <a:pt x="28" y="107"/>
                    <a:pt x="35" y="118"/>
                    <a:pt x="43" y="131"/>
                  </a:cubicBezTo>
                  <a:cubicBezTo>
                    <a:pt x="48" y="139"/>
                    <a:pt x="53" y="148"/>
                    <a:pt x="61" y="157"/>
                  </a:cubicBezTo>
                  <a:cubicBezTo>
                    <a:pt x="68" y="164"/>
                    <a:pt x="75" y="167"/>
                    <a:pt x="83" y="166"/>
                  </a:cubicBezTo>
                  <a:cubicBezTo>
                    <a:pt x="93" y="164"/>
                    <a:pt x="100" y="154"/>
                    <a:pt x="101" y="148"/>
                  </a:cubicBezTo>
                  <a:cubicBezTo>
                    <a:pt x="102" y="145"/>
                    <a:pt x="103" y="138"/>
                    <a:pt x="103" y="131"/>
                  </a:cubicBezTo>
                  <a:cubicBezTo>
                    <a:pt x="104" y="120"/>
                    <a:pt x="104" y="108"/>
                    <a:pt x="108" y="101"/>
                  </a:cubicBezTo>
                  <a:cubicBezTo>
                    <a:pt x="111" y="96"/>
                    <a:pt x="115" y="93"/>
                    <a:pt x="119" y="90"/>
                  </a:cubicBezTo>
                  <a:cubicBezTo>
                    <a:pt x="126" y="85"/>
                    <a:pt x="132" y="81"/>
                    <a:pt x="131" y="71"/>
                  </a:cubicBezTo>
                  <a:cubicBezTo>
                    <a:pt x="130" y="66"/>
                    <a:pt x="129" y="61"/>
                    <a:pt x="127" y="58"/>
                  </a:cubicBezTo>
                  <a:cubicBezTo>
                    <a:pt x="127" y="58"/>
                    <a:pt x="127" y="58"/>
                    <a:pt x="127" y="58"/>
                  </a:cubicBezTo>
                  <a:cubicBezTo>
                    <a:pt x="123" y="49"/>
                    <a:pt x="113" y="44"/>
                    <a:pt x="93" y="40"/>
                  </a:cubicBezTo>
                  <a:cubicBezTo>
                    <a:pt x="85" y="38"/>
                    <a:pt x="77" y="28"/>
                    <a:pt x="71" y="19"/>
                  </a:cubicBezTo>
                  <a:cubicBezTo>
                    <a:pt x="64" y="10"/>
                    <a:pt x="58" y="2"/>
                    <a:pt x="52" y="1"/>
                  </a:cubicBezTo>
                  <a:cubicBezTo>
                    <a:pt x="48" y="1"/>
                    <a:pt x="45" y="3"/>
                    <a:pt x="42" y="7"/>
                  </a:cubicBezTo>
                  <a:cubicBezTo>
                    <a:pt x="39" y="11"/>
                    <a:pt x="39" y="18"/>
                    <a:pt x="40" y="25"/>
                  </a:cubicBezTo>
                  <a:cubicBezTo>
                    <a:pt x="40" y="32"/>
                    <a:pt x="41" y="39"/>
                    <a:pt x="37" y="43"/>
                  </a:cubicBezTo>
                  <a:cubicBezTo>
                    <a:pt x="35" y="46"/>
                    <a:pt x="30" y="47"/>
                    <a:pt x="24" y="46"/>
                  </a:cubicBezTo>
                  <a:cubicBezTo>
                    <a:pt x="15" y="46"/>
                    <a:pt x="9" y="51"/>
                    <a:pt x="6" y="56"/>
                  </a:cubicBezTo>
                  <a:cubicBezTo>
                    <a:pt x="1" y="65"/>
                    <a:pt x="0" y="79"/>
                    <a:pt x="6" y="90"/>
                  </a:cubicBezTo>
                  <a:cubicBezTo>
                    <a:pt x="8" y="95"/>
                    <a:pt x="12" y="98"/>
                    <a:pt x="16" y="101"/>
                  </a:cubicBezTo>
                  <a:close/>
                </a:path>
              </a:pathLst>
            </a:custGeom>
            <a:solidFill>
              <a:srgbClr val="2B2A2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757"/>
            <p:cNvSpPr>
              <a:spLocks/>
            </p:cNvSpPr>
            <p:nvPr/>
          </p:nvSpPr>
          <p:spPr bwMode="auto">
            <a:xfrm rot="16200000">
              <a:off x="9411363" y="2855840"/>
              <a:ext cx="177984" cy="174028"/>
            </a:xfrm>
            <a:custGeom>
              <a:avLst/>
              <a:gdLst>
                <a:gd name="T0" fmla="*/ 40 w 57"/>
                <a:gd name="T1" fmla="*/ 49 h 56"/>
                <a:gd name="T2" fmla="*/ 51 w 57"/>
                <a:gd name="T3" fmla="*/ 16 h 56"/>
                <a:gd name="T4" fmla="*/ 17 w 57"/>
                <a:gd name="T5" fmla="*/ 6 h 56"/>
                <a:gd name="T6" fmla="*/ 6 w 57"/>
                <a:gd name="T7" fmla="*/ 39 h 56"/>
                <a:gd name="T8" fmla="*/ 40 w 57"/>
                <a:gd name="T9" fmla="*/ 4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40" y="49"/>
                  </a:moveTo>
                  <a:cubicBezTo>
                    <a:pt x="52" y="43"/>
                    <a:pt x="57" y="28"/>
                    <a:pt x="51" y="16"/>
                  </a:cubicBezTo>
                  <a:cubicBezTo>
                    <a:pt x="45" y="4"/>
                    <a:pt x="30" y="0"/>
                    <a:pt x="17" y="6"/>
                  </a:cubicBezTo>
                  <a:cubicBezTo>
                    <a:pt x="5" y="12"/>
                    <a:pt x="0" y="27"/>
                    <a:pt x="6" y="39"/>
                  </a:cubicBezTo>
                  <a:cubicBezTo>
                    <a:pt x="12" y="51"/>
                    <a:pt x="27" y="56"/>
                    <a:pt x="40" y="49"/>
                  </a:cubicBezTo>
                  <a:close/>
                </a:path>
              </a:pathLst>
            </a:custGeom>
            <a:solidFill>
              <a:srgbClr val="FFD3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758"/>
            <p:cNvSpPr>
              <a:spLocks/>
            </p:cNvSpPr>
            <p:nvPr/>
          </p:nvSpPr>
          <p:spPr bwMode="auto">
            <a:xfrm rot="16200000">
              <a:off x="9168120" y="2743117"/>
              <a:ext cx="262361" cy="177984"/>
            </a:xfrm>
            <a:custGeom>
              <a:avLst/>
              <a:gdLst>
                <a:gd name="T0" fmla="*/ 42 w 84"/>
                <a:gd name="T1" fmla="*/ 23 h 57"/>
                <a:gd name="T2" fmla="*/ 27 w 84"/>
                <a:gd name="T3" fmla="*/ 0 h 57"/>
                <a:gd name="T4" fmla="*/ 20 w 84"/>
                <a:gd name="T5" fmla="*/ 18 h 57"/>
                <a:gd name="T6" fmla="*/ 27 w 84"/>
                <a:gd name="T7" fmla="*/ 27 h 57"/>
                <a:gd name="T8" fmla="*/ 8 w 84"/>
                <a:gd name="T9" fmla="*/ 32 h 57"/>
                <a:gd name="T10" fmla="*/ 0 w 84"/>
                <a:gd name="T11" fmla="*/ 50 h 57"/>
                <a:gd name="T12" fmla="*/ 21 w 84"/>
                <a:gd name="T13" fmla="*/ 50 h 57"/>
                <a:gd name="T14" fmla="*/ 31 w 84"/>
                <a:gd name="T15" fmla="*/ 41 h 57"/>
                <a:gd name="T16" fmla="*/ 42 w 84"/>
                <a:gd name="T17" fmla="*/ 52 h 57"/>
                <a:gd name="T18" fmla="*/ 56 w 84"/>
                <a:gd name="T19" fmla="*/ 57 h 57"/>
                <a:gd name="T20" fmla="*/ 49 w 84"/>
                <a:gd name="T21" fmla="*/ 41 h 57"/>
                <a:gd name="T22" fmla="*/ 45 w 84"/>
                <a:gd name="T23" fmla="*/ 37 h 57"/>
                <a:gd name="T24" fmla="*/ 71 w 84"/>
                <a:gd name="T25" fmla="*/ 37 h 57"/>
                <a:gd name="T26" fmla="*/ 84 w 84"/>
                <a:gd name="T27" fmla="*/ 23 h 57"/>
                <a:gd name="T28" fmla="*/ 60 w 84"/>
                <a:gd name="T29" fmla="*/ 12 h 57"/>
                <a:gd name="T30" fmla="*/ 42 w 84"/>
                <a:gd name="T31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" h="57">
                  <a:moveTo>
                    <a:pt x="42" y="23"/>
                  </a:moveTo>
                  <a:cubicBezTo>
                    <a:pt x="44" y="15"/>
                    <a:pt x="27" y="0"/>
                    <a:pt x="27" y="0"/>
                  </a:cubicBezTo>
                  <a:cubicBezTo>
                    <a:pt x="27" y="0"/>
                    <a:pt x="18" y="12"/>
                    <a:pt x="20" y="18"/>
                  </a:cubicBezTo>
                  <a:cubicBezTo>
                    <a:pt x="23" y="24"/>
                    <a:pt x="27" y="27"/>
                    <a:pt x="27" y="27"/>
                  </a:cubicBezTo>
                  <a:cubicBezTo>
                    <a:pt x="27" y="27"/>
                    <a:pt x="15" y="25"/>
                    <a:pt x="8" y="32"/>
                  </a:cubicBezTo>
                  <a:cubicBezTo>
                    <a:pt x="1" y="39"/>
                    <a:pt x="0" y="50"/>
                    <a:pt x="0" y="50"/>
                  </a:cubicBezTo>
                  <a:cubicBezTo>
                    <a:pt x="0" y="50"/>
                    <a:pt x="14" y="55"/>
                    <a:pt x="21" y="50"/>
                  </a:cubicBezTo>
                  <a:cubicBezTo>
                    <a:pt x="28" y="45"/>
                    <a:pt x="31" y="41"/>
                    <a:pt x="31" y="41"/>
                  </a:cubicBezTo>
                  <a:cubicBezTo>
                    <a:pt x="31" y="41"/>
                    <a:pt x="34" y="47"/>
                    <a:pt x="42" y="52"/>
                  </a:cubicBezTo>
                  <a:cubicBezTo>
                    <a:pt x="50" y="57"/>
                    <a:pt x="56" y="57"/>
                    <a:pt x="56" y="57"/>
                  </a:cubicBezTo>
                  <a:cubicBezTo>
                    <a:pt x="56" y="57"/>
                    <a:pt x="53" y="44"/>
                    <a:pt x="49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63" y="45"/>
                    <a:pt x="71" y="37"/>
                  </a:cubicBezTo>
                  <a:cubicBezTo>
                    <a:pt x="80" y="29"/>
                    <a:pt x="84" y="23"/>
                    <a:pt x="84" y="23"/>
                  </a:cubicBezTo>
                  <a:cubicBezTo>
                    <a:pt x="84" y="23"/>
                    <a:pt x="69" y="9"/>
                    <a:pt x="60" y="12"/>
                  </a:cubicBezTo>
                  <a:cubicBezTo>
                    <a:pt x="51" y="15"/>
                    <a:pt x="42" y="23"/>
                    <a:pt x="42" y="23"/>
                  </a:cubicBezTo>
                  <a:close/>
                </a:path>
              </a:pathLst>
            </a:custGeom>
            <a:solidFill>
              <a:srgbClr val="5A9B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759"/>
            <p:cNvSpPr>
              <a:spLocks/>
            </p:cNvSpPr>
            <p:nvPr/>
          </p:nvSpPr>
          <p:spPr bwMode="auto">
            <a:xfrm rot="16200000">
              <a:off x="9522769" y="2673242"/>
              <a:ext cx="264998" cy="301913"/>
            </a:xfrm>
            <a:custGeom>
              <a:avLst/>
              <a:gdLst>
                <a:gd name="T0" fmla="*/ 12 w 85"/>
                <a:gd name="T1" fmla="*/ 45 h 97"/>
                <a:gd name="T2" fmla="*/ 20 w 85"/>
                <a:gd name="T3" fmla="*/ 52 h 97"/>
                <a:gd name="T4" fmla="*/ 30 w 85"/>
                <a:gd name="T5" fmla="*/ 50 h 97"/>
                <a:gd name="T6" fmla="*/ 28 w 85"/>
                <a:gd name="T7" fmla="*/ 43 h 97"/>
                <a:gd name="T8" fmla="*/ 30 w 85"/>
                <a:gd name="T9" fmla="*/ 40 h 97"/>
                <a:gd name="T10" fmla="*/ 35 w 85"/>
                <a:gd name="T11" fmla="*/ 39 h 97"/>
                <a:gd name="T12" fmla="*/ 39 w 85"/>
                <a:gd name="T13" fmla="*/ 45 h 97"/>
                <a:gd name="T14" fmla="*/ 30 w 85"/>
                <a:gd name="T15" fmla="*/ 62 h 97"/>
                <a:gd name="T16" fmla="*/ 35 w 85"/>
                <a:gd name="T17" fmla="*/ 66 h 97"/>
                <a:gd name="T18" fmla="*/ 34 w 85"/>
                <a:gd name="T19" fmla="*/ 29 h 97"/>
                <a:gd name="T20" fmla="*/ 31 w 85"/>
                <a:gd name="T21" fmla="*/ 21 h 97"/>
                <a:gd name="T22" fmla="*/ 34 w 85"/>
                <a:gd name="T23" fmla="*/ 16 h 97"/>
                <a:gd name="T24" fmla="*/ 41 w 85"/>
                <a:gd name="T25" fmla="*/ 15 h 97"/>
                <a:gd name="T26" fmla="*/ 48 w 85"/>
                <a:gd name="T27" fmla="*/ 22 h 97"/>
                <a:gd name="T28" fmla="*/ 42 w 85"/>
                <a:gd name="T29" fmla="*/ 51 h 97"/>
                <a:gd name="T30" fmla="*/ 57 w 85"/>
                <a:gd name="T31" fmla="*/ 11 h 97"/>
                <a:gd name="T32" fmla="*/ 68 w 85"/>
                <a:gd name="T33" fmla="*/ 10 h 97"/>
                <a:gd name="T34" fmla="*/ 83 w 85"/>
                <a:gd name="T35" fmla="*/ 0 h 97"/>
                <a:gd name="T36" fmla="*/ 73 w 85"/>
                <a:gd name="T37" fmla="*/ 18 h 97"/>
                <a:gd name="T38" fmla="*/ 59 w 85"/>
                <a:gd name="T39" fmla="*/ 30 h 97"/>
                <a:gd name="T40" fmla="*/ 54 w 85"/>
                <a:gd name="T41" fmla="*/ 43 h 97"/>
                <a:gd name="T42" fmla="*/ 57 w 85"/>
                <a:gd name="T43" fmla="*/ 33 h 97"/>
                <a:gd name="T44" fmla="*/ 61 w 85"/>
                <a:gd name="T45" fmla="*/ 34 h 97"/>
                <a:gd name="T46" fmla="*/ 66 w 85"/>
                <a:gd name="T47" fmla="*/ 36 h 97"/>
                <a:gd name="T48" fmla="*/ 63 w 85"/>
                <a:gd name="T49" fmla="*/ 43 h 97"/>
                <a:gd name="T50" fmla="*/ 50 w 85"/>
                <a:gd name="T51" fmla="*/ 50 h 97"/>
                <a:gd name="T52" fmla="*/ 72 w 85"/>
                <a:gd name="T53" fmla="*/ 38 h 97"/>
                <a:gd name="T54" fmla="*/ 75 w 85"/>
                <a:gd name="T55" fmla="*/ 45 h 97"/>
                <a:gd name="T56" fmla="*/ 82 w 85"/>
                <a:gd name="T57" fmla="*/ 49 h 97"/>
                <a:gd name="T58" fmla="*/ 71 w 85"/>
                <a:gd name="T59" fmla="*/ 53 h 97"/>
                <a:gd name="T60" fmla="*/ 63 w 85"/>
                <a:gd name="T61" fmla="*/ 50 h 97"/>
                <a:gd name="T62" fmla="*/ 37 w 85"/>
                <a:gd name="T63" fmla="*/ 66 h 97"/>
                <a:gd name="T64" fmla="*/ 49 w 85"/>
                <a:gd name="T65" fmla="*/ 68 h 97"/>
                <a:gd name="T66" fmla="*/ 60 w 85"/>
                <a:gd name="T67" fmla="*/ 57 h 97"/>
                <a:gd name="T68" fmla="*/ 62 w 85"/>
                <a:gd name="T69" fmla="*/ 63 h 97"/>
                <a:gd name="T70" fmla="*/ 63 w 85"/>
                <a:gd name="T71" fmla="*/ 72 h 97"/>
                <a:gd name="T72" fmla="*/ 54 w 85"/>
                <a:gd name="T73" fmla="*/ 79 h 97"/>
                <a:gd name="T74" fmla="*/ 40 w 85"/>
                <a:gd name="T75" fmla="*/ 73 h 97"/>
                <a:gd name="T76" fmla="*/ 28 w 85"/>
                <a:gd name="T77" fmla="*/ 97 h 97"/>
                <a:gd name="T78" fmla="*/ 19 w 85"/>
                <a:gd name="T79" fmla="*/ 67 h 97"/>
                <a:gd name="T80" fmla="*/ 13 w 85"/>
                <a:gd name="T81" fmla="*/ 75 h 97"/>
                <a:gd name="T82" fmla="*/ 10 w 85"/>
                <a:gd name="T83" fmla="*/ 72 h 97"/>
                <a:gd name="T84" fmla="*/ 7 w 85"/>
                <a:gd name="T85" fmla="*/ 68 h 97"/>
                <a:gd name="T86" fmla="*/ 12 w 85"/>
                <a:gd name="T87" fmla="*/ 62 h 97"/>
                <a:gd name="T88" fmla="*/ 28 w 85"/>
                <a:gd name="T89" fmla="*/ 62 h 97"/>
                <a:gd name="T90" fmla="*/ 6 w 85"/>
                <a:gd name="T91" fmla="*/ 58 h 97"/>
                <a:gd name="T92" fmla="*/ 6 w 85"/>
                <a:gd name="T93" fmla="*/ 49 h 97"/>
                <a:gd name="T94" fmla="*/ 1 w 85"/>
                <a:gd name="T95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" h="97">
                  <a:moveTo>
                    <a:pt x="4" y="40"/>
                  </a:moveTo>
                  <a:cubicBezTo>
                    <a:pt x="7" y="40"/>
                    <a:pt x="7" y="40"/>
                    <a:pt x="9" y="41"/>
                  </a:cubicBezTo>
                  <a:cubicBezTo>
                    <a:pt x="10" y="42"/>
                    <a:pt x="12" y="45"/>
                    <a:pt x="12" y="45"/>
                  </a:cubicBezTo>
                  <a:cubicBezTo>
                    <a:pt x="12" y="45"/>
                    <a:pt x="14" y="40"/>
                    <a:pt x="16" y="40"/>
                  </a:cubicBezTo>
                  <a:cubicBezTo>
                    <a:pt x="17" y="39"/>
                    <a:pt x="21" y="40"/>
                    <a:pt x="22" y="42"/>
                  </a:cubicBezTo>
                  <a:cubicBezTo>
                    <a:pt x="22" y="43"/>
                    <a:pt x="20" y="49"/>
                    <a:pt x="20" y="52"/>
                  </a:cubicBezTo>
                  <a:cubicBezTo>
                    <a:pt x="22" y="53"/>
                    <a:pt x="25" y="56"/>
                    <a:pt x="28" y="6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49"/>
                    <a:pt x="27" y="48"/>
                    <a:pt x="26" y="48"/>
                  </a:cubicBezTo>
                  <a:cubicBezTo>
                    <a:pt x="25" y="47"/>
                    <a:pt x="25" y="46"/>
                    <a:pt x="25" y="45"/>
                  </a:cubicBezTo>
                  <a:cubicBezTo>
                    <a:pt x="25" y="44"/>
                    <a:pt x="26" y="44"/>
                    <a:pt x="28" y="43"/>
                  </a:cubicBezTo>
                  <a:cubicBezTo>
                    <a:pt x="29" y="43"/>
                    <a:pt x="29" y="43"/>
                    <a:pt x="30" y="43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8" y="41"/>
                    <a:pt x="29" y="40"/>
                    <a:pt x="30" y="40"/>
                  </a:cubicBezTo>
                  <a:cubicBezTo>
                    <a:pt x="31" y="39"/>
                    <a:pt x="30" y="38"/>
                    <a:pt x="31" y="37"/>
                  </a:cubicBezTo>
                  <a:cubicBezTo>
                    <a:pt x="32" y="36"/>
                    <a:pt x="32" y="37"/>
                    <a:pt x="33" y="38"/>
                  </a:cubicBezTo>
                  <a:cubicBezTo>
                    <a:pt x="34" y="38"/>
                    <a:pt x="34" y="38"/>
                    <a:pt x="35" y="39"/>
                  </a:cubicBezTo>
                  <a:cubicBezTo>
                    <a:pt x="35" y="41"/>
                    <a:pt x="34" y="43"/>
                    <a:pt x="34" y="43"/>
                  </a:cubicBezTo>
                  <a:cubicBezTo>
                    <a:pt x="34" y="43"/>
                    <a:pt x="37" y="41"/>
                    <a:pt x="38" y="41"/>
                  </a:cubicBezTo>
                  <a:cubicBezTo>
                    <a:pt x="39" y="41"/>
                    <a:pt x="40" y="43"/>
                    <a:pt x="39" y="45"/>
                  </a:cubicBezTo>
                  <a:cubicBezTo>
                    <a:pt x="39" y="46"/>
                    <a:pt x="33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2" y="65"/>
                    <a:pt x="33" y="69"/>
                    <a:pt x="34" y="73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6" y="62"/>
                    <a:pt x="38" y="58"/>
                    <a:pt x="41" y="53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8" y="30"/>
                    <a:pt x="35" y="30"/>
                    <a:pt x="34" y="29"/>
                  </a:cubicBezTo>
                  <a:cubicBezTo>
                    <a:pt x="34" y="29"/>
                    <a:pt x="30" y="28"/>
                    <a:pt x="28" y="27"/>
                  </a:cubicBezTo>
                  <a:cubicBezTo>
                    <a:pt x="26" y="26"/>
                    <a:pt x="27" y="25"/>
                    <a:pt x="27" y="24"/>
                  </a:cubicBezTo>
                  <a:cubicBezTo>
                    <a:pt x="27" y="23"/>
                    <a:pt x="28" y="22"/>
                    <a:pt x="31" y="21"/>
                  </a:cubicBezTo>
                  <a:cubicBezTo>
                    <a:pt x="32" y="20"/>
                    <a:pt x="33" y="21"/>
                    <a:pt x="34" y="21"/>
                  </a:cubicBezTo>
                  <a:cubicBezTo>
                    <a:pt x="33" y="20"/>
                    <a:pt x="32" y="19"/>
                    <a:pt x="32" y="19"/>
                  </a:cubicBezTo>
                  <a:cubicBezTo>
                    <a:pt x="31" y="17"/>
                    <a:pt x="32" y="17"/>
                    <a:pt x="34" y="16"/>
                  </a:cubicBezTo>
                  <a:cubicBezTo>
                    <a:pt x="35" y="14"/>
                    <a:pt x="35" y="13"/>
                    <a:pt x="36" y="12"/>
                  </a:cubicBezTo>
                  <a:cubicBezTo>
                    <a:pt x="37" y="10"/>
                    <a:pt x="37" y="12"/>
                    <a:pt x="39" y="13"/>
                  </a:cubicBezTo>
                  <a:cubicBezTo>
                    <a:pt x="40" y="14"/>
                    <a:pt x="40" y="14"/>
                    <a:pt x="41" y="15"/>
                  </a:cubicBezTo>
                  <a:cubicBezTo>
                    <a:pt x="41" y="17"/>
                    <a:pt x="40" y="20"/>
                    <a:pt x="40" y="20"/>
                  </a:cubicBezTo>
                  <a:cubicBezTo>
                    <a:pt x="40" y="20"/>
                    <a:pt x="44" y="18"/>
                    <a:pt x="46" y="17"/>
                  </a:cubicBezTo>
                  <a:cubicBezTo>
                    <a:pt x="47" y="17"/>
                    <a:pt x="49" y="20"/>
                    <a:pt x="48" y="22"/>
                  </a:cubicBezTo>
                  <a:cubicBezTo>
                    <a:pt x="47" y="23"/>
                    <a:pt x="42" y="27"/>
                    <a:pt x="40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8" y="42"/>
                    <a:pt x="54" y="33"/>
                    <a:pt x="57" y="29"/>
                  </a:cubicBezTo>
                  <a:cubicBezTo>
                    <a:pt x="57" y="28"/>
                    <a:pt x="55" y="25"/>
                    <a:pt x="55" y="24"/>
                  </a:cubicBezTo>
                  <a:cubicBezTo>
                    <a:pt x="55" y="22"/>
                    <a:pt x="56" y="15"/>
                    <a:pt x="57" y="11"/>
                  </a:cubicBezTo>
                  <a:cubicBezTo>
                    <a:pt x="57" y="7"/>
                    <a:pt x="58" y="8"/>
                    <a:pt x="60" y="6"/>
                  </a:cubicBezTo>
                  <a:cubicBezTo>
                    <a:pt x="62" y="4"/>
                    <a:pt x="64" y="5"/>
                    <a:pt x="67" y="6"/>
                  </a:cubicBezTo>
                  <a:cubicBezTo>
                    <a:pt x="68" y="8"/>
                    <a:pt x="68" y="9"/>
                    <a:pt x="68" y="10"/>
                  </a:cubicBezTo>
                  <a:cubicBezTo>
                    <a:pt x="69" y="9"/>
                    <a:pt x="69" y="6"/>
                    <a:pt x="70" y="5"/>
                  </a:cubicBezTo>
                  <a:cubicBezTo>
                    <a:pt x="72" y="2"/>
                    <a:pt x="73" y="3"/>
                    <a:pt x="76" y="3"/>
                  </a:cubicBezTo>
                  <a:cubicBezTo>
                    <a:pt x="78" y="3"/>
                    <a:pt x="80" y="1"/>
                    <a:pt x="83" y="0"/>
                  </a:cubicBezTo>
                  <a:cubicBezTo>
                    <a:pt x="85" y="0"/>
                    <a:pt x="83" y="2"/>
                    <a:pt x="82" y="6"/>
                  </a:cubicBezTo>
                  <a:cubicBezTo>
                    <a:pt x="81" y="10"/>
                    <a:pt x="82" y="10"/>
                    <a:pt x="80" y="13"/>
                  </a:cubicBezTo>
                  <a:cubicBezTo>
                    <a:pt x="77" y="15"/>
                    <a:pt x="73" y="18"/>
                    <a:pt x="73" y="18"/>
                  </a:cubicBezTo>
                  <a:cubicBezTo>
                    <a:pt x="73" y="18"/>
                    <a:pt x="78" y="21"/>
                    <a:pt x="79" y="23"/>
                  </a:cubicBezTo>
                  <a:cubicBezTo>
                    <a:pt x="79" y="24"/>
                    <a:pt x="76" y="31"/>
                    <a:pt x="73" y="32"/>
                  </a:cubicBezTo>
                  <a:cubicBezTo>
                    <a:pt x="70" y="33"/>
                    <a:pt x="62" y="31"/>
                    <a:pt x="59" y="30"/>
                  </a:cubicBezTo>
                  <a:cubicBezTo>
                    <a:pt x="55" y="34"/>
                    <a:pt x="49" y="43"/>
                    <a:pt x="43" y="52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4" y="42"/>
                    <a:pt x="54" y="41"/>
                    <a:pt x="54" y="40"/>
                  </a:cubicBezTo>
                  <a:cubicBezTo>
                    <a:pt x="54" y="40"/>
                    <a:pt x="55" y="37"/>
                    <a:pt x="55" y="35"/>
                  </a:cubicBezTo>
                  <a:cubicBezTo>
                    <a:pt x="56" y="33"/>
                    <a:pt x="56" y="34"/>
                    <a:pt x="57" y="33"/>
                  </a:cubicBezTo>
                  <a:cubicBezTo>
                    <a:pt x="58" y="32"/>
                    <a:pt x="59" y="33"/>
                    <a:pt x="60" y="34"/>
                  </a:cubicBezTo>
                  <a:cubicBezTo>
                    <a:pt x="60" y="35"/>
                    <a:pt x="60" y="36"/>
                    <a:pt x="60" y="36"/>
                  </a:cubicBezTo>
                  <a:cubicBezTo>
                    <a:pt x="60" y="36"/>
                    <a:pt x="61" y="35"/>
                    <a:pt x="61" y="34"/>
                  </a:cubicBezTo>
                  <a:cubicBezTo>
                    <a:pt x="62" y="33"/>
                    <a:pt x="63" y="34"/>
                    <a:pt x="64" y="34"/>
                  </a:cubicBezTo>
                  <a:cubicBezTo>
                    <a:pt x="65" y="35"/>
                    <a:pt x="65" y="34"/>
                    <a:pt x="66" y="34"/>
                  </a:cubicBezTo>
                  <a:cubicBezTo>
                    <a:pt x="68" y="34"/>
                    <a:pt x="67" y="35"/>
                    <a:pt x="66" y="36"/>
                  </a:cubicBezTo>
                  <a:cubicBezTo>
                    <a:pt x="65" y="38"/>
                    <a:pt x="65" y="38"/>
                    <a:pt x="64" y="39"/>
                  </a:cubicBezTo>
                  <a:cubicBezTo>
                    <a:pt x="63" y="40"/>
                    <a:pt x="61" y="41"/>
                    <a:pt x="61" y="41"/>
                  </a:cubicBezTo>
                  <a:cubicBezTo>
                    <a:pt x="61" y="41"/>
                    <a:pt x="63" y="42"/>
                    <a:pt x="63" y="43"/>
                  </a:cubicBezTo>
                  <a:cubicBezTo>
                    <a:pt x="63" y="44"/>
                    <a:pt x="61" y="47"/>
                    <a:pt x="60" y="47"/>
                  </a:cubicBezTo>
                  <a:cubicBezTo>
                    <a:pt x="59" y="47"/>
                    <a:pt x="57" y="45"/>
                    <a:pt x="55" y="44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5" y="46"/>
                    <a:pt x="66" y="45"/>
                    <a:pt x="66" y="45"/>
                  </a:cubicBezTo>
                  <a:cubicBezTo>
                    <a:pt x="67" y="44"/>
                    <a:pt x="70" y="40"/>
                    <a:pt x="72" y="38"/>
                  </a:cubicBezTo>
                  <a:cubicBezTo>
                    <a:pt x="75" y="36"/>
                    <a:pt x="75" y="37"/>
                    <a:pt x="76" y="37"/>
                  </a:cubicBezTo>
                  <a:cubicBezTo>
                    <a:pt x="77" y="38"/>
                    <a:pt x="77" y="39"/>
                    <a:pt x="76" y="42"/>
                  </a:cubicBezTo>
                  <a:cubicBezTo>
                    <a:pt x="76" y="44"/>
                    <a:pt x="75" y="45"/>
                    <a:pt x="75" y="45"/>
                  </a:cubicBezTo>
                  <a:cubicBezTo>
                    <a:pt x="75" y="45"/>
                    <a:pt x="77" y="44"/>
                    <a:pt x="78" y="43"/>
                  </a:cubicBezTo>
                  <a:cubicBezTo>
                    <a:pt x="79" y="43"/>
                    <a:pt x="79" y="45"/>
                    <a:pt x="79" y="46"/>
                  </a:cubicBezTo>
                  <a:cubicBezTo>
                    <a:pt x="80" y="48"/>
                    <a:pt x="81" y="48"/>
                    <a:pt x="82" y="49"/>
                  </a:cubicBezTo>
                  <a:cubicBezTo>
                    <a:pt x="83" y="50"/>
                    <a:pt x="81" y="50"/>
                    <a:pt x="79" y="52"/>
                  </a:cubicBezTo>
                  <a:cubicBezTo>
                    <a:pt x="77" y="54"/>
                    <a:pt x="77" y="54"/>
                    <a:pt x="75" y="54"/>
                  </a:cubicBezTo>
                  <a:cubicBezTo>
                    <a:pt x="74" y="54"/>
                    <a:pt x="71" y="53"/>
                    <a:pt x="71" y="53"/>
                  </a:cubicBezTo>
                  <a:cubicBezTo>
                    <a:pt x="71" y="53"/>
                    <a:pt x="71" y="58"/>
                    <a:pt x="70" y="59"/>
                  </a:cubicBezTo>
                  <a:cubicBezTo>
                    <a:pt x="69" y="61"/>
                    <a:pt x="65" y="62"/>
                    <a:pt x="64" y="61"/>
                  </a:cubicBezTo>
                  <a:cubicBezTo>
                    <a:pt x="63" y="59"/>
                    <a:pt x="63" y="50"/>
                    <a:pt x="63" y="50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0" y="59"/>
                    <a:pt x="38" y="63"/>
                    <a:pt x="37" y="66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6" y="74"/>
                    <a:pt x="38" y="72"/>
                    <a:pt x="40" y="72"/>
                  </a:cubicBezTo>
                  <a:cubicBezTo>
                    <a:pt x="42" y="71"/>
                    <a:pt x="46" y="69"/>
                    <a:pt x="49" y="68"/>
                  </a:cubicBezTo>
                  <a:cubicBezTo>
                    <a:pt x="49" y="66"/>
                    <a:pt x="50" y="65"/>
                    <a:pt x="50" y="65"/>
                  </a:cubicBezTo>
                  <a:cubicBezTo>
                    <a:pt x="51" y="64"/>
                    <a:pt x="55" y="60"/>
                    <a:pt x="57" y="58"/>
                  </a:cubicBezTo>
                  <a:cubicBezTo>
                    <a:pt x="59" y="56"/>
                    <a:pt x="59" y="57"/>
                    <a:pt x="60" y="57"/>
                  </a:cubicBezTo>
                  <a:cubicBezTo>
                    <a:pt x="62" y="58"/>
                    <a:pt x="61" y="59"/>
                    <a:pt x="61" y="62"/>
                  </a:cubicBezTo>
                  <a:cubicBezTo>
                    <a:pt x="60" y="64"/>
                    <a:pt x="60" y="65"/>
                    <a:pt x="59" y="65"/>
                  </a:cubicBezTo>
                  <a:cubicBezTo>
                    <a:pt x="60" y="64"/>
                    <a:pt x="61" y="64"/>
                    <a:pt x="62" y="63"/>
                  </a:cubicBezTo>
                  <a:cubicBezTo>
                    <a:pt x="64" y="63"/>
                    <a:pt x="63" y="65"/>
                    <a:pt x="64" y="66"/>
                  </a:cubicBezTo>
                  <a:cubicBezTo>
                    <a:pt x="64" y="68"/>
                    <a:pt x="65" y="68"/>
                    <a:pt x="66" y="69"/>
                  </a:cubicBezTo>
                  <a:cubicBezTo>
                    <a:pt x="67" y="70"/>
                    <a:pt x="65" y="70"/>
                    <a:pt x="63" y="72"/>
                  </a:cubicBezTo>
                  <a:cubicBezTo>
                    <a:pt x="61" y="74"/>
                    <a:pt x="61" y="74"/>
                    <a:pt x="60" y="74"/>
                  </a:cubicBezTo>
                  <a:cubicBezTo>
                    <a:pt x="58" y="74"/>
                    <a:pt x="56" y="73"/>
                    <a:pt x="56" y="73"/>
                  </a:cubicBezTo>
                  <a:cubicBezTo>
                    <a:pt x="56" y="73"/>
                    <a:pt x="55" y="78"/>
                    <a:pt x="54" y="79"/>
                  </a:cubicBezTo>
                  <a:cubicBezTo>
                    <a:pt x="54" y="81"/>
                    <a:pt x="50" y="82"/>
                    <a:pt x="49" y="81"/>
                  </a:cubicBezTo>
                  <a:cubicBezTo>
                    <a:pt x="48" y="80"/>
                    <a:pt x="48" y="72"/>
                    <a:pt x="48" y="70"/>
                  </a:cubicBezTo>
                  <a:cubicBezTo>
                    <a:pt x="45" y="71"/>
                    <a:pt x="42" y="73"/>
                    <a:pt x="40" y="73"/>
                  </a:cubicBezTo>
                  <a:cubicBezTo>
                    <a:pt x="38" y="74"/>
                    <a:pt x="35" y="77"/>
                    <a:pt x="34" y="78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3" y="77"/>
                    <a:pt x="32" y="69"/>
                    <a:pt x="29" y="64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67"/>
                    <a:pt x="19" y="68"/>
                    <a:pt x="19" y="69"/>
                  </a:cubicBezTo>
                  <a:cubicBezTo>
                    <a:pt x="18" y="69"/>
                    <a:pt x="16" y="72"/>
                    <a:pt x="15" y="73"/>
                  </a:cubicBezTo>
                  <a:cubicBezTo>
                    <a:pt x="14" y="75"/>
                    <a:pt x="14" y="74"/>
                    <a:pt x="13" y="75"/>
                  </a:cubicBezTo>
                  <a:cubicBezTo>
                    <a:pt x="12" y="75"/>
                    <a:pt x="12" y="74"/>
                    <a:pt x="11" y="72"/>
                  </a:cubicBezTo>
                  <a:cubicBezTo>
                    <a:pt x="11" y="71"/>
                    <a:pt x="12" y="71"/>
                    <a:pt x="12" y="70"/>
                  </a:cubicBezTo>
                  <a:cubicBezTo>
                    <a:pt x="11" y="71"/>
                    <a:pt x="11" y="72"/>
                    <a:pt x="10" y="72"/>
                  </a:cubicBezTo>
                  <a:cubicBezTo>
                    <a:pt x="9" y="73"/>
                    <a:pt x="9" y="72"/>
                    <a:pt x="8" y="71"/>
                  </a:cubicBezTo>
                  <a:cubicBezTo>
                    <a:pt x="7" y="70"/>
                    <a:pt x="6" y="71"/>
                    <a:pt x="6" y="70"/>
                  </a:cubicBezTo>
                  <a:cubicBezTo>
                    <a:pt x="5" y="70"/>
                    <a:pt x="6" y="69"/>
                    <a:pt x="7" y="68"/>
                  </a:cubicBezTo>
                  <a:cubicBezTo>
                    <a:pt x="8" y="67"/>
                    <a:pt x="8" y="66"/>
                    <a:pt x="9" y="66"/>
                  </a:cubicBezTo>
                  <a:cubicBezTo>
                    <a:pt x="11" y="66"/>
                    <a:pt x="13" y="66"/>
                    <a:pt x="13" y="66"/>
                  </a:cubicBezTo>
                  <a:cubicBezTo>
                    <a:pt x="13" y="66"/>
                    <a:pt x="12" y="63"/>
                    <a:pt x="12" y="62"/>
                  </a:cubicBezTo>
                  <a:cubicBezTo>
                    <a:pt x="12" y="61"/>
                    <a:pt x="15" y="59"/>
                    <a:pt x="16" y="60"/>
                  </a:cubicBezTo>
                  <a:cubicBezTo>
                    <a:pt x="17" y="60"/>
                    <a:pt x="19" y="64"/>
                    <a:pt x="19" y="65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5" y="58"/>
                    <a:pt x="21" y="55"/>
                    <a:pt x="19" y="54"/>
                  </a:cubicBezTo>
                  <a:cubicBezTo>
                    <a:pt x="18" y="54"/>
                    <a:pt x="15" y="56"/>
                    <a:pt x="15" y="56"/>
                  </a:cubicBezTo>
                  <a:cubicBezTo>
                    <a:pt x="13" y="56"/>
                    <a:pt x="9" y="57"/>
                    <a:pt x="6" y="58"/>
                  </a:cubicBezTo>
                  <a:cubicBezTo>
                    <a:pt x="3" y="58"/>
                    <a:pt x="3" y="57"/>
                    <a:pt x="2" y="56"/>
                  </a:cubicBezTo>
                  <a:cubicBezTo>
                    <a:pt x="1" y="55"/>
                    <a:pt x="2" y="53"/>
                    <a:pt x="3" y="51"/>
                  </a:cubicBezTo>
                  <a:cubicBezTo>
                    <a:pt x="4" y="50"/>
                    <a:pt x="5" y="50"/>
                    <a:pt x="6" y="49"/>
                  </a:cubicBezTo>
                  <a:cubicBezTo>
                    <a:pt x="5" y="49"/>
                    <a:pt x="4" y="49"/>
                    <a:pt x="2" y="49"/>
                  </a:cubicBezTo>
                  <a:cubicBezTo>
                    <a:pt x="1" y="48"/>
                    <a:pt x="2" y="47"/>
                    <a:pt x="2" y="45"/>
                  </a:cubicBezTo>
                  <a:cubicBezTo>
                    <a:pt x="2" y="43"/>
                    <a:pt x="1" y="42"/>
                    <a:pt x="1" y="41"/>
                  </a:cubicBezTo>
                  <a:cubicBezTo>
                    <a:pt x="0" y="39"/>
                    <a:pt x="2" y="40"/>
                    <a:pt x="4" y="40"/>
                  </a:cubicBezTo>
                  <a:close/>
                </a:path>
              </a:pathLst>
            </a:custGeom>
            <a:solidFill>
              <a:srgbClr val="5F9F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Oval 760"/>
            <p:cNvSpPr>
              <a:spLocks noChangeArrowheads="1"/>
            </p:cNvSpPr>
            <p:nvPr/>
          </p:nvSpPr>
          <p:spPr bwMode="auto">
            <a:xfrm rot="16200000">
              <a:off x="9491127" y="2915828"/>
              <a:ext cx="246540" cy="24654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Oval 761"/>
            <p:cNvSpPr>
              <a:spLocks noChangeArrowheads="1"/>
            </p:cNvSpPr>
            <p:nvPr/>
          </p:nvSpPr>
          <p:spPr bwMode="auto">
            <a:xfrm rot="16200000">
              <a:off x="9497719" y="2922420"/>
              <a:ext cx="233356" cy="233356"/>
            </a:xfrm>
            <a:prstGeom prst="ellipse">
              <a:avLst/>
            </a:prstGeom>
            <a:solidFill>
              <a:srgbClr val="EF60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762"/>
            <p:cNvSpPr>
              <a:spLocks/>
            </p:cNvSpPr>
            <p:nvPr/>
          </p:nvSpPr>
          <p:spPr bwMode="auto">
            <a:xfrm rot="16200000">
              <a:off x="9533315" y="3017344"/>
              <a:ext cx="102835" cy="150297"/>
            </a:xfrm>
            <a:custGeom>
              <a:avLst/>
              <a:gdLst>
                <a:gd name="T0" fmla="*/ 33 w 33"/>
                <a:gd name="T1" fmla="*/ 32 h 48"/>
                <a:gd name="T2" fmla="*/ 3 w 33"/>
                <a:gd name="T3" fmla="*/ 48 h 48"/>
                <a:gd name="T4" fmla="*/ 0 w 33"/>
                <a:gd name="T5" fmla="*/ 33 h 48"/>
                <a:gd name="T6" fmla="*/ 28 w 33"/>
                <a:gd name="T7" fmla="*/ 0 h 48"/>
                <a:gd name="T8" fmla="*/ 33 w 33"/>
                <a:gd name="T9" fmla="*/ 32 h 48"/>
                <a:gd name="T10" fmla="*/ 33 w 33"/>
                <a:gd name="T11" fmla="*/ 32 h 48"/>
                <a:gd name="T12" fmla="*/ 33 w 33"/>
                <a:gd name="T13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8">
                  <a:moveTo>
                    <a:pt x="33" y="32"/>
                  </a:moveTo>
                  <a:cubicBezTo>
                    <a:pt x="3" y="48"/>
                    <a:pt x="3" y="48"/>
                    <a:pt x="3" y="48"/>
                  </a:cubicBezTo>
                  <a:cubicBezTo>
                    <a:pt x="1" y="43"/>
                    <a:pt x="0" y="38"/>
                    <a:pt x="0" y="33"/>
                  </a:cubicBezTo>
                  <a:cubicBezTo>
                    <a:pt x="0" y="17"/>
                    <a:pt x="12" y="3"/>
                    <a:pt x="28" y="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</a:path>
              </a:pathLst>
            </a:custGeom>
            <a:solidFill>
              <a:srgbClr val="ED39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763"/>
            <p:cNvSpPr>
              <a:spLocks/>
            </p:cNvSpPr>
            <p:nvPr/>
          </p:nvSpPr>
          <p:spPr bwMode="auto">
            <a:xfrm rot="16200000">
              <a:off x="9609123" y="3037779"/>
              <a:ext cx="3955" cy="2637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3 w 3"/>
                <a:gd name="T5" fmla="*/ 2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ED39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764"/>
            <p:cNvSpPr>
              <a:spLocks/>
            </p:cNvSpPr>
            <p:nvPr/>
          </p:nvSpPr>
          <p:spPr bwMode="auto">
            <a:xfrm rot="16200000">
              <a:off x="9591325" y="2975154"/>
              <a:ext cx="164800" cy="114701"/>
            </a:xfrm>
            <a:custGeom>
              <a:avLst/>
              <a:gdLst>
                <a:gd name="T0" fmla="*/ 24 w 53"/>
                <a:gd name="T1" fmla="*/ 0 h 37"/>
                <a:gd name="T2" fmla="*/ 53 w 53"/>
                <a:gd name="T3" fmla="*/ 16 h 37"/>
                <a:gd name="T4" fmla="*/ 43 w 53"/>
                <a:gd name="T5" fmla="*/ 27 h 37"/>
                <a:gd name="T6" fmla="*/ 0 w 53"/>
                <a:gd name="T7" fmla="*/ 23 h 37"/>
                <a:gd name="T8" fmla="*/ 24 w 53"/>
                <a:gd name="T9" fmla="*/ 0 h 37"/>
                <a:gd name="T10" fmla="*/ 24 w 53"/>
                <a:gd name="T11" fmla="*/ 0 h 37"/>
                <a:gd name="T12" fmla="*/ 24 w 53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37">
                  <a:moveTo>
                    <a:pt x="24" y="0"/>
                  </a:moveTo>
                  <a:cubicBezTo>
                    <a:pt x="53" y="16"/>
                    <a:pt x="53" y="16"/>
                    <a:pt x="53" y="16"/>
                  </a:cubicBezTo>
                  <a:cubicBezTo>
                    <a:pt x="51" y="21"/>
                    <a:pt x="48" y="24"/>
                    <a:pt x="43" y="27"/>
                  </a:cubicBezTo>
                  <a:cubicBezTo>
                    <a:pt x="30" y="37"/>
                    <a:pt x="11" y="34"/>
                    <a:pt x="0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ED39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Rectangle 765"/>
            <p:cNvSpPr>
              <a:spLocks noChangeArrowheads="1"/>
            </p:cNvSpPr>
            <p:nvPr/>
          </p:nvSpPr>
          <p:spPr bwMode="auto">
            <a:xfrm rot="16200000">
              <a:off x="9613738" y="3038438"/>
              <a:ext cx="1318" cy="3955"/>
            </a:xfrm>
            <a:prstGeom prst="rect">
              <a:avLst/>
            </a:prstGeom>
            <a:solidFill>
              <a:srgbClr val="ED39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766"/>
            <p:cNvSpPr>
              <a:spLocks/>
            </p:cNvSpPr>
            <p:nvPr/>
          </p:nvSpPr>
          <p:spPr bwMode="auto">
            <a:xfrm rot="16200000">
              <a:off x="9520790" y="2913850"/>
              <a:ext cx="112064" cy="134476"/>
            </a:xfrm>
            <a:custGeom>
              <a:avLst/>
              <a:gdLst>
                <a:gd name="T0" fmla="*/ 0 w 36"/>
                <a:gd name="T1" fmla="*/ 34 h 43"/>
                <a:gd name="T2" fmla="*/ 0 w 36"/>
                <a:gd name="T3" fmla="*/ 0 h 43"/>
                <a:gd name="T4" fmla="*/ 14 w 36"/>
                <a:gd name="T5" fmla="*/ 3 h 43"/>
                <a:gd name="T6" fmla="*/ 32 w 36"/>
                <a:gd name="T7" fmla="*/ 43 h 43"/>
                <a:gd name="T8" fmla="*/ 0 w 36"/>
                <a:gd name="T9" fmla="*/ 34 h 43"/>
                <a:gd name="T10" fmla="*/ 1 w 36"/>
                <a:gd name="T11" fmla="*/ 33 h 43"/>
                <a:gd name="T12" fmla="*/ 0 w 36"/>
                <a:gd name="T13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3">
                  <a:moveTo>
                    <a:pt x="0" y="3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0" y="1"/>
                    <a:pt x="14" y="3"/>
                  </a:cubicBezTo>
                  <a:cubicBezTo>
                    <a:pt x="29" y="10"/>
                    <a:pt x="36" y="27"/>
                    <a:pt x="32" y="4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4"/>
                    <a:pt x="0" y="34"/>
                    <a:pt x="0" y="34"/>
                  </a:cubicBezTo>
                </a:path>
              </a:pathLst>
            </a:custGeom>
            <a:solidFill>
              <a:srgbClr val="ED39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Rectangle 767"/>
            <p:cNvSpPr>
              <a:spLocks noChangeArrowheads="1"/>
            </p:cNvSpPr>
            <p:nvPr/>
          </p:nvSpPr>
          <p:spPr bwMode="auto">
            <a:xfrm rot="16200000">
              <a:off x="9613738" y="3034483"/>
              <a:ext cx="1318" cy="3955"/>
            </a:xfrm>
            <a:prstGeom prst="rect">
              <a:avLst/>
            </a:prstGeom>
            <a:solidFill>
              <a:srgbClr val="ED39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Oval 768"/>
            <p:cNvSpPr>
              <a:spLocks noChangeArrowheads="1"/>
            </p:cNvSpPr>
            <p:nvPr/>
          </p:nvSpPr>
          <p:spPr bwMode="auto">
            <a:xfrm rot="16200000">
              <a:off x="9600554" y="3022617"/>
              <a:ext cx="6592" cy="11866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Oval 769"/>
            <p:cNvSpPr>
              <a:spLocks noChangeArrowheads="1"/>
            </p:cNvSpPr>
            <p:nvPr/>
          </p:nvSpPr>
          <p:spPr bwMode="auto">
            <a:xfrm rot="16200000">
              <a:off x="9584733" y="3022617"/>
              <a:ext cx="6592" cy="11866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Oval 770"/>
            <p:cNvSpPr>
              <a:spLocks noChangeArrowheads="1"/>
            </p:cNvSpPr>
            <p:nvPr/>
          </p:nvSpPr>
          <p:spPr bwMode="auto">
            <a:xfrm rot="16200000">
              <a:off x="9591325" y="3009433"/>
              <a:ext cx="9229" cy="9229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Oval 771"/>
            <p:cNvSpPr>
              <a:spLocks noChangeArrowheads="1"/>
            </p:cNvSpPr>
            <p:nvPr/>
          </p:nvSpPr>
          <p:spPr bwMode="auto">
            <a:xfrm rot="16200000">
              <a:off x="9603190" y="3009433"/>
              <a:ext cx="9229" cy="9229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Oval 772"/>
            <p:cNvSpPr>
              <a:spLocks noChangeArrowheads="1"/>
            </p:cNvSpPr>
            <p:nvPr/>
          </p:nvSpPr>
          <p:spPr bwMode="auto">
            <a:xfrm rot="16200000">
              <a:off x="9611101" y="2998886"/>
              <a:ext cx="6592" cy="9229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Oval 773"/>
            <p:cNvSpPr>
              <a:spLocks noChangeArrowheads="1"/>
            </p:cNvSpPr>
            <p:nvPr/>
          </p:nvSpPr>
          <p:spPr bwMode="auto">
            <a:xfrm rot="16200000">
              <a:off x="9599236" y="2998886"/>
              <a:ext cx="6592" cy="9229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Oval 774"/>
            <p:cNvSpPr>
              <a:spLocks noChangeArrowheads="1"/>
            </p:cNvSpPr>
            <p:nvPr/>
          </p:nvSpPr>
          <p:spPr bwMode="auto">
            <a:xfrm rot="16200000">
              <a:off x="9583415" y="2996249"/>
              <a:ext cx="9229" cy="11866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Oval 775"/>
            <p:cNvSpPr>
              <a:spLocks noChangeArrowheads="1"/>
            </p:cNvSpPr>
            <p:nvPr/>
          </p:nvSpPr>
          <p:spPr bwMode="auto">
            <a:xfrm rot="16200000">
              <a:off x="9575504" y="3006797"/>
              <a:ext cx="9229" cy="9229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Oval 776"/>
            <p:cNvSpPr>
              <a:spLocks noChangeArrowheads="1"/>
            </p:cNvSpPr>
            <p:nvPr/>
          </p:nvSpPr>
          <p:spPr bwMode="auto">
            <a:xfrm rot="16200000">
              <a:off x="9572867" y="3018662"/>
              <a:ext cx="9229" cy="9229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Oval 777"/>
            <p:cNvSpPr>
              <a:spLocks noChangeArrowheads="1"/>
            </p:cNvSpPr>
            <p:nvPr/>
          </p:nvSpPr>
          <p:spPr bwMode="auto">
            <a:xfrm rot="16200000">
              <a:off x="9561002" y="3026572"/>
              <a:ext cx="6592" cy="9229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Oval 778"/>
            <p:cNvSpPr>
              <a:spLocks noChangeArrowheads="1"/>
            </p:cNvSpPr>
            <p:nvPr/>
          </p:nvSpPr>
          <p:spPr bwMode="auto">
            <a:xfrm rot="16200000">
              <a:off x="9553750" y="3011411"/>
              <a:ext cx="9229" cy="10547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Oval 779"/>
            <p:cNvSpPr>
              <a:spLocks noChangeArrowheads="1"/>
            </p:cNvSpPr>
            <p:nvPr/>
          </p:nvSpPr>
          <p:spPr bwMode="auto">
            <a:xfrm rot="16200000">
              <a:off x="9559683" y="3002841"/>
              <a:ext cx="9229" cy="9229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Oval 780"/>
            <p:cNvSpPr>
              <a:spLocks noChangeArrowheads="1"/>
            </p:cNvSpPr>
            <p:nvPr/>
          </p:nvSpPr>
          <p:spPr bwMode="auto">
            <a:xfrm rot="16200000">
              <a:off x="9568253" y="2995590"/>
              <a:ext cx="5274" cy="9229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Oval 781"/>
            <p:cNvSpPr>
              <a:spLocks noChangeArrowheads="1"/>
            </p:cNvSpPr>
            <p:nvPr/>
          </p:nvSpPr>
          <p:spPr bwMode="auto">
            <a:xfrm rot="16200000">
              <a:off x="9577482" y="2987680"/>
              <a:ext cx="10547" cy="9229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Oval 782"/>
            <p:cNvSpPr>
              <a:spLocks noChangeArrowheads="1"/>
            </p:cNvSpPr>
            <p:nvPr/>
          </p:nvSpPr>
          <p:spPr bwMode="auto">
            <a:xfrm rot="16200000">
              <a:off x="9592644" y="2989657"/>
              <a:ext cx="6592" cy="9229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Oval 783"/>
            <p:cNvSpPr>
              <a:spLocks noChangeArrowheads="1"/>
            </p:cNvSpPr>
            <p:nvPr/>
          </p:nvSpPr>
          <p:spPr bwMode="auto">
            <a:xfrm rot="16200000">
              <a:off x="9599895" y="2979769"/>
              <a:ext cx="5274" cy="9229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Oval 784"/>
            <p:cNvSpPr>
              <a:spLocks noChangeArrowheads="1"/>
            </p:cNvSpPr>
            <p:nvPr/>
          </p:nvSpPr>
          <p:spPr bwMode="auto">
            <a:xfrm rot="16200000">
              <a:off x="9612419" y="2984384"/>
              <a:ext cx="6592" cy="11866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Freeform 785"/>
            <p:cNvSpPr>
              <a:spLocks/>
            </p:cNvSpPr>
            <p:nvPr/>
          </p:nvSpPr>
          <p:spPr bwMode="auto">
            <a:xfrm rot="16200000">
              <a:off x="9624285" y="3033164"/>
              <a:ext cx="11866" cy="9229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1 h 3"/>
                <a:gd name="T4" fmla="*/ 1 w 4"/>
                <a:gd name="T5" fmla="*/ 2 h 3"/>
                <a:gd name="T6" fmla="*/ 3 w 4"/>
                <a:gd name="T7" fmla="*/ 2 h 3"/>
                <a:gd name="T8" fmla="*/ 2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786"/>
            <p:cNvSpPr>
              <a:spLocks/>
            </p:cNvSpPr>
            <p:nvPr/>
          </p:nvSpPr>
          <p:spPr bwMode="auto">
            <a:xfrm rot="16200000">
              <a:off x="9630218" y="3020639"/>
              <a:ext cx="13184" cy="9229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0 h 3"/>
                <a:gd name="T4" fmla="*/ 2 w 4"/>
                <a:gd name="T5" fmla="*/ 2 h 3"/>
                <a:gd name="T6" fmla="*/ 4 w 4"/>
                <a:gd name="T7" fmla="*/ 2 h 3"/>
                <a:gd name="T8" fmla="*/ 3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Freeform 787"/>
            <p:cNvSpPr>
              <a:spLocks/>
            </p:cNvSpPr>
            <p:nvPr/>
          </p:nvSpPr>
          <p:spPr bwMode="auto">
            <a:xfrm rot="16200000">
              <a:off x="9640106" y="3033164"/>
              <a:ext cx="11866" cy="9229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0 h 3"/>
                <a:gd name="T4" fmla="*/ 2 w 4"/>
                <a:gd name="T5" fmla="*/ 2 h 3"/>
                <a:gd name="T6" fmla="*/ 4 w 4"/>
                <a:gd name="T7" fmla="*/ 2 h 3"/>
                <a:gd name="T8" fmla="*/ 3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788"/>
            <p:cNvSpPr>
              <a:spLocks/>
            </p:cNvSpPr>
            <p:nvPr/>
          </p:nvSpPr>
          <p:spPr bwMode="auto">
            <a:xfrm rot="16200000">
              <a:off x="9634832" y="3043712"/>
              <a:ext cx="9229" cy="9229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1 h 3"/>
                <a:gd name="T4" fmla="*/ 1 w 3"/>
                <a:gd name="T5" fmla="*/ 3 h 3"/>
                <a:gd name="T6" fmla="*/ 3 w 3"/>
                <a:gd name="T7" fmla="*/ 2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2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789"/>
            <p:cNvSpPr>
              <a:spLocks/>
            </p:cNvSpPr>
            <p:nvPr/>
          </p:nvSpPr>
          <p:spPr bwMode="auto">
            <a:xfrm rot="16200000">
              <a:off x="9642743" y="3051621"/>
              <a:ext cx="9229" cy="11866"/>
            </a:xfrm>
            <a:custGeom>
              <a:avLst/>
              <a:gdLst>
                <a:gd name="T0" fmla="*/ 2 w 3"/>
                <a:gd name="T1" fmla="*/ 1 h 4"/>
                <a:gd name="T2" fmla="*/ 0 w 3"/>
                <a:gd name="T3" fmla="*/ 1 h 4"/>
                <a:gd name="T4" fmla="*/ 1 w 3"/>
                <a:gd name="T5" fmla="*/ 3 h 4"/>
                <a:gd name="T6" fmla="*/ 3 w 3"/>
                <a:gd name="T7" fmla="*/ 3 h 4"/>
                <a:gd name="T8" fmla="*/ 2 w 3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790"/>
            <p:cNvSpPr>
              <a:spLocks/>
            </p:cNvSpPr>
            <p:nvPr/>
          </p:nvSpPr>
          <p:spPr bwMode="auto">
            <a:xfrm rot="16200000">
              <a:off x="9645379" y="3042393"/>
              <a:ext cx="11866" cy="9229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1 h 3"/>
                <a:gd name="T4" fmla="*/ 2 w 4"/>
                <a:gd name="T5" fmla="*/ 3 h 3"/>
                <a:gd name="T6" fmla="*/ 4 w 4"/>
                <a:gd name="T7" fmla="*/ 2 h 3"/>
                <a:gd name="T8" fmla="*/ 3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1" y="2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4" y="1"/>
                    <a:pt x="3" y="0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791"/>
            <p:cNvSpPr>
              <a:spLocks/>
            </p:cNvSpPr>
            <p:nvPr/>
          </p:nvSpPr>
          <p:spPr bwMode="auto">
            <a:xfrm rot="16200000">
              <a:off x="9651312" y="3029868"/>
              <a:ext cx="13184" cy="9229"/>
            </a:xfrm>
            <a:custGeom>
              <a:avLst/>
              <a:gdLst>
                <a:gd name="T0" fmla="*/ 3 w 4"/>
                <a:gd name="T1" fmla="*/ 1 h 3"/>
                <a:gd name="T2" fmla="*/ 0 w 4"/>
                <a:gd name="T3" fmla="*/ 1 h 3"/>
                <a:gd name="T4" fmla="*/ 2 w 4"/>
                <a:gd name="T5" fmla="*/ 3 h 3"/>
                <a:gd name="T6" fmla="*/ 4 w 4"/>
                <a:gd name="T7" fmla="*/ 2 h 3"/>
                <a:gd name="T8" fmla="*/ 3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792"/>
            <p:cNvSpPr>
              <a:spLocks/>
            </p:cNvSpPr>
            <p:nvPr/>
          </p:nvSpPr>
          <p:spPr bwMode="auto">
            <a:xfrm rot="16200000">
              <a:off x="9650653" y="3018662"/>
              <a:ext cx="9229" cy="9229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1 h 3"/>
                <a:gd name="T4" fmla="*/ 1 w 3"/>
                <a:gd name="T5" fmla="*/ 2 h 3"/>
                <a:gd name="T6" fmla="*/ 3 w 3"/>
                <a:gd name="T7" fmla="*/ 2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793"/>
            <p:cNvSpPr>
              <a:spLocks/>
            </p:cNvSpPr>
            <p:nvPr/>
          </p:nvSpPr>
          <p:spPr bwMode="auto">
            <a:xfrm rot="16200000">
              <a:off x="9640106" y="3010751"/>
              <a:ext cx="11866" cy="9229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1 h 3"/>
                <a:gd name="T4" fmla="*/ 1 w 4"/>
                <a:gd name="T5" fmla="*/ 2 h 3"/>
                <a:gd name="T6" fmla="*/ 4 w 4"/>
                <a:gd name="T7" fmla="*/ 2 h 3"/>
                <a:gd name="T8" fmla="*/ 2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794"/>
            <p:cNvSpPr>
              <a:spLocks/>
            </p:cNvSpPr>
            <p:nvPr/>
          </p:nvSpPr>
          <p:spPr bwMode="auto">
            <a:xfrm rot="16200000">
              <a:off x="9637469" y="2997568"/>
              <a:ext cx="9229" cy="9229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1 h 3"/>
                <a:gd name="T4" fmla="*/ 1 w 3"/>
                <a:gd name="T5" fmla="*/ 3 h 3"/>
                <a:gd name="T6" fmla="*/ 3 w 3"/>
                <a:gd name="T7" fmla="*/ 2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795"/>
            <p:cNvSpPr>
              <a:spLocks/>
            </p:cNvSpPr>
            <p:nvPr/>
          </p:nvSpPr>
          <p:spPr bwMode="auto">
            <a:xfrm rot="16200000">
              <a:off x="9650653" y="2997568"/>
              <a:ext cx="9229" cy="922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1 h 3"/>
                <a:gd name="T4" fmla="*/ 1 w 3"/>
                <a:gd name="T5" fmla="*/ 3 h 3"/>
                <a:gd name="T6" fmla="*/ 3 w 3"/>
                <a:gd name="T7" fmla="*/ 3 h 3"/>
                <a:gd name="T8" fmla="*/ 2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796"/>
            <p:cNvSpPr>
              <a:spLocks/>
            </p:cNvSpPr>
            <p:nvPr/>
          </p:nvSpPr>
          <p:spPr bwMode="auto">
            <a:xfrm rot="16200000">
              <a:off x="9657904" y="3004819"/>
              <a:ext cx="13184" cy="9229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0 h 3"/>
                <a:gd name="T4" fmla="*/ 1 w 4"/>
                <a:gd name="T5" fmla="*/ 2 h 3"/>
                <a:gd name="T6" fmla="*/ 3 w 4"/>
                <a:gd name="T7" fmla="*/ 2 h 3"/>
                <a:gd name="T8" fmla="*/ 2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797"/>
            <p:cNvSpPr>
              <a:spLocks/>
            </p:cNvSpPr>
            <p:nvPr/>
          </p:nvSpPr>
          <p:spPr bwMode="auto">
            <a:xfrm rot="16200000">
              <a:off x="9662518" y="3016025"/>
              <a:ext cx="9229" cy="9229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1 h 3"/>
                <a:gd name="T4" fmla="*/ 1 w 3"/>
                <a:gd name="T5" fmla="*/ 3 h 3"/>
                <a:gd name="T6" fmla="*/ 3 w 3"/>
                <a:gd name="T7" fmla="*/ 2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2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798"/>
            <p:cNvSpPr>
              <a:spLocks/>
            </p:cNvSpPr>
            <p:nvPr/>
          </p:nvSpPr>
          <p:spPr bwMode="auto">
            <a:xfrm rot="16200000">
              <a:off x="9664496" y="3029868"/>
              <a:ext cx="13184" cy="9229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1 h 3"/>
                <a:gd name="T4" fmla="*/ 2 w 4"/>
                <a:gd name="T5" fmla="*/ 3 h 3"/>
                <a:gd name="T6" fmla="*/ 4 w 4"/>
                <a:gd name="T7" fmla="*/ 2 h 3"/>
                <a:gd name="T8" fmla="*/ 3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1"/>
                    <a:pt x="4" y="1"/>
                    <a:pt x="3" y="0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799"/>
            <p:cNvSpPr>
              <a:spLocks/>
            </p:cNvSpPr>
            <p:nvPr/>
          </p:nvSpPr>
          <p:spPr bwMode="auto">
            <a:xfrm rot="16200000">
              <a:off x="9659881" y="3041075"/>
              <a:ext cx="9229" cy="9229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0 h 3"/>
                <a:gd name="T4" fmla="*/ 1 w 3"/>
                <a:gd name="T5" fmla="*/ 2 h 3"/>
                <a:gd name="T6" fmla="*/ 3 w 3"/>
                <a:gd name="T7" fmla="*/ 2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800"/>
            <p:cNvSpPr>
              <a:spLocks/>
            </p:cNvSpPr>
            <p:nvPr/>
          </p:nvSpPr>
          <p:spPr bwMode="auto">
            <a:xfrm rot="16200000">
              <a:off x="9664496" y="3048326"/>
              <a:ext cx="13184" cy="9229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1 h 3"/>
                <a:gd name="T4" fmla="*/ 1 w 4"/>
                <a:gd name="T5" fmla="*/ 3 h 3"/>
                <a:gd name="T6" fmla="*/ 3 w 4"/>
                <a:gd name="T7" fmla="*/ 2 h 3"/>
                <a:gd name="T8" fmla="*/ 2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4" y="1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801"/>
            <p:cNvSpPr>
              <a:spLocks/>
            </p:cNvSpPr>
            <p:nvPr/>
          </p:nvSpPr>
          <p:spPr bwMode="auto">
            <a:xfrm rot="16200000">
              <a:off x="9653289" y="3059532"/>
              <a:ext cx="9229" cy="922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1 h 3"/>
                <a:gd name="T4" fmla="*/ 1 w 3"/>
                <a:gd name="T5" fmla="*/ 3 h 3"/>
                <a:gd name="T6" fmla="*/ 3 w 3"/>
                <a:gd name="T7" fmla="*/ 2 h 3"/>
                <a:gd name="T8" fmla="*/ 2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802"/>
            <p:cNvSpPr>
              <a:spLocks/>
            </p:cNvSpPr>
            <p:nvPr/>
          </p:nvSpPr>
          <p:spPr bwMode="auto">
            <a:xfrm rot="16200000">
              <a:off x="9599236" y="3045029"/>
              <a:ext cx="11866" cy="9229"/>
            </a:xfrm>
            <a:custGeom>
              <a:avLst/>
              <a:gdLst>
                <a:gd name="T0" fmla="*/ 3 w 4"/>
                <a:gd name="T1" fmla="*/ 3 h 3"/>
                <a:gd name="T2" fmla="*/ 4 w 4"/>
                <a:gd name="T3" fmla="*/ 1 h 3"/>
                <a:gd name="T4" fmla="*/ 2 w 4"/>
                <a:gd name="T5" fmla="*/ 0 h 3"/>
                <a:gd name="T6" fmla="*/ 1 w 4"/>
                <a:gd name="T7" fmla="*/ 2 h 3"/>
                <a:gd name="T8" fmla="*/ 3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4" y="2"/>
                    <a:pt x="4" y="1"/>
                    <a:pt x="4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803"/>
            <p:cNvSpPr>
              <a:spLocks/>
            </p:cNvSpPr>
            <p:nvPr/>
          </p:nvSpPr>
          <p:spPr bwMode="auto">
            <a:xfrm rot="16200000">
              <a:off x="9605169" y="3057554"/>
              <a:ext cx="13184" cy="9229"/>
            </a:xfrm>
            <a:custGeom>
              <a:avLst/>
              <a:gdLst>
                <a:gd name="T0" fmla="*/ 3 w 4"/>
                <a:gd name="T1" fmla="*/ 3 h 3"/>
                <a:gd name="T2" fmla="*/ 3 w 4"/>
                <a:gd name="T3" fmla="*/ 1 h 3"/>
                <a:gd name="T4" fmla="*/ 1 w 4"/>
                <a:gd name="T5" fmla="*/ 1 h 3"/>
                <a:gd name="T6" fmla="*/ 1 w 4"/>
                <a:gd name="T7" fmla="*/ 3 h 3"/>
                <a:gd name="T8" fmla="*/ 3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3" y="3"/>
                    <a:pt x="4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804"/>
            <p:cNvSpPr>
              <a:spLocks/>
            </p:cNvSpPr>
            <p:nvPr/>
          </p:nvSpPr>
          <p:spPr bwMode="auto">
            <a:xfrm rot="16200000">
              <a:off x="9589348" y="3057554"/>
              <a:ext cx="13184" cy="9229"/>
            </a:xfrm>
            <a:custGeom>
              <a:avLst/>
              <a:gdLst>
                <a:gd name="T0" fmla="*/ 3 w 4"/>
                <a:gd name="T1" fmla="*/ 3 h 3"/>
                <a:gd name="T2" fmla="*/ 4 w 4"/>
                <a:gd name="T3" fmla="*/ 1 h 3"/>
                <a:gd name="T4" fmla="*/ 1 w 4"/>
                <a:gd name="T5" fmla="*/ 1 h 3"/>
                <a:gd name="T6" fmla="*/ 1 w 4"/>
                <a:gd name="T7" fmla="*/ 3 h 3"/>
                <a:gd name="T8" fmla="*/ 3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4" y="2"/>
                    <a:pt x="4" y="2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805"/>
            <p:cNvSpPr>
              <a:spLocks/>
            </p:cNvSpPr>
            <p:nvPr/>
          </p:nvSpPr>
          <p:spPr bwMode="auto">
            <a:xfrm rot="16200000">
              <a:off x="9584733" y="3046348"/>
              <a:ext cx="9229" cy="9229"/>
            </a:xfrm>
            <a:custGeom>
              <a:avLst/>
              <a:gdLst>
                <a:gd name="T0" fmla="*/ 2 w 3"/>
                <a:gd name="T1" fmla="*/ 3 h 3"/>
                <a:gd name="T2" fmla="*/ 3 w 3"/>
                <a:gd name="T3" fmla="*/ 1 h 3"/>
                <a:gd name="T4" fmla="*/ 1 w 3"/>
                <a:gd name="T5" fmla="*/ 1 h 3"/>
                <a:gd name="T6" fmla="*/ 0 w 3"/>
                <a:gd name="T7" fmla="*/ 3 h 3"/>
                <a:gd name="T8" fmla="*/ 2 w 3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806"/>
            <p:cNvSpPr>
              <a:spLocks/>
            </p:cNvSpPr>
            <p:nvPr/>
          </p:nvSpPr>
          <p:spPr bwMode="auto">
            <a:xfrm rot="16200000">
              <a:off x="9572867" y="3046348"/>
              <a:ext cx="9229" cy="9229"/>
            </a:xfrm>
            <a:custGeom>
              <a:avLst/>
              <a:gdLst>
                <a:gd name="T0" fmla="*/ 2 w 3"/>
                <a:gd name="T1" fmla="*/ 3 h 3"/>
                <a:gd name="T2" fmla="*/ 3 w 3"/>
                <a:gd name="T3" fmla="*/ 1 h 3"/>
                <a:gd name="T4" fmla="*/ 1 w 3"/>
                <a:gd name="T5" fmla="*/ 1 h 3"/>
                <a:gd name="T6" fmla="*/ 0 w 3"/>
                <a:gd name="T7" fmla="*/ 3 h 3"/>
                <a:gd name="T8" fmla="*/ 2 w 3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3"/>
                    <a:pt x="3" y="2"/>
                    <a:pt x="3" y="1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807"/>
            <p:cNvSpPr>
              <a:spLocks/>
            </p:cNvSpPr>
            <p:nvPr/>
          </p:nvSpPr>
          <p:spPr bwMode="auto">
            <a:xfrm rot="16200000">
              <a:off x="9578141" y="3055577"/>
              <a:ext cx="13184" cy="13184"/>
            </a:xfrm>
            <a:custGeom>
              <a:avLst/>
              <a:gdLst>
                <a:gd name="T0" fmla="*/ 2 w 4"/>
                <a:gd name="T1" fmla="*/ 3 h 4"/>
                <a:gd name="T2" fmla="*/ 3 w 4"/>
                <a:gd name="T3" fmla="*/ 1 h 4"/>
                <a:gd name="T4" fmla="*/ 1 w 4"/>
                <a:gd name="T5" fmla="*/ 1 h 4"/>
                <a:gd name="T6" fmla="*/ 0 w 4"/>
                <a:gd name="T7" fmla="*/ 3 h 4"/>
                <a:gd name="T8" fmla="*/ 2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3" y="3"/>
                    <a:pt x="4" y="2"/>
                    <a:pt x="3" y="1"/>
                  </a:cubicBezTo>
                  <a:cubicBezTo>
                    <a:pt x="3" y="1"/>
                    <a:pt x="2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4"/>
                    <a:pt x="2" y="3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809"/>
            <p:cNvSpPr>
              <a:spLocks/>
            </p:cNvSpPr>
            <p:nvPr/>
          </p:nvSpPr>
          <p:spPr bwMode="auto">
            <a:xfrm rot="16200000">
              <a:off x="9583414" y="3070079"/>
              <a:ext cx="11866" cy="9229"/>
            </a:xfrm>
            <a:custGeom>
              <a:avLst/>
              <a:gdLst>
                <a:gd name="T0" fmla="*/ 2 w 4"/>
                <a:gd name="T1" fmla="*/ 3 h 3"/>
                <a:gd name="T2" fmla="*/ 3 w 4"/>
                <a:gd name="T3" fmla="*/ 1 h 3"/>
                <a:gd name="T4" fmla="*/ 1 w 4"/>
                <a:gd name="T5" fmla="*/ 1 h 3"/>
                <a:gd name="T6" fmla="*/ 0 w 4"/>
                <a:gd name="T7" fmla="*/ 2 h 3"/>
                <a:gd name="T8" fmla="*/ 2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3" y="2"/>
                    <a:pt x="4" y="1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810"/>
            <p:cNvSpPr>
              <a:spLocks/>
            </p:cNvSpPr>
            <p:nvPr/>
          </p:nvSpPr>
          <p:spPr bwMode="auto">
            <a:xfrm rot="16200000">
              <a:off x="9595939" y="3073376"/>
              <a:ext cx="13184" cy="9229"/>
            </a:xfrm>
            <a:custGeom>
              <a:avLst/>
              <a:gdLst>
                <a:gd name="T0" fmla="*/ 3 w 4"/>
                <a:gd name="T1" fmla="*/ 2 h 3"/>
                <a:gd name="T2" fmla="*/ 4 w 4"/>
                <a:gd name="T3" fmla="*/ 0 h 3"/>
                <a:gd name="T4" fmla="*/ 1 w 4"/>
                <a:gd name="T5" fmla="*/ 0 h 3"/>
                <a:gd name="T6" fmla="*/ 1 w 4"/>
                <a:gd name="T7" fmla="*/ 2 h 3"/>
                <a:gd name="T8" fmla="*/ 3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4" y="2"/>
                    <a:pt x="4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" y="3"/>
                    <a:pt x="2" y="3"/>
                    <a:pt x="3" y="2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811"/>
            <p:cNvSpPr>
              <a:spLocks/>
            </p:cNvSpPr>
            <p:nvPr/>
          </p:nvSpPr>
          <p:spPr bwMode="auto">
            <a:xfrm rot="16200000">
              <a:off x="9608464" y="3070079"/>
              <a:ext cx="11866" cy="9229"/>
            </a:xfrm>
            <a:custGeom>
              <a:avLst/>
              <a:gdLst>
                <a:gd name="T0" fmla="*/ 3 w 4"/>
                <a:gd name="T1" fmla="*/ 2 h 3"/>
                <a:gd name="T2" fmla="*/ 3 w 4"/>
                <a:gd name="T3" fmla="*/ 0 h 3"/>
                <a:gd name="T4" fmla="*/ 1 w 4"/>
                <a:gd name="T5" fmla="*/ 0 h 3"/>
                <a:gd name="T6" fmla="*/ 0 w 4"/>
                <a:gd name="T7" fmla="*/ 2 h 3"/>
                <a:gd name="T8" fmla="*/ 3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3" y="2"/>
                    <a:pt x="4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3"/>
                    <a:pt x="2" y="3"/>
                    <a:pt x="3" y="2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812"/>
            <p:cNvSpPr>
              <a:spLocks/>
            </p:cNvSpPr>
            <p:nvPr/>
          </p:nvSpPr>
          <p:spPr bwMode="auto">
            <a:xfrm rot="16200000">
              <a:off x="9620988" y="3076012"/>
              <a:ext cx="11866" cy="10547"/>
            </a:xfrm>
            <a:custGeom>
              <a:avLst/>
              <a:gdLst>
                <a:gd name="T0" fmla="*/ 2 w 4"/>
                <a:gd name="T1" fmla="*/ 2 h 3"/>
                <a:gd name="T2" fmla="*/ 3 w 4"/>
                <a:gd name="T3" fmla="*/ 1 h 3"/>
                <a:gd name="T4" fmla="*/ 1 w 4"/>
                <a:gd name="T5" fmla="*/ 0 h 3"/>
                <a:gd name="T6" fmla="*/ 0 w 4"/>
                <a:gd name="T7" fmla="*/ 2 h 3"/>
                <a:gd name="T8" fmla="*/ 2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2"/>
                  </a:moveTo>
                  <a:cubicBezTo>
                    <a:pt x="3" y="2"/>
                    <a:pt x="4" y="1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3"/>
                    <a:pt x="2" y="3"/>
                    <a:pt x="2" y="2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813"/>
            <p:cNvSpPr>
              <a:spLocks/>
            </p:cNvSpPr>
            <p:nvPr/>
          </p:nvSpPr>
          <p:spPr bwMode="auto">
            <a:xfrm rot="16200000">
              <a:off x="9610442" y="3089196"/>
              <a:ext cx="13184" cy="9229"/>
            </a:xfrm>
            <a:custGeom>
              <a:avLst/>
              <a:gdLst>
                <a:gd name="T0" fmla="*/ 3 w 4"/>
                <a:gd name="T1" fmla="*/ 3 h 3"/>
                <a:gd name="T2" fmla="*/ 4 w 4"/>
                <a:gd name="T3" fmla="*/ 1 h 3"/>
                <a:gd name="T4" fmla="*/ 2 w 4"/>
                <a:gd name="T5" fmla="*/ 0 h 3"/>
                <a:gd name="T6" fmla="*/ 1 w 4"/>
                <a:gd name="T7" fmla="*/ 2 h 3"/>
                <a:gd name="T8" fmla="*/ 3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4" y="2"/>
                    <a:pt x="4" y="1"/>
                    <a:pt x="4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814"/>
            <p:cNvSpPr>
              <a:spLocks/>
            </p:cNvSpPr>
            <p:nvPr/>
          </p:nvSpPr>
          <p:spPr bwMode="auto">
            <a:xfrm rot="16200000">
              <a:off x="9599894" y="3087878"/>
              <a:ext cx="13184" cy="11866"/>
            </a:xfrm>
            <a:custGeom>
              <a:avLst/>
              <a:gdLst>
                <a:gd name="T0" fmla="*/ 3 w 4"/>
                <a:gd name="T1" fmla="*/ 3 h 4"/>
                <a:gd name="T2" fmla="*/ 4 w 4"/>
                <a:gd name="T3" fmla="*/ 1 h 4"/>
                <a:gd name="T4" fmla="*/ 1 w 4"/>
                <a:gd name="T5" fmla="*/ 1 h 4"/>
                <a:gd name="T6" fmla="*/ 1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4" y="3"/>
                    <a:pt x="4" y="2"/>
                    <a:pt x="4" y="1"/>
                  </a:cubicBezTo>
                  <a:cubicBezTo>
                    <a:pt x="3" y="1"/>
                    <a:pt x="2" y="0"/>
                    <a:pt x="1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2" y="4"/>
                    <a:pt x="3" y="3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815"/>
            <p:cNvSpPr>
              <a:spLocks/>
            </p:cNvSpPr>
            <p:nvPr/>
          </p:nvSpPr>
          <p:spPr bwMode="auto">
            <a:xfrm rot="16200000">
              <a:off x="9590006" y="3085900"/>
              <a:ext cx="11866" cy="9229"/>
            </a:xfrm>
            <a:custGeom>
              <a:avLst/>
              <a:gdLst>
                <a:gd name="T0" fmla="*/ 2 w 4"/>
                <a:gd name="T1" fmla="*/ 3 h 3"/>
                <a:gd name="T2" fmla="*/ 3 w 4"/>
                <a:gd name="T3" fmla="*/ 1 h 3"/>
                <a:gd name="T4" fmla="*/ 1 w 4"/>
                <a:gd name="T5" fmla="*/ 1 h 3"/>
                <a:gd name="T6" fmla="*/ 0 w 4"/>
                <a:gd name="T7" fmla="*/ 3 h 3"/>
                <a:gd name="T8" fmla="*/ 2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3" y="2"/>
                    <a:pt x="4" y="1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816"/>
            <p:cNvSpPr>
              <a:spLocks/>
            </p:cNvSpPr>
            <p:nvPr/>
          </p:nvSpPr>
          <p:spPr bwMode="auto">
            <a:xfrm rot="16200000">
              <a:off x="9576822" y="3079308"/>
              <a:ext cx="11866" cy="9229"/>
            </a:xfrm>
            <a:custGeom>
              <a:avLst/>
              <a:gdLst>
                <a:gd name="T0" fmla="*/ 2 w 4"/>
                <a:gd name="T1" fmla="*/ 3 h 3"/>
                <a:gd name="T2" fmla="*/ 3 w 4"/>
                <a:gd name="T3" fmla="*/ 1 h 3"/>
                <a:gd name="T4" fmla="*/ 1 w 4"/>
                <a:gd name="T5" fmla="*/ 1 h 3"/>
                <a:gd name="T6" fmla="*/ 0 w 4"/>
                <a:gd name="T7" fmla="*/ 2 h 3"/>
                <a:gd name="T8" fmla="*/ 2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3" y="2"/>
                    <a:pt x="4" y="1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817"/>
            <p:cNvSpPr>
              <a:spLocks/>
            </p:cNvSpPr>
            <p:nvPr/>
          </p:nvSpPr>
          <p:spPr bwMode="auto">
            <a:xfrm rot="16200000">
              <a:off x="9574185" y="3067443"/>
              <a:ext cx="11866" cy="9229"/>
            </a:xfrm>
            <a:custGeom>
              <a:avLst/>
              <a:gdLst>
                <a:gd name="T0" fmla="*/ 2 w 4"/>
                <a:gd name="T1" fmla="*/ 2 h 3"/>
                <a:gd name="T2" fmla="*/ 3 w 4"/>
                <a:gd name="T3" fmla="*/ 0 h 3"/>
                <a:gd name="T4" fmla="*/ 1 w 4"/>
                <a:gd name="T5" fmla="*/ 0 h 3"/>
                <a:gd name="T6" fmla="*/ 0 w 4"/>
                <a:gd name="T7" fmla="*/ 2 h 3"/>
                <a:gd name="T8" fmla="*/ 2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2"/>
                  </a:moveTo>
                  <a:cubicBezTo>
                    <a:pt x="3" y="2"/>
                    <a:pt x="4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1" y="3"/>
                    <a:pt x="2" y="3"/>
                    <a:pt x="2" y="2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818"/>
            <p:cNvSpPr>
              <a:spLocks/>
            </p:cNvSpPr>
            <p:nvPr/>
          </p:nvSpPr>
          <p:spPr bwMode="auto">
            <a:xfrm rot="16200000">
              <a:off x="9563638" y="3068762"/>
              <a:ext cx="9229" cy="9229"/>
            </a:xfrm>
            <a:custGeom>
              <a:avLst/>
              <a:gdLst>
                <a:gd name="T0" fmla="*/ 2 w 3"/>
                <a:gd name="T1" fmla="*/ 3 h 3"/>
                <a:gd name="T2" fmla="*/ 3 w 3"/>
                <a:gd name="T3" fmla="*/ 1 h 3"/>
                <a:gd name="T4" fmla="*/ 1 w 3"/>
                <a:gd name="T5" fmla="*/ 0 h 3"/>
                <a:gd name="T6" fmla="*/ 0 w 3"/>
                <a:gd name="T7" fmla="*/ 2 h 3"/>
                <a:gd name="T8" fmla="*/ 2 w 3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819"/>
            <p:cNvSpPr>
              <a:spLocks/>
            </p:cNvSpPr>
            <p:nvPr/>
          </p:nvSpPr>
          <p:spPr bwMode="auto">
            <a:xfrm rot="16200000">
              <a:off x="9559683" y="3052941"/>
              <a:ext cx="9229" cy="9229"/>
            </a:xfrm>
            <a:custGeom>
              <a:avLst/>
              <a:gdLst>
                <a:gd name="T0" fmla="*/ 2 w 3"/>
                <a:gd name="T1" fmla="*/ 3 h 3"/>
                <a:gd name="T2" fmla="*/ 3 w 3"/>
                <a:gd name="T3" fmla="*/ 1 h 3"/>
                <a:gd name="T4" fmla="*/ 1 w 3"/>
                <a:gd name="T5" fmla="*/ 1 h 3"/>
                <a:gd name="T6" fmla="*/ 0 w 3"/>
                <a:gd name="T7" fmla="*/ 3 h 3"/>
                <a:gd name="T8" fmla="*/ 2 w 3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Oval 820"/>
            <p:cNvSpPr>
              <a:spLocks noChangeArrowheads="1"/>
            </p:cNvSpPr>
            <p:nvPr/>
          </p:nvSpPr>
          <p:spPr bwMode="auto">
            <a:xfrm rot="16200000">
              <a:off x="9524746" y="2499873"/>
              <a:ext cx="245222" cy="249177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Oval 821"/>
            <p:cNvSpPr>
              <a:spLocks noChangeArrowheads="1"/>
            </p:cNvSpPr>
            <p:nvPr/>
          </p:nvSpPr>
          <p:spPr bwMode="auto">
            <a:xfrm rot="16200000">
              <a:off x="9531996" y="2507125"/>
              <a:ext cx="230719" cy="230719"/>
            </a:xfrm>
            <a:prstGeom prst="ellipse">
              <a:avLst/>
            </a:prstGeom>
            <a:solidFill>
              <a:srgbClr val="EF60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822"/>
            <p:cNvSpPr>
              <a:spLocks/>
            </p:cNvSpPr>
            <p:nvPr/>
          </p:nvSpPr>
          <p:spPr bwMode="auto">
            <a:xfrm rot="16200000">
              <a:off x="9564297" y="2602708"/>
              <a:ext cx="105472" cy="146342"/>
            </a:xfrm>
            <a:custGeom>
              <a:avLst/>
              <a:gdLst>
                <a:gd name="T0" fmla="*/ 34 w 34"/>
                <a:gd name="T1" fmla="*/ 32 h 47"/>
                <a:gd name="T2" fmla="*/ 4 w 34"/>
                <a:gd name="T3" fmla="*/ 47 h 47"/>
                <a:gd name="T4" fmla="*/ 0 w 34"/>
                <a:gd name="T5" fmla="*/ 33 h 47"/>
                <a:gd name="T6" fmla="*/ 28 w 34"/>
                <a:gd name="T7" fmla="*/ 0 h 47"/>
                <a:gd name="T8" fmla="*/ 34 w 34"/>
                <a:gd name="T9" fmla="*/ 32 h 47"/>
                <a:gd name="T10" fmla="*/ 34 w 34"/>
                <a:gd name="T11" fmla="*/ 32 h 47"/>
                <a:gd name="T12" fmla="*/ 34 w 34"/>
                <a:gd name="T13" fmla="*/ 3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47">
                  <a:moveTo>
                    <a:pt x="34" y="32"/>
                  </a:moveTo>
                  <a:cubicBezTo>
                    <a:pt x="4" y="47"/>
                    <a:pt x="4" y="47"/>
                    <a:pt x="4" y="47"/>
                  </a:cubicBezTo>
                  <a:cubicBezTo>
                    <a:pt x="1" y="43"/>
                    <a:pt x="0" y="38"/>
                    <a:pt x="0" y="33"/>
                  </a:cubicBezTo>
                  <a:cubicBezTo>
                    <a:pt x="0" y="16"/>
                    <a:pt x="12" y="3"/>
                    <a:pt x="28" y="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</a:path>
              </a:pathLst>
            </a:custGeom>
            <a:solidFill>
              <a:srgbClr val="ED39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Rectangle 823"/>
            <p:cNvSpPr>
              <a:spLocks noChangeArrowheads="1"/>
            </p:cNvSpPr>
            <p:nvPr/>
          </p:nvSpPr>
          <p:spPr bwMode="auto">
            <a:xfrm rot="16200000">
              <a:off x="9644720" y="2621166"/>
              <a:ext cx="1318" cy="2637"/>
            </a:xfrm>
            <a:prstGeom prst="rect">
              <a:avLst/>
            </a:prstGeom>
            <a:solidFill>
              <a:srgbClr val="ED39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824"/>
            <p:cNvSpPr>
              <a:spLocks/>
            </p:cNvSpPr>
            <p:nvPr/>
          </p:nvSpPr>
          <p:spPr bwMode="auto">
            <a:xfrm rot="16200000">
              <a:off x="9622307" y="2560519"/>
              <a:ext cx="168755" cy="112064"/>
            </a:xfrm>
            <a:custGeom>
              <a:avLst/>
              <a:gdLst>
                <a:gd name="T0" fmla="*/ 24 w 54"/>
                <a:gd name="T1" fmla="*/ 0 h 36"/>
                <a:gd name="T2" fmla="*/ 54 w 54"/>
                <a:gd name="T3" fmla="*/ 16 h 36"/>
                <a:gd name="T4" fmla="*/ 44 w 54"/>
                <a:gd name="T5" fmla="*/ 27 h 36"/>
                <a:gd name="T6" fmla="*/ 0 w 54"/>
                <a:gd name="T7" fmla="*/ 22 h 36"/>
                <a:gd name="T8" fmla="*/ 24 w 54"/>
                <a:gd name="T9" fmla="*/ 0 h 36"/>
                <a:gd name="T10" fmla="*/ 24 w 54"/>
                <a:gd name="T11" fmla="*/ 0 h 36"/>
                <a:gd name="T12" fmla="*/ 24 w 54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6">
                  <a:moveTo>
                    <a:pt x="24" y="0"/>
                  </a:moveTo>
                  <a:cubicBezTo>
                    <a:pt x="54" y="16"/>
                    <a:pt x="54" y="16"/>
                    <a:pt x="54" y="16"/>
                  </a:cubicBezTo>
                  <a:cubicBezTo>
                    <a:pt x="51" y="20"/>
                    <a:pt x="48" y="24"/>
                    <a:pt x="44" y="27"/>
                  </a:cubicBezTo>
                  <a:cubicBezTo>
                    <a:pt x="30" y="36"/>
                    <a:pt x="12" y="34"/>
                    <a:pt x="0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ED39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825"/>
            <p:cNvSpPr>
              <a:spLocks/>
            </p:cNvSpPr>
            <p:nvPr/>
          </p:nvSpPr>
          <p:spPr bwMode="auto">
            <a:xfrm rot="16200000">
              <a:off x="9647356" y="2622484"/>
              <a:ext cx="2637" cy="395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3 h 3"/>
                <a:gd name="T4" fmla="*/ 0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D39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826"/>
            <p:cNvSpPr>
              <a:spLocks/>
            </p:cNvSpPr>
            <p:nvPr/>
          </p:nvSpPr>
          <p:spPr bwMode="auto">
            <a:xfrm rot="16200000">
              <a:off x="9553091" y="2497896"/>
              <a:ext cx="116019" cy="134476"/>
            </a:xfrm>
            <a:custGeom>
              <a:avLst/>
              <a:gdLst>
                <a:gd name="T0" fmla="*/ 1 w 37"/>
                <a:gd name="T1" fmla="*/ 33 h 43"/>
                <a:gd name="T2" fmla="*/ 0 w 37"/>
                <a:gd name="T3" fmla="*/ 0 h 43"/>
                <a:gd name="T4" fmla="*/ 15 w 37"/>
                <a:gd name="T5" fmla="*/ 3 h 43"/>
                <a:gd name="T6" fmla="*/ 32 w 37"/>
                <a:gd name="T7" fmla="*/ 43 h 43"/>
                <a:gd name="T8" fmla="*/ 1 w 37"/>
                <a:gd name="T9" fmla="*/ 33 h 43"/>
                <a:gd name="T10" fmla="*/ 1 w 37"/>
                <a:gd name="T11" fmla="*/ 33 h 43"/>
                <a:gd name="T12" fmla="*/ 1 w 37"/>
                <a:gd name="T13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3">
                  <a:moveTo>
                    <a:pt x="1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0" y="1"/>
                    <a:pt x="15" y="3"/>
                  </a:cubicBezTo>
                  <a:cubicBezTo>
                    <a:pt x="30" y="10"/>
                    <a:pt x="37" y="27"/>
                    <a:pt x="32" y="4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</a:path>
              </a:pathLst>
            </a:custGeom>
            <a:solidFill>
              <a:srgbClr val="ED39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827"/>
            <p:cNvSpPr>
              <a:spLocks/>
            </p:cNvSpPr>
            <p:nvPr/>
          </p:nvSpPr>
          <p:spPr bwMode="auto">
            <a:xfrm rot="16200000">
              <a:off x="9647356" y="2619848"/>
              <a:ext cx="2637" cy="3955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0 w 2"/>
                <a:gd name="T5" fmla="*/ 3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39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Oval 828"/>
            <p:cNvSpPr>
              <a:spLocks noChangeArrowheads="1"/>
            </p:cNvSpPr>
            <p:nvPr/>
          </p:nvSpPr>
          <p:spPr bwMode="auto">
            <a:xfrm rot="16200000">
              <a:off x="9632195" y="2607323"/>
              <a:ext cx="9229" cy="9229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Oval 829"/>
            <p:cNvSpPr>
              <a:spLocks noChangeArrowheads="1"/>
            </p:cNvSpPr>
            <p:nvPr/>
          </p:nvSpPr>
          <p:spPr bwMode="auto">
            <a:xfrm rot="16200000">
              <a:off x="9617693" y="2606004"/>
              <a:ext cx="9229" cy="11866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Oval 830"/>
            <p:cNvSpPr>
              <a:spLocks noChangeArrowheads="1"/>
            </p:cNvSpPr>
            <p:nvPr/>
          </p:nvSpPr>
          <p:spPr bwMode="auto">
            <a:xfrm rot="16200000">
              <a:off x="9625603" y="2595457"/>
              <a:ext cx="9229" cy="9229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Oval 831"/>
            <p:cNvSpPr>
              <a:spLocks noChangeArrowheads="1"/>
            </p:cNvSpPr>
            <p:nvPr/>
          </p:nvSpPr>
          <p:spPr bwMode="auto">
            <a:xfrm rot="16200000">
              <a:off x="9637468" y="2595457"/>
              <a:ext cx="9229" cy="9229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Oval 832"/>
            <p:cNvSpPr>
              <a:spLocks noChangeArrowheads="1"/>
            </p:cNvSpPr>
            <p:nvPr/>
          </p:nvSpPr>
          <p:spPr bwMode="auto">
            <a:xfrm rot="16200000">
              <a:off x="9645379" y="2583591"/>
              <a:ext cx="6592" cy="9229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Oval 833"/>
            <p:cNvSpPr>
              <a:spLocks noChangeArrowheads="1"/>
            </p:cNvSpPr>
            <p:nvPr/>
          </p:nvSpPr>
          <p:spPr bwMode="auto">
            <a:xfrm rot="16200000">
              <a:off x="9631535" y="2581614"/>
              <a:ext cx="6592" cy="13184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Oval 834"/>
            <p:cNvSpPr>
              <a:spLocks noChangeArrowheads="1"/>
            </p:cNvSpPr>
            <p:nvPr/>
          </p:nvSpPr>
          <p:spPr bwMode="auto">
            <a:xfrm rot="16200000">
              <a:off x="9617693" y="2580954"/>
              <a:ext cx="9229" cy="11866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Oval 835"/>
            <p:cNvSpPr>
              <a:spLocks noChangeArrowheads="1"/>
            </p:cNvSpPr>
            <p:nvPr/>
          </p:nvSpPr>
          <p:spPr bwMode="auto">
            <a:xfrm rot="16200000">
              <a:off x="9611101" y="2590183"/>
              <a:ext cx="6592" cy="9229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Oval 836"/>
            <p:cNvSpPr>
              <a:spLocks noChangeArrowheads="1"/>
            </p:cNvSpPr>
            <p:nvPr/>
          </p:nvSpPr>
          <p:spPr bwMode="auto">
            <a:xfrm rot="16200000">
              <a:off x="9609123" y="2602708"/>
              <a:ext cx="5274" cy="9229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Oval 837"/>
            <p:cNvSpPr>
              <a:spLocks noChangeArrowheads="1"/>
            </p:cNvSpPr>
            <p:nvPr/>
          </p:nvSpPr>
          <p:spPr bwMode="auto">
            <a:xfrm rot="16200000">
              <a:off x="9593302" y="2610619"/>
              <a:ext cx="10547" cy="9229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Oval 838"/>
            <p:cNvSpPr>
              <a:spLocks noChangeArrowheads="1"/>
            </p:cNvSpPr>
            <p:nvPr/>
          </p:nvSpPr>
          <p:spPr bwMode="auto">
            <a:xfrm rot="16200000">
              <a:off x="9588028" y="2597435"/>
              <a:ext cx="9229" cy="10547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Oval 839"/>
            <p:cNvSpPr>
              <a:spLocks noChangeArrowheads="1"/>
            </p:cNvSpPr>
            <p:nvPr/>
          </p:nvSpPr>
          <p:spPr bwMode="auto">
            <a:xfrm rot="16200000">
              <a:off x="9595280" y="2587546"/>
              <a:ext cx="6592" cy="9229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Oval 840"/>
            <p:cNvSpPr>
              <a:spLocks noChangeArrowheads="1"/>
            </p:cNvSpPr>
            <p:nvPr/>
          </p:nvSpPr>
          <p:spPr bwMode="auto">
            <a:xfrm rot="16200000">
              <a:off x="9600553" y="2579636"/>
              <a:ext cx="9229" cy="9229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Oval 841"/>
            <p:cNvSpPr>
              <a:spLocks noChangeArrowheads="1"/>
            </p:cNvSpPr>
            <p:nvPr/>
          </p:nvSpPr>
          <p:spPr bwMode="auto">
            <a:xfrm rot="16200000">
              <a:off x="9612419" y="2570408"/>
              <a:ext cx="6592" cy="11866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Oval 842"/>
            <p:cNvSpPr>
              <a:spLocks noChangeArrowheads="1"/>
            </p:cNvSpPr>
            <p:nvPr/>
          </p:nvSpPr>
          <p:spPr bwMode="auto">
            <a:xfrm rot="16200000">
              <a:off x="9626922" y="2574362"/>
              <a:ext cx="6592" cy="9229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Oval 843"/>
            <p:cNvSpPr>
              <a:spLocks noChangeArrowheads="1"/>
            </p:cNvSpPr>
            <p:nvPr/>
          </p:nvSpPr>
          <p:spPr bwMode="auto">
            <a:xfrm rot="16200000">
              <a:off x="9630217" y="2561838"/>
              <a:ext cx="9229" cy="13184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Oval 844"/>
            <p:cNvSpPr>
              <a:spLocks noChangeArrowheads="1"/>
            </p:cNvSpPr>
            <p:nvPr/>
          </p:nvSpPr>
          <p:spPr bwMode="auto">
            <a:xfrm rot="16200000">
              <a:off x="9644060" y="2570408"/>
              <a:ext cx="9229" cy="9229"/>
            </a:xfrm>
            <a:prstGeom prst="ellipse">
              <a:avLst/>
            </a:pr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845"/>
            <p:cNvSpPr>
              <a:spLocks/>
            </p:cNvSpPr>
            <p:nvPr/>
          </p:nvSpPr>
          <p:spPr bwMode="auto">
            <a:xfrm rot="16200000">
              <a:off x="9657904" y="2618529"/>
              <a:ext cx="13184" cy="9229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0 h 3"/>
                <a:gd name="T4" fmla="*/ 2 w 4"/>
                <a:gd name="T5" fmla="*/ 2 h 3"/>
                <a:gd name="T6" fmla="*/ 4 w 4"/>
                <a:gd name="T7" fmla="*/ 2 h 3"/>
                <a:gd name="T8" fmla="*/ 3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846"/>
            <p:cNvSpPr>
              <a:spLocks/>
            </p:cNvSpPr>
            <p:nvPr/>
          </p:nvSpPr>
          <p:spPr bwMode="auto">
            <a:xfrm rot="16200000">
              <a:off x="9662518" y="2604686"/>
              <a:ext cx="9229" cy="922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1 h 3"/>
                <a:gd name="T4" fmla="*/ 1 w 3"/>
                <a:gd name="T5" fmla="*/ 3 h 3"/>
                <a:gd name="T6" fmla="*/ 3 w 3"/>
                <a:gd name="T7" fmla="*/ 3 h 3"/>
                <a:gd name="T8" fmla="*/ 2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847"/>
            <p:cNvSpPr>
              <a:spLocks/>
            </p:cNvSpPr>
            <p:nvPr/>
          </p:nvSpPr>
          <p:spPr bwMode="auto">
            <a:xfrm rot="16200000">
              <a:off x="9671746" y="2616551"/>
              <a:ext cx="9229" cy="922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1 h 3"/>
                <a:gd name="T4" fmla="*/ 1 w 3"/>
                <a:gd name="T5" fmla="*/ 3 h 3"/>
                <a:gd name="T6" fmla="*/ 3 w 3"/>
                <a:gd name="T7" fmla="*/ 3 h 3"/>
                <a:gd name="T8" fmla="*/ 2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848"/>
            <p:cNvSpPr>
              <a:spLocks/>
            </p:cNvSpPr>
            <p:nvPr/>
          </p:nvSpPr>
          <p:spPr bwMode="auto">
            <a:xfrm rot="16200000">
              <a:off x="9667133" y="2627757"/>
              <a:ext cx="13184" cy="9229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1 h 3"/>
                <a:gd name="T4" fmla="*/ 1 w 4"/>
                <a:gd name="T5" fmla="*/ 3 h 3"/>
                <a:gd name="T6" fmla="*/ 3 w 4"/>
                <a:gd name="T7" fmla="*/ 2 h 3"/>
                <a:gd name="T8" fmla="*/ 2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4" y="1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849"/>
            <p:cNvSpPr>
              <a:spLocks/>
            </p:cNvSpPr>
            <p:nvPr/>
          </p:nvSpPr>
          <p:spPr bwMode="auto">
            <a:xfrm rot="16200000">
              <a:off x="9673725" y="2636986"/>
              <a:ext cx="13184" cy="9229"/>
            </a:xfrm>
            <a:custGeom>
              <a:avLst/>
              <a:gdLst>
                <a:gd name="T0" fmla="*/ 2 w 4"/>
                <a:gd name="T1" fmla="*/ 1 h 3"/>
                <a:gd name="T2" fmla="*/ 0 w 4"/>
                <a:gd name="T3" fmla="*/ 1 h 3"/>
                <a:gd name="T4" fmla="*/ 1 w 4"/>
                <a:gd name="T5" fmla="*/ 3 h 3"/>
                <a:gd name="T6" fmla="*/ 3 w 4"/>
                <a:gd name="T7" fmla="*/ 3 h 3"/>
                <a:gd name="T8" fmla="*/ 2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1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850"/>
            <p:cNvSpPr>
              <a:spLocks/>
            </p:cNvSpPr>
            <p:nvPr/>
          </p:nvSpPr>
          <p:spPr bwMode="auto">
            <a:xfrm rot="16200000">
              <a:off x="9680975" y="2625780"/>
              <a:ext cx="9229" cy="9229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1 h 3"/>
                <a:gd name="T4" fmla="*/ 1 w 3"/>
                <a:gd name="T5" fmla="*/ 3 h 3"/>
                <a:gd name="T6" fmla="*/ 3 w 3"/>
                <a:gd name="T7" fmla="*/ 2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851"/>
            <p:cNvSpPr>
              <a:spLocks/>
            </p:cNvSpPr>
            <p:nvPr/>
          </p:nvSpPr>
          <p:spPr bwMode="auto">
            <a:xfrm rot="16200000">
              <a:off x="9687567" y="2613915"/>
              <a:ext cx="9229" cy="9229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1 h 3"/>
                <a:gd name="T4" fmla="*/ 1 w 3"/>
                <a:gd name="T5" fmla="*/ 3 h 3"/>
                <a:gd name="T6" fmla="*/ 3 w 3"/>
                <a:gd name="T7" fmla="*/ 2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2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852"/>
            <p:cNvSpPr>
              <a:spLocks/>
            </p:cNvSpPr>
            <p:nvPr/>
          </p:nvSpPr>
          <p:spPr bwMode="auto">
            <a:xfrm rot="16200000">
              <a:off x="9682953" y="2602708"/>
              <a:ext cx="9229" cy="13184"/>
            </a:xfrm>
            <a:custGeom>
              <a:avLst/>
              <a:gdLst>
                <a:gd name="T0" fmla="*/ 2 w 3"/>
                <a:gd name="T1" fmla="*/ 1 h 4"/>
                <a:gd name="T2" fmla="*/ 0 w 3"/>
                <a:gd name="T3" fmla="*/ 1 h 4"/>
                <a:gd name="T4" fmla="*/ 1 w 3"/>
                <a:gd name="T5" fmla="*/ 3 h 4"/>
                <a:gd name="T6" fmla="*/ 3 w 3"/>
                <a:gd name="T7" fmla="*/ 3 h 4"/>
                <a:gd name="T8" fmla="*/ 2 w 3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853"/>
            <p:cNvSpPr>
              <a:spLocks/>
            </p:cNvSpPr>
            <p:nvPr/>
          </p:nvSpPr>
          <p:spPr bwMode="auto">
            <a:xfrm rot="16200000">
              <a:off x="9672405" y="2594798"/>
              <a:ext cx="11866" cy="13184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1 h 4"/>
                <a:gd name="T4" fmla="*/ 2 w 4"/>
                <a:gd name="T5" fmla="*/ 3 h 4"/>
                <a:gd name="T6" fmla="*/ 4 w 4"/>
                <a:gd name="T7" fmla="*/ 3 h 4"/>
                <a:gd name="T8" fmla="*/ 3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4"/>
                    <a:pt x="4" y="3"/>
                    <a:pt x="4" y="3"/>
                  </a:cubicBezTo>
                  <a:cubicBezTo>
                    <a:pt x="4" y="2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854"/>
            <p:cNvSpPr>
              <a:spLocks/>
            </p:cNvSpPr>
            <p:nvPr/>
          </p:nvSpPr>
          <p:spPr bwMode="auto">
            <a:xfrm rot="16200000">
              <a:off x="9670428" y="2580954"/>
              <a:ext cx="11866" cy="9229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1 h 3"/>
                <a:gd name="T4" fmla="*/ 1 w 4"/>
                <a:gd name="T5" fmla="*/ 2 h 3"/>
                <a:gd name="T6" fmla="*/ 3 w 4"/>
                <a:gd name="T7" fmla="*/ 2 h 3"/>
                <a:gd name="T8" fmla="*/ 2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855"/>
            <p:cNvSpPr>
              <a:spLocks/>
            </p:cNvSpPr>
            <p:nvPr/>
          </p:nvSpPr>
          <p:spPr bwMode="auto">
            <a:xfrm rot="16200000">
              <a:off x="9683612" y="2580954"/>
              <a:ext cx="11866" cy="9229"/>
            </a:xfrm>
            <a:custGeom>
              <a:avLst/>
              <a:gdLst>
                <a:gd name="T0" fmla="*/ 2 w 4"/>
                <a:gd name="T1" fmla="*/ 1 h 3"/>
                <a:gd name="T2" fmla="*/ 0 w 4"/>
                <a:gd name="T3" fmla="*/ 1 h 3"/>
                <a:gd name="T4" fmla="*/ 1 w 4"/>
                <a:gd name="T5" fmla="*/ 3 h 3"/>
                <a:gd name="T6" fmla="*/ 3 w 4"/>
                <a:gd name="T7" fmla="*/ 2 h 3"/>
                <a:gd name="T8" fmla="*/ 2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1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4" y="2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856"/>
            <p:cNvSpPr>
              <a:spLocks/>
            </p:cNvSpPr>
            <p:nvPr/>
          </p:nvSpPr>
          <p:spPr bwMode="auto">
            <a:xfrm rot="16200000">
              <a:off x="9689545" y="2589524"/>
              <a:ext cx="11866" cy="10547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1 h 3"/>
                <a:gd name="T4" fmla="*/ 2 w 4"/>
                <a:gd name="T5" fmla="*/ 3 h 3"/>
                <a:gd name="T6" fmla="*/ 4 w 4"/>
                <a:gd name="T7" fmla="*/ 3 h 3"/>
                <a:gd name="T8" fmla="*/ 3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3"/>
                    <a:pt x="4" y="3"/>
                  </a:cubicBezTo>
                  <a:cubicBezTo>
                    <a:pt x="4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857"/>
            <p:cNvSpPr>
              <a:spLocks/>
            </p:cNvSpPr>
            <p:nvPr/>
          </p:nvSpPr>
          <p:spPr bwMode="auto">
            <a:xfrm rot="16200000">
              <a:off x="9695478" y="2599412"/>
              <a:ext cx="11866" cy="9229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1 h 3"/>
                <a:gd name="T4" fmla="*/ 1 w 4"/>
                <a:gd name="T5" fmla="*/ 3 h 3"/>
                <a:gd name="T6" fmla="*/ 4 w 4"/>
                <a:gd name="T7" fmla="*/ 2 h 3"/>
                <a:gd name="T8" fmla="*/ 2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2" y="3"/>
                    <a:pt x="3" y="3"/>
                    <a:pt x="4" y="2"/>
                  </a:cubicBezTo>
                  <a:cubicBezTo>
                    <a:pt x="4" y="1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858"/>
            <p:cNvSpPr>
              <a:spLocks/>
            </p:cNvSpPr>
            <p:nvPr/>
          </p:nvSpPr>
          <p:spPr bwMode="auto">
            <a:xfrm rot="16200000">
              <a:off x="9700751" y="2613915"/>
              <a:ext cx="9229" cy="9229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1 h 3"/>
                <a:gd name="T4" fmla="*/ 1 w 3"/>
                <a:gd name="T5" fmla="*/ 2 h 3"/>
                <a:gd name="T6" fmla="*/ 3 w 3"/>
                <a:gd name="T7" fmla="*/ 2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859"/>
            <p:cNvSpPr>
              <a:spLocks/>
            </p:cNvSpPr>
            <p:nvPr/>
          </p:nvSpPr>
          <p:spPr bwMode="auto">
            <a:xfrm rot="16200000">
              <a:off x="9689545" y="2623802"/>
              <a:ext cx="11866" cy="10547"/>
            </a:xfrm>
            <a:custGeom>
              <a:avLst/>
              <a:gdLst>
                <a:gd name="T0" fmla="*/ 2 w 4"/>
                <a:gd name="T1" fmla="*/ 1 h 3"/>
                <a:gd name="T2" fmla="*/ 0 w 4"/>
                <a:gd name="T3" fmla="*/ 1 h 3"/>
                <a:gd name="T4" fmla="*/ 1 w 4"/>
                <a:gd name="T5" fmla="*/ 3 h 3"/>
                <a:gd name="T6" fmla="*/ 3 w 4"/>
                <a:gd name="T7" fmla="*/ 3 h 3"/>
                <a:gd name="T8" fmla="*/ 2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1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860"/>
            <p:cNvSpPr>
              <a:spLocks/>
            </p:cNvSpPr>
            <p:nvPr/>
          </p:nvSpPr>
          <p:spPr bwMode="auto">
            <a:xfrm rot="16200000">
              <a:off x="9699433" y="2633690"/>
              <a:ext cx="11866" cy="9229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1 h 3"/>
                <a:gd name="T4" fmla="*/ 2 w 4"/>
                <a:gd name="T5" fmla="*/ 2 h 3"/>
                <a:gd name="T6" fmla="*/ 4 w 4"/>
                <a:gd name="T7" fmla="*/ 2 h 3"/>
                <a:gd name="T8" fmla="*/ 3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2" y="3"/>
                    <a:pt x="3" y="3"/>
                    <a:pt x="4" y="2"/>
                  </a:cubicBezTo>
                  <a:cubicBezTo>
                    <a:pt x="4" y="1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861"/>
            <p:cNvSpPr>
              <a:spLocks/>
            </p:cNvSpPr>
            <p:nvPr/>
          </p:nvSpPr>
          <p:spPr bwMode="auto">
            <a:xfrm rot="16200000">
              <a:off x="9686908" y="2644897"/>
              <a:ext cx="10547" cy="9229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1 h 3"/>
                <a:gd name="T4" fmla="*/ 1 w 3"/>
                <a:gd name="T5" fmla="*/ 3 h 3"/>
                <a:gd name="T6" fmla="*/ 3 w 3"/>
                <a:gd name="T7" fmla="*/ 2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2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862"/>
            <p:cNvSpPr>
              <a:spLocks/>
            </p:cNvSpPr>
            <p:nvPr/>
          </p:nvSpPr>
          <p:spPr bwMode="auto">
            <a:xfrm rot="16200000">
              <a:off x="9634831" y="2629735"/>
              <a:ext cx="9229" cy="9229"/>
            </a:xfrm>
            <a:custGeom>
              <a:avLst/>
              <a:gdLst>
                <a:gd name="T0" fmla="*/ 2 w 3"/>
                <a:gd name="T1" fmla="*/ 2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2 h 3"/>
                <a:gd name="T8" fmla="*/ 2 w 3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2" y="2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863"/>
            <p:cNvSpPr>
              <a:spLocks/>
            </p:cNvSpPr>
            <p:nvPr/>
          </p:nvSpPr>
          <p:spPr bwMode="auto">
            <a:xfrm rot="16200000">
              <a:off x="9639446" y="2643578"/>
              <a:ext cx="13184" cy="9229"/>
            </a:xfrm>
            <a:custGeom>
              <a:avLst/>
              <a:gdLst>
                <a:gd name="T0" fmla="*/ 3 w 4"/>
                <a:gd name="T1" fmla="*/ 3 h 3"/>
                <a:gd name="T2" fmla="*/ 4 w 4"/>
                <a:gd name="T3" fmla="*/ 1 h 3"/>
                <a:gd name="T4" fmla="*/ 2 w 4"/>
                <a:gd name="T5" fmla="*/ 1 h 3"/>
                <a:gd name="T6" fmla="*/ 1 w 4"/>
                <a:gd name="T7" fmla="*/ 3 h 3"/>
                <a:gd name="T8" fmla="*/ 3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4" y="2"/>
                    <a:pt x="4" y="1"/>
                    <a:pt x="4" y="1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864"/>
            <p:cNvSpPr>
              <a:spLocks/>
            </p:cNvSpPr>
            <p:nvPr/>
          </p:nvSpPr>
          <p:spPr bwMode="auto">
            <a:xfrm rot="16200000">
              <a:off x="9625603" y="2641601"/>
              <a:ext cx="9229" cy="9229"/>
            </a:xfrm>
            <a:custGeom>
              <a:avLst/>
              <a:gdLst>
                <a:gd name="T0" fmla="*/ 2 w 3"/>
                <a:gd name="T1" fmla="*/ 3 h 3"/>
                <a:gd name="T2" fmla="*/ 3 w 3"/>
                <a:gd name="T3" fmla="*/ 1 h 3"/>
                <a:gd name="T4" fmla="*/ 1 w 3"/>
                <a:gd name="T5" fmla="*/ 1 h 3"/>
                <a:gd name="T6" fmla="*/ 0 w 3"/>
                <a:gd name="T7" fmla="*/ 3 h 3"/>
                <a:gd name="T8" fmla="*/ 2 w 3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865"/>
            <p:cNvSpPr>
              <a:spLocks/>
            </p:cNvSpPr>
            <p:nvPr/>
          </p:nvSpPr>
          <p:spPr bwMode="auto">
            <a:xfrm rot="16200000">
              <a:off x="9617693" y="2631053"/>
              <a:ext cx="11866" cy="9229"/>
            </a:xfrm>
            <a:custGeom>
              <a:avLst/>
              <a:gdLst>
                <a:gd name="T0" fmla="*/ 2 w 4"/>
                <a:gd name="T1" fmla="*/ 3 h 3"/>
                <a:gd name="T2" fmla="*/ 3 w 4"/>
                <a:gd name="T3" fmla="*/ 1 h 3"/>
                <a:gd name="T4" fmla="*/ 1 w 4"/>
                <a:gd name="T5" fmla="*/ 1 h 3"/>
                <a:gd name="T6" fmla="*/ 0 w 4"/>
                <a:gd name="T7" fmla="*/ 3 h 3"/>
                <a:gd name="T8" fmla="*/ 2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3" y="2"/>
                    <a:pt x="4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866"/>
            <p:cNvSpPr>
              <a:spLocks/>
            </p:cNvSpPr>
            <p:nvPr/>
          </p:nvSpPr>
          <p:spPr bwMode="auto">
            <a:xfrm rot="16200000">
              <a:off x="9607145" y="2632372"/>
              <a:ext cx="9229" cy="9229"/>
            </a:xfrm>
            <a:custGeom>
              <a:avLst/>
              <a:gdLst>
                <a:gd name="T0" fmla="*/ 2 w 3"/>
                <a:gd name="T1" fmla="*/ 3 h 3"/>
                <a:gd name="T2" fmla="*/ 3 w 3"/>
                <a:gd name="T3" fmla="*/ 1 h 3"/>
                <a:gd name="T4" fmla="*/ 1 w 3"/>
                <a:gd name="T5" fmla="*/ 1 h 3"/>
                <a:gd name="T6" fmla="*/ 0 w 3"/>
                <a:gd name="T7" fmla="*/ 3 h 3"/>
                <a:gd name="T8" fmla="*/ 2 w 3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867"/>
            <p:cNvSpPr>
              <a:spLocks/>
            </p:cNvSpPr>
            <p:nvPr/>
          </p:nvSpPr>
          <p:spPr bwMode="auto">
            <a:xfrm rot="16200000">
              <a:off x="9610442" y="2643578"/>
              <a:ext cx="13184" cy="9229"/>
            </a:xfrm>
            <a:custGeom>
              <a:avLst/>
              <a:gdLst>
                <a:gd name="T0" fmla="*/ 3 w 4"/>
                <a:gd name="T1" fmla="*/ 3 h 3"/>
                <a:gd name="T2" fmla="*/ 4 w 4"/>
                <a:gd name="T3" fmla="*/ 1 h 3"/>
                <a:gd name="T4" fmla="*/ 1 w 4"/>
                <a:gd name="T5" fmla="*/ 1 h 3"/>
                <a:gd name="T6" fmla="*/ 1 w 4"/>
                <a:gd name="T7" fmla="*/ 3 h 3"/>
                <a:gd name="T8" fmla="*/ 3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4" y="2"/>
                    <a:pt x="4" y="2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868"/>
            <p:cNvSpPr>
              <a:spLocks/>
            </p:cNvSpPr>
            <p:nvPr/>
          </p:nvSpPr>
          <p:spPr bwMode="auto">
            <a:xfrm rot="16200000">
              <a:off x="9617693" y="2656103"/>
              <a:ext cx="11866" cy="9229"/>
            </a:xfrm>
            <a:custGeom>
              <a:avLst/>
              <a:gdLst>
                <a:gd name="T0" fmla="*/ 3 w 4"/>
                <a:gd name="T1" fmla="*/ 3 h 3"/>
                <a:gd name="T2" fmla="*/ 4 w 4"/>
                <a:gd name="T3" fmla="*/ 1 h 3"/>
                <a:gd name="T4" fmla="*/ 1 w 4"/>
                <a:gd name="T5" fmla="*/ 0 h 3"/>
                <a:gd name="T6" fmla="*/ 1 w 4"/>
                <a:gd name="T7" fmla="*/ 2 h 3"/>
                <a:gd name="T8" fmla="*/ 3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4" y="2"/>
                    <a:pt x="4" y="1"/>
                    <a:pt x="4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869"/>
            <p:cNvSpPr>
              <a:spLocks/>
            </p:cNvSpPr>
            <p:nvPr/>
          </p:nvSpPr>
          <p:spPr bwMode="auto">
            <a:xfrm rot="16200000">
              <a:off x="9632195" y="2657422"/>
              <a:ext cx="9229" cy="9229"/>
            </a:xfrm>
            <a:custGeom>
              <a:avLst/>
              <a:gdLst>
                <a:gd name="T0" fmla="*/ 2 w 3"/>
                <a:gd name="T1" fmla="*/ 2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2 h 3"/>
                <a:gd name="T8" fmla="*/ 2 w 3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1" y="3"/>
                    <a:pt x="2" y="2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870"/>
            <p:cNvSpPr>
              <a:spLocks/>
            </p:cNvSpPr>
            <p:nvPr/>
          </p:nvSpPr>
          <p:spPr bwMode="auto">
            <a:xfrm rot="16200000">
              <a:off x="9641423" y="2654785"/>
              <a:ext cx="11866" cy="11866"/>
            </a:xfrm>
            <a:custGeom>
              <a:avLst/>
              <a:gdLst>
                <a:gd name="T0" fmla="*/ 3 w 4"/>
                <a:gd name="T1" fmla="*/ 3 h 4"/>
                <a:gd name="T2" fmla="*/ 4 w 4"/>
                <a:gd name="T3" fmla="*/ 1 h 4"/>
                <a:gd name="T4" fmla="*/ 2 w 4"/>
                <a:gd name="T5" fmla="*/ 1 h 4"/>
                <a:gd name="T6" fmla="*/ 1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4" y="3"/>
                    <a:pt x="4" y="2"/>
                    <a:pt x="4" y="1"/>
                  </a:cubicBezTo>
                  <a:cubicBezTo>
                    <a:pt x="3" y="1"/>
                    <a:pt x="2" y="0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2" y="4"/>
                    <a:pt x="3" y="3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871"/>
            <p:cNvSpPr>
              <a:spLocks/>
            </p:cNvSpPr>
            <p:nvPr/>
          </p:nvSpPr>
          <p:spPr bwMode="auto">
            <a:xfrm rot="16200000">
              <a:off x="9654608" y="2661377"/>
              <a:ext cx="13184" cy="10547"/>
            </a:xfrm>
            <a:custGeom>
              <a:avLst/>
              <a:gdLst>
                <a:gd name="T0" fmla="*/ 3 w 4"/>
                <a:gd name="T1" fmla="*/ 2 h 3"/>
                <a:gd name="T2" fmla="*/ 4 w 4"/>
                <a:gd name="T3" fmla="*/ 0 h 3"/>
                <a:gd name="T4" fmla="*/ 1 w 4"/>
                <a:gd name="T5" fmla="*/ 0 h 3"/>
                <a:gd name="T6" fmla="*/ 1 w 4"/>
                <a:gd name="T7" fmla="*/ 2 h 3"/>
                <a:gd name="T8" fmla="*/ 3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4" y="2"/>
                    <a:pt x="4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3"/>
                    <a:pt x="2" y="3"/>
                    <a:pt x="3" y="2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872"/>
            <p:cNvSpPr>
              <a:spLocks/>
            </p:cNvSpPr>
            <p:nvPr/>
          </p:nvSpPr>
          <p:spPr bwMode="auto">
            <a:xfrm rot="16200000">
              <a:off x="9646697" y="2673243"/>
              <a:ext cx="9229" cy="9229"/>
            </a:xfrm>
            <a:custGeom>
              <a:avLst/>
              <a:gdLst>
                <a:gd name="T0" fmla="*/ 2 w 3"/>
                <a:gd name="T1" fmla="*/ 2 h 3"/>
                <a:gd name="T2" fmla="*/ 3 w 3"/>
                <a:gd name="T3" fmla="*/ 1 h 3"/>
                <a:gd name="T4" fmla="*/ 1 w 3"/>
                <a:gd name="T5" fmla="*/ 0 h 3"/>
                <a:gd name="T6" fmla="*/ 0 w 3"/>
                <a:gd name="T7" fmla="*/ 2 h 3"/>
                <a:gd name="T8" fmla="*/ 2 w 3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2" y="2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873"/>
            <p:cNvSpPr>
              <a:spLocks/>
            </p:cNvSpPr>
            <p:nvPr/>
          </p:nvSpPr>
          <p:spPr bwMode="auto">
            <a:xfrm rot="16200000">
              <a:off x="9634831" y="2673243"/>
              <a:ext cx="9229" cy="9229"/>
            </a:xfrm>
            <a:custGeom>
              <a:avLst/>
              <a:gdLst>
                <a:gd name="T0" fmla="*/ 2 w 3"/>
                <a:gd name="T1" fmla="*/ 3 h 3"/>
                <a:gd name="T2" fmla="*/ 3 w 3"/>
                <a:gd name="T3" fmla="*/ 1 h 3"/>
                <a:gd name="T4" fmla="*/ 1 w 3"/>
                <a:gd name="T5" fmla="*/ 1 h 3"/>
                <a:gd name="T6" fmla="*/ 0 w 3"/>
                <a:gd name="T7" fmla="*/ 3 h 3"/>
                <a:gd name="T8" fmla="*/ 2 w 3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874"/>
            <p:cNvSpPr>
              <a:spLocks/>
            </p:cNvSpPr>
            <p:nvPr/>
          </p:nvSpPr>
          <p:spPr bwMode="auto">
            <a:xfrm rot="16200000">
              <a:off x="9623626" y="2671265"/>
              <a:ext cx="13184" cy="9229"/>
            </a:xfrm>
            <a:custGeom>
              <a:avLst/>
              <a:gdLst>
                <a:gd name="T0" fmla="*/ 3 w 4"/>
                <a:gd name="T1" fmla="*/ 3 h 3"/>
                <a:gd name="T2" fmla="*/ 4 w 4"/>
                <a:gd name="T3" fmla="*/ 1 h 3"/>
                <a:gd name="T4" fmla="*/ 1 w 4"/>
                <a:gd name="T5" fmla="*/ 0 h 3"/>
                <a:gd name="T6" fmla="*/ 1 w 4"/>
                <a:gd name="T7" fmla="*/ 2 h 3"/>
                <a:gd name="T8" fmla="*/ 3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4" y="2"/>
                    <a:pt x="4" y="1"/>
                    <a:pt x="4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875"/>
            <p:cNvSpPr>
              <a:spLocks/>
            </p:cNvSpPr>
            <p:nvPr/>
          </p:nvSpPr>
          <p:spPr bwMode="auto">
            <a:xfrm rot="16200000">
              <a:off x="9611101" y="2665332"/>
              <a:ext cx="11866" cy="9229"/>
            </a:xfrm>
            <a:custGeom>
              <a:avLst/>
              <a:gdLst>
                <a:gd name="T0" fmla="*/ 3 w 4"/>
                <a:gd name="T1" fmla="*/ 3 h 3"/>
                <a:gd name="T2" fmla="*/ 3 w 4"/>
                <a:gd name="T3" fmla="*/ 1 h 3"/>
                <a:gd name="T4" fmla="*/ 1 w 4"/>
                <a:gd name="T5" fmla="*/ 0 h 3"/>
                <a:gd name="T6" fmla="*/ 1 w 4"/>
                <a:gd name="T7" fmla="*/ 2 h 3"/>
                <a:gd name="T8" fmla="*/ 3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3" y="2"/>
                    <a:pt x="4" y="1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876"/>
            <p:cNvSpPr>
              <a:spLocks/>
            </p:cNvSpPr>
            <p:nvPr/>
          </p:nvSpPr>
          <p:spPr bwMode="auto">
            <a:xfrm rot="16200000">
              <a:off x="9606486" y="2651489"/>
              <a:ext cx="13184" cy="11866"/>
            </a:xfrm>
            <a:custGeom>
              <a:avLst/>
              <a:gdLst>
                <a:gd name="T0" fmla="*/ 3 w 4"/>
                <a:gd name="T1" fmla="*/ 3 h 4"/>
                <a:gd name="T2" fmla="*/ 4 w 4"/>
                <a:gd name="T3" fmla="*/ 1 h 4"/>
                <a:gd name="T4" fmla="*/ 1 w 4"/>
                <a:gd name="T5" fmla="*/ 1 h 4"/>
                <a:gd name="T6" fmla="*/ 1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4" y="3"/>
                    <a:pt x="4" y="2"/>
                    <a:pt x="4" y="1"/>
                  </a:cubicBezTo>
                  <a:cubicBezTo>
                    <a:pt x="3" y="1"/>
                    <a:pt x="2" y="0"/>
                    <a:pt x="1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2" y="4"/>
                    <a:pt x="3" y="3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877"/>
            <p:cNvSpPr>
              <a:spLocks/>
            </p:cNvSpPr>
            <p:nvPr/>
          </p:nvSpPr>
          <p:spPr bwMode="auto">
            <a:xfrm rot="16200000">
              <a:off x="9595939" y="2652807"/>
              <a:ext cx="13184" cy="9229"/>
            </a:xfrm>
            <a:custGeom>
              <a:avLst/>
              <a:gdLst>
                <a:gd name="T0" fmla="*/ 3 w 4"/>
                <a:gd name="T1" fmla="*/ 2 h 3"/>
                <a:gd name="T2" fmla="*/ 3 w 4"/>
                <a:gd name="T3" fmla="*/ 0 h 3"/>
                <a:gd name="T4" fmla="*/ 1 w 4"/>
                <a:gd name="T5" fmla="*/ 0 h 3"/>
                <a:gd name="T6" fmla="*/ 0 w 4"/>
                <a:gd name="T7" fmla="*/ 2 h 3"/>
                <a:gd name="T8" fmla="*/ 3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3" y="2"/>
                    <a:pt x="4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1" y="3"/>
                    <a:pt x="2" y="3"/>
                    <a:pt x="3" y="2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878"/>
            <p:cNvSpPr>
              <a:spLocks/>
            </p:cNvSpPr>
            <p:nvPr/>
          </p:nvSpPr>
          <p:spPr bwMode="auto">
            <a:xfrm rot="16200000">
              <a:off x="9591984" y="2636986"/>
              <a:ext cx="13184" cy="9229"/>
            </a:xfrm>
            <a:custGeom>
              <a:avLst/>
              <a:gdLst>
                <a:gd name="T0" fmla="*/ 3 w 4"/>
                <a:gd name="T1" fmla="*/ 3 h 3"/>
                <a:gd name="T2" fmla="*/ 3 w 4"/>
                <a:gd name="T3" fmla="*/ 1 h 3"/>
                <a:gd name="T4" fmla="*/ 1 w 4"/>
                <a:gd name="T5" fmla="*/ 1 h 3"/>
                <a:gd name="T6" fmla="*/ 0 w 4"/>
                <a:gd name="T7" fmla="*/ 3 h 3"/>
                <a:gd name="T8" fmla="*/ 3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3" y="2"/>
                    <a:pt x="4" y="1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solidFill>
              <a:srgbClr val="EA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" name="组合 683"/>
          <p:cNvGrpSpPr/>
          <p:nvPr/>
        </p:nvGrpSpPr>
        <p:grpSpPr>
          <a:xfrm rot="5400000">
            <a:off x="8085756" y="2214017"/>
            <a:ext cx="854322" cy="866187"/>
            <a:chOff x="8474642" y="1983721"/>
            <a:chExt cx="854322" cy="866187"/>
          </a:xfrm>
        </p:grpSpPr>
        <p:sp>
          <p:nvSpPr>
            <p:cNvPr id="436" name="Freeform 744"/>
            <p:cNvSpPr>
              <a:spLocks/>
            </p:cNvSpPr>
            <p:nvPr/>
          </p:nvSpPr>
          <p:spPr bwMode="auto">
            <a:xfrm rot="16200000">
              <a:off x="8771282" y="1983721"/>
              <a:ext cx="557682" cy="557682"/>
            </a:xfrm>
            <a:custGeom>
              <a:avLst/>
              <a:gdLst>
                <a:gd name="T0" fmla="*/ 59 w 179"/>
                <a:gd name="T1" fmla="*/ 54 h 179"/>
                <a:gd name="T2" fmla="*/ 2 w 179"/>
                <a:gd name="T3" fmla="*/ 108 h 179"/>
                <a:gd name="T4" fmla="*/ 0 w 179"/>
                <a:gd name="T5" fmla="*/ 90 h 179"/>
                <a:gd name="T6" fmla="*/ 90 w 179"/>
                <a:gd name="T7" fmla="*/ 0 h 179"/>
                <a:gd name="T8" fmla="*/ 179 w 179"/>
                <a:gd name="T9" fmla="*/ 90 h 179"/>
                <a:gd name="T10" fmla="*/ 90 w 179"/>
                <a:gd name="T11" fmla="*/ 179 h 179"/>
                <a:gd name="T12" fmla="*/ 68 w 179"/>
                <a:gd name="T13" fmla="*/ 176 h 179"/>
                <a:gd name="T14" fmla="*/ 121 w 179"/>
                <a:gd name="T15" fmla="*/ 125 h 179"/>
                <a:gd name="T16" fmla="*/ 59 w 179"/>
                <a:gd name="T17" fmla="*/ 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79">
                  <a:moveTo>
                    <a:pt x="59" y="54"/>
                  </a:moveTo>
                  <a:cubicBezTo>
                    <a:pt x="2" y="108"/>
                    <a:pt x="2" y="108"/>
                    <a:pt x="2" y="108"/>
                  </a:cubicBezTo>
                  <a:cubicBezTo>
                    <a:pt x="1" y="102"/>
                    <a:pt x="0" y="96"/>
                    <a:pt x="0" y="90"/>
                  </a:cubicBezTo>
                  <a:cubicBezTo>
                    <a:pt x="0" y="40"/>
                    <a:pt x="40" y="0"/>
                    <a:pt x="90" y="0"/>
                  </a:cubicBezTo>
                  <a:cubicBezTo>
                    <a:pt x="139" y="0"/>
                    <a:pt x="179" y="40"/>
                    <a:pt x="179" y="90"/>
                  </a:cubicBezTo>
                  <a:cubicBezTo>
                    <a:pt x="179" y="139"/>
                    <a:pt x="139" y="179"/>
                    <a:pt x="90" y="179"/>
                  </a:cubicBezTo>
                  <a:cubicBezTo>
                    <a:pt x="82" y="179"/>
                    <a:pt x="75" y="178"/>
                    <a:pt x="68" y="176"/>
                  </a:cubicBezTo>
                  <a:cubicBezTo>
                    <a:pt x="121" y="125"/>
                    <a:pt x="121" y="125"/>
                    <a:pt x="121" y="125"/>
                  </a:cubicBezTo>
                  <a:lnTo>
                    <a:pt x="59" y="54"/>
                  </a:lnTo>
                  <a:close/>
                </a:path>
              </a:pathLst>
            </a:custGeom>
            <a:solidFill>
              <a:srgbClr val="E2C9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745"/>
            <p:cNvSpPr>
              <a:spLocks/>
            </p:cNvSpPr>
            <p:nvPr/>
          </p:nvSpPr>
          <p:spPr bwMode="auto">
            <a:xfrm rot="16200000">
              <a:off x="8943992" y="2160386"/>
              <a:ext cx="371788" cy="379698"/>
            </a:xfrm>
            <a:custGeom>
              <a:avLst/>
              <a:gdLst>
                <a:gd name="T0" fmla="*/ 0 w 119"/>
                <a:gd name="T1" fmla="*/ 54 h 122"/>
                <a:gd name="T2" fmla="*/ 57 w 119"/>
                <a:gd name="T3" fmla="*/ 0 h 122"/>
                <a:gd name="T4" fmla="*/ 119 w 119"/>
                <a:gd name="T5" fmla="*/ 71 h 122"/>
                <a:gd name="T6" fmla="*/ 66 w 119"/>
                <a:gd name="T7" fmla="*/ 122 h 122"/>
                <a:gd name="T8" fmla="*/ 0 w 119"/>
                <a:gd name="T9" fmla="*/ 5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2">
                  <a:moveTo>
                    <a:pt x="0" y="54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33" y="114"/>
                    <a:pt x="7" y="87"/>
                    <a:pt x="0" y="54"/>
                  </a:cubicBezTo>
                  <a:close/>
                </a:path>
              </a:pathLst>
            </a:custGeom>
            <a:solidFill>
              <a:srgbClr val="BCA4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438" name="Picture 74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911692" y="2058210"/>
              <a:ext cx="102835" cy="93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9" name="Freeform 747"/>
            <p:cNvSpPr>
              <a:spLocks/>
            </p:cNvSpPr>
            <p:nvPr/>
          </p:nvSpPr>
          <p:spPr bwMode="auto">
            <a:xfrm rot="16200000">
              <a:off x="8896530" y="2108969"/>
              <a:ext cx="308505" cy="308505"/>
            </a:xfrm>
            <a:custGeom>
              <a:avLst/>
              <a:gdLst>
                <a:gd name="T0" fmla="*/ 96 w 99"/>
                <a:gd name="T1" fmla="*/ 55 h 99"/>
                <a:gd name="T2" fmla="*/ 55 w 99"/>
                <a:gd name="T3" fmla="*/ 3 h 99"/>
                <a:gd name="T4" fmla="*/ 3 w 99"/>
                <a:gd name="T5" fmla="*/ 44 h 99"/>
                <a:gd name="T6" fmla="*/ 44 w 99"/>
                <a:gd name="T7" fmla="*/ 96 h 99"/>
                <a:gd name="T8" fmla="*/ 96 w 99"/>
                <a:gd name="T9" fmla="*/ 5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99">
                  <a:moveTo>
                    <a:pt x="96" y="55"/>
                  </a:moveTo>
                  <a:cubicBezTo>
                    <a:pt x="99" y="29"/>
                    <a:pt x="80" y="6"/>
                    <a:pt x="55" y="3"/>
                  </a:cubicBezTo>
                  <a:cubicBezTo>
                    <a:pt x="29" y="0"/>
                    <a:pt x="6" y="19"/>
                    <a:pt x="3" y="44"/>
                  </a:cubicBezTo>
                  <a:cubicBezTo>
                    <a:pt x="0" y="70"/>
                    <a:pt x="19" y="93"/>
                    <a:pt x="44" y="96"/>
                  </a:cubicBezTo>
                  <a:cubicBezTo>
                    <a:pt x="70" y="99"/>
                    <a:pt x="93" y="80"/>
                    <a:pt x="96" y="55"/>
                  </a:cubicBezTo>
                  <a:close/>
                </a:path>
              </a:pathLst>
            </a:custGeom>
            <a:solidFill>
              <a:srgbClr val="E7E9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748"/>
            <p:cNvSpPr>
              <a:spLocks noEditPoints="1"/>
            </p:cNvSpPr>
            <p:nvPr/>
          </p:nvSpPr>
          <p:spPr bwMode="auto">
            <a:xfrm rot="16200000">
              <a:off x="8896530" y="2108969"/>
              <a:ext cx="308505" cy="308505"/>
            </a:xfrm>
            <a:custGeom>
              <a:avLst/>
              <a:gdLst>
                <a:gd name="T0" fmla="*/ 97 w 99"/>
                <a:gd name="T1" fmla="*/ 55 h 99"/>
                <a:gd name="T2" fmla="*/ 55 w 99"/>
                <a:gd name="T3" fmla="*/ 3 h 99"/>
                <a:gd name="T4" fmla="*/ 3 w 99"/>
                <a:gd name="T5" fmla="*/ 44 h 99"/>
                <a:gd name="T6" fmla="*/ 44 w 99"/>
                <a:gd name="T7" fmla="*/ 96 h 99"/>
                <a:gd name="T8" fmla="*/ 97 w 99"/>
                <a:gd name="T9" fmla="*/ 55 h 99"/>
                <a:gd name="T10" fmla="*/ 94 w 99"/>
                <a:gd name="T11" fmla="*/ 55 h 99"/>
                <a:gd name="T12" fmla="*/ 45 w 99"/>
                <a:gd name="T13" fmla="*/ 94 h 99"/>
                <a:gd name="T14" fmla="*/ 5 w 99"/>
                <a:gd name="T15" fmla="*/ 44 h 99"/>
                <a:gd name="T16" fmla="*/ 55 w 99"/>
                <a:gd name="T17" fmla="*/ 5 h 99"/>
                <a:gd name="T18" fmla="*/ 94 w 99"/>
                <a:gd name="T19" fmla="*/ 5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99">
                  <a:moveTo>
                    <a:pt x="97" y="55"/>
                  </a:moveTo>
                  <a:cubicBezTo>
                    <a:pt x="99" y="29"/>
                    <a:pt x="81" y="6"/>
                    <a:pt x="55" y="3"/>
                  </a:cubicBezTo>
                  <a:cubicBezTo>
                    <a:pt x="29" y="0"/>
                    <a:pt x="6" y="18"/>
                    <a:pt x="3" y="44"/>
                  </a:cubicBezTo>
                  <a:cubicBezTo>
                    <a:pt x="0" y="70"/>
                    <a:pt x="18" y="94"/>
                    <a:pt x="44" y="96"/>
                  </a:cubicBezTo>
                  <a:cubicBezTo>
                    <a:pt x="70" y="99"/>
                    <a:pt x="94" y="81"/>
                    <a:pt x="97" y="55"/>
                  </a:cubicBezTo>
                  <a:close/>
                  <a:moveTo>
                    <a:pt x="94" y="55"/>
                  </a:moveTo>
                  <a:cubicBezTo>
                    <a:pt x="92" y="79"/>
                    <a:pt x="69" y="97"/>
                    <a:pt x="45" y="94"/>
                  </a:cubicBezTo>
                  <a:cubicBezTo>
                    <a:pt x="20" y="92"/>
                    <a:pt x="2" y="69"/>
                    <a:pt x="5" y="44"/>
                  </a:cubicBezTo>
                  <a:cubicBezTo>
                    <a:pt x="8" y="20"/>
                    <a:pt x="30" y="2"/>
                    <a:pt x="55" y="5"/>
                  </a:cubicBezTo>
                  <a:cubicBezTo>
                    <a:pt x="79" y="8"/>
                    <a:pt x="97" y="30"/>
                    <a:pt x="94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441" name="Picture 74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922898" y="2134017"/>
              <a:ext cx="251814" cy="254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0" name="Freeform 879"/>
            <p:cNvSpPr>
              <a:spLocks/>
            </p:cNvSpPr>
            <p:nvPr/>
          </p:nvSpPr>
          <p:spPr bwMode="auto">
            <a:xfrm rot="16200000">
              <a:off x="8471346" y="2348258"/>
              <a:ext cx="344102" cy="337510"/>
            </a:xfrm>
            <a:custGeom>
              <a:avLst/>
              <a:gdLst>
                <a:gd name="T0" fmla="*/ 36 w 110"/>
                <a:gd name="T1" fmla="*/ 98 h 108"/>
                <a:gd name="T2" fmla="*/ 10 w 110"/>
                <a:gd name="T3" fmla="*/ 36 h 108"/>
                <a:gd name="T4" fmla="*/ 74 w 110"/>
                <a:gd name="T5" fmla="*/ 10 h 108"/>
                <a:gd name="T6" fmla="*/ 99 w 110"/>
                <a:gd name="T7" fmla="*/ 72 h 108"/>
                <a:gd name="T8" fmla="*/ 36 w 110"/>
                <a:gd name="T9" fmla="*/ 9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08">
                  <a:moveTo>
                    <a:pt x="36" y="98"/>
                  </a:moveTo>
                  <a:cubicBezTo>
                    <a:pt x="11" y="88"/>
                    <a:pt x="0" y="61"/>
                    <a:pt x="10" y="36"/>
                  </a:cubicBezTo>
                  <a:cubicBezTo>
                    <a:pt x="21" y="11"/>
                    <a:pt x="49" y="0"/>
                    <a:pt x="74" y="10"/>
                  </a:cubicBezTo>
                  <a:cubicBezTo>
                    <a:pt x="98" y="20"/>
                    <a:pt x="110" y="48"/>
                    <a:pt x="99" y="72"/>
                  </a:cubicBezTo>
                  <a:cubicBezTo>
                    <a:pt x="89" y="97"/>
                    <a:pt x="60" y="108"/>
                    <a:pt x="36" y="98"/>
                  </a:cubicBezTo>
                  <a:close/>
                </a:path>
              </a:pathLst>
            </a:cu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880"/>
            <p:cNvSpPr>
              <a:spLocks/>
            </p:cNvSpPr>
            <p:nvPr/>
          </p:nvSpPr>
          <p:spPr bwMode="auto">
            <a:xfrm rot="16200000">
              <a:off x="8498374" y="2375285"/>
              <a:ext cx="290047" cy="287410"/>
            </a:xfrm>
            <a:custGeom>
              <a:avLst/>
              <a:gdLst>
                <a:gd name="T0" fmla="*/ 83 w 93"/>
                <a:gd name="T1" fmla="*/ 74 h 92"/>
                <a:gd name="T2" fmla="*/ 78 w 93"/>
                <a:gd name="T3" fmla="*/ 80 h 92"/>
                <a:gd name="T4" fmla="*/ 66 w 93"/>
                <a:gd name="T5" fmla="*/ 87 h 92"/>
                <a:gd name="T6" fmla="*/ 57 w 93"/>
                <a:gd name="T7" fmla="*/ 91 h 92"/>
                <a:gd name="T8" fmla="*/ 43 w 93"/>
                <a:gd name="T9" fmla="*/ 92 h 92"/>
                <a:gd name="T10" fmla="*/ 28 w 93"/>
                <a:gd name="T11" fmla="*/ 89 h 92"/>
                <a:gd name="T12" fmla="*/ 20 w 93"/>
                <a:gd name="T13" fmla="*/ 84 h 92"/>
                <a:gd name="T14" fmla="*/ 11 w 93"/>
                <a:gd name="T15" fmla="*/ 77 h 92"/>
                <a:gd name="T16" fmla="*/ 6 w 93"/>
                <a:gd name="T17" fmla="*/ 68 h 92"/>
                <a:gd name="T18" fmla="*/ 1 w 93"/>
                <a:gd name="T19" fmla="*/ 56 h 92"/>
                <a:gd name="T20" fmla="*/ 0 w 93"/>
                <a:gd name="T21" fmla="*/ 42 h 92"/>
                <a:gd name="T22" fmla="*/ 4 w 93"/>
                <a:gd name="T23" fmla="*/ 29 h 92"/>
                <a:gd name="T24" fmla="*/ 9 w 93"/>
                <a:gd name="T25" fmla="*/ 20 h 92"/>
                <a:gd name="T26" fmla="*/ 15 w 93"/>
                <a:gd name="T27" fmla="*/ 13 h 92"/>
                <a:gd name="T28" fmla="*/ 25 w 93"/>
                <a:gd name="T29" fmla="*/ 6 h 92"/>
                <a:gd name="T30" fmla="*/ 33 w 93"/>
                <a:gd name="T31" fmla="*/ 2 h 92"/>
                <a:gd name="T32" fmla="*/ 45 w 93"/>
                <a:gd name="T33" fmla="*/ 0 h 92"/>
                <a:gd name="T34" fmla="*/ 65 w 93"/>
                <a:gd name="T35" fmla="*/ 3 h 92"/>
                <a:gd name="T36" fmla="*/ 74 w 93"/>
                <a:gd name="T37" fmla="*/ 9 h 92"/>
                <a:gd name="T38" fmla="*/ 80 w 93"/>
                <a:gd name="T39" fmla="*/ 13 h 92"/>
                <a:gd name="T40" fmla="*/ 87 w 93"/>
                <a:gd name="T41" fmla="*/ 24 h 92"/>
                <a:gd name="T42" fmla="*/ 92 w 93"/>
                <a:gd name="T43" fmla="*/ 35 h 92"/>
                <a:gd name="T44" fmla="*/ 93 w 93"/>
                <a:gd name="T45" fmla="*/ 49 h 92"/>
                <a:gd name="T46" fmla="*/ 90 w 93"/>
                <a:gd name="T47" fmla="*/ 64 h 92"/>
                <a:gd name="T48" fmla="*/ 83 w 93"/>
                <a:gd name="T4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3" h="92">
                  <a:moveTo>
                    <a:pt x="83" y="74"/>
                  </a:moveTo>
                  <a:cubicBezTo>
                    <a:pt x="82" y="76"/>
                    <a:pt x="80" y="78"/>
                    <a:pt x="78" y="80"/>
                  </a:cubicBezTo>
                  <a:cubicBezTo>
                    <a:pt x="74" y="83"/>
                    <a:pt x="71" y="85"/>
                    <a:pt x="66" y="87"/>
                  </a:cubicBezTo>
                  <a:cubicBezTo>
                    <a:pt x="63" y="89"/>
                    <a:pt x="60" y="91"/>
                    <a:pt x="57" y="91"/>
                  </a:cubicBezTo>
                  <a:cubicBezTo>
                    <a:pt x="52" y="92"/>
                    <a:pt x="48" y="92"/>
                    <a:pt x="43" y="92"/>
                  </a:cubicBezTo>
                  <a:cubicBezTo>
                    <a:pt x="38" y="92"/>
                    <a:pt x="33" y="91"/>
                    <a:pt x="28" y="89"/>
                  </a:cubicBezTo>
                  <a:cubicBezTo>
                    <a:pt x="25" y="88"/>
                    <a:pt x="23" y="86"/>
                    <a:pt x="20" y="84"/>
                  </a:cubicBezTo>
                  <a:cubicBezTo>
                    <a:pt x="17" y="82"/>
                    <a:pt x="14" y="80"/>
                    <a:pt x="11" y="77"/>
                  </a:cubicBezTo>
                  <a:cubicBezTo>
                    <a:pt x="9" y="75"/>
                    <a:pt x="7" y="71"/>
                    <a:pt x="6" y="68"/>
                  </a:cubicBezTo>
                  <a:cubicBezTo>
                    <a:pt x="4" y="64"/>
                    <a:pt x="2" y="60"/>
                    <a:pt x="1" y="56"/>
                  </a:cubicBezTo>
                  <a:cubicBezTo>
                    <a:pt x="0" y="51"/>
                    <a:pt x="0" y="47"/>
                    <a:pt x="0" y="42"/>
                  </a:cubicBezTo>
                  <a:cubicBezTo>
                    <a:pt x="1" y="38"/>
                    <a:pt x="2" y="33"/>
                    <a:pt x="4" y="29"/>
                  </a:cubicBezTo>
                  <a:cubicBezTo>
                    <a:pt x="5" y="26"/>
                    <a:pt x="7" y="23"/>
                    <a:pt x="9" y="20"/>
                  </a:cubicBezTo>
                  <a:cubicBezTo>
                    <a:pt x="11" y="17"/>
                    <a:pt x="12" y="15"/>
                    <a:pt x="15" y="13"/>
                  </a:cubicBezTo>
                  <a:cubicBezTo>
                    <a:pt x="18" y="10"/>
                    <a:pt x="22" y="8"/>
                    <a:pt x="25" y="6"/>
                  </a:cubicBezTo>
                  <a:cubicBezTo>
                    <a:pt x="28" y="4"/>
                    <a:pt x="30" y="3"/>
                    <a:pt x="33" y="2"/>
                  </a:cubicBezTo>
                  <a:cubicBezTo>
                    <a:pt x="37" y="1"/>
                    <a:pt x="41" y="0"/>
                    <a:pt x="45" y="0"/>
                  </a:cubicBezTo>
                  <a:cubicBezTo>
                    <a:pt x="52" y="0"/>
                    <a:pt x="59" y="1"/>
                    <a:pt x="65" y="3"/>
                  </a:cubicBezTo>
                  <a:cubicBezTo>
                    <a:pt x="68" y="5"/>
                    <a:pt x="71" y="7"/>
                    <a:pt x="74" y="9"/>
                  </a:cubicBezTo>
                  <a:cubicBezTo>
                    <a:pt x="76" y="10"/>
                    <a:pt x="78" y="11"/>
                    <a:pt x="80" y="13"/>
                  </a:cubicBezTo>
                  <a:cubicBezTo>
                    <a:pt x="83" y="16"/>
                    <a:pt x="85" y="20"/>
                    <a:pt x="87" y="24"/>
                  </a:cubicBezTo>
                  <a:cubicBezTo>
                    <a:pt x="89" y="27"/>
                    <a:pt x="91" y="31"/>
                    <a:pt x="92" y="35"/>
                  </a:cubicBezTo>
                  <a:cubicBezTo>
                    <a:pt x="93" y="39"/>
                    <a:pt x="93" y="44"/>
                    <a:pt x="93" y="49"/>
                  </a:cubicBezTo>
                  <a:cubicBezTo>
                    <a:pt x="92" y="54"/>
                    <a:pt x="92" y="59"/>
                    <a:pt x="90" y="64"/>
                  </a:cubicBezTo>
                  <a:cubicBezTo>
                    <a:pt x="88" y="68"/>
                    <a:pt x="86" y="70"/>
                    <a:pt x="83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881"/>
            <p:cNvSpPr>
              <a:spLocks/>
            </p:cNvSpPr>
            <p:nvPr/>
          </p:nvSpPr>
          <p:spPr bwMode="auto">
            <a:xfrm rot="16200000">
              <a:off x="8526060" y="2425384"/>
              <a:ext cx="90969" cy="112064"/>
            </a:xfrm>
            <a:custGeom>
              <a:avLst/>
              <a:gdLst>
                <a:gd name="T0" fmla="*/ 5 w 29"/>
                <a:gd name="T1" fmla="*/ 36 h 36"/>
                <a:gd name="T2" fmla="*/ 23 w 29"/>
                <a:gd name="T3" fmla="*/ 17 h 36"/>
                <a:gd name="T4" fmla="*/ 27 w 29"/>
                <a:gd name="T5" fmla="*/ 9 h 36"/>
                <a:gd name="T6" fmla="*/ 16 w 29"/>
                <a:gd name="T7" fmla="*/ 2 h 36"/>
                <a:gd name="T8" fmla="*/ 2 w 29"/>
                <a:gd name="T9" fmla="*/ 1 h 36"/>
                <a:gd name="T10" fmla="*/ 0 w 29"/>
                <a:gd name="T11" fmla="*/ 6 h 36"/>
                <a:gd name="T12" fmla="*/ 1 w 29"/>
                <a:gd name="T13" fmla="*/ 33 h 36"/>
                <a:gd name="T14" fmla="*/ 2 w 29"/>
                <a:gd name="T15" fmla="*/ 34 h 36"/>
                <a:gd name="T16" fmla="*/ 4 w 29"/>
                <a:gd name="T17" fmla="*/ 34 h 36"/>
                <a:gd name="T18" fmla="*/ 5 w 29"/>
                <a:gd name="T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6">
                  <a:moveTo>
                    <a:pt x="5" y="36"/>
                  </a:moveTo>
                  <a:cubicBezTo>
                    <a:pt x="5" y="36"/>
                    <a:pt x="20" y="21"/>
                    <a:pt x="23" y="17"/>
                  </a:cubicBezTo>
                  <a:cubicBezTo>
                    <a:pt x="25" y="15"/>
                    <a:pt x="29" y="12"/>
                    <a:pt x="27" y="9"/>
                  </a:cubicBezTo>
                  <a:cubicBezTo>
                    <a:pt x="26" y="7"/>
                    <a:pt x="21" y="4"/>
                    <a:pt x="16" y="2"/>
                  </a:cubicBezTo>
                  <a:cubicBezTo>
                    <a:pt x="12" y="1"/>
                    <a:pt x="3" y="0"/>
                    <a:pt x="2" y="1"/>
                  </a:cubicBezTo>
                  <a:cubicBezTo>
                    <a:pt x="0" y="2"/>
                    <a:pt x="0" y="3"/>
                    <a:pt x="0" y="6"/>
                  </a:cubicBezTo>
                  <a:cubicBezTo>
                    <a:pt x="0" y="8"/>
                    <a:pt x="1" y="32"/>
                    <a:pt x="1" y="33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4"/>
                    <a:pt x="4" y="33"/>
                    <a:pt x="4" y="34"/>
                  </a:cubicBezTo>
                  <a:cubicBezTo>
                    <a:pt x="4" y="35"/>
                    <a:pt x="5" y="36"/>
                    <a:pt x="5" y="36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882"/>
            <p:cNvSpPr>
              <a:spLocks/>
            </p:cNvSpPr>
            <p:nvPr/>
          </p:nvSpPr>
          <p:spPr bwMode="auto">
            <a:xfrm rot="16200000">
              <a:off x="8527379" y="2518989"/>
              <a:ext cx="98880" cy="114701"/>
            </a:xfrm>
            <a:custGeom>
              <a:avLst/>
              <a:gdLst>
                <a:gd name="T0" fmla="*/ 32 w 32"/>
                <a:gd name="T1" fmla="*/ 35 h 37"/>
                <a:gd name="T2" fmla="*/ 28 w 32"/>
                <a:gd name="T3" fmla="*/ 1 h 37"/>
                <a:gd name="T4" fmla="*/ 23 w 32"/>
                <a:gd name="T5" fmla="*/ 1 h 37"/>
                <a:gd name="T6" fmla="*/ 12 w 32"/>
                <a:gd name="T7" fmla="*/ 6 h 37"/>
                <a:gd name="T8" fmla="*/ 2 w 32"/>
                <a:gd name="T9" fmla="*/ 16 h 37"/>
                <a:gd name="T10" fmla="*/ 3 w 32"/>
                <a:gd name="T11" fmla="*/ 23 h 37"/>
                <a:gd name="T12" fmla="*/ 13 w 32"/>
                <a:gd name="T13" fmla="*/ 28 h 37"/>
                <a:gd name="T14" fmla="*/ 27 w 32"/>
                <a:gd name="T15" fmla="*/ 34 h 37"/>
                <a:gd name="T16" fmla="*/ 30 w 32"/>
                <a:gd name="T17" fmla="*/ 36 h 37"/>
                <a:gd name="T18" fmla="*/ 30 w 32"/>
                <a:gd name="T19" fmla="*/ 34 h 37"/>
                <a:gd name="T20" fmla="*/ 32 w 32"/>
                <a:gd name="T21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7">
                  <a:moveTo>
                    <a:pt x="32" y="35"/>
                  </a:moveTo>
                  <a:cubicBezTo>
                    <a:pt x="32" y="35"/>
                    <a:pt x="30" y="3"/>
                    <a:pt x="28" y="1"/>
                  </a:cubicBezTo>
                  <a:cubicBezTo>
                    <a:pt x="28" y="1"/>
                    <a:pt x="25" y="0"/>
                    <a:pt x="23" y="1"/>
                  </a:cubicBezTo>
                  <a:cubicBezTo>
                    <a:pt x="20" y="2"/>
                    <a:pt x="15" y="4"/>
                    <a:pt x="12" y="6"/>
                  </a:cubicBezTo>
                  <a:cubicBezTo>
                    <a:pt x="10" y="8"/>
                    <a:pt x="5" y="13"/>
                    <a:pt x="2" y="16"/>
                  </a:cubicBezTo>
                  <a:cubicBezTo>
                    <a:pt x="0" y="19"/>
                    <a:pt x="1" y="22"/>
                    <a:pt x="3" y="23"/>
                  </a:cubicBezTo>
                  <a:cubicBezTo>
                    <a:pt x="5" y="24"/>
                    <a:pt x="9" y="26"/>
                    <a:pt x="13" y="28"/>
                  </a:cubicBezTo>
                  <a:cubicBezTo>
                    <a:pt x="16" y="30"/>
                    <a:pt x="27" y="34"/>
                    <a:pt x="27" y="34"/>
                  </a:cubicBezTo>
                  <a:cubicBezTo>
                    <a:pt x="27" y="34"/>
                    <a:pt x="31" y="37"/>
                    <a:pt x="30" y="36"/>
                  </a:cubicBezTo>
                  <a:cubicBezTo>
                    <a:pt x="30" y="35"/>
                    <a:pt x="29" y="34"/>
                    <a:pt x="30" y="34"/>
                  </a:cubicBezTo>
                  <a:cubicBezTo>
                    <a:pt x="31" y="35"/>
                    <a:pt x="32" y="35"/>
                    <a:pt x="32" y="35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883"/>
            <p:cNvSpPr>
              <a:spLocks/>
            </p:cNvSpPr>
            <p:nvPr/>
          </p:nvSpPr>
          <p:spPr bwMode="auto">
            <a:xfrm rot="16200000">
              <a:off x="8543199" y="2408245"/>
              <a:ext cx="116019" cy="89651"/>
            </a:xfrm>
            <a:custGeom>
              <a:avLst/>
              <a:gdLst>
                <a:gd name="T0" fmla="*/ 0 w 37"/>
                <a:gd name="T1" fmla="*/ 25 h 29"/>
                <a:gd name="T2" fmla="*/ 13 w 37"/>
                <a:gd name="T3" fmla="*/ 13 h 29"/>
                <a:gd name="T4" fmla="*/ 23 w 37"/>
                <a:gd name="T5" fmla="*/ 2 h 29"/>
                <a:gd name="T6" fmla="*/ 28 w 37"/>
                <a:gd name="T7" fmla="*/ 1 h 29"/>
                <a:gd name="T8" fmla="*/ 35 w 37"/>
                <a:gd name="T9" fmla="*/ 12 h 29"/>
                <a:gd name="T10" fmla="*/ 37 w 37"/>
                <a:gd name="T11" fmla="*/ 24 h 29"/>
                <a:gd name="T12" fmla="*/ 32 w 37"/>
                <a:gd name="T13" fmla="*/ 28 h 29"/>
                <a:gd name="T14" fmla="*/ 20 w 37"/>
                <a:gd name="T15" fmla="*/ 28 h 29"/>
                <a:gd name="T16" fmla="*/ 10 w 37"/>
                <a:gd name="T17" fmla="*/ 28 h 29"/>
                <a:gd name="T18" fmla="*/ 1 w 37"/>
                <a:gd name="T19" fmla="*/ 28 h 29"/>
                <a:gd name="T20" fmla="*/ 2 w 37"/>
                <a:gd name="T21" fmla="*/ 25 h 29"/>
                <a:gd name="T22" fmla="*/ 0 w 37"/>
                <a:gd name="T2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9">
                  <a:moveTo>
                    <a:pt x="0" y="25"/>
                  </a:moveTo>
                  <a:cubicBezTo>
                    <a:pt x="0" y="25"/>
                    <a:pt x="10" y="16"/>
                    <a:pt x="13" y="13"/>
                  </a:cubicBezTo>
                  <a:cubicBezTo>
                    <a:pt x="16" y="10"/>
                    <a:pt x="22" y="4"/>
                    <a:pt x="23" y="2"/>
                  </a:cubicBezTo>
                  <a:cubicBezTo>
                    <a:pt x="25" y="1"/>
                    <a:pt x="26" y="0"/>
                    <a:pt x="28" y="1"/>
                  </a:cubicBezTo>
                  <a:cubicBezTo>
                    <a:pt x="29" y="2"/>
                    <a:pt x="34" y="8"/>
                    <a:pt x="35" y="12"/>
                  </a:cubicBezTo>
                  <a:cubicBezTo>
                    <a:pt x="36" y="16"/>
                    <a:pt x="37" y="24"/>
                    <a:pt x="37" y="24"/>
                  </a:cubicBezTo>
                  <a:cubicBezTo>
                    <a:pt x="37" y="27"/>
                    <a:pt x="35" y="29"/>
                    <a:pt x="32" y="28"/>
                  </a:cubicBezTo>
                  <a:cubicBezTo>
                    <a:pt x="29" y="28"/>
                    <a:pt x="22" y="29"/>
                    <a:pt x="20" y="28"/>
                  </a:cubicBezTo>
                  <a:cubicBezTo>
                    <a:pt x="17" y="28"/>
                    <a:pt x="14" y="28"/>
                    <a:pt x="10" y="28"/>
                  </a:cubicBezTo>
                  <a:cubicBezTo>
                    <a:pt x="7" y="28"/>
                    <a:pt x="3" y="28"/>
                    <a:pt x="1" y="28"/>
                  </a:cubicBezTo>
                  <a:cubicBezTo>
                    <a:pt x="0" y="27"/>
                    <a:pt x="2" y="26"/>
                    <a:pt x="2" y="25"/>
                  </a:cubicBezTo>
                  <a:cubicBezTo>
                    <a:pt x="2" y="24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884"/>
            <p:cNvSpPr>
              <a:spLocks/>
            </p:cNvSpPr>
            <p:nvPr/>
          </p:nvSpPr>
          <p:spPr bwMode="auto">
            <a:xfrm rot="16200000">
              <a:off x="8623621" y="2412201"/>
              <a:ext cx="123929" cy="84377"/>
            </a:xfrm>
            <a:custGeom>
              <a:avLst/>
              <a:gdLst>
                <a:gd name="T0" fmla="*/ 4 w 40"/>
                <a:gd name="T1" fmla="*/ 1 h 27"/>
                <a:gd name="T2" fmla="*/ 12 w 40"/>
                <a:gd name="T3" fmla="*/ 1 h 27"/>
                <a:gd name="T4" fmla="*/ 28 w 40"/>
                <a:gd name="T5" fmla="*/ 2 h 27"/>
                <a:gd name="T6" fmla="*/ 36 w 40"/>
                <a:gd name="T7" fmla="*/ 3 h 27"/>
                <a:gd name="T8" fmla="*/ 39 w 40"/>
                <a:gd name="T9" fmla="*/ 8 h 27"/>
                <a:gd name="T10" fmla="*/ 35 w 40"/>
                <a:gd name="T11" fmla="*/ 18 h 27"/>
                <a:gd name="T12" fmla="*/ 26 w 40"/>
                <a:gd name="T13" fmla="*/ 27 h 27"/>
                <a:gd name="T14" fmla="*/ 20 w 40"/>
                <a:gd name="T15" fmla="*/ 22 h 27"/>
                <a:gd name="T16" fmla="*/ 12 w 40"/>
                <a:gd name="T17" fmla="*/ 13 h 27"/>
                <a:gd name="T18" fmla="*/ 5 w 40"/>
                <a:gd name="T19" fmla="*/ 5 h 27"/>
                <a:gd name="T20" fmla="*/ 1 w 40"/>
                <a:gd name="T21" fmla="*/ 1 h 27"/>
                <a:gd name="T22" fmla="*/ 4 w 40"/>
                <a:gd name="T2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27">
                  <a:moveTo>
                    <a:pt x="4" y="1"/>
                  </a:moveTo>
                  <a:cubicBezTo>
                    <a:pt x="4" y="1"/>
                    <a:pt x="7" y="1"/>
                    <a:pt x="12" y="1"/>
                  </a:cubicBezTo>
                  <a:cubicBezTo>
                    <a:pt x="15" y="2"/>
                    <a:pt x="26" y="2"/>
                    <a:pt x="28" y="2"/>
                  </a:cubicBezTo>
                  <a:cubicBezTo>
                    <a:pt x="30" y="2"/>
                    <a:pt x="35" y="3"/>
                    <a:pt x="36" y="3"/>
                  </a:cubicBezTo>
                  <a:cubicBezTo>
                    <a:pt x="38" y="3"/>
                    <a:pt x="40" y="5"/>
                    <a:pt x="39" y="8"/>
                  </a:cubicBezTo>
                  <a:cubicBezTo>
                    <a:pt x="38" y="10"/>
                    <a:pt x="37" y="15"/>
                    <a:pt x="35" y="18"/>
                  </a:cubicBezTo>
                  <a:cubicBezTo>
                    <a:pt x="33" y="22"/>
                    <a:pt x="29" y="27"/>
                    <a:pt x="26" y="27"/>
                  </a:cubicBezTo>
                  <a:cubicBezTo>
                    <a:pt x="24" y="27"/>
                    <a:pt x="21" y="23"/>
                    <a:pt x="20" y="22"/>
                  </a:cubicBezTo>
                  <a:cubicBezTo>
                    <a:pt x="18" y="20"/>
                    <a:pt x="14" y="16"/>
                    <a:pt x="12" y="13"/>
                  </a:cubicBezTo>
                  <a:cubicBezTo>
                    <a:pt x="10" y="10"/>
                    <a:pt x="6" y="7"/>
                    <a:pt x="5" y="5"/>
                  </a:cubicBezTo>
                  <a:cubicBezTo>
                    <a:pt x="4" y="4"/>
                    <a:pt x="2" y="2"/>
                    <a:pt x="1" y="1"/>
                  </a:cubicBezTo>
                  <a:cubicBezTo>
                    <a:pt x="0" y="0"/>
                    <a:pt x="5" y="2"/>
                    <a:pt x="4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885"/>
            <p:cNvSpPr>
              <a:spLocks/>
            </p:cNvSpPr>
            <p:nvPr/>
          </p:nvSpPr>
          <p:spPr bwMode="auto">
            <a:xfrm rot="16200000">
              <a:off x="8663173" y="2430657"/>
              <a:ext cx="88333" cy="122611"/>
            </a:xfrm>
            <a:custGeom>
              <a:avLst/>
              <a:gdLst>
                <a:gd name="T0" fmla="*/ 7 w 28"/>
                <a:gd name="T1" fmla="*/ 1 h 39"/>
                <a:gd name="T2" fmla="*/ 28 w 28"/>
                <a:gd name="T3" fmla="*/ 28 h 39"/>
                <a:gd name="T4" fmla="*/ 26 w 28"/>
                <a:gd name="T5" fmla="*/ 33 h 39"/>
                <a:gd name="T6" fmla="*/ 15 w 28"/>
                <a:gd name="T7" fmla="*/ 37 h 39"/>
                <a:gd name="T8" fmla="*/ 3 w 28"/>
                <a:gd name="T9" fmla="*/ 38 h 39"/>
                <a:gd name="T10" fmla="*/ 0 w 28"/>
                <a:gd name="T11" fmla="*/ 33 h 39"/>
                <a:gd name="T12" fmla="*/ 3 w 28"/>
                <a:gd name="T13" fmla="*/ 16 h 39"/>
                <a:gd name="T14" fmla="*/ 4 w 28"/>
                <a:gd name="T15" fmla="*/ 6 h 39"/>
                <a:gd name="T16" fmla="*/ 5 w 28"/>
                <a:gd name="T17" fmla="*/ 0 h 39"/>
                <a:gd name="T18" fmla="*/ 7 w 28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39">
                  <a:moveTo>
                    <a:pt x="7" y="1"/>
                  </a:moveTo>
                  <a:cubicBezTo>
                    <a:pt x="7" y="1"/>
                    <a:pt x="27" y="27"/>
                    <a:pt x="28" y="28"/>
                  </a:cubicBezTo>
                  <a:cubicBezTo>
                    <a:pt x="28" y="29"/>
                    <a:pt x="28" y="31"/>
                    <a:pt x="26" y="33"/>
                  </a:cubicBezTo>
                  <a:cubicBezTo>
                    <a:pt x="24" y="35"/>
                    <a:pt x="20" y="36"/>
                    <a:pt x="15" y="37"/>
                  </a:cubicBezTo>
                  <a:cubicBezTo>
                    <a:pt x="10" y="39"/>
                    <a:pt x="5" y="39"/>
                    <a:pt x="3" y="38"/>
                  </a:cubicBezTo>
                  <a:cubicBezTo>
                    <a:pt x="0" y="38"/>
                    <a:pt x="0" y="35"/>
                    <a:pt x="0" y="33"/>
                  </a:cubicBezTo>
                  <a:cubicBezTo>
                    <a:pt x="0" y="31"/>
                    <a:pt x="3" y="19"/>
                    <a:pt x="3" y="16"/>
                  </a:cubicBezTo>
                  <a:cubicBezTo>
                    <a:pt x="3" y="13"/>
                    <a:pt x="4" y="8"/>
                    <a:pt x="4" y="6"/>
                  </a:cubicBezTo>
                  <a:cubicBezTo>
                    <a:pt x="4" y="4"/>
                    <a:pt x="5" y="0"/>
                    <a:pt x="5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886"/>
            <p:cNvSpPr>
              <a:spLocks/>
            </p:cNvSpPr>
            <p:nvPr/>
          </p:nvSpPr>
          <p:spPr bwMode="auto">
            <a:xfrm rot="16200000">
              <a:off x="8653945" y="2512398"/>
              <a:ext cx="97561" cy="118656"/>
            </a:xfrm>
            <a:custGeom>
              <a:avLst/>
              <a:gdLst>
                <a:gd name="T0" fmla="*/ 31 w 31"/>
                <a:gd name="T1" fmla="*/ 0 h 38"/>
                <a:gd name="T2" fmla="*/ 24 w 31"/>
                <a:gd name="T3" fmla="*/ 36 h 38"/>
                <a:gd name="T4" fmla="*/ 18 w 31"/>
                <a:gd name="T5" fmla="*/ 38 h 38"/>
                <a:gd name="T6" fmla="*/ 8 w 31"/>
                <a:gd name="T7" fmla="*/ 32 h 38"/>
                <a:gd name="T8" fmla="*/ 0 w 31"/>
                <a:gd name="T9" fmla="*/ 23 h 38"/>
                <a:gd name="T10" fmla="*/ 5 w 31"/>
                <a:gd name="T11" fmla="*/ 18 h 38"/>
                <a:gd name="T12" fmla="*/ 17 w 31"/>
                <a:gd name="T13" fmla="*/ 9 h 38"/>
                <a:gd name="T14" fmla="*/ 24 w 31"/>
                <a:gd name="T15" fmla="*/ 4 h 38"/>
                <a:gd name="T16" fmla="*/ 29 w 31"/>
                <a:gd name="T17" fmla="*/ 1 h 38"/>
                <a:gd name="T18" fmla="*/ 31 w 31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8">
                  <a:moveTo>
                    <a:pt x="31" y="0"/>
                  </a:moveTo>
                  <a:cubicBezTo>
                    <a:pt x="31" y="0"/>
                    <a:pt x="24" y="34"/>
                    <a:pt x="24" y="36"/>
                  </a:cubicBezTo>
                  <a:cubicBezTo>
                    <a:pt x="23" y="37"/>
                    <a:pt x="20" y="38"/>
                    <a:pt x="18" y="38"/>
                  </a:cubicBezTo>
                  <a:cubicBezTo>
                    <a:pt x="15" y="37"/>
                    <a:pt x="13" y="35"/>
                    <a:pt x="8" y="32"/>
                  </a:cubicBezTo>
                  <a:cubicBezTo>
                    <a:pt x="4" y="29"/>
                    <a:pt x="0" y="26"/>
                    <a:pt x="0" y="23"/>
                  </a:cubicBezTo>
                  <a:cubicBezTo>
                    <a:pt x="0" y="21"/>
                    <a:pt x="3" y="19"/>
                    <a:pt x="5" y="18"/>
                  </a:cubicBezTo>
                  <a:cubicBezTo>
                    <a:pt x="6" y="17"/>
                    <a:pt x="14" y="11"/>
                    <a:pt x="17" y="9"/>
                  </a:cubicBezTo>
                  <a:cubicBezTo>
                    <a:pt x="20" y="8"/>
                    <a:pt x="22" y="5"/>
                    <a:pt x="24" y="4"/>
                  </a:cubicBezTo>
                  <a:cubicBezTo>
                    <a:pt x="25" y="3"/>
                    <a:pt x="29" y="1"/>
                    <a:pt x="29" y="1"/>
                  </a:cubicBezTo>
                  <a:cubicBezTo>
                    <a:pt x="30" y="2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Freeform 887"/>
            <p:cNvSpPr>
              <a:spLocks/>
            </p:cNvSpPr>
            <p:nvPr/>
          </p:nvSpPr>
          <p:spPr bwMode="auto">
            <a:xfrm rot="16200000">
              <a:off x="8589343" y="2528219"/>
              <a:ext cx="117337" cy="114701"/>
            </a:xfrm>
            <a:custGeom>
              <a:avLst/>
              <a:gdLst>
                <a:gd name="T0" fmla="*/ 36 w 38"/>
                <a:gd name="T1" fmla="*/ 14 h 37"/>
                <a:gd name="T2" fmla="*/ 7 w 38"/>
                <a:gd name="T3" fmla="*/ 1 h 37"/>
                <a:gd name="T4" fmla="*/ 3 w 38"/>
                <a:gd name="T5" fmla="*/ 4 h 37"/>
                <a:gd name="T6" fmla="*/ 0 w 38"/>
                <a:gd name="T7" fmla="*/ 17 h 37"/>
                <a:gd name="T8" fmla="*/ 3 w 38"/>
                <a:gd name="T9" fmla="*/ 33 h 37"/>
                <a:gd name="T10" fmla="*/ 9 w 38"/>
                <a:gd name="T11" fmla="*/ 36 h 37"/>
                <a:gd name="T12" fmla="*/ 32 w 38"/>
                <a:gd name="T13" fmla="*/ 18 h 37"/>
                <a:gd name="T14" fmla="*/ 37 w 38"/>
                <a:gd name="T15" fmla="*/ 16 h 37"/>
                <a:gd name="T16" fmla="*/ 35 w 38"/>
                <a:gd name="T17" fmla="*/ 15 h 37"/>
                <a:gd name="T18" fmla="*/ 36 w 38"/>
                <a:gd name="T19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7">
                  <a:moveTo>
                    <a:pt x="36" y="14"/>
                  </a:moveTo>
                  <a:cubicBezTo>
                    <a:pt x="36" y="14"/>
                    <a:pt x="21" y="8"/>
                    <a:pt x="7" y="1"/>
                  </a:cubicBezTo>
                  <a:cubicBezTo>
                    <a:pt x="6" y="0"/>
                    <a:pt x="4" y="1"/>
                    <a:pt x="3" y="4"/>
                  </a:cubicBezTo>
                  <a:cubicBezTo>
                    <a:pt x="2" y="6"/>
                    <a:pt x="0" y="13"/>
                    <a:pt x="0" y="17"/>
                  </a:cubicBezTo>
                  <a:cubicBezTo>
                    <a:pt x="0" y="23"/>
                    <a:pt x="1" y="31"/>
                    <a:pt x="3" y="33"/>
                  </a:cubicBezTo>
                  <a:cubicBezTo>
                    <a:pt x="5" y="36"/>
                    <a:pt x="6" y="37"/>
                    <a:pt x="9" y="36"/>
                  </a:cubicBezTo>
                  <a:cubicBezTo>
                    <a:pt x="11" y="34"/>
                    <a:pt x="31" y="19"/>
                    <a:pt x="32" y="18"/>
                  </a:cubicBezTo>
                  <a:cubicBezTo>
                    <a:pt x="34" y="17"/>
                    <a:pt x="38" y="16"/>
                    <a:pt x="37" y="16"/>
                  </a:cubicBezTo>
                  <a:cubicBezTo>
                    <a:pt x="36" y="16"/>
                    <a:pt x="35" y="15"/>
                    <a:pt x="35" y="15"/>
                  </a:cubicBezTo>
                  <a:lnTo>
                    <a:pt x="36" y="14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Freeform 888"/>
            <p:cNvSpPr>
              <a:spLocks noEditPoints="1"/>
            </p:cNvSpPr>
            <p:nvPr/>
          </p:nvSpPr>
          <p:spPr bwMode="auto">
            <a:xfrm rot="16200000">
              <a:off x="8704702" y="2443183"/>
              <a:ext cx="333554" cy="479896"/>
            </a:xfrm>
            <a:custGeom>
              <a:avLst/>
              <a:gdLst>
                <a:gd name="T0" fmla="*/ 0 w 253"/>
                <a:gd name="T1" fmla="*/ 0 h 364"/>
                <a:gd name="T2" fmla="*/ 253 w 253"/>
                <a:gd name="T3" fmla="*/ 0 h 364"/>
                <a:gd name="T4" fmla="*/ 193 w 253"/>
                <a:gd name="T5" fmla="*/ 361 h 364"/>
                <a:gd name="T6" fmla="*/ 193 w 253"/>
                <a:gd name="T7" fmla="*/ 364 h 364"/>
                <a:gd name="T8" fmla="*/ 59 w 253"/>
                <a:gd name="T9" fmla="*/ 364 h 364"/>
                <a:gd name="T10" fmla="*/ 0 w 253"/>
                <a:gd name="T11" fmla="*/ 0 h 364"/>
                <a:gd name="T12" fmla="*/ 248 w 253"/>
                <a:gd name="T13" fmla="*/ 2 h 364"/>
                <a:gd name="T14" fmla="*/ 2 w 253"/>
                <a:gd name="T15" fmla="*/ 2 h 364"/>
                <a:gd name="T16" fmla="*/ 63 w 253"/>
                <a:gd name="T17" fmla="*/ 361 h 364"/>
                <a:gd name="T18" fmla="*/ 191 w 253"/>
                <a:gd name="T19" fmla="*/ 361 h 364"/>
                <a:gd name="T20" fmla="*/ 248 w 253"/>
                <a:gd name="T21" fmla="*/ 2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3" h="364">
                  <a:moveTo>
                    <a:pt x="0" y="0"/>
                  </a:moveTo>
                  <a:lnTo>
                    <a:pt x="253" y="0"/>
                  </a:lnTo>
                  <a:lnTo>
                    <a:pt x="193" y="361"/>
                  </a:lnTo>
                  <a:lnTo>
                    <a:pt x="193" y="364"/>
                  </a:lnTo>
                  <a:lnTo>
                    <a:pt x="59" y="364"/>
                  </a:lnTo>
                  <a:lnTo>
                    <a:pt x="0" y="0"/>
                  </a:lnTo>
                  <a:close/>
                  <a:moveTo>
                    <a:pt x="248" y="2"/>
                  </a:moveTo>
                  <a:lnTo>
                    <a:pt x="2" y="2"/>
                  </a:lnTo>
                  <a:lnTo>
                    <a:pt x="63" y="361"/>
                  </a:lnTo>
                  <a:lnTo>
                    <a:pt x="191" y="361"/>
                  </a:lnTo>
                  <a:lnTo>
                    <a:pt x="248" y="2"/>
                  </a:lnTo>
                  <a:close/>
                </a:path>
              </a:pathLst>
            </a:custGeom>
            <a:solidFill>
              <a:srgbClr val="1E181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Freeform 889"/>
            <p:cNvSpPr>
              <a:spLocks/>
            </p:cNvSpPr>
            <p:nvPr/>
          </p:nvSpPr>
          <p:spPr bwMode="auto">
            <a:xfrm rot="16200000">
              <a:off x="8820722" y="2532833"/>
              <a:ext cx="268953" cy="304550"/>
            </a:xfrm>
            <a:custGeom>
              <a:avLst/>
              <a:gdLst>
                <a:gd name="T0" fmla="*/ 170 w 204"/>
                <a:gd name="T1" fmla="*/ 231 h 231"/>
                <a:gd name="T2" fmla="*/ 38 w 204"/>
                <a:gd name="T3" fmla="*/ 231 h 231"/>
                <a:gd name="T4" fmla="*/ 0 w 204"/>
                <a:gd name="T5" fmla="*/ 0 h 231"/>
                <a:gd name="T6" fmla="*/ 204 w 204"/>
                <a:gd name="T7" fmla="*/ 16 h 231"/>
                <a:gd name="T8" fmla="*/ 170 w 204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31">
                  <a:moveTo>
                    <a:pt x="170" y="231"/>
                  </a:moveTo>
                  <a:lnTo>
                    <a:pt x="38" y="231"/>
                  </a:lnTo>
                  <a:lnTo>
                    <a:pt x="0" y="0"/>
                  </a:lnTo>
                  <a:lnTo>
                    <a:pt x="204" y="16"/>
                  </a:lnTo>
                  <a:lnTo>
                    <a:pt x="170" y="231"/>
                  </a:lnTo>
                  <a:close/>
                </a:path>
              </a:pathLst>
            </a:custGeom>
            <a:solidFill>
              <a:srgbClr val="F7D7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685"/>
          <p:cNvGrpSpPr/>
          <p:nvPr/>
        </p:nvGrpSpPr>
        <p:grpSpPr>
          <a:xfrm>
            <a:off x="10452482" y="4042622"/>
            <a:ext cx="966385" cy="966385"/>
            <a:chOff x="9176029" y="4318602"/>
            <a:chExt cx="966385" cy="966385"/>
          </a:xfrm>
        </p:grpSpPr>
        <p:sp>
          <p:nvSpPr>
            <p:cNvPr id="581" name="Freeform 890"/>
            <p:cNvSpPr>
              <a:spLocks noEditPoints="1"/>
            </p:cNvSpPr>
            <p:nvPr/>
          </p:nvSpPr>
          <p:spPr bwMode="auto">
            <a:xfrm rot="16200000">
              <a:off x="9176029" y="4318602"/>
              <a:ext cx="966385" cy="966385"/>
            </a:xfrm>
            <a:custGeom>
              <a:avLst/>
              <a:gdLst>
                <a:gd name="T0" fmla="*/ 155 w 310"/>
                <a:gd name="T1" fmla="*/ 310 h 310"/>
                <a:gd name="T2" fmla="*/ 0 w 310"/>
                <a:gd name="T3" fmla="*/ 155 h 310"/>
                <a:gd name="T4" fmla="*/ 155 w 310"/>
                <a:gd name="T5" fmla="*/ 0 h 310"/>
                <a:gd name="T6" fmla="*/ 310 w 310"/>
                <a:gd name="T7" fmla="*/ 155 h 310"/>
                <a:gd name="T8" fmla="*/ 155 w 310"/>
                <a:gd name="T9" fmla="*/ 310 h 310"/>
                <a:gd name="T10" fmla="*/ 155 w 310"/>
                <a:gd name="T11" fmla="*/ 21 h 310"/>
                <a:gd name="T12" fmla="*/ 21 w 310"/>
                <a:gd name="T13" fmla="*/ 155 h 310"/>
                <a:gd name="T14" fmla="*/ 155 w 310"/>
                <a:gd name="T15" fmla="*/ 289 h 310"/>
                <a:gd name="T16" fmla="*/ 289 w 310"/>
                <a:gd name="T17" fmla="*/ 155 h 310"/>
                <a:gd name="T18" fmla="*/ 155 w 310"/>
                <a:gd name="T19" fmla="*/ 2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310">
                  <a:moveTo>
                    <a:pt x="155" y="310"/>
                  </a:moveTo>
                  <a:cubicBezTo>
                    <a:pt x="69" y="310"/>
                    <a:pt x="0" y="240"/>
                    <a:pt x="0" y="155"/>
                  </a:cubicBezTo>
                  <a:cubicBezTo>
                    <a:pt x="0" y="69"/>
                    <a:pt x="69" y="0"/>
                    <a:pt x="155" y="0"/>
                  </a:cubicBezTo>
                  <a:cubicBezTo>
                    <a:pt x="240" y="0"/>
                    <a:pt x="310" y="69"/>
                    <a:pt x="310" y="155"/>
                  </a:cubicBezTo>
                  <a:cubicBezTo>
                    <a:pt x="310" y="240"/>
                    <a:pt x="240" y="310"/>
                    <a:pt x="155" y="310"/>
                  </a:cubicBezTo>
                  <a:close/>
                  <a:moveTo>
                    <a:pt x="155" y="21"/>
                  </a:moveTo>
                  <a:cubicBezTo>
                    <a:pt x="81" y="21"/>
                    <a:pt x="21" y="81"/>
                    <a:pt x="21" y="155"/>
                  </a:cubicBezTo>
                  <a:cubicBezTo>
                    <a:pt x="21" y="229"/>
                    <a:pt x="81" y="289"/>
                    <a:pt x="155" y="289"/>
                  </a:cubicBezTo>
                  <a:cubicBezTo>
                    <a:pt x="229" y="289"/>
                    <a:pt x="289" y="229"/>
                    <a:pt x="289" y="155"/>
                  </a:cubicBezTo>
                  <a:cubicBezTo>
                    <a:pt x="289" y="81"/>
                    <a:pt x="229" y="21"/>
                    <a:pt x="155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891"/>
            <p:cNvSpPr>
              <a:spLocks/>
            </p:cNvSpPr>
            <p:nvPr/>
          </p:nvSpPr>
          <p:spPr bwMode="auto">
            <a:xfrm rot="16200000">
              <a:off x="9343465" y="4497904"/>
              <a:ext cx="330918" cy="333554"/>
            </a:xfrm>
            <a:custGeom>
              <a:avLst/>
              <a:gdLst>
                <a:gd name="T0" fmla="*/ 251 w 251"/>
                <a:gd name="T1" fmla="*/ 253 h 253"/>
                <a:gd name="T2" fmla="*/ 40 w 251"/>
                <a:gd name="T3" fmla="*/ 253 h 253"/>
                <a:gd name="T4" fmla="*/ 0 w 251"/>
                <a:gd name="T5" fmla="*/ 253 h 253"/>
                <a:gd name="T6" fmla="*/ 0 w 251"/>
                <a:gd name="T7" fmla="*/ 210 h 253"/>
                <a:gd name="T8" fmla="*/ 0 w 251"/>
                <a:gd name="T9" fmla="*/ 0 h 253"/>
                <a:gd name="T10" fmla="*/ 40 w 251"/>
                <a:gd name="T11" fmla="*/ 0 h 253"/>
                <a:gd name="T12" fmla="*/ 40 w 251"/>
                <a:gd name="T13" fmla="*/ 210 h 253"/>
                <a:gd name="T14" fmla="*/ 251 w 251"/>
                <a:gd name="T15" fmla="*/ 210 h 253"/>
                <a:gd name="T16" fmla="*/ 251 w 251"/>
                <a:gd name="T17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253">
                  <a:moveTo>
                    <a:pt x="251" y="253"/>
                  </a:moveTo>
                  <a:lnTo>
                    <a:pt x="40" y="253"/>
                  </a:lnTo>
                  <a:lnTo>
                    <a:pt x="0" y="253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210"/>
                  </a:lnTo>
                  <a:lnTo>
                    <a:pt x="251" y="210"/>
                  </a:lnTo>
                  <a:lnTo>
                    <a:pt x="251" y="2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Oval 892"/>
            <p:cNvSpPr>
              <a:spLocks noChangeArrowheads="1"/>
            </p:cNvSpPr>
            <p:nvPr/>
          </p:nvSpPr>
          <p:spPr bwMode="auto">
            <a:xfrm rot="16200000">
              <a:off x="9616374" y="5045039"/>
              <a:ext cx="87014" cy="870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Oval 893"/>
            <p:cNvSpPr>
              <a:spLocks noChangeArrowheads="1"/>
            </p:cNvSpPr>
            <p:nvPr/>
          </p:nvSpPr>
          <p:spPr bwMode="auto">
            <a:xfrm rot="16200000">
              <a:off x="9893237" y="4764220"/>
              <a:ext cx="84377" cy="843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组合 689"/>
          <p:cNvGrpSpPr/>
          <p:nvPr/>
        </p:nvGrpSpPr>
        <p:grpSpPr>
          <a:xfrm rot="5400000">
            <a:off x="5123095" y="2104392"/>
            <a:ext cx="723361" cy="1021995"/>
            <a:chOff x="7023087" y="3973182"/>
            <a:chExt cx="1005938" cy="1421232"/>
          </a:xfrm>
        </p:grpSpPr>
        <p:sp>
          <p:nvSpPr>
            <p:cNvPr id="585" name="Rectangle 894"/>
            <p:cNvSpPr>
              <a:spLocks noChangeArrowheads="1"/>
            </p:cNvSpPr>
            <p:nvPr/>
          </p:nvSpPr>
          <p:spPr bwMode="auto">
            <a:xfrm rot="16200000">
              <a:off x="7155586" y="4444509"/>
              <a:ext cx="603826" cy="863550"/>
            </a:xfrm>
            <a:prstGeom prst="rect">
              <a:avLst/>
            </a:prstGeom>
            <a:solidFill>
              <a:srgbClr val="67332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Rectangle 895"/>
            <p:cNvSpPr>
              <a:spLocks noChangeArrowheads="1"/>
            </p:cNvSpPr>
            <p:nvPr/>
          </p:nvSpPr>
          <p:spPr bwMode="auto">
            <a:xfrm rot="16200000">
              <a:off x="7155586" y="3840683"/>
              <a:ext cx="601189" cy="866187"/>
            </a:xfrm>
            <a:prstGeom prst="rect">
              <a:avLst/>
            </a:prstGeom>
            <a:solidFill>
              <a:srgbClr val="823F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Rectangle 896"/>
            <p:cNvSpPr>
              <a:spLocks noChangeArrowheads="1"/>
            </p:cNvSpPr>
            <p:nvPr/>
          </p:nvSpPr>
          <p:spPr bwMode="auto">
            <a:xfrm rot="16200000">
              <a:off x="7167452" y="4466921"/>
              <a:ext cx="582731" cy="79763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Rectangle 897"/>
            <p:cNvSpPr>
              <a:spLocks noChangeArrowheads="1"/>
            </p:cNvSpPr>
            <p:nvPr/>
          </p:nvSpPr>
          <p:spPr bwMode="auto">
            <a:xfrm rot="16200000">
              <a:off x="7173384" y="3890123"/>
              <a:ext cx="570866" cy="7976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Rectangle 898"/>
            <p:cNvSpPr>
              <a:spLocks noChangeArrowheads="1"/>
            </p:cNvSpPr>
            <p:nvPr/>
          </p:nvSpPr>
          <p:spPr bwMode="auto">
            <a:xfrm rot="16200000">
              <a:off x="6889930" y="4276413"/>
              <a:ext cx="520767" cy="6592"/>
            </a:xfrm>
            <a:prstGeom prst="rect">
              <a:avLst/>
            </a:prstGeom>
            <a:solidFill>
              <a:srgbClr val="2321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Rectangle 899"/>
            <p:cNvSpPr>
              <a:spLocks noChangeArrowheads="1"/>
            </p:cNvSpPr>
            <p:nvPr/>
          </p:nvSpPr>
          <p:spPr bwMode="auto">
            <a:xfrm rot="16200000">
              <a:off x="6947939" y="4277732"/>
              <a:ext cx="520767" cy="3955"/>
            </a:xfrm>
            <a:prstGeom prst="rect">
              <a:avLst/>
            </a:prstGeom>
            <a:solidFill>
              <a:srgbClr val="2321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Rectangle 900"/>
            <p:cNvSpPr>
              <a:spLocks noChangeArrowheads="1"/>
            </p:cNvSpPr>
            <p:nvPr/>
          </p:nvSpPr>
          <p:spPr bwMode="auto">
            <a:xfrm rot="16200000">
              <a:off x="7005949" y="4276413"/>
              <a:ext cx="520767" cy="6592"/>
            </a:xfrm>
            <a:prstGeom prst="rect">
              <a:avLst/>
            </a:prstGeom>
            <a:solidFill>
              <a:srgbClr val="2321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Rectangle 901"/>
            <p:cNvSpPr>
              <a:spLocks noChangeArrowheads="1"/>
            </p:cNvSpPr>
            <p:nvPr/>
          </p:nvSpPr>
          <p:spPr bwMode="auto">
            <a:xfrm rot="16200000">
              <a:off x="7063298" y="4278391"/>
              <a:ext cx="520767" cy="2637"/>
            </a:xfrm>
            <a:prstGeom prst="rect">
              <a:avLst/>
            </a:prstGeom>
            <a:solidFill>
              <a:srgbClr val="2321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Rectangle 902"/>
            <p:cNvSpPr>
              <a:spLocks noChangeArrowheads="1"/>
            </p:cNvSpPr>
            <p:nvPr/>
          </p:nvSpPr>
          <p:spPr bwMode="auto">
            <a:xfrm rot="16200000">
              <a:off x="7119330" y="4277732"/>
              <a:ext cx="520767" cy="3955"/>
            </a:xfrm>
            <a:prstGeom prst="rect">
              <a:avLst/>
            </a:prstGeom>
            <a:solidFill>
              <a:srgbClr val="2321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Rectangle 903"/>
            <p:cNvSpPr>
              <a:spLocks noChangeArrowheads="1"/>
            </p:cNvSpPr>
            <p:nvPr/>
          </p:nvSpPr>
          <p:spPr bwMode="auto">
            <a:xfrm rot="16200000">
              <a:off x="7177340" y="4276413"/>
              <a:ext cx="520767" cy="6592"/>
            </a:xfrm>
            <a:prstGeom prst="rect">
              <a:avLst/>
            </a:prstGeom>
            <a:solidFill>
              <a:srgbClr val="2321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Rectangle 904"/>
            <p:cNvSpPr>
              <a:spLocks noChangeArrowheads="1"/>
            </p:cNvSpPr>
            <p:nvPr/>
          </p:nvSpPr>
          <p:spPr bwMode="auto">
            <a:xfrm rot="16200000">
              <a:off x="7234690" y="4278391"/>
              <a:ext cx="520767" cy="2637"/>
            </a:xfrm>
            <a:prstGeom prst="rect">
              <a:avLst/>
            </a:prstGeom>
            <a:solidFill>
              <a:srgbClr val="2321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Rectangle 905"/>
            <p:cNvSpPr>
              <a:spLocks noChangeArrowheads="1"/>
            </p:cNvSpPr>
            <p:nvPr/>
          </p:nvSpPr>
          <p:spPr bwMode="auto">
            <a:xfrm rot="16200000">
              <a:off x="7290722" y="4277732"/>
              <a:ext cx="520767" cy="3955"/>
            </a:xfrm>
            <a:prstGeom prst="rect">
              <a:avLst/>
            </a:prstGeom>
            <a:solidFill>
              <a:srgbClr val="2321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Rectangle 906"/>
            <p:cNvSpPr>
              <a:spLocks noChangeArrowheads="1"/>
            </p:cNvSpPr>
            <p:nvPr/>
          </p:nvSpPr>
          <p:spPr bwMode="auto">
            <a:xfrm rot="16200000">
              <a:off x="7348732" y="4276413"/>
              <a:ext cx="520767" cy="6592"/>
            </a:xfrm>
            <a:prstGeom prst="rect">
              <a:avLst/>
            </a:prstGeom>
            <a:solidFill>
              <a:srgbClr val="2321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Rectangle 907"/>
            <p:cNvSpPr>
              <a:spLocks noChangeArrowheads="1"/>
            </p:cNvSpPr>
            <p:nvPr/>
          </p:nvSpPr>
          <p:spPr bwMode="auto">
            <a:xfrm rot="16200000">
              <a:off x="7406082" y="4278391"/>
              <a:ext cx="520767" cy="2637"/>
            </a:xfrm>
            <a:prstGeom prst="rect">
              <a:avLst/>
            </a:prstGeom>
            <a:solidFill>
              <a:srgbClr val="2321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Rectangle 908"/>
            <p:cNvSpPr>
              <a:spLocks noChangeArrowheads="1"/>
            </p:cNvSpPr>
            <p:nvPr/>
          </p:nvSpPr>
          <p:spPr bwMode="auto">
            <a:xfrm rot="16200000">
              <a:off x="7463432" y="4276413"/>
              <a:ext cx="520767" cy="6592"/>
            </a:xfrm>
            <a:prstGeom prst="rect">
              <a:avLst/>
            </a:prstGeom>
            <a:solidFill>
              <a:srgbClr val="2321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Rectangle 909"/>
            <p:cNvSpPr>
              <a:spLocks noChangeArrowheads="1"/>
            </p:cNvSpPr>
            <p:nvPr/>
          </p:nvSpPr>
          <p:spPr bwMode="auto">
            <a:xfrm rot="16200000">
              <a:off x="7521441" y="4277732"/>
              <a:ext cx="520767" cy="3955"/>
            </a:xfrm>
            <a:prstGeom prst="rect">
              <a:avLst/>
            </a:prstGeom>
            <a:solidFill>
              <a:srgbClr val="2321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Rectangle 910"/>
            <p:cNvSpPr>
              <a:spLocks noChangeArrowheads="1"/>
            </p:cNvSpPr>
            <p:nvPr/>
          </p:nvSpPr>
          <p:spPr bwMode="auto">
            <a:xfrm rot="16200000">
              <a:off x="6891907" y="4872987"/>
              <a:ext cx="516812" cy="6592"/>
            </a:xfrm>
            <a:prstGeom prst="rect">
              <a:avLst/>
            </a:prstGeom>
            <a:solidFill>
              <a:srgbClr val="2321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Rectangle 911"/>
            <p:cNvSpPr>
              <a:spLocks noChangeArrowheads="1"/>
            </p:cNvSpPr>
            <p:nvPr/>
          </p:nvSpPr>
          <p:spPr bwMode="auto">
            <a:xfrm rot="16200000">
              <a:off x="6949917" y="4874305"/>
              <a:ext cx="516812" cy="3955"/>
            </a:xfrm>
            <a:prstGeom prst="rect">
              <a:avLst/>
            </a:prstGeom>
            <a:solidFill>
              <a:srgbClr val="2321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Rectangle 912"/>
            <p:cNvSpPr>
              <a:spLocks noChangeArrowheads="1"/>
            </p:cNvSpPr>
            <p:nvPr/>
          </p:nvSpPr>
          <p:spPr bwMode="auto">
            <a:xfrm rot="16200000">
              <a:off x="7007926" y="4872987"/>
              <a:ext cx="516812" cy="6592"/>
            </a:xfrm>
            <a:prstGeom prst="rect">
              <a:avLst/>
            </a:prstGeom>
            <a:solidFill>
              <a:srgbClr val="2321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Rectangle 913"/>
            <p:cNvSpPr>
              <a:spLocks noChangeArrowheads="1"/>
            </p:cNvSpPr>
            <p:nvPr/>
          </p:nvSpPr>
          <p:spPr bwMode="auto">
            <a:xfrm rot="16200000">
              <a:off x="7065276" y="4874964"/>
              <a:ext cx="516812" cy="2637"/>
            </a:xfrm>
            <a:prstGeom prst="rect">
              <a:avLst/>
            </a:prstGeom>
            <a:solidFill>
              <a:srgbClr val="2321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Rectangle 914"/>
            <p:cNvSpPr>
              <a:spLocks noChangeArrowheads="1"/>
            </p:cNvSpPr>
            <p:nvPr/>
          </p:nvSpPr>
          <p:spPr bwMode="auto">
            <a:xfrm rot="16200000">
              <a:off x="7121308" y="4874305"/>
              <a:ext cx="516812" cy="3955"/>
            </a:xfrm>
            <a:prstGeom prst="rect">
              <a:avLst/>
            </a:prstGeom>
            <a:solidFill>
              <a:srgbClr val="2321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Rectangle 915"/>
            <p:cNvSpPr>
              <a:spLocks noChangeArrowheads="1"/>
            </p:cNvSpPr>
            <p:nvPr/>
          </p:nvSpPr>
          <p:spPr bwMode="auto">
            <a:xfrm rot="16200000">
              <a:off x="7179317" y="4872987"/>
              <a:ext cx="516812" cy="6592"/>
            </a:xfrm>
            <a:prstGeom prst="rect">
              <a:avLst/>
            </a:prstGeom>
            <a:solidFill>
              <a:srgbClr val="2321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Rectangle 916"/>
            <p:cNvSpPr>
              <a:spLocks noChangeArrowheads="1"/>
            </p:cNvSpPr>
            <p:nvPr/>
          </p:nvSpPr>
          <p:spPr bwMode="auto">
            <a:xfrm rot="16200000">
              <a:off x="7236668" y="4874964"/>
              <a:ext cx="516812" cy="2637"/>
            </a:xfrm>
            <a:prstGeom prst="rect">
              <a:avLst/>
            </a:prstGeom>
            <a:solidFill>
              <a:srgbClr val="2321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Rectangle 917"/>
            <p:cNvSpPr>
              <a:spLocks noChangeArrowheads="1"/>
            </p:cNvSpPr>
            <p:nvPr/>
          </p:nvSpPr>
          <p:spPr bwMode="auto">
            <a:xfrm rot="16200000">
              <a:off x="7292700" y="4874305"/>
              <a:ext cx="516812" cy="3955"/>
            </a:xfrm>
            <a:prstGeom prst="rect">
              <a:avLst/>
            </a:prstGeom>
            <a:solidFill>
              <a:srgbClr val="2321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Rectangle 918"/>
            <p:cNvSpPr>
              <a:spLocks noChangeArrowheads="1"/>
            </p:cNvSpPr>
            <p:nvPr/>
          </p:nvSpPr>
          <p:spPr bwMode="auto">
            <a:xfrm rot="16200000">
              <a:off x="7350709" y="4872987"/>
              <a:ext cx="516812" cy="6592"/>
            </a:xfrm>
            <a:prstGeom prst="rect">
              <a:avLst/>
            </a:prstGeom>
            <a:solidFill>
              <a:srgbClr val="2321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Rectangle 919"/>
            <p:cNvSpPr>
              <a:spLocks noChangeArrowheads="1"/>
            </p:cNvSpPr>
            <p:nvPr/>
          </p:nvSpPr>
          <p:spPr bwMode="auto">
            <a:xfrm rot="16200000">
              <a:off x="7408060" y="4874964"/>
              <a:ext cx="516812" cy="2637"/>
            </a:xfrm>
            <a:prstGeom prst="rect">
              <a:avLst/>
            </a:prstGeom>
            <a:solidFill>
              <a:srgbClr val="2321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Rectangle 920"/>
            <p:cNvSpPr>
              <a:spLocks noChangeArrowheads="1"/>
            </p:cNvSpPr>
            <p:nvPr/>
          </p:nvSpPr>
          <p:spPr bwMode="auto">
            <a:xfrm rot="16200000">
              <a:off x="7465409" y="4872987"/>
              <a:ext cx="516812" cy="6592"/>
            </a:xfrm>
            <a:prstGeom prst="rect">
              <a:avLst/>
            </a:prstGeom>
            <a:solidFill>
              <a:srgbClr val="2321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Rectangle 921"/>
            <p:cNvSpPr>
              <a:spLocks noChangeArrowheads="1"/>
            </p:cNvSpPr>
            <p:nvPr/>
          </p:nvSpPr>
          <p:spPr bwMode="auto">
            <a:xfrm rot="16200000">
              <a:off x="7523419" y="4874305"/>
              <a:ext cx="516812" cy="3955"/>
            </a:xfrm>
            <a:prstGeom prst="rect">
              <a:avLst/>
            </a:prstGeom>
            <a:solidFill>
              <a:srgbClr val="2321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922"/>
            <p:cNvSpPr>
              <a:spLocks/>
            </p:cNvSpPr>
            <p:nvPr/>
          </p:nvSpPr>
          <p:spPr bwMode="auto">
            <a:xfrm rot="16200000">
              <a:off x="7123944" y="4033169"/>
              <a:ext cx="118656" cy="246540"/>
            </a:xfrm>
            <a:custGeom>
              <a:avLst/>
              <a:gdLst>
                <a:gd name="T0" fmla="*/ 0 w 90"/>
                <a:gd name="T1" fmla="*/ 0 h 187"/>
                <a:gd name="T2" fmla="*/ 0 w 90"/>
                <a:gd name="T3" fmla="*/ 187 h 187"/>
                <a:gd name="T4" fmla="*/ 45 w 90"/>
                <a:gd name="T5" fmla="*/ 149 h 187"/>
                <a:gd name="T6" fmla="*/ 90 w 90"/>
                <a:gd name="T7" fmla="*/ 187 h 187"/>
                <a:gd name="T8" fmla="*/ 90 w 90"/>
                <a:gd name="T9" fmla="*/ 0 h 187"/>
                <a:gd name="T10" fmla="*/ 0 w 90"/>
                <a:gd name="T1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87">
                  <a:moveTo>
                    <a:pt x="0" y="0"/>
                  </a:moveTo>
                  <a:lnTo>
                    <a:pt x="0" y="187"/>
                  </a:lnTo>
                  <a:lnTo>
                    <a:pt x="45" y="149"/>
                  </a:lnTo>
                  <a:lnTo>
                    <a:pt x="90" y="187"/>
                  </a:lnTo>
                  <a:lnTo>
                    <a:pt x="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Rectangle 923"/>
            <p:cNvSpPr>
              <a:spLocks noChangeArrowheads="1"/>
            </p:cNvSpPr>
            <p:nvPr/>
          </p:nvSpPr>
          <p:spPr bwMode="auto">
            <a:xfrm rot="16200000">
              <a:off x="7593294" y="4580303"/>
              <a:ext cx="48781" cy="255769"/>
            </a:xfrm>
            <a:prstGeom prst="rect">
              <a:avLst/>
            </a:prstGeom>
            <a:solidFill>
              <a:srgbClr val="1F18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Rectangle 924"/>
            <p:cNvSpPr>
              <a:spLocks noChangeArrowheads="1"/>
            </p:cNvSpPr>
            <p:nvPr/>
          </p:nvSpPr>
          <p:spPr bwMode="auto">
            <a:xfrm rot="16200000">
              <a:off x="7559015" y="4643587"/>
              <a:ext cx="52736" cy="320370"/>
            </a:xfrm>
            <a:prstGeom prst="rect">
              <a:avLst/>
            </a:prstGeom>
            <a:solidFill>
              <a:srgbClr val="1F18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Rectangle 925"/>
            <p:cNvSpPr>
              <a:spLocks noChangeArrowheads="1"/>
            </p:cNvSpPr>
            <p:nvPr/>
          </p:nvSpPr>
          <p:spPr bwMode="auto">
            <a:xfrm rot="16200000">
              <a:off x="7650645" y="5027899"/>
              <a:ext cx="50099" cy="139750"/>
            </a:xfrm>
            <a:prstGeom prst="rect">
              <a:avLst/>
            </a:prstGeom>
            <a:solidFill>
              <a:srgbClr val="1F18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Rectangle 926"/>
            <p:cNvSpPr>
              <a:spLocks noChangeArrowheads="1"/>
            </p:cNvSpPr>
            <p:nvPr/>
          </p:nvSpPr>
          <p:spPr bwMode="auto">
            <a:xfrm rot="16200000">
              <a:off x="7605159" y="4785974"/>
              <a:ext cx="50099" cy="230719"/>
            </a:xfrm>
            <a:prstGeom prst="rect">
              <a:avLst/>
            </a:prstGeom>
            <a:solidFill>
              <a:srgbClr val="1F18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Rectangle 927"/>
            <p:cNvSpPr>
              <a:spLocks noChangeArrowheads="1"/>
            </p:cNvSpPr>
            <p:nvPr/>
          </p:nvSpPr>
          <p:spPr bwMode="auto">
            <a:xfrm rot="16200000">
              <a:off x="7533967" y="4808386"/>
              <a:ext cx="50099" cy="373106"/>
            </a:xfrm>
            <a:prstGeom prst="rect">
              <a:avLst/>
            </a:prstGeom>
            <a:solidFill>
              <a:srgbClr val="1F18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928"/>
            <p:cNvSpPr>
              <a:spLocks/>
            </p:cNvSpPr>
            <p:nvPr/>
          </p:nvSpPr>
          <p:spPr bwMode="auto">
            <a:xfrm rot="16200000">
              <a:off x="7897844" y="5263233"/>
              <a:ext cx="125248" cy="137113"/>
            </a:xfrm>
            <a:custGeom>
              <a:avLst/>
              <a:gdLst>
                <a:gd name="T0" fmla="*/ 0 w 95"/>
                <a:gd name="T1" fmla="*/ 31 h 104"/>
                <a:gd name="T2" fmla="*/ 45 w 95"/>
                <a:gd name="T3" fmla="*/ 104 h 104"/>
                <a:gd name="T4" fmla="*/ 95 w 95"/>
                <a:gd name="T5" fmla="*/ 76 h 104"/>
                <a:gd name="T6" fmla="*/ 50 w 95"/>
                <a:gd name="T7" fmla="*/ 0 h 104"/>
                <a:gd name="T8" fmla="*/ 0 w 95"/>
                <a:gd name="T9" fmla="*/ 3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4">
                  <a:moveTo>
                    <a:pt x="0" y="31"/>
                  </a:moveTo>
                  <a:lnTo>
                    <a:pt x="45" y="104"/>
                  </a:lnTo>
                  <a:lnTo>
                    <a:pt x="95" y="76"/>
                  </a:lnTo>
                  <a:lnTo>
                    <a:pt x="5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D2683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929"/>
            <p:cNvSpPr>
              <a:spLocks/>
            </p:cNvSpPr>
            <p:nvPr/>
          </p:nvSpPr>
          <p:spPr bwMode="auto">
            <a:xfrm rot="16200000">
              <a:off x="7937396" y="5273780"/>
              <a:ext cx="96243" cy="87014"/>
            </a:xfrm>
            <a:custGeom>
              <a:avLst/>
              <a:gdLst>
                <a:gd name="T0" fmla="*/ 0 w 73"/>
                <a:gd name="T1" fmla="*/ 31 h 66"/>
                <a:gd name="T2" fmla="*/ 23 w 73"/>
                <a:gd name="T3" fmla="*/ 66 h 66"/>
                <a:gd name="T4" fmla="*/ 73 w 73"/>
                <a:gd name="T5" fmla="*/ 38 h 66"/>
                <a:gd name="T6" fmla="*/ 49 w 73"/>
                <a:gd name="T7" fmla="*/ 0 h 66"/>
                <a:gd name="T8" fmla="*/ 0 w 73"/>
                <a:gd name="T9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6">
                  <a:moveTo>
                    <a:pt x="0" y="31"/>
                  </a:moveTo>
                  <a:lnTo>
                    <a:pt x="23" y="66"/>
                  </a:lnTo>
                  <a:lnTo>
                    <a:pt x="73" y="38"/>
                  </a:lnTo>
                  <a:lnTo>
                    <a:pt x="49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B758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Freeform 930"/>
            <p:cNvSpPr>
              <a:spLocks/>
            </p:cNvSpPr>
            <p:nvPr/>
          </p:nvSpPr>
          <p:spPr bwMode="auto">
            <a:xfrm rot="16200000">
              <a:off x="7839834" y="5228955"/>
              <a:ext cx="108109" cy="96243"/>
            </a:xfrm>
            <a:custGeom>
              <a:avLst/>
              <a:gdLst>
                <a:gd name="T0" fmla="*/ 0 w 82"/>
                <a:gd name="T1" fmla="*/ 33 h 73"/>
                <a:gd name="T2" fmla="*/ 59 w 82"/>
                <a:gd name="T3" fmla="*/ 0 h 73"/>
                <a:gd name="T4" fmla="*/ 82 w 82"/>
                <a:gd name="T5" fmla="*/ 38 h 73"/>
                <a:gd name="T6" fmla="*/ 23 w 82"/>
                <a:gd name="T7" fmla="*/ 73 h 73"/>
                <a:gd name="T8" fmla="*/ 0 w 82"/>
                <a:gd name="T9" fmla="*/ 3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3">
                  <a:moveTo>
                    <a:pt x="0" y="33"/>
                  </a:moveTo>
                  <a:lnTo>
                    <a:pt x="59" y="0"/>
                  </a:lnTo>
                  <a:lnTo>
                    <a:pt x="82" y="38"/>
                  </a:lnTo>
                  <a:lnTo>
                    <a:pt x="23" y="7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5F33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931"/>
            <p:cNvSpPr>
              <a:spLocks/>
            </p:cNvSpPr>
            <p:nvPr/>
          </p:nvSpPr>
          <p:spPr bwMode="auto">
            <a:xfrm rot="16200000">
              <a:off x="7898503" y="5191380"/>
              <a:ext cx="106790" cy="112064"/>
            </a:xfrm>
            <a:custGeom>
              <a:avLst/>
              <a:gdLst>
                <a:gd name="T0" fmla="*/ 31 w 81"/>
                <a:gd name="T1" fmla="*/ 85 h 85"/>
                <a:gd name="T2" fmla="*/ 0 w 81"/>
                <a:gd name="T3" fmla="*/ 35 h 85"/>
                <a:gd name="T4" fmla="*/ 59 w 81"/>
                <a:gd name="T5" fmla="*/ 0 h 85"/>
                <a:gd name="T6" fmla="*/ 81 w 81"/>
                <a:gd name="T7" fmla="*/ 38 h 85"/>
                <a:gd name="T8" fmla="*/ 31 w 81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5">
                  <a:moveTo>
                    <a:pt x="31" y="85"/>
                  </a:moveTo>
                  <a:lnTo>
                    <a:pt x="0" y="35"/>
                  </a:lnTo>
                  <a:lnTo>
                    <a:pt x="59" y="0"/>
                  </a:lnTo>
                  <a:lnTo>
                    <a:pt x="81" y="38"/>
                  </a:lnTo>
                  <a:lnTo>
                    <a:pt x="31" y="85"/>
                  </a:lnTo>
                  <a:close/>
                </a:path>
              </a:pathLst>
            </a:custGeom>
            <a:solidFill>
              <a:srgbClr val="4925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Freeform 932"/>
            <p:cNvSpPr>
              <a:spLocks/>
            </p:cNvSpPr>
            <p:nvPr/>
          </p:nvSpPr>
          <p:spPr bwMode="auto">
            <a:xfrm rot="16200000">
              <a:off x="7951239" y="5234887"/>
              <a:ext cx="22413" cy="22413"/>
            </a:xfrm>
            <a:custGeom>
              <a:avLst/>
              <a:gdLst>
                <a:gd name="T0" fmla="*/ 2 w 7"/>
                <a:gd name="T1" fmla="*/ 1 h 7"/>
                <a:gd name="T2" fmla="*/ 1 w 7"/>
                <a:gd name="T3" fmla="*/ 5 h 7"/>
                <a:gd name="T4" fmla="*/ 5 w 7"/>
                <a:gd name="T5" fmla="*/ 6 h 7"/>
                <a:gd name="T6" fmla="*/ 6 w 7"/>
                <a:gd name="T7" fmla="*/ 2 h 7"/>
                <a:gd name="T8" fmla="*/ 2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2" y="1"/>
                  </a:moveTo>
                  <a:cubicBezTo>
                    <a:pt x="1" y="2"/>
                    <a:pt x="0" y="4"/>
                    <a:pt x="1" y="5"/>
                  </a:cubicBezTo>
                  <a:cubicBezTo>
                    <a:pt x="2" y="6"/>
                    <a:pt x="4" y="7"/>
                    <a:pt x="5" y="6"/>
                  </a:cubicBezTo>
                  <a:cubicBezTo>
                    <a:pt x="6" y="5"/>
                    <a:pt x="7" y="3"/>
                    <a:pt x="6" y="2"/>
                  </a:cubicBezTo>
                  <a:cubicBezTo>
                    <a:pt x="5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933"/>
            <p:cNvSpPr>
              <a:spLocks/>
            </p:cNvSpPr>
            <p:nvPr/>
          </p:nvSpPr>
          <p:spPr bwMode="auto">
            <a:xfrm rot="16200000">
              <a:off x="7856974" y="5168308"/>
              <a:ext cx="64601" cy="92288"/>
            </a:xfrm>
            <a:custGeom>
              <a:avLst/>
              <a:gdLst>
                <a:gd name="T0" fmla="*/ 0 w 49"/>
                <a:gd name="T1" fmla="*/ 9 h 70"/>
                <a:gd name="T2" fmla="*/ 37 w 49"/>
                <a:gd name="T3" fmla="*/ 70 h 70"/>
                <a:gd name="T4" fmla="*/ 49 w 49"/>
                <a:gd name="T5" fmla="*/ 63 h 70"/>
                <a:gd name="T6" fmla="*/ 11 w 49"/>
                <a:gd name="T7" fmla="*/ 0 h 70"/>
                <a:gd name="T8" fmla="*/ 0 w 49"/>
                <a:gd name="T9" fmla="*/ 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0">
                  <a:moveTo>
                    <a:pt x="0" y="9"/>
                  </a:moveTo>
                  <a:lnTo>
                    <a:pt x="37" y="70"/>
                  </a:lnTo>
                  <a:lnTo>
                    <a:pt x="49" y="63"/>
                  </a:lnTo>
                  <a:lnTo>
                    <a:pt x="1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46E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Freeform 934"/>
            <p:cNvSpPr>
              <a:spLocks/>
            </p:cNvSpPr>
            <p:nvPr/>
          </p:nvSpPr>
          <p:spPr bwMode="auto">
            <a:xfrm rot="16200000">
              <a:off x="7689538" y="5004827"/>
              <a:ext cx="239948" cy="214899"/>
            </a:xfrm>
            <a:custGeom>
              <a:avLst/>
              <a:gdLst>
                <a:gd name="T0" fmla="*/ 15 w 77"/>
                <a:gd name="T1" fmla="*/ 69 h 69"/>
                <a:gd name="T2" fmla="*/ 35 w 77"/>
                <a:gd name="T3" fmla="*/ 64 h 69"/>
                <a:gd name="T4" fmla="*/ 56 w 77"/>
                <a:gd name="T5" fmla="*/ 51 h 69"/>
                <a:gd name="T6" fmla="*/ 63 w 77"/>
                <a:gd name="T7" fmla="*/ 45 h 69"/>
                <a:gd name="T8" fmla="*/ 60 w 77"/>
                <a:gd name="T9" fmla="*/ 40 h 69"/>
                <a:gd name="T10" fmla="*/ 50 w 77"/>
                <a:gd name="T11" fmla="*/ 43 h 69"/>
                <a:gd name="T12" fmla="*/ 44 w 77"/>
                <a:gd name="T13" fmla="*/ 47 h 69"/>
                <a:gd name="T14" fmla="*/ 55 w 77"/>
                <a:gd name="T15" fmla="*/ 32 h 69"/>
                <a:gd name="T16" fmla="*/ 74 w 77"/>
                <a:gd name="T17" fmla="*/ 10 h 69"/>
                <a:gd name="T18" fmla="*/ 70 w 77"/>
                <a:gd name="T19" fmla="*/ 2 h 69"/>
                <a:gd name="T20" fmla="*/ 58 w 77"/>
                <a:gd name="T21" fmla="*/ 13 h 69"/>
                <a:gd name="T22" fmla="*/ 51 w 77"/>
                <a:gd name="T23" fmla="*/ 23 h 69"/>
                <a:gd name="T24" fmla="*/ 48 w 77"/>
                <a:gd name="T25" fmla="*/ 21 h 69"/>
                <a:gd name="T26" fmla="*/ 42 w 77"/>
                <a:gd name="T27" fmla="*/ 20 h 69"/>
                <a:gd name="T28" fmla="*/ 38 w 77"/>
                <a:gd name="T29" fmla="*/ 21 h 69"/>
                <a:gd name="T30" fmla="*/ 34 w 77"/>
                <a:gd name="T31" fmla="*/ 17 h 69"/>
                <a:gd name="T32" fmla="*/ 29 w 77"/>
                <a:gd name="T33" fmla="*/ 17 h 69"/>
                <a:gd name="T34" fmla="*/ 21 w 77"/>
                <a:gd name="T35" fmla="*/ 15 h 69"/>
                <a:gd name="T36" fmla="*/ 7 w 77"/>
                <a:gd name="T37" fmla="*/ 32 h 69"/>
                <a:gd name="T38" fmla="*/ 0 w 77"/>
                <a:gd name="T39" fmla="*/ 46 h 69"/>
                <a:gd name="T40" fmla="*/ 15 w 77"/>
                <a:gd name="T4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69">
                  <a:moveTo>
                    <a:pt x="15" y="69"/>
                  </a:moveTo>
                  <a:cubicBezTo>
                    <a:pt x="17" y="69"/>
                    <a:pt x="25" y="69"/>
                    <a:pt x="35" y="64"/>
                  </a:cubicBezTo>
                  <a:cubicBezTo>
                    <a:pt x="46" y="59"/>
                    <a:pt x="52" y="54"/>
                    <a:pt x="56" y="51"/>
                  </a:cubicBezTo>
                  <a:cubicBezTo>
                    <a:pt x="59" y="48"/>
                    <a:pt x="62" y="46"/>
                    <a:pt x="63" y="45"/>
                  </a:cubicBezTo>
                  <a:cubicBezTo>
                    <a:pt x="64" y="44"/>
                    <a:pt x="67" y="39"/>
                    <a:pt x="60" y="40"/>
                  </a:cubicBezTo>
                  <a:cubicBezTo>
                    <a:pt x="52" y="40"/>
                    <a:pt x="51" y="42"/>
                    <a:pt x="50" y="43"/>
                  </a:cubicBezTo>
                  <a:cubicBezTo>
                    <a:pt x="49" y="44"/>
                    <a:pt x="43" y="49"/>
                    <a:pt x="44" y="47"/>
                  </a:cubicBezTo>
                  <a:cubicBezTo>
                    <a:pt x="44" y="45"/>
                    <a:pt x="53" y="34"/>
                    <a:pt x="55" y="32"/>
                  </a:cubicBezTo>
                  <a:cubicBezTo>
                    <a:pt x="58" y="30"/>
                    <a:pt x="73" y="12"/>
                    <a:pt x="74" y="10"/>
                  </a:cubicBezTo>
                  <a:cubicBezTo>
                    <a:pt x="77" y="7"/>
                    <a:pt x="76" y="0"/>
                    <a:pt x="70" y="2"/>
                  </a:cubicBezTo>
                  <a:cubicBezTo>
                    <a:pt x="66" y="4"/>
                    <a:pt x="58" y="12"/>
                    <a:pt x="58" y="13"/>
                  </a:cubicBezTo>
                  <a:cubicBezTo>
                    <a:pt x="57" y="14"/>
                    <a:pt x="51" y="22"/>
                    <a:pt x="51" y="23"/>
                  </a:cubicBezTo>
                  <a:cubicBezTo>
                    <a:pt x="50" y="23"/>
                    <a:pt x="49" y="24"/>
                    <a:pt x="48" y="21"/>
                  </a:cubicBezTo>
                  <a:cubicBezTo>
                    <a:pt x="47" y="19"/>
                    <a:pt x="44" y="19"/>
                    <a:pt x="42" y="20"/>
                  </a:cubicBezTo>
                  <a:cubicBezTo>
                    <a:pt x="40" y="21"/>
                    <a:pt x="39" y="23"/>
                    <a:pt x="38" y="21"/>
                  </a:cubicBezTo>
                  <a:cubicBezTo>
                    <a:pt x="37" y="19"/>
                    <a:pt x="36" y="16"/>
                    <a:pt x="34" y="17"/>
                  </a:cubicBezTo>
                  <a:cubicBezTo>
                    <a:pt x="31" y="18"/>
                    <a:pt x="30" y="20"/>
                    <a:pt x="29" y="17"/>
                  </a:cubicBezTo>
                  <a:cubicBezTo>
                    <a:pt x="27" y="15"/>
                    <a:pt x="25" y="13"/>
                    <a:pt x="21" y="15"/>
                  </a:cubicBezTo>
                  <a:cubicBezTo>
                    <a:pt x="16" y="18"/>
                    <a:pt x="11" y="25"/>
                    <a:pt x="7" y="32"/>
                  </a:cubicBezTo>
                  <a:cubicBezTo>
                    <a:pt x="3" y="38"/>
                    <a:pt x="0" y="46"/>
                    <a:pt x="0" y="46"/>
                  </a:cubicBezTo>
                  <a:lnTo>
                    <a:pt x="15" y="69"/>
                  </a:lnTo>
                  <a:close/>
                </a:path>
              </a:pathLst>
            </a:custGeom>
            <a:solidFill>
              <a:srgbClr val="F5CD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688"/>
          <p:cNvGrpSpPr/>
          <p:nvPr/>
        </p:nvGrpSpPr>
        <p:grpSpPr>
          <a:xfrm rot="5400000" flipV="1">
            <a:off x="3504938" y="4589342"/>
            <a:ext cx="756461" cy="954894"/>
            <a:chOff x="3376402" y="4718076"/>
            <a:chExt cx="990116" cy="1249840"/>
          </a:xfrm>
        </p:grpSpPr>
        <p:sp>
          <p:nvSpPr>
            <p:cNvPr id="626" name="Freeform 935"/>
            <p:cNvSpPr>
              <a:spLocks noEditPoints="1"/>
            </p:cNvSpPr>
            <p:nvPr/>
          </p:nvSpPr>
          <p:spPr bwMode="auto">
            <a:xfrm rot="16200000">
              <a:off x="3246540" y="4950773"/>
              <a:ext cx="1249840" cy="784446"/>
            </a:xfrm>
            <a:custGeom>
              <a:avLst/>
              <a:gdLst>
                <a:gd name="T0" fmla="*/ 401 w 401"/>
                <a:gd name="T1" fmla="*/ 252 h 252"/>
                <a:gd name="T2" fmla="*/ 0 w 401"/>
                <a:gd name="T3" fmla="*/ 252 h 252"/>
                <a:gd name="T4" fmla="*/ 0 w 401"/>
                <a:gd name="T5" fmla="*/ 22 h 252"/>
                <a:gd name="T6" fmla="*/ 21 w 401"/>
                <a:gd name="T7" fmla="*/ 0 h 252"/>
                <a:gd name="T8" fmla="*/ 380 w 401"/>
                <a:gd name="T9" fmla="*/ 0 h 252"/>
                <a:gd name="T10" fmla="*/ 401 w 401"/>
                <a:gd name="T11" fmla="*/ 22 h 252"/>
                <a:gd name="T12" fmla="*/ 401 w 401"/>
                <a:gd name="T13" fmla="*/ 252 h 252"/>
                <a:gd name="T14" fmla="*/ 14 w 401"/>
                <a:gd name="T15" fmla="*/ 238 h 252"/>
                <a:gd name="T16" fmla="*/ 387 w 401"/>
                <a:gd name="T17" fmla="*/ 238 h 252"/>
                <a:gd name="T18" fmla="*/ 387 w 401"/>
                <a:gd name="T19" fmla="*/ 22 h 252"/>
                <a:gd name="T20" fmla="*/ 380 w 401"/>
                <a:gd name="T21" fmla="*/ 15 h 252"/>
                <a:gd name="T22" fmla="*/ 21 w 401"/>
                <a:gd name="T23" fmla="*/ 15 h 252"/>
                <a:gd name="T24" fmla="*/ 14 w 401"/>
                <a:gd name="T25" fmla="*/ 22 h 252"/>
                <a:gd name="T26" fmla="*/ 14 w 401"/>
                <a:gd name="T27" fmla="*/ 23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252">
                  <a:moveTo>
                    <a:pt x="401" y="252"/>
                  </a:moveTo>
                  <a:cubicBezTo>
                    <a:pt x="0" y="252"/>
                    <a:pt x="0" y="252"/>
                    <a:pt x="0" y="25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380" y="0"/>
                    <a:pt x="380" y="0"/>
                    <a:pt x="380" y="0"/>
                  </a:cubicBezTo>
                  <a:cubicBezTo>
                    <a:pt x="392" y="0"/>
                    <a:pt x="401" y="10"/>
                    <a:pt x="401" y="22"/>
                  </a:cubicBezTo>
                  <a:lnTo>
                    <a:pt x="401" y="252"/>
                  </a:lnTo>
                  <a:close/>
                  <a:moveTo>
                    <a:pt x="14" y="238"/>
                  </a:moveTo>
                  <a:cubicBezTo>
                    <a:pt x="387" y="238"/>
                    <a:pt x="387" y="238"/>
                    <a:pt x="387" y="238"/>
                  </a:cubicBezTo>
                  <a:cubicBezTo>
                    <a:pt x="387" y="22"/>
                    <a:pt x="387" y="22"/>
                    <a:pt x="387" y="22"/>
                  </a:cubicBezTo>
                  <a:cubicBezTo>
                    <a:pt x="387" y="18"/>
                    <a:pt x="384" y="15"/>
                    <a:pt x="380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7" y="15"/>
                    <a:pt x="14" y="18"/>
                    <a:pt x="14" y="22"/>
                  </a:cubicBezTo>
                  <a:lnTo>
                    <a:pt x="14" y="238"/>
                  </a:ln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Freeform 936"/>
            <p:cNvSpPr>
              <a:spLocks/>
            </p:cNvSpPr>
            <p:nvPr/>
          </p:nvSpPr>
          <p:spPr bwMode="auto">
            <a:xfrm rot="16200000">
              <a:off x="3679634" y="5281031"/>
              <a:ext cx="1249840" cy="123929"/>
            </a:xfrm>
            <a:custGeom>
              <a:avLst/>
              <a:gdLst>
                <a:gd name="T0" fmla="*/ 15 w 401"/>
                <a:gd name="T1" fmla="*/ 40 h 40"/>
                <a:gd name="T2" fmla="*/ 387 w 401"/>
                <a:gd name="T3" fmla="*/ 40 h 40"/>
                <a:gd name="T4" fmla="*/ 401 w 401"/>
                <a:gd name="T5" fmla="*/ 26 h 40"/>
                <a:gd name="T6" fmla="*/ 401 w 401"/>
                <a:gd name="T7" fmla="*/ 0 h 40"/>
                <a:gd name="T8" fmla="*/ 0 w 401"/>
                <a:gd name="T9" fmla="*/ 0 h 40"/>
                <a:gd name="T10" fmla="*/ 0 w 401"/>
                <a:gd name="T11" fmla="*/ 26 h 40"/>
                <a:gd name="T12" fmla="*/ 15 w 401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1" h="40">
                  <a:moveTo>
                    <a:pt x="15" y="40"/>
                  </a:moveTo>
                  <a:cubicBezTo>
                    <a:pt x="387" y="40"/>
                    <a:pt x="387" y="40"/>
                    <a:pt x="387" y="40"/>
                  </a:cubicBezTo>
                  <a:cubicBezTo>
                    <a:pt x="395" y="40"/>
                    <a:pt x="401" y="34"/>
                    <a:pt x="401" y="26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4"/>
                    <a:pt x="7" y="40"/>
                    <a:pt x="15" y="40"/>
                  </a:cubicBezTo>
                  <a:close/>
                </a:path>
              </a:pathLst>
            </a:custGeom>
            <a:solidFill>
              <a:srgbClr val="FB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937"/>
            <p:cNvSpPr>
              <a:spLocks/>
            </p:cNvSpPr>
            <p:nvPr/>
          </p:nvSpPr>
          <p:spPr bwMode="auto">
            <a:xfrm rot="16200000">
              <a:off x="3547134" y="5250049"/>
              <a:ext cx="648651" cy="742257"/>
            </a:xfrm>
            <a:custGeom>
              <a:avLst/>
              <a:gdLst>
                <a:gd name="T0" fmla="*/ 208 w 208"/>
                <a:gd name="T1" fmla="*/ 0 h 238"/>
                <a:gd name="T2" fmla="*/ 14 w 208"/>
                <a:gd name="T3" fmla="*/ 0 h 238"/>
                <a:gd name="T4" fmla="*/ 0 w 208"/>
                <a:gd name="T5" fmla="*/ 15 h 238"/>
                <a:gd name="T6" fmla="*/ 0 w 208"/>
                <a:gd name="T7" fmla="*/ 238 h 238"/>
                <a:gd name="T8" fmla="*/ 57 w 208"/>
                <a:gd name="T9" fmla="*/ 238 h 238"/>
                <a:gd name="T10" fmla="*/ 54 w 208"/>
                <a:gd name="T11" fmla="*/ 205 h 238"/>
                <a:gd name="T12" fmla="*/ 208 w 208"/>
                <a:gd name="T13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38">
                  <a:moveTo>
                    <a:pt x="208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57" y="238"/>
                    <a:pt x="57" y="238"/>
                    <a:pt x="57" y="238"/>
                  </a:cubicBezTo>
                  <a:cubicBezTo>
                    <a:pt x="55" y="227"/>
                    <a:pt x="54" y="216"/>
                    <a:pt x="54" y="205"/>
                  </a:cubicBezTo>
                  <a:cubicBezTo>
                    <a:pt x="54" y="113"/>
                    <a:pt x="117" y="35"/>
                    <a:pt x="208" y="0"/>
                  </a:cubicBezTo>
                  <a:close/>
                </a:path>
              </a:pathLst>
            </a:custGeom>
            <a:solidFill>
              <a:srgbClr val="FC97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938"/>
            <p:cNvSpPr>
              <a:spLocks/>
            </p:cNvSpPr>
            <p:nvPr/>
          </p:nvSpPr>
          <p:spPr bwMode="auto">
            <a:xfrm rot="16200000">
              <a:off x="3352671" y="4886831"/>
              <a:ext cx="1037578" cy="742257"/>
            </a:xfrm>
            <a:custGeom>
              <a:avLst/>
              <a:gdLst>
                <a:gd name="T0" fmla="*/ 333 w 333"/>
                <a:gd name="T1" fmla="*/ 15 h 238"/>
                <a:gd name="T2" fmla="*/ 319 w 333"/>
                <a:gd name="T3" fmla="*/ 0 h 238"/>
                <a:gd name="T4" fmla="*/ 154 w 333"/>
                <a:gd name="T5" fmla="*/ 0 h 238"/>
                <a:gd name="T6" fmla="*/ 0 w 333"/>
                <a:gd name="T7" fmla="*/ 205 h 238"/>
                <a:gd name="T8" fmla="*/ 3 w 333"/>
                <a:gd name="T9" fmla="*/ 238 h 238"/>
                <a:gd name="T10" fmla="*/ 333 w 333"/>
                <a:gd name="T11" fmla="*/ 238 h 238"/>
                <a:gd name="T12" fmla="*/ 333 w 333"/>
                <a:gd name="T13" fmla="*/ 1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38">
                  <a:moveTo>
                    <a:pt x="333" y="15"/>
                  </a:moveTo>
                  <a:cubicBezTo>
                    <a:pt x="333" y="7"/>
                    <a:pt x="327" y="0"/>
                    <a:pt x="319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63" y="35"/>
                    <a:pt x="0" y="113"/>
                    <a:pt x="0" y="205"/>
                  </a:cubicBezTo>
                  <a:cubicBezTo>
                    <a:pt x="0" y="216"/>
                    <a:pt x="1" y="227"/>
                    <a:pt x="3" y="238"/>
                  </a:cubicBezTo>
                  <a:cubicBezTo>
                    <a:pt x="333" y="238"/>
                    <a:pt x="333" y="238"/>
                    <a:pt x="333" y="238"/>
                  </a:cubicBezTo>
                  <a:lnTo>
                    <a:pt x="333" y="15"/>
                  </a:lnTo>
                  <a:close/>
                </a:path>
              </a:pathLst>
            </a:custGeom>
            <a:solidFill>
              <a:srgbClr val="FDC00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939"/>
            <p:cNvSpPr>
              <a:spLocks/>
            </p:cNvSpPr>
            <p:nvPr/>
          </p:nvSpPr>
          <p:spPr bwMode="auto">
            <a:xfrm rot="16200000">
              <a:off x="3488466" y="4860463"/>
              <a:ext cx="642059" cy="866187"/>
            </a:xfrm>
            <a:custGeom>
              <a:avLst/>
              <a:gdLst>
                <a:gd name="T0" fmla="*/ 307 w 487"/>
                <a:gd name="T1" fmla="*/ 0 h 657"/>
                <a:gd name="T2" fmla="*/ 0 w 487"/>
                <a:gd name="T3" fmla="*/ 0 h 657"/>
                <a:gd name="T4" fmla="*/ 0 w 487"/>
                <a:gd name="T5" fmla="*/ 657 h 657"/>
                <a:gd name="T6" fmla="*/ 487 w 487"/>
                <a:gd name="T7" fmla="*/ 657 h 657"/>
                <a:gd name="T8" fmla="*/ 487 w 487"/>
                <a:gd name="T9" fmla="*/ 189 h 657"/>
                <a:gd name="T10" fmla="*/ 307 w 487"/>
                <a:gd name="T11" fmla="*/ 189 h 657"/>
                <a:gd name="T12" fmla="*/ 307 w 487"/>
                <a:gd name="T13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7" h="657">
                  <a:moveTo>
                    <a:pt x="307" y="0"/>
                  </a:moveTo>
                  <a:lnTo>
                    <a:pt x="0" y="0"/>
                  </a:lnTo>
                  <a:lnTo>
                    <a:pt x="0" y="657"/>
                  </a:lnTo>
                  <a:lnTo>
                    <a:pt x="487" y="657"/>
                  </a:lnTo>
                  <a:lnTo>
                    <a:pt x="487" y="189"/>
                  </a:lnTo>
                  <a:lnTo>
                    <a:pt x="307" y="189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940"/>
            <p:cNvSpPr>
              <a:spLocks/>
            </p:cNvSpPr>
            <p:nvPr/>
          </p:nvSpPr>
          <p:spPr bwMode="auto">
            <a:xfrm rot="16200000">
              <a:off x="3382335" y="4966594"/>
              <a:ext cx="237311" cy="249177"/>
            </a:xfrm>
            <a:custGeom>
              <a:avLst/>
              <a:gdLst>
                <a:gd name="T0" fmla="*/ 0 w 180"/>
                <a:gd name="T1" fmla="*/ 0 h 189"/>
                <a:gd name="T2" fmla="*/ 0 w 180"/>
                <a:gd name="T3" fmla="*/ 189 h 189"/>
                <a:gd name="T4" fmla="*/ 180 w 180"/>
                <a:gd name="T5" fmla="*/ 189 h 189"/>
                <a:gd name="T6" fmla="*/ 0 w 180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189">
                  <a:moveTo>
                    <a:pt x="0" y="0"/>
                  </a:moveTo>
                  <a:lnTo>
                    <a:pt x="0" y="189"/>
                  </a:lnTo>
                  <a:lnTo>
                    <a:pt x="180" y="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7C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Rectangle 941"/>
            <p:cNvSpPr>
              <a:spLocks noChangeArrowheads="1"/>
            </p:cNvSpPr>
            <p:nvPr/>
          </p:nvSpPr>
          <p:spPr bwMode="auto">
            <a:xfrm rot="16200000">
              <a:off x="3481874" y="5431328"/>
              <a:ext cx="214899" cy="22413"/>
            </a:xfrm>
            <a:prstGeom prst="rect">
              <a:avLst/>
            </a:prstGeom>
            <a:solidFill>
              <a:srgbClr val="337C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Rectangle 942"/>
            <p:cNvSpPr>
              <a:spLocks noChangeArrowheads="1"/>
            </p:cNvSpPr>
            <p:nvPr/>
          </p:nvSpPr>
          <p:spPr bwMode="auto">
            <a:xfrm rot="16200000">
              <a:off x="3524062" y="5361453"/>
              <a:ext cx="367833" cy="9229"/>
            </a:xfrm>
            <a:prstGeom prst="rect">
              <a:avLst/>
            </a:prstGeom>
            <a:solidFill>
              <a:srgbClr val="337C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Rectangle 943"/>
            <p:cNvSpPr>
              <a:spLocks noChangeArrowheads="1"/>
            </p:cNvSpPr>
            <p:nvPr/>
          </p:nvSpPr>
          <p:spPr bwMode="auto">
            <a:xfrm rot="16200000">
              <a:off x="3572184" y="5363430"/>
              <a:ext cx="367833" cy="5274"/>
            </a:xfrm>
            <a:prstGeom prst="rect">
              <a:avLst/>
            </a:prstGeom>
            <a:solidFill>
              <a:srgbClr val="337C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Rectangle 944"/>
            <p:cNvSpPr>
              <a:spLocks noChangeArrowheads="1"/>
            </p:cNvSpPr>
            <p:nvPr/>
          </p:nvSpPr>
          <p:spPr bwMode="auto">
            <a:xfrm rot="16200000">
              <a:off x="3622284" y="5363430"/>
              <a:ext cx="367833" cy="5274"/>
            </a:xfrm>
            <a:prstGeom prst="rect">
              <a:avLst/>
            </a:prstGeom>
            <a:solidFill>
              <a:srgbClr val="337C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Rectangle 945"/>
            <p:cNvSpPr>
              <a:spLocks noChangeArrowheads="1"/>
            </p:cNvSpPr>
            <p:nvPr/>
          </p:nvSpPr>
          <p:spPr bwMode="auto">
            <a:xfrm rot="16200000">
              <a:off x="3671723" y="5362771"/>
              <a:ext cx="367833" cy="6592"/>
            </a:xfrm>
            <a:prstGeom prst="rect">
              <a:avLst/>
            </a:prstGeom>
            <a:solidFill>
              <a:srgbClr val="337C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Rectangle 946"/>
            <p:cNvSpPr>
              <a:spLocks noChangeArrowheads="1"/>
            </p:cNvSpPr>
            <p:nvPr/>
          </p:nvSpPr>
          <p:spPr bwMode="auto">
            <a:xfrm rot="16200000">
              <a:off x="3721822" y="5362771"/>
              <a:ext cx="367833" cy="6592"/>
            </a:xfrm>
            <a:prstGeom prst="rect">
              <a:avLst/>
            </a:prstGeom>
            <a:solidFill>
              <a:srgbClr val="337C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Freeform 947"/>
            <p:cNvSpPr>
              <a:spLocks/>
            </p:cNvSpPr>
            <p:nvPr/>
          </p:nvSpPr>
          <p:spPr bwMode="auto">
            <a:xfrm rot="16200000">
              <a:off x="3622283" y="4975823"/>
              <a:ext cx="237311" cy="230719"/>
            </a:xfrm>
            <a:custGeom>
              <a:avLst/>
              <a:gdLst>
                <a:gd name="T0" fmla="*/ 0 w 180"/>
                <a:gd name="T1" fmla="*/ 0 h 175"/>
                <a:gd name="T2" fmla="*/ 180 w 180"/>
                <a:gd name="T3" fmla="*/ 175 h 175"/>
                <a:gd name="T4" fmla="*/ 180 w 180"/>
                <a:gd name="T5" fmla="*/ 0 h 175"/>
                <a:gd name="T6" fmla="*/ 0 w 180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175">
                  <a:moveTo>
                    <a:pt x="0" y="0"/>
                  </a:moveTo>
                  <a:lnTo>
                    <a:pt x="180" y="175"/>
                  </a:lnTo>
                  <a:lnTo>
                    <a:pt x="1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1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Freeform 948"/>
            <p:cNvSpPr>
              <a:spLocks/>
            </p:cNvSpPr>
            <p:nvPr/>
          </p:nvSpPr>
          <p:spPr bwMode="auto">
            <a:xfrm rot="16200000">
              <a:off x="4022417" y="4998894"/>
              <a:ext cx="193804" cy="209625"/>
            </a:xfrm>
            <a:custGeom>
              <a:avLst/>
              <a:gdLst>
                <a:gd name="T0" fmla="*/ 135 w 147"/>
                <a:gd name="T1" fmla="*/ 50 h 159"/>
                <a:gd name="T2" fmla="*/ 0 w 147"/>
                <a:gd name="T3" fmla="*/ 0 h 159"/>
                <a:gd name="T4" fmla="*/ 28 w 147"/>
                <a:gd name="T5" fmla="*/ 145 h 159"/>
                <a:gd name="T6" fmla="*/ 54 w 147"/>
                <a:gd name="T7" fmla="*/ 95 h 159"/>
                <a:gd name="T8" fmla="*/ 113 w 147"/>
                <a:gd name="T9" fmla="*/ 159 h 159"/>
                <a:gd name="T10" fmla="*/ 147 w 147"/>
                <a:gd name="T11" fmla="*/ 128 h 159"/>
                <a:gd name="T12" fmla="*/ 87 w 147"/>
                <a:gd name="T13" fmla="*/ 64 h 159"/>
                <a:gd name="T14" fmla="*/ 135 w 147"/>
                <a:gd name="T15" fmla="*/ 5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59">
                  <a:moveTo>
                    <a:pt x="135" y="50"/>
                  </a:moveTo>
                  <a:lnTo>
                    <a:pt x="0" y="0"/>
                  </a:lnTo>
                  <a:lnTo>
                    <a:pt x="28" y="145"/>
                  </a:lnTo>
                  <a:lnTo>
                    <a:pt x="54" y="95"/>
                  </a:lnTo>
                  <a:lnTo>
                    <a:pt x="113" y="159"/>
                  </a:lnTo>
                  <a:lnTo>
                    <a:pt x="147" y="128"/>
                  </a:lnTo>
                  <a:lnTo>
                    <a:pt x="87" y="64"/>
                  </a:lnTo>
                  <a:lnTo>
                    <a:pt x="135" y="5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949"/>
            <p:cNvSpPr>
              <a:spLocks/>
            </p:cNvSpPr>
            <p:nvPr/>
          </p:nvSpPr>
          <p:spPr bwMode="auto">
            <a:xfrm rot="16200000">
              <a:off x="3964407" y="4988347"/>
              <a:ext cx="191168" cy="209625"/>
            </a:xfrm>
            <a:custGeom>
              <a:avLst/>
              <a:gdLst>
                <a:gd name="T0" fmla="*/ 135 w 145"/>
                <a:gd name="T1" fmla="*/ 52 h 159"/>
                <a:gd name="T2" fmla="*/ 0 w 145"/>
                <a:gd name="T3" fmla="*/ 0 h 159"/>
                <a:gd name="T4" fmla="*/ 29 w 145"/>
                <a:gd name="T5" fmla="*/ 147 h 159"/>
                <a:gd name="T6" fmla="*/ 55 w 145"/>
                <a:gd name="T7" fmla="*/ 95 h 159"/>
                <a:gd name="T8" fmla="*/ 112 w 145"/>
                <a:gd name="T9" fmla="*/ 159 h 159"/>
                <a:gd name="T10" fmla="*/ 145 w 145"/>
                <a:gd name="T11" fmla="*/ 130 h 159"/>
                <a:gd name="T12" fmla="*/ 88 w 145"/>
                <a:gd name="T13" fmla="*/ 67 h 159"/>
                <a:gd name="T14" fmla="*/ 135 w 145"/>
                <a:gd name="T15" fmla="*/ 5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59">
                  <a:moveTo>
                    <a:pt x="135" y="52"/>
                  </a:moveTo>
                  <a:lnTo>
                    <a:pt x="0" y="0"/>
                  </a:lnTo>
                  <a:lnTo>
                    <a:pt x="29" y="147"/>
                  </a:lnTo>
                  <a:lnTo>
                    <a:pt x="55" y="95"/>
                  </a:lnTo>
                  <a:lnTo>
                    <a:pt x="112" y="159"/>
                  </a:lnTo>
                  <a:lnTo>
                    <a:pt x="145" y="130"/>
                  </a:lnTo>
                  <a:lnTo>
                    <a:pt x="88" y="67"/>
                  </a:lnTo>
                  <a:lnTo>
                    <a:pt x="135" y="52"/>
                  </a:lnTo>
                  <a:close/>
                </a:path>
              </a:pathLst>
            </a:custGeom>
            <a:solidFill>
              <a:srgbClr val="2223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" name="组合 687"/>
          <p:cNvGrpSpPr/>
          <p:nvPr/>
        </p:nvGrpSpPr>
        <p:grpSpPr>
          <a:xfrm rot="5400000">
            <a:off x="4798483" y="5791415"/>
            <a:ext cx="589325" cy="648651"/>
            <a:chOff x="4750171" y="2120834"/>
            <a:chExt cx="589325" cy="648651"/>
          </a:xfrm>
        </p:grpSpPr>
        <p:sp>
          <p:nvSpPr>
            <p:cNvPr id="641" name="Freeform 950"/>
            <p:cNvSpPr>
              <a:spLocks noEditPoints="1"/>
            </p:cNvSpPr>
            <p:nvPr/>
          </p:nvSpPr>
          <p:spPr bwMode="auto">
            <a:xfrm rot="16200000">
              <a:off x="4756764" y="2186754"/>
              <a:ext cx="648651" cy="516812"/>
            </a:xfrm>
            <a:custGeom>
              <a:avLst/>
              <a:gdLst>
                <a:gd name="T0" fmla="*/ 143 w 208"/>
                <a:gd name="T1" fmla="*/ 0 h 166"/>
                <a:gd name="T2" fmla="*/ 143 w 208"/>
                <a:gd name="T3" fmla="*/ 29 h 166"/>
                <a:gd name="T4" fmla="*/ 113 w 208"/>
                <a:gd name="T5" fmla="*/ 29 h 166"/>
                <a:gd name="T6" fmla="*/ 113 w 208"/>
                <a:gd name="T7" fmla="*/ 0 h 166"/>
                <a:gd name="T8" fmla="*/ 87 w 208"/>
                <a:gd name="T9" fmla="*/ 0 h 166"/>
                <a:gd name="T10" fmla="*/ 87 w 208"/>
                <a:gd name="T11" fmla="*/ 29 h 166"/>
                <a:gd name="T12" fmla="*/ 57 w 208"/>
                <a:gd name="T13" fmla="*/ 29 h 166"/>
                <a:gd name="T14" fmla="*/ 57 w 208"/>
                <a:gd name="T15" fmla="*/ 0 h 166"/>
                <a:gd name="T16" fmla="*/ 0 w 208"/>
                <a:gd name="T17" fmla="*/ 0 h 166"/>
                <a:gd name="T18" fmla="*/ 0 w 208"/>
                <a:gd name="T19" fmla="*/ 166 h 166"/>
                <a:gd name="T20" fmla="*/ 208 w 208"/>
                <a:gd name="T21" fmla="*/ 166 h 166"/>
                <a:gd name="T22" fmla="*/ 208 w 208"/>
                <a:gd name="T23" fmla="*/ 0 h 166"/>
                <a:gd name="T24" fmla="*/ 143 w 208"/>
                <a:gd name="T25" fmla="*/ 0 h 166"/>
                <a:gd name="T26" fmla="*/ 62 w 208"/>
                <a:gd name="T27" fmla="*/ 53 h 166"/>
                <a:gd name="T28" fmla="*/ 82 w 208"/>
                <a:gd name="T29" fmla="*/ 74 h 166"/>
                <a:gd name="T30" fmla="*/ 62 w 208"/>
                <a:gd name="T31" fmla="*/ 94 h 166"/>
                <a:gd name="T32" fmla="*/ 41 w 208"/>
                <a:gd name="T33" fmla="*/ 74 h 166"/>
                <a:gd name="T34" fmla="*/ 62 w 208"/>
                <a:gd name="T35" fmla="*/ 53 h 166"/>
                <a:gd name="T36" fmla="*/ 108 w 208"/>
                <a:gd name="T37" fmla="*/ 119 h 166"/>
                <a:gd name="T38" fmla="*/ 92 w 208"/>
                <a:gd name="T39" fmla="*/ 134 h 166"/>
                <a:gd name="T40" fmla="*/ 31 w 208"/>
                <a:gd name="T41" fmla="*/ 134 h 166"/>
                <a:gd name="T42" fmla="*/ 15 w 208"/>
                <a:gd name="T43" fmla="*/ 119 h 166"/>
                <a:gd name="T44" fmla="*/ 15 w 208"/>
                <a:gd name="T45" fmla="*/ 116 h 166"/>
                <a:gd name="T46" fmla="*/ 41 w 208"/>
                <a:gd name="T47" fmla="*/ 97 h 166"/>
                <a:gd name="T48" fmla="*/ 48 w 208"/>
                <a:gd name="T49" fmla="*/ 97 h 166"/>
                <a:gd name="T50" fmla="*/ 62 w 208"/>
                <a:gd name="T51" fmla="*/ 102 h 166"/>
                <a:gd name="T52" fmla="*/ 75 w 208"/>
                <a:gd name="T53" fmla="*/ 97 h 166"/>
                <a:gd name="T54" fmla="*/ 82 w 208"/>
                <a:gd name="T55" fmla="*/ 97 h 166"/>
                <a:gd name="T56" fmla="*/ 108 w 208"/>
                <a:gd name="T57" fmla="*/ 116 h 166"/>
                <a:gd name="T58" fmla="*/ 108 w 208"/>
                <a:gd name="T59" fmla="*/ 119 h 166"/>
                <a:gd name="T60" fmla="*/ 197 w 208"/>
                <a:gd name="T61" fmla="*/ 134 h 166"/>
                <a:gd name="T62" fmla="*/ 127 w 208"/>
                <a:gd name="T63" fmla="*/ 134 h 166"/>
                <a:gd name="T64" fmla="*/ 127 w 208"/>
                <a:gd name="T65" fmla="*/ 118 h 166"/>
                <a:gd name="T66" fmla="*/ 197 w 208"/>
                <a:gd name="T67" fmla="*/ 118 h 166"/>
                <a:gd name="T68" fmla="*/ 197 w 208"/>
                <a:gd name="T69" fmla="*/ 134 h 166"/>
                <a:gd name="T70" fmla="*/ 197 w 208"/>
                <a:gd name="T71" fmla="*/ 108 h 166"/>
                <a:gd name="T72" fmla="*/ 127 w 208"/>
                <a:gd name="T73" fmla="*/ 108 h 166"/>
                <a:gd name="T74" fmla="*/ 127 w 208"/>
                <a:gd name="T75" fmla="*/ 92 h 166"/>
                <a:gd name="T76" fmla="*/ 197 w 208"/>
                <a:gd name="T77" fmla="*/ 92 h 166"/>
                <a:gd name="T78" fmla="*/ 197 w 208"/>
                <a:gd name="T79" fmla="*/ 108 h 166"/>
                <a:gd name="T80" fmla="*/ 197 w 208"/>
                <a:gd name="T81" fmla="*/ 82 h 166"/>
                <a:gd name="T82" fmla="*/ 127 w 208"/>
                <a:gd name="T83" fmla="*/ 82 h 166"/>
                <a:gd name="T84" fmla="*/ 127 w 208"/>
                <a:gd name="T85" fmla="*/ 66 h 166"/>
                <a:gd name="T86" fmla="*/ 197 w 208"/>
                <a:gd name="T87" fmla="*/ 66 h 166"/>
                <a:gd name="T88" fmla="*/ 197 w 208"/>
                <a:gd name="T89" fmla="*/ 82 h 166"/>
                <a:gd name="T90" fmla="*/ 197 w 208"/>
                <a:gd name="T91" fmla="*/ 56 h 166"/>
                <a:gd name="T92" fmla="*/ 127 w 208"/>
                <a:gd name="T93" fmla="*/ 56 h 166"/>
                <a:gd name="T94" fmla="*/ 127 w 208"/>
                <a:gd name="T95" fmla="*/ 40 h 166"/>
                <a:gd name="T96" fmla="*/ 197 w 208"/>
                <a:gd name="T97" fmla="*/ 40 h 166"/>
                <a:gd name="T98" fmla="*/ 197 w 208"/>
                <a:gd name="T99" fmla="*/ 5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8" h="166">
                  <a:moveTo>
                    <a:pt x="143" y="0"/>
                  </a:moveTo>
                  <a:cubicBezTo>
                    <a:pt x="143" y="29"/>
                    <a:pt x="143" y="29"/>
                    <a:pt x="143" y="29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9"/>
                    <a:pt x="87" y="29"/>
                    <a:pt x="87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08" y="166"/>
                    <a:pt x="208" y="166"/>
                    <a:pt x="208" y="166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143" y="0"/>
                  </a:lnTo>
                  <a:close/>
                  <a:moveTo>
                    <a:pt x="62" y="53"/>
                  </a:moveTo>
                  <a:cubicBezTo>
                    <a:pt x="73" y="53"/>
                    <a:pt x="82" y="62"/>
                    <a:pt x="82" y="74"/>
                  </a:cubicBezTo>
                  <a:cubicBezTo>
                    <a:pt x="82" y="85"/>
                    <a:pt x="73" y="94"/>
                    <a:pt x="62" y="94"/>
                  </a:cubicBezTo>
                  <a:cubicBezTo>
                    <a:pt x="50" y="94"/>
                    <a:pt x="41" y="85"/>
                    <a:pt x="41" y="74"/>
                  </a:cubicBezTo>
                  <a:cubicBezTo>
                    <a:pt x="41" y="62"/>
                    <a:pt x="50" y="53"/>
                    <a:pt x="62" y="53"/>
                  </a:cubicBezTo>
                  <a:close/>
                  <a:moveTo>
                    <a:pt x="108" y="119"/>
                  </a:moveTo>
                  <a:cubicBezTo>
                    <a:pt x="108" y="127"/>
                    <a:pt x="101" y="134"/>
                    <a:pt x="92" y="134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22" y="134"/>
                    <a:pt x="15" y="127"/>
                    <a:pt x="15" y="119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5" y="108"/>
                    <a:pt x="33" y="97"/>
                    <a:pt x="41" y="97"/>
                  </a:cubicBezTo>
                  <a:cubicBezTo>
                    <a:pt x="48" y="97"/>
                    <a:pt x="48" y="97"/>
                    <a:pt x="48" y="97"/>
                  </a:cubicBezTo>
                  <a:cubicBezTo>
                    <a:pt x="51" y="100"/>
                    <a:pt x="56" y="102"/>
                    <a:pt x="62" y="102"/>
                  </a:cubicBezTo>
                  <a:cubicBezTo>
                    <a:pt x="67" y="102"/>
                    <a:pt x="72" y="100"/>
                    <a:pt x="75" y="9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91" y="97"/>
                    <a:pt x="108" y="108"/>
                    <a:pt x="108" y="116"/>
                  </a:cubicBezTo>
                  <a:lnTo>
                    <a:pt x="108" y="119"/>
                  </a:lnTo>
                  <a:close/>
                  <a:moveTo>
                    <a:pt x="197" y="134"/>
                  </a:moveTo>
                  <a:cubicBezTo>
                    <a:pt x="127" y="134"/>
                    <a:pt x="127" y="134"/>
                    <a:pt x="127" y="134"/>
                  </a:cubicBezTo>
                  <a:cubicBezTo>
                    <a:pt x="127" y="118"/>
                    <a:pt x="127" y="118"/>
                    <a:pt x="127" y="118"/>
                  </a:cubicBezTo>
                  <a:cubicBezTo>
                    <a:pt x="197" y="118"/>
                    <a:pt x="197" y="118"/>
                    <a:pt x="197" y="118"/>
                  </a:cubicBezTo>
                  <a:lnTo>
                    <a:pt x="197" y="134"/>
                  </a:lnTo>
                  <a:close/>
                  <a:moveTo>
                    <a:pt x="197" y="108"/>
                  </a:moveTo>
                  <a:cubicBezTo>
                    <a:pt x="127" y="108"/>
                    <a:pt x="127" y="108"/>
                    <a:pt x="127" y="108"/>
                  </a:cubicBezTo>
                  <a:cubicBezTo>
                    <a:pt x="127" y="92"/>
                    <a:pt x="127" y="92"/>
                    <a:pt x="127" y="92"/>
                  </a:cubicBezTo>
                  <a:cubicBezTo>
                    <a:pt x="197" y="92"/>
                    <a:pt x="197" y="92"/>
                    <a:pt x="197" y="92"/>
                  </a:cubicBezTo>
                  <a:lnTo>
                    <a:pt x="197" y="108"/>
                  </a:lnTo>
                  <a:close/>
                  <a:moveTo>
                    <a:pt x="197" y="82"/>
                  </a:moveTo>
                  <a:cubicBezTo>
                    <a:pt x="127" y="82"/>
                    <a:pt x="127" y="82"/>
                    <a:pt x="127" y="82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97" y="66"/>
                    <a:pt x="197" y="66"/>
                    <a:pt x="197" y="66"/>
                  </a:cubicBezTo>
                  <a:lnTo>
                    <a:pt x="197" y="82"/>
                  </a:lnTo>
                  <a:close/>
                  <a:moveTo>
                    <a:pt x="197" y="56"/>
                  </a:moveTo>
                  <a:cubicBezTo>
                    <a:pt x="127" y="56"/>
                    <a:pt x="127" y="56"/>
                    <a:pt x="127" y="56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97" y="40"/>
                    <a:pt x="197" y="40"/>
                    <a:pt x="197" y="40"/>
                  </a:cubicBezTo>
                  <a:lnTo>
                    <a:pt x="197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Rectangle 951"/>
            <p:cNvSpPr>
              <a:spLocks noChangeArrowheads="1"/>
            </p:cNvSpPr>
            <p:nvPr/>
          </p:nvSpPr>
          <p:spPr bwMode="auto">
            <a:xfrm rot="16200000">
              <a:off x="4787745" y="2482735"/>
              <a:ext cx="59328" cy="134476"/>
            </a:xfrm>
            <a:prstGeom prst="rect">
              <a:avLst/>
            </a:prstGeom>
            <a:solidFill>
              <a:srgbClr val="FA9C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Rectangle 952"/>
            <p:cNvSpPr>
              <a:spLocks noChangeArrowheads="1"/>
            </p:cNvSpPr>
            <p:nvPr/>
          </p:nvSpPr>
          <p:spPr bwMode="auto">
            <a:xfrm rot="16200000">
              <a:off x="4787745" y="2302114"/>
              <a:ext cx="59328" cy="134476"/>
            </a:xfrm>
            <a:prstGeom prst="rect">
              <a:avLst/>
            </a:prstGeom>
            <a:solidFill>
              <a:srgbClr val="FA9C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686"/>
          <p:cNvGrpSpPr/>
          <p:nvPr/>
        </p:nvGrpSpPr>
        <p:grpSpPr>
          <a:xfrm rot="5400000">
            <a:off x="3085281" y="2396907"/>
            <a:ext cx="719844" cy="507583"/>
            <a:chOff x="3123270" y="2323868"/>
            <a:chExt cx="719844" cy="507583"/>
          </a:xfrm>
        </p:grpSpPr>
        <p:sp>
          <p:nvSpPr>
            <p:cNvPr id="675" name="Rectangle 984"/>
            <p:cNvSpPr>
              <a:spLocks noChangeArrowheads="1"/>
            </p:cNvSpPr>
            <p:nvPr/>
          </p:nvSpPr>
          <p:spPr bwMode="auto">
            <a:xfrm rot="16200000">
              <a:off x="3650629" y="2613915"/>
              <a:ext cx="112064" cy="43507"/>
            </a:xfrm>
            <a:prstGeom prst="rect">
              <a:avLst/>
            </a:prstGeom>
            <a:solidFill>
              <a:srgbClr val="FFA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985"/>
            <p:cNvSpPr>
              <a:spLocks/>
            </p:cNvSpPr>
            <p:nvPr/>
          </p:nvSpPr>
          <p:spPr bwMode="auto">
            <a:xfrm rot="16200000">
              <a:off x="3744894" y="2593480"/>
              <a:ext cx="112064" cy="84377"/>
            </a:xfrm>
            <a:custGeom>
              <a:avLst/>
              <a:gdLst>
                <a:gd name="T0" fmla="*/ 0 w 85"/>
                <a:gd name="T1" fmla="*/ 0 h 64"/>
                <a:gd name="T2" fmla="*/ 0 w 85"/>
                <a:gd name="T3" fmla="*/ 36 h 64"/>
                <a:gd name="T4" fmla="*/ 45 w 85"/>
                <a:gd name="T5" fmla="*/ 36 h 64"/>
                <a:gd name="T6" fmla="*/ 45 w 85"/>
                <a:gd name="T7" fmla="*/ 64 h 64"/>
                <a:gd name="T8" fmla="*/ 85 w 85"/>
                <a:gd name="T9" fmla="*/ 64 h 64"/>
                <a:gd name="T10" fmla="*/ 85 w 85"/>
                <a:gd name="T11" fmla="*/ 0 h 64"/>
                <a:gd name="T12" fmla="*/ 0 w 85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64">
                  <a:moveTo>
                    <a:pt x="0" y="0"/>
                  </a:moveTo>
                  <a:lnTo>
                    <a:pt x="0" y="36"/>
                  </a:lnTo>
                  <a:lnTo>
                    <a:pt x="45" y="36"/>
                  </a:lnTo>
                  <a:lnTo>
                    <a:pt x="45" y="64"/>
                  </a:lnTo>
                  <a:lnTo>
                    <a:pt x="85" y="64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986"/>
            <p:cNvSpPr>
              <a:spLocks/>
            </p:cNvSpPr>
            <p:nvPr/>
          </p:nvSpPr>
          <p:spPr bwMode="auto">
            <a:xfrm rot="16200000">
              <a:off x="3257747" y="2445160"/>
              <a:ext cx="251814" cy="520767"/>
            </a:xfrm>
            <a:custGeom>
              <a:avLst/>
              <a:gdLst>
                <a:gd name="T0" fmla="*/ 81 w 81"/>
                <a:gd name="T1" fmla="*/ 136 h 167"/>
                <a:gd name="T2" fmla="*/ 44 w 81"/>
                <a:gd name="T3" fmla="*/ 99 h 167"/>
                <a:gd name="T4" fmla="*/ 55 w 81"/>
                <a:gd name="T5" fmla="*/ 88 h 167"/>
                <a:gd name="T6" fmla="*/ 81 w 81"/>
                <a:gd name="T7" fmla="*/ 114 h 167"/>
                <a:gd name="T8" fmla="*/ 81 w 81"/>
                <a:gd name="T9" fmla="*/ 0 h 167"/>
                <a:gd name="T10" fmla="*/ 0 w 81"/>
                <a:gd name="T11" fmla="*/ 82 h 167"/>
                <a:gd name="T12" fmla="*/ 43 w 81"/>
                <a:gd name="T13" fmla="*/ 154 h 167"/>
                <a:gd name="T14" fmla="*/ 43 w 81"/>
                <a:gd name="T15" fmla="*/ 167 h 167"/>
                <a:gd name="T16" fmla="*/ 81 w 81"/>
                <a:gd name="T17" fmla="*/ 167 h 167"/>
                <a:gd name="T18" fmla="*/ 81 w 81"/>
                <a:gd name="T19" fmla="*/ 135 h 167"/>
                <a:gd name="T20" fmla="*/ 81 w 81"/>
                <a:gd name="T21" fmla="*/ 13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67">
                  <a:moveTo>
                    <a:pt x="81" y="136"/>
                  </a:moveTo>
                  <a:cubicBezTo>
                    <a:pt x="44" y="99"/>
                    <a:pt x="44" y="99"/>
                    <a:pt x="44" y="9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2"/>
                  </a:cubicBezTo>
                  <a:cubicBezTo>
                    <a:pt x="0" y="113"/>
                    <a:pt x="17" y="140"/>
                    <a:pt x="43" y="154"/>
                  </a:cubicBezTo>
                  <a:cubicBezTo>
                    <a:pt x="43" y="167"/>
                    <a:pt x="43" y="167"/>
                    <a:pt x="43" y="167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1" y="135"/>
                    <a:pt x="81" y="135"/>
                    <a:pt x="81" y="135"/>
                  </a:cubicBezTo>
                  <a:lnTo>
                    <a:pt x="81" y="136"/>
                  </a:lnTo>
                  <a:close/>
                </a:path>
              </a:pathLst>
            </a:custGeom>
            <a:solidFill>
              <a:srgbClr val="FFA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Rectangle 987"/>
            <p:cNvSpPr>
              <a:spLocks noChangeArrowheads="1"/>
            </p:cNvSpPr>
            <p:nvPr/>
          </p:nvSpPr>
          <p:spPr bwMode="auto">
            <a:xfrm rot="16200000">
              <a:off x="3648651" y="2499874"/>
              <a:ext cx="116019" cy="43507"/>
            </a:xfrm>
            <a:prstGeom prst="rect">
              <a:avLst/>
            </a:prstGeom>
            <a:solidFill>
              <a:srgbClr val="DB8F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988"/>
            <p:cNvSpPr>
              <a:spLocks/>
            </p:cNvSpPr>
            <p:nvPr/>
          </p:nvSpPr>
          <p:spPr bwMode="auto">
            <a:xfrm rot="16200000">
              <a:off x="3742916" y="2479439"/>
              <a:ext cx="116019" cy="84377"/>
            </a:xfrm>
            <a:custGeom>
              <a:avLst/>
              <a:gdLst>
                <a:gd name="T0" fmla="*/ 43 w 88"/>
                <a:gd name="T1" fmla="*/ 36 h 64"/>
                <a:gd name="T2" fmla="*/ 88 w 88"/>
                <a:gd name="T3" fmla="*/ 36 h 64"/>
                <a:gd name="T4" fmla="*/ 88 w 88"/>
                <a:gd name="T5" fmla="*/ 0 h 64"/>
                <a:gd name="T6" fmla="*/ 0 w 88"/>
                <a:gd name="T7" fmla="*/ 0 h 64"/>
                <a:gd name="T8" fmla="*/ 0 w 88"/>
                <a:gd name="T9" fmla="*/ 64 h 64"/>
                <a:gd name="T10" fmla="*/ 43 w 88"/>
                <a:gd name="T11" fmla="*/ 64 h 64"/>
                <a:gd name="T12" fmla="*/ 43 w 88"/>
                <a:gd name="T13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4">
                  <a:moveTo>
                    <a:pt x="43" y="36"/>
                  </a:moveTo>
                  <a:lnTo>
                    <a:pt x="88" y="36"/>
                  </a:lnTo>
                  <a:lnTo>
                    <a:pt x="8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43" y="64"/>
                  </a:lnTo>
                  <a:lnTo>
                    <a:pt x="43" y="36"/>
                  </a:lnTo>
                  <a:close/>
                </a:path>
              </a:pathLst>
            </a:custGeom>
            <a:solidFill>
              <a:srgbClr val="DB8F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989"/>
            <p:cNvSpPr>
              <a:spLocks/>
            </p:cNvSpPr>
            <p:nvPr/>
          </p:nvSpPr>
          <p:spPr bwMode="auto">
            <a:xfrm rot="16200000">
              <a:off x="3255769" y="2191369"/>
              <a:ext cx="255769" cy="520767"/>
            </a:xfrm>
            <a:custGeom>
              <a:avLst/>
              <a:gdLst>
                <a:gd name="T0" fmla="*/ 35 w 82"/>
                <a:gd name="T1" fmla="*/ 156 h 167"/>
                <a:gd name="T2" fmla="*/ 82 w 82"/>
                <a:gd name="T3" fmla="*/ 82 h 167"/>
                <a:gd name="T4" fmla="*/ 0 w 82"/>
                <a:gd name="T5" fmla="*/ 0 h 167"/>
                <a:gd name="T6" fmla="*/ 0 w 82"/>
                <a:gd name="T7" fmla="*/ 114 h 167"/>
                <a:gd name="T8" fmla="*/ 26 w 82"/>
                <a:gd name="T9" fmla="*/ 88 h 167"/>
                <a:gd name="T10" fmla="*/ 38 w 82"/>
                <a:gd name="T11" fmla="*/ 99 h 167"/>
                <a:gd name="T12" fmla="*/ 1 w 82"/>
                <a:gd name="T13" fmla="*/ 136 h 167"/>
                <a:gd name="T14" fmla="*/ 0 w 82"/>
                <a:gd name="T15" fmla="*/ 135 h 167"/>
                <a:gd name="T16" fmla="*/ 0 w 82"/>
                <a:gd name="T17" fmla="*/ 167 h 167"/>
                <a:gd name="T18" fmla="*/ 35 w 82"/>
                <a:gd name="T19" fmla="*/ 167 h 167"/>
                <a:gd name="T20" fmla="*/ 35 w 82"/>
                <a:gd name="T21" fmla="*/ 15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167">
                  <a:moveTo>
                    <a:pt x="35" y="156"/>
                  </a:moveTo>
                  <a:cubicBezTo>
                    <a:pt x="63" y="143"/>
                    <a:pt x="82" y="114"/>
                    <a:pt x="82" y="82"/>
                  </a:cubicBezTo>
                  <a:cubicBezTo>
                    <a:pt x="82" y="36"/>
                    <a:pt x="46" y="0"/>
                    <a:pt x="0" y="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35" y="167"/>
                    <a:pt x="35" y="167"/>
                    <a:pt x="35" y="167"/>
                  </a:cubicBezTo>
                  <a:lnTo>
                    <a:pt x="35" y="156"/>
                  </a:lnTo>
                  <a:close/>
                </a:path>
              </a:pathLst>
            </a:custGeom>
            <a:solidFill>
              <a:srgbClr val="DB8F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92" name="文本框 691"/>
          <p:cNvSpPr txBox="1"/>
          <p:nvPr/>
        </p:nvSpPr>
        <p:spPr>
          <a:xfrm>
            <a:off x="394095" y="2259803"/>
            <a:ext cx="303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学习逻辑模型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学习运用</a:t>
            </a:r>
            <a:r>
              <a:rPr lang="en-US" altLang="zh-CN" dirty="0" smtClean="0">
                <a:solidFill>
                  <a:schemeClr val="bg1"/>
                </a:solidFill>
              </a:rPr>
              <a:t>wiki</a:t>
            </a:r>
            <a:r>
              <a:rPr lang="zh-CN" altLang="en-US" dirty="0" smtClean="0">
                <a:solidFill>
                  <a:schemeClr val="bg1"/>
                </a:solidFill>
              </a:rPr>
              <a:t>系统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学习控制器</a:t>
            </a:r>
            <a:r>
              <a:rPr lang="en-US" altLang="zh-CN" dirty="0" err="1" smtClean="0">
                <a:solidFill>
                  <a:schemeClr val="bg1"/>
                </a:solidFill>
              </a:rPr>
              <a:t>Github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93" name="文本框 692"/>
          <p:cNvSpPr txBox="1"/>
          <p:nvPr/>
        </p:nvSpPr>
        <p:spPr>
          <a:xfrm>
            <a:off x="505921" y="4928244"/>
            <a:ext cx="2969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探究清华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重新定义大学，树立正确的方法论和价值观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系统思维、设计思维、计算思维；在不变中求变，在变中求不变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694" name="文本框 693"/>
          <p:cNvSpPr txBox="1"/>
          <p:nvPr/>
        </p:nvSpPr>
        <p:spPr>
          <a:xfrm>
            <a:off x="4902228" y="1176590"/>
            <a:ext cx="296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学习并充分利用图书馆资源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95" name="文本框 694"/>
          <p:cNvSpPr txBox="1"/>
          <p:nvPr/>
        </p:nvSpPr>
        <p:spPr>
          <a:xfrm>
            <a:off x="5962858" y="1801505"/>
            <a:ext cx="2403221" cy="1201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学习社群画布和合弄制宪章，运用两种思维解决实际问题。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96" name="文本框 695"/>
          <p:cNvSpPr txBox="1"/>
          <p:nvPr/>
        </p:nvSpPr>
        <p:spPr>
          <a:xfrm>
            <a:off x="5513005" y="5713949"/>
            <a:ext cx="2969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认识自己，通过</a:t>
            </a:r>
            <a:r>
              <a:rPr lang="en-US" altLang="zh-CN" dirty="0" smtClean="0">
                <a:solidFill>
                  <a:schemeClr val="bg1"/>
                </a:solidFill>
              </a:rPr>
              <a:t>Standout</a:t>
            </a:r>
            <a:r>
              <a:rPr lang="zh-CN" altLang="en-US" dirty="0" smtClean="0">
                <a:solidFill>
                  <a:schemeClr val="bg1"/>
                </a:solidFill>
              </a:rPr>
              <a:t>优势测试，形成个人报告，给出职业建议。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698" name="文本框 697"/>
          <p:cNvSpPr txBox="1"/>
          <p:nvPr/>
        </p:nvSpPr>
        <p:spPr>
          <a:xfrm>
            <a:off x="8874597" y="1629256"/>
            <a:ext cx="296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A\B</a:t>
            </a:r>
            <a:r>
              <a:rPr lang="zh-CN" altLang="en-US" dirty="0" smtClean="0">
                <a:solidFill>
                  <a:schemeClr val="bg1"/>
                </a:solidFill>
              </a:rPr>
              <a:t>小组辩论快速了解并掌握社群画布、合弄制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45" name="TextBox 644"/>
          <p:cNvSpPr txBox="1"/>
          <p:nvPr/>
        </p:nvSpPr>
        <p:spPr>
          <a:xfrm>
            <a:off x="396834" y="1506923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顾学雍老师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2866029" y="1555845"/>
            <a:ext cx="996287" cy="64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探索思维导向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036023" y="791570"/>
            <a:ext cx="1514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钱俊雯老师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649" name="TextBox 648"/>
          <p:cNvSpPr txBox="1"/>
          <p:nvPr/>
        </p:nvSpPr>
        <p:spPr>
          <a:xfrm>
            <a:off x="466298" y="4574275"/>
            <a:ext cx="1514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卢达溶老师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650" name="TextBox 649"/>
          <p:cNvSpPr txBox="1"/>
          <p:nvPr/>
        </p:nvSpPr>
        <p:spPr>
          <a:xfrm>
            <a:off x="5543265" y="5270310"/>
            <a:ext cx="1514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殷建松老师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902614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组合 787"/>
          <p:cNvGrpSpPr/>
          <p:nvPr/>
        </p:nvGrpSpPr>
        <p:grpSpPr>
          <a:xfrm>
            <a:off x="780560" y="327247"/>
            <a:ext cx="556447" cy="587511"/>
            <a:chOff x="3072562" y="3383649"/>
            <a:chExt cx="1154663" cy="1219122"/>
          </a:xfrm>
        </p:grpSpPr>
        <p:sp>
          <p:nvSpPr>
            <p:cNvPr id="789" name="Freeform 128"/>
            <p:cNvSpPr>
              <a:spLocks/>
            </p:cNvSpPr>
            <p:nvPr/>
          </p:nvSpPr>
          <p:spPr bwMode="auto">
            <a:xfrm>
              <a:off x="3072562" y="3383649"/>
              <a:ext cx="900562" cy="1219122"/>
            </a:xfrm>
            <a:custGeom>
              <a:avLst/>
              <a:gdLst>
                <a:gd name="T0" fmla="*/ 0 w 964"/>
                <a:gd name="T1" fmla="*/ 0 h 1305"/>
                <a:gd name="T2" fmla="*/ 0 w 964"/>
                <a:gd name="T3" fmla="*/ 1305 h 1305"/>
                <a:gd name="T4" fmla="*/ 964 w 964"/>
                <a:gd name="T5" fmla="*/ 1305 h 1305"/>
                <a:gd name="T6" fmla="*/ 964 w 964"/>
                <a:gd name="T7" fmla="*/ 265 h 1305"/>
                <a:gd name="T8" fmla="*/ 704 w 964"/>
                <a:gd name="T9" fmla="*/ 5 h 1305"/>
                <a:gd name="T10" fmla="*/ 0 w 964"/>
                <a:gd name="T11" fmla="*/ 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4" h="1305">
                  <a:moveTo>
                    <a:pt x="0" y="0"/>
                  </a:moveTo>
                  <a:lnTo>
                    <a:pt x="0" y="1305"/>
                  </a:lnTo>
                  <a:lnTo>
                    <a:pt x="964" y="1305"/>
                  </a:lnTo>
                  <a:lnTo>
                    <a:pt x="964" y="265"/>
                  </a:lnTo>
                  <a:lnTo>
                    <a:pt x="704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790" name="Freeform 129"/>
            <p:cNvSpPr>
              <a:spLocks/>
            </p:cNvSpPr>
            <p:nvPr/>
          </p:nvSpPr>
          <p:spPr bwMode="auto">
            <a:xfrm>
              <a:off x="3730234" y="3388320"/>
              <a:ext cx="242890" cy="244759"/>
            </a:xfrm>
            <a:custGeom>
              <a:avLst/>
              <a:gdLst>
                <a:gd name="T0" fmla="*/ 260 w 260"/>
                <a:gd name="T1" fmla="*/ 260 h 262"/>
                <a:gd name="T2" fmla="*/ 0 w 260"/>
                <a:gd name="T3" fmla="*/ 0 h 262"/>
                <a:gd name="T4" fmla="*/ 0 w 260"/>
                <a:gd name="T5" fmla="*/ 262 h 262"/>
                <a:gd name="T6" fmla="*/ 260 w 260"/>
                <a:gd name="T7" fmla="*/ 26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262">
                  <a:moveTo>
                    <a:pt x="260" y="260"/>
                  </a:moveTo>
                  <a:lnTo>
                    <a:pt x="0" y="0"/>
                  </a:lnTo>
                  <a:lnTo>
                    <a:pt x="0" y="262"/>
                  </a:lnTo>
                  <a:lnTo>
                    <a:pt x="260" y="260"/>
                  </a:lnTo>
                  <a:close/>
                </a:path>
              </a:pathLst>
            </a:custGeom>
            <a:solidFill>
              <a:srgbClr val="B1DE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791" name="Freeform 130"/>
            <p:cNvSpPr>
              <a:spLocks/>
            </p:cNvSpPr>
            <p:nvPr/>
          </p:nvSpPr>
          <p:spPr bwMode="auto">
            <a:xfrm>
              <a:off x="3761063" y="3631210"/>
              <a:ext cx="212062" cy="244759"/>
            </a:xfrm>
            <a:custGeom>
              <a:avLst/>
              <a:gdLst>
                <a:gd name="T0" fmla="*/ 0 w 227"/>
                <a:gd name="T1" fmla="*/ 2 h 262"/>
                <a:gd name="T2" fmla="*/ 227 w 227"/>
                <a:gd name="T3" fmla="*/ 262 h 262"/>
                <a:gd name="T4" fmla="*/ 227 w 227"/>
                <a:gd name="T5" fmla="*/ 0 h 262"/>
                <a:gd name="T6" fmla="*/ 0 w 227"/>
                <a:gd name="T7" fmla="*/ 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262">
                  <a:moveTo>
                    <a:pt x="0" y="2"/>
                  </a:moveTo>
                  <a:lnTo>
                    <a:pt x="227" y="262"/>
                  </a:lnTo>
                  <a:lnTo>
                    <a:pt x="22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1F1F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792" name="Rectangle 131"/>
            <p:cNvSpPr>
              <a:spLocks noChangeArrowheads="1"/>
            </p:cNvSpPr>
            <p:nvPr/>
          </p:nvSpPr>
          <p:spPr bwMode="auto">
            <a:xfrm>
              <a:off x="3156640" y="3754523"/>
              <a:ext cx="604423" cy="22421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793" name="Rectangle 132"/>
            <p:cNvSpPr>
              <a:spLocks noChangeArrowheads="1"/>
            </p:cNvSpPr>
            <p:nvPr/>
          </p:nvSpPr>
          <p:spPr bwMode="auto">
            <a:xfrm>
              <a:off x="3156640" y="3814312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794" name="Rectangle 133"/>
            <p:cNvSpPr>
              <a:spLocks noChangeArrowheads="1"/>
            </p:cNvSpPr>
            <p:nvPr/>
          </p:nvSpPr>
          <p:spPr bwMode="auto">
            <a:xfrm>
              <a:off x="3156640" y="3875969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795" name="Rectangle 134"/>
            <p:cNvSpPr>
              <a:spLocks noChangeArrowheads="1"/>
            </p:cNvSpPr>
            <p:nvPr/>
          </p:nvSpPr>
          <p:spPr bwMode="auto">
            <a:xfrm>
              <a:off x="3156640" y="3937625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796" name="Rectangle 135"/>
            <p:cNvSpPr>
              <a:spLocks noChangeArrowheads="1"/>
            </p:cNvSpPr>
            <p:nvPr/>
          </p:nvSpPr>
          <p:spPr bwMode="auto">
            <a:xfrm>
              <a:off x="3156640" y="3997414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797" name="Rectangle 136"/>
            <p:cNvSpPr>
              <a:spLocks noChangeArrowheads="1"/>
            </p:cNvSpPr>
            <p:nvPr/>
          </p:nvSpPr>
          <p:spPr bwMode="auto">
            <a:xfrm>
              <a:off x="3156640" y="4059071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798" name="Rectangle 137"/>
            <p:cNvSpPr>
              <a:spLocks noChangeArrowheads="1"/>
            </p:cNvSpPr>
            <p:nvPr/>
          </p:nvSpPr>
          <p:spPr bwMode="auto">
            <a:xfrm>
              <a:off x="3156640" y="4120727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799" name="Rectangle 138"/>
            <p:cNvSpPr>
              <a:spLocks noChangeArrowheads="1"/>
            </p:cNvSpPr>
            <p:nvPr/>
          </p:nvSpPr>
          <p:spPr bwMode="auto">
            <a:xfrm>
              <a:off x="3156640" y="4183318"/>
              <a:ext cx="604423" cy="21486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800" name="Rectangle 139"/>
            <p:cNvSpPr>
              <a:spLocks noChangeArrowheads="1"/>
            </p:cNvSpPr>
            <p:nvPr/>
          </p:nvSpPr>
          <p:spPr bwMode="auto">
            <a:xfrm>
              <a:off x="3156640" y="4242172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801" name="Rectangle 140"/>
            <p:cNvSpPr>
              <a:spLocks noChangeArrowheads="1"/>
            </p:cNvSpPr>
            <p:nvPr/>
          </p:nvSpPr>
          <p:spPr bwMode="auto">
            <a:xfrm>
              <a:off x="3156640" y="4304763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802" name="Rectangle 141"/>
            <p:cNvSpPr>
              <a:spLocks noChangeArrowheads="1"/>
            </p:cNvSpPr>
            <p:nvPr/>
          </p:nvSpPr>
          <p:spPr bwMode="auto">
            <a:xfrm>
              <a:off x="3156640" y="4366420"/>
              <a:ext cx="604423" cy="21486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803" name="Rectangle 142"/>
            <p:cNvSpPr>
              <a:spLocks noChangeArrowheads="1"/>
            </p:cNvSpPr>
            <p:nvPr/>
          </p:nvSpPr>
          <p:spPr bwMode="auto">
            <a:xfrm>
              <a:off x="3156640" y="4426209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804" name="Rectangle 143"/>
            <p:cNvSpPr>
              <a:spLocks noChangeArrowheads="1"/>
            </p:cNvSpPr>
            <p:nvPr/>
          </p:nvSpPr>
          <p:spPr bwMode="auto">
            <a:xfrm>
              <a:off x="3156640" y="4487865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805" name="Freeform 144"/>
            <p:cNvSpPr>
              <a:spLocks/>
            </p:cNvSpPr>
            <p:nvPr/>
          </p:nvSpPr>
          <p:spPr bwMode="auto">
            <a:xfrm>
              <a:off x="4101109" y="3739576"/>
              <a:ext cx="126116" cy="139195"/>
            </a:xfrm>
            <a:custGeom>
              <a:avLst/>
              <a:gdLst>
                <a:gd name="T0" fmla="*/ 25 w 57"/>
                <a:gd name="T1" fmla="*/ 63 h 63"/>
                <a:gd name="T2" fmla="*/ 50 w 57"/>
                <a:gd name="T3" fmla="*/ 39 h 63"/>
                <a:gd name="T4" fmla="*/ 48 w 57"/>
                <a:gd name="T5" fmla="*/ 11 h 63"/>
                <a:gd name="T6" fmla="*/ 37 w 57"/>
                <a:gd name="T7" fmla="*/ 0 h 63"/>
                <a:gd name="T8" fmla="*/ 0 w 57"/>
                <a:gd name="T9" fmla="*/ 36 h 63"/>
                <a:gd name="T10" fmla="*/ 25 w 57"/>
                <a:gd name="T1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3">
                  <a:moveTo>
                    <a:pt x="25" y="63"/>
                  </a:moveTo>
                  <a:cubicBezTo>
                    <a:pt x="50" y="39"/>
                    <a:pt x="50" y="39"/>
                    <a:pt x="50" y="39"/>
                  </a:cubicBezTo>
                  <a:cubicBezTo>
                    <a:pt x="57" y="32"/>
                    <a:pt x="56" y="20"/>
                    <a:pt x="48" y="1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25" y="63"/>
                  </a:lnTo>
                  <a:close/>
                </a:path>
              </a:pathLst>
            </a:custGeom>
            <a:solidFill>
              <a:srgbClr val="FFFEF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806" name="Freeform 145"/>
            <p:cNvSpPr>
              <a:spLocks/>
            </p:cNvSpPr>
            <p:nvPr/>
          </p:nvSpPr>
          <p:spPr bwMode="auto">
            <a:xfrm>
              <a:off x="4044123" y="3692867"/>
              <a:ext cx="138261" cy="126116"/>
            </a:xfrm>
            <a:custGeom>
              <a:avLst/>
              <a:gdLst>
                <a:gd name="T0" fmla="*/ 63 w 63"/>
                <a:gd name="T1" fmla="*/ 21 h 57"/>
                <a:gd name="T2" fmla="*/ 53 w 63"/>
                <a:gd name="T3" fmla="*/ 10 h 57"/>
                <a:gd name="T4" fmla="*/ 25 w 63"/>
                <a:gd name="T5" fmla="*/ 7 h 57"/>
                <a:gd name="T6" fmla="*/ 0 w 63"/>
                <a:gd name="T7" fmla="*/ 31 h 57"/>
                <a:gd name="T8" fmla="*/ 26 w 63"/>
                <a:gd name="T9" fmla="*/ 57 h 57"/>
                <a:gd name="T10" fmla="*/ 63 w 63"/>
                <a:gd name="T11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7">
                  <a:moveTo>
                    <a:pt x="63" y="21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45" y="2"/>
                    <a:pt x="32" y="0"/>
                    <a:pt x="25" y="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6" y="57"/>
                    <a:pt x="26" y="57"/>
                    <a:pt x="26" y="57"/>
                  </a:cubicBezTo>
                  <a:lnTo>
                    <a:pt x="63" y="21"/>
                  </a:lnTo>
                  <a:close/>
                </a:path>
              </a:pathLst>
            </a:custGeom>
            <a:solidFill>
              <a:srgbClr val="FBF8F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807" name="Freeform 146"/>
            <p:cNvSpPr>
              <a:spLocks/>
            </p:cNvSpPr>
            <p:nvPr/>
          </p:nvSpPr>
          <p:spPr bwMode="auto">
            <a:xfrm>
              <a:off x="3551803" y="4185187"/>
              <a:ext cx="163484" cy="163484"/>
            </a:xfrm>
            <a:custGeom>
              <a:avLst/>
              <a:gdLst>
                <a:gd name="T0" fmla="*/ 175 w 175"/>
                <a:gd name="T1" fmla="*/ 144 h 175"/>
                <a:gd name="T2" fmla="*/ 35 w 175"/>
                <a:gd name="T3" fmla="*/ 0 h 175"/>
                <a:gd name="T4" fmla="*/ 0 w 175"/>
                <a:gd name="T5" fmla="*/ 128 h 175"/>
                <a:gd name="T6" fmla="*/ 45 w 175"/>
                <a:gd name="T7" fmla="*/ 175 h 175"/>
                <a:gd name="T8" fmla="*/ 175 w 175"/>
                <a:gd name="T9" fmla="*/ 14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75">
                  <a:moveTo>
                    <a:pt x="175" y="144"/>
                  </a:moveTo>
                  <a:lnTo>
                    <a:pt x="35" y="0"/>
                  </a:lnTo>
                  <a:lnTo>
                    <a:pt x="0" y="128"/>
                  </a:lnTo>
                  <a:lnTo>
                    <a:pt x="45" y="175"/>
                  </a:lnTo>
                  <a:lnTo>
                    <a:pt x="175" y="144"/>
                  </a:ln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808" name="Freeform 147"/>
            <p:cNvSpPr>
              <a:spLocks/>
            </p:cNvSpPr>
            <p:nvPr/>
          </p:nvSpPr>
          <p:spPr bwMode="auto">
            <a:xfrm>
              <a:off x="3535922" y="4304763"/>
              <a:ext cx="57920" cy="56986"/>
            </a:xfrm>
            <a:custGeom>
              <a:avLst/>
              <a:gdLst>
                <a:gd name="T0" fmla="*/ 62 w 62"/>
                <a:gd name="T1" fmla="*/ 47 h 61"/>
                <a:gd name="T2" fmla="*/ 17 w 62"/>
                <a:gd name="T3" fmla="*/ 0 h 61"/>
                <a:gd name="T4" fmla="*/ 0 w 62"/>
                <a:gd name="T5" fmla="*/ 61 h 61"/>
                <a:gd name="T6" fmla="*/ 62 w 62"/>
                <a:gd name="T7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1">
                  <a:moveTo>
                    <a:pt x="62" y="47"/>
                  </a:moveTo>
                  <a:lnTo>
                    <a:pt x="17" y="0"/>
                  </a:lnTo>
                  <a:lnTo>
                    <a:pt x="0" y="61"/>
                  </a:lnTo>
                  <a:lnTo>
                    <a:pt x="62" y="47"/>
                  </a:lnTo>
                  <a:close/>
                </a:path>
              </a:pathLst>
            </a:custGeom>
            <a:solidFill>
              <a:srgbClr val="009A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809" name="Freeform 148"/>
            <p:cNvSpPr>
              <a:spLocks/>
            </p:cNvSpPr>
            <p:nvPr/>
          </p:nvSpPr>
          <p:spPr bwMode="auto">
            <a:xfrm>
              <a:off x="4037584" y="3736774"/>
              <a:ext cx="142932" cy="150405"/>
            </a:xfrm>
            <a:custGeom>
              <a:avLst/>
              <a:gdLst>
                <a:gd name="T0" fmla="*/ 16 w 153"/>
                <a:gd name="T1" fmla="*/ 0 h 161"/>
                <a:gd name="T2" fmla="*/ 0 w 153"/>
                <a:gd name="T3" fmla="*/ 17 h 161"/>
                <a:gd name="T4" fmla="*/ 137 w 153"/>
                <a:gd name="T5" fmla="*/ 161 h 161"/>
                <a:gd name="T6" fmla="*/ 153 w 153"/>
                <a:gd name="T7" fmla="*/ 144 h 161"/>
                <a:gd name="T8" fmla="*/ 16 w 153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61">
                  <a:moveTo>
                    <a:pt x="16" y="0"/>
                  </a:moveTo>
                  <a:lnTo>
                    <a:pt x="0" y="17"/>
                  </a:lnTo>
                  <a:lnTo>
                    <a:pt x="137" y="161"/>
                  </a:lnTo>
                  <a:lnTo>
                    <a:pt x="153" y="14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810" name="Freeform 149"/>
            <p:cNvSpPr>
              <a:spLocks/>
            </p:cNvSpPr>
            <p:nvPr/>
          </p:nvSpPr>
          <p:spPr bwMode="auto">
            <a:xfrm>
              <a:off x="3650828" y="3818983"/>
              <a:ext cx="514741" cy="500728"/>
            </a:xfrm>
            <a:custGeom>
              <a:avLst/>
              <a:gdLst>
                <a:gd name="T0" fmla="*/ 541 w 551"/>
                <a:gd name="T1" fmla="*/ 64 h 536"/>
                <a:gd name="T2" fmla="*/ 482 w 551"/>
                <a:gd name="T3" fmla="*/ 0 h 536"/>
                <a:gd name="T4" fmla="*/ 425 w 551"/>
                <a:gd name="T5" fmla="*/ 54 h 536"/>
                <a:gd name="T6" fmla="*/ 0 w 551"/>
                <a:gd name="T7" fmla="*/ 463 h 536"/>
                <a:gd name="T8" fmla="*/ 69 w 551"/>
                <a:gd name="T9" fmla="*/ 536 h 536"/>
                <a:gd name="T10" fmla="*/ 551 w 551"/>
                <a:gd name="T11" fmla="*/ 73 h 536"/>
                <a:gd name="T12" fmla="*/ 541 w 551"/>
                <a:gd name="T13" fmla="*/ 6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536">
                  <a:moveTo>
                    <a:pt x="541" y="64"/>
                  </a:moveTo>
                  <a:lnTo>
                    <a:pt x="482" y="0"/>
                  </a:lnTo>
                  <a:lnTo>
                    <a:pt x="425" y="54"/>
                  </a:lnTo>
                  <a:lnTo>
                    <a:pt x="0" y="463"/>
                  </a:lnTo>
                  <a:lnTo>
                    <a:pt x="69" y="536"/>
                  </a:lnTo>
                  <a:lnTo>
                    <a:pt x="551" y="73"/>
                  </a:lnTo>
                  <a:lnTo>
                    <a:pt x="541" y="64"/>
                  </a:lnTo>
                  <a:close/>
                </a:path>
              </a:pathLst>
            </a:custGeom>
            <a:solidFill>
              <a:srgbClr val="B1DE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811" name="Freeform 150"/>
            <p:cNvSpPr>
              <a:spLocks/>
            </p:cNvSpPr>
            <p:nvPr/>
          </p:nvSpPr>
          <p:spPr bwMode="auto">
            <a:xfrm>
              <a:off x="3584500" y="3752655"/>
              <a:ext cx="516609" cy="498859"/>
            </a:xfrm>
            <a:custGeom>
              <a:avLst/>
              <a:gdLst>
                <a:gd name="T0" fmla="*/ 492 w 553"/>
                <a:gd name="T1" fmla="*/ 9 h 534"/>
                <a:gd name="T2" fmla="*/ 485 w 553"/>
                <a:gd name="T3" fmla="*/ 0 h 534"/>
                <a:gd name="T4" fmla="*/ 0 w 553"/>
                <a:gd name="T5" fmla="*/ 463 h 534"/>
                <a:gd name="T6" fmla="*/ 71 w 553"/>
                <a:gd name="T7" fmla="*/ 534 h 534"/>
                <a:gd name="T8" fmla="*/ 496 w 553"/>
                <a:gd name="T9" fmla="*/ 125 h 534"/>
                <a:gd name="T10" fmla="*/ 553 w 553"/>
                <a:gd name="T11" fmla="*/ 71 h 534"/>
                <a:gd name="T12" fmla="*/ 492 w 553"/>
                <a:gd name="T13" fmla="*/ 9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" h="534">
                  <a:moveTo>
                    <a:pt x="492" y="9"/>
                  </a:moveTo>
                  <a:lnTo>
                    <a:pt x="485" y="0"/>
                  </a:lnTo>
                  <a:lnTo>
                    <a:pt x="0" y="463"/>
                  </a:lnTo>
                  <a:lnTo>
                    <a:pt x="71" y="534"/>
                  </a:lnTo>
                  <a:lnTo>
                    <a:pt x="496" y="125"/>
                  </a:lnTo>
                  <a:lnTo>
                    <a:pt x="553" y="71"/>
                  </a:lnTo>
                  <a:lnTo>
                    <a:pt x="492" y="9"/>
                  </a:lnTo>
                  <a:close/>
                </a:path>
              </a:pathLst>
            </a:custGeom>
            <a:solidFill>
              <a:srgbClr val="70A9B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</p:grpSp>
      <p:sp>
        <p:nvSpPr>
          <p:cNvPr id="812" name="文本框 811"/>
          <p:cNvSpPr txBox="1"/>
          <p:nvPr/>
        </p:nvSpPr>
        <p:spPr>
          <a:xfrm>
            <a:off x="1399812" y="302165"/>
            <a:ext cx="4267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社群画布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813" name="直接连接符 812"/>
          <p:cNvCxnSpPr/>
          <p:nvPr/>
        </p:nvCxnSpPr>
        <p:spPr>
          <a:xfrm>
            <a:off x="1240317" y="850467"/>
            <a:ext cx="3709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6" name="组合 1045"/>
          <p:cNvGrpSpPr/>
          <p:nvPr/>
        </p:nvGrpSpPr>
        <p:grpSpPr>
          <a:xfrm>
            <a:off x="0" y="3087145"/>
            <a:ext cx="12192000" cy="3776780"/>
            <a:chOff x="-957821" y="3223786"/>
            <a:chExt cx="14743712" cy="4567237"/>
          </a:xfrm>
        </p:grpSpPr>
        <p:sp>
          <p:nvSpPr>
            <p:cNvPr id="820" name="Rectangle 694"/>
            <p:cNvSpPr>
              <a:spLocks noChangeArrowheads="1"/>
            </p:cNvSpPr>
            <p:nvPr/>
          </p:nvSpPr>
          <p:spPr bwMode="auto">
            <a:xfrm>
              <a:off x="-957821" y="6582935"/>
              <a:ext cx="14743712" cy="1208088"/>
            </a:xfrm>
            <a:prstGeom prst="rect">
              <a:avLst/>
            </a:prstGeom>
            <a:solidFill>
              <a:srgbClr val="D5D8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" name="Freeform 713"/>
            <p:cNvSpPr>
              <a:spLocks/>
            </p:cNvSpPr>
            <p:nvPr/>
          </p:nvSpPr>
          <p:spPr bwMode="auto">
            <a:xfrm>
              <a:off x="3805238" y="3223786"/>
              <a:ext cx="4781550" cy="2709863"/>
            </a:xfrm>
            <a:custGeom>
              <a:avLst/>
              <a:gdLst>
                <a:gd name="T0" fmla="*/ 1274 w 1274"/>
                <a:gd name="T1" fmla="*/ 38 h 722"/>
                <a:gd name="T2" fmla="*/ 1236 w 1274"/>
                <a:gd name="T3" fmla="*/ 0 h 722"/>
                <a:gd name="T4" fmla="*/ 38 w 1274"/>
                <a:gd name="T5" fmla="*/ 0 h 722"/>
                <a:gd name="T6" fmla="*/ 0 w 1274"/>
                <a:gd name="T7" fmla="*/ 38 h 722"/>
                <a:gd name="T8" fmla="*/ 0 w 1274"/>
                <a:gd name="T9" fmla="*/ 722 h 722"/>
                <a:gd name="T10" fmla="*/ 1274 w 1274"/>
                <a:gd name="T11" fmla="*/ 722 h 722"/>
                <a:gd name="T12" fmla="*/ 1274 w 1274"/>
                <a:gd name="T13" fmla="*/ 38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4" h="722">
                  <a:moveTo>
                    <a:pt x="1274" y="38"/>
                  </a:moveTo>
                  <a:cubicBezTo>
                    <a:pt x="1274" y="17"/>
                    <a:pt x="1257" y="0"/>
                    <a:pt x="1236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1274" y="722"/>
                    <a:pt x="1274" y="722"/>
                    <a:pt x="1274" y="722"/>
                  </a:cubicBezTo>
                  <a:lnTo>
                    <a:pt x="1274" y="38"/>
                  </a:lnTo>
                  <a:close/>
                </a:path>
              </a:pathLst>
            </a:custGeom>
            <a:solidFill>
              <a:srgbClr val="1320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2" name="Freeform 714"/>
            <p:cNvSpPr>
              <a:spLocks/>
            </p:cNvSpPr>
            <p:nvPr/>
          </p:nvSpPr>
          <p:spPr bwMode="auto">
            <a:xfrm>
              <a:off x="3805238" y="5933648"/>
              <a:ext cx="4781550" cy="465138"/>
            </a:xfrm>
            <a:custGeom>
              <a:avLst/>
              <a:gdLst>
                <a:gd name="T0" fmla="*/ 38 w 1274"/>
                <a:gd name="T1" fmla="*/ 124 h 124"/>
                <a:gd name="T2" fmla="*/ 1236 w 1274"/>
                <a:gd name="T3" fmla="*/ 124 h 124"/>
                <a:gd name="T4" fmla="*/ 1274 w 1274"/>
                <a:gd name="T5" fmla="*/ 86 h 124"/>
                <a:gd name="T6" fmla="*/ 1274 w 1274"/>
                <a:gd name="T7" fmla="*/ 0 h 124"/>
                <a:gd name="T8" fmla="*/ 0 w 1274"/>
                <a:gd name="T9" fmla="*/ 0 h 124"/>
                <a:gd name="T10" fmla="*/ 0 w 1274"/>
                <a:gd name="T11" fmla="*/ 86 h 124"/>
                <a:gd name="T12" fmla="*/ 38 w 1274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4" h="124">
                  <a:moveTo>
                    <a:pt x="38" y="124"/>
                  </a:moveTo>
                  <a:cubicBezTo>
                    <a:pt x="1236" y="124"/>
                    <a:pt x="1236" y="124"/>
                    <a:pt x="1236" y="124"/>
                  </a:cubicBezTo>
                  <a:cubicBezTo>
                    <a:pt x="1257" y="124"/>
                    <a:pt x="1274" y="107"/>
                    <a:pt x="1274" y="86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07"/>
                    <a:pt x="17" y="124"/>
                    <a:pt x="38" y="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3" name="Rectangle 715"/>
            <p:cNvSpPr>
              <a:spLocks noChangeArrowheads="1"/>
            </p:cNvSpPr>
            <p:nvPr/>
          </p:nvSpPr>
          <p:spPr bwMode="auto">
            <a:xfrm>
              <a:off x="4011613" y="3422223"/>
              <a:ext cx="4368800" cy="22796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4" name="Oval 716"/>
            <p:cNvSpPr>
              <a:spLocks noChangeArrowheads="1"/>
            </p:cNvSpPr>
            <p:nvPr/>
          </p:nvSpPr>
          <p:spPr bwMode="auto">
            <a:xfrm>
              <a:off x="6094413" y="6046361"/>
              <a:ext cx="203200" cy="203200"/>
            </a:xfrm>
            <a:prstGeom prst="ellipse">
              <a:avLst/>
            </a:prstGeom>
            <a:solidFill>
              <a:srgbClr val="D6D7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5" name="Oval 717"/>
            <p:cNvSpPr>
              <a:spLocks noChangeArrowheads="1"/>
            </p:cNvSpPr>
            <p:nvPr/>
          </p:nvSpPr>
          <p:spPr bwMode="auto">
            <a:xfrm>
              <a:off x="6330950" y="6117798"/>
              <a:ext cx="131763" cy="131763"/>
            </a:xfrm>
            <a:prstGeom prst="ellipse">
              <a:avLst/>
            </a:prstGeom>
            <a:solidFill>
              <a:srgbClr val="D6D7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6" name="Rectangle 718"/>
            <p:cNvSpPr>
              <a:spLocks noChangeArrowheads="1"/>
            </p:cNvSpPr>
            <p:nvPr/>
          </p:nvSpPr>
          <p:spPr bwMode="auto">
            <a:xfrm>
              <a:off x="5419725" y="6902023"/>
              <a:ext cx="1684338" cy="1238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7" name="Rectangle 719"/>
            <p:cNvSpPr>
              <a:spLocks noChangeArrowheads="1"/>
            </p:cNvSpPr>
            <p:nvPr/>
          </p:nvSpPr>
          <p:spPr bwMode="auto">
            <a:xfrm>
              <a:off x="4083050" y="3787348"/>
              <a:ext cx="1144588" cy="479425"/>
            </a:xfrm>
            <a:prstGeom prst="rect">
              <a:avLst/>
            </a:prstGeom>
            <a:solidFill>
              <a:srgbClr val="66CD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8" name="Rectangle 720"/>
            <p:cNvSpPr>
              <a:spLocks noChangeArrowheads="1"/>
            </p:cNvSpPr>
            <p:nvPr/>
          </p:nvSpPr>
          <p:spPr bwMode="auto">
            <a:xfrm>
              <a:off x="4083050" y="4420761"/>
              <a:ext cx="709613" cy="52388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9" name="Rectangle 721"/>
            <p:cNvSpPr>
              <a:spLocks noChangeArrowheads="1"/>
            </p:cNvSpPr>
            <p:nvPr/>
          </p:nvSpPr>
          <p:spPr bwMode="auto">
            <a:xfrm>
              <a:off x="4083050" y="4593798"/>
              <a:ext cx="1144588" cy="22225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0" name="Rectangle 722"/>
            <p:cNvSpPr>
              <a:spLocks noChangeArrowheads="1"/>
            </p:cNvSpPr>
            <p:nvPr/>
          </p:nvSpPr>
          <p:spPr bwMode="auto">
            <a:xfrm>
              <a:off x="4083050" y="4755723"/>
              <a:ext cx="1144588" cy="22225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1" name="Rectangle 723"/>
            <p:cNvSpPr>
              <a:spLocks noChangeArrowheads="1"/>
            </p:cNvSpPr>
            <p:nvPr/>
          </p:nvSpPr>
          <p:spPr bwMode="auto">
            <a:xfrm>
              <a:off x="4083050" y="4912886"/>
              <a:ext cx="1144588" cy="22225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2" name="Rectangle 724"/>
            <p:cNvSpPr>
              <a:spLocks noChangeArrowheads="1"/>
            </p:cNvSpPr>
            <p:nvPr/>
          </p:nvSpPr>
          <p:spPr bwMode="auto">
            <a:xfrm>
              <a:off x="4083050" y="5070048"/>
              <a:ext cx="1144588" cy="22225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3" name="Rectangle 725"/>
            <p:cNvSpPr>
              <a:spLocks noChangeArrowheads="1"/>
            </p:cNvSpPr>
            <p:nvPr/>
          </p:nvSpPr>
          <p:spPr bwMode="auto">
            <a:xfrm>
              <a:off x="4083050" y="5231973"/>
              <a:ext cx="1144588" cy="22225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4" name="Rectangle 726"/>
            <p:cNvSpPr>
              <a:spLocks noChangeArrowheads="1"/>
            </p:cNvSpPr>
            <p:nvPr/>
          </p:nvSpPr>
          <p:spPr bwMode="auto">
            <a:xfrm>
              <a:off x="4083050" y="5389136"/>
              <a:ext cx="1144588" cy="22225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5" name="Rectangle 727"/>
            <p:cNvSpPr>
              <a:spLocks noChangeArrowheads="1"/>
            </p:cNvSpPr>
            <p:nvPr/>
          </p:nvSpPr>
          <p:spPr bwMode="auto">
            <a:xfrm>
              <a:off x="4083050" y="5551061"/>
              <a:ext cx="1144588" cy="22225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6" name="Rectangle 728"/>
            <p:cNvSpPr>
              <a:spLocks noChangeArrowheads="1"/>
            </p:cNvSpPr>
            <p:nvPr/>
          </p:nvSpPr>
          <p:spPr bwMode="auto">
            <a:xfrm>
              <a:off x="5381625" y="4420761"/>
              <a:ext cx="514350" cy="52388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7" name="Rectangle 729"/>
            <p:cNvSpPr>
              <a:spLocks noChangeArrowheads="1"/>
            </p:cNvSpPr>
            <p:nvPr/>
          </p:nvSpPr>
          <p:spPr bwMode="auto">
            <a:xfrm>
              <a:off x="5381625" y="4593798"/>
              <a:ext cx="830263" cy="22225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8" name="Rectangle 730"/>
            <p:cNvSpPr>
              <a:spLocks noChangeArrowheads="1"/>
            </p:cNvSpPr>
            <p:nvPr/>
          </p:nvSpPr>
          <p:spPr bwMode="auto">
            <a:xfrm>
              <a:off x="5381625" y="4755723"/>
              <a:ext cx="830263" cy="22225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9" name="Rectangle 731"/>
            <p:cNvSpPr>
              <a:spLocks noChangeArrowheads="1"/>
            </p:cNvSpPr>
            <p:nvPr/>
          </p:nvSpPr>
          <p:spPr bwMode="auto">
            <a:xfrm>
              <a:off x="5381625" y="4912886"/>
              <a:ext cx="830263" cy="22225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0" name="Rectangle 732"/>
            <p:cNvSpPr>
              <a:spLocks noChangeArrowheads="1"/>
            </p:cNvSpPr>
            <p:nvPr/>
          </p:nvSpPr>
          <p:spPr bwMode="auto">
            <a:xfrm>
              <a:off x="5381625" y="5070048"/>
              <a:ext cx="830263" cy="22225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1" name="Rectangle 733"/>
            <p:cNvSpPr>
              <a:spLocks noChangeArrowheads="1"/>
            </p:cNvSpPr>
            <p:nvPr/>
          </p:nvSpPr>
          <p:spPr bwMode="auto">
            <a:xfrm>
              <a:off x="5381625" y="5231973"/>
              <a:ext cx="830263" cy="22225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2" name="Rectangle 734"/>
            <p:cNvSpPr>
              <a:spLocks noChangeArrowheads="1"/>
            </p:cNvSpPr>
            <p:nvPr/>
          </p:nvSpPr>
          <p:spPr bwMode="auto">
            <a:xfrm>
              <a:off x="5381625" y="5389136"/>
              <a:ext cx="830263" cy="22225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3" name="Rectangle 735"/>
            <p:cNvSpPr>
              <a:spLocks noChangeArrowheads="1"/>
            </p:cNvSpPr>
            <p:nvPr/>
          </p:nvSpPr>
          <p:spPr bwMode="auto">
            <a:xfrm>
              <a:off x="5381625" y="5551061"/>
              <a:ext cx="830263" cy="22225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4" name="Rectangle 736"/>
            <p:cNvSpPr>
              <a:spLocks noChangeArrowheads="1"/>
            </p:cNvSpPr>
            <p:nvPr/>
          </p:nvSpPr>
          <p:spPr bwMode="auto">
            <a:xfrm>
              <a:off x="4083050" y="3523823"/>
              <a:ext cx="849313" cy="120650"/>
            </a:xfrm>
            <a:prstGeom prst="rect">
              <a:avLst/>
            </a:prstGeom>
            <a:solidFill>
              <a:srgbClr val="F2C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5" name="Rectangle 737"/>
            <p:cNvSpPr>
              <a:spLocks noChangeArrowheads="1"/>
            </p:cNvSpPr>
            <p:nvPr/>
          </p:nvSpPr>
          <p:spPr bwMode="auto">
            <a:xfrm>
              <a:off x="4094163" y="3528586"/>
              <a:ext cx="23813" cy="111125"/>
            </a:xfrm>
            <a:prstGeom prst="rect">
              <a:avLst/>
            </a:prstGeom>
            <a:solidFill>
              <a:srgbClr val="F9ECB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6" name="Rectangle 738"/>
            <p:cNvSpPr>
              <a:spLocks noChangeArrowheads="1"/>
            </p:cNvSpPr>
            <p:nvPr/>
          </p:nvSpPr>
          <p:spPr bwMode="auto">
            <a:xfrm>
              <a:off x="7472363" y="3523823"/>
              <a:ext cx="847725" cy="123825"/>
            </a:xfrm>
            <a:prstGeom prst="rect">
              <a:avLst/>
            </a:prstGeom>
            <a:solidFill>
              <a:srgbClr val="2C97D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7" name="Rectangle 739"/>
            <p:cNvSpPr>
              <a:spLocks noChangeArrowheads="1"/>
            </p:cNvSpPr>
            <p:nvPr/>
          </p:nvSpPr>
          <p:spPr bwMode="auto">
            <a:xfrm>
              <a:off x="7483475" y="3528586"/>
              <a:ext cx="19050" cy="111125"/>
            </a:xfrm>
            <a:prstGeom prst="rect">
              <a:avLst/>
            </a:prstGeom>
            <a:solidFill>
              <a:srgbClr val="6FB8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8" name="Rectangle 740"/>
            <p:cNvSpPr>
              <a:spLocks noChangeArrowheads="1"/>
            </p:cNvSpPr>
            <p:nvPr/>
          </p:nvSpPr>
          <p:spPr bwMode="auto">
            <a:xfrm>
              <a:off x="4932363" y="3523823"/>
              <a:ext cx="847725" cy="120650"/>
            </a:xfrm>
            <a:prstGeom prst="rect">
              <a:avLst/>
            </a:prstGeom>
            <a:solidFill>
              <a:srgbClr val="E94B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9" name="Rectangle 741"/>
            <p:cNvSpPr>
              <a:spLocks noChangeArrowheads="1"/>
            </p:cNvSpPr>
            <p:nvPr/>
          </p:nvSpPr>
          <p:spPr bwMode="auto">
            <a:xfrm>
              <a:off x="4946650" y="3528586"/>
              <a:ext cx="19050" cy="111125"/>
            </a:xfrm>
            <a:prstGeom prst="rect">
              <a:avLst/>
            </a:prstGeom>
            <a:solidFill>
              <a:srgbClr val="F78E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0" name="Rectangle 742"/>
            <p:cNvSpPr>
              <a:spLocks noChangeArrowheads="1"/>
            </p:cNvSpPr>
            <p:nvPr/>
          </p:nvSpPr>
          <p:spPr bwMode="auto">
            <a:xfrm>
              <a:off x="5780088" y="3523823"/>
              <a:ext cx="844550" cy="123825"/>
            </a:xfrm>
            <a:prstGeom prst="rect">
              <a:avLst/>
            </a:prstGeom>
            <a:solidFill>
              <a:srgbClr val="E87E0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1" name="Rectangle 743"/>
            <p:cNvSpPr>
              <a:spLocks noChangeArrowheads="1"/>
            </p:cNvSpPr>
            <p:nvPr/>
          </p:nvSpPr>
          <p:spPr bwMode="auto">
            <a:xfrm>
              <a:off x="5791200" y="3528586"/>
              <a:ext cx="22225" cy="111125"/>
            </a:xfrm>
            <a:prstGeom prst="rect">
              <a:avLst/>
            </a:prstGeom>
            <a:solidFill>
              <a:srgbClr val="F298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2" name="Rectangle 744"/>
            <p:cNvSpPr>
              <a:spLocks noChangeArrowheads="1"/>
            </p:cNvSpPr>
            <p:nvPr/>
          </p:nvSpPr>
          <p:spPr bwMode="auto">
            <a:xfrm>
              <a:off x="6624638" y="3523823"/>
              <a:ext cx="847725" cy="120650"/>
            </a:xfrm>
            <a:prstGeom prst="rect">
              <a:avLst/>
            </a:prstGeom>
            <a:solidFill>
              <a:srgbClr val="3349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3" name="Rectangle 745"/>
            <p:cNvSpPr>
              <a:spLocks noChangeArrowheads="1"/>
            </p:cNvSpPr>
            <p:nvPr/>
          </p:nvSpPr>
          <p:spPr bwMode="auto">
            <a:xfrm>
              <a:off x="6638925" y="3528586"/>
              <a:ext cx="22225" cy="111125"/>
            </a:xfrm>
            <a:prstGeom prst="rect">
              <a:avLst/>
            </a:prstGeom>
            <a:solidFill>
              <a:srgbClr val="4D72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4" name="Rectangle 746"/>
            <p:cNvSpPr>
              <a:spLocks noChangeArrowheads="1"/>
            </p:cNvSpPr>
            <p:nvPr/>
          </p:nvSpPr>
          <p:spPr bwMode="auto">
            <a:xfrm>
              <a:off x="6327775" y="4406473"/>
              <a:ext cx="638175" cy="682625"/>
            </a:xfrm>
            <a:prstGeom prst="rect">
              <a:avLst/>
            </a:prstGeom>
            <a:solidFill>
              <a:srgbClr val="CAF0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5" name="Rectangle 747"/>
            <p:cNvSpPr>
              <a:spLocks noChangeArrowheads="1"/>
            </p:cNvSpPr>
            <p:nvPr/>
          </p:nvSpPr>
          <p:spPr bwMode="auto">
            <a:xfrm>
              <a:off x="6327775" y="4406473"/>
              <a:ext cx="638175" cy="682625"/>
            </a:xfrm>
            <a:prstGeom prst="rect">
              <a:avLst/>
            </a:prstGeom>
            <a:noFill/>
            <a:ln w="14288" cap="flat">
              <a:solidFill>
                <a:srgbClr val="529DA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6" name="Rectangle 748"/>
            <p:cNvSpPr>
              <a:spLocks noChangeArrowheads="1"/>
            </p:cNvSpPr>
            <p:nvPr/>
          </p:nvSpPr>
          <p:spPr bwMode="auto">
            <a:xfrm>
              <a:off x="7004050" y="4406473"/>
              <a:ext cx="636588" cy="682625"/>
            </a:xfrm>
            <a:prstGeom prst="rect">
              <a:avLst/>
            </a:prstGeom>
            <a:solidFill>
              <a:srgbClr val="CAF0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7" name="Rectangle 749"/>
            <p:cNvSpPr>
              <a:spLocks noChangeArrowheads="1"/>
            </p:cNvSpPr>
            <p:nvPr/>
          </p:nvSpPr>
          <p:spPr bwMode="auto">
            <a:xfrm>
              <a:off x="7004050" y="4406473"/>
              <a:ext cx="636588" cy="682625"/>
            </a:xfrm>
            <a:prstGeom prst="rect">
              <a:avLst/>
            </a:prstGeom>
            <a:noFill/>
            <a:ln w="14288" cap="flat">
              <a:solidFill>
                <a:srgbClr val="529DA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8" name="Rectangle 750"/>
            <p:cNvSpPr>
              <a:spLocks noChangeArrowheads="1"/>
            </p:cNvSpPr>
            <p:nvPr/>
          </p:nvSpPr>
          <p:spPr bwMode="auto">
            <a:xfrm>
              <a:off x="7678738" y="4406473"/>
              <a:ext cx="641350" cy="682625"/>
            </a:xfrm>
            <a:prstGeom prst="rect">
              <a:avLst/>
            </a:prstGeom>
            <a:solidFill>
              <a:srgbClr val="CAF0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9" name="Rectangle 751"/>
            <p:cNvSpPr>
              <a:spLocks noChangeArrowheads="1"/>
            </p:cNvSpPr>
            <p:nvPr/>
          </p:nvSpPr>
          <p:spPr bwMode="auto">
            <a:xfrm>
              <a:off x="7678738" y="4406473"/>
              <a:ext cx="641350" cy="682625"/>
            </a:xfrm>
            <a:prstGeom prst="rect">
              <a:avLst/>
            </a:prstGeom>
            <a:noFill/>
            <a:ln w="14288" cap="flat">
              <a:solidFill>
                <a:srgbClr val="529DA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0" name="Rectangle 752"/>
            <p:cNvSpPr>
              <a:spLocks noChangeArrowheads="1"/>
            </p:cNvSpPr>
            <p:nvPr/>
          </p:nvSpPr>
          <p:spPr bwMode="auto">
            <a:xfrm>
              <a:off x="6327775" y="3787348"/>
              <a:ext cx="1992313" cy="479425"/>
            </a:xfrm>
            <a:prstGeom prst="rect">
              <a:avLst/>
            </a:prstGeom>
            <a:solidFill>
              <a:srgbClr val="66CD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1" name="Rectangle 753"/>
            <p:cNvSpPr>
              <a:spLocks noChangeArrowheads="1"/>
            </p:cNvSpPr>
            <p:nvPr/>
          </p:nvSpPr>
          <p:spPr bwMode="auto">
            <a:xfrm>
              <a:off x="5378450" y="3793698"/>
              <a:ext cx="822325" cy="473075"/>
            </a:xfrm>
            <a:prstGeom prst="rect">
              <a:avLst/>
            </a:prstGeom>
            <a:solidFill>
              <a:srgbClr val="66CD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2" name="Rectangle 754"/>
            <p:cNvSpPr>
              <a:spLocks noChangeArrowheads="1"/>
            </p:cNvSpPr>
            <p:nvPr/>
          </p:nvSpPr>
          <p:spPr bwMode="auto">
            <a:xfrm>
              <a:off x="6327775" y="5231973"/>
              <a:ext cx="1992313" cy="22225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3" name="Rectangle 755"/>
            <p:cNvSpPr>
              <a:spLocks noChangeArrowheads="1"/>
            </p:cNvSpPr>
            <p:nvPr/>
          </p:nvSpPr>
          <p:spPr bwMode="auto">
            <a:xfrm>
              <a:off x="6327775" y="5389136"/>
              <a:ext cx="1992313" cy="22225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4" name="Rectangle 756"/>
            <p:cNvSpPr>
              <a:spLocks noChangeArrowheads="1"/>
            </p:cNvSpPr>
            <p:nvPr/>
          </p:nvSpPr>
          <p:spPr bwMode="auto">
            <a:xfrm>
              <a:off x="6327775" y="5551061"/>
              <a:ext cx="1992313" cy="22225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5" name="Freeform 757"/>
            <p:cNvSpPr>
              <a:spLocks/>
            </p:cNvSpPr>
            <p:nvPr/>
          </p:nvSpPr>
          <p:spPr bwMode="auto">
            <a:xfrm>
              <a:off x="5419725" y="6398786"/>
              <a:ext cx="1684338" cy="503238"/>
            </a:xfrm>
            <a:custGeom>
              <a:avLst/>
              <a:gdLst>
                <a:gd name="T0" fmla="*/ 1061 w 1061"/>
                <a:gd name="T1" fmla="*/ 317 h 317"/>
                <a:gd name="T2" fmla="*/ 858 w 1061"/>
                <a:gd name="T3" fmla="*/ 0 h 317"/>
                <a:gd name="T4" fmla="*/ 203 w 1061"/>
                <a:gd name="T5" fmla="*/ 0 h 317"/>
                <a:gd name="T6" fmla="*/ 0 w 1061"/>
                <a:gd name="T7" fmla="*/ 317 h 317"/>
                <a:gd name="T8" fmla="*/ 1061 w 1061"/>
                <a:gd name="T9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1" h="317">
                  <a:moveTo>
                    <a:pt x="1061" y="317"/>
                  </a:moveTo>
                  <a:lnTo>
                    <a:pt x="858" y="0"/>
                  </a:lnTo>
                  <a:lnTo>
                    <a:pt x="203" y="0"/>
                  </a:lnTo>
                  <a:lnTo>
                    <a:pt x="0" y="317"/>
                  </a:lnTo>
                  <a:lnTo>
                    <a:pt x="1061" y="317"/>
                  </a:lnTo>
                  <a:close/>
                </a:path>
              </a:pathLst>
            </a:custGeom>
            <a:solidFill>
              <a:srgbClr val="EDEE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6" name="Freeform 758"/>
            <p:cNvSpPr>
              <a:spLocks/>
            </p:cNvSpPr>
            <p:nvPr/>
          </p:nvSpPr>
          <p:spPr bwMode="auto">
            <a:xfrm>
              <a:off x="6196013" y="3515886"/>
              <a:ext cx="1595438" cy="1971675"/>
            </a:xfrm>
            <a:custGeom>
              <a:avLst/>
              <a:gdLst>
                <a:gd name="T0" fmla="*/ 389 w 425"/>
                <a:gd name="T1" fmla="*/ 36 h 525"/>
                <a:gd name="T2" fmla="*/ 389 w 425"/>
                <a:gd name="T3" fmla="*/ 483 h 525"/>
                <a:gd name="T4" fmla="*/ 0 w 425"/>
                <a:gd name="T5" fmla="*/ 483 h 525"/>
                <a:gd name="T6" fmla="*/ 0 w 425"/>
                <a:gd name="T7" fmla="*/ 525 h 525"/>
                <a:gd name="T8" fmla="*/ 425 w 425"/>
                <a:gd name="T9" fmla="*/ 525 h 525"/>
                <a:gd name="T10" fmla="*/ 425 w 425"/>
                <a:gd name="T11" fmla="*/ 26 h 525"/>
                <a:gd name="T12" fmla="*/ 400 w 425"/>
                <a:gd name="T13" fmla="*/ 0 h 525"/>
                <a:gd name="T14" fmla="*/ 0 w 425"/>
                <a:gd name="T15" fmla="*/ 0 h 525"/>
                <a:gd name="T16" fmla="*/ 0 w 425"/>
                <a:gd name="T17" fmla="*/ 36 h 525"/>
                <a:gd name="T18" fmla="*/ 389 w 425"/>
                <a:gd name="T19" fmla="*/ 36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5" h="525">
                  <a:moveTo>
                    <a:pt x="389" y="36"/>
                  </a:moveTo>
                  <a:cubicBezTo>
                    <a:pt x="389" y="483"/>
                    <a:pt x="389" y="483"/>
                    <a:pt x="389" y="483"/>
                  </a:cubicBezTo>
                  <a:cubicBezTo>
                    <a:pt x="0" y="483"/>
                    <a:pt x="0" y="483"/>
                    <a:pt x="0" y="483"/>
                  </a:cubicBezTo>
                  <a:cubicBezTo>
                    <a:pt x="0" y="525"/>
                    <a:pt x="0" y="525"/>
                    <a:pt x="0" y="525"/>
                  </a:cubicBezTo>
                  <a:cubicBezTo>
                    <a:pt x="425" y="525"/>
                    <a:pt x="425" y="525"/>
                    <a:pt x="425" y="525"/>
                  </a:cubicBezTo>
                  <a:cubicBezTo>
                    <a:pt x="425" y="26"/>
                    <a:pt x="425" y="26"/>
                    <a:pt x="425" y="26"/>
                  </a:cubicBezTo>
                  <a:cubicBezTo>
                    <a:pt x="425" y="12"/>
                    <a:pt x="414" y="0"/>
                    <a:pt x="4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389" y="36"/>
                  </a:lnTo>
                  <a:close/>
                </a:path>
              </a:pathLst>
            </a:custGeom>
            <a:solidFill>
              <a:srgbClr val="1E2E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7" name="Rectangle 759"/>
            <p:cNvSpPr>
              <a:spLocks noChangeArrowheads="1"/>
            </p:cNvSpPr>
            <p:nvPr/>
          </p:nvSpPr>
          <p:spPr bwMode="auto">
            <a:xfrm>
              <a:off x="6196013" y="3652411"/>
              <a:ext cx="1460500" cy="16764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8" name="Freeform 760"/>
            <p:cNvSpPr>
              <a:spLocks/>
            </p:cNvSpPr>
            <p:nvPr/>
          </p:nvSpPr>
          <p:spPr bwMode="auto">
            <a:xfrm>
              <a:off x="6196013" y="5487561"/>
              <a:ext cx="1933575" cy="104775"/>
            </a:xfrm>
            <a:custGeom>
              <a:avLst/>
              <a:gdLst>
                <a:gd name="T0" fmla="*/ 1005 w 1218"/>
                <a:gd name="T1" fmla="*/ 0 h 66"/>
                <a:gd name="T2" fmla="*/ 0 w 1218"/>
                <a:gd name="T3" fmla="*/ 0 h 66"/>
                <a:gd name="T4" fmla="*/ 0 w 1218"/>
                <a:gd name="T5" fmla="*/ 66 h 66"/>
                <a:gd name="T6" fmla="*/ 1218 w 1218"/>
                <a:gd name="T7" fmla="*/ 66 h 66"/>
                <a:gd name="T8" fmla="*/ 1218 w 1218"/>
                <a:gd name="T9" fmla="*/ 0 h 66"/>
                <a:gd name="T10" fmla="*/ 1005 w 121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8" h="66">
                  <a:moveTo>
                    <a:pt x="1005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218" y="66"/>
                  </a:lnTo>
                  <a:lnTo>
                    <a:pt x="1218" y="0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7B87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9" name="Freeform 761"/>
            <p:cNvSpPr>
              <a:spLocks/>
            </p:cNvSpPr>
            <p:nvPr/>
          </p:nvSpPr>
          <p:spPr bwMode="auto">
            <a:xfrm>
              <a:off x="6196013" y="5592336"/>
              <a:ext cx="1933575" cy="109538"/>
            </a:xfrm>
            <a:custGeom>
              <a:avLst/>
              <a:gdLst>
                <a:gd name="T0" fmla="*/ 0 w 515"/>
                <a:gd name="T1" fmla="*/ 29 h 29"/>
                <a:gd name="T2" fmla="*/ 484 w 515"/>
                <a:gd name="T3" fmla="*/ 29 h 29"/>
                <a:gd name="T4" fmla="*/ 515 w 515"/>
                <a:gd name="T5" fmla="*/ 11 h 29"/>
                <a:gd name="T6" fmla="*/ 515 w 515"/>
                <a:gd name="T7" fmla="*/ 0 h 29"/>
                <a:gd name="T8" fmla="*/ 0 w 515"/>
                <a:gd name="T9" fmla="*/ 0 h 29"/>
                <a:gd name="T10" fmla="*/ 0 w 515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5" h="29">
                  <a:moveTo>
                    <a:pt x="0" y="29"/>
                  </a:moveTo>
                  <a:cubicBezTo>
                    <a:pt x="484" y="29"/>
                    <a:pt x="484" y="29"/>
                    <a:pt x="484" y="29"/>
                  </a:cubicBezTo>
                  <a:cubicBezTo>
                    <a:pt x="501" y="29"/>
                    <a:pt x="515" y="21"/>
                    <a:pt x="515" y="11"/>
                  </a:cubicBezTo>
                  <a:cubicBezTo>
                    <a:pt x="515" y="0"/>
                    <a:pt x="515" y="0"/>
                    <a:pt x="51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1E2E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0" name="Freeform 762"/>
            <p:cNvSpPr>
              <a:spLocks/>
            </p:cNvSpPr>
            <p:nvPr/>
          </p:nvSpPr>
          <p:spPr bwMode="auto">
            <a:xfrm>
              <a:off x="4600575" y="3515886"/>
              <a:ext cx="1595438" cy="1971675"/>
            </a:xfrm>
            <a:custGeom>
              <a:avLst/>
              <a:gdLst>
                <a:gd name="T0" fmla="*/ 0 w 425"/>
                <a:gd name="T1" fmla="*/ 26 h 525"/>
                <a:gd name="T2" fmla="*/ 0 w 425"/>
                <a:gd name="T3" fmla="*/ 525 h 525"/>
                <a:gd name="T4" fmla="*/ 425 w 425"/>
                <a:gd name="T5" fmla="*/ 525 h 525"/>
                <a:gd name="T6" fmla="*/ 425 w 425"/>
                <a:gd name="T7" fmla="*/ 483 h 525"/>
                <a:gd name="T8" fmla="*/ 36 w 425"/>
                <a:gd name="T9" fmla="*/ 483 h 525"/>
                <a:gd name="T10" fmla="*/ 36 w 425"/>
                <a:gd name="T11" fmla="*/ 36 h 525"/>
                <a:gd name="T12" fmla="*/ 425 w 425"/>
                <a:gd name="T13" fmla="*/ 36 h 525"/>
                <a:gd name="T14" fmla="*/ 425 w 425"/>
                <a:gd name="T15" fmla="*/ 0 h 525"/>
                <a:gd name="T16" fmla="*/ 25 w 425"/>
                <a:gd name="T17" fmla="*/ 0 h 525"/>
                <a:gd name="T18" fmla="*/ 0 w 425"/>
                <a:gd name="T19" fmla="*/ 26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5" h="525">
                  <a:moveTo>
                    <a:pt x="0" y="26"/>
                  </a:moveTo>
                  <a:cubicBezTo>
                    <a:pt x="0" y="525"/>
                    <a:pt x="0" y="525"/>
                    <a:pt x="0" y="525"/>
                  </a:cubicBezTo>
                  <a:cubicBezTo>
                    <a:pt x="425" y="525"/>
                    <a:pt x="425" y="525"/>
                    <a:pt x="425" y="525"/>
                  </a:cubicBezTo>
                  <a:cubicBezTo>
                    <a:pt x="425" y="483"/>
                    <a:pt x="425" y="483"/>
                    <a:pt x="425" y="483"/>
                  </a:cubicBezTo>
                  <a:cubicBezTo>
                    <a:pt x="36" y="483"/>
                    <a:pt x="36" y="483"/>
                    <a:pt x="36" y="483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425" y="36"/>
                    <a:pt x="425" y="36"/>
                    <a:pt x="425" y="36"/>
                  </a:cubicBezTo>
                  <a:cubicBezTo>
                    <a:pt x="425" y="0"/>
                    <a:pt x="425" y="0"/>
                    <a:pt x="4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lose/>
                </a:path>
              </a:pathLst>
            </a:custGeom>
            <a:solidFill>
              <a:srgbClr val="1320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1" name="Rectangle 763"/>
            <p:cNvSpPr>
              <a:spLocks noChangeArrowheads="1"/>
            </p:cNvSpPr>
            <p:nvPr/>
          </p:nvSpPr>
          <p:spPr bwMode="auto">
            <a:xfrm>
              <a:off x="4737100" y="3652411"/>
              <a:ext cx="1458913" cy="1676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2" name="Freeform 764"/>
            <p:cNvSpPr>
              <a:spLocks/>
            </p:cNvSpPr>
            <p:nvPr/>
          </p:nvSpPr>
          <p:spPr bwMode="auto">
            <a:xfrm>
              <a:off x="4264025" y="5487561"/>
              <a:ext cx="1931988" cy="104775"/>
            </a:xfrm>
            <a:custGeom>
              <a:avLst/>
              <a:gdLst>
                <a:gd name="T0" fmla="*/ 0 w 1217"/>
                <a:gd name="T1" fmla="*/ 0 h 66"/>
                <a:gd name="T2" fmla="*/ 0 w 1217"/>
                <a:gd name="T3" fmla="*/ 66 h 66"/>
                <a:gd name="T4" fmla="*/ 1217 w 1217"/>
                <a:gd name="T5" fmla="*/ 66 h 66"/>
                <a:gd name="T6" fmla="*/ 1217 w 1217"/>
                <a:gd name="T7" fmla="*/ 0 h 66"/>
                <a:gd name="T8" fmla="*/ 212 w 1217"/>
                <a:gd name="T9" fmla="*/ 0 h 66"/>
                <a:gd name="T10" fmla="*/ 0 w 1217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7" h="66">
                  <a:moveTo>
                    <a:pt x="0" y="0"/>
                  </a:moveTo>
                  <a:lnTo>
                    <a:pt x="0" y="66"/>
                  </a:lnTo>
                  <a:lnTo>
                    <a:pt x="1217" y="66"/>
                  </a:lnTo>
                  <a:lnTo>
                    <a:pt x="1217" y="0"/>
                  </a:lnTo>
                  <a:lnTo>
                    <a:pt x="2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6C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3" name="Freeform 765"/>
            <p:cNvSpPr>
              <a:spLocks/>
            </p:cNvSpPr>
            <p:nvPr/>
          </p:nvSpPr>
          <p:spPr bwMode="auto">
            <a:xfrm>
              <a:off x="4264025" y="5592336"/>
              <a:ext cx="1931988" cy="109538"/>
            </a:xfrm>
            <a:custGeom>
              <a:avLst/>
              <a:gdLst>
                <a:gd name="T0" fmla="*/ 0 w 515"/>
                <a:gd name="T1" fmla="*/ 0 h 29"/>
                <a:gd name="T2" fmla="*/ 0 w 515"/>
                <a:gd name="T3" fmla="*/ 11 h 29"/>
                <a:gd name="T4" fmla="*/ 30 w 515"/>
                <a:gd name="T5" fmla="*/ 29 h 29"/>
                <a:gd name="T6" fmla="*/ 515 w 515"/>
                <a:gd name="T7" fmla="*/ 29 h 29"/>
                <a:gd name="T8" fmla="*/ 515 w 515"/>
                <a:gd name="T9" fmla="*/ 0 h 29"/>
                <a:gd name="T10" fmla="*/ 0 w 515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5" h="2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21"/>
                    <a:pt x="13" y="29"/>
                    <a:pt x="30" y="29"/>
                  </a:cubicBezTo>
                  <a:cubicBezTo>
                    <a:pt x="515" y="29"/>
                    <a:pt x="515" y="29"/>
                    <a:pt x="515" y="29"/>
                  </a:cubicBezTo>
                  <a:cubicBezTo>
                    <a:pt x="515" y="0"/>
                    <a:pt x="515" y="0"/>
                    <a:pt x="51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320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4" name="Rectangle 766"/>
            <p:cNvSpPr>
              <a:spLocks noChangeArrowheads="1"/>
            </p:cNvSpPr>
            <p:nvPr/>
          </p:nvSpPr>
          <p:spPr bwMode="auto">
            <a:xfrm>
              <a:off x="4808538" y="3734961"/>
              <a:ext cx="554038" cy="41275"/>
            </a:xfrm>
            <a:prstGeom prst="rect">
              <a:avLst/>
            </a:prstGeom>
            <a:solidFill>
              <a:srgbClr val="F2C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5" name="Rectangle 767"/>
            <p:cNvSpPr>
              <a:spLocks noChangeArrowheads="1"/>
            </p:cNvSpPr>
            <p:nvPr/>
          </p:nvSpPr>
          <p:spPr bwMode="auto">
            <a:xfrm>
              <a:off x="4814888" y="3738136"/>
              <a:ext cx="11113" cy="33338"/>
            </a:xfrm>
            <a:prstGeom prst="rect">
              <a:avLst/>
            </a:prstGeom>
            <a:solidFill>
              <a:srgbClr val="F9ECB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6" name="Rectangle 768"/>
            <p:cNvSpPr>
              <a:spLocks noChangeArrowheads="1"/>
            </p:cNvSpPr>
            <p:nvPr/>
          </p:nvSpPr>
          <p:spPr bwMode="auto">
            <a:xfrm>
              <a:off x="7032625" y="3734961"/>
              <a:ext cx="555625" cy="41275"/>
            </a:xfrm>
            <a:prstGeom prst="rect">
              <a:avLst/>
            </a:prstGeom>
            <a:solidFill>
              <a:srgbClr val="2C97D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7" name="Rectangle 769"/>
            <p:cNvSpPr>
              <a:spLocks noChangeArrowheads="1"/>
            </p:cNvSpPr>
            <p:nvPr/>
          </p:nvSpPr>
          <p:spPr bwMode="auto">
            <a:xfrm>
              <a:off x="7040563" y="3738136"/>
              <a:ext cx="11113" cy="33338"/>
            </a:xfrm>
            <a:prstGeom prst="rect">
              <a:avLst/>
            </a:prstGeom>
            <a:solidFill>
              <a:srgbClr val="6FB8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8" name="Rectangle 770"/>
            <p:cNvSpPr>
              <a:spLocks noChangeArrowheads="1"/>
            </p:cNvSpPr>
            <p:nvPr/>
          </p:nvSpPr>
          <p:spPr bwMode="auto">
            <a:xfrm>
              <a:off x="5362575" y="3734961"/>
              <a:ext cx="555625" cy="41275"/>
            </a:xfrm>
            <a:prstGeom prst="rect">
              <a:avLst/>
            </a:prstGeom>
            <a:solidFill>
              <a:srgbClr val="E94B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9" name="Rectangle 771"/>
            <p:cNvSpPr>
              <a:spLocks noChangeArrowheads="1"/>
            </p:cNvSpPr>
            <p:nvPr/>
          </p:nvSpPr>
          <p:spPr bwMode="auto">
            <a:xfrm>
              <a:off x="5375275" y="3738136"/>
              <a:ext cx="11113" cy="33338"/>
            </a:xfrm>
            <a:prstGeom prst="rect">
              <a:avLst/>
            </a:prstGeom>
            <a:solidFill>
              <a:srgbClr val="F78E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0" name="Rectangle 772"/>
            <p:cNvSpPr>
              <a:spLocks noChangeArrowheads="1"/>
            </p:cNvSpPr>
            <p:nvPr/>
          </p:nvSpPr>
          <p:spPr bwMode="auto">
            <a:xfrm>
              <a:off x="5918200" y="3734961"/>
              <a:ext cx="560388" cy="41275"/>
            </a:xfrm>
            <a:prstGeom prst="rect">
              <a:avLst/>
            </a:prstGeom>
            <a:solidFill>
              <a:srgbClr val="E87E0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1" name="Rectangle 773"/>
            <p:cNvSpPr>
              <a:spLocks noChangeArrowheads="1"/>
            </p:cNvSpPr>
            <p:nvPr/>
          </p:nvSpPr>
          <p:spPr bwMode="auto">
            <a:xfrm>
              <a:off x="5929313" y="3738136"/>
              <a:ext cx="12700" cy="33338"/>
            </a:xfrm>
            <a:prstGeom prst="rect">
              <a:avLst/>
            </a:prstGeom>
            <a:solidFill>
              <a:srgbClr val="F298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2" name="Rectangle 774"/>
            <p:cNvSpPr>
              <a:spLocks noChangeArrowheads="1"/>
            </p:cNvSpPr>
            <p:nvPr/>
          </p:nvSpPr>
          <p:spPr bwMode="auto">
            <a:xfrm>
              <a:off x="6478588" y="3734961"/>
              <a:ext cx="554038" cy="41275"/>
            </a:xfrm>
            <a:prstGeom prst="rect">
              <a:avLst/>
            </a:prstGeom>
            <a:solidFill>
              <a:srgbClr val="3349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3" name="Rectangle 775"/>
            <p:cNvSpPr>
              <a:spLocks noChangeArrowheads="1"/>
            </p:cNvSpPr>
            <p:nvPr/>
          </p:nvSpPr>
          <p:spPr bwMode="auto">
            <a:xfrm>
              <a:off x="6484938" y="3738136"/>
              <a:ext cx="15875" cy="33338"/>
            </a:xfrm>
            <a:prstGeom prst="rect">
              <a:avLst/>
            </a:prstGeom>
            <a:solidFill>
              <a:srgbClr val="4D72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4" name="Rectangle 776"/>
            <p:cNvSpPr>
              <a:spLocks noChangeArrowheads="1"/>
            </p:cNvSpPr>
            <p:nvPr/>
          </p:nvSpPr>
          <p:spPr bwMode="auto">
            <a:xfrm>
              <a:off x="4808538" y="4046111"/>
              <a:ext cx="708025" cy="296863"/>
            </a:xfrm>
            <a:prstGeom prst="rect">
              <a:avLst/>
            </a:prstGeom>
            <a:solidFill>
              <a:srgbClr val="66CD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5" name="Rectangle 777"/>
            <p:cNvSpPr>
              <a:spLocks noChangeArrowheads="1"/>
            </p:cNvSpPr>
            <p:nvPr/>
          </p:nvSpPr>
          <p:spPr bwMode="auto">
            <a:xfrm>
              <a:off x="4808538" y="4439811"/>
              <a:ext cx="438150" cy="30163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6" name="Rectangle 778"/>
            <p:cNvSpPr>
              <a:spLocks noChangeArrowheads="1"/>
            </p:cNvSpPr>
            <p:nvPr/>
          </p:nvSpPr>
          <p:spPr bwMode="auto">
            <a:xfrm>
              <a:off x="4808538" y="4544586"/>
              <a:ext cx="708025" cy="15875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7" name="Rectangle 779"/>
            <p:cNvSpPr>
              <a:spLocks noChangeArrowheads="1"/>
            </p:cNvSpPr>
            <p:nvPr/>
          </p:nvSpPr>
          <p:spPr bwMode="auto">
            <a:xfrm>
              <a:off x="4808538" y="4646186"/>
              <a:ext cx="708025" cy="11113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8" name="Rectangle 780"/>
            <p:cNvSpPr>
              <a:spLocks noChangeArrowheads="1"/>
            </p:cNvSpPr>
            <p:nvPr/>
          </p:nvSpPr>
          <p:spPr bwMode="auto">
            <a:xfrm>
              <a:off x="4808538" y="4744611"/>
              <a:ext cx="708025" cy="14288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9" name="Rectangle 781"/>
            <p:cNvSpPr>
              <a:spLocks noChangeArrowheads="1"/>
            </p:cNvSpPr>
            <p:nvPr/>
          </p:nvSpPr>
          <p:spPr bwMode="auto">
            <a:xfrm>
              <a:off x="4808538" y="4841448"/>
              <a:ext cx="708025" cy="15875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0" name="Rectangle 782"/>
            <p:cNvSpPr>
              <a:spLocks noChangeArrowheads="1"/>
            </p:cNvSpPr>
            <p:nvPr/>
          </p:nvSpPr>
          <p:spPr bwMode="auto">
            <a:xfrm>
              <a:off x="4808538" y="4939873"/>
              <a:ext cx="708025" cy="14288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1" name="Rectangle 783"/>
            <p:cNvSpPr>
              <a:spLocks noChangeArrowheads="1"/>
            </p:cNvSpPr>
            <p:nvPr/>
          </p:nvSpPr>
          <p:spPr bwMode="auto">
            <a:xfrm>
              <a:off x="4808538" y="5039886"/>
              <a:ext cx="708025" cy="11113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2" name="Rectangle 784"/>
            <p:cNvSpPr>
              <a:spLocks noChangeArrowheads="1"/>
            </p:cNvSpPr>
            <p:nvPr/>
          </p:nvSpPr>
          <p:spPr bwMode="auto">
            <a:xfrm>
              <a:off x="4808538" y="5138311"/>
              <a:ext cx="708025" cy="14288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3" name="Rectangle 785"/>
            <p:cNvSpPr>
              <a:spLocks noChangeArrowheads="1"/>
            </p:cNvSpPr>
            <p:nvPr/>
          </p:nvSpPr>
          <p:spPr bwMode="auto">
            <a:xfrm>
              <a:off x="5610225" y="4439811"/>
              <a:ext cx="319088" cy="30163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4" name="Rectangle 786"/>
            <p:cNvSpPr>
              <a:spLocks noChangeArrowheads="1"/>
            </p:cNvSpPr>
            <p:nvPr/>
          </p:nvSpPr>
          <p:spPr bwMode="auto">
            <a:xfrm>
              <a:off x="5610225" y="4544586"/>
              <a:ext cx="514350" cy="15875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5" name="Rectangle 787"/>
            <p:cNvSpPr>
              <a:spLocks noChangeArrowheads="1"/>
            </p:cNvSpPr>
            <p:nvPr/>
          </p:nvSpPr>
          <p:spPr bwMode="auto">
            <a:xfrm>
              <a:off x="5610225" y="4646186"/>
              <a:ext cx="514350" cy="11113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6" name="Rectangle 788"/>
            <p:cNvSpPr>
              <a:spLocks noChangeArrowheads="1"/>
            </p:cNvSpPr>
            <p:nvPr/>
          </p:nvSpPr>
          <p:spPr bwMode="auto">
            <a:xfrm>
              <a:off x="5610225" y="4744611"/>
              <a:ext cx="514350" cy="14288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7" name="Rectangle 789"/>
            <p:cNvSpPr>
              <a:spLocks noChangeArrowheads="1"/>
            </p:cNvSpPr>
            <p:nvPr/>
          </p:nvSpPr>
          <p:spPr bwMode="auto">
            <a:xfrm>
              <a:off x="5610225" y="4841448"/>
              <a:ext cx="514350" cy="15875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8" name="Rectangle 790"/>
            <p:cNvSpPr>
              <a:spLocks noChangeArrowheads="1"/>
            </p:cNvSpPr>
            <p:nvPr/>
          </p:nvSpPr>
          <p:spPr bwMode="auto">
            <a:xfrm>
              <a:off x="5610225" y="4939873"/>
              <a:ext cx="514350" cy="14288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9" name="Rectangle 791"/>
            <p:cNvSpPr>
              <a:spLocks noChangeArrowheads="1"/>
            </p:cNvSpPr>
            <p:nvPr/>
          </p:nvSpPr>
          <p:spPr bwMode="auto">
            <a:xfrm>
              <a:off x="5610225" y="5039886"/>
              <a:ext cx="514350" cy="11113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0" name="Rectangle 792"/>
            <p:cNvSpPr>
              <a:spLocks noChangeArrowheads="1"/>
            </p:cNvSpPr>
            <p:nvPr/>
          </p:nvSpPr>
          <p:spPr bwMode="auto">
            <a:xfrm>
              <a:off x="5610225" y="5138311"/>
              <a:ext cx="514350" cy="14288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1" name="Rectangle 793"/>
            <p:cNvSpPr>
              <a:spLocks noChangeArrowheads="1"/>
            </p:cNvSpPr>
            <p:nvPr/>
          </p:nvSpPr>
          <p:spPr bwMode="auto">
            <a:xfrm>
              <a:off x="5607050" y="4049286"/>
              <a:ext cx="511175" cy="293688"/>
            </a:xfrm>
            <a:prstGeom prst="rect">
              <a:avLst/>
            </a:prstGeom>
            <a:solidFill>
              <a:srgbClr val="66CD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2" name="Rectangle 794"/>
            <p:cNvSpPr>
              <a:spLocks noChangeArrowheads="1"/>
            </p:cNvSpPr>
            <p:nvPr/>
          </p:nvSpPr>
          <p:spPr bwMode="auto">
            <a:xfrm>
              <a:off x="6357938" y="4428698"/>
              <a:ext cx="393700" cy="423863"/>
            </a:xfrm>
            <a:prstGeom prst="rect">
              <a:avLst/>
            </a:prstGeom>
            <a:solidFill>
              <a:srgbClr val="CAF0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3" name="Rectangle 795"/>
            <p:cNvSpPr>
              <a:spLocks noChangeArrowheads="1"/>
            </p:cNvSpPr>
            <p:nvPr/>
          </p:nvSpPr>
          <p:spPr bwMode="auto">
            <a:xfrm>
              <a:off x="6357938" y="4428698"/>
              <a:ext cx="393700" cy="423863"/>
            </a:xfrm>
            <a:prstGeom prst="rect">
              <a:avLst/>
            </a:prstGeom>
            <a:noFill/>
            <a:ln w="14288" cap="flat">
              <a:solidFill>
                <a:srgbClr val="529DA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4" name="Rectangle 796"/>
            <p:cNvSpPr>
              <a:spLocks noChangeArrowheads="1"/>
            </p:cNvSpPr>
            <p:nvPr/>
          </p:nvSpPr>
          <p:spPr bwMode="auto">
            <a:xfrm>
              <a:off x="6778625" y="4428698"/>
              <a:ext cx="393700" cy="423863"/>
            </a:xfrm>
            <a:prstGeom prst="rect">
              <a:avLst/>
            </a:prstGeom>
            <a:solidFill>
              <a:srgbClr val="CAF0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5" name="Rectangle 797"/>
            <p:cNvSpPr>
              <a:spLocks noChangeArrowheads="1"/>
            </p:cNvSpPr>
            <p:nvPr/>
          </p:nvSpPr>
          <p:spPr bwMode="auto">
            <a:xfrm>
              <a:off x="6778625" y="4428698"/>
              <a:ext cx="393700" cy="423863"/>
            </a:xfrm>
            <a:prstGeom prst="rect">
              <a:avLst/>
            </a:prstGeom>
            <a:noFill/>
            <a:ln w="14288" cap="flat">
              <a:solidFill>
                <a:srgbClr val="529DA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6" name="Rectangle 798"/>
            <p:cNvSpPr>
              <a:spLocks noChangeArrowheads="1"/>
            </p:cNvSpPr>
            <p:nvPr/>
          </p:nvSpPr>
          <p:spPr bwMode="auto">
            <a:xfrm>
              <a:off x="7194550" y="4428698"/>
              <a:ext cx="398463" cy="423863"/>
            </a:xfrm>
            <a:prstGeom prst="rect">
              <a:avLst/>
            </a:prstGeom>
            <a:solidFill>
              <a:srgbClr val="CAF0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7" name="Rectangle 799"/>
            <p:cNvSpPr>
              <a:spLocks noChangeArrowheads="1"/>
            </p:cNvSpPr>
            <p:nvPr/>
          </p:nvSpPr>
          <p:spPr bwMode="auto">
            <a:xfrm>
              <a:off x="7194550" y="4428698"/>
              <a:ext cx="398463" cy="423863"/>
            </a:xfrm>
            <a:prstGeom prst="rect">
              <a:avLst/>
            </a:prstGeom>
            <a:noFill/>
            <a:ln w="14288" cap="flat">
              <a:solidFill>
                <a:srgbClr val="529DA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8" name="Rectangle 800"/>
            <p:cNvSpPr>
              <a:spLocks noChangeArrowheads="1"/>
            </p:cNvSpPr>
            <p:nvPr/>
          </p:nvSpPr>
          <p:spPr bwMode="auto">
            <a:xfrm>
              <a:off x="6357938" y="4046111"/>
              <a:ext cx="1235075" cy="296863"/>
            </a:xfrm>
            <a:prstGeom prst="rect">
              <a:avLst/>
            </a:prstGeom>
            <a:solidFill>
              <a:srgbClr val="66CD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9" name="Rectangle 801"/>
            <p:cNvSpPr>
              <a:spLocks noChangeArrowheads="1"/>
            </p:cNvSpPr>
            <p:nvPr/>
          </p:nvSpPr>
          <p:spPr bwMode="auto">
            <a:xfrm>
              <a:off x="6357938" y="4939873"/>
              <a:ext cx="1235075" cy="14288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0" name="Rectangle 802"/>
            <p:cNvSpPr>
              <a:spLocks noChangeArrowheads="1"/>
            </p:cNvSpPr>
            <p:nvPr/>
          </p:nvSpPr>
          <p:spPr bwMode="auto">
            <a:xfrm>
              <a:off x="6357938" y="5039886"/>
              <a:ext cx="1235075" cy="11113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1" name="Rectangle 803"/>
            <p:cNvSpPr>
              <a:spLocks noChangeArrowheads="1"/>
            </p:cNvSpPr>
            <p:nvPr/>
          </p:nvSpPr>
          <p:spPr bwMode="auto">
            <a:xfrm>
              <a:off x="6357938" y="5138311"/>
              <a:ext cx="1235075" cy="14288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2" name="Freeform 804"/>
            <p:cNvSpPr>
              <a:spLocks noEditPoints="1"/>
            </p:cNvSpPr>
            <p:nvPr/>
          </p:nvSpPr>
          <p:spPr bwMode="auto">
            <a:xfrm>
              <a:off x="5573713" y="3685748"/>
              <a:ext cx="1246188" cy="1643063"/>
            </a:xfrm>
            <a:custGeom>
              <a:avLst/>
              <a:gdLst>
                <a:gd name="T0" fmla="*/ 319 w 332"/>
                <a:gd name="T1" fmla="*/ 0 h 438"/>
                <a:gd name="T2" fmla="*/ 13 w 332"/>
                <a:gd name="T3" fmla="*/ 0 h 438"/>
                <a:gd name="T4" fmla="*/ 0 w 332"/>
                <a:gd name="T5" fmla="*/ 13 h 438"/>
                <a:gd name="T6" fmla="*/ 0 w 332"/>
                <a:gd name="T7" fmla="*/ 425 h 438"/>
                <a:gd name="T8" fmla="*/ 13 w 332"/>
                <a:gd name="T9" fmla="*/ 438 h 438"/>
                <a:gd name="T10" fmla="*/ 319 w 332"/>
                <a:gd name="T11" fmla="*/ 438 h 438"/>
                <a:gd name="T12" fmla="*/ 332 w 332"/>
                <a:gd name="T13" fmla="*/ 425 h 438"/>
                <a:gd name="T14" fmla="*/ 332 w 332"/>
                <a:gd name="T15" fmla="*/ 13 h 438"/>
                <a:gd name="T16" fmla="*/ 319 w 332"/>
                <a:gd name="T17" fmla="*/ 0 h 438"/>
                <a:gd name="T18" fmla="*/ 313 w 332"/>
                <a:gd name="T19" fmla="*/ 401 h 438"/>
                <a:gd name="T20" fmla="*/ 302 w 332"/>
                <a:gd name="T21" fmla="*/ 413 h 438"/>
                <a:gd name="T22" fmla="*/ 30 w 332"/>
                <a:gd name="T23" fmla="*/ 413 h 438"/>
                <a:gd name="T24" fmla="*/ 18 w 332"/>
                <a:gd name="T25" fmla="*/ 401 h 438"/>
                <a:gd name="T26" fmla="*/ 18 w 332"/>
                <a:gd name="T27" fmla="*/ 36 h 438"/>
                <a:gd name="T28" fmla="*/ 30 w 332"/>
                <a:gd name="T29" fmla="*/ 25 h 438"/>
                <a:gd name="T30" fmla="*/ 302 w 332"/>
                <a:gd name="T31" fmla="*/ 25 h 438"/>
                <a:gd name="T32" fmla="*/ 313 w 332"/>
                <a:gd name="T33" fmla="*/ 36 h 438"/>
                <a:gd name="T34" fmla="*/ 313 w 332"/>
                <a:gd name="T35" fmla="*/ 401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2" h="438">
                  <a:moveTo>
                    <a:pt x="319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0" y="432"/>
                    <a:pt x="6" y="438"/>
                    <a:pt x="13" y="438"/>
                  </a:cubicBezTo>
                  <a:cubicBezTo>
                    <a:pt x="319" y="438"/>
                    <a:pt x="319" y="438"/>
                    <a:pt x="319" y="438"/>
                  </a:cubicBezTo>
                  <a:cubicBezTo>
                    <a:pt x="326" y="438"/>
                    <a:pt x="332" y="432"/>
                    <a:pt x="332" y="425"/>
                  </a:cubicBezTo>
                  <a:cubicBezTo>
                    <a:pt x="332" y="13"/>
                    <a:pt x="332" y="13"/>
                    <a:pt x="332" y="13"/>
                  </a:cubicBezTo>
                  <a:cubicBezTo>
                    <a:pt x="332" y="6"/>
                    <a:pt x="326" y="0"/>
                    <a:pt x="319" y="0"/>
                  </a:cubicBezTo>
                  <a:close/>
                  <a:moveTo>
                    <a:pt x="313" y="401"/>
                  </a:moveTo>
                  <a:cubicBezTo>
                    <a:pt x="313" y="408"/>
                    <a:pt x="308" y="413"/>
                    <a:pt x="302" y="413"/>
                  </a:cubicBezTo>
                  <a:cubicBezTo>
                    <a:pt x="30" y="413"/>
                    <a:pt x="30" y="413"/>
                    <a:pt x="30" y="413"/>
                  </a:cubicBezTo>
                  <a:cubicBezTo>
                    <a:pt x="24" y="413"/>
                    <a:pt x="18" y="408"/>
                    <a:pt x="18" y="40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0"/>
                    <a:pt x="24" y="25"/>
                    <a:pt x="30" y="25"/>
                  </a:cubicBezTo>
                  <a:cubicBezTo>
                    <a:pt x="302" y="25"/>
                    <a:pt x="302" y="25"/>
                    <a:pt x="302" y="25"/>
                  </a:cubicBezTo>
                  <a:cubicBezTo>
                    <a:pt x="308" y="25"/>
                    <a:pt x="313" y="30"/>
                    <a:pt x="313" y="36"/>
                  </a:cubicBezTo>
                  <a:lnTo>
                    <a:pt x="313" y="401"/>
                  </a:lnTo>
                  <a:close/>
                </a:path>
              </a:pathLst>
            </a:custGeom>
            <a:solidFill>
              <a:srgbClr val="1320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3" name="Freeform 805"/>
            <p:cNvSpPr>
              <a:spLocks/>
            </p:cNvSpPr>
            <p:nvPr/>
          </p:nvSpPr>
          <p:spPr bwMode="auto">
            <a:xfrm>
              <a:off x="5640388" y="3779411"/>
              <a:ext cx="1108075" cy="1455738"/>
            </a:xfrm>
            <a:custGeom>
              <a:avLst/>
              <a:gdLst>
                <a:gd name="T0" fmla="*/ 284 w 295"/>
                <a:gd name="T1" fmla="*/ 0 h 388"/>
                <a:gd name="T2" fmla="*/ 12 w 295"/>
                <a:gd name="T3" fmla="*/ 0 h 388"/>
                <a:gd name="T4" fmla="*/ 0 w 295"/>
                <a:gd name="T5" fmla="*/ 11 h 388"/>
                <a:gd name="T6" fmla="*/ 0 w 295"/>
                <a:gd name="T7" fmla="*/ 376 h 388"/>
                <a:gd name="T8" fmla="*/ 12 w 295"/>
                <a:gd name="T9" fmla="*/ 388 h 388"/>
                <a:gd name="T10" fmla="*/ 284 w 295"/>
                <a:gd name="T11" fmla="*/ 388 h 388"/>
                <a:gd name="T12" fmla="*/ 295 w 295"/>
                <a:gd name="T13" fmla="*/ 376 h 388"/>
                <a:gd name="T14" fmla="*/ 295 w 295"/>
                <a:gd name="T15" fmla="*/ 11 h 388"/>
                <a:gd name="T16" fmla="*/ 284 w 295"/>
                <a:gd name="T17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388">
                  <a:moveTo>
                    <a:pt x="28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83"/>
                    <a:pt x="6" y="388"/>
                    <a:pt x="12" y="388"/>
                  </a:cubicBezTo>
                  <a:cubicBezTo>
                    <a:pt x="284" y="388"/>
                    <a:pt x="284" y="388"/>
                    <a:pt x="284" y="388"/>
                  </a:cubicBezTo>
                  <a:cubicBezTo>
                    <a:pt x="290" y="388"/>
                    <a:pt x="295" y="383"/>
                    <a:pt x="295" y="376"/>
                  </a:cubicBezTo>
                  <a:cubicBezTo>
                    <a:pt x="295" y="11"/>
                    <a:pt x="295" y="11"/>
                    <a:pt x="295" y="11"/>
                  </a:cubicBezTo>
                  <a:cubicBezTo>
                    <a:pt x="295" y="5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4" name="Oval 806"/>
            <p:cNvSpPr>
              <a:spLocks noChangeArrowheads="1"/>
            </p:cNvSpPr>
            <p:nvPr/>
          </p:nvSpPr>
          <p:spPr bwMode="auto">
            <a:xfrm>
              <a:off x="6162675" y="5251023"/>
              <a:ext cx="68263" cy="63500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5" name="Rectangle 807"/>
            <p:cNvSpPr>
              <a:spLocks noChangeArrowheads="1"/>
            </p:cNvSpPr>
            <p:nvPr/>
          </p:nvSpPr>
          <p:spPr bwMode="auto">
            <a:xfrm>
              <a:off x="5711825" y="3993723"/>
              <a:ext cx="968375" cy="190500"/>
            </a:xfrm>
            <a:prstGeom prst="rect">
              <a:avLst/>
            </a:prstGeom>
            <a:solidFill>
              <a:srgbClr val="BFE5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6" name="Rectangle 809"/>
            <p:cNvSpPr>
              <a:spLocks noChangeArrowheads="1"/>
            </p:cNvSpPr>
            <p:nvPr/>
          </p:nvSpPr>
          <p:spPr bwMode="auto">
            <a:xfrm>
              <a:off x="5675313" y="3842911"/>
              <a:ext cx="206375" cy="52388"/>
            </a:xfrm>
            <a:prstGeom prst="rect">
              <a:avLst/>
            </a:prstGeom>
            <a:solidFill>
              <a:srgbClr val="F2C5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7" name="Rectangle 810"/>
            <p:cNvSpPr>
              <a:spLocks noChangeArrowheads="1"/>
            </p:cNvSpPr>
            <p:nvPr/>
          </p:nvSpPr>
          <p:spPr bwMode="auto">
            <a:xfrm>
              <a:off x="5675313" y="3846086"/>
              <a:ext cx="6350" cy="46038"/>
            </a:xfrm>
            <a:prstGeom prst="rect">
              <a:avLst/>
            </a:prstGeom>
            <a:solidFill>
              <a:srgbClr val="F9ECB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8" name="Rectangle 811"/>
            <p:cNvSpPr>
              <a:spLocks noChangeArrowheads="1"/>
            </p:cNvSpPr>
            <p:nvPr/>
          </p:nvSpPr>
          <p:spPr bwMode="auto">
            <a:xfrm>
              <a:off x="6507163" y="3842911"/>
              <a:ext cx="211138" cy="52388"/>
            </a:xfrm>
            <a:prstGeom prst="rect">
              <a:avLst/>
            </a:prstGeom>
            <a:solidFill>
              <a:srgbClr val="2C97D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9" name="Rectangle 812"/>
            <p:cNvSpPr>
              <a:spLocks noChangeArrowheads="1"/>
            </p:cNvSpPr>
            <p:nvPr/>
          </p:nvSpPr>
          <p:spPr bwMode="auto">
            <a:xfrm>
              <a:off x="6511925" y="3846086"/>
              <a:ext cx="3175" cy="46038"/>
            </a:xfrm>
            <a:prstGeom prst="rect">
              <a:avLst/>
            </a:prstGeom>
            <a:solidFill>
              <a:srgbClr val="6FB8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0" name="Rectangle 813"/>
            <p:cNvSpPr>
              <a:spLocks noChangeArrowheads="1"/>
            </p:cNvSpPr>
            <p:nvPr/>
          </p:nvSpPr>
          <p:spPr bwMode="auto">
            <a:xfrm>
              <a:off x="5881688" y="3842911"/>
              <a:ext cx="209550" cy="52388"/>
            </a:xfrm>
            <a:prstGeom prst="rect">
              <a:avLst/>
            </a:prstGeom>
            <a:solidFill>
              <a:srgbClr val="E94B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1" name="Rectangle 814"/>
            <p:cNvSpPr>
              <a:spLocks noChangeArrowheads="1"/>
            </p:cNvSpPr>
            <p:nvPr/>
          </p:nvSpPr>
          <p:spPr bwMode="auto">
            <a:xfrm>
              <a:off x="5884863" y="3846086"/>
              <a:ext cx="7938" cy="46038"/>
            </a:xfrm>
            <a:prstGeom prst="rect">
              <a:avLst/>
            </a:prstGeom>
            <a:solidFill>
              <a:srgbClr val="F78E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2" name="Rectangle 815"/>
            <p:cNvSpPr>
              <a:spLocks noChangeArrowheads="1"/>
            </p:cNvSpPr>
            <p:nvPr/>
          </p:nvSpPr>
          <p:spPr bwMode="auto">
            <a:xfrm>
              <a:off x="6091238" y="3842911"/>
              <a:ext cx="209550" cy="52388"/>
            </a:xfrm>
            <a:prstGeom prst="rect">
              <a:avLst/>
            </a:prstGeom>
            <a:solidFill>
              <a:srgbClr val="E87E0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3" name="Rectangle 816"/>
            <p:cNvSpPr>
              <a:spLocks noChangeArrowheads="1"/>
            </p:cNvSpPr>
            <p:nvPr/>
          </p:nvSpPr>
          <p:spPr bwMode="auto">
            <a:xfrm>
              <a:off x="6094413" y="3846086"/>
              <a:ext cx="4763" cy="46038"/>
            </a:xfrm>
            <a:prstGeom prst="rect">
              <a:avLst/>
            </a:prstGeom>
            <a:solidFill>
              <a:srgbClr val="F298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4" name="Rectangle 817"/>
            <p:cNvSpPr>
              <a:spLocks noChangeArrowheads="1"/>
            </p:cNvSpPr>
            <p:nvPr/>
          </p:nvSpPr>
          <p:spPr bwMode="auto">
            <a:xfrm>
              <a:off x="6300788" y="3842911"/>
              <a:ext cx="206375" cy="52388"/>
            </a:xfrm>
            <a:prstGeom prst="rect">
              <a:avLst/>
            </a:prstGeom>
            <a:solidFill>
              <a:srgbClr val="3349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5" name="Rectangle 818"/>
            <p:cNvSpPr>
              <a:spLocks noChangeArrowheads="1"/>
            </p:cNvSpPr>
            <p:nvPr/>
          </p:nvSpPr>
          <p:spPr bwMode="auto">
            <a:xfrm>
              <a:off x="6305550" y="3846086"/>
              <a:ext cx="3175" cy="46038"/>
            </a:xfrm>
            <a:prstGeom prst="rect">
              <a:avLst/>
            </a:prstGeom>
            <a:solidFill>
              <a:srgbClr val="4D72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6" name="Rectangle 819"/>
            <p:cNvSpPr>
              <a:spLocks noChangeArrowheads="1"/>
            </p:cNvSpPr>
            <p:nvPr/>
          </p:nvSpPr>
          <p:spPr bwMode="auto">
            <a:xfrm>
              <a:off x="5711825" y="4574748"/>
              <a:ext cx="312738" cy="334963"/>
            </a:xfrm>
            <a:prstGeom prst="rect">
              <a:avLst/>
            </a:prstGeom>
            <a:solidFill>
              <a:srgbClr val="CAF0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7" name="Rectangle 820"/>
            <p:cNvSpPr>
              <a:spLocks noChangeArrowheads="1"/>
            </p:cNvSpPr>
            <p:nvPr/>
          </p:nvSpPr>
          <p:spPr bwMode="auto">
            <a:xfrm>
              <a:off x="5711825" y="4574748"/>
              <a:ext cx="312738" cy="334963"/>
            </a:xfrm>
            <a:prstGeom prst="rect">
              <a:avLst/>
            </a:prstGeom>
            <a:noFill/>
            <a:ln w="14288" cap="flat">
              <a:solidFill>
                <a:srgbClr val="529DA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8" name="Rectangle 821"/>
            <p:cNvSpPr>
              <a:spLocks noChangeArrowheads="1"/>
            </p:cNvSpPr>
            <p:nvPr/>
          </p:nvSpPr>
          <p:spPr bwMode="auto">
            <a:xfrm>
              <a:off x="6038850" y="4574748"/>
              <a:ext cx="311150" cy="334963"/>
            </a:xfrm>
            <a:prstGeom prst="rect">
              <a:avLst/>
            </a:prstGeom>
            <a:solidFill>
              <a:srgbClr val="CAF0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9" name="Rectangle 822"/>
            <p:cNvSpPr>
              <a:spLocks noChangeArrowheads="1"/>
            </p:cNvSpPr>
            <p:nvPr/>
          </p:nvSpPr>
          <p:spPr bwMode="auto">
            <a:xfrm>
              <a:off x="6038850" y="4574748"/>
              <a:ext cx="311150" cy="334963"/>
            </a:xfrm>
            <a:prstGeom prst="rect">
              <a:avLst/>
            </a:prstGeom>
            <a:noFill/>
            <a:ln w="14288" cap="flat">
              <a:solidFill>
                <a:srgbClr val="529DA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0" name="Rectangle 823"/>
            <p:cNvSpPr>
              <a:spLocks noChangeArrowheads="1"/>
            </p:cNvSpPr>
            <p:nvPr/>
          </p:nvSpPr>
          <p:spPr bwMode="auto">
            <a:xfrm>
              <a:off x="6369050" y="4574748"/>
              <a:ext cx="311150" cy="334963"/>
            </a:xfrm>
            <a:prstGeom prst="rect">
              <a:avLst/>
            </a:prstGeom>
            <a:solidFill>
              <a:srgbClr val="CAF0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1" name="Rectangle 824"/>
            <p:cNvSpPr>
              <a:spLocks noChangeArrowheads="1"/>
            </p:cNvSpPr>
            <p:nvPr/>
          </p:nvSpPr>
          <p:spPr bwMode="auto">
            <a:xfrm>
              <a:off x="6369050" y="4574748"/>
              <a:ext cx="311150" cy="334963"/>
            </a:xfrm>
            <a:prstGeom prst="rect">
              <a:avLst/>
            </a:prstGeom>
            <a:noFill/>
            <a:ln w="14288" cap="flat">
              <a:solidFill>
                <a:srgbClr val="529DA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2" name="Rectangle 825"/>
            <p:cNvSpPr>
              <a:spLocks noChangeArrowheads="1"/>
            </p:cNvSpPr>
            <p:nvPr/>
          </p:nvSpPr>
          <p:spPr bwMode="auto">
            <a:xfrm>
              <a:off x="5711825" y="4274711"/>
              <a:ext cx="968375" cy="233363"/>
            </a:xfrm>
            <a:prstGeom prst="rect">
              <a:avLst/>
            </a:prstGeom>
            <a:solidFill>
              <a:srgbClr val="66CD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3" name="Rectangle 826"/>
            <p:cNvSpPr>
              <a:spLocks noChangeArrowheads="1"/>
            </p:cNvSpPr>
            <p:nvPr/>
          </p:nvSpPr>
          <p:spPr bwMode="auto">
            <a:xfrm>
              <a:off x="5711825" y="4976386"/>
              <a:ext cx="968375" cy="11113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4" name="Rectangle 827"/>
            <p:cNvSpPr>
              <a:spLocks noChangeArrowheads="1"/>
            </p:cNvSpPr>
            <p:nvPr/>
          </p:nvSpPr>
          <p:spPr bwMode="auto">
            <a:xfrm>
              <a:off x="5711825" y="5055761"/>
              <a:ext cx="968375" cy="11113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5" name="Rectangle 828"/>
            <p:cNvSpPr>
              <a:spLocks noChangeArrowheads="1"/>
            </p:cNvSpPr>
            <p:nvPr/>
          </p:nvSpPr>
          <p:spPr bwMode="auto">
            <a:xfrm>
              <a:off x="5711825" y="5130373"/>
              <a:ext cx="968375" cy="11113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47" name="矩形 1046"/>
          <p:cNvSpPr/>
          <p:nvPr/>
        </p:nvSpPr>
        <p:spPr>
          <a:xfrm>
            <a:off x="354842" y="2947915"/>
            <a:ext cx="3466531" cy="1282891"/>
          </a:xfrm>
          <a:prstGeom prst="rect">
            <a:avLst/>
          </a:prstGeom>
          <a:solidFill>
            <a:srgbClr val="66C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" name="矩形 1047"/>
          <p:cNvSpPr/>
          <p:nvPr/>
        </p:nvSpPr>
        <p:spPr>
          <a:xfrm>
            <a:off x="376179" y="4412854"/>
            <a:ext cx="3472490" cy="1128138"/>
          </a:xfrm>
          <a:prstGeom prst="rect">
            <a:avLst/>
          </a:prstGeom>
          <a:solidFill>
            <a:srgbClr val="F2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" name="矩形 1048"/>
          <p:cNvSpPr/>
          <p:nvPr/>
        </p:nvSpPr>
        <p:spPr>
          <a:xfrm>
            <a:off x="8093123" y="2988860"/>
            <a:ext cx="3712190" cy="1296537"/>
          </a:xfrm>
          <a:prstGeom prst="rect">
            <a:avLst/>
          </a:prstGeom>
          <a:solidFill>
            <a:srgbClr val="66C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0" name="矩形 1049"/>
          <p:cNvSpPr/>
          <p:nvPr/>
        </p:nvSpPr>
        <p:spPr>
          <a:xfrm>
            <a:off x="8093122" y="4494739"/>
            <a:ext cx="3684896" cy="1141785"/>
          </a:xfrm>
          <a:prstGeom prst="rect">
            <a:avLst/>
          </a:prstGeom>
          <a:solidFill>
            <a:srgbClr val="F2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1" name="矩形 1050"/>
          <p:cNvSpPr/>
          <p:nvPr/>
        </p:nvSpPr>
        <p:spPr>
          <a:xfrm>
            <a:off x="3135359" y="1538404"/>
            <a:ext cx="5872858" cy="1232091"/>
          </a:xfrm>
          <a:prstGeom prst="rect">
            <a:avLst/>
          </a:prstGeom>
          <a:solidFill>
            <a:srgbClr val="E94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2" name="文本框 1051"/>
          <p:cNvSpPr txBox="1"/>
          <p:nvPr/>
        </p:nvSpPr>
        <p:spPr>
          <a:xfrm>
            <a:off x="418946" y="2936644"/>
            <a:ext cx="34861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2. </a:t>
            </a:r>
            <a:r>
              <a:rPr lang="zh-CN" altLang="en-US" sz="2800" b="1" dirty="0" smtClean="0"/>
              <a:t>成员身份 </a:t>
            </a:r>
            <a:r>
              <a:rPr lang="en-US" altLang="zh-CN" sz="2800" b="1" dirty="0" smtClean="0"/>
              <a:t>who</a:t>
            </a:r>
            <a:r>
              <a:rPr lang="zh-CN" altLang="en-US" sz="2800" b="1" dirty="0" smtClean="0"/>
              <a:t>，这个社群为谁设立？</a:t>
            </a:r>
          </a:p>
          <a:p>
            <a:pPr algn="ctr"/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53" name="文本框 1052"/>
          <p:cNvSpPr txBox="1"/>
          <p:nvPr/>
        </p:nvSpPr>
        <p:spPr>
          <a:xfrm>
            <a:off x="268821" y="4634503"/>
            <a:ext cx="34861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4.</a:t>
            </a:r>
            <a:r>
              <a:rPr lang="zh-CN" altLang="en-US" sz="2800" b="1" dirty="0" smtClean="0"/>
              <a:t>成功定义，社群怎么定义成功？</a:t>
            </a:r>
          </a:p>
          <a:p>
            <a:pPr algn="ctr"/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54" name="文本框 1053"/>
          <p:cNvSpPr txBox="1"/>
          <p:nvPr/>
        </p:nvSpPr>
        <p:spPr>
          <a:xfrm>
            <a:off x="8168142" y="2936893"/>
            <a:ext cx="34861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3.</a:t>
            </a:r>
            <a:r>
              <a:rPr lang="zh-CN" altLang="en-US" sz="2800" b="1" dirty="0" smtClean="0"/>
              <a:t>价值观 </a:t>
            </a:r>
            <a:r>
              <a:rPr lang="en-US" altLang="zh-CN" sz="2800" b="1" dirty="0" smtClean="0"/>
              <a:t>what</a:t>
            </a:r>
            <a:r>
              <a:rPr lang="zh-CN" altLang="en-US" sz="2800" b="1" dirty="0" smtClean="0"/>
              <a:t>，作为一个社群，对我们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来说什么最重要？</a:t>
            </a:r>
          </a:p>
          <a:p>
            <a:pPr algn="ctr"/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55" name="文本框 1054"/>
          <p:cNvSpPr txBox="1"/>
          <p:nvPr/>
        </p:nvSpPr>
        <p:spPr>
          <a:xfrm>
            <a:off x="8209085" y="4654076"/>
            <a:ext cx="34861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5.</a:t>
            </a:r>
            <a:r>
              <a:rPr lang="zh-CN" altLang="en-US" sz="2800" b="1" dirty="0" smtClean="0"/>
              <a:t>品牌，社群对外怎么表达自己？</a:t>
            </a:r>
          </a:p>
          <a:p>
            <a:pPr algn="ctr"/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56" name="文本框 1055"/>
          <p:cNvSpPr txBox="1"/>
          <p:nvPr/>
        </p:nvSpPr>
        <p:spPr>
          <a:xfrm>
            <a:off x="3135360" y="1671080"/>
            <a:ext cx="58728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1.</a:t>
            </a:r>
            <a:r>
              <a:rPr lang="zh-CN" altLang="en-US" sz="3200" b="1" dirty="0" smtClean="0"/>
              <a:t>目标 </a:t>
            </a:r>
            <a:r>
              <a:rPr lang="en-US" altLang="zh-CN" sz="3200" b="1" dirty="0" smtClean="0"/>
              <a:t>why</a:t>
            </a:r>
            <a:r>
              <a:rPr lang="zh-CN" altLang="en-US" sz="3200" b="1" dirty="0" smtClean="0"/>
              <a:t>，为什么这个社群要存在？</a:t>
            </a:r>
          </a:p>
          <a:p>
            <a:pPr algn="ctr"/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261592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组合 252"/>
          <p:cNvGrpSpPr/>
          <p:nvPr/>
        </p:nvGrpSpPr>
        <p:grpSpPr>
          <a:xfrm>
            <a:off x="780560" y="327247"/>
            <a:ext cx="556447" cy="587511"/>
            <a:chOff x="3072562" y="3383649"/>
            <a:chExt cx="1154663" cy="1219122"/>
          </a:xfrm>
        </p:grpSpPr>
        <p:sp>
          <p:nvSpPr>
            <p:cNvPr id="254" name="Freeform 128"/>
            <p:cNvSpPr>
              <a:spLocks/>
            </p:cNvSpPr>
            <p:nvPr/>
          </p:nvSpPr>
          <p:spPr bwMode="auto">
            <a:xfrm>
              <a:off x="3072562" y="3383649"/>
              <a:ext cx="900562" cy="1219122"/>
            </a:xfrm>
            <a:custGeom>
              <a:avLst/>
              <a:gdLst>
                <a:gd name="T0" fmla="*/ 0 w 964"/>
                <a:gd name="T1" fmla="*/ 0 h 1305"/>
                <a:gd name="T2" fmla="*/ 0 w 964"/>
                <a:gd name="T3" fmla="*/ 1305 h 1305"/>
                <a:gd name="T4" fmla="*/ 964 w 964"/>
                <a:gd name="T5" fmla="*/ 1305 h 1305"/>
                <a:gd name="T6" fmla="*/ 964 w 964"/>
                <a:gd name="T7" fmla="*/ 265 h 1305"/>
                <a:gd name="T8" fmla="*/ 704 w 964"/>
                <a:gd name="T9" fmla="*/ 5 h 1305"/>
                <a:gd name="T10" fmla="*/ 0 w 964"/>
                <a:gd name="T11" fmla="*/ 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4" h="1305">
                  <a:moveTo>
                    <a:pt x="0" y="0"/>
                  </a:moveTo>
                  <a:lnTo>
                    <a:pt x="0" y="1305"/>
                  </a:lnTo>
                  <a:lnTo>
                    <a:pt x="964" y="1305"/>
                  </a:lnTo>
                  <a:lnTo>
                    <a:pt x="964" y="265"/>
                  </a:lnTo>
                  <a:lnTo>
                    <a:pt x="704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55" name="Freeform 129"/>
            <p:cNvSpPr>
              <a:spLocks/>
            </p:cNvSpPr>
            <p:nvPr/>
          </p:nvSpPr>
          <p:spPr bwMode="auto">
            <a:xfrm>
              <a:off x="3730234" y="3388320"/>
              <a:ext cx="242890" cy="244759"/>
            </a:xfrm>
            <a:custGeom>
              <a:avLst/>
              <a:gdLst>
                <a:gd name="T0" fmla="*/ 260 w 260"/>
                <a:gd name="T1" fmla="*/ 260 h 262"/>
                <a:gd name="T2" fmla="*/ 0 w 260"/>
                <a:gd name="T3" fmla="*/ 0 h 262"/>
                <a:gd name="T4" fmla="*/ 0 w 260"/>
                <a:gd name="T5" fmla="*/ 262 h 262"/>
                <a:gd name="T6" fmla="*/ 260 w 260"/>
                <a:gd name="T7" fmla="*/ 26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262">
                  <a:moveTo>
                    <a:pt x="260" y="260"/>
                  </a:moveTo>
                  <a:lnTo>
                    <a:pt x="0" y="0"/>
                  </a:lnTo>
                  <a:lnTo>
                    <a:pt x="0" y="262"/>
                  </a:lnTo>
                  <a:lnTo>
                    <a:pt x="260" y="260"/>
                  </a:lnTo>
                  <a:close/>
                </a:path>
              </a:pathLst>
            </a:custGeom>
            <a:solidFill>
              <a:srgbClr val="B1DE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56" name="Freeform 130"/>
            <p:cNvSpPr>
              <a:spLocks/>
            </p:cNvSpPr>
            <p:nvPr/>
          </p:nvSpPr>
          <p:spPr bwMode="auto">
            <a:xfrm>
              <a:off x="3761063" y="3631210"/>
              <a:ext cx="212062" cy="244759"/>
            </a:xfrm>
            <a:custGeom>
              <a:avLst/>
              <a:gdLst>
                <a:gd name="T0" fmla="*/ 0 w 227"/>
                <a:gd name="T1" fmla="*/ 2 h 262"/>
                <a:gd name="T2" fmla="*/ 227 w 227"/>
                <a:gd name="T3" fmla="*/ 262 h 262"/>
                <a:gd name="T4" fmla="*/ 227 w 227"/>
                <a:gd name="T5" fmla="*/ 0 h 262"/>
                <a:gd name="T6" fmla="*/ 0 w 227"/>
                <a:gd name="T7" fmla="*/ 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262">
                  <a:moveTo>
                    <a:pt x="0" y="2"/>
                  </a:moveTo>
                  <a:lnTo>
                    <a:pt x="227" y="262"/>
                  </a:lnTo>
                  <a:lnTo>
                    <a:pt x="22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1F1F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57" name="Rectangle 131"/>
            <p:cNvSpPr>
              <a:spLocks noChangeArrowheads="1"/>
            </p:cNvSpPr>
            <p:nvPr/>
          </p:nvSpPr>
          <p:spPr bwMode="auto">
            <a:xfrm>
              <a:off x="3156640" y="3754523"/>
              <a:ext cx="604423" cy="22421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58" name="Rectangle 132"/>
            <p:cNvSpPr>
              <a:spLocks noChangeArrowheads="1"/>
            </p:cNvSpPr>
            <p:nvPr/>
          </p:nvSpPr>
          <p:spPr bwMode="auto">
            <a:xfrm>
              <a:off x="3156640" y="3814312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59" name="Rectangle 133"/>
            <p:cNvSpPr>
              <a:spLocks noChangeArrowheads="1"/>
            </p:cNvSpPr>
            <p:nvPr/>
          </p:nvSpPr>
          <p:spPr bwMode="auto">
            <a:xfrm>
              <a:off x="3156640" y="3875969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60" name="Rectangle 134"/>
            <p:cNvSpPr>
              <a:spLocks noChangeArrowheads="1"/>
            </p:cNvSpPr>
            <p:nvPr/>
          </p:nvSpPr>
          <p:spPr bwMode="auto">
            <a:xfrm>
              <a:off x="3156640" y="3937625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61" name="Rectangle 135"/>
            <p:cNvSpPr>
              <a:spLocks noChangeArrowheads="1"/>
            </p:cNvSpPr>
            <p:nvPr/>
          </p:nvSpPr>
          <p:spPr bwMode="auto">
            <a:xfrm>
              <a:off x="3156640" y="3997414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62" name="Rectangle 136"/>
            <p:cNvSpPr>
              <a:spLocks noChangeArrowheads="1"/>
            </p:cNvSpPr>
            <p:nvPr/>
          </p:nvSpPr>
          <p:spPr bwMode="auto">
            <a:xfrm>
              <a:off x="3156640" y="4059071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63" name="Rectangle 137"/>
            <p:cNvSpPr>
              <a:spLocks noChangeArrowheads="1"/>
            </p:cNvSpPr>
            <p:nvPr/>
          </p:nvSpPr>
          <p:spPr bwMode="auto">
            <a:xfrm>
              <a:off x="3156640" y="4120727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64" name="Rectangle 138"/>
            <p:cNvSpPr>
              <a:spLocks noChangeArrowheads="1"/>
            </p:cNvSpPr>
            <p:nvPr/>
          </p:nvSpPr>
          <p:spPr bwMode="auto">
            <a:xfrm>
              <a:off x="3156640" y="4183318"/>
              <a:ext cx="604423" cy="21486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65" name="Rectangle 139"/>
            <p:cNvSpPr>
              <a:spLocks noChangeArrowheads="1"/>
            </p:cNvSpPr>
            <p:nvPr/>
          </p:nvSpPr>
          <p:spPr bwMode="auto">
            <a:xfrm>
              <a:off x="3156640" y="4242172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66" name="Rectangle 140"/>
            <p:cNvSpPr>
              <a:spLocks noChangeArrowheads="1"/>
            </p:cNvSpPr>
            <p:nvPr/>
          </p:nvSpPr>
          <p:spPr bwMode="auto">
            <a:xfrm>
              <a:off x="3156640" y="4304763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67" name="Rectangle 141"/>
            <p:cNvSpPr>
              <a:spLocks noChangeArrowheads="1"/>
            </p:cNvSpPr>
            <p:nvPr/>
          </p:nvSpPr>
          <p:spPr bwMode="auto">
            <a:xfrm>
              <a:off x="3156640" y="4366420"/>
              <a:ext cx="604423" cy="21486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68" name="Rectangle 142"/>
            <p:cNvSpPr>
              <a:spLocks noChangeArrowheads="1"/>
            </p:cNvSpPr>
            <p:nvPr/>
          </p:nvSpPr>
          <p:spPr bwMode="auto">
            <a:xfrm>
              <a:off x="3156640" y="4426209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69" name="Rectangle 143"/>
            <p:cNvSpPr>
              <a:spLocks noChangeArrowheads="1"/>
            </p:cNvSpPr>
            <p:nvPr/>
          </p:nvSpPr>
          <p:spPr bwMode="auto">
            <a:xfrm>
              <a:off x="3156640" y="4487865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70" name="Freeform 144"/>
            <p:cNvSpPr>
              <a:spLocks/>
            </p:cNvSpPr>
            <p:nvPr/>
          </p:nvSpPr>
          <p:spPr bwMode="auto">
            <a:xfrm>
              <a:off x="4101109" y="3739576"/>
              <a:ext cx="126116" cy="139195"/>
            </a:xfrm>
            <a:custGeom>
              <a:avLst/>
              <a:gdLst>
                <a:gd name="T0" fmla="*/ 25 w 57"/>
                <a:gd name="T1" fmla="*/ 63 h 63"/>
                <a:gd name="T2" fmla="*/ 50 w 57"/>
                <a:gd name="T3" fmla="*/ 39 h 63"/>
                <a:gd name="T4" fmla="*/ 48 w 57"/>
                <a:gd name="T5" fmla="*/ 11 h 63"/>
                <a:gd name="T6" fmla="*/ 37 w 57"/>
                <a:gd name="T7" fmla="*/ 0 h 63"/>
                <a:gd name="T8" fmla="*/ 0 w 57"/>
                <a:gd name="T9" fmla="*/ 36 h 63"/>
                <a:gd name="T10" fmla="*/ 25 w 57"/>
                <a:gd name="T1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3">
                  <a:moveTo>
                    <a:pt x="25" y="63"/>
                  </a:moveTo>
                  <a:cubicBezTo>
                    <a:pt x="50" y="39"/>
                    <a:pt x="50" y="39"/>
                    <a:pt x="50" y="39"/>
                  </a:cubicBezTo>
                  <a:cubicBezTo>
                    <a:pt x="57" y="32"/>
                    <a:pt x="56" y="20"/>
                    <a:pt x="48" y="1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25" y="63"/>
                  </a:lnTo>
                  <a:close/>
                </a:path>
              </a:pathLst>
            </a:custGeom>
            <a:solidFill>
              <a:srgbClr val="FFFEF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71" name="Freeform 145"/>
            <p:cNvSpPr>
              <a:spLocks/>
            </p:cNvSpPr>
            <p:nvPr/>
          </p:nvSpPr>
          <p:spPr bwMode="auto">
            <a:xfrm>
              <a:off x="4044123" y="3692867"/>
              <a:ext cx="138261" cy="126116"/>
            </a:xfrm>
            <a:custGeom>
              <a:avLst/>
              <a:gdLst>
                <a:gd name="T0" fmla="*/ 63 w 63"/>
                <a:gd name="T1" fmla="*/ 21 h 57"/>
                <a:gd name="T2" fmla="*/ 53 w 63"/>
                <a:gd name="T3" fmla="*/ 10 h 57"/>
                <a:gd name="T4" fmla="*/ 25 w 63"/>
                <a:gd name="T5" fmla="*/ 7 h 57"/>
                <a:gd name="T6" fmla="*/ 0 w 63"/>
                <a:gd name="T7" fmla="*/ 31 h 57"/>
                <a:gd name="T8" fmla="*/ 26 w 63"/>
                <a:gd name="T9" fmla="*/ 57 h 57"/>
                <a:gd name="T10" fmla="*/ 63 w 63"/>
                <a:gd name="T11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7">
                  <a:moveTo>
                    <a:pt x="63" y="21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45" y="2"/>
                    <a:pt x="32" y="0"/>
                    <a:pt x="25" y="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6" y="57"/>
                    <a:pt x="26" y="57"/>
                    <a:pt x="26" y="57"/>
                  </a:cubicBezTo>
                  <a:lnTo>
                    <a:pt x="63" y="21"/>
                  </a:lnTo>
                  <a:close/>
                </a:path>
              </a:pathLst>
            </a:custGeom>
            <a:solidFill>
              <a:srgbClr val="FBF8F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72" name="Freeform 146"/>
            <p:cNvSpPr>
              <a:spLocks/>
            </p:cNvSpPr>
            <p:nvPr/>
          </p:nvSpPr>
          <p:spPr bwMode="auto">
            <a:xfrm>
              <a:off x="3551803" y="4185187"/>
              <a:ext cx="163484" cy="163484"/>
            </a:xfrm>
            <a:custGeom>
              <a:avLst/>
              <a:gdLst>
                <a:gd name="T0" fmla="*/ 175 w 175"/>
                <a:gd name="T1" fmla="*/ 144 h 175"/>
                <a:gd name="T2" fmla="*/ 35 w 175"/>
                <a:gd name="T3" fmla="*/ 0 h 175"/>
                <a:gd name="T4" fmla="*/ 0 w 175"/>
                <a:gd name="T5" fmla="*/ 128 h 175"/>
                <a:gd name="T6" fmla="*/ 45 w 175"/>
                <a:gd name="T7" fmla="*/ 175 h 175"/>
                <a:gd name="T8" fmla="*/ 175 w 175"/>
                <a:gd name="T9" fmla="*/ 14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75">
                  <a:moveTo>
                    <a:pt x="175" y="144"/>
                  </a:moveTo>
                  <a:lnTo>
                    <a:pt x="35" y="0"/>
                  </a:lnTo>
                  <a:lnTo>
                    <a:pt x="0" y="128"/>
                  </a:lnTo>
                  <a:lnTo>
                    <a:pt x="45" y="175"/>
                  </a:lnTo>
                  <a:lnTo>
                    <a:pt x="175" y="144"/>
                  </a:ln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73" name="Freeform 147"/>
            <p:cNvSpPr>
              <a:spLocks/>
            </p:cNvSpPr>
            <p:nvPr/>
          </p:nvSpPr>
          <p:spPr bwMode="auto">
            <a:xfrm>
              <a:off x="3535922" y="4304763"/>
              <a:ext cx="57920" cy="56986"/>
            </a:xfrm>
            <a:custGeom>
              <a:avLst/>
              <a:gdLst>
                <a:gd name="T0" fmla="*/ 62 w 62"/>
                <a:gd name="T1" fmla="*/ 47 h 61"/>
                <a:gd name="T2" fmla="*/ 17 w 62"/>
                <a:gd name="T3" fmla="*/ 0 h 61"/>
                <a:gd name="T4" fmla="*/ 0 w 62"/>
                <a:gd name="T5" fmla="*/ 61 h 61"/>
                <a:gd name="T6" fmla="*/ 62 w 62"/>
                <a:gd name="T7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1">
                  <a:moveTo>
                    <a:pt x="62" y="47"/>
                  </a:moveTo>
                  <a:lnTo>
                    <a:pt x="17" y="0"/>
                  </a:lnTo>
                  <a:lnTo>
                    <a:pt x="0" y="61"/>
                  </a:lnTo>
                  <a:lnTo>
                    <a:pt x="62" y="47"/>
                  </a:lnTo>
                  <a:close/>
                </a:path>
              </a:pathLst>
            </a:custGeom>
            <a:solidFill>
              <a:srgbClr val="009A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74" name="Freeform 148"/>
            <p:cNvSpPr>
              <a:spLocks/>
            </p:cNvSpPr>
            <p:nvPr/>
          </p:nvSpPr>
          <p:spPr bwMode="auto">
            <a:xfrm>
              <a:off x="4037584" y="3736774"/>
              <a:ext cx="142932" cy="150405"/>
            </a:xfrm>
            <a:custGeom>
              <a:avLst/>
              <a:gdLst>
                <a:gd name="T0" fmla="*/ 16 w 153"/>
                <a:gd name="T1" fmla="*/ 0 h 161"/>
                <a:gd name="T2" fmla="*/ 0 w 153"/>
                <a:gd name="T3" fmla="*/ 17 h 161"/>
                <a:gd name="T4" fmla="*/ 137 w 153"/>
                <a:gd name="T5" fmla="*/ 161 h 161"/>
                <a:gd name="T6" fmla="*/ 153 w 153"/>
                <a:gd name="T7" fmla="*/ 144 h 161"/>
                <a:gd name="T8" fmla="*/ 16 w 153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61">
                  <a:moveTo>
                    <a:pt x="16" y="0"/>
                  </a:moveTo>
                  <a:lnTo>
                    <a:pt x="0" y="17"/>
                  </a:lnTo>
                  <a:lnTo>
                    <a:pt x="137" y="161"/>
                  </a:lnTo>
                  <a:lnTo>
                    <a:pt x="153" y="14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75" name="Freeform 149"/>
            <p:cNvSpPr>
              <a:spLocks/>
            </p:cNvSpPr>
            <p:nvPr/>
          </p:nvSpPr>
          <p:spPr bwMode="auto">
            <a:xfrm>
              <a:off x="3650828" y="3818983"/>
              <a:ext cx="514741" cy="500728"/>
            </a:xfrm>
            <a:custGeom>
              <a:avLst/>
              <a:gdLst>
                <a:gd name="T0" fmla="*/ 541 w 551"/>
                <a:gd name="T1" fmla="*/ 64 h 536"/>
                <a:gd name="T2" fmla="*/ 482 w 551"/>
                <a:gd name="T3" fmla="*/ 0 h 536"/>
                <a:gd name="T4" fmla="*/ 425 w 551"/>
                <a:gd name="T5" fmla="*/ 54 h 536"/>
                <a:gd name="T6" fmla="*/ 0 w 551"/>
                <a:gd name="T7" fmla="*/ 463 h 536"/>
                <a:gd name="T8" fmla="*/ 69 w 551"/>
                <a:gd name="T9" fmla="*/ 536 h 536"/>
                <a:gd name="T10" fmla="*/ 551 w 551"/>
                <a:gd name="T11" fmla="*/ 73 h 536"/>
                <a:gd name="T12" fmla="*/ 541 w 551"/>
                <a:gd name="T13" fmla="*/ 6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536">
                  <a:moveTo>
                    <a:pt x="541" y="64"/>
                  </a:moveTo>
                  <a:lnTo>
                    <a:pt x="482" y="0"/>
                  </a:lnTo>
                  <a:lnTo>
                    <a:pt x="425" y="54"/>
                  </a:lnTo>
                  <a:lnTo>
                    <a:pt x="0" y="463"/>
                  </a:lnTo>
                  <a:lnTo>
                    <a:pt x="69" y="536"/>
                  </a:lnTo>
                  <a:lnTo>
                    <a:pt x="551" y="73"/>
                  </a:lnTo>
                  <a:lnTo>
                    <a:pt x="541" y="64"/>
                  </a:lnTo>
                  <a:close/>
                </a:path>
              </a:pathLst>
            </a:custGeom>
            <a:solidFill>
              <a:srgbClr val="B1DE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76" name="Freeform 150"/>
            <p:cNvSpPr>
              <a:spLocks/>
            </p:cNvSpPr>
            <p:nvPr/>
          </p:nvSpPr>
          <p:spPr bwMode="auto">
            <a:xfrm>
              <a:off x="3584500" y="3752655"/>
              <a:ext cx="516609" cy="498859"/>
            </a:xfrm>
            <a:custGeom>
              <a:avLst/>
              <a:gdLst>
                <a:gd name="T0" fmla="*/ 492 w 553"/>
                <a:gd name="T1" fmla="*/ 9 h 534"/>
                <a:gd name="T2" fmla="*/ 485 w 553"/>
                <a:gd name="T3" fmla="*/ 0 h 534"/>
                <a:gd name="T4" fmla="*/ 0 w 553"/>
                <a:gd name="T5" fmla="*/ 463 h 534"/>
                <a:gd name="T6" fmla="*/ 71 w 553"/>
                <a:gd name="T7" fmla="*/ 534 h 534"/>
                <a:gd name="T8" fmla="*/ 496 w 553"/>
                <a:gd name="T9" fmla="*/ 125 h 534"/>
                <a:gd name="T10" fmla="*/ 553 w 553"/>
                <a:gd name="T11" fmla="*/ 71 h 534"/>
                <a:gd name="T12" fmla="*/ 492 w 553"/>
                <a:gd name="T13" fmla="*/ 9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" h="534">
                  <a:moveTo>
                    <a:pt x="492" y="9"/>
                  </a:moveTo>
                  <a:lnTo>
                    <a:pt x="485" y="0"/>
                  </a:lnTo>
                  <a:lnTo>
                    <a:pt x="0" y="463"/>
                  </a:lnTo>
                  <a:lnTo>
                    <a:pt x="71" y="534"/>
                  </a:lnTo>
                  <a:lnTo>
                    <a:pt x="496" y="125"/>
                  </a:lnTo>
                  <a:lnTo>
                    <a:pt x="553" y="71"/>
                  </a:lnTo>
                  <a:lnTo>
                    <a:pt x="492" y="9"/>
                  </a:lnTo>
                  <a:close/>
                </a:path>
              </a:pathLst>
            </a:custGeom>
            <a:solidFill>
              <a:srgbClr val="70A9B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</p:grpSp>
      <p:sp>
        <p:nvSpPr>
          <p:cNvPr id="277" name="文本框 276"/>
          <p:cNvSpPr txBox="1"/>
          <p:nvPr/>
        </p:nvSpPr>
        <p:spPr>
          <a:xfrm>
            <a:off x="1399812" y="302165"/>
            <a:ext cx="4267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社群画布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278" name="直接连接符 277"/>
          <p:cNvCxnSpPr/>
          <p:nvPr/>
        </p:nvCxnSpPr>
        <p:spPr>
          <a:xfrm>
            <a:off x="1240317" y="850467"/>
            <a:ext cx="3709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 278">
            <a:hlinkClick r:id="rId2" action="ppaction://hlinkpres?slideindex=1&amp;slidetitle="/>
          </p:cNvPr>
          <p:cNvSpPr/>
          <p:nvPr/>
        </p:nvSpPr>
        <p:spPr>
          <a:xfrm>
            <a:off x="6059488" y="2005790"/>
            <a:ext cx="5103811" cy="919836"/>
          </a:xfrm>
          <a:prstGeom prst="rect">
            <a:avLst/>
          </a:prstGeom>
          <a:solidFill>
            <a:srgbClr val="32B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文本框 279"/>
          <p:cNvSpPr txBox="1"/>
          <p:nvPr/>
        </p:nvSpPr>
        <p:spPr>
          <a:xfrm>
            <a:off x="6059489" y="2138465"/>
            <a:ext cx="5103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hlinkClick r:id="rId2" action="ppaction://hlinkpres?slideindex=1&amp;slidetitle="/>
              </a:rPr>
              <a:t>输出社群画布</a:t>
            </a:r>
            <a:r>
              <a:rPr lang="en-US" altLang="zh-CN" sz="3200" b="1" dirty="0" smtClean="0">
                <a:solidFill>
                  <a:schemeClr val="bg1"/>
                </a:solidFill>
                <a:hlinkClick r:id="rId2" action="ppaction://hlinkpres?slideindex=1&amp;slidetitle="/>
              </a:rPr>
              <a:t>PPT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81" name="文本框 280"/>
          <p:cNvSpPr txBox="1"/>
          <p:nvPr/>
        </p:nvSpPr>
        <p:spPr>
          <a:xfrm>
            <a:off x="6059488" y="3414491"/>
            <a:ext cx="51038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社群画布有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4800" b="1" dirty="0" smtClean="0">
                <a:solidFill>
                  <a:schemeClr val="bg1"/>
                </a:solidFill>
              </a:rPr>
              <a:t>3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部分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 smtClean="0">
                <a:solidFill>
                  <a:srgbClr val="50A0CF"/>
                </a:solidFill>
              </a:rPr>
              <a:t>身份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zh-CN" altLang="en-US" sz="3200" b="1" dirty="0" smtClean="0">
                <a:solidFill>
                  <a:srgbClr val="E74F69"/>
                </a:solidFill>
              </a:rPr>
              <a:t>体验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3200" b="1" dirty="0" smtClean="0">
                <a:solidFill>
                  <a:srgbClr val="6CBD59"/>
                </a:solidFill>
              </a:rPr>
              <a:t>结构</a:t>
            </a:r>
            <a:endParaRPr lang="en-US" altLang="zh-CN" sz="3200" b="1" dirty="0" smtClean="0">
              <a:solidFill>
                <a:srgbClr val="6CBD59"/>
              </a:solidFill>
            </a:endParaRPr>
          </a:p>
          <a:p>
            <a:pPr algn="ctr"/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他们依次被分割成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4800" b="1" dirty="0" smtClean="0">
                <a:solidFill>
                  <a:schemeClr val="bg1"/>
                </a:solidFill>
              </a:rPr>
              <a:t>17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个主题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283" name="灯片编号占位符 2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284" name="图片 28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9550" y="2022072"/>
            <a:ext cx="4819317" cy="41876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9450168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椭圆 417"/>
          <p:cNvSpPr/>
          <p:nvPr/>
        </p:nvSpPr>
        <p:spPr>
          <a:xfrm>
            <a:off x="4531057" y="846161"/>
            <a:ext cx="3207224" cy="214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780560" y="327247"/>
            <a:ext cx="556447" cy="587511"/>
            <a:chOff x="3072562" y="3383649"/>
            <a:chExt cx="1154663" cy="1219122"/>
          </a:xfrm>
        </p:grpSpPr>
        <p:sp>
          <p:nvSpPr>
            <p:cNvPr id="3" name="Freeform 128"/>
            <p:cNvSpPr>
              <a:spLocks/>
            </p:cNvSpPr>
            <p:nvPr/>
          </p:nvSpPr>
          <p:spPr bwMode="auto">
            <a:xfrm>
              <a:off x="3072562" y="3383649"/>
              <a:ext cx="900562" cy="1219122"/>
            </a:xfrm>
            <a:custGeom>
              <a:avLst/>
              <a:gdLst>
                <a:gd name="T0" fmla="*/ 0 w 964"/>
                <a:gd name="T1" fmla="*/ 0 h 1305"/>
                <a:gd name="T2" fmla="*/ 0 w 964"/>
                <a:gd name="T3" fmla="*/ 1305 h 1305"/>
                <a:gd name="T4" fmla="*/ 964 w 964"/>
                <a:gd name="T5" fmla="*/ 1305 h 1305"/>
                <a:gd name="T6" fmla="*/ 964 w 964"/>
                <a:gd name="T7" fmla="*/ 265 h 1305"/>
                <a:gd name="T8" fmla="*/ 704 w 964"/>
                <a:gd name="T9" fmla="*/ 5 h 1305"/>
                <a:gd name="T10" fmla="*/ 0 w 964"/>
                <a:gd name="T11" fmla="*/ 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4" h="1305">
                  <a:moveTo>
                    <a:pt x="0" y="0"/>
                  </a:moveTo>
                  <a:lnTo>
                    <a:pt x="0" y="1305"/>
                  </a:lnTo>
                  <a:lnTo>
                    <a:pt x="964" y="1305"/>
                  </a:lnTo>
                  <a:lnTo>
                    <a:pt x="964" y="265"/>
                  </a:lnTo>
                  <a:lnTo>
                    <a:pt x="704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4" name="Freeform 129"/>
            <p:cNvSpPr>
              <a:spLocks/>
            </p:cNvSpPr>
            <p:nvPr/>
          </p:nvSpPr>
          <p:spPr bwMode="auto">
            <a:xfrm>
              <a:off x="3730234" y="3388320"/>
              <a:ext cx="242890" cy="244759"/>
            </a:xfrm>
            <a:custGeom>
              <a:avLst/>
              <a:gdLst>
                <a:gd name="T0" fmla="*/ 260 w 260"/>
                <a:gd name="T1" fmla="*/ 260 h 262"/>
                <a:gd name="T2" fmla="*/ 0 w 260"/>
                <a:gd name="T3" fmla="*/ 0 h 262"/>
                <a:gd name="T4" fmla="*/ 0 w 260"/>
                <a:gd name="T5" fmla="*/ 262 h 262"/>
                <a:gd name="T6" fmla="*/ 260 w 260"/>
                <a:gd name="T7" fmla="*/ 26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262">
                  <a:moveTo>
                    <a:pt x="260" y="260"/>
                  </a:moveTo>
                  <a:lnTo>
                    <a:pt x="0" y="0"/>
                  </a:lnTo>
                  <a:lnTo>
                    <a:pt x="0" y="262"/>
                  </a:lnTo>
                  <a:lnTo>
                    <a:pt x="260" y="260"/>
                  </a:lnTo>
                  <a:close/>
                </a:path>
              </a:pathLst>
            </a:custGeom>
            <a:solidFill>
              <a:srgbClr val="B1DE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5" name="Freeform 130"/>
            <p:cNvSpPr>
              <a:spLocks/>
            </p:cNvSpPr>
            <p:nvPr/>
          </p:nvSpPr>
          <p:spPr bwMode="auto">
            <a:xfrm>
              <a:off x="3761063" y="3631210"/>
              <a:ext cx="212062" cy="244759"/>
            </a:xfrm>
            <a:custGeom>
              <a:avLst/>
              <a:gdLst>
                <a:gd name="T0" fmla="*/ 0 w 227"/>
                <a:gd name="T1" fmla="*/ 2 h 262"/>
                <a:gd name="T2" fmla="*/ 227 w 227"/>
                <a:gd name="T3" fmla="*/ 262 h 262"/>
                <a:gd name="T4" fmla="*/ 227 w 227"/>
                <a:gd name="T5" fmla="*/ 0 h 262"/>
                <a:gd name="T6" fmla="*/ 0 w 227"/>
                <a:gd name="T7" fmla="*/ 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262">
                  <a:moveTo>
                    <a:pt x="0" y="2"/>
                  </a:moveTo>
                  <a:lnTo>
                    <a:pt x="227" y="262"/>
                  </a:lnTo>
                  <a:lnTo>
                    <a:pt x="22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1F1F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6" name="Rectangle 131"/>
            <p:cNvSpPr>
              <a:spLocks noChangeArrowheads="1"/>
            </p:cNvSpPr>
            <p:nvPr/>
          </p:nvSpPr>
          <p:spPr bwMode="auto">
            <a:xfrm>
              <a:off x="3156640" y="3754523"/>
              <a:ext cx="604423" cy="22421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7" name="Rectangle 132"/>
            <p:cNvSpPr>
              <a:spLocks noChangeArrowheads="1"/>
            </p:cNvSpPr>
            <p:nvPr/>
          </p:nvSpPr>
          <p:spPr bwMode="auto">
            <a:xfrm>
              <a:off x="3156640" y="3814312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8" name="Rectangle 133"/>
            <p:cNvSpPr>
              <a:spLocks noChangeArrowheads="1"/>
            </p:cNvSpPr>
            <p:nvPr/>
          </p:nvSpPr>
          <p:spPr bwMode="auto">
            <a:xfrm>
              <a:off x="3156640" y="3875969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9" name="Rectangle 134"/>
            <p:cNvSpPr>
              <a:spLocks noChangeArrowheads="1"/>
            </p:cNvSpPr>
            <p:nvPr/>
          </p:nvSpPr>
          <p:spPr bwMode="auto">
            <a:xfrm>
              <a:off x="3156640" y="3937625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0" name="Rectangle 135"/>
            <p:cNvSpPr>
              <a:spLocks noChangeArrowheads="1"/>
            </p:cNvSpPr>
            <p:nvPr/>
          </p:nvSpPr>
          <p:spPr bwMode="auto">
            <a:xfrm>
              <a:off x="3156640" y="3997414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1" name="Rectangle 136"/>
            <p:cNvSpPr>
              <a:spLocks noChangeArrowheads="1"/>
            </p:cNvSpPr>
            <p:nvPr/>
          </p:nvSpPr>
          <p:spPr bwMode="auto">
            <a:xfrm>
              <a:off x="3156640" y="4059071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2" name="Rectangle 137"/>
            <p:cNvSpPr>
              <a:spLocks noChangeArrowheads="1"/>
            </p:cNvSpPr>
            <p:nvPr/>
          </p:nvSpPr>
          <p:spPr bwMode="auto">
            <a:xfrm>
              <a:off x="3156640" y="4120727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3" name="Rectangle 138"/>
            <p:cNvSpPr>
              <a:spLocks noChangeArrowheads="1"/>
            </p:cNvSpPr>
            <p:nvPr/>
          </p:nvSpPr>
          <p:spPr bwMode="auto">
            <a:xfrm>
              <a:off x="3156640" y="4183318"/>
              <a:ext cx="604423" cy="21486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4" name="Rectangle 139"/>
            <p:cNvSpPr>
              <a:spLocks noChangeArrowheads="1"/>
            </p:cNvSpPr>
            <p:nvPr/>
          </p:nvSpPr>
          <p:spPr bwMode="auto">
            <a:xfrm>
              <a:off x="3156640" y="4242172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5" name="Rectangle 140"/>
            <p:cNvSpPr>
              <a:spLocks noChangeArrowheads="1"/>
            </p:cNvSpPr>
            <p:nvPr/>
          </p:nvSpPr>
          <p:spPr bwMode="auto">
            <a:xfrm>
              <a:off x="3156640" y="4304763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6" name="Rectangle 141"/>
            <p:cNvSpPr>
              <a:spLocks noChangeArrowheads="1"/>
            </p:cNvSpPr>
            <p:nvPr/>
          </p:nvSpPr>
          <p:spPr bwMode="auto">
            <a:xfrm>
              <a:off x="3156640" y="4366420"/>
              <a:ext cx="604423" cy="21486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7" name="Rectangle 142"/>
            <p:cNvSpPr>
              <a:spLocks noChangeArrowheads="1"/>
            </p:cNvSpPr>
            <p:nvPr/>
          </p:nvSpPr>
          <p:spPr bwMode="auto">
            <a:xfrm>
              <a:off x="3156640" y="4426209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8" name="Rectangle 143"/>
            <p:cNvSpPr>
              <a:spLocks noChangeArrowheads="1"/>
            </p:cNvSpPr>
            <p:nvPr/>
          </p:nvSpPr>
          <p:spPr bwMode="auto">
            <a:xfrm>
              <a:off x="3156640" y="4487865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9" name="Freeform 144"/>
            <p:cNvSpPr>
              <a:spLocks/>
            </p:cNvSpPr>
            <p:nvPr/>
          </p:nvSpPr>
          <p:spPr bwMode="auto">
            <a:xfrm>
              <a:off x="4101109" y="3739576"/>
              <a:ext cx="126116" cy="139195"/>
            </a:xfrm>
            <a:custGeom>
              <a:avLst/>
              <a:gdLst>
                <a:gd name="T0" fmla="*/ 25 w 57"/>
                <a:gd name="T1" fmla="*/ 63 h 63"/>
                <a:gd name="T2" fmla="*/ 50 w 57"/>
                <a:gd name="T3" fmla="*/ 39 h 63"/>
                <a:gd name="T4" fmla="*/ 48 w 57"/>
                <a:gd name="T5" fmla="*/ 11 h 63"/>
                <a:gd name="T6" fmla="*/ 37 w 57"/>
                <a:gd name="T7" fmla="*/ 0 h 63"/>
                <a:gd name="T8" fmla="*/ 0 w 57"/>
                <a:gd name="T9" fmla="*/ 36 h 63"/>
                <a:gd name="T10" fmla="*/ 25 w 57"/>
                <a:gd name="T1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3">
                  <a:moveTo>
                    <a:pt x="25" y="63"/>
                  </a:moveTo>
                  <a:cubicBezTo>
                    <a:pt x="50" y="39"/>
                    <a:pt x="50" y="39"/>
                    <a:pt x="50" y="39"/>
                  </a:cubicBezTo>
                  <a:cubicBezTo>
                    <a:pt x="57" y="32"/>
                    <a:pt x="56" y="20"/>
                    <a:pt x="48" y="1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25" y="63"/>
                  </a:lnTo>
                  <a:close/>
                </a:path>
              </a:pathLst>
            </a:custGeom>
            <a:solidFill>
              <a:srgbClr val="FFFEF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0" name="Freeform 145"/>
            <p:cNvSpPr>
              <a:spLocks/>
            </p:cNvSpPr>
            <p:nvPr/>
          </p:nvSpPr>
          <p:spPr bwMode="auto">
            <a:xfrm>
              <a:off x="4044123" y="3692867"/>
              <a:ext cx="138261" cy="126116"/>
            </a:xfrm>
            <a:custGeom>
              <a:avLst/>
              <a:gdLst>
                <a:gd name="T0" fmla="*/ 63 w 63"/>
                <a:gd name="T1" fmla="*/ 21 h 57"/>
                <a:gd name="T2" fmla="*/ 53 w 63"/>
                <a:gd name="T3" fmla="*/ 10 h 57"/>
                <a:gd name="T4" fmla="*/ 25 w 63"/>
                <a:gd name="T5" fmla="*/ 7 h 57"/>
                <a:gd name="T6" fmla="*/ 0 w 63"/>
                <a:gd name="T7" fmla="*/ 31 h 57"/>
                <a:gd name="T8" fmla="*/ 26 w 63"/>
                <a:gd name="T9" fmla="*/ 57 h 57"/>
                <a:gd name="T10" fmla="*/ 63 w 63"/>
                <a:gd name="T11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7">
                  <a:moveTo>
                    <a:pt x="63" y="21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45" y="2"/>
                    <a:pt x="32" y="0"/>
                    <a:pt x="25" y="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6" y="57"/>
                    <a:pt x="26" y="57"/>
                    <a:pt x="26" y="57"/>
                  </a:cubicBezTo>
                  <a:lnTo>
                    <a:pt x="63" y="21"/>
                  </a:lnTo>
                  <a:close/>
                </a:path>
              </a:pathLst>
            </a:custGeom>
            <a:solidFill>
              <a:srgbClr val="FBF8F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1" name="Freeform 146"/>
            <p:cNvSpPr>
              <a:spLocks/>
            </p:cNvSpPr>
            <p:nvPr/>
          </p:nvSpPr>
          <p:spPr bwMode="auto">
            <a:xfrm>
              <a:off x="3551803" y="4185187"/>
              <a:ext cx="163484" cy="163484"/>
            </a:xfrm>
            <a:custGeom>
              <a:avLst/>
              <a:gdLst>
                <a:gd name="T0" fmla="*/ 175 w 175"/>
                <a:gd name="T1" fmla="*/ 144 h 175"/>
                <a:gd name="T2" fmla="*/ 35 w 175"/>
                <a:gd name="T3" fmla="*/ 0 h 175"/>
                <a:gd name="T4" fmla="*/ 0 w 175"/>
                <a:gd name="T5" fmla="*/ 128 h 175"/>
                <a:gd name="T6" fmla="*/ 45 w 175"/>
                <a:gd name="T7" fmla="*/ 175 h 175"/>
                <a:gd name="T8" fmla="*/ 175 w 175"/>
                <a:gd name="T9" fmla="*/ 14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75">
                  <a:moveTo>
                    <a:pt x="175" y="144"/>
                  </a:moveTo>
                  <a:lnTo>
                    <a:pt x="35" y="0"/>
                  </a:lnTo>
                  <a:lnTo>
                    <a:pt x="0" y="128"/>
                  </a:lnTo>
                  <a:lnTo>
                    <a:pt x="45" y="175"/>
                  </a:lnTo>
                  <a:lnTo>
                    <a:pt x="175" y="144"/>
                  </a:ln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2" name="Freeform 147"/>
            <p:cNvSpPr>
              <a:spLocks/>
            </p:cNvSpPr>
            <p:nvPr/>
          </p:nvSpPr>
          <p:spPr bwMode="auto">
            <a:xfrm>
              <a:off x="3535922" y="4304763"/>
              <a:ext cx="57920" cy="56986"/>
            </a:xfrm>
            <a:custGeom>
              <a:avLst/>
              <a:gdLst>
                <a:gd name="T0" fmla="*/ 62 w 62"/>
                <a:gd name="T1" fmla="*/ 47 h 61"/>
                <a:gd name="T2" fmla="*/ 17 w 62"/>
                <a:gd name="T3" fmla="*/ 0 h 61"/>
                <a:gd name="T4" fmla="*/ 0 w 62"/>
                <a:gd name="T5" fmla="*/ 61 h 61"/>
                <a:gd name="T6" fmla="*/ 62 w 62"/>
                <a:gd name="T7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1">
                  <a:moveTo>
                    <a:pt x="62" y="47"/>
                  </a:moveTo>
                  <a:lnTo>
                    <a:pt x="17" y="0"/>
                  </a:lnTo>
                  <a:lnTo>
                    <a:pt x="0" y="61"/>
                  </a:lnTo>
                  <a:lnTo>
                    <a:pt x="62" y="47"/>
                  </a:lnTo>
                  <a:close/>
                </a:path>
              </a:pathLst>
            </a:custGeom>
            <a:solidFill>
              <a:srgbClr val="009A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3" name="Freeform 148"/>
            <p:cNvSpPr>
              <a:spLocks/>
            </p:cNvSpPr>
            <p:nvPr/>
          </p:nvSpPr>
          <p:spPr bwMode="auto">
            <a:xfrm>
              <a:off x="4037584" y="3736774"/>
              <a:ext cx="142932" cy="150405"/>
            </a:xfrm>
            <a:custGeom>
              <a:avLst/>
              <a:gdLst>
                <a:gd name="T0" fmla="*/ 16 w 153"/>
                <a:gd name="T1" fmla="*/ 0 h 161"/>
                <a:gd name="T2" fmla="*/ 0 w 153"/>
                <a:gd name="T3" fmla="*/ 17 h 161"/>
                <a:gd name="T4" fmla="*/ 137 w 153"/>
                <a:gd name="T5" fmla="*/ 161 h 161"/>
                <a:gd name="T6" fmla="*/ 153 w 153"/>
                <a:gd name="T7" fmla="*/ 144 h 161"/>
                <a:gd name="T8" fmla="*/ 16 w 153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61">
                  <a:moveTo>
                    <a:pt x="16" y="0"/>
                  </a:moveTo>
                  <a:lnTo>
                    <a:pt x="0" y="17"/>
                  </a:lnTo>
                  <a:lnTo>
                    <a:pt x="137" y="161"/>
                  </a:lnTo>
                  <a:lnTo>
                    <a:pt x="153" y="14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4" name="Freeform 149"/>
            <p:cNvSpPr>
              <a:spLocks/>
            </p:cNvSpPr>
            <p:nvPr/>
          </p:nvSpPr>
          <p:spPr bwMode="auto">
            <a:xfrm>
              <a:off x="3650828" y="3818983"/>
              <a:ext cx="514741" cy="500728"/>
            </a:xfrm>
            <a:custGeom>
              <a:avLst/>
              <a:gdLst>
                <a:gd name="T0" fmla="*/ 541 w 551"/>
                <a:gd name="T1" fmla="*/ 64 h 536"/>
                <a:gd name="T2" fmla="*/ 482 w 551"/>
                <a:gd name="T3" fmla="*/ 0 h 536"/>
                <a:gd name="T4" fmla="*/ 425 w 551"/>
                <a:gd name="T5" fmla="*/ 54 h 536"/>
                <a:gd name="T6" fmla="*/ 0 w 551"/>
                <a:gd name="T7" fmla="*/ 463 h 536"/>
                <a:gd name="T8" fmla="*/ 69 w 551"/>
                <a:gd name="T9" fmla="*/ 536 h 536"/>
                <a:gd name="T10" fmla="*/ 551 w 551"/>
                <a:gd name="T11" fmla="*/ 73 h 536"/>
                <a:gd name="T12" fmla="*/ 541 w 551"/>
                <a:gd name="T13" fmla="*/ 6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536">
                  <a:moveTo>
                    <a:pt x="541" y="64"/>
                  </a:moveTo>
                  <a:lnTo>
                    <a:pt x="482" y="0"/>
                  </a:lnTo>
                  <a:lnTo>
                    <a:pt x="425" y="54"/>
                  </a:lnTo>
                  <a:lnTo>
                    <a:pt x="0" y="463"/>
                  </a:lnTo>
                  <a:lnTo>
                    <a:pt x="69" y="536"/>
                  </a:lnTo>
                  <a:lnTo>
                    <a:pt x="551" y="73"/>
                  </a:lnTo>
                  <a:lnTo>
                    <a:pt x="541" y="64"/>
                  </a:lnTo>
                  <a:close/>
                </a:path>
              </a:pathLst>
            </a:custGeom>
            <a:solidFill>
              <a:srgbClr val="B1DE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5" name="Freeform 150"/>
            <p:cNvSpPr>
              <a:spLocks/>
            </p:cNvSpPr>
            <p:nvPr/>
          </p:nvSpPr>
          <p:spPr bwMode="auto">
            <a:xfrm>
              <a:off x="3584500" y="3752655"/>
              <a:ext cx="516609" cy="498859"/>
            </a:xfrm>
            <a:custGeom>
              <a:avLst/>
              <a:gdLst>
                <a:gd name="T0" fmla="*/ 492 w 553"/>
                <a:gd name="T1" fmla="*/ 9 h 534"/>
                <a:gd name="T2" fmla="*/ 485 w 553"/>
                <a:gd name="T3" fmla="*/ 0 h 534"/>
                <a:gd name="T4" fmla="*/ 0 w 553"/>
                <a:gd name="T5" fmla="*/ 463 h 534"/>
                <a:gd name="T6" fmla="*/ 71 w 553"/>
                <a:gd name="T7" fmla="*/ 534 h 534"/>
                <a:gd name="T8" fmla="*/ 496 w 553"/>
                <a:gd name="T9" fmla="*/ 125 h 534"/>
                <a:gd name="T10" fmla="*/ 553 w 553"/>
                <a:gd name="T11" fmla="*/ 71 h 534"/>
                <a:gd name="T12" fmla="*/ 492 w 553"/>
                <a:gd name="T13" fmla="*/ 9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" h="534">
                  <a:moveTo>
                    <a:pt x="492" y="9"/>
                  </a:moveTo>
                  <a:lnTo>
                    <a:pt x="485" y="0"/>
                  </a:lnTo>
                  <a:lnTo>
                    <a:pt x="0" y="463"/>
                  </a:lnTo>
                  <a:lnTo>
                    <a:pt x="71" y="534"/>
                  </a:lnTo>
                  <a:lnTo>
                    <a:pt x="496" y="125"/>
                  </a:lnTo>
                  <a:lnTo>
                    <a:pt x="553" y="71"/>
                  </a:lnTo>
                  <a:lnTo>
                    <a:pt x="492" y="9"/>
                  </a:lnTo>
                  <a:close/>
                </a:path>
              </a:pathLst>
            </a:custGeom>
            <a:solidFill>
              <a:srgbClr val="70A9B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399812" y="302165"/>
            <a:ext cx="4267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合弄制宪章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240317" y="850467"/>
            <a:ext cx="3709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组合 151"/>
          <p:cNvGrpSpPr/>
          <p:nvPr/>
        </p:nvGrpSpPr>
        <p:grpSpPr>
          <a:xfrm rot="525321">
            <a:off x="1502644" y="3708150"/>
            <a:ext cx="9710472" cy="6569442"/>
            <a:chOff x="4111374" y="6521391"/>
            <a:chExt cx="4669288" cy="3158921"/>
          </a:xfrm>
        </p:grpSpPr>
        <p:sp>
          <p:nvSpPr>
            <p:cNvPr id="153" name="Freeform 1211"/>
            <p:cNvSpPr>
              <a:spLocks/>
            </p:cNvSpPr>
            <p:nvPr/>
          </p:nvSpPr>
          <p:spPr bwMode="auto">
            <a:xfrm>
              <a:off x="5374362" y="7999870"/>
              <a:ext cx="262841" cy="95666"/>
            </a:xfrm>
            <a:custGeom>
              <a:avLst/>
              <a:gdLst>
                <a:gd name="T0" fmla="*/ 272 w 272"/>
                <a:gd name="T1" fmla="*/ 2 h 99"/>
                <a:gd name="T2" fmla="*/ 265 w 272"/>
                <a:gd name="T3" fmla="*/ 99 h 99"/>
                <a:gd name="T4" fmla="*/ 0 w 272"/>
                <a:gd name="T5" fmla="*/ 82 h 99"/>
                <a:gd name="T6" fmla="*/ 10 w 272"/>
                <a:gd name="T7" fmla="*/ 0 h 99"/>
                <a:gd name="T8" fmla="*/ 272 w 272"/>
                <a:gd name="T9" fmla="*/ 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99">
                  <a:moveTo>
                    <a:pt x="272" y="2"/>
                  </a:moveTo>
                  <a:lnTo>
                    <a:pt x="265" y="99"/>
                  </a:lnTo>
                  <a:lnTo>
                    <a:pt x="0" y="82"/>
                  </a:lnTo>
                  <a:lnTo>
                    <a:pt x="10" y="0"/>
                  </a:lnTo>
                  <a:lnTo>
                    <a:pt x="272" y="2"/>
                  </a:lnTo>
                  <a:close/>
                </a:path>
              </a:pathLst>
            </a:custGeom>
            <a:solidFill>
              <a:srgbClr val="F9D2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212"/>
            <p:cNvSpPr>
              <a:spLocks/>
            </p:cNvSpPr>
            <p:nvPr/>
          </p:nvSpPr>
          <p:spPr bwMode="auto">
            <a:xfrm>
              <a:off x="5186895" y="7320543"/>
              <a:ext cx="507321" cy="721846"/>
            </a:xfrm>
            <a:custGeom>
              <a:avLst/>
              <a:gdLst>
                <a:gd name="T0" fmla="*/ 6 w 222"/>
                <a:gd name="T1" fmla="*/ 171 h 316"/>
                <a:gd name="T2" fmla="*/ 45 w 222"/>
                <a:gd name="T3" fmla="*/ 57 h 316"/>
                <a:gd name="T4" fmla="*/ 66 w 222"/>
                <a:gd name="T5" fmla="*/ 38 h 316"/>
                <a:gd name="T6" fmla="*/ 74 w 222"/>
                <a:gd name="T7" fmla="*/ 36 h 316"/>
                <a:gd name="T8" fmla="*/ 210 w 222"/>
                <a:gd name="T9" fmla="*/ 0 h 316"/>
                <a:gd name="T10" fmla="*/ 200 w 222"/>
                <a:gd name="T11" fmla="*/ 10 h 316"/>
                <a:gd name="T12" fmla="*/ 205 w 222"/>
                <a:gd name="T13" fmla="*/ 13 h 316"/>
                <a:gd name="T14" fmla="*/ 101 w 222"/>
                <a:gd name="T15" fmla="*/ 126 h 316"/>
                <a:gd name="T16" fmla="*/ 95 w 222"/>
                <a:gd name="T17" fmla="*/ 121 h 316"/>
                <a:gd name="T18" fmla="*/ 94 w 222"/>
                <a:gd name="T19" fmla="*/ 122 h 316"/>
                <a:gd name="T20" fmla="*/ 80 w 222"/>
                <a:gd name="T21" fmla="*/ 149 h 316"/>
                <a:gd name="T22" fmla="*/ 166 w 222"/>
                <a:gd name="T23" fmla="*/ 195 h 316"/>
                <a:gd name="T24" fmla="*/ 180 w 222"/>
                <a:gd name="T25" fmla="*/ 221 h 316"/>
                <a:gd name="T26" fmla="*/ 206 w 222"/>
                <a:gd name="T27" fmla="*/ 212 h 316"/>
                <a:gd name="T28" fmla="*/ 222 w 222"/>
                <a:gd name="T29" fmla="*/ 228 h 316"/>
                <a:gd name="T30" fmla="*/ 196 w 222"/>
                <a:gd name="T31" fmla="*/ 316 h 316"/>
                <a:gd name="T32" fmla="*/ 84 w 222"/>
                <a:gd name="T33" fmla="*/ 310 h 316"/>
                <a:gd name="T34" fmla="*/ 10 w 222"/>
                <a:gd name="T35" fmla="*/ 206 h 316"/>
                <a:gd name="T36" fmla="*/ 6 w 222"/>
                <a:gd name="T37" fmla="*/ 17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2" h="316">
                  <a:moveTo>
                    <a:pt x="6" y="171"/>
                  </a:moveTo>
                  <a:cubicBezTo>
                    <a:pt x="45" y="57"/>
                    <a:pt x="45" y="57"/>
                    <a:pt x="45" y="57"/>
                  </a:cubicBezTo>
                  <a:cubicBezTo>
                    <a:pt x="49" y="46"/>
                    <a:pt x="59" y="40"/>
                    <a:pt x="66" y="38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0" y="10"/>
                    <a:pt x="200" y="10"/>
                    <a:pt x="200" y="10"/>
                  </a:cubicBezTo>
                  <a:cubicBezTo>
                    <a:pt x="205" y="13"/>
                    <a:pt x="205" y="13"/>
                    <a:pt x="205" y="13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4" y="122"/>
                    <a:pt x="94" y="122"/>
                    <a:pt x="94" y="122"/>
                  </a:cubicBezTo>
                  <a:cubicBezTo>
                    <a:pt x="94" y="122"/>
                    <a:pt x="84" y="141"/>
                    <a:pt x="80" y="149"/>
                  </a:cubicBezTo>
                  <a:cubicBezTo>
                    <a:pt x="92" y="229"/>
                    <a:pt x="166" y="195"/>
                    <a:pt x="166" y="195"/>
                  </a:cubicBezTo>
                  <a:cubicBezTo>
                    <a:pt x="180" y="221"/>
                    <a:pt x="180" y="221"/>
                    <a:pt x="180" y="221"/>
                  </a:cubicBezTo>
                  <a:cubicBezTo>
                    <a:pt x="206" y="212"/>
                    <a:pt x="206" y="212"/>
                    <a:pt x="206" y="212"/>
                  </a:cubicBezTo>
                  <a:cubicBezTo>
                    <a:pt x="222" y="228"/>
                    <a:pt x="222" y="228"/>
                    <a:pt x="222" y="228"/>
                  </a:cubicBezTo>
                  <a:cubicBezTo>
                    <a:pt x="196" y="316"/>
                    <a:pt x="196" y="316"/>
                    <a:pt x="196" y="316"/>
                  </a:cubicBezTo>
                  <a:cubicBezTo>
                    <a:pt x="84" y="310"/>
                    <a:pt x="84" y="310"/>
                    <a:pt x="84" y="310"/>
                  </a:cubicBezTo>
                  <a:cubicBezTo>
                    <a:pt x="10" y="206"/>
                    <a:pt x="10" y="206"/>
                    <a:pt x="10" y="206"/>
                  </a:cubicBezTo>
                  <a:cubicBezTo>
                    <a:pt x="0" y="191"/>
                    <a:pt x="6" y="171"/>
                    <a:pt x="6" y="171"/>
                  </a:cubicBezTo>
                  <a:close/>
                </a:path>
              </a:pathLst>
            </a:custGeom>
            <a:solidFill>
              <a:srgbClr val="F9D2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213"/>
            <p:cNvSpPr>
              <a:spLocks/>
            </p:cNvSpPr>
            <p:nvPr/>
          </p:nvSpPr>
          <p:spPr bwMode="auto">
            <a:xfrm>
              <a:off x="5447803" y="7702242"/>
              <a:ext cx="175871" cy="125622"/>
            </a:xfrm>
            <a:custGeom>
              <a:avLst/>
              <a:gdLst>
                <a:gd name="T0" fmla="*/ 54 w 77"/>
                <a:gd name="T1" fmla="*/ 0 h 55"/>
                <a:gd name="T2" fmla="*/ 0 w 77"/>
                <a:gd name="T3" fmla="*/ 32 h 55"/>
                <a:gd name="T4" fmla="*/ 1 w 77"/>
                <a:gd name="T5" fmla="*/ 43 h 55"/>
                <a:gd name="T6" fmla="*/ 20 w 77"/>
                <a:gd name="T7" fmla="*/ 52 h 55"/>
                <a:gd name="T8" fmla="*/ 66 w 77"/>
                <a:gd name="T9" fmla="*/ 55 h 55"/>
                <a:gd name="T10" fmla="*/ 73 w 77"/>
                <a:gd name="T11" fmla="*/ 51 h 55"/>
                <a:gd name="T12" fmla="*/ 77 w 77"/>
                <a:gd name="T13" fmla="*/ 19 h 55"/>
                <a:gd name="T14" fmla="*/ 54 w 77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5">
                  <a:moveTo>
                    <a:pt x="54" y="0"/>
                  </a:moveTo>
                  <a:cubicBezTo>
                    <a:pt x="54" y="0"/>
                    <a:pt x="41" y="42"/>
                    <a:pt x="0" y="3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8" y="51"/>
                    <a:pt x="20" y="52"/>
                  </a:cubicBezTo>
                  <a:cubicBezTo>
                    <a:pt x="21" y="53"/>
                    <a:pt x="66" y="55"/>
                    <a:pt x="66" y="55"/>
                  </a:cubicBezTo>
                  <a:cubicBezTo>
                    <a:pt x="66" y="55"/>
                    <a:pt x="73" y="52"/>
                    <a:pt x="73" y="51"/>
                  </a:cubicBezTo>
                  <a:cubicBezTo>
                    <a:pt x="73" y="49"/>
                    <a:pt x="77" y="20"/>
                    <a:pt x="77" y="19"/>
                  </a:cubicBezTo>
                  <a:cubicBezTo>
                    <a:pt x="77" y="17"/>
                    <a:pt x="54" y="0"/>
                    <a:pt x="54" y="0"/>
                  </a:cubicBezTo>
                  <a:close/>
                </a:path>
              </a:pathLst>
            </a:custGeom>
            <a:solidFill>
              <a:srgbClr val="F9D2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214"/>
            <p:cNvSpPr>
              <a:spLocks/>
            </p:cNvSpPr>
            <p:nvPr/>
          </p:nvSpPr>
          <p:spPr bwMode="auto">
            <a:xfrm>
              <a:off x="5379194" y="7471290"/>
              <a:ext cx="180703" cy="187467"/>
            </a:xfrm>
            <a:custGeom>
              <a:avLst/>
              <a:gdLst>
                <a:gd name="T0" fmla="*/ 79 w 79"/>
                <a:gd name="T1" fmla="*/ 0 h 82"/>
                <a:gd name="T2" fmla="*/ 15 w 79"/>
                <a:gd name="T3" fmla="*/ 14 h 82"/>
                <a:gd name="T4" fmla="*/ 7 w 79"/>
                <a:gd name="T5" fmla="*/ 24 h 82"/>
                <a:gd name="T6" fmla="*/ 0 w 79"/>
                <a:gd name="T7" fmla="*/ 82 h 82"/>
                <a:gd name="T8" fmla="*/ 79 w 79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2">
                  <a:moveTo>
                    <a:pt x="79" y="0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7" y="16"/>
                    <a:pt x="7" y="24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EB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215"/>
            <p:cNvSpPr>
              <a:spLocks/>
            </p:cNvSpPr>
            <p:nvPr/>
          </p:nvSpPr>
          <p:spPr bwMode="auto">
            <a:xfrm>
              <a:off x="5539604" y="7295419"/>
              <a:ext cx="207760" cy="183602"/>
            </a:xfrm>
            <a:custGeom>
              <a:avLst/>
              <a:gdLst>
                <a:gd name="T0" fmla="*/ 48 w 91"/>
                <a:gd name="T1" fmla="*/ 15 h 80"/>
                <a:gd name="T2" fmla="*/ 46 w 91"/>
                <a:gd name="T3" fmla="*/ 23 h 80"/>
                <a:gd name="T4" fmla="*/ 24 w 91"/>
                <a:gd name="T5" fmla="*/ 33 h 80"/>
                <a:gd name="T6" fmla="*/ 0 w 91"/>
                <a:gd name="T7" fmla="*/ 79 h 80"/>
                <a:gd name="T8" fmla="*/ 36 w 91"/>
                <a:gd name="T9" fmla="*/ 70 h 80"/>
                <a:gd name="T10" fmla="*/ 34 w 91"/>
                <a:gd name="T11" fmla="*/ 80 h 80"/>
                <a:gd name="T12" fmla="*/ 74 w 91"/>
                <a:gd name="T13" fmla="*/ 53 h 80"/>
                <a:gd name="T14" fmla="*/ 79 w 91"/>
                <a:gd name="T15" fmla="*/ 15 h 80"/>
                <a:gd name="T16" fmla="*/ 48 w 91"/>
                <a:gd name="T17" fmla="*/ 1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80">
                  <a:moveTo>
                    <a:pt x="48" y="15"/>
                  </a:moveTo>
                  <a:cubicBezTo>
                    <a:pt x="46" y="23"/>
                    <a:pt x="46" y="23"/>
                    <a:pt x="46" y="2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91" y="42"/>
                    <a:pt x="79" y="15"/>
                    <a:pt x="79" y="15"/>
                  </a:cubicBezTo>
                  <a:cubicBezTo>
                    <a:pt x="74" y="0"/>
                    <a:pt x="48" y="15"/>
                    <a:pt x="48" y="15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216"/>
            <p:cNvSpPr>
              <a:spLocks/>
            </p:cNvSpPr>
            <p:nvPr/>
          </p:nvSpPr>
          <p:spPr bwMode="auto">
            <a:xfrm>
              <a:off x="5561829" y="7398816"/>
              <a:ext cx="155578" cy="442577"/>
            </a:xfrm>
            <a:custGeom>
              <a:avLst/>
              <a:gdLst>
                <a:gd name="T0" fmla="*/ 9 w 68"/>
                <a:gd name="T1" fmla="*/ 28 h 194"/>
                <a:gd name="T2" fmla="*/ 40 w 68"/>
                <a:gd name="T3" fmla="*/ 1 h 194"/>
                <a:gd name="T4" fmla="*/ 67 w 68"/>
                <a:gd name="T5" fmla="*/ 31 h 194"/>
                <a:gd name="T6" fmla="*/ 58 w 68"/>
                <a:gd name="T7" fmla="*/ 194 h 194"/>
                <a:gd name="T8" fmla="*/ 0 w 68"/>
                <a:gd name="T9" fmla="*/ 191 h 194"/>
                <a:gd name="T10" fmla="*/ 9 w 68"/>
                <a:gd name="T11" fmla="*/ 2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94">
                  <a:moveTo>
                    <a:pt x="9" y="28"/>
                  </a:moveTo>
                  <a:cubicBezTo>
                    <a:pt x="10" y="12"/>
                    <a:pt x="24" y="0"/>
                    <a:pt x="40" y="1"/>
                  </a:cubicBezTo>
                  <a:cubicBezTo>
                    <a:pt x="56" y="2"/>
                    <a:pt x="68" y="16"/>
                    <a:pt x="67" y="31"/>
                  </a:cubicBezTo>
                  <a:cubicBezTo>
                    <a:pt x="58" y="194"/>
                    <a:pt x="58" y="194"/>
                    <a:pt x="58" y="194"/>
                  </a:cubicBezTo>
                  <a:cubicBezTo>
                    <a:pt x="0" y="191"/>
                    <a:pt x="0" y="191"/>
                    <a:pt x="0" y="191"/>
                  </a:cubicBezTo>
                  <a:lnTo>
                    <a:pt x="9" y="28"/>
                  </a:lnTo>
                  <a:close/>
                </a:path>
              </a:pathLst>
            </a:custGeom>
            <a:solidFill>
              <a:srgbClr val="F9D2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217"/>
            <p:cNvSpPr>
              <a:spLocks/>
            </p:cNvSpPr>
            <p:nvPr/>
          </p:nvSpPr>
          <p:spPr bwMode="auto">
            <a:xfrm>
              <a:off x="5593718" y="7841393"/>
              <a:ext cx="100498" cy="197131"/>
            </a:xfrm>
            <a:custGeom>
              <a:avLst/>
              <a:gdLst>
                <a:gd name="T0" fmla="*/ 0 w 44"/>
                <a:gd name="T1" fmla="*/ 69 h 86"/>
                <a:gd name="T2" fmla="*/ 22 w 44"/>
                <a:gd name="T3" fmla="*/ 22 h 86"/>
                <a:gd name="T4" fmla="*/ 44 w 44"/>
                <a:gd name="T5" fmla="*/ 0 h 86"/>
                <a:gd name="T6" fmla="*/ 18 w 44"/>
                <a:gd name="T7" fmla="*/ 86 h 86"/>
                <a:gd name="T8" fmla="*/ 0 w 44"/>
                <a:gd name="T9" fmla="*/ 6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6">
                  <a:moveTo>
                    <a:pt x="0" y="69"/>
                  </a:moveTo>
                  <a:cubicBezTo>
                    <a:pt x="22" y="22"/>
                    <a:pt x="22" y="22"/>
                    <a:pt x="22" y="2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39" y="43"/>
                    <a:pt x="18" y="86"/>
                  </a:cubicBezTo>
                  <a:lnTo>
                    <a:pt x="0" y="69"/>
                  </a:lnTo>
                  <a:close/>
                </a:path>
              </a:pathLst>
            </a:custGeom>
            <a:solidFill>
              <a:srgbClr val="F9D2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218"/>
            <p:cNvSpPr>
              <a:spLocks/>
            </p:cNvSpPr>
            <p:nvPr/>
          </p:nvSpPr>
          <p:spPr bwMode="auto">
            <a:xfrm>
              <a:off x="4322033" y="6566809"/>
              <a:ext cx="3624689" cy="1279416"/>
            </a:xfrm>
            <a:custGeom>
              <a:avLst/>
              <a:gdLst>
                <a:gd name="T0" fmla="*/ 16 w 3751"/>
                <a:gd name="T1" fmla="*/ 1324 h 1324"/>
                <a:gd name="T2" fmla="*/ 0 w 3751"/>
                <a:gd name="T3" fmla="*/ 1293 h 1324"/>
                <a:gd name="T4" fmla="*/ 976 w 3751"/>
                <a:gd name="T5" fmla="*/ 792 h 1324"/>
                <a:gd name="T6" fmla="*/ 1848 w 3751"/>
                <a:gd name="T7" fmla="*/ 977 h 1324"/>
                <a:gd name="T8" fmla="*/ 2770 w 3751"/>
                <a:gd name="T9" fmla="*/ 438 h 1324"/>
                <a:gd name="T10" fmla="*/ 3737 w 3751"/>
                <a:gd name="T11" fmla="*/ 0 h 1324"/>
                <a:gd name="T12" fmla="*/ 3751 w 3751"/>
                <a:gd name="T13" fmla="*/ 31 h 1324"/>
                <a:gd name="T14" fmla="*/ 2787 w 3751"/>
                <a:gd name="T15" fmla="*/ 471 h 1324"/>
                <a:gd name="T16" fmla="*/ 1853 w 3751"/>
                <a:gd name="T17" fmla="*/ 1012 h 1324"/>
                <a:gd name="T18" fmla="*/ 981 w 3751"/>
                <a:gd name="T19" fmla="*/ 828 h 1324"/>
                <a:gd name="T20" fmla="*/ 16 w 3751"/>
                <a:gd name="T21" fmla="*/ 1324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1" h="1324">
                  <a:moveTo>
                    <a:pt x="16" y="1324"/>
                  </a:moveTo>
                  <a:lnTo>
                    <a:pt x="0" y="1293"/>
                  </a:lnTo>
                  <a:lnTo>
                    <a:pt x="976" y="792"/>
                  </a:lnTo>
                  <a:lnTo>
                    <a:pt x="1848" y="977"/>
                  </a:lnTo>
                  <a:lnTo>
                    <a:pt x="2770" y="438"/>
                  </a:lnTo>
                  <a:lnTo>
                    <a:pt x="3737" y="0"/>
                  </a:lnTo>
                  <a:lnTo>
                    <a:pt x="3751" y="31"/>
                  </a:lnTo>
                  <a:lnTo>
                    <a:pt x="2787" y="471"/>
                  </a:lnTo>
                  <a:lnTo>
                    <a:pt x="1853" y="1012"/>
                  </a:lnTo>
                  <a:lnTo>
                    <a:pt x="981" y="828"/>
                  </a:lnTo>
                  <a:lnTo>
                    <a:pt x="16" y="1324"/>
                  </a:lnTo>
                  <a:close/>
                </a:path>
              </a:pathLst>
            </a:custGeom>
            <a:solidFill>
              <a:srgbClr val="ECF7F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219"/>
            <p:cNvSpPr>
              <a:spLocks/>
            </p:cNvSpPr>
            <p:nvPr/>
          </p:nvSpPr>
          <p:spPr bwMode="auto">
            <a:xfrm>
              <a:off x="7827864" y="6521391"/>
              <a:ext cx="294729" cy="189400"/>
            </a:xfrm>
            <a:custGeom>
              <a:avLst/>
              <a:gdLst>
                <a:gd name="T0" fmla="*/ 0 w 305"/>
                <a:gd name="T1" fmla="*/ 0 h 196"/>
                <a:gd name="T2" fmla="*/ 78 w 305"/>
                <a:gd name="T3" fmla="*/ 196 h 196"/>
                <a:gd name="T4" fmla="*/ 305 w 305"/>
                <a:gd name="T5" fmla="*/ 0 h 196"/>
                <a:gd name="T6" fmla="*/ 0 w 305"/>
                <a:gd name="T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196">
                  <a:moveTo>
                    <a:pt x="0" y="0"/>
                  </a:moveTo>
                  <a:lnTo>
                    <a:pt x="78" y="196"/>
                  </a:lnTo>
                  <a:lnTo>
                    <a:pt x="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7F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220"/>
            <p:cNvSpPr>
              <a:spLocks/>
            </p:cNvSpPr>
            <p:nvPr/>
          </p:nvSpPr>
          <p:spPr bwMode="auto">
            <a:xfrm>
              <a:off x="5600482" y="7421041"/>
              <a:ext cx="98565" cy="93734"/>
            </a:xfrm>
            <a:custGeom>
              <a:avLst/>
              <a:gdLst>
                <a:gd name="T0" fmla="*/ 22 w 43"/>
                <a:gd name="T1" fmla="*/ 40 h 41"/>
                <a:gd name="T2" fmla="*/ 43 w 43"/>
                <a:gd name="T3" fmla="*/ 20 h 41"/>
                <a:gd name="T4" fmla="*/ 21 w 43"/>
                <a:gd name="T5" fmla="*/ 1 h 41"/>
                <a:gd name="T6" fmla="*/ 0 w 43"/>
                <a:gd name="T7" fmla="*/ 21 h 41"/>
                <a:gd name="T8" fmla="*/ 22 w 43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1">
                  <a:moveTo>
                    <a:pt x="22" y="40"/>
                  </a:moveTo>
                  <a:cubicBezTo>
                    <a:pt x="34" y="40"/>
                    <a:pt x="43" y="31"/>
                    <a:pt x="43" y="20"/>
                  </a:cubicBezTo>
                  <a:cubicBezTo>
                    <a:pt x="42" y="9"/>
                    <a:pt x="32" y="0"/>
                    <a:pt x="21" y="1"/>
                  </a:cubicBezTo>
                  <a:cubicBezTo>
                    <a:pt x="9" y="1"/>
                    <a:pt x="0" y="10"/>
                    <a:pt x="0" y="21"/>
                  </a:cubicBezTo>
                  <a:cubicBezTo>
                    <a:pt x="1" y="32"/>
                    <a:pt x="10" y="41"/>
                    <a:pt x="22" y="40"/>
                  </a:cubicBezTo>
                  <a:close/>
                </a:path>
              </a:pathLst>
            </a:custGeom>
            <a:solidFill>
              <a:srgbClr val="E4B6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221"/>
            <p:cNvSpPr>
              <a:spLocks/>
            </p:cNvSpPr>
            <p:nvPr/>
          </p:nvSpPr>
          <p:spPr bwMode="auto">
            <a:xfrm>
              <a:off x="5600482" y="7462593"/>
              <a:ext cx="98565" cy="52182"/>
            </a:xfrm>
            <a:custGeom>
              <a:avLst/>
              <a:gdLst>
                <a:gd name="T0" fmla="*/ 102 w 102"/>
                <a:gd name="T1" fmla="*/ 7 h 54"/>
                <a:gd name="T2" fmla="*/ 100 w 102"/>
                <a:gd name="T3" fmla="*/ 54 h 54"/>
                <a:gd name="T4" fmla="*/ 0 w 102"/>
                <a:gd name="T5" fmla="*/ 52 h 54"/>
                <a:gd name="T6" fmla="*/ 0 w 102"/>
                <a:gd name="T7" fmla="*/ 0 h 54"/>
                <a:gd name="T8" fmla="*/ 102 w 102"/>
                <a:gd name="T9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4">
                  <a:moveTo>
                    <a:pt x="102" y="7"/>
                  </a:moveTo>
                  <a:lnTo>
                    <a:pt x="100" y="54"/>
                  </a:lnTo>
                  <a:lnTo>
                    <a:pt x="0" y="52"/>
                  </a:lnTo>
                  <a:lnTo>
                    <a:pt x="0" y="0"/>
                  </a:lnTo>
                  <a:lnTo>
                    <a:pt x="102" y="7"/>
                  </a:lnTo>
                  <a:close/>
                </a:path>
              </a:pathLst>
            </a:custGeom>
            <a:solidFill>
              <a:srgbClr val="E4B6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222"/>
            <p:cNvSpPr>
              <a:spLocks/>
            </p:cNvSpPr>
            <p:nvPr/>
          </p:nvSpPr>
          <p:spPr bwMode="auto">
            <a:xfrm>
              <a:off x="5342473" y="8045288"/>
              <a:ext cx="338214" cy="1276517"/>
            </a:xfrm>
            <a:custGeom>
              <a:avLst/>
              <a:gdLst>
                <a:gd name="T0" fmla="*/ 350 w 350"/>
                <a:gd name="T1" fmla="*/ 1319 h 1321"/>
                <a:gd name="T2" fmla="*/ 12 w 350"/>
                <a:gd name="T3" fmla="*/ 1321 h 1321"/>
                <a:gd name="T4" fmla="*/ 0 w 350"/>
                <a:gd name="T5" fmla="*/ 5 h 1321"/>
                <a:gd name="T6" fmla="*/ 338 w 350"/>
                <a:gd name="T7" fmla="*/ 0 h 1321"/>
                <a:gd name="T8" fmla="*/ 350 w 350"/>
                <a:gd name="T9" fmla="*/ 1319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1321">
                  <a:moveTo>
                    <a:pt x="350" y="1319"/>
                  </a:moveTo>
                  <a:lnTo>
                    <a:pt x="12" y="1321"/>
                  </a:lnTo>
                  <a:lnTo>
                    <a:pt x="0" y="5"/>
                  </a:lnTo>
                  <a:lnTo>
                    <a:pt x="338" y="0"/>
                  </a:lnTo>
                  <a:lnTo>
                    <a:pt x="350" y="1319"/>
                  </a:lnTo>
                  <a:close/>
                </a:path>
              </a:pathLst>
            </a:custGeom>
            <a:solidFill>
              <a:srgbClr val="AFD7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Oval 1223"/>
            <p:cNvSpPr>
              <a:spLocks noChangeArrowheads="1"/>
            </p:cNvSpPr>
            <p:nvPr/>
          </p:nvSpPr>
          <p:spPr bwMode="auto">
            <a:xfrm>
              <a:off x="5208154" y="7288654"/>
              <a:ext cx="120791" cy="121757"/>
            </a:xfrm>
            <a:prstGeom prst="ellipse">
              <a:avLst/>
            </a:prstGeom>
            <a:solidFill>
              <a:srgbClr val="ECF7F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Oval 1224"/>
            <p:cNvSpPr>
              <a:spLocks noChangeArrowheads="1"/>
            </p:cNvSpPr>
            <p:nvPr/>
          </p:nvSpPr>
          <p:spPr bwMode="auto">
            <a:xfrm>
              <a:off x="6048858" y="7467425"/>
              <a:ext cx="122723" cy="120791"/>
            </a:xfrm>
            <a:prstGeom prst="ellipse">
              <a:avLst/>
            </a:prstGeom>
            <a:solidFill>
              <a:srgbClr val="ECF7F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Oval 1225"/>
            <p:cNvSpPr>
              <a:spLocks noChangeArrowheads="1"/>
            </p:cNvSpPr>
            <p:nvPr/>
          </p:nvSpPr>
          <p:spPr bwMode="auto">
            <a:xfrm>
              <a:off x="6946575" y="6943676"/>
              <a:ext cx="120791" cy="123690"/>
            </a:xfrm>
            <a:prstGeom prst="ellipse">
              <a:avLst/>
            </a:prstGeom>
            <a:solidFill>
              <a:srgbClr val="ECF7F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Oval 1226"/>
            <p:cNvSpPr>
              <a:spLocks noChangeArrowheads="1"/>
            </p:cNvSpPr>
            <p:nvPr/>
          </p:nvSpPr>
          <p:spPr bwMode="auto">
            <a:xfrm>
              <a:off x="7881012" y="6521391"/>
              <a:ext cx="120791" cy="120791"/>
            </a:xfrm>
            <a:prstGeom prst="ellipse">
              <a:avLst/>
            </a:prstGeom>
            <a:solidFill>
              <a:srgbClr val="ECF7F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227"/>
            <p:cNvSpPr>
              <a:spLocks/>
            </p:cNvSpPr>
            <p:nvPr/>
          </p:nvSpPr>
          <p:spPr bwMode="auto">
            <a:xfrm>
              <a:off x="6779400" y="7165931"/>
              <a:ext cx="114026" cy="392328"/>
            </a:xfrm>
            <a:custGeom>
              <a:avLst/>
              <a:gdLst>
                <a:gd name="T0" fmla="*/ 7 w 118"/>
                <a:gd name="T1" fmla="*/ 406 h 406"/>
                <a:gd name="T2" fmla="*/ 118 w 118"/>
                <a:gd name="T3" fmla="*/ 404 h 406"/>
                <a:gd name="T4" fmla="*/ 111 w 118"/>
                <a:gd name="T5" fmla="*/ 0 h 406"/>
                <a:gd name="T6" fmla="*/ 0 w 118"/>
                <a:gd name="T7" fmla="*/ 2 h 406"/>
                <a:gd name="T8" fmla="*/ 7 w 118"/>
                <a:gd name="T9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406">
                  <a:moveTo>
                    <a:pt x="7" y="406"/>
                  </a:moveTo>
                  <a:lnTo>
                    <a:pt x="118" y="404"/>
                  </a:lnTo>
                  <a:lnTo>
                    <a:pt x="111" y="0"/>
                  </a:lnTo>
                  <a:lnTo>
                    <a:pt x="0" y="2"/>
                  </a:lnTo>
                  <a:lnTo>
                    <a:pt x="7" y="406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228"/>
            <p:cNvSpPr>
              <a:spLocks/>
            </p:cNvSpPr>
            <p:nvPr/>
          </p:nvSpPr>
          <p:spPr bwMode="auto">
            <a:xfrm>
              <a:off x="6779400" y="7110850"/>
              <a:ext cx="107262" cy="114026"/>
            </a:xfrm>
            <a:custGeom>
              <a:avLst/>
              <a:gdLst>
                <a:gd name="T0" fmla="*/ 0 w 47"/>
                <a:gd name="T1" fmla="*/ 25 h 50"/>
                <a:gd name="T2" fmla="*/ 24 w 47"/>
                <a:gd name="T3" fmla="*/ 50 h 50"/>
                <a:gd name="T4" fmla="*/ 47 w 47"/>
                <a:gd name="T5" fmla="*/ 25 h 50"/>
                <a:gd name="T6" fmla="*/ 23 w 47"/>
                <a:gd name="T7" fmla="*/ 0 h 50"/>
                <a:gd name="T8" fmla="*/ 0 w 47"/>
                <a:gd name="T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0">
                  <a:moveTo>
                    <a:pt x="0" y="25"/>
                  </a:moveTo>
                  <a:cubicBezTo>
                    <a:pt x="0" y="39"/>
                    <a:pt x="11" y="50"/>
                    <a:pt x="24" y="50"/>
                  </a:cubicBezTo>
                  <a:cubicBezTo>
                    <a:pt x="37" y="50"/>
                    <a:pt x="47" y="38"/>
                    <a:pt x="47" y="25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2"/>
                    <a:pt x="0" y="25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229"/>
            <p:cNvSpPr>
              <a:spLocks/>
            </p:cNvSpPr>
            <p:nvPr/>
          </p:nvSpPr>
          <p:spPr bwMode="auto">
            <a:xfrm>
              <a:off x="6789063" y="7119547"/>
              <a:ext cx="86969" cy="66677"/>
            </a:xfrm>
            <a:custGeom>
              <a:avLst/>
              <a:gdLst>
                <a:gd name="T0" fmla="*/ 19 w 38"/>
                <a:gd name="T1" fmla="*/ 29 h 29"/>
                <a:gd name="T2" fmla="*/ 38 w 38"/>
                <a:gd name="T3" fmla="*/ 15 h 29"/>
                <a:gd name="T4" fmla="*/ 19 w 38"/>
                <a:gd name="T5" fmla="*/ 0 h 29"/>
                <a:gd name="T6" fmla="*/ 1 w 38"/>
                <a:gd name="T7" fmla="*/ 15 h 29"/>
                <a:gd name="T8" fmla="*/ 19 w 38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9">
                  <a:moveTo>
                    <a:pt x="19" y="29"/>
                  </a:moveTo>
                  <a:cubicBezTo>
                    <a:pt x="30" y="29"/>
                    <a:pt x="38" y="23"/>
                    <a:pt x="38" y="15"/>
                  </a:cubicBezTo>
                  <a:cubicBezTo>
                    <a:pt x="38" y="7"/>
                    <a:pt x="30" y="0"/>
                    <a:pt x="19" y="0"/>
                  </a:cubicBezTo>
                  <a:cubicBezTo>
                    <a:pt x="9" y="0"/>
                    <a:pt x="0" y="7"/>
                    <a:pt x="1" y="15"/>
                  </a:cubicBezTo>
                  <a:cubicBezTo>
                    <a:pt x="1" y="23"/>
                    <a:pt x="9" y="29"/>
                    <a:pt x="19" y="29"/>
                  </a:cubicBezTo>
                  <a:close/>
                </a:path>
              </a:pathLst>
            </a:custGeom>
            <a:solidFill>
              <a:srgbClr val="E4B6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230"/>
            <p:cNvSpPr>
              <a:spLocks/>
            </p:cNvSpPr>
            <p:nvPr/>
          </p:nvSpPr>
          <p:spPr bwMode="auto">
            <a:xfrm>
              <a:off x="6660542" y="7119547"/>
              <a:ext cx="128521" cy="473500"/>
            </a:xfrm>
            <a:custGeom>
              <a:avLst/>
              <a:gdLst>
                <a:gd name="T0" fmla="*/ 7 w 133"/>
                <a:gd name="T1" fmla="*/ 490 h 490"/>
                <a:gd name="T2" fmla="*/ 133 w 133"/>
                <a:gd name="T3" fmla="*/ 487 h 490"/>
                <a:gd name="T4" fmla="*/ 123 w 133"/>
                <a:gd name="T5" fmla="*/ 0 h 490"/>
                <a:gd name="T6" fmla="*/ 0 w 133"/>
                <a:gd name="T7" fmla="*/ 3 h 490"/>
                <a:gd name="T8" fmla="*/ 7 w 133"/>
                <a:gd name="T9" fmla="*/ 49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490">
                  <a:moveTo>
                    <a:pt x="7" y="490"/>
                  </a:moveTo>
                  <a:lnTo>
                    <a:pt x="133" y="487"/>
                  </a:lnTo>
                  <a:lnTo>
                    <a:pt x="123" y="0"/>
                  </a:lnTo>
                  <a:lnTo>
                    <a:pt x="0" y="3"/>
                  </a:lnTo>
                  <a:lnTo>
                    <a:pt x="7" y="490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231"/>
            <p:cNvSpPr>
              <a:spLocks/>
            </p:cNvSpPr>
            <p:nvPr/>
          </p:nvSpPr>
          <p:spPr bwMode="auto">
            <a:xfrm>
              <a:off x="6660542" y="7060601"/>
              <a:ext cx="118858" cy="120791"/>
            </a:xfrm>
            <a:custGeom>
              <a:avLst/>
              <a:gdLst>
                <a:gd name="T0" fmla="*/ 0 w 52"/>
                <a:gd name="T1" fmla="*/ 27 h 53"/>
                <a:gd name="T2" fmla="*/ 26 w 52"/>
                <a:gd name="T3" fmla="*/ 53 h 53"/>
                <a:gd name="T4" fmla="*/ 52 w 52"/>
                <a:gd name="T5" fmla="*/ 26 h 53"/>
                <a:gd name="T6" fmla="*/ 26 w 52"/>
                <a:gd name="T7" fmla="*/ 1 h 53"/>
                <a:gd name="T8" fmla="*/ 0 w 52"/>
                <a:gd name="T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0" y="27"/>
                  </a:moveTo>
                  <a:cubicBezTo>
                    <a:pt x="0" y="42"/>
                    <a:pt x="12" y="53"/>
                    <a:pt x="26" y="53"/>
                  </a:cubicBezTo>
                  <a:cubicBezTo>
                    <a:pt x="41" y="53"/>
                    <a:pt x="52" y="41"/>
                    <a:pt x="52" y="26"/>
                  </a:cubicBezTo>
                  <a:cubicBezTo>
                    <a:pt x="52" y="12"/>
                    <a:pt x="40" y="0"/>
                    <a:pt x="26" y="1"/>
                  </a:cubicBezTo>
                  <a:cubicBezTo>
                    <a:pt x="11" y="1"/>
                    <a:pt x="0" y="13"/>
                    <a:pt x="0" y="27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232"/>
            <p:cNvSpPr>
              <a:spLocks/>
            </p:cNvSpPr>
            <p:nvPr/>
          </p:nvSpPr>
          <p:spPr bwMode="auto">
            <a:xfrm>
              <a:off x="6553280" y="7159167"/>
              <a:ext cx="116925" cy="435813"/>
            </a:xfrm>
            <a:custGeom>
              <a:avLst/>
              <a:gdLst>
                <a:gd name="T0" fmla="*/ 10 w 121"/>
                <a:gd name="T1" fmla="*/ 451 h 451"/>
                <a:gd name="T2" fmla="*/ 121 w 121"/>
                <a:gd name="T3" fmla="*/ 451 h 451"/>
                <a:gd name="T4" fmla="*/ 114 w 121"/>
                <a:gd name="T5" fmla="*/ 0 h 451"/>
                <a:gd name="T6" fmla="*/ 0 w 121"/>
                <a:gd name="T7" fmla="*/ 0 h 451"/>
                <a:gd name="T8" fmla="*/ 10 w 121"/>
                <a:gd name="T9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451">
                  <a:moveTo>
                    <a:pt x="10" y="451"/>
                  </a:moveTo>
                  <a:lnTo>
                    <a:pt x="121" y="451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10" y="451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233"/>
            <p:cNvSpPr>
              <a:spLocks/>
            </p:cNvSpPr>
            <p:nvPr/>
          </p:nvSpPr>
          <p:spPr bwMode="auto">
            <a:xfrm>
              <a:off x="6553280" y="7104086"/>
              <a:ext cx="110161" cy="109195"/>
            </a:xfrm>
            <a:custGeom>
              <a:avLst/>
              <a:gdLst>
                <a:gd name="T0" fmla="*/ 0 w 48"/>
                <a:gd name="T1" fmla="*/ 24 h 48"/>
                <a:gd name="T2" fmla="*/ 25 w 48"/>
                <a:gd name="T3" fmla="*/ 48 h 48"/>
                <a:gd name="T4" fmla="*/ 48 w 48"/>
                <a:gd name="T5" fmla="*/ 24 h 48"/>
                <a:gd name="T6" fmla="*/ 24 w 48"/>
                <a:gd name="T7" fmla="*/ 0 h 48"/>
                <a:gd name="T8" fmla="*/ 0 w 48"/>
                <a:gd name="T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0" y="24"/>
                  </a:moveTo>
                  <a:cubicBezTo>
                    <a:pt x="1" y="38"/>
                    <a:pt x="11" y="48"/>
                    <a:pt x="25" y="48"/>
                  </a:cubicBezTo>
                  <a:cubicBezTo>
                    <a:pt x="38" y="48"/>
                    <a:pt x="48" y="37"/>
                    <a:pt x="48" y="24"/>
                  </a:cubicBezTo>
                  <a:cubicBezTo>
                    <a:pt x="48" y="10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234"/>
            <p:cNvSpPr>
              <a:spLocks/>
            </p:cNvSpPr>
            <p:nvPr/>
          </p:nvSpPr>
          <p:spPr bwMode="auto">
            <a:xfrm>
              <a:off x="6462445" y="7261597"/>
              <a:ext cx="100498" cy="335315"/>
            </a:xfrm>
            <a:custGeom>
              <a:avLst/>
              <a:gdLst>
                <a:gd name="T0" fmla="*/ 4 w 104"/>
                <a:gd name="T1" fmla="*/ 347 h 347"/>
                <a:gd name="T2" fmla="*/ 104 w 104"/>
                <a:gd name="T3" fmla="*/ 345 h 347"/>
                <a:gd name="T4" fmla="*/ 99 w 104"/>
                <a:gd name="T5" fmla="*/ 0 h 347"/>
                <a:gd name="T6" fmla="*/ 0 w 104"/>
                <a:gd name="T7" fmla="*/ 2 h 347"/>
                <a:gd name="T8" fmla="*/ 4 w 104"/>
                <a:gd name="T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347">
                  <a:moveTo>
                    <a:pt x="4" y="347"/>
                  </a:moveTo>
                  <a:lnTo>
                    <a:pt x="104" y="345"/>
                  </a:lnTo>
                  <a:lnTo>
                    <a:pt x="99" y="0"/>
                  </a:lnTo>
                  <a:lnTo>
                    <a:pt x="0" y="2"/>
                  </a:lnTo>
                  <a:lnTo>
                    <a:pt x="4" y="347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235"/>
            <p:cNvSpPr>
              <a:spLocks/>
            </p:cNvSpPr>
            <p:nvPr/>
          </p:nvSpPr>
          <p:spPr bwMode="auto">
            <a:xfrm>
              <a:off x="6459546" y="7213281"/>
              <a:ext cx="98565" cy="98565"/>
            </a:xfrm>
            <a:custGeom>
              <a:avLst/>
              <a:gdLst>
                <a:gd name="T0" fmla="*/ 1 w 43"/>
                <a:gd name="T1" fmla="*/ 22 h 43"/>
                <a:gd name="T2" fmla="*/ 22 w 43"/>
                <a:gd name="T3" fmla="*/ 43 h 43"/>
                <a:gd name="T4" fmla="*/ 43 w 43"/>
                <a:gd name="T5" fmla="*/ 21 h 43"/>
                <a:gd name="T6" fmla="*/ 21 w 43"/>
                <a:gd name="T7" fmla="*/ 0 h 43"/>
                <a:gd name="T8" fmla="*/ 1 w 43"/>
                <a:gd name="T9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1" y="22"/>
                  </a:moveTo>
                  <a:cubicBezTo>
                    <a:pt x="1" y="33"/>
                    <a:pt x="10" y="43"/>
                    <a:pt x="22" y="43"/>
                  </a:cubicBezTo>
                  <a:cubicBezTo>
                    <a:pt x="34" y="42"/>
                    <a:pt x="43" y="33"/>
                    <a:pt x="43" y="21"/>
                  </a:cubicBezTo>
                  <a:cubicBezTo>
                    <a:pt x="43" y="9"/>
                    <a:pt x="33" y="0"/>
                    <a:pt x="21" y="0"/>
                  </a:cubicBezTo>
                  <a:cubicBezTo>
                    <a:pt x="10" y="0"/>
                    <a:pt x="0" y="10"/>
                    <a:pt x="1" y="22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236"/>
            <p:cNvSpPr>
              <a:spLocks/>
            </p:cNvSpPr>
            <p:nvPr/>
          </p:nvSpPr>
          <p:spPr bwMode="auto">
            <a:xfrm>
              <a:off x="6876033" y="7514775"/>
              <a:ext cx="40586" cy="48316"/>
            </a:xfrm>
            <a:custGeom>
              <a:avLst/>
              <a:gdLst>
                <a:gd name="T0" fmla="*/ 28 w 42"/>
                <a:gd name="T1" fmla="*/ 0 h 50"/>
                <a:gd name="T2" fmla="*/ 0 w 42"/>
                <a:gd name="T3" fmla="*/ 43 h 50"/>
                <a:gd name="T4" fmla="*/ 18 w 42"/>
                <a:gd name="T5" fmla="*/ 50 h 50"/>
                <a:gd name="T6" fmla="*/ 40 w 42"/>
                <a:gd name="T7" fmla="*/ 45 h 50"/>
                <a:gd name="T8" fmla="*/ 42 w 42"/>
                <a:gd name="T9" fmla="*/ 26 h 50"/>
                <a:gd name="T10" fmla="*/ 28 w 42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0">
                  <a:moveTo>
                    <a:pt x="28" y="0"/>
                  </a:moveTo>
                  <a:lnTo>
                    <a:pt x="0" y="43"/>
                  </a:lnTo>
                  <a:lnTo>
                    <a:pt x="18" y="50"/>
                  </a:lnTo>
                  <a:lnTo>
                    <a:pt x="40" y="45"/>
                  </a:lnTo>
                  <a:lnTo>
                    <a:pt x="42" y="2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237"/>
            <p:cNvSpPr>
              <a:spLocks/>
            </p:cNvSpPr>
            <p:nvPr/>
          </p:nvSpPr>
          <p:spPr bwMode="auto">
            <a:xfrm>
              <a:off x="6896326" y="7393984"/>
              <a:ext cx="164275" cy="354642"/>
            </a:xfrm>
            <a:custGeom>
              <a:avLst/>
              <a:gdLst>
                <a:gd name="T0" fmla="*/ 55 w 72"/>
                <a:gd name="T1" fmla="*/ 52 h 155"/>
                <a:gd name="T2" fmla="*/ 68 w 72"/>
                <a:gd name="T3" fmla="*/ 26 h 155"/>
                <a:gd name="T4" fmla="*/ 54 w 72"/>
                <a:gd name="T5" fmla="*/ 5 h 155"/>
                <a:gd name="T6" fmla="*/ 25 w 72"/>
                <a:gd name="T7" fmla="*/ 17 h 155"/>
                <a:gd name="T8" fmla="*/ 2 w 72"/>
                <a:gd name="T9" fmla="*/ 55 h 155"/>
                <a:gd name="T10" fmla="*/ 0 w 72"/>
                <a:gd name="T11" fmla="*/ 155 h 155"/>
                <a:gd name="T12" fmla="*/ 55 w 72"/>
                <a:gd name="T13" fmla="*/ 5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55">
                  <a:moveTo>
                    <a:pt x="55" y="52"/>
                  </a:moveTo>
                  <a:cubicBezTo>
                    <a:pt x="68" y="26"/>
                    <a:pt x="68" y="26"/>
                    <a:pt x="68" y="26"/>
                  </a:cubicBezTo>
                  <a:cubicBezTo>
                    <a:pt x="68" y="26"/>
                    <a:pt x="72" y="12"/>
                    <a:pt x="54" y="5"/>
                  </a:cubicBezTo>
                  <a:cubicBezTo>
                    <a:pt x="54" y="5"/>
                    <a:pt x="39" y="0"/>
                    <a:pt x="25" y="17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0" y="155"/>
                    <a:pt x="0" y="155"/>
                    <a:pt x="0" y="155"/>
                  </a:cubicBezTo>
                  <a:lnTo>
                    <a:pt x="55" y="52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238"/>
            <p:cNvSpPr>
              <a:spLocks/>
            </p:cNvSpPr>
            <p:nvPr/>
          </p:nvSpPr>
          <p:spPr bwMode="auto">
            <a:xfrm>
              <a:off x="6980396" y="7421041"/>
              <a:ext cx="66676" cy="93734"/>
            </a:xfrm>
            <a:custGeom>
              <a:avLst/>
              <a:gdLst>
                <a:gd name="T0" fmla="*/ 29 w 29"/>
                <a:gd name="T1" fmla="*/ 14 h 41"/>
                <a:gd name="T2" fmla="*/ 18 w 29"/>
                <a:gd name="T3" fmla="*/ 1 h 41"/>
                <a:gd name="T4" fmla="*/ 2 w 29"/>
                <a:gd name="T5" fmla="*/ 25 h 41"/>
                <a:gd name="T6" fmla="*/ 10 w 29"/>
                <a:gd name="T7" fmla="*/ 41 h 41"/>
                <a:gd name="T8" fmla="*/ 15 w 29"/>
                <a:gd name="T9" fmla="*/ 41 h 41"/>
                <a:gd name="T10" fmla="*/ 29 w 29"/>
                <a:gd name="T11" fmla="*/ 1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41">
                  <a:moveTo>
                    <a:pt x="29" y="14"/>
                  </a:moveTo>
                  <a:cubicBezTo>
                    <a:pt x="29" y="14"/>
                    <a:pt x="29" y="0"/>
                    <a:pt x="18" y="1"/>
                  </a:cubicBezTo>
                  <a:cubicBezTo>
                    <a:pt x="18" y="1"/>
                    <a:pt x="12" y="2"/>
                    <a:pt x="2" y="25"/>
                  </a:cubicBezTo>
                  <a:cubicBezTo>
                    <a:pt x="2" y="25"/>
                    <a:pt x="0" y="37"/>
                    <a:pt x="10" y="41"/>
                  </a:cubicBezTo>
                  <a:cubicBezTo>
                    <a:pt x="15" y="41"/>
                    <a:pt x="15" y="41"/>
                    <a:pt x="15" y="41"/>
                  </a:cubicBezTo>
                  <a:lnTo>
                    <a:pt x="29" y="14"/>
                  </a:lnTo>
                  <a:close/>
                </a:path>
              </a:pathLst>
            </a:custGeom>
            <a:solidFill>
              <a:srgbClr val="E4B6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239"/>
            <p:cNvSpPr>
              <a:spLocks/>
            </p:cNvSpPr>
            <p:nvPr/>
          </p:nvSpPr>
          <p:spPr bwMode="auto">
            <a:xfrm>
              <a:off x="6466310" y="7546664"/>
              <a:ext cx="461904" cy="267672"/>
            </a:xfrm>
            <a:custGeom>
              <a:avLst/>
              <a:gdLst>
                <a:gd name="T0" fmla="*/ 192 w 202"/>
                <a:gd name="T1" fmla="*/ 0 h 117"/>
                <a:gd name="T2" fmla="*/ 193 w 202"/>
                <a:gd name="T3" fmla="*/ 61 h 117"/>
                <a:gd name="T4" fmla="*/ 202 w 202"/>
                <a:gd name="T5" fmla="*/ 61 h 117"/>
                <a:gd name="T6" fmla="*/ 191 w 202"/>
                <a:gd name="T7" fmla="*/ 76 h 117"/>
                <a:gd name="T8" fmla="*/ 190 w 202"/>
                <a:gd name="T9" fmla="*/ 84 h 117"/>
                <a:gd name="T10" fmla="*/ 137 w 202"/>
                <a:gd name="T11" fmla="*/ 113 h 117"/>
                <a:gd name="T12" fmla="*/ 137 w 202"/>
                <a:gd name="T13" fmla="*/ 113 h 117"/>
                <a:gd name="T14" fmla="*/ 123 w 202"/>
                <a:gd name="T15" fmla="*/ 115 h 117"/>
                <a:gd name="T16" fmla="*/ 60 w 202"/>
                <a:gd name="T17" fmla="*/ 116 h 117"/>
                <a:gd name="T18" fmla="*/ 1 w 202"/>
                <a:gd name="T19" fmla="*/ 73 h 117"/>
                <a:gd name="T20" fmla="*/ 1 w 202"/>
                <a:gd name="T21" fmla="*/ 67 h 117"/>
                <a:gd name="T22" fmla="*/ 0 w 202"/>
                <a:gd name="T23" fmla="*/ 3 h 117"/>
                <a:gd name="T24" fmla="*/ 192 w 202"/>
                <a:gd name="T2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2" h="117">
                  <a:moveTo>
                    <a:pt x="192" y="0"/>
                  </a:moveTo>
                  <a:cubicBezTo>
                    <a:pt x="193" y="61"/>
                    <a:pt x="193" y="61"/>
                    <a:pt x="193" y="61"/>
                  </a:cubicBezTo>
                  <a:cubicBezTo>
                    <a:pt x="202" y="61"/>
                    <a:pt x="202" y="61"/>
                    <a:pt x="202" y="61"/>
                  </a:cubicBezTo>
                  <a:cubicBezTo>
                    <a:pt x="202" y="61"/>
                    <a:pt x="198" y="67"/>
                    <a:pt x="191" y="76"/>
                  </a:cubicBezTo>
                  <a:cubicBezTo>
                    <a:pt x="190" y="84"/>
                    <a:pt x="190" y="84"/>
                    <a:pt x="190" y="84"/>
                  </a:cubicBezTo>
                  <a:cubicBezTo>
                    <a:pt x="190" y="84"/>
                    <a:pt x="179" y="111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2" y="114"/>
                    <a:pt x="128" y="115"/>
                    <a:pt x="123" y="115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12" y="117"/>
                    <a:pt x="1" y="73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240"/>
            <p:cNvSpPr>
              <a:spLocks/>
            </p:cNvSpPr>
            <p:nvPr/>
          </p:nvSpPr>
          <p:spPr bwMode="auto">
            <a:xfrm>
              <a:off x="6548448" y="7750558"/>
              <a:ext cx="276369" cy="415520"/>
            </a:xfrm>
            <a:custGeom>
              <a:avLst/>
              <a:gdLst>
                <a:gd name="T0" fmla="*/ 8 w 286"/>
                <a:gd name="T1" fmla="*/ 430 h 430"/>
                <a:gd name="T2" fmla="*/ 286 w 286"/>
                <a:gd name="T3" fmla="*/ 425 h 430"/>
                <a:gd name="T4" fmla="*/ 279 w 286"/>
                <a:gd name="T5" fmla="*/ 0 h 430"/>
                <a:gd name="T6" fmla="*/ 0 w 286"/>
                <a:gd name="T7" fmla="*/ 5 h 430"/>
                <a:gd name="T8" fmla="*/ 8 w 286"/>
                <a:gd name="T9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430">
                  <a:moveTo>
                    <a:pt x="8" y="430"/>
                  </a:moveTo>
                  <a:lnTo>
                    <a:pt x="286" y="425"/>
                  </a:lnTo>
                  <a:lnTo>
                    <a:pt x="279" y="0"/>
                  </a:lnTo>
                  <a:lnTo>
                    <a:pt x="0" y="5"/>
                  </a:lnTo>
                  <a:lnTo>
                    <a:pt x="8" y="430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Oval 1241"/>
            <p:cNvSpPr>
              <a:spLocks noChangeArrowheads="1"/>
            </p:cNvSpPr>
            <p:nvPr/>
          </p:nvSpPr>
          <p:spPr bwMode="auto">
            <a:xfrm>
              <a:off x="6676970" y="7072197"/>
              <a:ext cx="86969" cy="68609"/>
            </a:xfrm>
            <a:prstGeom prst="ellipse">
              <a:avLst/>
            </a:prstGeom>
            <a:solidFill>
              <a:srgbClr val="E4B6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Oval 1242"/>
            <p:cNvSpPr>
              <a:spLocks noChangeArrowheads="1"/>
            </p:cNvSpPr>
            <p:nvPr/>
          </p:nvSpPr>
          <p:spPr bwMode="auto">
            <a:xfrm>
              <a:off x="6564876" y="7117615"/>
              <a:ext cx="86969" cy="73441"/>
            </a:xfrm>
            <a:prstGeom prst="ellipse">
              <a:avLst/>
            </a:prstGeom>
            <a:solidFill>
              <a:srgbClr val="E4B6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Oval 1243"/>
            <p:cNvSpPr>
              <a:spLocks noChangeArrowheads="1"/>
            </p:cNvSpPr>
            <p:nvPr/>
          </p:nvSpPr>
          <p:spPr bwMode="auto">
            <a:xfrm>
              <a:off x="6473075" y="7227776"/>
              <a:ext cx="73441" cy="58946"/>
            </a:xfrm>
            <a:prstGeom prst="ellipse">
              <a:avLst/>
            </a:prstGeom>
            <a:solidFill>
              <a:srgbClr val="E4B6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244"/>
            <p:cNvSpPr>
              <a:spLocks/>
            </p:cNvSpPr>
            <p:nvPr/>
          </p:nvSpPr>
          <p:spPr bwMode="auto">
            <a:xfrm>
              <a:off x="6809356" y="7378523"/>
              <a:ext cx="68609" cy="3865"/>
            </a:xfrm>
            <a:custGeom>
              <a:avLst/>
              <a:gdLst>
                <a:gd name="T0" fmla="*/ 0 w 30"/>
                <a:gd name="T1" fmla="*/ 1 h 2"/>
                <a:gd name="T2" fmla="*/ 5 w 30"/>
                <a:gd name="T3" fmla="*/ 0 h 2"/>
                <a:gd name="T4" fmla="*/ 15 w 30"/>
                <a:gd name="T5" fmla="*/ 0 h 2"/>
                <a:gd name="T6" fmla="*/ 25 w 30"/>
                <a:gd name="T7" fmla="*/ 0 h 2"/>
                <a:gd name="T8" fmla="*/ 30 w 30"/>
                <a:gd name="T9" fmla="*/ 1 h 2"/>
                <a:gd name="T10" fmla="*/ 25 w 30"/>
                <a:gd name="T11" fmla="*/ 1 h 2"/>
                <a:gd name="T12" fmla="*/ 15 w 30"/>
                <a:gd name="T13" fmla="*/ 2 h 2"/>
                <a:gd name="T14" fmla="*/ 5 w 30"/>
                <a:gd name="T15" fmla="*/ 1 h 2"/>
                <a:gd name="T16" fmla="*/ 0 w 30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">
                  <a:moveTo>
                    <a:pt x="0" y="1"/>
                  </a:moveTo>
                  <a:cubicBezTo>
                    <a:pt x="0" y="1"/>
                    <a:pt x="2" y="0"/>
                    <a:pt x="5" y="0"/>
                  </a:cubicBezTo>
                  <a:cubicBezTo>
                    <a:pt x="8" y="0"/>
                    <a:pt x="11" y="0"/>
                    <a:pt x="15" y="0"/>
                  </a:cubicBezTo>
                  <a:cubicBezTo>
                    <a:pt x="19" y="0"/>
                    <a:pt x="23" y="0"/>
                    <a:pt x="25" y="0"/>
                  </a:cubicBezTo>
                  <a:cubicBezTo>
                    <a:pt x="28" y="1"/>
                    <a:pt x="30" y="1"/>
                    <a:pt x="30" y="1"/>
                  </a:cubicBezTo>
                  <a:cubicBezTo>
                    <a:pt x="30" y="1"/>
                    <a:pt x="28" y="1"/>
                    <a:pt x="25" y="1"/>
                  </a:cubicBezTo>
                  <a:cubicBezTo>
                    <a:pt x="23" y="2"/>
                    <a:pt x="19" y="2"/>
                    <a:pt x="15" y="2"/>
                  </a:cubicBezTo>
                  <a:cubicBezTo>
                    <a:pt x="11" y="2"/>
                    <a:pt x="8" y="2"/>
                    <a:pt x="5" y="1"/>
                  </a:cubicBezTo>
                  <a:cubicBezTo>
                    <a:pt x="2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245"/>
            <p:cNvSpPr>
              <a:spLocks/>
            </p:cNvSpPr>
            <p:nvPr/>
          </p:nvSpPr>
          <p:spPr bwMode="auto">
            <a:xfrm>
              <a:off x="6814188" y="7370792"/>
              <a:ext cx="57013" cy="4832"/>
            </a:xfrm>
            <a:custGeom>
              <a:avLst/>
              <a:gdLst>
                <a:gd name="T0" fmla="*/ 0 w 25"/>
                <a:gd name="T1" fmla="*/ 1 h 2"/>
                <a:gd name="T2" fmla="*/ 4 w 25"/>
                <a:gd name="T3" fmla="*/ 0 h 2"/>
                <a:gd name="T4" fmla="*/ 13 w 25"/>
                <a:gd name="T5" fmla="*/ 0 h 2"/>
                <a:gd name="T6" fmla="*/ 21 w 25"/>
                <a:gd name="T7" fmla="*/ 0 h 2"/>
                <a:gd name="T8" fmla="*/ 25 w 25"/>
                <a:gd name="T9" fmla="*/ 1 h 2"/>
                <a:gd name="T10" fmla="*/ 21 w 25"/>
                <a:gd name="T11" fmla="*/ 1 h 2"/>
                <a:gd name="T12" fmla="*/ 13 w 25"/>
                <a:gd name="T13" fmla="*/ 2 h 2"/>
                <a:gd name="T14" fmla="*/ 4 w 25"/>
                <a:gd name="T15" fmla="*/ 1 h 2"/>
                <a:gd name="T16" fmla="*/ 0 w 25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">
                  <a:moveTo>
                    <a:pt x="0" y="1"/>
                  </a:move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9" y="0"/>
                    <a:pt x="13" y="0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3" y="0"/>
                    <a:pt x="25" y="1"/>
                    <a:pt x="25" y="1"/>
                  </a:cubicBezTo>
                  <a:cubicBezTo>
                    <a:pt x="25" y="1"/>
                    <a:pt x="23" y="1"/>
                    <a:pt x="21" y="1"/>
                  </a:cubicBezTo>
                  <a:cubicBezTo>
                    <a:pt x="19" y="2"/>
                    <a:pt x="16" y="2"/>
                    <a:pt x="13" y="2"/>
                  </a:cubicBezTo>
                  <a:cubicBezTo>
                    <a:pt x="9" y="2"/>
                    <a:pt x="6" y="2"/>
                    <a:pt x="4" y="1"/>
                  </a:cubicBezTo>
                  <a:cubicBezTo>
                    <a:pt x="2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246"/>
            <p:cNvSpPr>
              <a:spLocks/>
            </p:cNvSpPr>
            <p:nvPr/>
          </p:nvSpPr>
          <p:spPr bwMode="auto">
            <a:xfrm>
              <a:off x="6697262" y="7360163"/>
              <a:ext cx="68609" cy="3865"/>
            </a:xfrm>
            <a:custGeom>
              <a:avLst/>
              <a:gdLst>
                <a:gd name="T0" fmla="*/ 0 w 30"/>
                <a:gd name="T1" fmla="*/ 1 h 2"/>
                <a:gd name="T2" fmla="*/ 5 w 30"/>
                <a:gd name="T3" fmla="*/ 0 h 2"/>
                <a:gd name="T4" fmla="*/ 15 w 30"/>
                <a:gd name="T5" fmla="*/ 0 h 2"/>
                <a:gd name="T6" fmla="*/ 25 w 30"/>
                <a:gd name="T7" fmla="*/ 0 h 2"/>
                <a:gd name="T8" fmla="*/ 30 w 30"/>
                <a:gd name="T9" fmla="*/ 1 h 2"/>
                <a:gd name="T10" fmla="*/ 25 w 30"/>
                <a:gd name="T11" fmla="*/ 1 h 2"/>
                <a:gd name="T12" fmla="*/ 15 w 30"/>
                <a:gd name="T13" fmla="*/ 2 h 2"/>
                <a:gd name="T14" fmla="*/ 5 w 30"/>
                <a:gd name="T15" fmla="*/ 1 h 2"/>
                <a:gd name="T16" fmla="*/ 0 w 30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">
                  <a:moveTo>
                    <a:pt x="0" y="1"/>
                  </a:moveTo>
                  <a:cubicBezTo>
                    <a:pt x="0" y="1"/>
                    <a:pt x="2" y="0"/>
                    <a:pt x="5" y="0"/>
                  </a:cubicBezTo>
                  <a:cubicBezTo>
                    <a:pt x="7" y="0"/>
                    <a:pt x="11" y="0"/>
                    <a:pt x="15" y="0"/>
                  </a:cubicBezTo>
                  <a:cubicBezTo>
                    <a:pt x="19" y="0"/>
                    <a:pt x="22" y="0"/>
                    <a:pt x="25" y="0"/>
                  </a:cubicBezTo>
                  <a:cubicBezTo>
                    <a:pt x="28" y="0"/>
                    <a:pt x="30" y="1"/>
                    <a:pt x="30" y="1"/>
                  </a:cubicBezTo>
                  <a:cubicBezTo>
                    <a:pt x="30" y="1"/>
                    <a:pt x="28" y="1"/>
                    <a:pt x="25" y="1"/>
                  </a:cubicBezTo>
                  <a:cubicBezTo>
                    <a:pt x="22" y="2"/>
                    <a:pt x="19" y="2"/>
                    <a:pt x="15" y="2"/>
                  </a:cubicBezTo>
                  <a:cubicBezTo>
                    <a:pt x="11" y="2"/>
                    <a:pt x="7" y="2"/>
                    <a:pt x="5" y="1"/>
                  </a:cubicBezTo>
                  <a:cubicBezTo>
                    <a:pt x="2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247"/>
            <p:cNvSpPr>
              <a:spLocks/>
            </p:cNvSpPr>
            <p:nvPr/>
          </p:nvSpPr>
          <p:spPr bwMode="auto">
            <a:xfrm>
              <a:off x="6702094" y="7353398"/>
              <a:ext cx="57013" cy="3865"/>
            </a:xfrm>
            <a:custGeom>
              <a:avLst/>
              <a:gdLst>
                <a:gd name="T0" fmla="*/ 0 w 25"/>
                <a:gd name="T1" fmla="*/ 1 h 2"/>
                <a:gd name="T2" fmla="*/ 4 w 25"/>
                <a:gd name="T3" fmla="*/ 0 h 2"/>
                <a:gd name="T4" fmla="*/ 12 w 25"/>
                <a:gd name="T5" fmla="*/ 0 h 2"/>
                <a:gd name="T6" fmla="*/ 21 w 25"/>
                <a:gd name="T7" fmla="*/ 0 h 2"/>
                <a:gd name="T8" fmla="*/ 25 w 25"/>
                <a:gd name="T9" fmla="*/ 1 h 2"/>
                <a:gd name="T10" fmla="*/ 21 w 25"/>
                <a:gd name="T11" fmla="*/ 1 h 2"/>
                <a:gd name="T12" fmla="*/ 12 w 25"/>
                <a:gd name="T13" fmla="*/ 2 h 2"/>
                <a:gd name="T14" fmla="*/ 4 w 25"/>
                <a:gd name="T15" fmla="*/ 1 h 2"/>
                <a:gd name="T16" fmla="*/ 0 w 25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">
                  <a:moveTo>
                    <a:pt x="0" y="1"/>
                  </a:move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5" y="0"/>
                    <a:pt x="19" y="0"/>
                    <a:pt x="21" y="0"/>
                  </a:cubicBezTo>
                  <a:cubicBezTo>
                    <a:pt x="23" y="0"/>
                    <a:pt x="25" y="1"/>
                    <a:pt x="25" y="1"/>
                  </a:cubicBezTo>
                  <a:cubicBezTo>
                    <a:pt x="25" y="1"/>
                    <a:pt x="23" y="1"/>
                    <a:pt x="21" y="1"/>
                  </a:cubicBezTo>
                  <a:cubicBezTo>
                    <a:pt x="19" y="2"/>
                    <a:pt x="15" y="2"/>
                    <a:pt x="12" y="2"/>
                  </a:cubicBezTo>
                  <a:cubicBezTo>
                    <a:pt x="9" y="2"/>
                    <a:pt x="6" y="2"/>
                    <a:pt x="4" y="1"/>
                  </a:cubicBezTo>
                  <a:cubicBezTo>
                    <a:pt x="2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248"/>
            <p:cNvSpPr>
              <a:spLocks/>
            </p:cNvSpPr>
            <p:nvPr/>
          </p:nvSpPr>
          <p:spPr bwMode="auto">
            <a:xfrm>
              <a:off x="6578404" y="7366927"/>
              <a:ext cx="68609" cy="3865"/>
            </a:xfrm>
            <a:custGeom>
              <a:avLst/>
              <a:gdLst>
                <a:gd name="T0" fmla="*/ 0 w 30"/>
                <a:gd name="T1" fmla="*/ 1 h 2"/>
                <a:gd name="T2" fmla="*/ 4 w 30"/>
                <a:gd name="T3" fmla="*/ 0 h 2"/>
                <a:gd name="T4" fmla="*/ 15 w 30"/>
                <a:gd name="T5" fmla="*/ 0 h 2"/>
                <a:gd name="T6" fmla="*/ 25 w 30"/>
                <a:gd name="T7" fmla="*/ 0 h 2"/>
                <a:gd name="T8" fmla="*/ 30 w 30"/>
                <a:gd name="T9" fmla="*/ 1 h 2"/>
                <a:gd name="T10" fmla="*/ 25 w 30"/>
                <a:gd name="T11" fmla="*/ 2 h 2"/>
                <a:gd name="T12" fmla="*/ 15 w 30"/>
                <a:gd name="T13" fmla="*/ 2 h 2"/>
                <a:gd name="T14" fmla="*/ 4 w 30"/>
                <a:gd name="T15" fmla="*/ 2 h 2"/>
                <a:gd name="T16" fmla="*/ 0 w 30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">
                  <a:moveTo>
                    <a:pt x="0" y="1"/>
                  </a:moveTo>
                  <a:cubicBezTo>
                    <a:pt x="0" y="1"/>
                    <a:pt x="2" y="1"/>
                    <a:pt x="4" y="0"/>
                  </a:cubicBezTo>
                  <a:cubicBezTo>
                    <a:pt x="7" y="0"/>
                    <a:pt x="11" y="0"/>
                    <a:pt x="15" y="0"/>
                  </a:cubicBezTo>
                  <a:cubicBezTo>
                    <a:pt x="19" y="0"/>
                    <a:pt x="22" y="0"/>
                    <a:pt x="25" y="0"/>
                  </a:cubicBezTo>
                  <a:cubicBezTo>
                    <a:pt x="28" y="1"/>
                    <a:pt x="30" y="1"/>
                    <a:pt x="30" y="1"/>
                  </a:cubicBezTo>
                  <a:cubicBezTo>
                    <a:pt x="30" y="1"/>
                    <a:pt x="28" y="1"/>
                    <a:pt x="25" y="2"/>
                  </a:cubicBezTo>
                  <a:cubicBezTo>
                    <a:pt x="22" y="2"/>
                    <a:pt x="18" y="2"/>
                    <a:pt x="15" y="2"/>
                  </a:cubicBezTo>
                  <a:cubicBezTo>
                    <a:pt x="11" y="2"/>
                    <a:pt x="7" y="2"/>
                    <a:pt x="4" y="2"/>
                  </a:cubicBezTo>
                  <a:cubicBezTo>
                    <a:pt x="2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249"/>
            <p:cNvSpPr>
              <a:spLocks/>
            </p:cNvSpPr>
            <p:nvPr/>
          </p:nvSpPr>
          <p:spPr bwMode="auto">
            <a:xfrm>
              <a:off x="6583236" y="7360163"/>
              <a:ext cx="57013" cy="3865"/>
            </a:xfrm>
            <a:custGeom>
              <a:avLst/>
              <a:gdLst>
                <a:gd name="T0" fmla="*/ 0 w 25"/>
                <a:gd name="T1" fmla="*/ 1 h 2"/>
                <a:gd name="T2" fmla="*/ 4 w 25"/>
                <a:gd name="T3" fmla="*/ 0 h 2"/>
                <a:gd name="T4" fmla="*/ 12 w 25"/>
                <a:gd name="T5" fmla="*/ 0 h 2"/>
                <a:gd name="T6" fmla="*/ 21 w 25"/>
                <a:gd name="T7" fmla="*/ 0 h 2"/>
                <a:gd name="T8" fmla="*/ 25 w 25"/>
                <a:gd name="T9" fmla="*/ 1 h 2"/>
                <a:gd name="T10" fmla="*/ 21 w 25"/>
                <a:gd name="T11" fmla="*/ 2 h 2"/>
                <a:gd name="T12" fmla="*/ 12 w 25"/>
                <a:gd name="T13" fmla="*/ 2 h 2"/>
                <a:gd name="T14" fmla="*/ 4 w 25"/>
                <a:gd name="T15" fmla="*/ 2 h 2"/>
                <a:gd name="T16" fmla="*/ 0 w 25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">
                  <a:moveTo>
                    <a:pt x="0" y="1"/>
                  </a:moveTo>
                  <a:cubicBezTo>
                    <a:pt x="0" y="1"/>
                    <a:pt x="1" y="1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5" y="0"/>
                    <a:pt x="18" y="0"/>
                    <a:pt x="21" y="0"/>
                  </a:cubicBezTo>
                  <a:cubicBezTo>
                    <a:pt x="23" y="1"/>
                    <a:pt x="25" y="1"/>
                    <a:pt x="25" y="1"/>
                  </a:cubicBezTo>
                  <a:cubicBezTo>
                    <a:pt x="25" y="1"/>
                    <a:pt x="23" y="1"/>
                    <a:pt x="21" y="2"/>
                  </a:cubicBezTo>
                  <a:cubicBezTo>
                    <a:pt x="18" y="2"/>
                    <a:pt x="15" y="2"/>
                    <a:pt x="12" y="2"/>
                  </a:cubicBezTo>
                  <a:cubicBezTo>
                    <a:pt x="9" y="2"/>
                    <a:pt x="6" y="2"/>
                    <a:pt x="4" y="2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250"/>
            <p:cNvSpPr>
              <a:spLocks/>
            </p:cNvSpPr>
            <p:nvPr/>
          </p:nvSpPr>
          <p:spPr bwMode="auto">
            <a:xfrm>
              <a:off x="6477906" y="7412344"/>
              <a:ext cx="61845" cy="4832"/>
            </a:xfrm>
            <a:custGeom>
              <a:avLst/>
              <a:gdLst>
                <a:gd name="T0" fmla="*/ 0 w 27"/>
                <a:gd name="T1" fmla="*/ 1 h 2"/>
                <a:gd name="T2" fmla="*/ 4 w 27"/>
                <a:gd name="T3" fmla="*/ 0 h 2"/>
                <a:gd name="T4" fmla="*/ 14 w 27"/>
                <a:gd name="T5" fmla="*/ 0 h 2"/>
                <a:gd name="T6" fmla="*/ 23 w 27"/>
                <a:gd name="T7" fmla="*/ 0 h 2"/>
                <a:gd name="T8" fmla="*/ 27 w 27"/>
                <a:gd name="T9" fmla="*/ 1 h 2"/>
                <a:gd name="T10" fmla="*/ 23 w 27"/>
                <a:gd name="T11" fmla="*/ 1 h 2"/>
                <a:gd name="T12" fmla="*/ 14 w 27"/>
                <a:gd name="T13" fmla="*/ 2 h 2"/>
                <a:gd name="T14" fmla="*/ 4 w 27"/>
                <a:gd name="T15" fmla="*/ 1 h 2"/>
                <a:gd name="T16" fmla="*/ 0 w 27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">
                  <a:moveTo>
                    <a:pt x="0" y="1"/>
                  </a:moveTo>
                  <a:cubicBezTo>
                    <a:pt x="0" y="1"/>
                    <a:pt x="2" y="0"/>
                    <a:pt x="4" y="0"/>
                  </a:cubicBezTo>
                  <a:cubicBezTo>
                    <a:pt x="7" y="0"/>
                    <a:pt x="10" y="0"/>
                    <a:pt x="14" y="0"/>
                  </a:cubicBezTo>
                  <a:cubicBezTo>
                    <a:pt x="17" y="0"/>
                    <a:pt x="20" y="0"/>
                    <a:pt x="23" y="0"/>
                  </a:cubicBezTo>
                  <a:cubicBezTo>
                    <a:pt x="25" y="1"/>
                    <a:pt x="27" y="1"/>
                    <a:pt x="27" y="1"/>
                  </a:cubicBezTo>
                  <a:cubicBezTo>
                    <a:pt x="27" y="1"/>
                    <a:pt x="25" y="1"/>
                    <a:pt x="23" y="1"/>
                  </a:cubicBezTo>
                  <a:cubicBezTo>
                    <a:pt x="20" y="2"/>
                    <a:pt x="17" y="2"/>
                    <a:pt x="14" y="2"/>
                  </a:cubicBezTo>
                  <a:cubicBezTo>
                    <a:pt x="10" y="2"/>
                    <a:pt x="7" y="2"/>
                    <a:pt x="4" y="1"/>
                  </a:cubicBezTo>
                  <a:cubicBezTo>
                    <a:pt x="2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251"/>
            <p:cNvSpPr>
              <a:spLocks/>
            </p:cNvSpPr>
            <p:nvPr/>
          </p:nvSpPr>
          <p:spPr bwMode="auto">
            <a:xfrm>
              <a:off x="6482738" y="7405580"/>
              <a:ext cx="50249" cy="4832"/>
            </a:xfrm>
            <a:custGeom>
              <a:avLst/>
              <a:gdLst>
                <a:gd name="T0" fmla="*/ 0 w 22"/>
                <a:gd name="T1" fmla="*/ 1 h 2"/>
                <a:gd name="T2" fmla="*/ 3 w 22"/>
                <a:gd name="T3" fmla="*/ 1 h 2"/>
                <a:gd name="T4" fmla="*/ 11 w 22"/>
                <a:gd name="T5" fmla="*/ 0 h 2"/>
                <a:gd name="T6" fmla="*/ 19 w 22"/>
                <a:gd name="T7" fmla="*/ 1 h 2"/>
                <a:gd name="T8" fmla="*/ 22 w 22"/>
                <a:gd name="T9" fmla="*/ 1 h 2"/>
                <a:gd name="T10" fmla="*/ 19 w 22"/>
                <a:gd name="T11" fmla="*/ 2 h 2"/>
                <a:gd name="T12" fmla="*/ 11 w 22"/>
                <a:gd name="T13" fmla="*/ 2 h 2"/>
                <a:gd name="T14" fmla="*/ 3 w 22"/>
                <a:gd name="T15" fmla="*/ 2 h 2"/>
                <a:gd name="T16" fmla="*/ 0 w 22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">
                  <a:moveTo>
                    <a:pt x="0" y="1"/>
                  </a:moveTo>
                  <a:cubicBezTo>
                    <a:pt x="0" y="1"/>
                    <a:pt x="1" y="1"/>
                    <a:pt x="3" y="1"/>
                  </a:cubicBezTo>
                  <a:cubicBezTo>
                    <a:pt x="6" y="0"/>
                    <a:pt x="8" y="0"/>
                    <a:pt x="11" y="0"/>
                  </a:cubicBezTo>
                  <a:cubicBezTo>
                    <a:pt x="14" y="0"/>
                    <a:pt x="17" y="0"/>
                    <a:pt x="19" y="1"/>
                  </a:cubicBezTo>
                  <a:cubicBezTo>
                    <a:pt x="21" y="1"/>
                    <a:pt x="22" y="1"/>
                    <a:pt x="22" y="1"/>
                  </a:cubicBezTo>
                  <a:cubicBezTo>
                    <a:pt x="22" y="1"/>
                    <a:pt x="21" y="1"/>
                    <a:pt x="19" y="2"/>
                  </a:cubicBezTo>
                  <a:cubicBezTo>
                    <a:pt x="17" y="2"/>
                    <a:pt x="14" y="2"/>
                    <a:pt x="11" y="2"/>
                  </a:cubicBezTo>
                  <a:cubicBezTo>
                    <a:pt x="8" y="2"/>
                    <a:pt x="6" y="2"/>
                    <a:pt x="3" y="2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252"/>
            <p:cNvSpPr>
              <a:spLocks/>
            </p:cNvSpPr>
            <p:nvPr/>
          </p:nvSpPr>
          <p:spPr bwMode="auto">
            <a:xfrm>
              <a:off x="6799693" y="7224877"/>
              <a:ext cx="68609" cy="4832"/>
            </a:xfrm>
            <a:custGeom>
              <a:avLst/>
              <a:gdLst>
                <a:gd name="T0" fmla="*/ 0 w 30"/>
                <a:gd name="T1" fmla="*/ 1 h 2"/>
                <a:gd name="T2" fmla="*/ 5 w 30"/>
                <a:gd name="T3" fmla="*/ 0 h 2"/>
                <a:gd name="T4" fmla="*/ 15 w 30"/>
                <a:gd name="T5" fmla="*/ 0 h 2"/>
                <a:gd name="T6" fmla="*/ 25 w 30"/>
                <a:gd name="T7" fmla="*/ 0 h 2"/>
                <a:gd name="T8" fmla="*/ 30 w 30"/>
                <a:gd name="T9" fmla="*/ 1 h 2"/>
                <a:gd name="T10" fmla="*/ 25 w 30"/>
                <a:gd name="T11" fmla="*/ 2 h 2"/>
                <a:gd name="T12" fmla="*/ 15 w 30"/>
                <a:gd name="T13" fmla="*/ 2 h 2"/>
                <a:gd name="T14" fmla="*/ 5 w 30"/>
                <a:gd name="T15" fmla="*/ 2 h 2"/>
                <a:gd name="T16" fmla="*/ 0 w 30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">
                  <a:moveTo>
                    <a:pt x="0" y="1"/>
                  </a:moveTo>
                  <a:cubicBezTo>
                    <a:pt x="0" y="1"/>
                    <a:pt x="2" y="1"/>
                    <a:pt x="5" y="0"/>
                  </a:cubicBezTo>
                  <a:cubicBezTo>
                    <a:pt x="7" y="0"/>
                    <a:pt x="11" y="0"/>
                    <a:pt x="15" y="0"/>
                  </a:cubicBezTo>
                  <a:cubicBezTo>
                    <a:pt x="19" y="0"/>
                    <a:pt x="22" y="0"/>
                    <a:pt x="25" y="0"/>
                  </a:cubicBezTo>
                  <a:cubicBezTo>
                    <a:pt x="28" y="1"/>
                    <a:pt x="30" y="1"/>
                    <a:pt x="30" y="1"/>
                  </a:cubicBezTo>
                  <a:cubicBezTo>
                    <a:pt x="30" y="1"/>
                    <a:pt x="28" y="1"/>
                    <a:pt x="25" y="2"/>
                  </a:cubicBezTo>
                  <a:cubicBezTo>
                    <a:pt x="22" y="2"/>
                    <a:pt x="19" y="2"/>
                    <a:pt x="15" y="2"/>
                  </a:cubicBezTo>
                  <a:cubicBezTo>
                    <a:pt x="11" y="2"/>
                    <a:pt x="7" y="2"/>
                    <a:pt x="5" y="2"/>
                  </a:cubicBezTo>
                  <a:cubicBezTo>
                    <a:pt x="2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253"/>
            <p:cNvSpPr>
              <a:spLocks/>
            </p:cNvSpPr>
            <p:nvPr/>
          </p:nvSpPr>
          <p:spPr bwMode="auto">
            <a:xfrm>
              <a:off x="6804525" y="7218113"/>
              <a:ext cx="57013" cy="4832"/>
            </a:xfrm>
            <a:custGeom>
              <a:avLst/>
              <a:gdLst>
                <a:gd name="T0" fmla="*/ 0 w 25"/>
                <a:gd name="T1" fmla="*/ 1 h 2"/>
                <a:gd name="T2" fmla="*/ 4 w 25"/>
                <a:gd name="T3" fmla="*/ 0 h 2"/>
                <a:gd name="T4" fmla="*/ 12 w 25"/>
                <a:gd name="T5" fmla="*/ 0 h 2"/>
                <a:gd name="T6" fmla="*/ 21 w 25"/>
                <a:gd name="T7" fmla="*/ 0 h 2"/>
                <a:gd name="T8" fmla="*/ 25 w 25"/>
                <a:gd name="T9" fmla="*/ 1 h 2"/>
                <a:gd name="T10" fmla="*/ 21 w 25"/>
                <a:gd name="T11" fmla="*/ 2 h 2"/>
                <a:gd name="T12" fmla="*/ 12 w 25"/>
                <a:gd name="T13" fmla="*/ 2 h 2"/>
                <a:gd name="T14" fmla="*/ 4 w 25"/>
                <a:gd name="T15" fmla="*/ 2 h 2"/>
                <a:gd name="T16" fmla="*/ 0 w 25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">
                  <a:moveTo>
                    <a:pt x="0" y="1"/>
                  </a:moveTo>
                  <a:cubicBezTo>
                    <a:pt x="0" y="1"/>
                    <a:pt x="1" y="1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5" y="0"/>
                    <a:pt x="19" y="0"/>
                    <a:pt x="21" y="0"/>
                  </a:cubicBezTo>
                  <a:cubicBezTo>
                    <a:pt x="23" y="1"/>
                    <a:pt x="25" y="1"/>
                    <a:pt x="25" y="1"/>
                  </a:cubicBezTo>
                  <a:cubicBezTo>
                    <a:pt x="25" y="1"/>
                    <a:pt x="23" y="1"/>
                    <a:pt x="21" y="2"/>
                  </a:cubicBezTo>
                  <a:cubicBezTo>
                    <a:pt x="19" y="2"/>
                    <a:pt x="15" y="2"/>
                    <a:pt x="12" y="2"/>
                  </a:cubicBezTo>
                  <a:cubicBezTo>
                    <a:pt x="9" y="2"/>
                    <a:pt x="6" y="2"/>
                    <a:pt x="4" y="2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254"/>
            <p:cNvSpPr>
              <a:spLocks/>
            </p:cNvSpPr>
            <p:nvPr/>
          </p:nvSpPr>
          <p:spPr bwMode="auto">
            <a:xfrm>
              <a:off x="6692431" y="7188157"/>
              <a:ext cx="68609" cy="6764"/>
            </a:xfrm>
            <a:custGeom>
              <a:avLst/>
              <a:gdLst>
                <a:gd name="T0" fmla="*/ 0 w 30"/>
                <a:gd name="T1" fmla="*/ 1 h 3"/>
                <a:gd name="T2" fmla="*/ 5 w 30"/>
                <a:gd name="T3" fmla="*/ 1 h 3"/>
                <a:gd name="T4" fmla="*/ 15 w 30"/>
                <a:gd name="T5" fmla="*/ 0 h 3"/>
                <a:gd name="T6" fmla="*/ 26 w 30"/>
                <a:gd name="T7" fmla="*/ 1 h 3"/>
                <a:gd name="T8" fmla="*/ 30 w 30"/>
                <a:gd name="T9" fmla="*/ 2 h 3"/>
                <a:gd name="T10" fmla="*/ 26 w 30"/>
                <a:gd name="T11" fmla="*/ 2 h 3"/>
                <a:gd name="T12" fmla="*/ 15 w 30"/>
                <a:gd name="T13" fmla="*/ 3 h 3"/>
                <a:gd name="T14" fmla="*/ 5 w 30"/>
                <a:gd name="T15" fmla="*/ 2 h 3"/>
                <a:gd name="T16" fmla="*/ 0 w 30"/>
                <a:gd name="T1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">
                  <a:moveTo>
                    <a:pt x="0" y="1"/>
                  </a:moveTo>
                  <a:cubicBezTo>
                    <a:pt x="0" y="1"/>
                    <a:pt x="2" y="1"/>
                    <a:pt x="5" y="1"/>
                  </a:cubicBezTo>
                  <a:cubicBezTo>
                    <a:pt x="8" y="1"/>
                    <a:pt x="12" y="0"/>
                    <a:pt x="15" y="0"/>
                  </a:cubicBezTo>
                  <a:cubicBezTo>
                    <a:pt x="19" y="0"/>
                    <a:pt x="23" y="1"/>
                    <a:pt x="26" y="1"/>
                  </a:cubicBezTo>
                  <a:cubicBezTo>
                    <a:pt x="29" y="1"/>
                    <a:pt x="30" y="2"/>
                    <a:pt x="30" y="2"/>
                  </a:cubicBezTo>
                  <a:cubicBezTo>
                    <a:pt x="30" y="2"/>
                    <a:pt x="29" y="2"/>
                    <a:pt x="26" y="2"/>
                  </a:cubicBezTo>
                  <a:cubicBezTo>
                    <a:pt x="23" y="2"/>
                    <a:pt x="19" y="3"/>
                    <a:pt x="15" y="3"/>
                  </a:cubicBezTo>
                  <a:cubicBezTo>
                    <a:pt x="12" y="3"/>
                    <a:pt x="8" y="2"/>
                    <a:pt x="5" y="2"/>
                  </a:cubicBezTo>
                  <a:cubicBezTo>
                    <a:pt x="2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255"/>
            <p:cNvSpPr>
              <a:spLocks/>
            </p:cNvSpPr>
            <p:nvPr/>
          </p:nvSpPr>
          <p:spPr bwMode="auto">
            <a:xfrm>
              <a:off x="6697262" y="7181392"/>
              <a:ext cx="57013" cy="6764"/>
            </a:xfrm>
            <a:custGeom>
              <a:avLst/>
              <a:gdLst>
                <a:gd name="T0" fmla="*/ 0 w 25"/>
                <a:gd name="T1" fmla="*/ 1 h 3"/>
                <a:gd name="T2" fmla="*/ 4 w 25"/>
                <a:gd name="T3" fmla="*/ 1 h 3"/>
                <a:gd name="T4" fmla="*/ 13 w 25"/>
                <a:gd name="T5" fmla="*/ 0 h 3"/>
                <a:gd name="T6" fmla="*/ 21 w 25"/>
                <a:gd name="T7" fmla="*/ 1 h 3"/>
                <a:gd name="T8" fmla="*/ 25 w 25"/>
                <a:gd name="T9" fmla="*/ 2 h 3"/>
                <a:gd name="T10" fmla="*/ 21 w 25"/>
                <a:gd name="T11" fmla="*/ 2 h 3"/>
                <a:gd name="T12" fmla="*/ 13 w 25"/>
                <a:gd name="T13" fmla="*/ 3 h 3"/>
                <a:gd name="T14" fmla="*/ 4 w 25"/>
                <a:gd name="T15" fmla="*/ 2 h 3"/>
                <a:gd name="T16" fmla="*/ 0 w 25"/>
                <a:gd name="T1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">
                  <a:moveTo>
                    <a:pt x="0" y="1"/>
                  </a:moveTo>
                  <a:cubicBezTo>
                    <a:pt x="0" y="1"/>
                    <a:pt x="2" y="1"/>
                    <a:pt x="4" y="1"/>
                  </a:cubicBezTo>
                  <a:cubicBezTo>
                    <a:pt x="7" y="1"/>
                    <a:pt x="10" y="0"/>
                    <a:pt x="13" y="0"/>
                  </a:cubicBezTo>
                  <a:cubicBezTo>
                    <a:pt x="16" y="0"/>
                    <a:pt x="19" y="1"/>
                    <a:pt x="21" y="1"/>
                  </a:cubicBezTo>
                  <a:cubicBezTo>
                    <a:pt x="24" y="1"/>
                    <a:pt x="25" y="2"/>
                    <a:pt x="25" y="2"/>
                  </a:cubicBezTo>
                  <a:cubicBezTo>
                    <a:pt x="25" y="2"/>
                    <a:pt x="24" y="2"/>
                    <a:pt x="21" y="2"/>
                  </a:cubicBezTo>
                  <a:cubicBezTo>
                    <a:pt x="19" y="2"/>
                    <a:pt x="16" y="3"/>
                    <a:pt x="13" y="3"/>
                  </a:cubicBezTo>
                  <a:cubicBezTo>
                    <a:pt x="10" y="3"/>
                    <a:pt x="7" y="2"/>
                    <a:pt x="4" y="2"/>
                  </a:cubicBezTo>
                  <a:cubicBezTo>
                    <a:pt x="2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256"/>
            <p:cNvSpPr>
              <a:spLocks/>
            </p:cNvSpPr>
            <p:nvPr/>
          </p:nvSpPr>
          <p:spPr bwMode="auto">
            <a:xfrm>
              <a:off x="6573573" y="7213281"/>
              <a:ext cx="68609" cy="4832"/>
            </a:xfrm>
            <a:custGeom>
              <a:avLst/>
              <a:gdLst>
                <a:gd name="T0" fmla="*/ 0 w 30"/>
                <a:gd name="T1" fmla="*/ 1 h 2"/>
                <a:gd name="T2" fmla="*/ 5 w 30"/>
                <a:gd name="T3" fmla="*/ 0 h 2"/>
                <a:gd name="T4" fmla="*/ 15 w 30"/>
                <a:gd name="T5" fmla="*/ 0 h 2"/>
                <a:gd name="T6" fmla="*/ 26 w 30"/>
                <a:gd name="T7" fmla="*/ 1 h 2"/>
                <a:gd name="T8" fmla="*/ 30 w 30"/>
                <a:gd name="T9" fmla="*/ 1 h 2"/>
                <a:gd name="T10" fmla="*/ 26 w 30"/>
                <a:gd name="T11" fmla="*/ 2 h 2"/>
                <a:gd name="T12" fmla="*/ 15 w 30"/>
                <a:gd name="T13" fmla="*/ 2 h 2"/>
                <a:gd name="T14" fmla="*/ 5 w 30"/>
                <a:gd name="T15" fmla="*/ 2 h 2"/>
                <a:gd name="T16" fmla="*/ 0 w 30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">
                  <a:moveTo>
                    <a:pt x="0" y="1"/>
                  </a:moveTo>
                  <a:cubicBezTo>
                    <a:pt x="0" y="1"/>
                    <a:pt x="2" y="1"/>
                    <a:pt x="5" y="0"/>
                  </a:cubicBezTo>
                  <a:cubicBezTo>
                    <a:pt x="8" y="0"/>
                    <a:pt x="12" y="0"/>
                    <a:pt x="15" y="0"/>
                  </a:cubicBezTo>
                  <a:cubicBezTo>
                    <a:pt x="19" y="0"/>
                    <a:pt x="23" y="0"/>
                    <a:pt x="26" y="1"/>
                  </a:cubicBezTo>
                  <a:cubicBezTo>
                    <a:pt x="28" y="1"/>
                    <a:pt x="30" y="1"/>
                    <a:pt x="30" y="1"/>
                  </a:cubicBezTo>
                  <a:cubicBezTo>
                    <a:pt x="30" y="1"/>
                    <a:pt x="28" y="2"/>
                    <a:pt x="26" y="2"/>
                  </a:cubicBezTo>
                  <a:cubicBezTo>
                    <a:pt x="23" y="2"/>
                    <a:pt x="19" y="2"/>
                    <a:pt x="15" y="2"/>
                  </a:cubicBezTo>
                  <a:cubicBezTo>
                    <a:pt x="12" y="2"/>
                    <a:pt x="8" y="2"/>
                    <a:pt x="5" y="2"/>
                  </a:cubicBezTo>
                  <a:cubicBezTo>
                    <a:pt x="2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257"/>
            <p:cNvSpPr>
              <a:spLocks/>
            </p:cNvSpPr>
            <p:nvPr/>
          </p:nvSpPr>
          <p:spPr bwMode="auto">
            <a:xfrm>
              <a:off x="6578404" y="7206517"/>
              <a:ext cx="57013" cy="4832"/>
            </a:xfrm>
            <a:custGeom>
              <a:avLst/>
              <a:gdLst>
                <a:gd name="T0" fmla="*/ 0 w 25"/>
                <a:gd name="T1" fmla="*/ 1 h 2"/>
                <a:gd name="T2" fmla="*/ 4 w 25"/>
                <a:gd name="T3" fmla="*/ 1 h 2"/>
                <a:gd name="T4" fmla="*/ 13 w 25"/>
                <a:gd name="T5" fmla="*/ 0 h 2"/>
                <a:gd name="T6" fmla="*/ 21 w 25"/>
                <a:gd name="T7" fmla="*/ 1 h 2"/>
                <a:gd name="T8" fmla="*/ 25 w 25"/>
                <a:gd name="T9" fmla="*/ 1 h 2"/>
                <a:gd name="T10" fmla="*/ 21 w 25"/>
                <a:gd name="T11" fmla="*/ 2 h 2"/>
                <a:gd name="T12" fmla="*/ 13 w 25"/>
                <a:gd name="T13" fmla="*/ 2 h 2"/>
                <a:gd name="T14" fmla="*/ 4 w 25"/>
                <a:gd name="T15" fmla="*/ 2 h 2"/>
                <a:gd name="T16" fmla="*/ 0 w 25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">
                  <a:moveTo>
                    <a:pt x="0" y="1"/>
                  </a:moveTo>
                  <a:cubicBezTo>
                    <a:pt x="0" y="1"/>
                    <a:pt x="2" y="1"/>
                    <a:pt x="4" y="1"/>
                  </a:cubicBezTo>
                  <a:cubicBezTo>
                    <a:pt x="7" y="0"/>
                    <a:pt x="10" y="0"/>
                    <a:pt x="13" y="0"/>
                  </a:cubicBezTo>
                  <a:cubicBezTo>
                    <a:pt x="16" y="0"/>
                    <a:pt x="19" y="0"/>
                    <a:pt x="21" y="1"/>
                  </a:cubicBezTo>
                  <a:cubicBezTo>
                    <a:pt x="24" y="1"/>
                    <a:pt x="25" y="1"/>
                    <a:pt x="25" y="1"/>
                  </a:cubicBezTo>
                  <a:cubicBezTo>
                    <a:pt x="25" y="1"/>
                    <a:pt x="24" y="2"/>
                    <a:pt x="21" y="2"/>
                  </a:cubicBezTo>
                  <a:cubicBezTo>
                    <a:pt x="19" y="2"/>
                    <a:pt x="16" y="2"/>
                    <a:pt x="13" y="2"/>
                  </a:cubicBezTo>
                  <a:cubicBezTo>
                    <a:pt x="10" y="2"/>
                    <a:pt x="7" y="2"/>
                    <a:pt x="4" y="2"/>
                  </a:cubicBezTo>
                  <a:cubicBezTo>
                    <a:pt x="2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258"/>
            <p:cNvSpPr>
              <a:spLocks/>
            </p:cNvSpPr>
            <p:nvPr/>
          </p:nvSpPr>
          <p:spPr bwMode="auto">
            <a:xfrm>
              <a:off x="6482738" y="7303149"/>
              <a:ext cx="57013" cy="3865"/>
            </a:xfrm>
            <a:custGeom>
              <a:avLst/>
              <a:gdLst>
                <a:gd name="T0" fmla="*/ 0 w 25"/>
                <a:gd name="T1" fmla="*/ 1 h 2"/>
                <a:gd name="T2" fmla="*/ 4 w 25"/>
                <a:gd name="T3" fmla="*/ 0 h 2"/>
                <a:gd name="T4" fmla="*/ 12 w 25"/>
                <a:gd name="T5" fmla="*/ 0 h 2"/>
                <a:gd name="T6" fmla="*/ 21 w 25"/>
                <a:gd name="T7" fmla="*/ 1 h 2"/>
                <a:gd name="T8" fmla="*/ 25 w 25"/>
                <a:gd name="T9" fmla="*/ 1 h 2"/>
                <a:gd name="T10" fmla="*/ 21 w 25"/>
                <a:gd name="T11" fmla="*/ 2 h 2"/>
                <a:gd name="T12" fmla="*/ 12 w 25"/>
                <a:gd name="T13" fmla="*/ 2 h 2"/>
                <a:gd name="T14" fmla="*/ 4 w 25"/>
                <a:gd name="T15" fmla="*/ 1 h 2"/>
                <a:gd name="T16" fmla="*/ 0 w 25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">
                  <a:moveTo>
                    <a:pt x="0" y="1"/>
                  </a:moveTo>
                  <a:cubicBezTo>
                    <a:pt x="0" y="1"/>
                    <a:pt x="2" y="1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5" y="0"/>
                    <a:pt x="18" y="0"/>
                    <a:pt x="21" y="1"/>
                  </a:cubicBezTo>
                  <a:cubicBezTo>
                    <a:pt x="23" y="1"/>
                    <a:pt x="25" y="1"/>
                    <a:pt x="25" y="1"/>
                  </a:cubicBezTo>
                  <a:cubicBezTo>
                    <a:pt x="25" y="1"/>
                    <a:pt x="23" y="1"/>
                    <a:pt x="21" y="2"/>
                  </a:cubicBezTo>
                  <a:cubicBezTo>
                    <a:pt x="18" y="2"/>
                    <a:pt x="15" y="2"/>
                    <a:pt x="12" y="2"/>
                  </a:cubicBezTo>
                  <a:cubicBezTo>
                    <a:pt x="9" y="2"/>
                    <a:pt x="6" y="2"/>
                    <a:pt x="4" y="1"/>
                  </a:cubicBezTo>
                  <a:cubicBezTo>
                    <a:pt x="2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259"/>
            <p:cNvSpPr>
              <a:spLocks/>
            </p:cNvSpPr>
            <p:nvPr/>
          </p:nvSpPr>
          <p:spPr bwMode="auto">
            <a:xfrm>
              <a:off x="6487570" y="7298318"/>
              <a:ext cx="45417" cy="1933"/>
            </a:xfrm>
            <a:custGeom>
              <a:avLst/>
              <a:gdLst>
                <a:gd name="T0" fmla="*/ 0 w 20"/>
                <a:gd name="T1" fmla="*/ 1 h 1"/>
                <a:gd name="T2" fmla="*/ 3 w 20"/>
                <a:gd name="T3" fmla="*/ 0 h 1"/>
                <a:gd name="T4" fmla="*/ 10 w 20"/>
                <a:gd name="T5" fmla="*/ 0 h 1"/>
                <a:gd name="T6" fmla="*/ 17 w 20"/>
                <a:gd name="T7" fmla="*/ 0 h 1"/>
                <a:gd name="T8" fmla="*/ 20 w 20"/>
                <a:gd name="T9" fmla="*/ 1 h 1"/>
                <a:gd name="T10" fmla="*/ 17 w 20"/>
                <a:gd name="T11" fmla="*/ 1 h 1"/>
                <a:gd name="T12" fmla="*/ 10 w 20"/>
                <a:gd name="T13" fmla="*/ 1 h 1"/>
                <a:gd name="T14" fmla="*/ 3 w 20"/>
                <a:gd name="T15" fmla="*/ 1 h 1"/>
                <a:gd name="T16" fmla="*/ 0 w 20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0" y="1"/>
                    <a:pt x="20" y="1"/>
                  </a:cubicBezTo>
                  <a:cubicBezTo>
                    <a:pt x="20" y="1"/>
                    <a:pt x="19" y="1"/>
                    <a:pt x="17" y="1"/>
                  </a:cubicBezTo>
                  <a:cubicBezTo>
                    <a:pt x="15" y="1"/>
                    <a:pt x="12" y="1"/>
                    <a:pt x="10" y="1"/>
                  </a:cubicBezTo>
                  <a:cubicBezTo>
                    <a:pt x="7" y="1"/>
                    <a:pt x="5" y="1"/>
                    <a:pt x="3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260"/>
            <p:cNvSpPr>
              <a:spLocks/>
            </p:cNvSpPr>
            <p:nvPr/>
          </p:nvSpPr>
          <p:spPr bwMode="auto">
            <a:xfrm>
              <a:off x="6777467" y="7163032"/>
              <a:ext cx="8697" cy="294729"/>
            </a:xfrm>
            <a:custGeom>
              <a:avLst/>
              <a:gdLst>
                <a:gd name="T0" fmla="*/ 1 w 4"/>
                <a:gd name="T1" fmla="*/ 0 h 129"/>
                <a:gd name="T2" fmla="*/ 2 w 4"/>
                <a:gd name="T3" fmla="*/ 5 h 129"/>
                <a:gd name="T4" fmla="*/ 2 w 4"/>
                <a:gd name="T5" fmla="*/ 20 h 129"/>
                <a:gd name="T6" fmla="*/ 3 w 4"/>
                <a:gd name="T7" fmla="*/ 41 h 129"/>
                <a:gd name="T8" fmla="*/ 4 w 4"/>
                <a:gd name="T9" fmla="*/ 64 h 129"/>
                <a:gd name="T10" fmla="*/ 4 w 4"/>
                <a:gd name="T11" fmla="*/ 88 h 129"/>
                <a:gd name="T12" fmla="*/ 4 w 4"/>
                <a:gd name="T13" fmla="*/ 108 h 129"/>
                <a:gd name="T14" fmla="*/ 3 w 4"/>
                <a:gd name="T15" fmla="*/ 123 h 129"/>
                <a:gd name="T16" fmla="*/ 3 w 4"/>
                <a:gd name="T17" fmla="*/ 129 h 129"/>
                <a:gd name="T18" fmla="*/ 3 w 4"/>
                <a:gd name="T19" fmla="*/ 123 h 129"/>
                <a:gd name="T20" fmla="*/ 2 w 4"/>
                <a:gd name="T21" fmla="*/ 109 h 129"/>
                <a:gd name="T22" fmla="*/ 1 w 4"/>
                <a:gd name="T23" fmla="*/ 88 h 129"/>
                <a:gd name="T24" fmla="*/ 0 w 4"/>
                <a:gd name="T25" fmla="*/ 64 h 129"/>
                <a:gd name="T26" fmla="*/ 0 w 4"/>
                <a:gd name="T27" fmla="*/ 41 h 129"/>
                <a:gd name="T28" fmla="*/ 1 w 4"/>
                <a:gd name="T29" fmla="*/ 20 h 129"/>
                <a:gd name="T30" fmla="*/ 1 w 4"/>
                <a:gd name="T31" fmla="*/ 5 h 129"/>
                <a:gd name="T32" fmla="*/ 1 w 4"/>
                <a:gd name="T3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129">
                  <a:moveTo>
                    <a:pt x="1" y="0"/>
                  </a:moveTo>
                  <a:cubicBezTo>
                    <a:pt x="1" y="0"/>
                    <a:pt x="1" y="2"/>
                    <a:pt x="2" y="5"/>
                  </a:cubicBezTo>
                  <a:cubicBezTo>
                    <a:pt x="2" y="9"/>
                    <a:pt x="2" y="14"/>
                    <a:pt x="2" y="20"/>
                  </a:cubicBezTo>
                  <a:cubicBezTo>
                    <a:pt x="2" y="26"/>
                    <a:pt x="3" y="33"/>
                    <a:pt x="3" y="41"/>
                  </a:cubicBezTo>
                  <a:cubicBezTo>
                    <a:pt x="3" y="48"/>
                    <a:pt x="3" y="56"/>
                    <a:pt x="4" y="64"/>
                  </a:cubicBezTo>
                  <a:cubicBezTo>
                    <a:pt x="4" y="72"/>
                    <a:pt x="4" y="80"/>
                    <a:pt x="4" y="88"/>
                  </a:cubicBezTo>
                  <a:cubicBezTo>
                    <a:pt x="4" y="95"/>
                    <a:pt x="4" y="102"/>
                    <a:pt x="4" y="108"/>
                  </a:cubicBezTo>
                  <a:cubicBezTo>
                    <a:pt x="3" y="115"/>
                    <a:pt x="3" y="120"/>
                    <a:pt x="3" y="123"/>
                  </a:cubicBezTo>
                  <a:cubicBezTo>
                    <a:pt x="3" y="127"/>
                    <a:pt x="3" y="129"/>
                    <a:pt x="3" y="129"/>
                  </a:cubicBezTo>
                  <a:cubicBezTo>
                    <a:pt x="3" y="129"/>
                    <a:pt x="3" y="127"/>
                    <a:pt x="3" y="123"/>
                  </a:cubicBezTo>
                  <a:cubicBezTo>
                    <a:pt x="2" y="120"/>
                    <a:pt x="2" y="115"/>
                    <a:pt x="2" y="109"/>
                  </a:cubicBezTo>
                  <a:cubicBezTo>
                    <a:pt x="2" y="102"/>
                    <a:pt x="1" y="95"/>
                    <a:pt x="1" y="88"/>
                  </a:cubicBezTo>
                  <a:cubicBezTo>
                    <a:pt x="1" y="80"/>
                    <a:pt x="1" y="72"/>
                    <a:pt x="0" y="64"/>
                  </a:cubicBezTo>
                  <a:cubicBezTo>
                    <a:pt x="0" y="56"/>
                    <a:pt x="0" y="48"/>
                    <a:pt x="0" y="41"/>
                  </a:cubicBezTo>
                  <a:cubicBezTo>
                    <a:pt x="0" y="33"/>
                    <a:pt x="0" y="26"/>
                    <a:pt x="1" y="20"/>
                  </a:cubicBezTo>
                  <a:cubicBezTo>
                    <a:pt x="1" y="14"/>
                    <a:pt x="1" y="9"/>
                    <a:pt x="1" y="5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7C2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261"/>
            <p:cNvSpPr>
              <a:spLocks/>
            </p:cNvSpPr>
            <p:nvPr/>
          </p:nvSpPr>
          <p:spPr bwMode="auto">
            <a:xfrm>
              <a:off x="6660542" y="7149503"/>
              <a:ext cx="6764" cy="294729"/>
            </a:xfrm>
            <a:custGeom>
              <a:avLst/>
              <a:gdLst>
                <a:gd name="T0" fmla="*/ 1 w 3"/>
                <a:gd name="T1" fmla="*/ 0 h 129"/>
                <a:gd name="T2" fmla="*/ 1 w 3"/>
                <a:gd name="T3" fmla="*/ 6 h 129"/>
                <a:gd name="T4" fmla="*/ 2 w 3"/>
                <a:gd name="T5" fmla="*/ 20 h 129"/>
                <a:gd name="T6" fmla="*/ 3 w 3"/>
                <a:gd name="T7" fmla="*/ 41 h 129"/>
                <a:gd name="T8" fmla="*/ 3 w 3"/>
                <a:gd name="T9" fmla="*/ 65 h 129"/>
                <a:gd name="T10" fmla="*/ 3 w 3"/>
                <a:gd name="T11" fmla="*/ 88 h 129"/>
                <a:gd name="T12" fmla="*/ 3 w 3"/>
                <a:gd name="T13" fmla="*/ 109 h 129"/>
                <a:gd name="T14" fmla="*/ 3 w 3"/>
                <a:gd name="T15" fmla="*/ 124 h 129"/>
                <a:gd name="T16" fmla="*/ 3 w 3"/>
                <a:gd name="T17" fmla="*/ 129 h 129"/>
                <a:gd name="T18" fmla="*/ 2 w 3"/>
                <a:gd name="T19" fmla="*/ 124 h 129"/>
                <a:gd name="T20" fmla="*/ 1 w 3"/>
                <a:gd name="T21" fmla="*/ 109 h 129"/>
                <a:gd name="T22" fmla="*/ 1 w 3"/>
                <a:gd name="T23" fmla="*/ 88 h 129"/>
                <a:gd name="T24" fmla="*/ 0 w 3"/>
                <a:gd name="T25" fmla="*/ 65 h 129"/>
                <a:gd name="T26" fmla="*/ 0 w 3"/>
                <a:gd name="T27" fmla="*/ 41 h 129"/>
                <a:gd name="T28" fmla="*/ 0 w 3"/>
                <a:gd name="T29" fmla="*/ 20 h 129"/>
                <a:gd name="T30" fmla="*/ 1 w 3"/>
                <a:gd name="T31" fmla="*/ 6 h 129"/>
                <a:gd name="T32" fmla="*/ 1 w 3"/>
                <a:gd name="T3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" h="129">
                  <a:moveTo>
                    <a:pt x="1" y="0"/>
                  </a:moveTo>
                  <a:cubicBezTo>
                    <a:pt x="1" y="0"/>
                    <a:pt x="1" y="2"/>
                    <a:pt x="1" y="6"/>
                  </a:cubicBezTo>
                  <a:cubicBezTo>
                    <a:pt x="1" y="9"/>
                    <a:pt x="2" y="14"/>
                    <a:pt x="2" y="20"/>
                  </a:cubicBezTo>
                  <a:cubicBezTo>
                    <a:pt x="2" y="26"/>
                    <a:pt x="3" y="33"/>
                    <a:pt x="3" y="41"/>
                  </a:cubicBezTo>
                  <a:cubicBezTo>
                    <a:pt x="3" y="49"/>
                    <a:pt x="3" y="57"/>
                    <a:pt x="3" y="65"/>
                  </a:cubicBezTo>
                  <a:cubicBezTo>
                    <a:pt x="3" y="73"/>
                    <a:pt x="3" y="81"/>
                    <a:pt x="3" y="88"/>
                  </a:cubicBezTo>
                  <a:cubicBezTo>
                    <a:pt x="3" y="96"/>
                    <a:pt x="3" y="103"/>
                    <a:pt x="3" y="109"/>
                  </a:cubicBezTo>
                  <a:cubicBezTo>
                    <a:pt x="3" y="115"/>
                    <a:pt x="3" y="120"/>
                    <a:pt x="3" y="124"/>
                  </a:cubicBezTo>
                  <a:cubicBezTo>
                    <a:pt x="3" y="127"/>
                    <a:pt x="3" y="129"/>
                    <a:pt x="3" y="129"/>
                  </a:cubicBezTo>
                  <a:cubicBezTo>
                    <a:pt x="3" y="129"/>
                    <a:pt x="2" y="127"/>
                    <a:pt x="2" y="124"/>
                  </a:cubicBezTo>
                  <a:cubicBezTo>
                    <a:pt x="2" y="120"/>
                    <a:pt x="2" y="115"/>
                    <a:pt x="1" y="109"/>
                  </a:cubicBezTo>
                  <a:cubicBezTo>
                    <a:pt x="1" y="103"/>
                    <a:pt x="1" y="96"/>
                    <a:pt x="1" y="88"/>
                  </a:cubicBezTo>
                  <a:cubicBezTo>
                    <a:pt x="0" y="81"/>
                    <a:pt x="0" y="73"/>
                    <a:pt x="0" y="65"/>
                  </a:cubicBezTo>
                  <a:cubicBezTo>
                    <a:pt x="0" y="57"/>
                    <a:pt x="0" y="49"/>
                    <a:pt x="0" y="41"/>
                  </a:cubicBezTo>
                  <a:cubicBezTo>
                    <a:pt x="0" y="34"/>
                    <a:pt x="0" y="26"/>
                    <a:pt x="0" y="20"/>
                  </a:cubicBezTo>
                  <a:cubicBezTo>
                    <a:pt x="0" y="14"/>
                    <a:pt x="1" y="9"/>
                    <a:pt x="1" y="6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7C2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262"/>
            <p:cNvSpPr>
              <a:spLocks/>
            </p:cNvSpPr>
            <p:nvPr/>
          </p:nvSpPr>
          <p:spPr bwMode="auto">
            <a:xfrm>
              <a:off x="6553280" y="7250001"/>
              <a:ext cx="6764" cy="210659"/>
            </a:xfrm>
            <a:custGeom>
              <a:avLst/>
              <a:gdLst>
                <a:gd name="T0" fmla="*/ 1 w 3"/>
                <a:gd name="T1" fmla="*/ 0 h 92"/>
                <a:gd name="T2" fmla="*/ 1 w 3"/>
                <a:gd name="T3" fmla="*/ 4 h 92"/>
                <a:gd name="T4" fmla="*/ 2 w 3"/>
                <a:gd name="T5" fmla="*/ 14 h 92"/>
                <a:gd name="T6" fmla="*/ 3 w 3"/>
                <a:gd name="T7" fmla="*/ 29 h 92"/>
                <a:gd name="T8" fmla="*/ 3 w 3"/>
                <a:gd name="T9" fmla="*/ 46 h 92"/>
                <a:gd name="T10" fmla="*/ 3 w 3"/>
                <a:gd name="T11" fmla="*/ 63 h 92"/>
                <a:gd name="T12" fmla="*/ 3 w 3"/>
                <a:gd name="T13" fmla="*/ 77 h 92"/>
                <a:gd name="T14" fmla="*/ 2 w 3"/>
                <a:gd name="T15" fmla="*/ 88 h 92"/>
                <a:gd name="T16" fmla="*/ 2 w 3"/>
                <a:gd name="T17" fmla="*/ 92 h 92"/>
                <a:gd name="T18" fmla="*/ 2 w 3"/>
                <a:gd name="T19" fmla="*/ 88 h 92"/>
                <a:gd name="T20" fmla="*/ 1 w 3"/>
                <a:gd name="T21" fmla="*/ 77 h 92"/>
                <a:gd name="T22" fmla="*/ 0 w 3"/>
                <a:gd name="T23" fmla="*/ 63 h 92"/>
                <a:gd name="T24" fmla="*/ 0 w 3"/>
                <a:gd name="T25" fmla="*/ 46 h 92"/>
                <a:gd name="T26" fmla="*/ 0 w 3"/>
                <a:gd name="T27" fmla="*/ 29 h 92"/>
                <a:gd name="T28" fmla="*/ 0 w 3"/>
                <a:gd name="T29" fmla="*/ 14 h 92"/>
                <a:gd name="T30" fmla="*/ 1 w 3"/>
                <a:gd name="T31" fmla="*/ 4 h 92"/>
                <a:gd name="T32" fmla="*/ 1 w 3"/>
                <a:gd name="T3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" h="92">
                  <a:moveTo>
                    <a:pt x="1" y="0"/>
                  </a:moveTo>
                  <a:cubicBezTo>
                    <a:pt x="1" y="0"/>
                    <a:pt x="1" y="1"/>
                    <a:pt x="1" y="4"/>
                  </a:cubicBezTo>
                  <a:cubicBezTo>
                    <a:pt x="1" y="6"/>
                    <a:pt x="2" y="10"/>
                    <a:pt x="2" y="14"/>
                  </a:cubicBezTo>
                  <a:cubicBezTo>
                    <a:pt x="2" y="18"/>
                    <a:pt x="2" y="23"/>
                    <a:pt x="3" y="29"/>
                  </a:cubicBezTo>
                  <a:cubicBezTo>
                    <a:pt x="3" y="34"/>
                    <a:pt x="3" y="40"/>
                    <a:pt x="3" y="46"/>
                  </a:cubicBezTo>
                  <a:cubicBezTo>
                    <a:pt x="3" y="52"/>
                    <a:pt x="3" y="57"/>
                    <a:pt x="3" y="63"/>
                  </a:cubicBezTo>
                  <a:cubicBezTo>
                    <a:pt x="3" y="68"/>
                    <a:pt x="3" y="73"/>
                    <a:pt x="3" y="77"/>
                  </a:cubicBezTo>
                  <a:cubicBezTo>
                    <a:pt x="3" y="82"/>
                    <a:pt x="3" y="85"/>
                    <a:pt x="2" y="88"/>
                  </a:cubicBezTo>
                  <a:cubicBezTo>
                    <a:pt x="2" y="90"/>
                    <a:pt x="2" y="92"/>
                    <a:pt x="2" y="92"/>
                  </a:cubicBezTo>
                  <a:cubicBezTo>
                    <a:pt x="2" y="92"/>
                    <a:pt x="2" y="90"/>
                    <a:pt x="2" y="88"/>
                  </a:cubicBezTo>
                  <a:cubicBezTo>
                    <a:pt x="2" y="85"/>
                    <a:pt x="1" y="82"/>
                    <a:pt x="1" y="77"/>
                  </a:cubicBezTo>
                  <a:cubicBezTo>
                    <a:pt x="1" y="73"/>
                    <a:pt x="1" y="68"/>
                    <a:pt x="0" y="63"/>
                  </a:cubicBezTo>
                  <a:cubicBezTo>
                    <a:pt x="0" y="57"/>
                    <a:pt x="0" y="52"/>
                    <a:pt x="0" y="46"/>
                  </a:cubicBezTo>
                  <a:cubicBezTo>
                    <a:pt x="0" y="40"/>
                    <a:pt x="0" y="34"/>
                    <a:pt x="0" y="29"/>
                  </a:cubicBezTo>
                  <a:cubicBezTo>
                    <a:pt x="0" y="23"/>
                    <a:pt x="0" y="18"/>
                    <a:pt x="0" y="14"/>
                  </a:cubicBezTo>
                  <a:cubicBezTo>
                    <a:pt x="0" y="10"/>
                    <a:pt x="1" y="6"/>
                    <a:pt x="1" y="4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7C2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263"/>
            <p:cNvSpPr>
              <a:spLocks/>
            </p:cNvSpPr>
            <p:nvPr/>
          </p:nvSpPr>
          <p:spPr bwMode="auto">
            <a:xfrm>
              <a:off x="6934979" y="7565024"/>
              <a:ext cx="45417" cy="23192"/>
            </a:xfrm>
            <a:custGeom>
              <a:avLst/>
              <a:gdLst>
                <a:gd name="T0" fmla="*/ 20 w 20"/>
                <a:gd name="T1" fmla="*/ 10 h 10"/>
                <a:gd name="T2" fmla="*/ 16 w 20"/>
                <a:gd name="T3" fmla="*/ 9 h 10"/>
                <a:gd name="T4" fmla="*/ 9 w 20"/>
                <a:gd name="T5" fmla="*/ 6 h 10"/>
                <a:gd name="T6" fmla="*/ 3 w 20"/>
                <a:gd name="T7" fmla="*/ 2 h 10"/>
                <a:gd name="T8" fmla="*/ 0 w 20"/>
                <a:gd name="T9" fmla="*/ 0 h 10"/>
                <a:gd name="T10" fmla="*/ 3 w 20"/>
                <a:gd name="T11" fmla="*/ 1 h 10"/>
                <a:gd name="T12" fmla="*/ 10 w 20"/>
                <a:gd name="T13" fmla="*/ 4 h 10"/>
                <a:gd name="T14" fmla="*/ 17 w 20"/>
                <a:gd name="T15" fmla="*/ 8 h 10"/>
                <a:gd name="T16" fmla="*/ 20 w 2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">
                  <a:moveTo>
                    <a:pt x="20" y="10"/>
                  </a:moveTo>
                  <a:cubicBezTo>
                    <a:pt x="20" y="10"/>
                    <a:pt x="18" y="9"/>
                    <a:pt x="16" y="9"/>
                  </a:cubicBezTo>
                  <a:cubicBezTo>
                    <a:pt x="14" y="8"/>
                    <a:pt x="12" y="7"/>
                    <a:pt x="9" y="6"/>
                  </a:cubicBezTo>
                  <a:cubicBezTo>
                    <a:pt x="7" y="4"/>
                    <a:pt x="5" y="3"/>
                    <a:pt x="3" y="2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5" y="1"/>
                    <a:pt x="8" y="3"/>
                    <a:pt x="10" y="4"/>
                  </a:cubicBezTo>
                  <a:cubicBezTo>
                    <a:pt x="13" y="5"/>
                    <a:pt x="15" y="7"/>
                    <a:pt x="17" y="8"/>
                  </a:cubicBezTo>
                  <a:cubicBezTo>
                    <a:pt x="18" y="9"/>
                    <a:pt x="20" y="10"/>
                    <a:pt x="20" y="10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264"/>
            <p:cNvSpPr>
              <a:spLocks/>
            </p:cNvSpPr>
            <p:nvPr/>
          </p:nvSpPr>
          <p:spPr bwMode="auto">
            <a:xfrm>
              <a:off x="6936911" y="7571788"/>
              <a:ext cx="36720" cy="18360"/>
            </a:xfrm>
            <a:custGeom>
              <a:avLst/>
              <a:gdLst>
                <a:gd name="T0" fmla="*/ 16 w 16"/>
                <a:gd name="T1" fmla="*/ 8 h 8"/>
                <a:gd name="T2" fmla="*/ 14 w 16"/>
                <a:gd name="T3" fmla="*/ 8 h 8"/>
                <a:gd name="T4" fmla="*/ 8 w 16"/>
                <a:gd name="T5" fmla="*/ 5 h 8"/>
                <a:gd name="T6" fmla="*/ 2 w 16"/>
                <a:gd name="T7" fmla="*/ 2 h 8"/>
                <a:gd name="T8" fmla="*/ 0 w 16"/>
                <a:gd name="T9" fmla="*/ 0 h 8"/>
                <a:gd name="T10" fmla="*/ 3 w 16"/>
                <a:gd name="T11" fmla="*/ 1 h 8"/>
                <a:gd name="T12" fmla="*/ 9 w 16"/>
                <a:gd name="T13" fmla="*/ 3 h 8"/>
                <a:gd name="T14" fmla="*/ 14 w 16"/>
                <a:gd name="T15" fmla="*/ 7 h 8"/>
                <a:gd name="T16" fmla="*/ 16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6" y="8"/>
                  </a:moveTo>
                  <a:cubicBezTo>
                    <a:pt x="16" y="8"/>
                    <a:pt x="15" y="8"/>
                    <a:pt x="14" y="8"/>
                  </a:cubicBezTo>
                  <a:cubicBezTo>
                    <a:pt x="12" y="7"/>
                    <a:pt x="10" y="6"/>
                    <a:pt x="8" y="5"/>
                  </a:cubicBezTo>
                  <a:cubicBezTo>
                    <a:pt x="6" y="4"/>
                    <a:pt x="4" y="3"/>
                    <a:pt x="2" y="2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4" y="2"/>
                    <a:pt x="7" y="2"/>
                    <a:pt x="9" y="3"/>
                  </a:cubicBezTo>
                  <a:cubicBezTo>
                    <a:pt x="11" y="4"/>
                    <a:pt x="13" y="6"/>
                    <a:pt x="14" y="7"/>
                  </a:cubicBezTo>
                  <a:cubicBezTo>
                    <a:pt x="15" y="8"/>
                    <a:pt x="16" y="8"/>
                    <a:pt x="16" y="8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265"/>
            <p:cNvSpPr>
              <a:spLocks/>
            </p:cNvSpPr>
            <p:nvPr/>
          </p:nvSpPr>
          <p:spPr bwMode="auto">
            <a:xfrm>
              <a:off x="6539751" y="7844292"/>
              <a:ext cx="306325" cy="1329665"/>
            </a:xfrm>
            <a:custGeom>
              <a:avLst/>
              <a:gdLst>
                <a:gd name="T0" fmla="*/ 17 w 317"/>
                <a:gd name="T1" fmla="*/ 1376 h 1376"/>
                <a:gd name="T2" fmla="*/ 317 w 317"/>
                <a:gd name="T3" fmla="*/ 1371 h 1376"/>
                <a:gd name="T4" fmla="*/ 298 w 317"/>
                <a:gd name="T5" fmla="*/ 0 h 1376"/>
                <a:gd name="T6" fmla="*/ 0 w 317"/>
                <a:gd name="T7" fmla="*/ 2 h 1376"/>
                <a:gd name="T8" fmla="*/ 17 w 317"/>
                <a:gd name="T9" fmla="*/ 1376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1376">
                  <a:moveTo>
                    <a:pt x="17" y="1376"/>
                  </a:moveTo>
                  <a:lnTo>
                    <a:pt x="317" y="1371"/>
                  </a:lnTo>
                  <a:lnTo>
                    <a:pt x="298" y="0"/>
                  </a:lnTo>
                  <a:lnTo>
                    <a:pt x="0" y="2"/>
                  </a:lnTo>
                  <a:lnTo>
                    <a:pt x="17" y="13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266"/>
            <p:cNvSpPr>
              <a:spLocks/>
            </p:cNvSpPr>
            <p:nvPr/>
          </p:nvSpPr>
          <p:spPr bwMode="auto">
            <a:xfrm>
              <a:off x="7382388" y="6799693"/>
              <a:ext cx="276369" cy="473500"/>
            </a:xfrm>
            <a:custGeom>
              <a:avLst/>
              <a:gdLst>
                <a:gd name="T0" fmla="*/ 286 w 286"/>
                <a:gd name="T1" fmla="*/ 447 h 490"/>
                <a:gd name="T2" fmla="*/ 178 w 286"/>
                <a:gd name="T3" fmla="*/ 490 h 490"/>
                <a:gd name="T4" fmla="*/ 0 w 286"/>
                <a:gd name="T5" fmla="*/ 43 h 490"/>
                <a:gd name="T6" fmla="*/ 109 w 286"/>
                <a:gd name="T7" fmla="*/ 0 h 490"/>
                <a:gd name="T8" fmla="*/ 286 w 286"/>
                <a:gd name="T9" fmla="*/ 447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490">
                  <a:moveTo>
                    <a:pt x="286" y="447"/>
                  </a:moveTo>
                  <a:lnTo>
                    <a:pt x="178" y="490"/>
                  </a:lnTo>
                  <a:lnTo>
                    <a:pt x="0" y="43"/>
                  </a:lnTo>
                  <a:lnTo>
                    <a:pt x="109" y="0"/>
                  </a:lnTo>
                  <a:lnTo>
                    <a:pt x="286" y="447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267"/>
            <p:cNvSpPr>
              <a:spLocks/>
            </p:cNvSpPr>
            <p:nvPr/>
          </p:nvSpPr>
          <p:spPr bwMode="auto">
            <a:xfrm>
              <a:off x="7371758" y="6754276"/>
              <a:ext cx="127555" cy="132387"/>
            </a:xfrm>
            <a:custGeom>
              <a:avLst/>
              <a:gdLst>
                <a:gd name="T0" fmla="*/ 51 w 56"/>
                <a:gd name="T1" fmla="*/ 20 h 58"/>
                <a:gd name="T2" fmla="*/ 38 w 56"/>
                <a:gd name="T3" fmla="*/ 53 h 58"/>
                <a:gd name="T4" fmla="*/ 5 w 56"/>
                <a:gd name="T5" fmla="*/ 38 h 58"/>
                <a:gd name="T6" fmla="*/ 18 w 56"/>
                <a:gd name="T7" fmla="*/ 5 h 58"/>
                <a:gd name="T8" fmla="*/ 51 w 56"/>
                <a:gd name="T9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8">
                  <a:moveTo>
                    <a:pt x="51" y="20"/>
                  </a:moveTo>
                  <a:cubicBezTo>
                    <a:pt x="56" y="34"/>
                    <a:pt x="50" y="48"/>
                    <a:pt x="38" y="53"/>
                  </a:cubicBezTo>
                  <a:cubicBezTo>
                    <a:pt x="25" y="58"/>
                    <a:pt x="11" y="52"/>
                    <a:pt x="5" y="38"/>
                  </a:cubicBezTo>
                  <a:cubicBezTo>
                    <a:pt x="0" y="25"/>
                    <a:pt x="6" y="10"/>
                    <a:pt x="18" y="5"/>
                  </a:cubicBezTo>
                  <a:cubicBezTo>
                    <a:pt x="31" y="0"/>
                    <a:pt x="45" y="7"/>
                    <a:pt x="51" y="20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268"/>
            <p:cNvSpPr>
              <a:spLocks/>
            </p:cNvSpPr>
            <p:nvPr/>
          </p:nvSpPr>
          <p:spPr bwMode="auto">
            <a:xfrm>
              <a:off x="7382388" y="6765872"/>
              <a:ext cx="100498" cy="95666"/>
            </a:xfrm>
            <a:custGeom>
              <a:avLst/>
              <a:gdLst>
                <a:gd name="T0" fmla="*/ 29 w 44"/>
                <a:gd name="T1" fmla="*/ 38 h 42"/>
                <a:gd name="T2" fmla="*/ 4 w 44"/>
                <a:gd name="T3" fmla="*/ 29 h 42"/>
                <a:gd name="T4" fmla="*/ 15 w 44"/>
                <a:gd name="T5" fmla="*/ 4 h 42"/>
                <a:gd name="T6" fmla="*/ 40 w 44"/>
                <a:gd name="T7" fmla="*/ 14 h 42"/>
                <a:gd name="T8" fmla="*/ 29 w 44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2">
                  <a:moveTo>
                    <a:pt x="29" y="38"/>
                  </a:moveTo>
                  <a:cubicBezTo>
                    <a:pt x="19" y="42"/>
                    <a:pt x="8" y="38"/>
                    <a:pt x="4" y="29"/>
                  </a:cubicBezTo>
                  <a:cubicBezTo>
                    <a:pt x="0" y="19"/>
                    <a:pt x="5" y="8"/>
                    <a:pt x="15" y="4"/>
                  </a:cubicBezTo>
                  <a:cubicBezTo>
                    <a:pt x="25" y="0"/>
                    <a:pt x="36" y="4"/>
                    <a:pt x="40" y="14"/>
                  </a:cubicBezTo>
                  <a:cubicBezTo>
                    <a:pt x="44" y="23"/>
                    <a:pt x="39" y="34"/>
                    <a:pt x="29" y="38"/>
                  </a:cubicBezTo>
                  <a:close/>
                </a:path>
              </a:pathLst>
            </a:custGeom>
            <a:solidFill>
              <a:srgbClr val="E4B6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269"/>
            <p:cNvSpPr>
              <a:spLocks/>
            </p:cNvSpPr>
            <p:nvPr/>
          </p:nvSpPr>
          <p:spPr bwMode="auto">
            <a:xfrm>
              <a:off x="7599811" y="7037410"/>
              <a:ext cx="184568" cy="226120"/>
            </a:xfrm>
            <a:custGeom>
              <a:avLst/>
              <a:gdLst>
                <a:gd name="T0" fmla="*/ 191 w 191"/>
                <a:gd name="T1" fmla="*/ 187 h 234"/>
                <a:gd name="T2" fmla="*/ 73 w 191"/>
                <a:gd name="T3" fmla="*/ 234 h 234"/>
                <a:gd name="T4" fmla="*/ 0 w 191"/>
                <a:gd name="T5" fmla="*/ 48 h 234"/>
                <a:gd name="T6" fmla="*/ 118 w 191"/>
                <a:gd name="T7" fmla="*/ 0 h 234"/>
                <a:gd name="T8" fmla="*/ 191 w 191"/>
                <a:gd name="T9" fmla="*/ 18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34">
                  <a:moveTo>
                    <a:pt x="191" y="187"/>
                  </a:moveTo>
                  <a:lnTo>
                    <a:pt x="73" y="234"/>
                  </a:lnTo>
                  <a:lnTo>
                    <a:pt x="0" y="48"/>
                  </a:lnTo>
                  <a:lnTo>
                    <a:pt x="118" y="0"/>
                  </a:lnTo>
                  <a:lnTo>
                    <a:pt x="191" y="187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1270"/>
            <p:cNvSpPr>
              <a:spLocks/>
            </p:cNvSpPr>
            <p:nvPr/>
          </p:nvSpPr>
          <p:spPr bwMode="auto">
            <a:xfrm>
              <a:off x="7588215" y="6993925"/>
              <a:ext cx="139151" cy="140117"/>
            </a:xfrm>
            <a:custGeom>
              <a:avLst/>
              <a:gdLst>
                <a:gd name="T0" fmla="*/ 55 w 61"/>
                <a:gd name="T1" fmla="*/ 20 h 61"/>
                <a:gd name="T2" fmla="*/ 40 w 61"/>
                <a:gd name="T3" fmla="*/ 56 h 61"/>
                <a:gd name="T4" fmla="*/ 5 w 61"/>
                <a:gd name="T5" fmla="*/ 40 h 61"/>
                <a:gd name="T6" fmla="*/ 20 w 61"/>
                <a:gd name="T7" fmla="*/ 5 h 61"/>
                <a:gd name="T8" fmla="*/ 55 w 61"/>
                <a:gd name="T9" fmla="*/ 2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55" y="20"/>
                  </a:moveTo>
                  <a:cubicBezTo>
                    <a:pt x="61" y="34"/>
                    <a:pt x="54" y="50"/>
                    <a:pt x="40" y="56"/>
                  </a:cubicBezTo>
                  <a:cubicBezTo>
                    <a:pt x="26" y="61"/>
                    <a:pt x="11" y="54"/>
                    <a:pt x="5" y="40"/>
                  </a:cubicBezTo>
                  <a:cubicBezTo>
                    <a:pt x="0" y="26"/>
                    <a:pt x="6" y="11"/>
                    <a:pt x="20" y="5"/>
                  </a:cubicBezTo>
                  <a:cubicBezTo>
                    <a:pt x="34" y="0"/>
                    <a:pt x="50" y="6"/>
                    <a:pt x="55" y="20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1271"/>
            <p:cNvSpPr>
              <a:spLocks/>
            </p:cNvSpPr>
            <p:nvPr/>
          </p:nvSpPr>
          <p:spPr bwMode="auto">
            <a:xfrm>
              <a:off x="7718669" y="7015184"/>
              <a:ext cx="171040" cy="204861"/>
            </a:xfrm>
            <a:custGeom>
              <a:avLst/>
              <a:gdLst>
                <a:gd name="T0" fmla="*/ 177 w 177"/>
                <a:gd name="T1" fmla="*/ 170 h 212"/>
                <a:gd name="T2" fmla="*/ 68 w 177"/>
                <a:gd name="T3" fmla="*/ 212 h 212"/>
                <a:gd name="T4" fmla="*/ 0 w 177"/>
                <a:gd name="T5" fmla="*/ 42 h 212"/>
                <a:gd name="T6" fmla="*/ 109 w 177"/>
                <a:gd name="T7" fmla="*/ 0 h 212"/>
                <a:gd name="T8" fmla="*/ 177 w 177"/>
                <a:gd name="T9" fmla="*/ 17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212">
                  <a:moveTo>
                    <a:pt x="177" y="170"/>
                  </a:moveTo>
                  <a:lnTo>
                    <a:pt x="68" y="212"/>
                  </a:lnTo>
                  <a:lnTo>
                    <a:pt x="0" y="42"/>
                  </a:lnTo>
                  <a:lnTo>
                    <a:pt x="109" y="0"/>
                  </a:lnTo>
                  <a:lnTo>
                    <a:pt x="177" y="170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272"/>
            <p:cNvSpPr>
              <a:spLocks/>
            </p:cNvSpPr>
            <p:nvPr/>
          </p:nvSpPr>
          <p:spPr bwMode="auto">
            <a:xfrm>
              <a:off x="7709006" y="6973632"/>
              <a:ext cx="125622" cy="127555"/>
            </a:xfrm>
            <a:custGeom>
              <a:avLst/>
              <a:gdLst>
                <a:gd name="T0" fmla="*/ 50 w 55"/>
                <a:gd name="T1" fmla="*/ 19 h 56"/>
                <a:gd name="T2" fmla="*/ 37 w 55"/>
                <a:gd name="T3" fmla="*/ 51 h 56"/>
                <a:gd name="T4" fmla="*/ 5 w 55"/>
                <a:gd name="T5" fmla="*/ 37 h 56"/>
                <a:gd name="T6" fmla="*/ 18 w 55"/>
                <a:gd name="T7" fmla="*/ 5 h 56"/>
                <a:gd name="T8" fmla="*/ 50 w 55"/>
                <a:gd name="T9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6">
                  <a:moveTo>
                    <a:pt x="50" y="19"/>
                  </a:moveTo>
                  <a:cubicBezTo>
                    <a:pt x="55" y="32"/>
                    <a:pt x="49" y="46"/>
                    <a:pt x="37" y="51"/>
                  </a:cubicBezTo>
                  <a:cubicBezTo>
                    <a:pt x="24" y="56"/>
                    <a:pt x="10" y="50"/>
                    <a:pt x="5" y="37"/>
                  </a:cubicBezTo>
                  <a:cubicBezTo>
                    <a:pt x="0" y="24"/>
                    <a:pt x="6" y="10"/>
                    <a:pt x="18" y="5"/>
                  </a:cubicBezTo>
                  <a:cubicBezTo>
                    <a:pt x="31" y="0"/>
                    <a:pt x="45" y="6"/>
                    <a:pt x="50" y="19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1273"/>
            <p:cNvSpPr>
              <a:spLocks/>
            </p:cNvSpPr>
            <p:nvPr/>
          </p:nvSpPr>
          <p:spPr bwMode="auto">
            <a:xfrm>
              <a:off x="7827864" y="6993925"/>
              <a:ext cx="150747" cy="185535"/>
            </a:xfrm>
            <a:custGeom>
              <a:avLst/>
              <a:gdLst>
                <a:gd name="T0" fmla="*/ 156 w 156"/>
                <a:gd name="T1" fmla="*/ 152 h 192"/>
                <a:gd name="T2" fmla="*/ 62 w 156"/>
                <a:gd name="T3" fmla="*/ 192 h 192"/>
                <a:gd name="T4" fmla="*/ 0 w 156"/>
                <a:gd name="T5" fmla="*/ 41 h 192"/>
                <a:gd name="T6" fmla="*/ 97 w 156"/>
                <a:gd name="T7" fmla="*/ 0 h 192"/>
                <a:gd name="T8" fmla="*/ 156 w 156"/>
                <a:gd name="T9" fmla="*/ 15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92">
                  <a:moveTo>
                    <a:pt x="156" y="152"/>
                  </a:moveTo>
                  <a:lnTo>
                    <a:pt x="62" y="192"/>
                  </a:lnTo>
                  <a:lnTo>
                    <a:pt x="0" y="41"/>
                  </a:lnTo>
                  <a:lnTo>
                    <a:pt x="97" y="0"/>
                  </a:lnTo>
                  <a:lnTo>
                    <a:pt x="156" y="152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1274"/>
            <p:cNvSpPr>
              <a:spLocks/>
            </p:cNvSpPr>
            <p:nvPr/>
          </p:nvSpPr>
          <p:spPr bwMode="auto">
            <a:xfrm>
              <a:off x="7819167" y="6958171"/>
              <a:ext cx="114026" cy="114026"/>
            </a:xfrm>
            <a:custGeom>
              <a:avLst/>
              <a:gdLst>
                <a:gd name="T0" fmla="*/ 45 w 50"/>
                <a:gd name="T1" fmla="*/ 17 h 50"/>
                <a:gd name="T2" fmla="*/ 33 w 50"/>
                <a:gd name="T3" fmla="*/ 46 h 50"/>
                <a:gd name="T4" fmla="*/ 5 w 50"/>
                <a:gd name="T5" fmla="*/ 33 h 50"/>
                <a:gd name="T6" fmla="*/ 17 w 50"/>
                <a:gd name="T7" fmla="*/ 5 h 50"/>
                <a:gd name="T8" fmla="*/ 45 w 50"/>
                <a:gd name="T9" fmla="*/ 1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5" y="17"/>
                  </a:moveTo>
                  <a:cubicBezTo>
                    <a:pt x="50" y="29"/>
                    <a:pt x="44" y="41"/>
                    <a:pt x="33" y="46"/>
                  </a:cubicBezTo>
                  <a:cubicBezTo>
                    <a:pt x="22" y="50"/>
                    <a:pt x="9" y="45"/>
                    <a:pt x="5" y="33"/>
                  </a:cubicBezTo>
                  <a:cubicBezTo>
                    <a:pt x="0" y="22"/>
                    <a:pt x="6" y="9"/>
                    <a:pt x="17" y="5"/>
                  </a:cubicBezTo>
                  <a:cubicBezTo>
                    <a:pt x="28" y="0"/>
                    <a:pt x="41" y="6"/>
                    <a:pt x="45" y="17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1275"/>
            <p:cNvSpPr>
              <a:spLocks/>
            </p:cNvSpPr>
            <p:nvPr/>
          </p:nvSpPr>
          <p:spPr bwMode="auto">
            <a:xfrm>
              <a:off x="7526370" y="7238405"/>
              <a:ext cx="46384" cy="46384"/>
            </a:xfrm>
            <a:custGeom>
              <a:avLst/>
              <a:gdLst>
                <a:gd name="T0" fmla="*/ 5 w 48"/>
                <a:gd name="T1" fmla="*/ 0 h 48"/>
                <a:gd name="T2" fmla="*/ 48 w 48"/>
                <a:gd name="T3" fmla="*/ 29 h 48"/>
                <a:gd name="T4" fmla="*/ 33 w 48"/>
                <a:gd name="T5" fmla="*/ 43 h 48"/>
                <a:gd name="T6" fmla="*/ 10 w 48"/>
                <a:gd name="T7" fmla="*/ 48 h 48"/>
                <a:gd name="T8" fmla="*/ 0 w 48"/>
                <a:gd name="T9" fmla="*/ 31 h 48"/>
                <a:gd name="T10" fmla="*/ 5 w 48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8">
                  <a:moveTo>
                    <a:pt x="5" y="0"/>
                  </a:moveTo>
                  <a:lnTo>
                    <a:pt x="48" y="29"/>
                  </a:lnTo>
                  <a:lnTo>
                    <a:pt x="33" y="43"/>
                  </a:lnTo>
                  <a:lnTo>
                    <a:pt x="10" y="48"/>
                  </a:lnTo>
                  <a:lnTo>
                    <a:pt x="0" y="3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276"/>
            <p:cNvSpPr>
              <a:spLocks/>
            </p:cNvSpPr>
            <p:nvPr/>
          </p:nvSpPr>
          <p:spPr bwMode="auto">
            <a:xfrm>
              <a:off x="7341802" y="7152402"/>
              <a:ext cx="287965" cy="303426"/>
            </a:xfrm>
            <a:custGeom>
              <a:avLst/>
              <a:gdLst>
                <a:gd name="T0" fmla="*/ 32 w 126"/>
                <a:gd name="T1" fmla="*/ 57 h 133"/>
                <a:gd name="T2" fmla="*/ 9 w 126"/>
                <a:gd name="T3" fmla="*/ 38 h 133"/>
                <a:gd name="T4" fmla="*/ 14 w 126"/>
                <a:gd name="T5" fmla="*/ 12 h 133"/>
                <a:gd name="T6" fmla="*/ 47 w 126"/>
                <a:gd name="T7" fmla="*/ 11 h 133"/>
                <a:gd name="T8" fmla="*/ 84 w 126"/>
                <a:gd name="T9" fmla="*/ 39 h 133"/>
                <a:gd name="T10" fmla="*/ 126 w 126"/>
                <a:gd name="T11" fmla="*/ 133 h 133"/>
                <a:gd name="T12" fmla="*/ 32 w 126"/>
                <a:gd name="T13" fmla="*/ 5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33">
                  <a:moveTo>
                    <a:pt x="32" y="57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0" y="26"/>
                    <a:pt x="14" y="12"/>
                  </a:cubicBezTo>
                  <a:cubicBezTo>
                    <a:pt x="14" y="12"/>
                    <a:pt x="27" y="0"/>
                    <a:pt x="47" y="11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126" y="133"/>
                    <a:pt x="126" y="133"/>
                    <a:pt x="126" y="133"/>
                  </a:cubicBezTo>
                  <a:lnTo>
                    <a:pt x="32" y="57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1277"/>
            <p:cNvSpPr>
              <a:spLocks/>
            </p:cNvSpPr>
            <p:nvPr/>
          </p:nvSpPr>
          <p:spPr bwMode="auto">
            <a:xfrm>
              <a:off x="7353398" y="7194921"/>
              <a:ext cx="100498" cy="86969"/>
            </a:xfrm>
            <a:custGeom>
              <a:avLst/>
              <a:gdLst>
                <a:gd name="T0" fmla="*/ 7 w 44"/>
                <a:gd name="T1" fmla="*/ 17 h 38"/>
                <a:gd name="T2" fmla="*/ 11 w 44"/>
                <a:gd name="T3" fmla="*/ 1 h 38"/>
                <a:gd name="T4" fmla="*/ 37 w 44"/>
                <a:gd name="T5" fmla="*/ 17 h 38"/>
                <a:gd name="T6" fmla="*/ 35 w 44"/>
                <a:gd name="T7" fmla="*/ 36 h 38"/>
                <a:gd name="T8" fmla="*/ 30 w 44"/>
                <a:gd name="T9" fmla="*/ 38 h 38"/>
                <a:gd name="T10" fmla="*/ 7 w 44"/>
                <a:gd name="T11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8">
                  <a:moveTo>
                    <a:pt x="7" y="17"/>
                  </a:moveTo>
                  <a:cubicBezTo>
                    <a:pt x="7" y="17"/>
                    <a:pt x="0" y="4"/>
                    <a:pt x="11" y="1"/>
                  </a:cubicBezTo>
                  <a:cubicBezTo>
                    <a:pt x="11" y="1"/>
                    <a:pt x="18" y="0"/>
                    <a:pt x="37" y="17"/>
                  </a:cubicBezTo>
                  <a:cubicBezTo>
                    <a:pt x="37" y="17"/>
                    <a:pt x="44" y="29"/>
                    <a:pt x="35" y="36"/>
                  </a:cubicBezTo>
                  <a:cubicBezTo>
                    <a:pt x="30" y="38"/>
                    <a:pt x="30" y="38"/>
                    <a:pt x="30" y="38"/>
                  </a:cubicBezTo>
                  <a:lnTo>
                    <a:pt x="7" y="17"/>
                  </a:lnTo>
                  <a:close/>
                </a:path>
              </a:pathLst>
            </a:custGeom>
            <a:solidFill>
              <a:srgbClr val="E4B6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278"/>
            <p:cNvSpPr>
              <a:spLocks/>
            </p:cNvSpPr>
            <p:nvPr/>
          </p:nvSpPr>
          <p:spPr bwMode="auto">
            <a:xfrm>
              <a:off x="7539899" y="7099255"/>
              <a:ext cx="500557" cy="400059"/>
            </a:xfrm>
            <a:custGeom>
              <a:avLst/>
              <a:gdLst>
                <a:gd name="T0" fmla="*/ 0 w 219"/>
                <a:gd name="T1" fmla="*/ 74 h 175"/>
                <a:gd name="T2" fmla="*/ 23 w 219"/>
                <a:gd name="T3" fmla="*/ 133 h 175"/>
                <a:gd name="T4" fmla="*/ 15 w 219"/>
                <a:gd name="T5" fmla="*/ 136 h 175"/>
                <a:gd name="T6" fmla="*/ 32 w 219"/>
                <a:gd name="T7" fmla="*/ 146 h 175"/>
                <a:gd name="T8" fmla="*/ 36 w 219"/>
                <a:gd name="T9" fmla="*/ 154 h 175"/>
                <a:gd name="T10" fmla="*/ 98 w 219"/>
                <a:gd name="T11" fmla="*/ 160 h 175"/>
                <a:gd name="T12" fmla="*/ 98 w 219"/>
                <a:gd name="T13" fmla="*/ 160 h 175"/>
                <a:gd name="T14" fmla="*/ 112 w 219"/>
                <a:gd name="T15" fmla="*/ 157 h 175"/>
                <a:gd name="T16" fmla="*/ 173 w 219"/>
                <a:gd name="T17" fmla="*/ 132 h 175"/>
                <a:gd name="T18" fmla="*/ 212 w 219"/>
                <a:gd name="T19" fmla="*/ 68 h 175"/>
                <a:gd name="T20" fmla="*/ 210 w 219"/>
                <a:gd name="T21" fmla="*/ 62 h 175"/>
                <a:gd name="T22" fmla="*/ 185 w 219"/>
                <a:gd name="T23" fmla="*/ 0 h 175"/>
                <a:gd name="T24" fmla="*/ 0 w 219"/>
                <a:gd name="T25" fmla="*/ 7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175">
                  <a:moveTo>
                    <a:pt x="0" y="74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15" y="136"/>
                    <a:pt x="15" y="136"/>
                    <a:pt x="15" y="136"/>
                  </a:cubicBezTo>
                  <a:cubicBezTo>
                    <a:pt x="15" y="136"/>
                    <a:pt x="22" y="141"/>
                    <a:pt x="32" y="146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36" y="154"/>
                    <a:pt x="56" y="175"/>
                    <a:pt x="98" y="160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103" y="160"/>
                    <a:pt x="107" y="159"/>
                    <a:pt x="112" y="157"/>
                  </a:cubicBezTo>
                  <a:cubicBezTo>
                    <a:pt x="173" y="132"/>
                    <a:pt x="173" y="132"/>
                    <a:pt x="173" y="132"/>
                  </a:cubicBezTo>
                  <a:cubicBezTo>
                    <a:pt x="173" y="132"/>
                    <a:pt x="219" y="114"/>
                    <a:pt x="212" y="68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185" y="0"/>
                    <a:pt x="185" y="0"/>
                    <a:pt x="185" y="0"/>
                  </a:cubicBezTo>
                  <a:lnTo>
                    <a:pt x="0" y="74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1279"/>
            <p:cNvSpPr>
              <a:spLocks/>
            </p:cNvSpPr>
            <p:nvPr/>
          </p:nvSpPr>
          <p:spPr bwMode="auto">
            <a:xfrm>
              <a:off x="7705140" y="7325375"/>
              <a:ext cx="360440" cy="358507"/>
            </a:xfrm>
            <a:custGeom>
              <a:avLst/>
              <a:gdLst>
                <a:gd name="T0" fmla="*/ 373 w 373"/>
                <a:gd name="T1" fmla="*/ 265 h 371"/>
                <a:gd name="T2" fmla="*/ 106 w 373"/>
                <a:gd name="T3" fmla="*/ 371 h 371"/>
                <a:gd name="T4" fmla="*/ 0 w 373"/>
                <a:gd name="T5" fmla="*/ 107 h 371"/>
                <a:gd name="T6" fmla="*/ 269 w 373"/>
                <a:gd name="T7" fmla="*/ 0 h 371"/>
                <a:gd name="T8" fmla="*/ 373 w 373"/>
                <a:gd name="T9" fmla="*/ 26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371">
                  <a:moveTo>
                    <a:pt x="373" y="265"/>
                  </a:moveTo>
                  <a:lnTo>
                    <a:pt x="106" y="371"/>
                  </a:lnTo>
                  <a:lnTo>
                    <a:pt x="0" y="107"/>
                  </a:lnTo>
                  <a:lnTo>
                    <a:pt x="269" y="0"/>
                  </a:lnTo>
                  <a:lnTo>
                    <a:pt x="373" y="265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1280"/>
            <p:cNvSpPr>
              <a:spLocks/>
            </p:cNvSpPr>
            <p:nvPr/>
          </p:nvSpPr>
          <p:spPr bwMode="auto">
            <a:xfrm>
              <a:off x="7594979" y="7076063"/>
              <a:ext cx="36720" cy="86969"/>
            </a:xfrm>
            <a:custGeom>
              <a:avLst/>
              <a:gdLst>
                <a:gd name="T0" fmla="*/ 0 w 38"/>
                <a:gd name="T1" fmla="*/ 0 h 90"/>
                <a:gd name="T2" fmla="*/ 38 w 38"/>
                <a:gd name="T3" fmla="*/ 90 h 90"/>
                <a:gd name="T4" fmla="*/ 0 w 38"/>
                <a:gd name="T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90">
                  <a:moveTo>
                    <a:pt x="0" y="0"/>
                  </a:moveTo>
                  <a:lnTo>
                    <a:pt x="38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1E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Line 1281"/>
            <p:cNvSpPr>
              <a:spLocks noChangeShapeType="1"/>
            </p:cNvSpPr>
            <p:nvPr/>
          </p:nvSpPr>
          <p:spPr bwMode="auto">
            <a:xfrm>
              <a:off x="7594979" y="7076063"/>
              <a:ext cx="36720" cy="8696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1282"/>
            <p:cNvSpPr>
              <a:spLocks/>
            </p:cNvSpPr>
            <p:nvPr/>
          </p:nvSpPr>
          <p:spPr bwMode="auto">
            <a:xfrm>
              <a:off x="7594979" y="7076063"/>
              <a:ext cx="36720" cy="86969"/>
            </a:xfrm>
            <a:custGeom>
              <a:avLst/>
              <a:gdLst>
                <a:gd name="T0" fmla="*/ 1 w 16"/>
                <a:gd name="T1" fmla="*/ 0 h 38"/>
                <a:gd name="T2" fmla="*/ 3 w 16"/>
                <a:gd name="T3" fmla="*/ 6 h 38"/>
                <a:gd name="T4" fmla="*/ 6 w 16"/>
                <a:gd name="T5" fmla="*/ 12 h 38"/>
                <a:gd name="T6" fmla="*/ 9 w 16"/>
                <a:gd name="T7" fmla="*/ 19 h 38"/>
                <a:gd name="T8" fmla="*/ 13 w 16"/>
                <a:gd name="T9" fmla="*/ 26 h 38"/>
                <a:gd name="T10" fmla="*/ 15 w 16"/>
                <a:gd name="T11" fmla="*/ 32 h 38"/>
                <a:gd name="T12" fmla="*/ 15 w 16"/>
                <a:gd name="T13" fmla="*/ 34 h 38"/>
                <a:gd name="T14" fmla="*/ 16 w 16"/>
                <a:gd name="T15" fmla="*/ 36 h 38"/>
                <a:gd name="T16" fmla="*/ 16 w 16"/>
                <a:gd name="T17" fmla="*/ 38 h 38"/>
                <a:gd name="T18" fmla="*/ 16 w 16"/>
                <a:gd name="T19" fmla="*/ 38 h 38"/>
                <a:gd name="T20" fmla="*/ 16 w 16"/>
                <a:gd name="T21" fmla="*/ 38 h 38"/>
                <a:gd name="T22" fmla="*/ 15 w 16"/>
                <a:gd name="T23" fmla="*/ 37 h 38"/>
                <a:gd name="T24" fmla="*/ 14 w 16"/>
                <a:gd name="T25" fmla="*/ 35 h 38"/>
                <a:gd name="T26" fmla="*/ 12 w 16"/>
                <a:gd name="T27" fmla="*/ 33 h 38"/>
                <a:gd name="T28" fmla="*/ 10 w 16"/>
                <a:gd name="T29" fmla="*/ 27 h 38"/>
                <a:gd name="T30" fmla="*/ 7 w 16"/>
                <a:gd name="T31" fmla="*/ 20 h 38"/>
                <a:gd name="T32" fmla="*/ 4 w 16"/>
                <a:gd name="T33" fmla="*/ 12 h 38"/>
                <a:gd name="T34" fmla="*/ 2 w 16"/>
                <a:gd name="T35" fmla="*/ 6 h 38"/>
                <a:gd name="T36" fmla="*/ 0 w 16"/>
                <a:gd name="T37" fmla="*/ 0 h 38"/>
                <a:gd name="T38" fmla="*/ 0 w 16"/>
                <a:gd name="T39" fmla="*/ 0 h 38"/>
                <a:gd name="T40" fmla="*/ 1 w 16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1" y="0"/>
                  </a:moveTo>
                  <a:cubicBezTo>
                    <a:pt x="1" y="0"/>
                    <a:pt x="2" y="2"/>
                    <a:pt x="3" y="6"/>
                  </a:cubicBezTo>
                  <a:cubicBezTo>
                    <a:pt x="4" y="8"/>
                    <a:pt x="5" y="10"/>
                    <a:pt x="6" y="12"/>
                  </a:cubicBezTo>
                  <a:cubicBezTo>
                    <a:pt x="7" y="14"/>
                    <a:pt x="8" y="16"/>
                    <a:pt x="9" y="19"/>
                  </a:cubicBezTo>
                  <a:cubicBezTo>
                    <a:pt x="10" y="21"/>
                    <a:pt x="12" y="23"/>
                    <a:pt x="13" y="26"/>
                  </a:cubicBezTo>
                  <a:cubicBezTo>
                    <a:pt x="14" y="28"/>
                    <a:pt x="14" y="30"/>
                    <a:pt x="15" y="32"/>
                  </a:cubicBezTo>
                  <a:cubicBezTo>
                    <a:pt x="15" y="33"/>
                    <a:pt x="15" y="34"/>
                    <a:pt x="15" y="34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5" y="38"/>
                    <a:pt x="15" y="37"/>
                  </a:cubicBezTo>
                  <a:cubicBezTo>
                    <a:pt x="15" y="36"/>
                    <a:pt x="14" y="36"/>
                    <a:pt x="14" y="35"/>
                  </a:cubicBezTo>
                  <a:cubicBezTo>
                    <a:pt x="13" y="34"/>
                    <a:pt x="13" y="34"/>
                    <a:pt x="12" y="33"/>
                  </a:cubicBezTo>
                  <a:cubicBezTo>
                    <a:pt x="11" y="31"/>
                    <a:pt x="10" y="29"/>
                    <a:pt x="10" y="27"/>
                  </a:cubicBezTo>
                  <a:cubicBezTo>
                    <a:pt x="9" y="25"/>
                    <a:pt x="8" y="22"/>
                    <a:pt x="7" y="20"/>
                  </a:cubicBezTo>
                  <a:cubicBezTo>
                    <a:pt x="6" y="17"/>
                    <a:pt x="5" y="15"/>
                    <a:pt x="4" y="12"/>
                  </a:cubicBezTo>
                  <a:cubicBezTo>
                    <a:pt x="4" y="10"/>
                    <a:pt x="3" y="8"/>
                    <a:pt x="2" y="6"/>
                  </a:cubicBezTo>
                  <a:cubicBezTo>
                    <a:pt x="1" y="3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BB9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1283"/>
            <p:cNvSpPr>
              <a:spLocks/>
            </p:cNvSpPr>
            <p:nvPr/>
          </p:nvSpPr>
          <p:spPr bwMode="auto">
            <a:xfrm>
              <a:off x="7715770" y="7044174"/>
              <a:ext cx="32855" cy="75373"/>
            </a:xfrm>
            <a:custGeom>
              <a:avLst/>
              <a:gdLst>
                <a:gd name="T0" fmla="*/ 0 w 34"/>
                <a:gd name="T1" fmla="*/ 0 h 78"/>
                <a:gd name="T2" fmla="*/ 34 w 34"/>
                <a:gd name="T3" fmla="*/ 78 h 78"/>
                <a:gd name="T4" fmla="*/ 0 w 34"/>
                <a:gd name="T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78">
                  <a:moveTo>
                    <a:pt x="0" y="0"/>
                  </a:moveTo>
                  <a:lnTo>
                    <a:pt x="34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1E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Line 1284"/>
            <p:cNvSpPr>
              <a:spLocks noChangeShapeType="1"/>
            </p:cNvSpPr>
            <p:nvPr/>
          </p:nvSpPr>
          <p:spPr bwMode="auto">
            <a:xfrm>
              <a:off x="7715770" y="7044174"/>
              <a:ext cx="32855" cy="7537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1285"/>
            <p:cNvSpPr>
              <a:spLocks/>
            </p:cNvSpPr>
            <p:nvPr/>
          </p:nvSpPr>
          <p:spPr bwMode="auto">
            <a:xfrm>
              <a:off x="7715770" y="7044174"/>
              <a:ext cx="32855" cy="78272"/>
            </a:xfrm>
            <a:custGeom>
              <a:avLst/>
              <a:gdLst>
                <a:gd name="T0" fmla="*/ 0 w 14"/>
                <a:gd name="T1" fmla="*/ 0 h 34"/>
                <a:gd name="T2" fmla="*/ 3 w 14"/>
                <a:gd name="T3" fmla="*/ 5 h 34"/>
                <a:gd name="T4" fmla="*/ 5 w 14"/>
                <a:gd name="T5" fmla="*/ 10 h 34"/>
                <a:gd name="T6" fmla="*/ 8 w 14"/>
                <a:gd name="T7" fmla="*/ 16 h 34"/>
                <a:gd name="T8" fmla="*/ 11 w 14"/>
                <a:gd name="T9" fmla="*/ 22 h 34"/>
                <a:gd name="T10" fmla="*/ 13 w 14"/>
                <a:gd name="T11" fmla="*/ 28 h 34"/>
                <a:gd name="T12" fmla="*/ 13 w 14"/>
                <a:gd name="T13" fmla="*/ 30 h 34"/>
                <a:gd name="T14" fmla="*/ 14 w 14"/>
                <a:gd name="T15" fmla="*/ 32 h 34"/>
                <a:gd name="T16" fmla="*/ 14 w 14"/>
                <a:gd name="T17" fmla="*/ 33 h 34"/>
                <a:gd name="T18" fmla="*/ 14 w 14"/>
                <a:gd name="T19" fmla="*/ 34 h 34"/>
                <a:gd name="T20" fmla="*/ 14 w 14"/>
                <a:gd name="T21" fmla="*/ 34 h 34"/>
                <a:gd name="T22" fmla="*/ 13 w 14"/>
                <a:gd name="T23" fmla="*/ 32 h 34"/>
                <a:gd name="T24" fmla="*/ 12 w 14"/>
                <a:gd name="T25" fmla="*/ 31 h 34"/>
                <a:gd name="T26" fmla="*/ 10 w 14"/>
                <a:gd name="T27" fmla="*/ 29 h 34"/>
                <a:gd name="T28" fmla="*/ 8 w 14"/>
                <a:gd name="T29" fmla="*/ 23 h 34"/>
                <a:gd name="T30" fmla="*/ 6 w 14"/>
                <a:gd name="T31" fmla="*/ 17 h 34"/>
                <a:gd name="T32" fmla="*/ 3 w 14"/>
                <a:gd name="T33" fmla="*/ 11 h 34"/>
                <a:gd name="T34" fmla="*/ 1 w 14"/>
                <a:gd name="T35" fmla="*/ 5 h 34"/>
                <a:gd name="T36" fmla="*/ 0 w 14"/>
                <a:gd name="T37" fmla="*/ 0 h 34"/>
                <a:gd name="T38" fmla="*/ 0 w 14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" h="34">
                  <a:moveTo>
                    <a:pt x="0" y="0"/>
                  </a:moveTo>
                  <a:cubicBezTo>
                    <a:pt x="0" y="0"/>
                    <a:pt x="1" y="2"/>
                    <a:pt x="3" y="5"/>
                  </a:cubicBezTo>
                  <a:cubicBezTo>
                    <a:pt x="3" y="6"/>
                    <a:pt x="4" y="8"/>
                    <a:pt x="5" y="10"/>
                  </a:cubicBezTo>
                  <a:cubicBezTo>
                    <a:pt x="6" y="12"/>
                    <a:pt x="7" y="14"/>
                    <a:pt x="8" y="16"/>
                  </a:cubicBezTo>
                  <a:cubicBezTo>
                    <a:pt x="9" y="18"/>
                    <a:pt x="10" y="20"/>
                    <a:pt x="11" y="22"/>
                  </a:cubicBezTo>
                  <a:cubicBezTo>
                    <a:pt x="12" y="24"/>
                    <a:pt x="12" y="26"/>
                    <a:pt x="13" y="28"/>
                  </a:cubicBezTo>
                  <a:cubicBezTo>
                    <a:pt x="13" y="29"/>
                    <a:pt x="13" y="29"/>
                    <a:pt x="13" y="30"/>
                  </a:cubicBezTo>
                  <a:cubicBezTo>
                    <a:pt x="13" y="31"/>
                    <a:pt x="14" y="31"/>
                    <a:pt x="14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3" y="33"/>
                    <a:pt x="13" y="32"/>
                  </a:cubicBezTo>
                  <a:cubicBezTo>
                    <a:pt x="12" y="32"/>
                    <a:pt x="12" y="31"/>
                    <a:pt x="12" y="31"/>
                  </a:cubicBezTo>
                  <a:cubicBezTo>
                    <a:pt x="11" y="30"/>
                    <a:pt x="11" y="29"/>
                    <a:pt x="10" y="29"/>
                  </a:cubicBezTo>
                  <a:cubicBezTo>
                    <a:pt x="9" y="27"/>
                    <a:pt x="9" y="25"/>
                    <a:pt x="8" y="23"/>
                  </a:cubicBezTo>
                  <a:cubicBezTo>
                    <a:pt x="7" y="21"/>
                    <a:pt x="6" y="19"/>
                    <a:pt x="6" y="17"/>
                  </a:cubicBezTo>
                  <a:cubicBezTo>
                    <a:pt x="5" y="15"/>
                    <a:pt x="4" y="13"/>
                    <a:pt x="3" y="11"/>
                  </a:cubicBezTo>
                  <a:cubicBezTo>
                    <a:pt x="3" y="9"/>
                    <a:pt x="2" y="7"/>
                    <a:pt x="1" y="5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BB9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1286"/>
            <p:cNvSpPr>
              <a:spLocks/>
            </p:cNvSpPr>
            <p:nvPr/>
          </p:nvSpPr>
          <p:spPr bwMode="auto">
            <a:xfrm>
              <a:off x="7825931" y="7019049"/>
              <a:ext cx="23192" cy="57013"/>
            </a:xfrm>
            <a:custGeom>
              <a:avLst/>
              <a:gdLst>
                <a:gd name="T0" fmla="*/ 0 w 24"/>
                <a:gd name="T1" fmla="*/ 0 h 59"/>
                <a:gd name="T2" fmla="*/ 24 w 24"/>
                <a:gd name="T3" fmla="*/ 59 h 59"/>
                <a:gd name="T4" fmla="*/ 0 w 24"/>
                <a:gd name="T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59">
                  <a:moveTo>
                    <a:pt x="0" y="0"/>
                  </a:moveTo>
                  <a:lnTo>
                    <a:pt x="24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1E2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Line 1287"/>
            <p:cNvSpPr>
              <a:spLocks noChangeShapeType="1"/>
            </p:cNvSpPr>
            <p:nvPr/>
          </p:nvSpPr>
          <p:spPr bwMode="auto">
            <a:xfrm>
              <a:off x="7825931" y="7019049"/>
              <a:ext cx="23192" cy="570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1288"/>
            <p:cNvSpPr>
              <a:spLocks/>
            </p:cNvSpPr>
            <p:nvPr/>
          </p:nvSpPr>
          <p:spPr bwMode="auto">
            <a:xfrm>
              <a:off x="7825931" y="7019049"/>
              <a:ext cx="23192" cy="57013"/>
            </a:xfrm>
            <a:custGeom>
              <a:avLst/>
              <a:gdLst>
                <a:gd name="T0" fmla="*/ 0 w 10"/>
                <a:gd name="T1" fmla="*/ 0 h 25"/>
                <a:gd name="T2" fmla="*/ 2 w 10"/>
                <a:gd name="T3" fmla="*/ 4 h 25"/>
                <a:gd name="T4" fmla="*/ 4 w 10"/>
                <a:gd name="T5" fmla="*/ 8 h 25"/>
                <a:gd name="T6" fmla="*/ 6 w 10"/>
                <a:gd name="T7" fmla="*/ 12 h 25"/>
                <a:gd name="T8" fmla="*/ 8 w 10"/>
                <a:gd name="T9" fmla="*/ 17 h 25"/>
                <a:gd name="T10" fmla="*/ 10 w 10"/>
                <a:gd name="T11" fmla="*/ 21 h 25"/>
                <a:gd name="T12" fmla="*/ 10 w 10"/>
                <a:gd name="T13" fmla="*/ 23 h 25"/>
                <a:gd name="T14" fmla="*/ 10 w 10"/>
                <a:gd name="T15" fmla="*/ 24 h 25"/>
                <a:gd name="T16" fmla="*/ 10 w 10"/>
                <a:gd name="T17" fmla="*/ 25 h 25"/>
                <a:gd name="T18" fmla="*/ 10 w 10"/>
                <a:gd name="T19" fmla="*/ 25 h 25"/>
                <a:gd name="T20" fmla="*/ 10 w 10"/>
                <a:gd name="T21" fmla="*/ 25 h 25"/>
                <a:gd name="T22" fmla="*/ 9 w 10"/>
                <a:gd name="T23" fmla="*/ 24 h 25"/>
                <a:gd name="T24" fmla="*/ 8 w 10"/>
                <a:gd name="T25" fmla="*/ 23 h 25"/>
                <a:gd name="T26" fmla="*/ 7 w 10"/>
                <a:gd name="T27" fmla="*/ 22 h 25"/>
                <a:gd name="T28" fmla="*/ 5 w 10"/>
                <a:gd name="T29" fmla="*/ 18 h 25"/>
                <a:gd name="T30" fmla="*/ 4 w 10"/>
                <a:gd name="T31" fmla="*/ 13 h 25"/>
                <a:gd name="T32" fmla="*/ 2 w 10"/>
                <a:gd name="T33" fmla="*/ 8 h 25"/>
                <a:gd name="T34" fmla="*/ 1 w 10"/>
                <a:gd name="T35" fmla="*/ 4 h 25"/>
                <a:gd name="T36" fmla="*/ 0 w 10"/>
                <a:gd name="T37" fmla="*/ 0 h 25"/>
                <a:gd name="T38" fmla="*/ 0 w 10"/>
                <a:gd name="T3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" h="25">
                  <a:moveTo>
                    <a:pt x="0" y="0"/>
                  </a:moveTo>
                  <a:cubicBezTo>
                    <a:pt x="0" y="0"/>
                    <a:pt x="1" y="1"/>
                    <a:pt x="2" y="4"/>
                  </a:cubicBezTo>
                  <a:cubicBezTo>
                    <a:pt x="2" y="5"/>
                    <a:pt x="3" y="6"/>
                    <a:pt x="4" y="8"/>
                  </a:cubicBezTo>
                  <a:cubicBezTo>
                    <a:pt x="5" y="9"/>
                    <a:pt x="5" y="11"/>
                    <a:pt x="6" y="12"/>
                  </a:cubicBezTo>
                  <a:cubicBezTo>
                    <a:pt x="7" y="14"/>
                    <a:pt x="8" y="15"/>
                    <a:pt x="8" y="17"/>
                  </a:cubicBezTo>
                  <a:cubicBezTo>
                    <a:pt x="9" y="18"/>
                    <a:pt x="9" y="20"/>
                    <a:pt x="10" y="21"/>
                  </a:cubicBezTo>
                  <a:cubicBezTo>
                    <a:pt x="10" y="22"/>
                    <a:pt x="10" y="22"/>
                    <a:pt x="10" y="23"/>
                  </a:cubicBezTo>
                  <a:cubicBezTo>
                    <a:pt x="10" y="23"/>
                    <a:pt x="10" y="24"/>
                    <a:pt x="10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9" y="24"/>
                  </a:cubicBezTo>
                  <a:cubicBezTo>
                    <a:pt x="9" y="24"/>
                    <a:pt x="9" y="24"/>
                    <a:pt x="8" y="23"/>
                  </a:cubicBezTo>
                  <a:cubicBezTo>
                    <a:pt x="8" y="23"/>
                    <a:pt x="8" y="22"/>
                    <a:pt x="7" y="22"/>
                  </a:cubicBezTo>
                  <a:cubicBezTo>
                    <a:pt x="7" y="21"/>
                    <a:pt x="6" y="19"/>
                    <a:pt x="5" y="18"/>
                  </a:cubicBezTo>
                  <a:cubicBezTo>
                    <a:pt x="5" y="16"/>
                    <a:pt x="4" y="15"/>
                    <a:pt x="4" y="13"/>
                  </a:cubicBezTo>
                  <a:cubicBezTo>
                    <a:pt x="3" y="12"/>
                    <a:pt x="3" y="10"/>
                    <a:pt x="2" y="8"/>
                  </a:cubicBezTo>
                  <a:cubicBezTo>
                    <a:pt x="2" y="7"/>
                    <a:pt x="1" y="5"/>
                    <a:pt x="1" y="4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BB9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1289"/>
            <p:cNvSpPr>
              <a:spLocks/>
            </p:cNvSpPr>
            <p:nvPr/>
          </p:nvSpPr>
          <p:spPr bwMode="auto">
            <a:xfrm>
              <a:off x="7720602" y="7392051"/>
              <a:ext cx="1060060" cy="2039914"/>
            </a:xfrm>
            <a:custGeom>
              <a:avLst/>
              <a:gdLst>
                <a:gd name="T0" fmla="*/ 1097 w 1097"/>
                <a:gd name="T1" fmla="*/ 1988 h 2111"/>
                <a:gd name="T2" fmla="*/ 792 w 1097"/>
                <a:gd name="T3" fmla="*/ 2111 h 2111"/>
                <a:gd name="T4" fmla="*/ 0 w 1097"/>
                <a:gd name="T5" fmla="*/ 123 h 2111"/>
                <a:gd name="T6" fmla="*/ 305 w 1097"/>
                <a:gd name="T7" fmla="*/ 0 h 2111"/>
                <a:gd name="T8" fmla="*/ 1097 w 1097"/>
                <a:gd name="T9" fmla="*/ 1988 h 2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7" h="2111">
                  <a:moveTo>
                    <a:pt x="1097" y="1988"/>
                  </a:moveTo>
                  <a:lnTo>
                    <a:pt x="792" y="2111"/>
                  </a:lnTo>
                  <a:lnTo>
                    <a:pt x="0" y="123"/>
                  </a:lnTo>
                  <a:lnTo>
                    <a:pt x="305" y="0"/>
                  </a:lnTo>
                  <a:lnTo>
                    <a:pt x="1097" y="1988"/>
                  </a:lnTo>
                  <a:close/>
                </a:path>
              </a:pathLst>
            </a:custGeom>
            <a:solidFill>
              <a:srgbClr val="C2D5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1290"/>
            <p:cNvSpPr>
              <a:spLocks/>
            </p:cNvSpPr>
            <p:nvPr/>
          </p:nvSpPr>
          <p:spPr bwMode="auto">
            <a:xfrm>
              <a:off x="4310437" y="7645229"/>
              <a:ext cx="171040" cy="404891"/>
            </a:xfrm>
            <a:custGeom>
              <a:avLst/>
              <a:gdLst>
                <a:gd name="T0" fmla="*/ 108 w 177"/>
                <a:gd name="T1" fmla="*/ 419 h 419"/>
                <a:gd name="T2" fmla="*/ 0 w 177"/>
                <a:gd name="T3" fmla="*/ 400 h 419"/>
                <a:gd name="T4" fmla="*/ 68 w 177"/>
                <a:gd name="T5" fmla="*/ 0 h 419"/>
                <a:gd name="T6" fmla="*/ 177 w 177"/>
                <a:gd name="T7" fmla="*/ 19 h 419"/>
                <a:gd name="T8" fmla="*/ 108 w 177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19">
                  <a:moveTo>
                    <a:pt x="108" y="419"/>
                  </a:moveTo>
                  <a:lnTo>
                    <a:pt x="0" y="400"/>
                  </a:lnTo>
                  <a:lnTo>
                    <a:pt x="68" y="0"/>
                  </a:lnTo>
                  <a:lnTo>
                    <a:pt x="177" y="19"/>
                  </a:lnTo>
                  <a:lnTo>
                    <a:pt x="108" y="419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1291"/>
            <p:cNvSpPr>
              <a:spLocks/>
            </p:cNvSpPr>
            <p:nvPr/>
          </p:nvSpPr>
          <p:spPr bwMode="auto">
            <a:xfrm>
              <a:off x="4372282" y="7594980"/>
              <a:ext cx="115959" cy="123690"/>
            </a:xfrm>
            <a:custGeom>
              <a:avLst/>
              <a:gdLst>
                <a:gd name="T0" fmla="*/ 48 w 51"/>
                <a:gd name="T1" fmla="*/ 31 h 54"/>
                <a:gd name="T2" fmla="*/ 21 w 51"/>
                <a:gd name="T3" fmla="*/ 52 h 54"/>
                <a:gd name="T4" fmla="*/ 2 w 51"/>
                <a:gd name="T5" fmla="*/ 23 h 54"/>
                <a:gd name="T6" fmla="*/ 29 w 51"/>
                <a:gd name="T7" fmla="*/ 3 h 54"/>
                <a:gd name="T8" fmla="*/ 48 w 51"/>
                <a:gd name="T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4">
                  <a:moveTo>
                    <a:pt x="48" y="31"/>
                  </a:moveTo>
                  <a:cubicBezTo>
                    <a:pt x="46" y="45"/>
                    <a:pt x="34" y="54"/>
                    <a:pt x="21" y="52"/>
                  </a:cubicBezTo>
                  <a:cubicBezTo>
                    <a:pt x="8" y="49"/>
                    <a:pt x="0" y="37"/>
                    <a:pt x="2" y="23"/>
                  </a:cubicBezTo>
                  <a:cubicBezTo>
                    <a:pt x="4" y="10"/>
                    <a:pt x="17" y="0"/>
                    <a:pt x="29" y="3"/>
                  </a:cubicBezTo>
                  <a:cubicBezTo>
                    <a:pt x="42" y="5"/>
                    <a:pt x="51" y="18"/>
                    <a:pt x="48" y="31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1292"/>
            <p:cNvSpPr>
              <a:spLocks/>
            </p:cNvSpPr>
            <p:nvPr/>
          </p:nvSpPr>
          <p:spPr bwMode="auto">
            <a:xfrm>
              <a:off x="4385810" y="7606576"/>
              <a:ext cx="90835" cy="73441"/>
            </a:xfrm>
            <a:custGeom>
              <a:avLst/>
              <a:gdLst>
                <a:gd name="T0" fmla="*/ 18 w 40"/>
                <a:gd name="T1" fmla="*/ 30 h 32"/>
                <a:gd name="T2" fmla="*/ 2 w 40"/>
                <a:gd name="T3" fmla="*/ 13 h 32"/>
                <a:gd name="T4" fmla="*/ 23 w 40"/>
                <a:gd name="T5" fmla="*/ 2 h 32"/>
                <a:gd name="T6" fmla="*/ 39 w 40"/>
                <a:gd name="T7" fmla="*/ 19 h 32"/>
                <a:gd name="T8" fmla="*/ 18 w 40"/>
                <a:gd name="T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18" y="30"/>
                  </a:moveTo>
                  <a:cubicBezTo>
                    <a:pt x="8" y="29"/>
                    <a:pt x="0" y="21"/>
                    <a:pt x="2" y="13"/>
                  </a:cubicBezTo>
                  <a:cubicBezTo>
                    <a:pt x="3" y="5"/>
                    <a:pt x="12" y="0"/>
                    <a:pt x="23" y="2"/>
                  </a:cubicBezTo>
                  <a:cubicBezTo>
                    <a:pt x="33" y="3"/>
                    <a:pt x="40" y="11"/>
                    <a:pt x="39" y="19"/>
                  </a:cubicBezTo>
                  <a:cubicBezTo>
                    <a:pt x="38" y="27"/>
                    <a:pt x="28" y="32"/>
                    <a:pt x="18" y="30"/>
                  </a:cubicBezTo>
                  <a:close/>
                </a:path>
              </a:pathLst>
            </a:custGeom>
            <a:solidFill>
              <a:srgbClr val="E4B6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1293"/>
            <p:cNvSpPr>
              <a:spLocks/>
            </p:cNvSpPr>
            <p:nvPr/>
          </p:nvSpPr>
          <p:spPr bwMode="auto">
            <a:xfrm>
              <a:off x="4410935" y="7618172"/>
              <a:ext cx="196164" cy="484129"/>
            </a:xfrm>
            <a:custGeom>
              <a:avLst/>
              <a:gdLst>
                <a:gd name="T0" fmla="*/ 120 w 203"/>
                <a:gd name="T1" fmla="*/ 501 h 501"/>
                <a:gd name="T2" fmla="*/ 0 w 203"/>
                <a:gd name="T3" fmla="*/ 480 h 501"/>
                <a:gd name="T4" fmla="*/ 80 w 203"/>
                <a:gd name="T5" fmla="*/ 0 h 501"/>
                <a:gd name="T6" fmla="*/ 203 w 203"/>
                <a:gd name="T7" fmla="*/ 21 h 501"/>
                <a:gd name="T8" fmla="*/ 120 w 203"/>
                <a:gd name="T9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501">
                  <a:moveTo>
                    <a:pt x="120" y="501"/>
                  </a:moveTo>
                  <a:lnTo>
                    <a:pt x="0" y="480"/>
                  </a:lnTo>
                  <a:lnTo>
                    <a:pt x="80" y="0"/>
                  </a:lnTo>
                  <a:lnTo>
                    <a:pt x="203" y="21"/>
                  </a:lnTo>
                  <a:lnTo>
                    <a:pt x="120" y="501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1294"/>
            <p:cNvSpPr>
              <a:spLocks/>
            </p:cNvSpPr>
            <p:nvPr/>
          </p:nvSpPr>
          <p:spPr bwMode="auto">
            <a:xfrm>
              <a:off x="4483409" y="7565024"/>
              <a:ext cx="128521" cy="128521"/>
            </a:xfrm>
            <a:custGeom>
              <a:avLst/>
              <a:gdLst>
                <a:gd name="T0" fmla="*/ 54 w 56"/>
                <a:gd name="T1" fmla="*/ 32 h 56"/>
                <a:gd name="T2" fmla="*/ 24 w 56"/>
                <a:gd name="T3" fmla="*/ 53 h 56"/>
                <a:gd name="T4" fmla="*/ 2 w 56"/>
                <a:gd name="T5" fmla="*/ 23 h 56"/>
                <a:gd name="T6" fmla="*/ 33 w 56"/>
                <a:gd name="T7" fmla="*/ 2 h 56"/>
                <a:gd name="T8" fmla="*/ 54 w 56"/>
                <a:gd name="T9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54" y="32"/>
                  </a:moveTo>
                  <a:cubicBezTo>
                    <a:pt x="51" y="46"/>
                    <a:pt x="38" y="56"/>
                    <a:pt x="24" y="53"/>
                  </a:cubicBezTo>
                  <a:cubicBezTo>
                    <a:pt x="10" y="51"/>
                    <a:pt x="0" y="38"/>
                    <a:pt x="2" y="23"/>
                  </a:cubicBezTo>
                  <a:cubicBezTo>
                    <a:pt x="5" y="9"/>
                    <a:pt x="18" y="0"/>
                    <a:pt x="33" y="2"/>
                  </a:cubicBezTo>
                  <a:cubicBezTo>
                    <a:pt x="47" y="4"/>
                    <a:pt x="56" y="18"/>
                    <a:pt x="54" y="32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1295"/>
            <p:cNvSpPr>
              <a:spLocks/>
            </p:cNvSpPr>
            <p:nvPr/>
          </p:nvSpPr>
          <p:spPr bwMode="auto">
            <a:xfrm>
              <a:off x="4524961" y="7672286"/>
              <a:ext cx="180703" cy="448375"/>
            </a:xfrm>
            <a:custGeom>
              <a:avLst/>
              <a:gdLst>
                <a:gd name="T0" fmla="*/ 111 w 187"/>
                <a:gd name="T1" fmla="*/ 464 h 464"/>
                <a:gd name="T2" fmla="*/ 0 w 187"/>
                <a:gd name="T3" fmla="*/ 445 h 464"/>
                <a:gd name="T4" fmla="*/ 78 w 187"/>
                <a:gd name="T5" fmla="*/ 0 h 464"/>
                <a:gd name="T6" fmla="*/ 187 w 187"/>
                <a:gd name="T7" fmla="*/ 19 h 464"/>
                <a:gd name="T8" fmla="*/ 111 w 187"/>
                <a:gd name="T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464">
                  <a:moveTo>
                    <a:pt x="111" y="464"/>
                  </a:moveTo>
                  <a:lnTo>
                    <a:pt x="0" y="445"/>
                  </a:lnTo>
                  <a:lnTo>
                    <a:pt x="78" y="0"/>
                  </a:lnTo>
                  <a:lnTo>
                    <a:pt x="187" y="19"/>
                  </a:lnTo>
                  <a:lnTo>
                    <a:pt x="111" y="464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1296"/>
            <p:cNvSpPr>
              <a:spLocks/>
            </p:cNvSpPr>
            <p:nvPr/>
          </p:nvSpPr>
          <p:spPr bwMode="auto">
            <a:xfrm>
              <a:off x="4593571" y="7624936"/>
              <a:ext cx="118858" cy="115959"/>
            </a:xfrm>
            <a:custGeom>
              <a:avLst/>
              <a:gdLst>
                <a:gd name="T0" fmla="*/ 49 w 52"/>
                <a:gd name="T1" fmla="*/ 29 h 51"/>
                <a:gd name="T2" fmla="*/ 22 w 52"/>
                <a:gd name="T3" fmla="*/ 49 h 51"/>
                <a:gd name="T4" fmla="*/ 3 w 52"/>
                <a:gd name="T5" fmla="*/ 21 h 51"/>
                <a:gd name="T6" fmla="*/ 30 w 52"/>
                <a:gd name="T7" fmla="*/ 2 h 51"/>
                <a:gd name="T8" fmla="*/ 49 w 52"/>
                <a:gd name="T9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1">
                  <a:moveTo>
                    <a:pt x="49" y="29"/>
                  </a:moveTo>
                  <a:cubicBezTo>
                    <a:pt x="47" y="42"/>
                    <a:pt x="35" y="51"/>
                    <a:pt x="22" y="49"/>
                  </a:cubicBezTo>
                  <a:cubicBezTo>
                    <a:pt x="9" y="46"/>
                    <a:pt x="0" y="34"/>
                    <a:pt x="3" y="21"/>
                  </a:cubicBezTo>
                  <a:cubicBezTo>
                    <a:pt x="5" y="8"/>
                    <a:pt x="17" y="0"/>
                    <a:pt x="30" y="2"/>
                  </a:cubicBezTo>
                  <a:cubicBezTo>
                    <a:pt x="43" y="4"/>
                    <a:pt x="52" y="16"/>
                    <a:pt x="49" y="29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1297"/>
            <p:cNvSpPr>
              <a:spLocks/>
            </p:cNvSpPr>
            <p:nvPr/>
          </p:nvSpPr>
          <p:spPr bwMode="auto">
            <a:xfrm>
              <a:off x="4630291" y="7791144"/>
              <a:ext cx="152680" cy="344978"/>
            </a:xfrm>
            <a:custGeom>
              <a:avLst/>
              <a:gdLst>
                <a:gd name="T0" fmla="*/ 99 w 158"/>
                <a:gd name="T1" fmla="*/ 357 h 357"/>
                <a:gd name="T2" fmla="*/ 0 w 158"/>
                <a:gd name="T3" fmla="*/ 341 h 357"/>
                <a:gd name="T4" fmla="*/ 59 w 158"/>
                <a:gd name="T5" fmla="*/ 0 h 357"/>
                <a:gd name="T6" fmla="*/ 158 w 158"/>
                <a:gd name="T7" fmla="*/ 17 h 357"/>
                <a:gd name="T8" fmla="*/ 99 w 158"/>
                <a:gd name="T9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357">
                  <a:moveTo>
                    <a:pt x="99" y="357"/>
                  </a:moveTo>
                  <a:lnTo>
                    <a:pt x="0" y="341"/>
                  </a:lnTo>
                  <a:lnTo>
                    <a:pt x="59" y="0"/>
                  </a:lnTo>
                  <a:lnTo>
                    <a:pt x="158" y="17"/>
                  </a:lnTo>
                  <a:lnTo>
                    <a:pt x="99" y="357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1298"/>
            <p:cNvSpPr>
              <a:spLocks/>
            </p:cNvSpPr>
            <p:nvPr/>
          </p:nvSpPr>
          <p:spPr bwMode="auto">
            <a:xfrm>
              <a:off x="4682473" y="7748626"/>
              <a:ext cx="105330" cy="104363"/>
            </a:xfrm>
            <a:custGeom>
              <a:avLst/>
              <a:gdLst>
                <a:gd name="T0" fmla="*/ 44 w 46"/>
                <a:gd name="T1" fmla="*/ 26 h 46"/>
                <a:gd name="T2" fmla="*/ 19 w 46"/>
                <a:gd name="T3" fmla="*/ 44 h 46"/>
                <a:gd name="T4" fmla="*/ 2 w 46"/>
                <a:gd name="T5" fmla="*/ 19 h 46"/>
                <a:gd name="T6" fmla="*/ 27 w 46"/>
                <a:gd name="T7" fmla="*/ 2 h 46"/>
                <a:gd name="T8" fmla="*/ 44 w 46"/>
                <a:gd name="T9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44" y="26"/>
                  </a:moveTo>
                  <a:cubicBezTo>
                    <a:pt x="42" y="38"/>
                    <a:pt x="31" y="46"/>
                    <a:pt x="19" y="44"/>
                  </a:cubicBezTo>
                  <a:cubicBezTo>
                    <a:pt x="8" y="42"/>
                    <a:pt x="0" y="31"/>
                    <a:pt x="2" y="19"/>
                  </a:cubicBezTo>
                  <a:cubicBezTo>
                    <a:pt x="4" y="8"/>
                    <a:pt x="15" y="0"/>
                    <a:pt x="27" y="2"/>
                  </a:cubicBezTo>
                  <a:cubicBezTo>
                    <a:pt x="38" y="4"/>
                    <a:pt x="46" y="15"/>
                    <a:pt x="44" y="26"/>
                  </a:cubicBez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1299"/>
            <p:cNvSpPr>
              <a:spLocks/>
            </p:cNvSpPr>
            <p:nvPr/>
          </p:nvSpPr>
          <p:spPr bwMode="auto">
            <a:xfrm>
              <a:off x="4287245" y="7990207"/>
              <a:ext cx="41552" cy="48316"/>
            </a:xfrm>
            <a:custGeom>
              <a:avLst/>
              <a:gdLst>
                <a:gd name="T0" fmla="*/ 21 w 43"/>
                <a:gd name="T1" fmla="*/ 0 h 50"/>
                <a:gd name="T2" fmla="*/ 43 w 43"/>
                <a:gd name="T3" fmla="*/ 45 h 50"/>
                <a:gd name="T4" fmla="*/ 24 w 43"/>
                <a:gd name="T5" fmla="*/ 50 h 50"/>
                <a:gd name="T6" fmla="*/ 0 w 43"/>
                <a:gd name="T7" fmla="*/ 43 h 50"/>
                <a:gd name="T8" fmla="*/ 2 w 43"/>
                <a:gd name="T9" fmla="*/ 24 h 50"/>
                <a:gd name="T10" fmla="*/ 21 w 43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0">
                  <a:moveTo>
                    <a:pt x="21" y="0"/>
                  </a:moveTo>
                  <a:lnTo>
                    <a:pt x="43" y="45"/>
                  </a:lnTo>
                  <a:lnTo>
                    <a:pt x="24" y="50"/>
                  </a:lnTo>
                  <a:lnTo>
                    <a:pt x="0" y="43"/>
                  </a:lnTo>
                  <a:lnTo>
                    <a:pt x="2" y="2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1300"/>
            <p:cNvSpPr>
              <a:spLocks/>
            </p:cNvSpPr>
            <p:nvPr/>
          </p:nvSpPr>
          <p:spPr bwMode="auto">
            <a:xfrm>
              <a:off x="4166454" y="7855888"/>
              <a:ext cx="141084" cy="362372"/>
            </a:xfrm>
            <a:custGeom>
              <a:avLst/>
              <a:gdLst>
                <a:gd name="T0" fmla="*/ 10 w 62"/>
                <a:gd name="T1" fmla="*/ 50 h 159"/>
                <a:gd name="T2" fmla="*/ 1 w 62"/>
                <a:gd name="T3" fmla="*/ 22 h 159"/>
                <a:gd name="T4" fmla="*/ 18 w 62"/>
                <a:gd name="T5" fmla="*/ 3 h 159"/>
                <a:gd name="T6" fmla="*/ 46 w 62"/>
                <a:gd name="T7" fmla="*/ 19 h 159"/>
                <a:gd name="T8" fmla="*/ 62 w 62"/>
                <a:gd name="T9" fmla="*/ 61 h 159"/>
                <a:gd name="T10" fmla="*/ 49 w 62"/>
                <a:gd name="T11" fmla="*/ 159 h 159"/>
                <a:gd name="T12" fmla="*/ 10 w 62"/>
                <a:gd name="T13" fmla="*/ 5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59">
                  <a:moveTo>
                    <a:pt x="10" y="50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0" y="8"/>
                    <a:pt x="18" y="3"/>
                  </a:cubicBezTo>
                  <a:cubicBezTo>
                    <a:pt x="18" y="3"/>
                    <a:pt x="35" y="0"/>
                    <a:pt x="46" y="19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49" y="159"/>
                    <a:pt x="49" y="159"/>
                    <a:pt x="49" y="159"/>
                  </a:cubicBezTo>
                  <a:lnTo>
                    <a:pt x="10" y="50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1301"/>
            <p:cNvSpPr>
              <a:spLocks/>
            </p:cNvSpPr>
            <p:nvPr/>
          </p:nvSpPr>
          <p:spPr bwMode="auto">
            <a:xfrm>
              <a:off x="4175151" y="7874248"/>
              <a:ext cx="57013" cy="100498"/>
            </a:xfrm>
            <a:custGeom>
              <a:avLst/>
              <a:gdLst>
                <a:gd name="T0" fmla="*/ 0 w 25"/>
                <a:gd name="T1" fmla="*/ 14 h 44"/>
                <a:gd name="T2" fmla="*/ 12 w 25"/>
                <a:gd name="T3" fmla="*/ 3 h 44"/>
                <a:gd name="T4" fmla="*/ 25 w 25"/>
                <a:gd name="T5" fmla="*/ 29 h 44"/>
                <a:gd name="T6" fmla="*/ 14 w 25"/>
                <a:gd name="T7" fmla="*/ 44 h 44"/>
                <a:gd name="T8" fmla="*/ 9 w 25"/>
                <a:gd name="T9" fmla="*/ 43 h 44"/>
                <a:gd name="T10" fmla="*/ 0 w 25"/>
                <a:gd name="T11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44">
                  <a:moveTo>
                    <a:pt x="0" y="14"/>
                  </a:moveTo>
                  <a:cubicBezTo>
                    <a:pt x="0" y="14"/>
                    <a:pt x="1" y="0"/>
                    <a:pt x="12" y="3"/>
                  </a:cubicBezTo>
                  <a:cubicBezTo>
                    <a:pt x="12" y="3"/>
                    <a:pt x="18" y="5"/>
                    <a:pt x="25" y="29"/>
                  </a:cubicBezTo>
                  <a:cubicBezTo>
                    <a:pt x="25" y="29"/>
                    <a:pt x="25" y="42"/>
                    <a:pt x="14" y="44"/>
                  </a:cubicBezTo>
                  <a:cubicBezTo>
                    <a:pt x="9" y="43"/>
                    <a:pt x="9" y="43"/>
                    <a:pt x="9" y="43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E4B6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1302"/>
            <p:cNvSpPr>
              <a:spLocks/>
            </p:cNvSpPr>
            <p:nvPr/>
          </p:nvSpPr>
          <p:spPr bwMode="auto">
            <a:xfrm>
              <a:off x="4257289" y="8020163"/>
              <a:ext cx="475432" cy="326618"/>
            </a:xfrm>
            <a:custGeom>
              <a:avLst/>
              <a:gdLst>
                <a:gd name="T0" fmla="*/ 19 w 208"/>
                <a:gd name="T1" fmla="*/ 0 h 143"/>
                <a:gd name="T2" fmla="*/ 8 w 208"/>
                <a:gd name="T3" fmla="*/ 61 h 143"/>
                <a:gd name="T4" fmla="*/ 0 w 208"/>
                <a:gd name="T5" fmla="*/ 59 h 143"/>
                <a:gd name="T6" fmla="*/ 9 w 208"/>
                <a:gd name="T7" fmla="*/ 75 h 143"/>
                <a:gd name="T8" fmla="*/ 8 w 208"/>
                <a:gd name="T9" fmla="*/ 84 h 143"/>
                <a:gd name="T10" fmla="*/ 56 w 208"/>
                <a:gd name="T11" fmla="*/ 121 h 143"/>
                <a:gd name="T12" fmla="*/ 56 w 208"/>
                <a:gd name="T13" fmla="*/ 121 h 143"/>
                <a:gd name="T14" fmla="*/ 69 w 208"/>
                <a:gd name="T15" fmla="*/ 124 h 143"/>
                <a:gd name="T16" fmla="*/ 132 w 208"/>
                <a:gd name="T17" fmla="*/ 135 h 143"/>
                <a:gd name="T18" fmla="*/ 196 w 208"/>
                <a:gd name="T19" fmla="*/ 102 h 143"/>
                <a:gd name="T20" fmla="*/ 197 w 208"/>
                <a:gd name="T21" fmla="*/ 96 h 143"/>
                <a:gd name="T22" fmla="*/ 208 w 208"/>
                <a:gd name="T23" fmla="*/ 33 h 143"/>
                <a:gd name="T24" fmla="*/ 19 w 208"/>
                <a:gd name="T2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43">
                  <a:moveTo>
                    <a:pt x="19" y="0"/>
                  </a:moveTo>
                  <a:cubicBezTo>
                    <a:pt x="8" y="61"/>
                    <a:pt x="8" y="61"/>
                    <a:pt x="8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3" y="66"/>
                    <a:pt x="9" y="75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4"/>
                    <a:pt x="14" y="112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60" y="122"/>
                    <a:pt x="64" y="124"/>
                    <a:pt x="69" y="124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79" y="143"/>
                    <a:pt x="196" y="102"/>
                  </a:cubicBezTo>
                  <a:cubicBezTo>
                    <a:pt x="197" y="96"/>
                    <a:pt x="197" y="96"/>
                    <a:pt x="197" y="96"/>
                  </a:cubicBezTo>
                  <a:cubicBezTo>
                    <a:pt x="208" y="33"/>
                    <a:pt x="208" y="33"/>
                    <a:pt x="208" y="33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1303"/>
            <p:cNvSpPr>
              <a:spLocks/>
            </p:cNvSpPr>
            <p:nvPr/>
          </p:nvSpPr>
          <p:spPr bwMode="auto">
            <a:xfrm>
              <a:off x="4285312" y="8234688"/>
              <a:ext cx="333382" cy="452241"/>
            </a:xfrm>
            <a:custGeom>
              <a:avLst/>
              <a:gdLst>
                <a:gd name="T0" fmla="*/ 274 w 345"/>
                <a:gd name="T1" fmla="*/ 468 h 468"/>
                <a:gd name="T2" fmla="*/ 0 w 345"/>
                <a:gd name="T3" fmla="*/ 421 h 468"/>
                <a:gd name="T4" fmla="*/ 73 w 345"/>
                <a:gd name="T5" fmla="*/ 0 h 468"/>
                <a:gd name="T6" fmla="*/ 345 w 345"/>
                <a:gd name="T7" fmla="*/ 47 h 468"/>
                <a:gd name="T8" fmla="*/ 274 w 345"/>
                <a:gd name="T9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468">
                  <a:moveTo>
                    <a:pt x="274" y="468"/>
                  </a:moveTo>
                  <a:lnTo>
                    <a:pt x="0" y="421"/>
                  </a:lnTo>
                  <a:lnTo>
                    <a:pt x="73" y="0"/>
                  </a:lnTo>
                  <a:lnTo>
                    <a:pt x="345" y="47"/>
                  </a:lnTo>
                  <a:lnTo>
                    <a:pt x="274" y="468"/>
                  </a:lnTo>
                  <a:close/>
                </a:path>
              </a:pathLst>
            </a:custGeom>
            <a:solidFill>
              <a:srgbClr val="FDD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1304"/>
            <p:cNvSpPr>
              <a:spLocks/>
            </p:cNvSpPr>
            <p:nvPr/>
          </p:nvSpPr>
          <p:spPr bwMode="auto">
            <a:xfrm>
              <a:off x="4504669" y="7576620"/>
              <a:ext cx="90835" cy="73441"/>
            </a:xfrm>
            <a:custGeom>
              <a:avLst/>
              <a:gdLst>
                <a:gd name="T0" fmla="*/ 18 w 40"/>
                <a:gd name="T1" fmla="*/ 31 h 32"/>
                <a:gd name="T2" fmla="*/ 1 w 40"/>
                <a:gd name="T3" fmla="*/ 13 h 32"/>
                <a:gd name="T4" fmla="*/ 22 w 40"/>
                <a:gd name="T5" fmla="*/ 1 h 32"/>
                <a:gd name="T6" fmla="*/ 38 w 40"/>
                <a:gd name="T7" fmla="*/ 19 h 32"/>
                <a:gd name="T8" fmla="*/ 18 w 40"/>
                <a:gd name="T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18" y="31"/>
                  </a:moveTo>
                  <a:cubicBezTo>
                    <a:pt x="7" y="29"/>
                    <a:pt x="0" y="21"/>
                    <a:pt x="1" y="13"/>
                  </a:cubicBezTo>
                  <a:cubicBezTo>
                    <a:pt x="2" y="5"/>
                    <a:pt x="12" y="0"/>
                    <a:pt x="22" y="1"/>
                  </a:cubicBezTo>
                  <a:cubicBezTo>
                    <a:pt x="32" y="3"/>
                    <a:pt x="40" y="11"/>
                    <a:pt x="38" y="19"/>
                  </a:cubicBezTo>
                  <a:cubicBezTo>
                    <a:pt x="37" y="27"/>
                    <a:pt x="28" y="32"/>
                    <a:pt x="18" y="31"/>
                  </a:cubicBezTo>
                  <a:close/>
                </a:path>
              </a:pathLst>
            </a:custGeom>
            <a:solidFill>
              <a:srgbClr val="E4B6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1305"/>
            <p:cNvSpPr>
              <a:spLocks/>
            </p:cNvSpPr>
            <p:nvPr/>
          </p:nvSpPr>
          <p:spPr bwMode="auto">
            <a:xfrm>
              <a:off x="4607099" y="7638465"/>
              <a:ext cx="91801" cy="77306"/>
            </a:xfrm>
            <a:custGeom>
              <a:avLst/>
              <a:gdLst>
                <a:gd name="T0" fmla="*/ 18 w 40"/>
                <a:gd name="T1" fmla="*/ 33 h 34"/>
                <a:gd name="T2" fmla="*/ 2 w 40"/>
                <a:gd name="T3" fmla="*/ 14 h 34"/>
                <a:gd name="T4" fmla="*/ 23 w 40"/>
                <a:gd name="T5" fmla="*/ 2 h 34"/>
                <a:gd name="T6" fmla="*/ 39 w 40"/>
                <a:gd name="T7" fmla="*/ 20 h 34"/>
                <a:gd name="T8" fmla="*/ 18 w 40"/>
                <a:gd name="T9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">
                  <a:moveTo>
                    <a:pt x="18" y="33"/>
                  </a:moveTo>
                  <a:cubicBezTo>
                    <a:pt x="7" y="31"/>
                    <a:pt x="0" y="23"/>
                    <a:pt x="2" y="14"/>
                  </a:cubicBezTo>
                  <a:cubicBezTo>
                    <a:pt x="3" y="6"/>
                    <a:pt x="12" y="0"/>
                    <a:pt x="23" y="2"/>
                  </a:cubicBezTo>
                  <a:cubicBezTo>
                    <a:pt x="33" y="3"/>
                    <a:pt x="40" y="12"/>
                    <a:pt x="39" y="20"/>
                  </a:cubicBezTo>
                  <a:cubicBezTo>
                    <a:pt x="38" y="29"/>
                    <a:pt x="28" y="34"/>
                    <a:pt x="18" y="33"/>
                  </a:cubicBezTo>
                  <a:close/>
                </a:path>
              </a:pathLst>
            </a:custGeom>
            <a:solidFill>
              <a:srgbClr val="E4B6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1306"/>
            <p:cNvSpPr>
              <a:spLocks/>
            </p:cNvSpPr>
            <p:nvPr/>
          </p:nvSpPr>
          <p:spPr bwMode="auto">
            <a:xfrm>
              <a:off x="4696001" y="7762154"/>
              <a:ext cx="78272" cy="63778"/>
            </a:xfrm>
            <a:custGeom>
              <a:avLst/>
              <a:gdLst>
                <a:gd name="T0" fmla="*/ 15 w 34"/>
                <a:gd name="T1" fmla="*/ 27 h 28"/>
                <a:gd name="T2" fmla="*/ 1 w 34"/>
                <a:gd name="T3" fmla="*/ 12 h 28"/>
                <a:gd name="T4" fmla="*/ 19 w 34"/>
                <a:gd name="T5" fmla="*/ 2 h 28"/>
                <a:gd name="T6" fmla="*/ 33 w 34"/>
                <a:gd name="T7" fmla="*/ 17 h 28"/>
                <a:gd name="T8" fmla="*/ 15 w 34"/>
                <a:gd name="T9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8">
                  <a:moveTo>
                    <a:pt x="15" y="27"/>
                  </a:moveTo>
                  <a:cubicBezTo>
                    <a:pt x="7" y="25"/>
                    <a:pt x="0" y="19"/>
                    <a:pt x="1" y="12"/>
                  </a:cubicBezTo>
                  <a:cubicBezTo>
                    <a:pt x="2" y="5"/>
                    <a:pt x="10" y="0"/>
                    <a:pt x="19" y="2"/>
                  </a:cubicBezTo>
                  <a:cubicBezTo>
                    <a:pt x="28" y="3"/>
                    <a:pt x="34" y="10"/>
                    <a:pt x="33" y="17"/>
                  </a:cubicBezTo>
                  <a:cubicBezTo>
                    <a:pt x="32" y="24"/>
                    <a:pt x="24" y="28"/>
                    <a:pt x="15" y="27"/>
                  </a:cubicBezTo>
                  <a:close/>
                </a:path>
              </a:pathLst>
            </a:custGeom>
            <a:solidFill>
              <a:srgbClr val="E4B6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1307"/>
            <p:cNvSpPr>
              <a:spLocks/>
            </p:cNvSpPr>
            <p:nvPr/>
          </p:nvSpPr>
          <p:spPr bwMode="auto">
            <a:xfrm>
              <a:off x="4353922" y="7859753"/>
              <a:ext cx="65710" cy="9663"/>
            </a:xfrm>
            <a:custGeom>
              <a:avLst/>
              <a:gdLst>
                <a:gd name="T0" fmla="*/ 29 w 29"/>
                <a:gd name="T1" fmla="*/ 4 h 4"/>
                <a:gd name="T2" fmla="*/ 25 w 29"/>
                <a:gd name="T3" fmla="*/ 3 h 4"/>
                <a:gd name="T4" fmla="*/ 15 w 29"/>
                <a:gd name="T5" fmla="*/ 1 h 4"/>
                <a:gd name="T6" fmla="*/ 4 w 29"/>
                <a:gd name="T7" fmla="*/ 0 h 4"/>
                <a:gd name="T8" fmla="*/ 0 w 29"/>
                <a:gd name="T9" fmla="*/ 0 h 4"/>
                <a:gd name="T10" fmla="*/ 4 w 29"/>
                <a:gd name="T11" fmla="*/ 1 h 4"/>
                <a:gd name="T12" fmla="*/ 14 w 29"/>
                <a:gd name="T13" fmla="*/ 3 h 4"/>
                <a:gd name="T14" fmla="*/ 25 w 29"/>
                <a:gd name="T15" fmla="*/ 4 h 4"/>
                <a:gd name="T16" fmla="*/ 29 w 29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4">
                  <a:moveTo>
                    <a:pt x="29" y="4"/>
                  </a:moveTo>
                  <a:cubicBezTo>
                    <a:pt x="29" y="4"/>
                    <a:pt x="27" y="4"/>
                    <a:pt x="25" y="3"/>
                  </a:cubicBezTo>
                  <a:cubicBezTo>
                    <a:pt x="22" y="2"/>
                    <a:pt x="18" y="2"/>
                    <a:pt x="15" y="1"/>
                  </a:cubicBezTo>
                  <a:cubicBezTo>
                    <a:pt x="11" y="0"/>
                    <a:pt x="7" y="0"/>
                    <a:pt x="4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1" y="1"/>
                    <a:pt x="4" y="1"/>
                  </a:cubicBezTo>
                  <a:cubicBezTo>
                    <a:pt x="7" y="2"/>
                    <a:pt x="11" y="3"/>
                    <a:pt x="14" y="3"/>
                  </a:cubicBezTo>
                  <a:cubicBezTo>
                    <a:pt x="18" y="4"/>
                    <a:pt x="22" y="4"/>
                    <a:pt x="25" y="4"/>
                  </a:cubicBezTo>
                  <a:cubicBezTo>
                    <a:pt x="27" y="4"/>
                    <a:pt x="29" y="4"/>
                    <a:pt x="29" y="4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1308"/>
            <p:cNvSpPr>
              <a:spLocks/>
            </p:cNvSpPr>
            <p:nvPr/>
          </p:nvSpPr>
          <p:spPr bwMode="auto">
            <a:xfrm>
              <a:off x="4360686" y="7852989"/>
              <a:ext cx="57013" cy="9663"/>
            </a:xfrm>
            <a:custGeom>
              <a:avLst/>
              <a:gdLst>
                <a:gd name="T0" fmla="*/ 25 w 25"/>
                <a:gd name="T1" fmla="*/ 4 h 4"/>
                <a:gd name="T2" fmla="*/ 21 w 25"/>
                <a:gd name="T3" fmla="*/ 3 h 4"/>
                <a:gd name="T4" fmla="*/ 13 w 25"/>
                <a:gd name="T5" fmla="*/ 1 h 4"/>
                <a:gd name="T6" fmla="*/ 4 w 25"/>
                <a:gd name="T7" fmla="*/ 0 h 4"/>
                <a:gd name="T8" fmla="*/ 0 w 25"/>
                <a:gd name="T9" fmla="*/ 0 h 4"/>
                <a:gd name="T10" fmla="*/ 4 w 25"/>
                <a:gd name="T11" fmla="*/ 2 h 4"/>
                <a:gd name="T12" fmla="*/ 12 w 25"/>
                <a:gd name="T13" fmla="*/ 3 h 4"/>
                <a:gd name="T14" fmla="*/ 21 w 25"/>
                <a:gd name="T15" fmla="*/ 4 h 4"/>
                <a:gd name="T16" fmla="*/ 25 w 25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">
                  <a:moveTo>
                    <a:pt x="25" y="4"/>
                  </a:moveTo>
                  <a:cubicBezTo>
                    <a:pt x="25" y="4"/>
                    <a:pt x="23" y="3"/>
                    <a:pt x="21" y="3"/>
                  </a:cubicBezTo>
                  <a:cubicBezTo>
                    <a:pt x="19" y="2"/>
                    <a:pt x="16" y="2"/>
                    <a:pt x="13" y="1"/>
                  </a:cubicBezTo>
                  <a:cubicBezTo>
                    <a:pt x="10" y="1"/>
                    <a:pt x="6" y="0"/>
                    <a:pt x="4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2" y="1"/>
                    <a:pt x="4" y="2"/>
                  </a:cubicBezTo>
                  <a:cubicBezTo>
                    <a:pt x="6" y="2"/>
                    <a:pt x="9" y="3"/>
                    <a:pt x="12" y="3"/>
                  </a:cubicBezTo>
                  <a:cubicBezTo>
                    <a:pt x="15" y="4"/>
                    <a:pt x="18" y="4"/>
                    <a:pt x="21" y="4"/>
                  </a:cubicBezTo>
                  <a:cubicBezTo>
                    <a:pt x="23" y="4"/>
                    <a:pt x="25" y="4"/>
                    <a:pt x="25" y="4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1309"/>
            <p:cNvSpPr>
              <a:spLocks/>
            </p:cNvSpPr>
            <p:nvPr/>
          </p:nvSpPr>
          <p:spPr bwMode="auto">
            <a:xfrm>
              <a:off x="4465049" y="7857821"/>
              <a:ext cx="68609" cy="11596"/>
            </a:xfrm>
            <a:custGeom>
              <a:avLst/>
              <a:gdLst>
                <a:gd name="T0" fmla="*/ 30 w 30"/>
                <a:gd name="T1" fmla="*/ 5 h 5"/>
                <a:gd name="T2" fmla="*/ 26 w 30"/>
                <a:gd name="T3" fmla="*/ 3 h 5"/>
                <a:gd name="T4" fmla="*/ 15 w 30"/>
                <a:gd name="T5" fmla="*/ 2 h 5"/>
                <a:gd name="T6" fmla="*/ 5 w 30"/>
                <a:gd name="T7" fmla="*/ 1 h 5"/>
                <a:gd name="T8" fmla="*/ 0 w 30"/>
                <a:gd name="T9" fmla="*/ 0 h 5"/>
                <a:gd name="T10" fmla="*/ 5 w 30"/>
                <a:gd name="T11" fmla="*/ 2 h 5"/>
                <a:gd name="T12" fmla="*/ 15 w 30"/>
                <a:gd name="T13" fmla="*/ 4 h 5"/>
                <a:gd name="T14" fmla="*/ 25 w 30"/>
                <a:gd name="T15" fmla="*/ 5 h 5"/>
                <a:gd name="T16" fmla="*/ 30 w 3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5">
                  <a:moveTo>
                    <a:pt x="30" y="5"/>
                  </a:moveTo>
                  <a:cubicBezTo>
                    <a:pt x="30" y="5"/>
                    <a:pt x="28" y="4"/>
                    <a:pt x="26" y="3"/>
                  </a:cubicBezTo>
                  <a:cubicBezTo>
                    <a:pt x="23" y="3"/>
                    <a:pt x="19" y="2"/>
                    <a:pt x="15" y="2"/>
                  </a:cubicBezTo>
                  <a:cubicBezTo>
                    <a:pt x="12" y="1"/>
                    <a:pt x="8" y="1"/>
                    <a:pt x="5" y="1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2" y="1"/>
                    <a:pt x="5" y="2"/>
                  </a:cubicBezTo>
                  <a:cubicBezTo>
                    <a:pt x="8" y="2"/>
                    <a:pt x="11" y="3"/>
                    <a:pt x="15" y="4"/>
                  </a:cubicBezTo>
                  <a:cubicBezTo>
                    <a:pt x="19" y="4"/>
                    <a:pt x="23" y="5"/>
                    <a:pt x="25" y="5"/>
                  </a:cubicBezTo>
                  <a:cubicBezTo>
                    <a:pt x="28" y="5"/>
                    <a:pt x="30" y="5"/>
                    <a:pt x="30" y="5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1310"/>
            <p:cNvSpPr>
              <a:spLocks/>
            </p:cNvSpPr>
            <p:nvPr/>
          </p:nvSpPr>
          <p:spPr bwMode="auto">
            <a:xfrm>
              <a:off x="4474712" y="7852989"/>
              <a:ext cx="57013" cy="9663"/>
            </a:xfrm>
            <a:custGeom>
              <a:avLst/>
              <a:gdLst>
                <a:gd name="T0" fmla="*/ 25 w 25"/>
                <a:gd name="T1" fmla="*/ 4 h 4"/>
                <a:gd name="T2" fmla="*/ 21 w 25"/>
                <a:gd name="T3" fmla="*/ 2 h 4"/>
                <a:gd name="T4" fmla="*/ 12 w 25"/>
                <a:gd name="T5" fmla="*/ 1 h 4"/>
                <a:gd name="T6" fmla="*/ 4 w 25"/>
                <a:gd name="T7" fmla="*/ 0 h 4"/>
                <a:gd name="T8" fmla="*/ 0 w 25"/>
                <a:gd name="T9" fmla="*/ 0 h 4"/>
                <a:gd name="T10" fmla="*/ 4 w 25"/>
                <a:gd name="T11" fmla="*/ 1 h 4"/>
                <a:gd name="T12" fmla="*/ 12 w 25"/>
                <a:gd name="T13" fmla="*/ 3 h 4"/>
                <a:gd name="T14" fmla="*/ 21 w 25"/>
                <a:gd name="T15" fmla="*/ 4 h 4"/>
                <a:gd name="T16" fmla="*/ 25 w 25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">
                  <a:moveTo>
                    <a:pt x="25" y="4"/>
                  </a:moveTo>
                  <a:cubicBezTo>
                    <a:pt x="25" y="4"/>
                    <a:pt x="23" y="3"/>
                    <a:pt x="21" y="2"/>
                  </a:cubicBezTo>
                  <a:cubicBezTo>
                    <a:pt x="19" y="2"/>
                    <a:pt x="16" y="1"/>
                    <a:pt x="12" y="1"/>
                  </a:cubicBezTo>
                  <a:cubicBezTo>
                    <a:pt x="9" y="0"/>
                    <a:pt x="6" y="0"/>
                    <a:pt x="4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2" y="0"/>
                    <a:pt x="4" y="1"/>
                  </a:cubicBezTo>
                  <a:cubicBezTo>
                    <a:pt x="6" y="2"/>
                    <a:pt x="9" y="2"/>
                    <a:pt x="12" y="3"/>
                  </a:cubicBezTo>
                  <a:cubicBezTo>
                    <a:pt x="15" y="3"/>
                    <a:pt x="18" y="4"/>
                    <a:pt x="21" y="4"/>
                  </a:cubicBezTo>
                  <a:cubicBezTo>
                    <a:pt x="23" y="4"/>
                    <a:pt x="25" y="4"/>
                    <a:pt x="25" y="4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1311"/>
            <p:cNvSpPr>
              <a:spLocks/>
            </p:cNvSpPr>
            <p:nvPr/>
          </p:nvSpPr>
          <p:spPr bwMode="auto">
            <a:xfrm>
              <a:off x="4583907" y="7884878"/>
              <a:ext cx="66676" cy="9663"/>
            </a:xfrm>
            <a:custGeom>
              <a:avLst/>
              <a:gdLst>
                <a:gd name="T0" fmla="*/ 29 w 29"/>
                <a:gd name="T1" fmla="*/ 4 h 4"/>
                <a:gd name="T2" fmla="*/ 25 w 29"/>
                <a:gd name="T3" fmla="*/ 3 h 4"/>
                <a:gd name="T4" fmla="*/ 14 w 29"/>
                <a:gd name="T5" fmla="*/ 1 h 4"/>
                <a:gd name="T6" fmla="*/ 4 w 29"/>
                <a:gd name="T7" fmla="*/ 0 h 4"/>
                <a:gd name="T8" fmla="*/ 0 w 29"/>
                <a:gd name="T9" fmla="*/ 0 h 4"/>
                <a:gd name="T10" fmla="*/ 4 w 29"/>
                <a:gd name="T11" fmla="*/ 1 h 4"/>
                <a:gd name="T12" fmla="*/ 14 w 29"/>
                <a:gd name="T13" fmla="*/ 3 h 4"/>
                <a:gd name="T14" fmla="*/ 24 w 29"/>
                <a:gd name="T15" fmla="*/ 4 h 4"/>
                <a:gd name="T16" fmla="*/ 29 w 29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4">
                  <a:moveTo>
                    <a:pt x="29" y="4"/>
                  </a:moveTo>
                  <a:cubicBezTo>
                    <a:pt x="29" y="4"/>
                    <a:pt x="27" y="3"/>
                    <a:pt x="25" y="3"/>
                  </a:cubicBezTo>
                  <a:cubicBezTo>
                    <a:pt x="22" y="2"/>
                    <a:pt x="18" y="1"/>
                    <a:pt x="14" y="1"/>
                  </a:cubicBezTo>
                  <a:cubicBezTo>
                    <a:pt x="11" y="0"/>
                    <a:pt x="7" y="0"/>
                    <a:pt x="4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4" y="1"/>
                  </a:cubicBezTo>
                  <a:cubicBezTo>
                    <a:pt x="7" y="2"/>
                    <a:pt x="10" y="2"/>
                    <a:pt x="14" y="3"/>
                  </a:cubicBezTo>
                  <a:cubicBezTo>
                    <a:pt x="18" y="3"/>
                    <a:pt x="22" y="4"/>
                    <a:pt x="24" y="4"/>
                  </a:cubicBezTo>
                  <a:cubicBezTo>
                    <a:pt x="27" y="4"/>
                    <a:pt x="29" y="4"/>
                    <a:pt x="29" y="4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1312"/>
            <p:cNvSpPr>
              <a:spLocks/>
            </p:cNvSpPr>
            <p:nvPr/>
          </p:nvSpPr>
          <p:spPr bwMode="auto">
            <a:xfrm>
              <a:off x="4590672" y="7878113"/>
              <a:ext cx="57980" cy="9663"/>
            </a:xfrm>
            <a:custGeom>
              <a:avLst/>
              <a:gdLst>
                <a:gd name="T0" fmla="*/ 25 w 25"/>
                <a:gd name="T1" fmla="*/ 4 h 4"/>
                <a:gd name="T2" fmla="*/ 21 w 25"/>
                <a:gd name="T3" fmla="*/ 3 h 4"/>
                <a:gd name="T4" fmla="*/ 13 w 25"/>
                <a:gd name="T5" fmla="*/ 1 h 4"/>
                <a:gd name="T6" fmla="*/ 4 w 25"/>
                <a:gd name="T7" fmla="*/ 0 h 4"/>
                <a:gd name="T8" fmla="*/ 0 w 25"/>
                <a:gd name="T9" fmla="*/ 0 h 4"/>
                <a:gd name="T10" fmla="*/ 4 w 25"/>
                <a:gd name="T11" fmla="*/ 1 h 4"/>
                <a:gd name="T12" fmla="*/ 12 w 25"/>
                <a:gd name="T13" fmla="*/ 3 h 4"/>
                <a:gd name="T14" fmla="*/ 21 w 25"/>
                <a:gd name="T15" fmla="*/ 4 h 4"/>
                <a:gd name="T16" fmla="*/ 25 w 25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">
                  <a:moveTo>
                    <a:pt x="25" y="4"/>
                  </a:moveTo>
                  <a:cubicBezTo>
                    <a:pt x="25" y="4"/>
                    <a:pt x="23" y="3"/>
                    <a:pt x="21" y="3"/>
                  </a:cubicBezTo>
                  <a:cubicBezTo>
                    <a:pt x="19" y="2"/>
                    <a:pt x="16" y="1"/>
                    <a:pt x="13" y="1"/>
                  </a:cubicBezTo>
                  <a:cubicBezTo>
                    <a:pt x="9" y="0"/>
                    <a:pt x="6" y="0"/>
                    <a:pt x="4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2" y="1"/>
                    <a:pt x="4" y="1"/>
                  </a:cubicBezTo>
                  <a:cubicBezTo>
                    <a:pt x="6" y="2"/>
                    <a:pt x="9" y="3"/>
                    <a:pt x="12" y="3"/>
                  </a:cubicBezTo>
                  <a:cubicBezTo>
                    <a:pt x="15" y="4"/>
                    <a:pt x="18" y="4"/>
                    <a:pt x="21" y="4"/>
                  </a:cubicBezTo>
                  <a:cubicBezTo>
                    <a:pt x="23" y="4"/>
                    <a:pt x="25" y="4"/>
                    <a:pt x="25" y="4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1313"/>
            <p:cNvSpPr>
              <a:spLocks/>
            </p:cNvSpPr>
            <p:nvPr/>
          </p:nvSpPr>
          <p:spPr bwMode="auto">
            <a:xfrm>
              <a:off x="4682473" y="7944790"/>
              <a:ext cx="58946" cy="8697"/>
            </a:xfrm>
            <a:custGeom>
              <a:avLst/>
              <a:gdLst>
                <a:gd name="T0" fmla="*/ 26 w 26"/>
                <a:gd name="T1" fmla="*/ 4 h 4"/>
                <a:gd name="T2" fmla="*/ 22 w 26"/>
                <a:gd name="T3" fmla="*/ 3 h 4"/>
                <a:gd name="T4" fmla="*/ 13 w 26"/>
                <a:gd name="T5" fmla="*/ 1 h 4"/>
                <a:gd name="T6" fmla="*/ 4 w 26"/>
                <a:gd name="T7" fmla="*/ 0 h 4"/>
                <a:gd name="T8" fmla="*/ 0 w 26"/>
                <a:gd name="T9" fmla="*/ 0 h 4"/>
                <a:gd name="T10" fmla="*/ 4 w 26"/>
                <a:gd name="T11" fmla="*/ 2 h 4"/>
                <a:gd name="T12" fmla="*/ 13 w 26"/>
                <a:gd name="T13" fmla="*/ 3 h 4"/>
                <a:gd name="T14" fmla="*/ 22 w 26"/>
                <a:gd name="T15" fmla="*/ 4 h 4"/>
                <a:gd name="T16" fmla="*/ 26 w 26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4">
                  <a:moveTo>
                    <a:pt x="26" y="4"/>
                  </a:moveTo>
                  <a:cubicBezTo>
                    <a:pt x="26" y="4"/>
                    <a:pt x="25" y="4"/>
                    <a:pt x="22" y="3"/>
                  </a:cubicBezTo>
                  <a:cubicBezTo>
                    <a:pt x="20" y="3"/>
                    <a:pt x="16" y="2"/>
                    <a:pt x="13" y="1"/>
                  </a:cubicBezTo>
                  <a:cubicBezTo>
                    <a:pt x="10" y="1"/>
                    <a:pt x="6" y="1"/>
                    <a:pt x="4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4" y="2"/>
                  </a:cubicBezTo>
                  <a:cubicBezTo>
                    <a:pt x="6" y="2"/>
                    <a:pt x="9" y="3"/>
                    <a:pt x="13" y="3"/>
                  </a:cubicBezTo>
                  <a:cubicBezTo>
                    <a:pt x="16" y="4"/>
                    <a:pt x="19" y="4"/>
                    <a:pt x="22" y="4"/>
                  </a:cubicBezTo>
                  <a:cubicBezTo>
                    <a:pt x="24" y="4"/>
                    <a:pt x="26" y="4"/>
                    <a:pt x="26" y="4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1314"/>
            <p:cNvSpPr>
              <a:spLocks/>
            </p:cNvSpPr>
            <p:nvPr/>
          </p:nvSpPr>
          <p:spPr bwMode="auto">
            <a:xfrm>
              <a:off x="4689237" y="7939958"/>
              <a:ext cx="50249" cy="9663"/>
            </a:xfrm>
            <a:custGeom>
              <a:avLst/>
              <a:gdLst>
                <a:gd name="T0" fmla="*/ 22 w 22"/>
                <a:gd name="T1" fmla="*/ 3 h 4"/>
                <a:gd name="T2" fmla="*/ 18 w 22"/>
                <a:gd name="T3" fmla="*/ 2 h 4"/>
                <a:gd name="T4" fmla="*/ 11 w 22"/>
                <a:gd name="T5" fmla="*/ 1 h 4"/>
                <a:gd name="T6" fmla="*/ 3 w 22"/>
                <a:gd name="T7" fmla="*/ 0 h 4"/>
                <a:gd name="T8" fmla="*/ 0 w 22"/>
                <a:gd name="T9" fmla="*/ 0 h 4"/>
                <a:gd name="T10" fmla="*/ 3 w 22"/>
                <a:gd name="T11" fmla="*/ 1 h 4"/>
                <a:gd name="T12" fmla="*/ 11 w 22"/>
                <a:gd name="T13" fmla="*/ 3 h 4"/>
                <a:gd name="T14" fmla="*/ 18 w 22"/>
                <a:gd name="T15" fmla="*/ 3 h 4"/>
                <a:gd name="T16" fmla="*/ 22 w 22"/>
                <a:gd name="T1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4">
                  <a:moveTo>
                    <a:pt x="22" y="3"/>
                  </a:moveTo>
                  <a:cubicBezTo>
                    <a:pt x="22" y="3"/>
                    <a:pt x="20" y="3"/>
                    <a:pt x="18" y="2"/>
                  </a:cubicBezTo>
                  <a:cubicBezTo>
                    <a:pt x="16" y="2"/>
                    <a:pt x="14" y="1"/>
                    <a:pt x="11" y="1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ubicBezTo>
                    <a:pt x="5" y="2"/>
                    <a:pt x="8" y="2"/>
                    <a:pt x="11" y="3"/>
                  </a:cubicBezTo>
                  <a:cubicBezTo>
                    <a:pt x="13" y="3"/>
                    <a:pt x="16" y="3"/>
                    <a:pt x="18" y="3"/>
                  </a:cubicBezTo>
                  <a:cubicBezTo>
                    <a:pt x="20" y="4"/>
                    <a:pt x="22" y="3"/>
                    <a:pt x="22" y="3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1315"/>
            <p:cNvSpPr>
              <a:spLocks/>
            </p:cNvSpPr>
            <p:nvPr/>
          </p:nvSpPr>
          <p:spPr bwMode="auto">
            <a:xfrm>
              <a:off x="4385810" y="7711905"/>
              <a:ext cx="68609" cy="8697"/>
            </a:xfrm>
            <a:custGeom>
              <a:avLst/>
              <a:gdLst>
                <a:gd name="T0" fmla="*/ 30 w 30"/>
                <a:gd name="T1" fmla="*/ 4 h 4"/>
                <a:gd name="T2" fmla="*/ 25 w 30"/>
                <a:gd name="T3" fmla="*/ 3 h 4"/>
                <a:gd name="T4" fmla="*/ 15 w 30"/>
                <a:gd name="T5" fmla="*/ 1 h 4"/>
                <a:gd name="T6" fmla="*/ 5 w 30"/>
                <a:gd name="T7" fmla="*/ 0 h 4"/>
                <a:gd name="T8" fmla="*/ 0 w 30"/>
                <a:gd name="T9" fmla="*/ 0 h 4"/>
                <a:gd name="T10" fmla="*/ 5 w 30"/>
                <a:gd name="T11" fmla="*/ 1 h 4"/>
                <a:gd name="T12" fmla="*/ 15 w 30"/>
                <a:gd name="T13" fmla="*/ 3 h 4"/>
                <a:gd name="T14" fmla="*/ 25 w 30"/>
                <a:gd name="T15" fmla="*/ 4 h 4"/>
                <a:gd name="T16" fmla="*/ 30 w 30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4">
                  <a:moveTo>
                    <a:pt x="30" y="4"/>
                  </a:moveTo>
                  <a:cubicBezTo>
                    <a:pt x="30" y="4"/>
                    <a:pt x="28" y="3"/>
                    <a:pt x="25" y="3"/>
                  </a:cubicBezTo>
                  <a:cubicBezTo>
                    <a:pt x="22" y="2"/>
                    <a:pt x="19" y="1"/>
                    <a:pt x="15" y="1"/>
                  </a:cubicBezTo>
                  <a:cubicBezTo>
                    <a:pt x="11" y="0"/>
                    <a:pt x="7" y="0"/>
                    <a:pt x="5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2" y="0"/>
                    <a:pt x="5" y="1"/>
                  </a:cubicBezTo>
                  <a:cubicBezTo>
                    <a:pt x="7" y="2"/>
                    <a:pt x="11" y="2"/>
                    <a:pt x="15" y="3"/>
                  </a:cubicBezTo>
                  <a:cubicBezTo>
                    <a:pt x="18" y="3"/>
                    <a:pt x="22" y="4"/>
                    <a:pt x="25" y="4"/>
                  </a:cubicBezTo>
                  <a:cubicBezTo>
                    <a:pt x="28" y="4"/>
                    <a:pt x="30" y="4"/>
                    <a:pt x="30" y="4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1316"/>
            <p:cNvSpPr>
              <a:spLocks/>
            </p:cNvSpPr>
            <p:nvPr/>
          </p:nvSpPr>
          <p:spPr bwMode="auto">
            <a:xfrm>
              <a:off x="4394507" y="7705141"/>
              <a:ext cx="55081" cy="8697"/>
            </a:xfrm>
            <a:custGeom>
              <a:avLst/>
              <a:gdLst>
                <a:gd name="T0" fmla="*/ 24 w 24"/>
                <a:gd name="T1" fmla="*/ 4 h 4"/>
                <a:gd name="T2" fmla="*/ 20 w 24"/>
                <a:gd name="T3" fmla="*/ 3 h 4"/>
                <a:gd name="T4" fmla="*/ 12 w 24"/>
                <a:gd name="T5" fmla="*/ 1 h 4"/>
                <a:gd name="T6" fmla="*/ 3 w 24"/>
                <a:gd name="T7" fmla="*/ 0 h 4"/>
                <a:gd name="T8" fmla="*/ 0 w 24"/>
                <a:gd name="T9" fmla="*/ 0 h 4"/>
                <a:gd name="T10" fmla="*/ 3 w 24"/>
                <a:gd name="T11" fmla="*/ 1 h 4"/>
                <a:gd name="T12" fmla="*/ 12 w 24"/>
                <a:gd name="T13" fmla="*/ 3 h 4"/>
                <a:gd name="T14" fmla="*/ 20 w 24"/>
                <a:gd name="T15" fmla="*/ 4 h 4"/>
                <a:gd name="T16" fmla="*/ 24 w 24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4">
                  <a:moveTo>
                    <a:pt x="24" y="4"/>
                  </a:moveTo>
                  <a:cubicBezTo>
                    <a:pt x="24" y="4"/>
                    <a:pt x="23" y="3"/>
                    <a:pt x="20" y="3"/>
                  </a:cubicBezTo>
                  <a:cubicBezTo>
                    <a:pt x="18" y="2"/>
                    <a:pt x="15" y="1"/>
                    <a:pt x="12" y="1"/>
                  </a:cubicBezTo>
                  <a:cubicBezTo>
                    <a:pt x="9" y="0"/>
                    <a:pt x="6" y="0"/>
                    <a:pt x="3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ubicBezTo>
                    <a:pt x="6" y="2"/>
                    <a:pt x="9" y="3"/>
                    <a:pt x="12" y="3"/>
                  </a:cubicBezTo>
                  <a:cubicBezTo>
                    <a:pt x="15" y="3"/>
                    <a:pt x="18" y="4"/>
                    <a:pt x="20" y="4"/>
                  </a:cubicBezTo>
                  <a:cubicBezTo>
                    <a:pt x="22" y="4"/>
                    <a:pt x="24" y="4"/>
                    <a:pt x="24" y="4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1317"/>
            <p:cNvSpPr>
              <a:spLocks/>
            </p:cNvSpPr>
            <p:nvPr/>
          </p:nvSpPr>
          <p:spPr bwMode="auto">
            <a:xfrm>
              <a:off x="4495005" y="7690646"/>
              <a:ext cx="68609" cy="11596"/>
            </a:xfrm>
            <a:custGeom>
              <a:avLst/>
              <a:gdLst>
                <a:gd name="T0" fmla="*/ 30 w 30"/>
                <a:gd name="T1" fmla="*/ 5 h 5"/>
                <a:gd name="T2" fmla="*/ 25 w 30"/>
                <a:gd name="T3" fmla="*/ 3 h 5"/>
                <a:gd name="T4" fmla="*/ 15 w 30"/>
                <a:gd name="T5" fmla="*/ 1 h 5"/>
                <a:gd name="T6" fmla="*/ 5 w 30"/>
                <a:gd name="T7" fmla="*/ 0 h 5"/>
                <a:gd name="T8" fmla="*/ 0 w 30"/>
                <a:gd name="T9" fmla="*/ 0 h 5"/>
                <a:gd name="T10" fmla="*/ 5 w 30"/>
                <a:gd name="T11" fmla="*/ 2 h 5"/>
                <a:gd name="T12" fmla="*/ 15 w 30"/>
                <a:gd name="T13" fmla="*/ 4 h 5"/>
                <a:gd name="T14" fmla="*/ 25 w 30"/>
                <a:gd name="T15" fmla="*/ 5 h 5"/>
                <a:gd name="T16" fmla="*/ 30 w 3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5">
                  <a:moveTo>
                    <a:pt x="30" y="5"/>
                  </a:moveTo>
                  <a:cubicBezTo>
                    <a:pt x="30" y="5"/>
                    <a:pt x="28" y="4"/>
                    <a:pt x="25" y="3"/>
                  </a:cubicBezTo>
                  <a:cubicBezTo>
                    <a:pt x="23" y="3"/>
                    <a:pt x="19" y="2"/>
                    <a:pt x="15" y="1"/>
                  </a:cubicBezTo>
                  <a:cubicBezTo>
                    <a:pt x="12" y="1"/>
                    <a:pt x="8" y="1"/>
                    <a:pt x="5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2" y="1"/>
                    <a:pt x="5" y="2"/>
                  </a:cubicBezTo>
                  <a:cubicBezTo>
                    <a:pt x="8" y="2"/>
                    <a:pt x="11" y="3"/>
                    <a:pt x="15" y="4"/>
                  </a:cubicBezTo>
                  <a:cubicBezTo>
                    <a:pt x="19" y="4"/>
                    <a:pt x="22" y="4"/>
                    <a:pt x="25" y="5"/>
                  </a:cubicBezTo>
                  <a:cubicBezTo>
                    <a:pt x="28" y="5"/>
                    <a:pt x="30" y="5"/>
                    <a:pt x="30" y="5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1318"/>
            <p:cNvSpPr>
              <a:spLocks/>
            </p:cNvSpPr>
            <p:nvPr/>
          </p:nvSpPr>
          <p:spPr bwMode="auto">
            <a:xfrm>
              <a:off x="4504669" y="7686781"/>
              <a:ext cx="54114" cy="8697"/>
            </a:xfrm>
            <a:custGeom>
              <a:avLst/>
              <a:gdLst>
                <a:gd name="T0" fmla="*/ 24 w 24"/>
                <a:gd name="T1" fmla="*/ 3 h 4"/>
                <a:gd name="T2" fmla="*/ 21 w 24"/>
                <a:gd name="T3" fmla="*/ 2 h 4"/>
                <a:gd name="T4" fmla="*/ 12 w 24"/>
                <a:gd name="T5" fmla="*/ 1 h 4"/>
                <a:gd name="T6" fmla="*/ 4 w 24"/>
                <a:gd name="T7" fmla="*/ 0 h 4"/>
                <a:gd name="T8" fmla="*/ 0 w 24"/>
                <a:gd name="T9" fmla="*/ 0 h 4"/>
                <a:gd name="T10" fmla="*/ 4 w 24"/>
                <a:gd name="T11" fmla="*/ 1 h 4"/>
                <a:gd name="T12" fmla="*/ 12 w 24"/>
                <a:gd name="T13" fmla="*/ 3 h 4"/>
                <a:gd name="T14" fmla="*/ 20 w 24"/>
                <a:gd name="T15" fmla="*/ 4 h 4"/>
                <a:gd name="T16" fmla="*/ 24 w 24"/>
                <a:gd name="T1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4">
                  <a:moveTo>
                    <a:pt x="24" y="3"/>
                  </a:moveTo>
                  <a:cubicBezTo>
                    <a:pt x="24" y="3"/>
                    <a:pt x="23" y="3"/>
                    <a:pt x="21" y="2"/>
                  </a:cubicBezTo>
                  <a:cubicBezTo>
                    <a:pt x="18" y="2"/>
                    <a:pt x="15" y="1"/>
                    <a:pt x="12" y="1"/>
                  </a:cubicBezTo>
                  <a:cubicBezTo>
                    <a:pt x="9" y="0"/>
                    <a:pt x="6" y="0"/>
                    <a:pt x="4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4" y="1"/>
                  </a:cubicBezTo>
                  <a:cubicBezTo>
                    <a:pt x="6" y="2"/>
                    <a:pt x="9" y="2"/>
                    <a:pt x="12" y="3"/>
                  </a:cubicBezTo>
                  <a:cubicBezTo>
                    <a:pt x="15" y="3"/>
                    <a:pt x="18" y="3"/>
                    <a:pt x="20" y="4"/>
                  </a:cubicBezTo>
                  <a:cubicBezTo>
                    <a:pt x="23" y="4"/>
                    <a:pt x="24" y="3"/>
                    <a:pt x="24" y="3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1319"/>
            <p:cNvSpPr>
              <a:spLocks/>
            </p:cNvSpPr>
            <p:nvPr/>
          </p:nvSpPr>
          <p:spPr bwMode="auto">
            <a:xfrm>
              <a:off x="4609032" y="7734131"/>
              <a:ext cx="68609" cy="9663"/>
            </a:xfrm>
            <a:custGeom>
              <a:avLst/>
              <a:gdLst>
                <a:gd name="T0" fmla="*/ 30 w 30"/>
                <a:gd name="T1" fmla="*/ 4 h 4"/>
                <a:gd name="T2" fmla="*/ 25 w 30"/>
                <a:gd name="T3" fmla="*/ 3 h 4"/>
                <a:gd name="T4" fmla="*/ 15 w 30"/>
                <a:gd name="T5" fmla="*/ 1 h 4"/>
                <a:gd name="T6" fmla="*/ 5 w 30"/>
                <a:gd name="T7" fmla="*/ 0 h 4"/>
                <a:gd name="T8" fmla="*/ 0 w 30"/>
                <a:gd name="T9" fmla="*/ 0 h 4"/>
                <a:gd name="T10" fmla="*/ 5 w 30"/>
                <a:gd name="T11" fmla="*/ 1 h 4"/>
                <a:gd name="T12" fmla="*/ 15 w 30"/>
                <a:gd name="T13" fmla="*/ 3 h 4"/>
                <a:gd name="T14" fmla="*/ 25 w 30"/>
                <a:gd name="T15" fmla="*/ 4 h 4"/>
                <a:gd name="T16" fmla="*/ 30 w 30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4">
                  <a:moveTo>
                    <a:pt x="30" y="4"/>
                  </a:moveTo>
                  <a:cubicBezTo>
                    <a:pt x="30" y="4"/>
                    <a:pt x="28" y="4"/>
                    <a:pt x="25" y="3"/>
                  </a:cubicBezTo>
                  <a:cubicBezTo>
                    <a:pt x="22" y="2"/>
                    <a:pt x="19" y="1"/>
                    <a:pt x="15" y="1"/>
                  </a:cubicBezTo>
                  <a:cubicBezTo>
                    <a:pt x="11" y="0"/>
                    <a:pt x="8" y="0"/>
                    <a:pt x="5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2" y="0"/>
                    <a:pt x="5" y="1"/>
                  </a:cubicBezTo>
                  <a:cubicBezTo>
                    <a:pt x="7" y="2"/>
                    <a:pt x="11" y="3"/>
                    <a:pt x="15" y="3"/>
                  </a:cubicBezTo>
                  <a:cubicBezTo>
                    <a:pt x="18" y="4"/>
                    <a:pt x="22" y="4"/>
                    <a:pt x="25" y="4"/>
                  </a:cubicBezTo>
                  <a:cubicBezTo>
                    <a:pt x="28" y="4"/>
                    <a:pt x="30" y="4"/>
                    <a:pt x="30" y="4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1320"/>
            <p:cNvSpPr>
              <a:spLocks/>
            </p:cNvSpPr>
            <p:nvPr/>
          </p:nvSpPr>
          <p:spPr bwMode="auto">
            <a:xfrm>
              <a:off x="4618695" y="7727367"/>
              <a:ext cx="55081" cy="9663"/>
            </a:xfrm>
            <a:custGeom>
              <a:avLst/>
              <a:gdLst>
                <a:gd name="T0" fmla="*/ 24 w 24"/>
                <a:gd name="T1" fmla="*/ 4 h 4"/>
                <a:gd name="T2" fmla="*/ 20 w 24"/>
                <a:gd name="T3" fmla="*/ 3 h 4"/>
                <a:gd name="T4" fmla="*/ 12 w 24"/>
                <a:gd name="T5" fmla="*/ 1 h 4"/>
                <a:gd name="T6" fmla="*/ 4 w 24"/>
                <a:gd name="T7" fmla="*/ 0 h 4"/>
                <a:gd name="T8" fmla="*/ 0 w 24"/>
                <a:gd name="T9" fmla="*/ 0 h 4"/>
                <a:gd name="T10" fmla="*/ 3 w 24"/>
                <a:gd name="T11" fmla="*/ 1 h 4"/>
                <a:gd name="T12" fmla="*/ 12 w 24"/>
                <a:gd name="T13" fmla="*/ 3 h 4"/>
                <a:gd name="T14" fmla="*/ 20 w 24"/>
                <a:gd name="T15" fmla="*/ 4 h 4"/>
                <a:gd name="T16" fmla="*/ 24 w 24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4">
                  <a:moveTo>
                    <a:pt x="24" y="4"/>
                  </a:moveTo>
                  <a:cubicBezTo>
                    <a:pt x="24" y="4"/>
                    <a:pt x="23" y="3"/>
                    <a:pt x="20" y="3"/>
                  </a:cubicBezTo>
                  <a:cubicBezTo>
                    <a:pt x="18" y="2"/>
                    <a:pt x="15" y="1"/>
                    <a:pt x="12" y="1"/>
                  </a:cubicBezTo>
                  <a:cubicBezTo>
                    <a:pt x="9" y="1"/>
                    <a:pt x="6" y="0"/>
                    <a:pt x="4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ubicBezTo>
                    <a:pt x="6" y="2"/>
                    <a:pt x="9" y="3"/>
                    <a:pt x="12" y="3"/>
                  </a:cubicBezTo>
                  <a:cubicBezTo>
                    <a:pt x="15" y="4"/>
                    <a:pt x="18" y="4"/>
                    <a:pt x="20" y="4"/>
                  </a:cubicBezTo>
                  <a:cubicBezTo>
                    <a:pt x="23" y="4"/>
                    <a:pt x="24" y="4"/>
                    <a:pt x="24" y="4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1321"/>
            <p:cNvSpPr>
              <a:spLocks/>
            </p:cNvSpPr>
            <p:nvPr/>
          </p:nvSpPr>
          <p:spPr bwMode="auto">
            <a:xfrm>
              <a:off x="4698900" y="7837528"/>
              <a:ext cx="57013" cy="8697"/>
            </a:xfrm>
            <a:custGeom>
              <a:avLst/>
              <a:gdLst>
                <a:gd name="T0" fmla="*/ 25 w 25"/>
                <a:gd name="T1" fmla="*/ 4 h 4"/>
                <a:gd name="T2" fmla="*/ 21 w 25"/>
                <a:gd name="T3" fmla="*/ 3 h 4"/>
                <a:gd name="T4" fmla="*/ 13 w 25"/>
                <a:gd name="T5" fmla="*/ 1 h 4"/>
                <a:gd name="T6" fmla="*/ 4 w 25"/>
                <a:gd name="T7" fmla="*/ 0 h 4"/>
                <a:gd name="T8" fmla="*/ 0 w 25"/>
                <a:gd name="T9" fmla="*/ 0 h 4"/>
                <a:gd name="T10" fmla="*/ 4 w 25"/>
                <a:gd name="T11" fmla="*/ 1 h 4"/>
                <a:gd name="T12" fmla="*/ 12 w 25"/>
                <a:gd name="T13" fmla="*/ 3 h 4"/>
                <a:gd name="T14" fmla="*/ 21 w 25"/>
                <a:gd name="T15" fmla="*/ 4 h 4"/>
                <a:gd name="T16" fmla="*/ 25 w 25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">
                  <a:moveTo>
                    <a:pt x="25" y="4"/>
                  </a:moveTo>
                  <a:cubicBezTo>
                    <a:pt x="25" y="4"/>
                    <a:pt x="23" y="3"/>
                    <a:pt x="21" y="3"/>
                  </a:cubicBezTo>
                  <a:cubicBezTo>
                    <a:pt x="19" y="2"/>
                    <a:pt x="16" y="2"/>
                    <a:pt x="13" y="1"/>
                  </a:cubicBezTo>
                  <a:cubicBezTo>
                    <a:pt x="10" y="1"/>
                    <a:pt x="7" y="0"/>
                    <a:pt x="4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2" y="1"/>
                    <a:pt x="4" y="1"/>
                  </a:cubicBezTo>
                  <a:cubicBezTo>
                    <a:pt x="6" y="2"/>
                    <a:pt x="9" y="2"/>
                    <a:pt x="12" y="3"/>
                  </a:cubicBezTo>
                  <a:cubicBezTo>
                    <a:pt x="15" y="3"/>
                    <a:pt x="18" y="4"/>
                    <a:pt x="21" y="4"/>
                  </a:cubicBezTo>
                  <a:cubicBezTo>
                    <a:pt x="23" y="4"/>
                    <a:pt x="25" y="4"/>
                    <a:pt x="25" y="4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1322"/>
            <p:cNvSpPr>
              <a:spLocks/>
            </p:cNvSpPr>
            <p:nvPr/>
          </p:nvSpPr>
          <p:spPr bwMode="auto">
            <a:xfrm>
              <a:off x="4705664" y="7832696"/>
              <a:ext cx="45417" cy="6764"/>
            </a:xfrm>
            <a:custGeom>
              <a:avLst/>
              <a:gdLst>
                <a:gd name="T0" fmla="*/ 20 w 20"/>
                <a:gd name="T1" fmla="*/ 3 h 3"/>
                <a:gd name="T2" fmla="*/ 17 w 20"/>
                <a:gd name="T3" fmla="*/ 2 h 3"/>
                <a:gd name="T4" fmla="*/ 10 w 20"/>
                <a:gd name="T5" fmla="*/ 1 h 3"/>
                <a:gd name="T6" fmla="*/ 3 w 20"/>
                <a:gd name="T7" fmla="*/ 0 h 3"/>
                <a:gd name="T8" fmla="*/ 0 w 20"/>
                <a:gd name="T9" fmla="*/ 0 h 3"/>
                <a:gd name="T10" fmla="*/ 3 w 20"/>
                <a:gd name="T11" fmla="*/ 1 h 3"/>
                <a:gd name="T12" fmla="*/ 10 w 20"/>
                <a:gd name="T13" fmla="*/ 3 h 3"/>
                <a:gd name="T14" fmla="*/ 17 w 20"/>
                <a:gd name="T15" fmla="*/ 3 h 3"/>
                <a:gd name="T16" fmla="*/ 20 w 20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">
                  <a:moveTo>
                    <a:pt x="20" y="3"/>
                  </a:moveTo>
                  <a:cubicBezTo>
                    <a:pt x="20" y="3"/>
                    <a:pt x="19" y="3"/>
                    <a:pt x="17" y="2"/>
                  </a:cubicBezTo>
                  <a:cubicBezTo>
                    <a:pt x="15" y="2"/>
                    <a:pt x="13" y="1"/>
                    <a:pt x="10" y="1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ubicBezTo>
                    <a:pt x="5" y="2"/>
                    <a:pt x="8" y="2"/>
                    <a:pt x="10" y="3"/>
                  </a:cubicBezTo>
                  <a:cubicBezTo>
                    <a:pt x="13" y="3"/>
                    <a:pt x="15" y="3"/>
                    <a:pt x="17" y="3"/>
                  </a:cubicBezTo>
                  <a:cubicBezTo>
                    <a:pt x="19" y="3"/>
                    <a:pt x="20" y="3"/>
                    <a:pt x="20" y="3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1323"/>
            <p:cNvSpPr>
              <a:spLocks/>
            </p:cNvSpPr>
            <p:nvPr/>
          </p:nvSpPr>
          <p:spPr bwMode="auto">
            <a:xfrm>
              <a:off x="4433160" y="7661656"/>
              <a:ext cx="50249" cy="289898"/>
            </a:xfrm>
            <a:custGeom>
              <a:avLst/>
              <a:gdLst>
                <a:gd name="T0" fmla="*/ 22 w 22"/>
                <a:gd name="T1" fmla="*/ 0 h 127"/>
                <a:gd name="T2" fmla="*/ 20 w 22"/>
                <a:gd name="T3" fmla="*/ 5 h 127"/>
                <a:gd name="T4" fmla="*/ 17 w 22"/>
                <a:gd name="T5" fmla="*/ 19 h 127"/>
                <a:gd name="T6" fmla="*/ 13 w 22"/>
                <a:gd name="T7" fmla="*/ 39 h 127"/>
                <a:gd name="T8" fmla="*/ 9 w 22"/>
                <a:gd name="T9" fmla="*/ 63 h 127"/>
                <a:gd name="T10" fmla="*/ 6 w 22"/>
                <a:gd name="T11" fmla="*/ 86 h 127"/>
                <a:gd name="T12" fmla="*/ 3 w 22"/>
                <a:gd name="T13" fmla="*/ 107 h 127"/>
                <a:gd name="T14" fmla="*/ 1 w 22"/>
                <a:gd name="T15" fmla="*/ 121 h 127"/>
                <a:gd name="T16" fmla="*/ 0 w 22"/>
                <a:gd name="T17" fmla="*/ 127 h 127"/>
                <a:gd name="T18" fmla="*/ 1 w 22"/>
                <a:gd name="T19" fmla="*/ 121 h 127"/>
                <a:gd name="T20" fmla="*/ 4 w 22"/>
                <a:gd name="T21" fmla="*/ 107 h 127"/>
                <a:gd name="T22" fmla="*/ 8 w 22"/>
                <a:gd name="T23" fmla="*/ 87 h 127"/>
                <a:gd name="T24" fmla="*/ 12 w 22"/>
                <a:gd name="T25" fmla="*/ 63 h 127"/>
                <a:gd name="T26" fmla="*/ 16 w 22"/>
                <a:gd name="T27" fmla="*/ 40 h 127"/>
                <a:gd name="T28" fmla="*/ 19 w 22"/>
                <a:gd name="T29" fmla="*/ 20 h 127"/>
                <a:gd name="T30" fmla="*/ 21 w 22"/>
                <a:gd name="T31" fmla="*/ 5 h 127"/>
                <a:gd name="T32" fmla="*/ 22 w 22"/>
                <a:gd name="T3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27">
                  <a:moveTo>
                    <a:pt x="22" y="0"/>
                  </a:moveTo>
                  <a:cubicBezTo>
                    <a:pt x="22" y="0"/>
                    <a:pt x="21" y="1"/>
                    <a:pt x="20" y="5"/>
                  </a:cubicBezTo>
                  <a:cubicBezTo>
                    <a:pt x="20" y="8"/>
                    <a:pt x="19" y="13"/>
                    <a:pt x="17" y="19"/>
                  </a:cubicBezTo>
                  <a:cubicBezTo>
                    <a:pt x="16" y="25"/>
                    <a:pt x="15" y="32"/>
                    <a:pt x="13" y="39"/>
                  </a:cubicBezTo>
                  <a:cubicBezTo>
                    <a:pt x="12" y="47"/>
                    <a:pt x="11" y="55"/>
                    <a:pt x="9" y="63"/>
                  </a:cubicBezTo>
                  <a:cubicBezTo>
                    <a:pt x="8" y="71"/>
                    <a:pt x="7" y="79"/>
                    <a:pt x="6" y="86"/>
                  </a:cubicBezTo>
                  <a:cubicBezTo>
                    <a:pt x="4" y="94"/>
                    <a:pt x="3" y="101"/>
                    <a:pt x="3" y="107"/>
                  </a:cubicBezTo>
                  <a:cubicBezTo>
                    <a:pt x="2" y="113"/>
                    <a:pt x="1" y="118"/>
                    <a:pt x="1" y="121"/>
                  </a:cubicBezTo>
                  <a:cubicBezTo>
                    <a:pt x="0" y="125"/>
                    <a:pt x="0" y="127"/>
                    <a:pt x="0" y="127"/>
                  </a:cubicBezTo>
                  <a:cubicBezTo>
                    <a:pt x="0" y="127"/>
                    <a:pt x="1" y="125"/>
                    <a:pt x="1" y="121"/>
                  </a:cubicBezTo>
                  <a:cubicBezTo>
                    <a:pt x="2" y="118"/>
                    <a:pt x="3" y="113"/>
                    <a:pt x="4" y="107"/>
                  </a:cubicBezTo>
                  <a:cubicBezTo>
                    <a:pt x="5" y="101"/>
                    <a:pt x="7" y="94"/>
                    <a:pt x="8" y="87"/>
                  </a:cubicBezTo>
                  <a:cubicBezTo>
                    <a:pt x="10" y="79"/>
                    <a:pt x="11" y="71"/>
                    <a:pt x="12" y="63"/>
                  </a:cubicBezTo>
                  <a:cubicBezTo>
                    <a:pt x="14" y="55"/>
                    <a:pt x="15" y="47"/>
                    <a:pt x="16" y="40"/>
                  </a:cubicBezTo>
                  <a:cubicBezTo>
                    <a:pt x="17" y="32"/>
                    <a:pt x="18" y="25"/>
                    <a:pt x="19" y="20"/>
                  </a:cubicBezTo>
                  <a:cubicBezTo>
                    <a:pt x="20" y="14"/>
                    <a:pt x="20" y="9"/>
                    <a:pt x="21" y="5"/>
                  </a:cubicBezTo>
                  <a:cubicBezTo>
                    <a:pt x="21" y="2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F7C2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1324"/>
            <p:cNvSpPr>
              <a:spLocks/>
            </p:cNvSpPr>
            <p:nvPr/>
          </p:nvSpPr>
          <p:spPr bwMode="auto">
            <a:xfrm>
              <a:off x="4552018" y="7665522"/>
              <a:ext cx="48316" cy="290864"/>
            </a:xfrm>
            <a:custGeom>
              <a:avLst/>
              <a:gdLst>
                <a:gd name="T0" fmla="*/ 21 w 21"/>
                <a:gd name="T1" fmla="*/ 0 h 127"/>
                <a:gd name="T2" fmla="*/ 20 w 21"/>
                <a:gd name="T3" fmla="*/ 5 h 127"/>
                <a:gd name="T4" fmla="*/ 17 w 21"/>
                <a:gd name="T5" fmla="*/ 20 h 127"/>
                <a:gd name="T6" fmla="*/ 13 w 21"/>
                <a:gd name="T7" fmla="*/ 40 h 127"/>
                <a:gd name="T8" fmla="*/ 9 w 21"/>
                <a:gd name="T9" fmla="*/ 63 h 127"/>
                <a:gd name="T10" fmla="*/ 5 w 21"/>
                <a:gd name="T11" fmla="*/ 86 h 127"/>
                <a:gd name="T12" fmla="*/ 2 w 21"/>
                <a:gd name="T13" fmla="*/ 107 h 127"/>
                <a:gd name="T14" fmla="*/ 0 w 21"/>
                <a:gd name="T15" fmla="*/ 121 h 127"/>
                <a:gd name="T16" fmla="*/ 0 w 21"/>
                <a:gd name="T17" fmla="*/ 127 h 127"/>
                <a:gd name="T18" fmla="*/ 1 w 21"/>
                <a:gd name="T19" fmla="*/ 122 h 127"/>
                <a:gd name="T20" fmla="*/ 4 w 21"/>
                <a:gd name="T21" fmla="*/ 107 h 127"/>
                <a:gd name="T22" fmla="*/ 8 w 21"/>
                <a:gd name="T23" fmla="*/ 87 h 127"/>
                <a:gd name="T24" fmla="*/ 12 w 21"/>
                <a:gd name="T25" fmla="*/ 64 h 127"/>
                <a:gd name="T26" fmla="*/ 16 w 21"/>
                <a:gd name="T27" fmla="*/ 40 h 127"/>
                <a:gd name="T28" fmla="*/ 19 w 21"/>
                <a:gd name="T29" fmla="*/ 20 h 127"/>
                <a:gd name="T30" fmla="*/ 20 w 21"/>
                <a:gd name="T31" fmla="*/ 5 h 127"/>
                <a:gd name="T32" fmla="*/ 21 w 21"/>
                <a:gd name="T3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127">
                  <a:moveTo>
                    <a:pt x="21" y="0"/>
                  </a:moveTo>
                  <a:cubicBezTo>
                    <a:pt x="21" y="0"/>
                    <a:pt x="21" y="2"/>
                    <a:pt x="20" y="5"/>
                  </a:cubicBezTo>
                  <a:cubicBezTo>
                    <a:pt x="19" y="9"/>
                    <a:pt x="18" y="14"/>
                    <a:pt x="17" y="20"/>
                  </a:cubicBezTo>
                  <a:cubicBezTo>
                    <a:pt x="16" y="26"/>
                    <a:pt x="14" y="32"/>
                    <a:pt x="13" y="40"/>
                  </a:cubicBezTo>
                  <a:cubicBezTo>
                    <a:pt x="12" y="47"/>
                    <a:pt x="10" y="55"/>
                    <a:pt x="9" y="63"/>
                  </a:cubicBezTo>
                  <a:cubicBezTo>
                    <a:pt x="8" y="71"/>
                    <a:pt x="6" y="79"/>
                    <a:pt x="5" y="86"/>
                  </a:cubicBezTo>
                  <a:cubicBezTo>
                    <a:pt x="4" y="94"/>
                    <a:pt x="3" y="101"/>
                    <a:pt x="2" y="107"/>
                  </a:cubicBezTo>
                  <a:cubicBezTo>
                    <a:pt x="1" y="113"/>
                    <a:pt x="1" y="118"/>
                    <a:pt x="0" y="121"/>
                  </a:cubicBezTo>
                  <a:cubicBezTo>
                    <a:pt x="0" y="125"/>
                    <a:pt x="0" y="127"/>
                    <a:pt x="0" y="127"/>
                  </a:cubicBezTo>
                  <a:cubicBezTo>
                    <a:pt x="0" y="127"/>
                    <a:pt x="0" y="125"/>
                    <a:pt x="1" y="122"/>
                  </a:cubicBezTo>
                  <a:cubicBezTo>
                    <a:pt x="2" y="118"/>
                    <a:pt x="3" y="113"/>
                    <a:pt x="4" y="107"/>
                  </a:cubicBezTo>
                  <a:cubicBezTo>
                    <a:pt x="5" y="101"/>
                    <a:pt x="6" y="94"/>
                    <a:pt x="8" y="87"/>
                  </a:cubicBezTo>
                  <a:cubicBezTo>
                    <a:pt x="9" y="80"/>
                    <a:pt x="11" y="72"/>
                    <a:pt x="12" y="64"/>
                  </a:cubicBezTo>
                  <a:cubicBezTo>
                    <a:pt x="13" y="56"/>
                    <a:pt x="15" y="48"/>
                    <a:pt x="16" y="40"/>
                  </a:cubicBezTo>
                  <a:cubicBezTo>
                    <a:pt x="17" y="33"/>
                    <a:pt x="18" y="26"/>
                    <a:pt x="19" y="20"/>
                  </a:cubicBezTo>
                  <a:cubicBezTo>
                    <a:pt x="19" y="14"/>
                    <a:pt x="20" y="9"/>
                    <a:pt x="20" y="5"/>
                  </a:cubicBezTo>
                  <a:cubicBezTo>
                    <a:pt x="21" y="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F7C2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1325"/>
            <p:cNvSpPr>
              <a:spLocks/>
            </p:cNvSpPr>
            <p:nvPr/>
          </p:nvSpPr>
          <p:spPr bwMode="auto">
            <a:xfrm>
              <a:off x="4657348" y="7780514"/>
              <a:ext cx="33821" cy="207760"/>
            </a:xfrm>
            <a:custGeom>
              <a:avLst/>
              <a:gdLst>
                <a:gd name="T0" fmla="*/ 15 w 15"/>
                <a:gd name="T1" fmla="*/ 0 h 91"/>
                <a:gd name="T2" fmla="*/ 14 w 15"/>
                <a:gd name="T3" fmla="*/ 4 h 91"/>
                <a:gd name="T4" fmla="*/ 12 w 15"/>
                <a:gd name="T5" fmla="*/ 14 h 91"/>
                <a:gd name="T6" fmla="*/ 9 w 15"/>
                <a:gd name="T7" fmla="*/ 28 h 91"/>
                <a:gd name="T8" fmla="*/ 6 w 15"/>
                <a:gd name="T9" fmla="*/ 45 h 91"/>
                <a:gd name="T10" fmla="*/ 3 w 15"/>
                <a:gd name="T11" fmla="*/ 62 h 91"/>
                <a:gd name="T12" fmla="*/ 1 w 15"/>
                <a:gd name="T13" fmla="*/ 76 h 91"/>
                <a:gd name="T14" fmla="*/ 0 w 15"/>
                <a:gd name="T15" fmla="*/ 87 h 91"/>
                <a:gd name="T16" fmla="*/ 0 w 15"/>
                <a:gd name="T17" fmla="*/ 91 h 91"/>
                <a:gd name="T18" fmla="*/ 0 w 15"/>
                <a:gd name="T19" fmla="*/ 87 h 91"/>
                <a:gd name="T20" fmla="*/ 3 w 15"/>
                <a:gd name="T21" fmla="*/ 77 h 91"/>
                <a:gd name="T22" fmla="*/ 6 w 15"/>
                <a:gd name="T23" fmla="*/ 62 h 91"/>
                <a:gd name="T24" fmla="*/ 9 w 15"/>
                <a:gd name="T25" fmla="*/ 46 h 91"/>
                <a:gd name="T26" fmla="*/ 11 w 15"/>
                <a:gd name="T27" fmla="*/ 29 h 91"/>
                <a:gd name="T28" fmla="*/ 13 w 15"/>
                <a:gd name="T29" fmla="*/ 14 h 91"/>
                <a:gd name="T30" fmla="*/ 15 w 15"/>
                <a:gd name="T31" fmla="*/ 4 h 91"/>
                <a:gd name="T32" fmla="*/ 15 w 15"/>
                <a:gd name="T3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91">
                  <a:moveTo>
                    <a:pt x="15" y="0"/>
                  </a:moveTo>
                  <a:cubicBezTo>
                    <a:pt x="15" y="0"/>
                    <a:pt x="15" y="1"/>
                    <a:pt x="14" y="4"/>
                  </a:cubicBezTo>
                  <a:cubicBezTo>
                    <a:pt x="13" y="6"/>
                    <a:pt x="12" y="10"/>
                    <a:pt x="12" y="14"/>
                  </a:cubicBezTo>
                  <a:cubicBezTo>
                    <a:pt x="11" y="18"/>
                    <a:pt x="10" y="23"/>
                    <a:pt x="9" y="28"/>
                  </a:cubicBezTo>
                  <a:cubicBezTo>
                    <a:pt x="8" y="34"/>
                    <a:pt x="7" y="39"/>
                    <a:pt x="6" y="45"/>
                  </a:cubicBezTo>
                  <a:cubicBezTo>
                    <a:pt x="5" y="51"/>
                    <a:pt x="4" y="57"/>
                    <a:pt x="3" y="62"/>
                  </a:cubicBezTo>
                  <a:cubicBezTo>
                    <a:pt x="2" y="67"/>
                    <a:pt x="2" y="72"/>
                    <a:pt x="1" y="76"/>
                  </a:cubicBezTo>
                  <a:cubicBezTo>
                    <a:pt x="0" y="81"/>
                    <a:pt x="0" y="84"/>
                    <a:pt x="0" y="87"/>
                  </a:cubicBezTo>
                  <a:cubicBezTo>
                    <a:pt x="0" y="89"/>
                    <a:pt x="0" y="91"/>
                    <a:pt x="0" y="91"/>
                  </a:cubicBezTo>
                  <a:cubicBezTo>
                    <a:pt x="0" y="91"/>
                    <a:pt x="0" y="89"/>
                    <a:pt x="0" y="87"/>
                  </a:cubicBezTo>
                  <a:cubicBezTo>
                    <a:pt x="1" y="85"/>
                    <a:pt x="2" y="81"/>
                    <a:pt x="3" y="77"/>
                  </a:cubicBezTo>
                  <a:cubicBezTo>
                    <a:pt x="4" y="73"/>
                    <a:pt x="5" y="68"/>
                    <a:pt x="6" y="62"/>
                  </a:cubicBezTo>
                  <a:cubicBezTo>
                    <a:pt x="7" y="57"/>
                    <a:pt x="8" y="51"/>
                    <a:pt x="9" y="46"/>
                  </a:cubicBezTo>
                  <a:cubicBezTo>
                    <a:pt x="10" y="40"/>
                    <a:pt x="11" y="34"/>
                    <a:pt x="11" y="29"/>
                  </a:cubicBezTo>
                  <a:cubicBezTo>
                    <a:pt x="12" y="24"/>
                    <a:pt x="13" y="19"/>
                    <a:pt x="13" y="14"/>
                  </a:cubicBezTo>
                  <a:cubicBezTo>
                    <a:pt x="14" y="10"/>
                    <a:pt x="14" y="6"/>
                    <a:pt x="15" y="4"/>
                  </a:cubicBezTo>
                  <a:cubicBezTo>
                    <a:pt x="15" y="1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7C2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1326"/>
            <p:cNvSpPr>
              <a:spLocks/>
            </p:cNvSpPr>
            <p:nvPr/>
          </p:nvSpPr>
          <p:spPr bwMode="auto">
            <a:xfrm>
              <a:off x="4220569" y="8033692"/>
              <a:ext cx="48316" cy="16428"/>
            </a:xfrm>
            <a:custGeom>
              <a:avLst/>
              <a:gdLst>
                <a:gd name="T0" fmla="*/ 0 w 21"/>
                <a:gd name="T1" fmla="*/ 7 h 7"/>
                <a:gd name="T2" fmla="*/ 3 w 21"/>
                <a:gd name="T3" fmla="*/ 6 h 7"/>
                <a:gd name="T4" fmla="*/ 10 w 21"/>
                <a:gd name="T5" fmla="*/ 4 h 7"/>
                <a:gd name="T6" fmla="*/ 17 w 21"/>
                <a:gd name="T7" fmla="*/ 2 h 7"/>
                <a:gd name="T8" fmla="*/ 21 w 21"/>
                <a:gd name="T9" fmla="*/ 0 h 7"/>
                <a:gd name="T10" fmla="*/ 17 w 21"/>
                <a:gd name="T11" fmla="*/ 0 h 7"/>
                <a:gd name="T12" fmla="*/ 10 w 21"/>
                <a:gd name="T13" fmla="*/ 2 h 7"/>
                <a:gd name="T14" fmla="*/ 3 w 21"/>
                <a:gd name="T15" fmla="*/ 5 h 7"/>
                <a:gd name="T16" fmla="*/ 0 w 2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7">
                  <a:moveTo>
                    <a:pt x="0" y="7"/>
                  </a:moveTo>
                  <a:cubicBezTo>
                    <a:pt x="0" y="7"/>
                    <a:pt x="1" y="7"/>
                    <a:pt x="3" y="6"/>
                  </a:cubicBezTo>
                  <a:cubicBezTo>
                    <a:pt x="5" y="6"/>
                    <a:pt x="8" y="5"/>
                    <a:pt x="10" y="4"/>
                  </a:cubicBezTo>
                  <a:cubicBezTo>
                    <a:pt x="13" y="3"/>
                    <a:pt x="16" y="2"/>
                    <a:pt x="17" y="2"/>
                  </a:cubicBezTo>
                  <a:cubicBezTo>
                    <a:pt x="19" y="1"/>
                    <a:pt x="21" y="0"/>
                    <a:pt x="21" y="0"/>
                  </a:cubicBezTo>
                  <a:cubicBezTo>
                    <a:pt x="21" y="0"/>
                    <a:pt x="19" y="0"/>
                    <a:pt x="17" y="0"/>
                  </a:cubicBezTo>
                  <a:cubicBezTo>
                    <a:pt x="15" y="1"/>
                    <a:pt x="13" y="2"/>
                    <a:pt x="10" y="2"/>
                  </a:cubicBezTo>
                  <a:cubicBezTo>
                    <a:pt x="7" y="3"/>
                    <a:pt x="5" y="4"/>
                    <a:pt x="3" y="5"/>
                  </a:cubicBezTo>
                  <a:cubicBezTo>
                    <a:pt x="1" y="6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1327"/>
            <p:cNvSpPr>
              <a:spLocks/>
            </p:cNvSpPr>
            <p:nvPr/>
          </p:nvSpPr>
          <p:spPr bwMode="auto">
            <a:xfrm>
              <a:off x="4225400" y="8040456"/>
              <a:ext cx="38653" cy="13529"/>
            </a:xfrm>
            <a:custGeom>
              <a:avLst/>
              <a:gdLst>
                <a:gd name="T0" fmla="*/ 0 w 17"/>
                <a:gd name="T1" fmla="*/ 6 h 6"/>
                <a:gd name="T2" fmla="*/ 3 w 17"/>
                <a:gd name="T3" fmla="*/ 6 h 6"/>
                <a:gd name="T4" fmla="*/ 9 w 17"/>
                <a:gd name="T5" fmla="*/ 4 h 6"/>
                <a:gd name="T6" fmla="*/ 14 w 17"/>
                <a:gd name="T7" fmla="*/ 2 h 6"/>
                <a:gd name="T8" fmla="*/ 17 w 17"/>
                <a:gd name="T9" fmla="*/ 0 h 6"/>
                <a:gd name="T10" fmla="*/ 14 w 17"/>
                <a:gd name="T11" fmla="*/ 1 h 6"/>
                <a:gd name="T12" fmla="*/ 8 w 17"/>
                <a:gd name="T13" fmla="*/ 2 h 6"/>
                <a:gd name="T14" fmla="*/ 2 w 17"/>
                <a:gd name="T15" fmla="*/ 5 h 6"/>
                <a:gd name="T16" fmla="*/ 0 w 17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6">
                  <a:moveTo>
                    <a:pt x="0" y="6"/>
                  </a:moveTo>
                  <a:cubicBezTo>
                    <a:pt x="0" y="6"/>
                    <a:pt x="1" y="6"/>
                    <a:pt x="3" y="6"/>
                  </a:cubicBezTo>
                  <a:cubicBezTo>
                    <a:pt x="4" y="5"/>
                    <a:pt x="6" y="5"/>
                    <a:pt x="9" y="4"/>
                  </a:cubicBezTo>
                  <a:cubicBezTo>
                    <a:pt x="11" y="3"/>
                    <a:pt x="13" y="2"/>
                    <a:pt x="14" y="2"/>
                  </a:cubicBezTo>
                  <a:cubicBezTo>
                    <a:pt x="16" y="1"/>
                    <a:pt x="17" y="0"/>
                    <a:pt x="17" y="0"/>
                  </a:cubicBezTo>
                  <a:cubicBezTo>
                    <a:pt x="17" y="0"/>
                    <a:pt x="16" y="0"/>
                    <a:pt x="14" y="1"/>
                  </a:cubicBezTo>
                  <a:cubicBezTo>
                    <a:pt x="12" y="1"/>
                    <a:pt x="10" y="1"/>
                    <a:pt x="8" y="2"/>
                  </a:cubicBezTo>
                  <a:cubicBezTo>
                    <a:pt x="6" y="3"/>
                    <a:pt x="4" y="4"/>
                    <a:pt x="2" y="5"/>
                  </a:cubicBezTo>
                  <a:cubicBezTo>
                    <a:pt x="1" y="5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ECC1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1328"/>
            <p:cNvSpPr>
              <a:spLocks/>
            </p:cNvSpPr>
            <p:nvPr/>
          </p:nvSpPr>
          <p:spPr bwMode="auto">
            <a:xfrm>
              <a:off x="4111374" y="8326489"/>
              <a:ext cx="504422" cy="1353823"/>
            </a:xfrm>
            <a:custGeom>
              <a:avLst/>
              <a:gdLst>
                <a:gd name="T0" fmla="*/ 296 w 522"/>
                <a:gd name="T1" fmla="*/ 1401 h 1401"/>
                <a:gd name="T2" fmla="*/ 0 w 522"/>
                <a:gd name="T3" fmla="*/ 1352 h 1401"/>
                <a:gd name="T4" fmla="*/ 227 w 522"/>
                <a:gd name="T5" fmla="*/ 0 h 1401"/>
                <a:gd name="T6" fmla="*/ 522 w 522"/>
                <a:gd name="T7" fmla="*/ 47 h 1401"/>
                <a:gd name="T8" fmla="*/ 296 w 522"/>
                <a:gd name="T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1401">
                  <a:moveTo>
                    <a:pt x="296" y="1401"/>
                  </a:moveTo>
                  <a:lnTo>
                    <a:pt x="0" y="1352"/>
                  </a:lnTo>
                  <a:lnTo>
                    <a:pt x="227" y="0"/>
                  </a:lnTo>
                  <a:lnTo>
                    <a:pt x="522" y="47"/>
                  </a:lnTo>
                  <a:lnTo>
                    <a:pt x="296" y="1401"/>
                  </a:lnTo>
                  <a:close/>
                </a:path>
              </a:pathLst>
            </a:custGeom>
            <a:solidFill>
              <a:srgbClr val="76D1D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2" name="组合 291"/>
          <p:cNvGrpSpPr/>
          <p:nvPr/>
        </p:nvGrpSpPr>
        <p:grpSpPr>
          <a:xfrm>
            <a:off x="3583706" y="2580578"/>
            <a:ext cx="2337473" cy="1365637"/>
            <a:chOff x="873442" y="2519165"/>
            <a:chExt cx="2337473" cy="1365637"/>
          </a:xfrm>
        </p:grpSpPr>
        <p:sp>
          <p:nvSpPr>
            <p:cNvPr id="293" name="线形标注 2(带强调线) 292"/>
            <p:cNvSpPr/>
            <p:nvPr/>
          </p:nvSpPr>
          <p:spPr>
            <a:xfrm rot="5400000" flipH="1">
              <a:off x="1392943" y="2002676"/>
              <a:ext cx="1301483" cy="2334461"/>
            </a:xfrm>
            <a:prstGeom prst="accentCallout2">
              <a:avLst>
                <a:gd name="adj1" fmla="val 48127"/>
                <a:gd name="adj2" fmla="val -14188"/>
                <a:gd name="adj3" fmla="val 48943"/>
                <a:gd name="adj4" fmla="val -54724"/>
                <a:gd name="adj5" fmla="val 46968"/>
                <a:gd name="adj6" fmla="val -9684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4" name="文本框 293"/>
            <p:cNvSpPr txBox="1"/>
            <p:nvPr/>
          </p:nvSpPr>
          <p:spPr>
            <a:xfrm>
              <a:off x="873442" y="3423137"/>
              <a:ext cx="2293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反馈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6146170" y="2580578"/>
            <a:ext cx="2358973" cy="1379285"/>
            <a:chOff x="876454" y="2519165"/>
            <a:chExt cx="2358973" cy="1379285"/>
          </a:xfrm>
        </p:grpSpPr>
        <p:sp>
          <p:nvSpPr>
            <p:cNvPr id="296" name="线形标注 2(带强调线) 295"/>
            <p:cNvSpPr/>
            <p:nvPr/>
          </p:nvSpPr>
          <p:spPr>
            <a:xfrm rot="5400000" flipH="1">
              <a:off x="1392943" y="2002676"/>
              <a:ext cx="1301483" cy="2334461"/>
            </a:xfrm>
            <a:prstGeom prst="accentCallout2">
              <a:avLst>
                <a:gd name="adj1" fmla="val 48127"/>
                <a:gd name="adj2" fmla="val -14188"/>
                <a:gd name="adj3" fmla="val 48943"/>
                <a:gd name="adj4" fmla="val -54724"/>
                <a:gd name="adj5" fmla="val 46605"/>
                <a:gd name="adj6" fmla="val -9050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941681" y="3436785"/>
              <a:ext cx="2293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调整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8" name="组合 297"/>
          <p:cNvGrpSpPr/>
          <p:nvPr/>
        </p:nvGrpSpPr>
        <p:grpSpPr>
          <a:xfrm>
            <a:off x="8705623" y="2580578"/>
            <a:ext cx="2334461" cy="1447523"/>
            <a:chOff x="876454" y="2519165"/>
            <a:chExt cx="2334461" cy="1447523"/>
          </a:xfrm>
        </p:grpSpPr>
        <p:sp>
          <p:nvSpPr>
            <p:cNvPr id="299" name="线形标注 2(带强调线) 298"/>
            <p:cNvSpPr/>
            <p:nvPr/>
          </p:nvSpPr>
          <p:spPr>
            <a:xfrm rot="5400000" flipH="1">
              <a:off x="1392943" y="2002676"/>
              <a:ext cx="1301483" cy="2334461"/>
            </a:xfrm>
            <a:prstGeom prst="accentCallout2">
              <a:avLst>
                <a:gd name="adj1" fmla="val 48127"/>
                <a:gd name="adj2" fmla="val -14188"/>
                <a:gd name="adj3" fmla="val 48943"/>
                <a:gd name="adj4" fmla="val -54724"/>
                <a:gd name="adj5" fmla="val 59118"/>
                <a:gd name="adj6" fmla="val -9603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914386" y="3505023"/>
              <a:ext cx="2293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决策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1" name="组合 300"/>
          <p:cNvGrpSpPr/>
          <p:nvPr/>
        </p:nvGrpSpPr>
        <p:grpSpPr>
          <a:xfrm>
            <a:off x="983311" y="2599572"/>
            <a:ext cx="2378416" cy="1311046"/>
            <a:chOff x="832499" y="2519165"/>
            <a:chExt cx="2378416" cy="1311046"/>
          </a:xfrm>
        </p:grpSpPr>
        <p:sp>
          <p:nvSpPr>
            <p:cNvPr id="302" name="线形标注 2(带强调线) 301"/>
            <p:cNvSpPr/>
            <p:nvPr/>
          </p:nvSpPr>
          <p:spPr>
            <a:xfrm rot="5400000" flipH="1">
              <a:off x="1392943" y="2002676"/>
              <a:ext cx="1301483" cy="2334461"/>
            </a:xfrm>
            <a:prstGeom prst="accentCallout2">
              <a:avLst>
                <a:gd name="adj1" fmla="val 48127"/>
                <a:gd name="adj2" fmla="val -14188"/>
                <a:gd name="adj3" fmla="val 48943"/>
                <a:gd name="adj4" fmla="val -54724"/>
                <a:gd name="adj5" fmla="val 42435"/>
                <a:gd name="adj6" fmla="val -108722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832499" y="3368546"/>
              <a:ext cx="2293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感知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1036861" y="2053810"/>
            <a:ext cx="2334461" cy="1844174"/>
            <a:chOff x="876454" y="1976474"/>
            <a:chExt cx="2334461" cy="1844174"/>
          </a:xfrm>
        </p:grpSpPr>
        <p:sp>
          <p:nvSpPr>
            <p:cNvPr id="272" name="线形标注 2(带强调线) 271"/>
            <p:cNvSpPr/>
            <p:nvPr/>
          </p:nvSpPr>
          <p:spPr>
            <a:xfrm rot="5400000" flipH="1">
              <a:off x="1392943" y="2002676"/>
              <a:ext cx="1301483" cy="2334461"/>
            </a:xfrm>
            <a:prstGeom prst="accentCallout2">
              <a:avLst>
                <a:gd name="adj1" fmla="val 48127"/>
                <a:gd name="adj2" fmla="val -14188"/>
                <a:gd name="adj3" fmla="val 48943"/>
                <a:gd name="adj4" fmla="val -54724"/>
                <a:gd name="adj5" fmla="val 43460"/>
                <a:gd name="adj6" fmla="val -109433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3" name="文本框 293"/>
            <p:cNvSpPr txBox="1"/>
            <p:nvPr/>
          </p:nvSpPr>
          <p:spPr>
            <a:xfrm>
              <a:off x="900738" y="1976474"/>
              <a:ext cx="2293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7" name="TextBox 416"/>
          <p:cNvSpPr txBox="1"/>
          <p:nvPr/>
        </p:nvSpPr>
        <p:spPr>
          <a:xfrm>
            <a:off x="4408227" y="1692322"/>
            <a:ext cx="3480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解决冲突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11651198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/>
          <p:cNvGrpSpPr/>
          <p:nvPr/>
        </p:nvGrpSpPr>
        <p:grpSpPr>
          <a:xfrm>
            <a:off x="780560" y="327247"/>
            <a:ext cx="556447" cy="587511"/>
            <a:chOff x="3072562" y="3383649"/>
            <a:chExt cx="1154663" cy="1219122"/>
          </a:xfrm>
        </p:grpSpPr>
        <p:sp>
          <p:nvSpPr>
            <p:cNvPr id="115" name="Freeform 128"/>
            <p:cNvSpPr>
              <a:spLocks/>
            </p:cNvSpPr>
            <p:nvPr/>
          </p:nvSpPr>
          <p:spPr bwMode="auto">
            <a:xfrm>
              <a:off x="3072562" y="3383649"/>
              <a:ext cx="900562" cy="1219122"/>
            </a:xfrm>
            <a:custGeom>
              <a:avLst/>
              <a:gdLst>
                <a:gd name="T0" fmla="*/ 0 w 964"/>
                <a:gd name="T1" fmla="*/ 0 h 1305"/>
                <a:gd name="T2" fmla="*/ 0 w 964"/>
                <a:gd name="T3" fmla="*/ 1305 h 1305"/>
                <a:gd name="T4" fmla="*/ 964 w 964"/>
                <a:gd name="T5" fmla="*/ 1305 h 1305"/>
                <a:gd name="T6" fmla="*/ 964 w 964"/>
                <a:gd name="T7" fmla="*/ 265 h 1305"/>
                <a:gd name="T8" fmla="*/ 704 w 964"/>
                <a:gd name="T9" fmla="*/ 5 h 1305"/>
                <a:gd name="T10" fmla="*/ 0 w 964"/>
                <a:gd name="T11" fmla="*/ 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4" h="1305">
                  <a:moveTo>
                    <a:pt x="0" y="0"/>
                  </a:moveTo>
                  <a:lnTo>
                    <a:pt x="0" y="1305"/>
                  </a:lnTo>
                  <a:lnTo>
                    <a:pt x="964" y="1305"/>
                  </a:lnTo>
                  <a:lnTo>
                    <a:pt x="964" y="265"/>
                  </a:lnTo>
                  <a:lnTo>
                    <a:pt x="704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16" name="Freeform 129"/>
            <p:cNvSpPr>
              <a:spLocks/>
            </p:cNvSpPr>
            <p:nvPr/>
          </p:nvSpPr>
          <p:spPr bwMode="auto">
            <a:xfrm>
              <a:off x="3730234" y="3388320"/>
              <a:ext cx="242890" cy="244759"/>
            </a:xfrm>
            <a:custGeom>
              <a:avLst/>
              <a:gdLst>
                <a:gd name="T0" fmla="*/ 260 w 260"/>
                <a:gd name="T1" fmla="*/ 260 h 262"/>
                <a:gd name="T2" fmla="*/ 0 w 260"/>
                <a:gd name="T3" fmla="*/ 0 h 262"/>
                <a:gd name="T4" fmla="*/ 0 w 260"/>
                <a:gd name="T5" fmla="*/ 262 h 262"/>
                <a:gd name="T6" fmla="*/ 260 w 260"/>
                <a:gd name="T7" fmla="*/ 26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262">
                  <a:moveTo>
                    <a:pt x="260" y="260"/>
                  </a:moveTo>
                  <a:lnTo>
                    <a:pt x="0" y="0"/>
                  </a:lnTo>
                  <a:lnTo>
                    <a:pt x="0" y="262"/>
                  </a:lnTo>
                  <a:lnTo>
                    <a:pt x="260" y="260"/>
                  </a:lnTo>
                  <a:close/>
                </a:path>
              </a:pathLst>
            </a:custGeom>
            <a:solidFill>
              <a:srgbClr val="B1DE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17" name="Freeform 130"/>
            <p:cNvSpPr>
              <a:spLocks/>
            </p:cNvSpPr>
            <p:nvPr/>
          </p:nvSpPr>
          <p:spPr bwMode="auto">
            <a:xfrm>
              <a:off x="3761063" y="3631210"/>
              <a:ext cx="212062" cy="244759"/>
            </a:xfrm>
            <a:custGeom>
              <a:avLst/>
              <a:gdLst>
                <a:gd name="T0" fmla="*/ 0 w 227"/>
                <a:gd name="T1" fmla="*/ 2 h 262"/>
                <a:gd name="T2" fmla="*/ 227 w 227"/>
                <a:gd name="T3" fmla="*/ 262 h 262"/>
                <a:gd name="T4" fmla="*/ 227 w 227"/>
                <a:gd name="T5" fmla="*/ 0 h 262"/>
                <a:gd name="T6" fmla="*/ 0 w 227"/>
                <a:gd name="T7" fmla="*/ 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262">
                  <a:moveTo>
                    <a:pt x="0" y="2"/>
                  </a:moveTo>
                  <a:lnTo>
                    <a:pt x="227" y="262"/>
                  </a:lnTo>
                  <a:lnTo>
                    <a:pt x="22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1F1F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18" name="Rectangle 131"/>
            <p:cNvSpPr>
              <a:spLocks noChangeArrowheads="1"/>
            </p:cNvSpPr>
            <p:nvPr/>
          </p:nvSpPr>
          <p:spPr bwMode="auto">
            <a:xfrm>
              <a:off x="3156640" y="3754523"/>
              <a:ext cx="604423" cy="22421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19" name="Rectangle 132"/>
            <p:cNvSpPr>
              <a:spLocks noChangeArrowheads="1"/>
            </p:cNvSpPr>
            <p:nvPr/>
          </p:nvSpPr>
          <p:spPr bwMode="auto">
            <a:xfrm>
              <a:off x="3156640" y="3814312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20" name="Rectangle 133"/>
            <p:cNvSpPr>
              <a:spLocks noChangeArrowheads="1"/>
            </p:cNvSpPr>
            <p:nvPr/>
          </p:nvSpPr>
          <p:spPr bwMode="auto">
            <a:xfrm>
              <a:off x="3156640" y="3875969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21" name="Rectangle 134"/>
            <p:cNvSpPr>
              <a:spLocks noChangeArrowheads="1"/>
            </p:cNvSpPr>
            <p:nvPr/>
          </p:nvSpPr>
          <p:spPr bwMode="auto">
            <a:xfrm>
              <a:off x="3156640" y="3937625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22" name="Rectangle 135"/>
            <p:cNvSpPr>
              <a:spLocks noChangeArrowheads="1"/>
            </p:cNvSpPr>
            <p:nvPr/>
          </p:nvSpPr>
          <p:spPr bwMode="auto">
            <a:xfrm>
              <a:off x="3156640" y="3997414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23" name="Rectangle 136"/>
            <p:cNvSpPr>
              <a:spLocks noChangeArrowheads="1"/>
            </p:cNvSpPr>
            <p:nvPr/>
          </p:nvSpPr>
          <p:spPr bwMode="auto">
            <a:xfrm>
              <a:off x="3156640" y="4059071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24" name="Rectangle 137"/>
            <p:cNvSpPr>
              <a:spLocks noChangeArrowheads="1"/>
            </p:cNvSpPr>
            <p:nvPr/>
          </p:nvSpPr>
          <p:spPr bwMode="auto">
            <a:xfrm>
              <a:off x="3156640" y="4120727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25" name="Rectangle 138"/>
            <p:cNvSpPr>
              <a:spLocks noChangeArrowheads="1"/>
            </p:cNvSpPr>
            <p:nvPr/>
          </p:nvSpPr>
          <p:spPr bwMode="auto">
            <a:xfrm>
              <a:off x="3156640" y="4183318"/>
              <a:ext cx="604423" cy="21486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26" name="Rectangle 139"/>
            <p:cNvSpPr>
              <a:spLocks noChangeArrowheads="1"/>
            </p:cNvSpPr>
            <p:nvPr/>
          </p:nvSpPr>
          <p:spPr bwMode="auto">
            <a:xfrm>
              <a:off x="3156640" y="4242172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27" name="Rectangle 140"/>
            <p:cNvSpPr>
              <a:spLocks noChangeArrowheads="1"/>
            </p:cNvSpPr>
            <p:nvPr/>
          </p:nvSpPr>
          <p:spPr bwMode="auto">
            <a:xfrm>
              <a:off x="3156640" y="4304763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28" name="Rectangle 141"/>
            <p:cNvSpPr>
              <a:spLocks noChangeArrowheads="1"/>
            </p:cNvSpPr>
            <p:nvPr/>
          </p:nvSpPr>
          <p:spPr bwMode="auto">
            <a:xfrm>
              <a:off x="3156640" y="4366420"/>
              <a:ext cx="604423" cy="21486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29" name="Rectangle 142"/>
            <p:cNvSpPr>
              <a:spLocks noChangeArrowheads="1"/>
            </p:cNvSpPr>
            <p:nvPr/>
          </p:nvSpPr>
          <p:spPr bwMode="auto">
            <a:xfrm>
              <a:off x="3156640" y="4426209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30" name="Rectangle 143"/>
            <p:cNvSpPr>
              <a:spLocks noChangeArrowheads="1"/>
            </p:cNvSpPr>
            <p:nvPr/>
          </p:nvSpPr>
          <p:spPr bwMode="auto">
            <a:xfrm>
              <a:off x="3156640" y="4487865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31" name="Freeform 144"/>
            <p:cNvSpPr>
              <a:spLocks/>
            </p:cNvSpPr>
            <p:nvPr/>
          </p:nvSpPr>
          <p:spPr bwMode="auto">
            <a:xfrm>
              <a:off x="4101109" y="3739576"/>
              <a:ext cx="126116" cy="139195"/>
            </a:xfrm>
            <a:custGeom>
              <a:avLst/>
              <a:gdLst>
                <a:gd name="T0" fmla="*/ 25 w 57"/>
                <a:gd name="T1" fmla="*/ 63 h 63"/>
                <a:gd name="T2" fmla="*/ 50 w 57"/>
                <a:gd name="T3" fmla="*/ 39 h 63"/>
                <a:gd name="T4" fmla="*/ 48 w 57"/>
                <a:gd name="T5" fmla="*/ 11 h 63"/>
                <a:gd name="T6" fmla="*/ 37 w 57"/>
                <a:gd name="T7" fmla="*/ 0 h 63"/>
                <a:gd name="T8" fmla="*/ 0 w 57"/>
                <a:gd name="T9" fmla="*/ 36 h 63"/>
                <a:gd name="T10" fmla="*/ 25 w 57"/>
                <a:gd name="T1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3">
                  <a:moveTo>
                    <a:pt x="25" y="63"/>
                  </a:moveTo>
                  <a:cubicBezTo>
                    <a:pt x="50" y="39"/>
                    <a:pt x="50" y="39"/>
                    <a:pt x="50" y="39"/>
                  </a:cubicBezTo>
                  <a:cubicBezTo>
                    <a:pt x="57" y="32"/>
                    <a:pt x="56" y="20"/>
                    <a:pt x="48" y="1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25" y="63"/>
                  </a:lnTo>
                  <a:close/>
                </a:path>
              </a:pathLst>
            </a:custGeom>
            <a:solidFill>
              <a:srgbClr val="FFFEF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32" name="Freeform 145"/>
            <p:cNvSpPr>
              <a:spLocks/>
            </p:cNvSpPr>
            <p:nvPr/>
          </p:nvSpPr>
          <p:spPr bwMode="auto">
            <a:xfrm>
              <a:off x="4044123" y="3692867"/>
              <a:ext cx="138261" cy="126116"/>
            </a:xfrm>
            <a:custGeom>
              <a:avLst/>
              <a:gdLst>
                <a:gd name="T0" fmla="*/ 63 w 63"/>
                <a:gd name="T1" fmla="*/ 21 h 57"/>
                <a:gd name="T2" fmla="*/ 53 w 63"/>
                <a:gd name="T3" fmla="*/ 10 h 57"/>
                <a:gd name="T4" fmla="*/ 25 w 63"/>
                <a:gd name="T5" fmla="*/ 7 h 57"/>
                <a:gd name="T6" fmla="*/ 0 w 63"/>
                <a:gd name="T7" fmla="*/ 31 h 57"/>
                <a:gd name="T8" fmla="*/ 26 w 63"/>
                <a:gd name="T9" fmla="*/ 57 h 57"/>
                <a:gd name="T10" fmla="*/ 63 w 63"/>
                <a:gd name="T11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7">
                  <a:moveTo>
                    <a:pt x="63" y="21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45" y="2"/>
                    <a:pt x="32" y="0"/>
                    <a:pt x="25" y="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6" y="57"/>
                    <a:pt x="26" y="57"/>
                    <a:pt x="26" y="57"/>
                  </a:cubicBezTo>
                  <a:lnTo>
                    <a:pt x="63" y="21"/>
                  </a:lnTo>
                  <a:close/>
                </a:path>
              </a:pathLst>
            </a:custGeom>
            <a:solidFill>
              <a:srgbClr val="FBF8F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33" name="Freeform 146"/>
            <p:cNvSpPr>
              <a:spLocks/>
            </p:cNvSpPr>
            <p:nvPr/>
          </p:nvSpPr>
          <p:spPr bwMode="auto">
            <a:xfrm>
              <a:off x="3551803" y="4185187"/>
              <a:ext cx="163484" cy="163484"/>
            </a:xfrm>
            <a:custGeom>
              <a:avLst/>
              <a:gdLst>
                <a:gd name="T0" fmla="*/ 175 w 175"/>
                <a:gd name="T1" fmla="*/ 144 h 175"/>
                <a:gd name="T2" fmla="*/ 35 w 175"/>
                <a:gd name="T3" fmla="*/ 0 h 175"/>
                <a:gd name="T4" fmla="*/ 0 w 175"/>
                <a:gd name="T5" fmla="*/ 128 h 175"/>
                <a:gd name="T6" fmla="*/ 45 w 175"/>
                <a:gd name="T7" fmla="*/ 175 h 175"/>
                <a:gd name="T8" fmla="*/ 175 w 175"/>
                <a:gd name="T9" fmla="*/ 14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75">
                  <a:moveTo>
                    <a:pt x="175" y="144"/>
                  </a:moveTo>
                  <a:lnTo>
                    <a:pt x="35" y="0"/>
                  </a:lnTo>
                  <a:lnTo>
                    <a:pt x="0" y="128"/>
                  </a:lnTo>
                  <a:lnTo>
                    <a:pt x="45" y="175"/>
                  </a:lnTo>
                  <a:lnTo>
                    <a:pt x="175" y="144"/>
                  </a:ln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34" name="Freeform 147"/>
            <p:cNvSpPr>
              <a:spLocks/>
            </p:cNvSpPr>
            <p:nvPr/>
          </p:nvSpPr>
          <p:spPr bwMode="auto">
            <a:xfrm>
              <a:off x="3535922" y="4304763"/>
              <a:ext cx="57920" cy="56986"/>
            </a:xfrm>
            <a:custGeom>
              <a:avLst/>
              <a:gdLst>
                <a:gd name="T0" fmla="*/ 62 w 62"/>
                <a:gd name="T1" fmla="*/ 47 h 61"/>
                <a:gd name="T2" fmla="*/ 17 w 62"/>
                <a:gd name="T3" fmla="*/ 0 h 61"/>
                <a:gd name="T4" fmla="*/ 0 w 62"/>
                <a:gd name="T5" fmla="*/ 61 h 61"/>
                <a:gd name="T6" fmla="*/ 62 w 62"/>
                <a:gd name="T7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1">
                  <a:moveTo>
                    <a:pt x="62" y="47"/>
                  </a:moveTo>
                  <a:lnTo>
                    <a:pt x="17" y="0"/>
                  </a:lnTo>
                  <a:lnTo>
                    <a:pt x="0" y="61"/>
                  </a:lnTo>
                  <a:lnTo>
                    <a:pt x="62" y="47"/>
                  </a:lnTo>
                  <a:close/>
                </a:path>
              </a:pathLst>
            </a:custGeom>
            <a:solidFill>
              <a:srgbClr val="009A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35" name="Freeform 148"/>
            <p:cNvSpPr>
              <a:spLocks/>
            </p:cNvSpPr>
            <p:nvPr/>
          </p:nvSpPr>
          <p:spPr bwMode="auto">
            <a:xfrm>
              <a:off x="4037584" y="3736774"/>
              <a:ext cx="142932" cy="150405"/>
            </a:xfrm>
            <a:custGeom>
              <a:avLst/>
              <a:gdLst>
                <a:gd name="T0" fmla="*/ 16 w 153"/>
                <a:gd name="T1" fmla="*/ 0 h 161"/>
                <a:gd name="T2" fmla="*/ 0 w 153"/>
                <a:gd name="T3" fmla="*/ 17 h 161"/>
                <a:gd name="T4" fmla="*/ 137 w 153"/>
                <a:gd name="T5" fmla="*/ 161 h 161"/>
                <a:gd name="T6" fmla="*/ 153 w 153"/>
                <a:gd name="T7" fmla="*/ 144 h 161"/>
                <a:gd name="T8" fmla="*/ 16 w 153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61">
                  <a:moveTo>
                    <a:pt x="16" y="0"/>
                  </a:moveTo>
                  <a:lnTo>
                    <a:pt x="0" y="17"/>
                  </a:lnTo>
                  <a:lnTo>
                    <a:pt x="137" y="161"/>
                  </a:lnTo>
                  <a:lnTo>
                    <a:pt x="153" y="14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36" name="Freeform 149"/>
            <p:cNvSpPr>
              <a:spLocks/>
            </p:cNvSpPr>
            <p:nvPr/>
          </p:nvSpPr>
          <p:spPr bwMode="auto">
            <a:xfrm>
              <a:off x="3650828" y="3818983"/>
              <a:ext cx="514741" cy="500728"/>
            </a:xfrm>
            <a:custGeom>
              <a:avLst/>
              <a:gdLst>
                <a:gd name="T0" fmla="*/ 541 w 551"/>
                <a:gd name="T1" fmla="*/ 64 h 536"/>
                <a:gd name="T2" fmla="*/ 482 w 551"/>
                <a:gd name="T3" fmla="*/ 0 h 536"/>
                <a:gd name="T4" fmla="*/ 425 w 551"/>
                <a:gd name="T5" fmla="*/ 54 h 536"/>
                <a:gd name="T6" fmla="*/ 0 w 551"/>
                <a:gd name="T7" fmla="*/ 463 h 536"/>
                <a:gd name="T8" fmla="*/ 69 w 551"/>
                <a:gd name="T9" fmla="*/ 536 h 536"/>
                <a:gd name="T10" fmla="*/ 551 w 551"/>
                <a:gd name="T11" fmla="*/ 73 h 536"/>
                <a:gd name="T12" fmla="*/ 541 w 551"/>
                <a:gd name="T13" fmla="*/ 6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536">
                  <a:moveTo>
                    <a:pt x="541" y="64"/>
                  </a:moveTo>
                  <a:lnTo>
                    <a:pt x="482" y="0"/>
                  </a:lnTo>
                  <a:lnTo>
                    <a:pt x="425" y="54"/>
                  </a:lnTo>
                  <a:lnTo>
                    <a:pt x="0" y="463"/>
                  </a:lnTo>
                  <a:lnTo>
                    <a:pt x="69" y="536"/>
                  </a:lnTo>
                  <a:lnTo>
                    <a:pt x="551" y="73"/>
                  </a:lnTo>
                  <a:lnTo>
                    <a:pt x="541" y="64"/>
                  </a:lnTo>
                  <a:close/>
                </a:path>
              </a:pathLst>
            </a:custGeom>
            <a:solidFill>
              <a:srgbClr val="B1DE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37" name="Freeform 150"/>
            <p:cNvSpPr>
              <a:spLocks/>
            </p:cNvSpPr>
            <p:nvPr/>
          </p:nvSpPr>
          <p:spPr bwMode="auto">
            <a:xfrm>
              <a:off x="3584500" y="3752655"/>
              <a:ext cx="516609" cy="498859"/>
            </a:xfrm>
            <a:custGeom>
              <a:avLst/>
              <a:gdLst>
                <a:gd name="T0" fmla="*/ 492 w 553"/>
                <a:gd name="T1" fmla="*/ 9 h 534"/>
                <a:gd name="T2" fmla="*/ 485 w 553"/>
                <a:gd name="T3" fmla="*/ 0 h 534"/>
                <a:gd name="T4" fmla="*/ 0 w 553"/>
                <a:gd name="T5" fmla="*/ 463 h 534"/>
                <a:gd name="T6" fmla="*/ 71 w 553"/>
                <a:gd name="T7" fmla="*/ 534 h 534"/>
                <a:gd name="T8" fmla="*/ 496 w 553"/>
                <a:gd name="T9" fmla="*/ 125 h 534"/>
                <a:gd name="T10" fmla="*/ 553 w 553"/>
                <a:gd name="T11" fmla="*/ 71 h 534"/>
                <a:gd name="T12" fmla="*/ 492 w 553"/>
                <a:gd name="T13" fmla="*/ 9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" h="534">
                  <a:moveTo>
                    <a:pt x="492" y="9"/>
                  </a:moveTo>
                  <a:lnTo>
                    <a:pt x="485" y="0"/>
                  </a:lnTo>
                  <a:lnTo>
                    <a:pt x="0" y="463"/>
                  </a:lnTo>
                  <a:lnTo>
                    <a:pt x="71" y="534"/>
                  </a:lnTo>
                  <a:lnTo>
                    <a:pt x="496" y="125"/>
                  </a:lnTo>
                  <a:lnTo>
                    <a:pt x="553" y="71"/>
                  </a:lnTo>
                  <a:lnTo>
                    <a:pt x="492" y="9"/>
                  </a:lnTo>
                  <a:close/>
                </a:path>
              </a:pathLst>
            </a:custGeom>
            <a:solidFill>
              <a:srgbClr val="70A9B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1399812" y="302165"/>
            <a:ext cx="4267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班级宪章修订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139" name="直接连接符 138"/>
          <p:cNvCxnSpPr/>
          <p:nvPr/>
        </p:nvCxnSpPr>
        <p:spPr>
          <a:xfrm>
            <a:off x="1240317" y="850467"/>
            <a:ext cx="3709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灯片编号占位符 1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149" name="图片 148">
            <a:hlinkClick r:id="rId2" action="ppaction://hlinkfile"/>
          </p:cNvPr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961564" y="1016757"/>
            <a:ext cx="6946711" cy="430587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050" name="矩形 42"/>
          <p:cNvSpPr>
            <a:spLocks noChangeArrowheads="1"/>
          </p:cNvSpPr>
          <p:nvPr/>
        </p:nvSpPr>
        <p:spPr bwMode="auto">
          <a:xfrm>
            <a:off x="2546871" y="2715904"/>
            <a:ext cx="7675302" cy="769441"/>
          </a:xfrm>
          <a:prstGeom prst="rect">
            <a:avLst/>
          </a:prstGeom>
          <a:solidFill>
            <a:srgbClr val="A5A5A5">
              <a:alpha val="89803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228600" tIns="0" rIns="22860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  <a:hlinkClick r:id="rId2" action="ppaction://hlinkfile"/>
              </a:rPr>
              <a:t>                                   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宋体" pitchFamily="2" charset="-122"/>
                <a:hlinkClick r:id="rId2" action="ppaction://hlinkfile"/>
              </a:rPr>
              <a:t>清华大学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宋体" pitchFamily="2" charset="-122"/>
                <a:hlinkClick r:id="rId2" action="ppaction://hlinkfile"/>
              </a:rPr>
              <a:t>MEM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宋体" pitchFamily="2" charset="-122"/>
                <a:hlinkClick r:id="rId2" action="ppaction://hlinkfile"/>
              </a:rPr>
              <a:t>宪章修订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	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634019" y="2735955"/>
            <a:ext cx="1473958" cy="717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5385053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80560" y="327247"/>
            <a:ext cx="556447" cy="587511"/>
            <a:chOff x="3072562" y="3383649"/>
            <a:chExt cx="1154663" cy="1219122"/>
          </a:xfrm>
        </p:grpSpPr>
        <p:sp>
          <p:nvSpPr>
            <p:cNvPr id="5" name="Freeform 128"/>
            <p:cNvSpPr>
              <a:spLocks/>
            </p:cNvSpPr>
            <p:nvPr/>
          </p:nvSpPr>
          <p:spPr bwMode="auto">
            <a:xfrm>
              <a:off x="3072562" y="3383649"/>
              <a:ext cx="900562" cy="1219122"/>
            </a:xfrm>
            <a:custGeom>
              <a:avLst/>
              <a:gdLst>
                <a:gd name="T0" fmla="*/ 0 w 964"/>
                <a:gd name="T1" fmla="*/ 0 h 1305"/>
                <a:gd name="T2" fmla="*/ 0 w 964"/>
                <a:gd name="T3" fmla="*/ 1305 h 1305"/>
                <a:gd name="T4" fmla="*/ 964 w 964"/>
                <a:gd name="T5" fmla="*/ 1305 h 1305"/>
                <a:gd name="T6" fmla="*/ 964 w 964"/>
                <a:gd name="T7" fmla="*/ 265 h 1305"/>
                <a:gd name="T8" fmla="*/ 704 w 964"/>
                <a:gd name="T9" fmla="*/ 5 h 1305"/>
                <a:gd name="T10" fmla="*/ 0 w 964"/>
                <a:gd name="T11" fmla="*/ 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4" h="1305">
                  <a:moveTo>
                    <a:pt x="0" y="0"/>
                  </a:moveTo>
                  <a:lnTo>
                    <a:pt x="0" y="1305"/>
                  </a:lnTo>
                  <a:lnTo>
                    <a:pt x="964" y="1305"/>
                  </a:lnTo>
                  <a:lnTo>
                    <a:pt x="964" y="265"/>
                  </a:lnTo>
                  <a:lnTo>
                    <a:pt x="704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6" name="Freeform 129"/>
            <p:cNvSpPr>
              <a:spLocks/>
            </p:cNvSpPr>
            <p:nvPr/>
          </p:nvSpPr>
          <p:spPr bwMode="auto">
            <a:xfrm>
              <a:off x="3730234" y="3388320"/>
              <a:ext cx="242890" cy="244759"/>
            </a:xfrm>
            <a:custGeom>
              <a:avLst/>
              <a:gdLst>
                <a:gd name="T0" fmla="*/ 260 w 260"/>
                <a:gd name="T1" fmla="*/ 260 h 262"/>
                <a:gd name="T2" fmla="*/ 0 w 260"/>
                <a:gd name="T3" fmla="*/ 0 h 262"/>
                <a:gd name="T4" fmla="*/ 0 w 260"/>
                <a:gd name="T5" fmla="*/ 262 h 262"/>
                <a:gd name="T6" fmla="*/ 260 w 260"/>
                <a:gd name="T7" fmla="*/ 26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262">
                  <a:moveTo>
                    <a:pt x="260" y="260"/>
                  </a:moveTo>
                  <a:lnTo>
                    <a:pt x="0" y="0"/>
                  </a:lnTo>
                  <a:lnTo>
                    <a:pt x="0" y="262"/>
                  </a:lnTo>
                  <a:lnTo>
                    <a:pt x="260" y="260"/>
                  </a:lnTo>
                  <a:close/>
                </a:path>
              </a:pathLst>
            </a:custGeom>
            <a:solidFill>
              <a:srgbClr val="B1DE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7" name="Freeform 130"/>
            <p:cNvSpPr>
              <a:spLocks/>
            </p:cNvSpPr>
            <p:nvPr/>
          </p:nvSpPr>
          <p:spPr bwMode="auto">
            <a:xfrm>
              <a:off x="3761063" y="3631210"/>
              <a:ext cx="212062" cy="244759"/>
            </a:xfrm>
            <a:custGeom>
              <a:avLst/>
              <a:gdLst>
                <a:gd name="T0" fmla="*/ 0 w 227"/>
                <a:gd name="T1" fmla="*/ 2 h 262"/>
                <a:gd name="T2" fmla="*/ 227 w 227"/>
                <a:gd name="T3" fmla="*/ 262 h 262"/>
                <a:gd name="T4" fmla="*/ 227 w 227"/>
                <a:gd name="T5" fmla="*/ 0 h 262"/>
                <a:gd name="T6" fmla="*/ 0 w 227"/>
                <a:gd name="T7" fmla="*/ 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262">
                  <a:moveTo>
                    <a:pt x="0" y="2"/>
                  </a:moveTo>
                  <a:lnTo>
                    <a:pt x="227" y="262"/>
                  </a:lnTo>
                  <a:lnTo>
                    <a:pt x="22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1F1F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8" name="Rectangle 131"/>
            <p:cNvSpPr>
              <a:spLocks noChangeArrowheads="1"/>
            </p:cNvSpPr>
            <p:nvPr/>
          </p:nvSpPr>
          <p:spPr bwMode="auto">
            <a:xfrm>
              <a:off x="3156640" y="3754523"/>
              <a:ext cx="604423" cy="22421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9" name="Rectangle 132"/>
            <p:cNvSpPr>
              <a:spLocks noChangeArrowheads="1"/>
            </p:cNvSpPr>
            <p:nvPr/>
          </p:nvSpPr>
          <p:spPr bwMode="auto">
            <a:xfrm>
              <a:off x="3156640" y="3814312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0" name="Rectangle 133"/>
            <p:cNvSpPr>
              <a:spLocks noChangeArrowheads="1"/>
            </p:cNvSpPr>
            <p:nvPr/>
          </p:nvSpPr>
          <p:spPr bwMode="auto">
            <a:xfrm>
              <a:off x="3156640" y="3875969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1" name="Rectangle 134"/>
            <p:cNvSpPr>
              <a:spLocks noChangeArrowheads="1"/>
            </p:cNvSpPr>
            <p:nvPr/>
          </p:nvSpPr>
          <p:spPr bwMode="auto">
            <a:xfrm>
              <a:off x="3156640" y="3937625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2" name="Rectangle 135"/>
            <p:cNvSpPr>
              <a:spLocks noChangeArrowheads="1"/>
            </p:cNvSpPr>
            <p:nvPr/>
          </p:nvSpPr>
          <p:spPr bwMode="auto">
            <a:xfrm>
              <a:off x="3156640" y="3997414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3" name="Rectangle 136"/>
            <p:cNvSpPr>
              <a:spLocks noChangeArrowheads="1"/>
            </p:cNvSpPr>
            <p:nvPr/>
          </p:nvSpPr>
          <p:spPr bwMode="auto">
            <a:xfrm>
              <a:off x="3156640" y="4059071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4" name="Rectangle 137"/>
            <p:cNvSpPr>
              <a:spLocks noChangeArrowheads="1"/>
            </p:cNvSpPr>
            <p:nvPr/>
          </p:nvSpPr>
          <p:spPr bwMode="auto">
            <a:xfrm>
              <a:off x="3156640" y="4120727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5" name="Rectangle 138"/>
            <p:cNvSpPr>
              <a:spLocks noChangeArrowheads="1"/>
            </p:cNvSpPr>
            <p:nvPr/>
          </p:nvSpPr>
          <p:spPr bwMode="auto">
            <a:xfrm>
              <a:off x="3156640" y="4183318"/>
              <a:ext cx="604423" cy="21486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6" name="Rectangle 139"/>
            <p:cNvSpPr>
              <a:spLocks noChangeArrowheads="1"/>
            </p:cNvSpPr>
            <p:nvPr/>
          </p:nvSpPr>
          <p:spPr bwMode="auto">
            <a:xfrm>
              <a:off x="3156640" y="4242172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7" name="Rectangle 140"/>
            <p:cNvSpPr>
              <a:spLocks noChangeArrowheads="1"/>
            </p:cNvSpPr>
            <p:nvPr/>
          </p:nvSpPr>
          <p:spPr bwMode="auto">
            <a:xfrm>
              <a:off x="3156640" y="4304763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8" name="Rectangle 141"/>
            <p:cNvSpPr>
              <a:spLocks noChangeArrowheads="1"/>
            </p:cNvSpPr>
            <p:nvPr/>
          </p:nvSpPr>
          <p:spPr bwMode="auto">
            <a:xfrm>
              <a:off x="3156640" y="4366420"/>
              <a:ext cx="604423" cy="21486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19" name="Rectangle 142"/>
            <p:cNvSpPr>
              <a:spLocks noChangeArrowheads="1"/>
            </p:cNvSpPr>
            <p:nvPr/>
          </p:nvSpPr>
          <p:spPr bwMode="auto">
            <a:xfrm>
              <a:off x="3156640" y="4426209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0" name="Rectangle 143"/>
            <p:cNvSpPr>
              <a:spLocks noChangeArrowheads="1"/>
            </p:cNvSpPr>
            <p:nvPr/>
          </p:nvSpPr>
          <p:spPr bwMode="auto">
            <a:xfrm>
              <a:off x="3156640" y="4487865"/>
              <a:ext cx="604423" cy="24289"/>
            </a:xfrm>
            <a:prstGeom prst="rect">
              <a:avLst/>
            </a:prstGeom>
            <a:solidFill>
              <a:srgbClr val="E3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1" name="Freeform 144"/>
            <p:cNvSpPr>
              <a:spLocks/>
            </p:cNvSpPr>
            <p:nvPr/>
          </p:nvSpPr>
          <p:spPr bwMode="auto">
            <a:xfrm>
              <a:off x="4101109" y="3739576"/>
              <a:ext cx="126116" cy="139195"/>
            </a:xfrm>
            <a:custGeom>
              <a:avLst/>
              <a:gdLst>
                <a:gd name="T0" fmla="*/ 25 w 57"/>
                <a:gd name="T1" fmla="*/ 63 h 63"/>
                <a:gd name="T2" fmla="*/ 50 w 57"/>
                <a:gd name="T3" fmla="*/ 39 h 63"/>
                <a:gd name="T4" fmla="*/ 48 w 57"/>
                <a:gd name="T5" fmla="*/ 11 h 63"/>
                <a:gd name="T6" fmla="*/ 37 w 57"/>
                <a:gd name="T7" fmla="*/ 0 h 63"/>
                <a:gd name="T8" fmla="*/ 0 w 57"/>
                <a:gd name="T9" fmla="*/ 36 h 63"/>
                <a:gd name="T10" fmla="*/ 25 w 57"/>
                <a:gd name="T1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3">
                  <a:moveTo>
                    <a:pt x="25" y="63"/>
                  </a:moveTo>
                  <a:cubicBezTo>
                    <a:pt x="50" y="39"/>
                    <a:pt x="50" y="39"/>
                    <a:pt x="50" y="39"/>
                  </a:cubicBezTo>
                  <a:cubicBezTo>
                    <a:pt x="57" y="32"/>
                    <a:pt x="56" y="20"/>
                    <a:pt x="48" y="1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25" y="63"/>
                  </a:lnTo>
                  <a:close/>
                </a:path>
              </a:pathLst>
            </a:custGeom>
            <a:solidFill>
              <a:srgbClr val="FFFEF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2" name="Freeform 145"/>
            <p:cNvSpPr>
              <a:spLocks/>
            </p:cNvSpPr>
            <p:nvPr/>
          </p:nvSpPr>
          <p:spPr bwMode="auto">
            <a:xfrm>
              <a:off x="4044123" y="3692867"/>
              <a:ext cx="138261" cy="126116"/>
            </a:xfrm>
            <a:custGeom>
              <a:avLst/>
              <a:gdLst>
                <a:gd name="T0" fmla="*/ 63 w 63"/>
                <a:gd name="T1" fmla="*/ 21 h 57"/>
                <a:gd name="T2" fmla="*/ 53 w 63"/>
                <a:gd name="T3" fmla="*/ 10 h 57"/>
                <a:gd name="T4" fmla="*/ 25 w 63"/>
                <a:gd name="T5" fmla="*/ 7 h 57"/>
                <a:gd name="T6" fmla="*/ 0 w 63"/>
                <a:gd name="T7" fmla="*/ 31 h 57"/>
                <a:gd name="T8" fmla="*/ 26 w 63"/>
                <a:gd name="T9" fmla="*/ 57 h 57"/>
                <a:gd name="T10" fmla="*/ 63 w 63"/>
                <a:gd name="T11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7">
                  <a:moveTo>
                    <a:pt x="63" y="21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45" y="2"/>
                    <a:pt x="32" y="0"/>
                    <a:pt x="25" y="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6" y="57"/>
                    <a:pt x="26" y="57"/>
                    <a:pt x="26" y="57"/>
                  </a:cubicBezTo>
                  <a:lnTo>
                    <a:pt x="63" y="21"/>
                  </a:lnTo>
                  <a:close/>
                </a:path>
              </a:pathLst>
            </a:custGeom>
            <a:solidFill>
              <a:srgbClr val="FBF8F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3" name="Freeform 146"/>
            <p:cNvSpPr>
              <a:spLocks/>
            </p:cNvSpPr>
            <p:nvPr/>
          </p:nvSpPr>
          <p:spPr bwMode="auto">
            <a:xfrm>
              <a:off x="3551803" y="4185187"/>
              <a:ext cx="163484" cy="163484"/>
            </a:xfrm>
            <a:custGeom>
              <a:avLst/>
              <a:gdLst>
                <a:gd name="T0" fmla="*/ 175 w 175"/>
                <a:gd name="T1" fmla="*/ 144 h 175"/>
                <a:gd name="T2" fmla="*/ 35 w 175"/>
                <a:gd name="T3" fmla="*/ 0 h 175"/>
                <a:gd name="T4" fmla="*/ 0 w 175"/>
                <a:gd name="T5" fmla="*/ 128 h 175"/>
                <a:gd name="T6" fmla="*/ 45 w 175"/>
                <a:gd name="T7" fmla="*/ 175 h 175"/>
                <a:gd name="T8" fmla="*/ 175 w 175"/>
                <a:gd name="T9" fmla="*/ 14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75">
                  <a:moveTo>
                    <a:pt x="175" y="144"/>
                  </a:moveTo>
                  <a:lnTo>
                    <a:pt x="35" y="0"/>
                  </a:lnTo>
                  <a:lnTo>
                    <a:pt x="0" y="128"/>
                  </a:lnTo>
                  <a:lnTo>
                    <a:pt x="45" y="175"/>
                  </a:lnTo>
                  <a:lnTo>
                    <a:pt x="175" y="144"/>
                  </a:ln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4" name="Freeform 147"/>
            <p:cNvSpPr>
              <a:spLocks/>
            </p:cNvSpPr>
            <p:nvPr/>
          </p:nvSpPr>
          <p:spPr bwMode="auto">
            <a:xfrm>
              <a:off x="3535922" y="4304763"/>
              <a:ext cx="57920" cy="56986"/>
            </a:xfrm>
            <a:custGeom>
              <a:avLst/>
              <a:gdLst>
                <a:gd name="T0" fmla="*/ 62 w 62"/>
                <a:gd name="T1" fmla="*/ 47 h 61"/>
                <a:gd name="T2" fmla="*/ 17 w 62"/>
                <a:gd name="T3" fmla="*/ 0 h 61"/>
                <a:gd name="T4" fmla="*/ 0 w 62"/>
                <a:gd name="T5" fmla="*/ 61 h 61"/>
                <a:gd name="T6" fmla="*/ 62 w 62"/>
                <a:gd name="T7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1">
                  <a:moveTo>
                    <a:pt x="62" y="47"/>
                  </a:moveTo>
                  <a:lnTo>
                    <a:pt x="17" y="0"/>
                  </a:lnTo>
                  <a:lnTo>
                    <a:pt x="0" y="61"/>
                  </a:lnTo>
                  <a:lnTo>
                    <a:pt x="62" y="47"/>
                  </a:lnTo>
                  <a:close/>
                </a:path>
              </a:pathLst>
            </a:custGeom>
            <a:solidFill>
              <a:srgbClr val="009A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5" name="Freeform 148"/>
            <p:cNvSpPr>
              <a:spLocks/>
            </p:cNvSpPr>
            <p:nvPr/>
          </p:nvSpPr>
          <p:spPr bwMode="auto">
            <a:xfrm>
              <a:off x="4037584" y="3736774"/>
              <a:ext cx="142932" cy="150405"/>
            </a:xfrm>
            <a:custGeom>
              <a:avLst/>
              <a:gdLst>
                <a:gd name="T0" fmla="*/ 16 w 153"/>
                <a:gd name="T1" fmla="*/ 0 h 161"/>
                <a:gd name="T2" fmla="*/ 0 w 153"/>
                <a:gd name="T3" fmla="*/ 17 h 161"/>
                <a:gd name="T4" fmla="*/ 137 w 153"/>
                <a:gd name="T5" fmla="*/ 161 h 161"/>
                <a:gd name="T6" fmla="*/ 153 w 153"/>
                <a:gd name="T7" fmla="*/ 144 h 161"/>
                <a:gd name="T8" fmla="*/ 16 w 153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61">
                  <a:moveTo>
                    <a:pt x="16" y="0"/>
                  </a:moveTo>
                  <a:lnTo>
                    <a:pt x="0" y="17"/>
                  </a:lnTo>
                  <a:lnTo>
                    <a:pt x="137" y="161"/>
                  </a:lnTo>
                  <a:lnTo>
                    <a:pt x="153" y="14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3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6" name="Freeform 149"/>
            <p:cNvSpPr>
              <a:spLocks/>
            </p:cNvSpPr>
            <p:nvPr/>
          </p:nvSpPr>
          <p:spPr bwMode="auto">
            <a:xfrm>
              <a:off x="3650828" y="3818983"/>
              <a:ext cx="514741" cy="500728"/>
            </a:xfrm>
            <a:custGeom>
              <a:avLst/>
              <a:gdLst>
                <a:gd name="T0" fmla="*/ 541 w 551"/>
                <a:gd name="T1" fmla="*/ 64 h 536"/>
                <a:gd name="T2" fmla="*/ 482 w 551"/>
                <a:gd name="T3" fmla="*/ 0 h 536"/>
                <a:gd name="T4" fmla="*/ 425 w 551"/>
                <a:gd name="T5" fmla="*/ 54 h 536"/>
                <a:gd name="T6" fmla="*/ 0 w 551"/>
                <a:gd name="T7" fmla="*/ 463 h 536"/>
                <a:gd name="T8" fmla="*/ 69 w 551"/>
                <a:gd name="T9" fmla="*/ 536 h 536"/>
                <a:gd name="T10" fmla="*/ 551 w 551"/>
                <a:gd name="T11" fmla="*/ 73 h 536"/>
                <a:gd name="T12" fmla="*/ 541 w 551"/>
                <a:gd name="T13" fmla="*/ 6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536">
                  <a:moveTo>
                    <a:pt x="541" y="64"/>
                  </a:moveTo>
                  <a:lnTo>
                    <a:pt x="482" y="0"/>
                  </a:lnTo>
                  <a:lnTo>
                    <a:pt x="425" y="54"/>
                  </a:lnTo>
                  <a:lnTo>
                    <a:pt x="0" y="463"/>
                  </a:lnTo>
                  <a:lnTo>
                    <a:pt x="69" y="536"/>
                  </a:lnTo>
                  <a:lnTo>
                    <a:pt x="551" y="73"/>
                  </a:lnTo>
                  <a:lnTo>
                    <a:pt x="541" y="64"/>
                  </a:lnTo>
                  <a:close/>
                </a:path>
              </a:pathLst>
            </a:custGeom>
            <a:solidFill>
              <a:srgbClr val="B1DE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  <p:sp>
          <p:nvSpPr>
            <p:cNvPr id="27" name="Freeform 150"/>
            <p:cNvSpPr>
              <a:spLocks/>
            </p:cNvSpPr>
            <p:nvPr/>
          </p:nvSpPr>
          <p:spPr bwMode="auto">
            <a:xfrm>
              <a:off x="3584500" y="3752655"/>
              <a:ext cx="516609" cy="498859"/>
            </a:xfrm>
            <a:custGeom>
              <a:avLst/>
              <a:gdLst>
                <a:gd name="T0" fmla="*/ 492 w 553"/>
                <a:gd name="T1" fmla="*/ 9 h 534"/>
                <a:gd name="T2" fmla="*/ 485 w 553"/>
                <a:gd name="T3" fmla="*/ 0 h 534"/>
                <a:gd name="T4" fmla="*/ 0 w 553"/>
                <a:gd name="T5" fmla="*/ 463 h 534"/>
                <a:gd name="T6" fmla="*/ 71 w 553"/>
                <a:gd name="T7" fmla="*/ 534 h 534"/>
                <a:gd name="T8" fmla="*/ 496 w 553"/>
                <a:gd name="T9" fmla="*/ 125 h 534"/>
                <a:gd name="T10" fmla="*/ 553 w 553"/>
                <a:gd name="T11" fmla="*/ 71 h 534"/>
                <a:gd name="T12" fmla="*/ 492 w 553"/>
                <a:gd name="T13" fmla="*/ 9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" h="534">
                  <a:moveTo>
                    <a:pt x="492" y="9"/>
                  </a:moveTo>
                  <a:lnTo>
                    <a:pt x="485" y="0"/>
                  </a:lnTo>
                  <a:lnTo>
                    <a:pt x="0" y="463"/>
                  </a:lnTo>
                  <a:lnTo>
                    <a:pt x="71" y="534"/>
                  </a:lnTo>
                  <a:lnTo>
                    <a:pt x="496" y="125"/>
                  </a:lnTo>
                  <a:lnTo>
                    <a:pt x="553" y="71"/>
                  </a:lnTo>
                  <a:lnTo>
                    <a:pt x="492" y="9"/>
                  </a:lnTo>
                  <a:close/>
                </a:path>
              </a:pathLst>
            </a:custGeom>
            <a:solidFill>
              <a:srgbClr val="70A9B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5005" tIns="67502" rIns="135005" bIns="675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268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399812" y="302165"/>
            <a:ext cx="4267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学员手册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240317" y="850467"/>
            <a:ext cx="3709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utoShape 3"/>
          <p:cNvSpPr>
            <a:spLocks noChangeAspect="1" noChangeArrowheads="1" noTextEdit="1"/>
          </p:cNvSpPr>
          <p:nvPr/>
        </p:nvSpPr>
        <p:spPr bwMode="auto">
          <a:xfrm>
            <a:off x="1601334" y="1598160"/>
            <a:ext cx="9962197" cy="704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085" name="组合 7084"/>
          <p:cNvGrpSpPr/>
          <p:nvPr/>
        </p:nvGrpSpPr>
        <p:grpSpPr>
          <a:xfrm>
            <a:off x="2745476" y="2617090"/>
            <a:ext cx="6724643" cy="3757200"/>
            <a:chOff x="456216" y="2023724"/>
            <a:chExt cx="6724643" cy="3757200"/>
          </a:xfrm>
        </p:grpSpPr>
        <p:sp>
          <p:nvSpPr>
            <p:cNvPr id="3054" name="Freeform 492"/>
            <p:cNvSpPr>
              <a:spLocks/>
            </p:cNvSpPr>
            <p:nvPr/>
          </p:nvSpPr>
          <p:spPr bwMode="auto">
            <a:xfrm>
              <a:off x="4798421" y="3019697"/>
              <a:ext cx="68738" cy="222303"/>
            </a:xfrm>
            <a:custGeom>
              <a:avLst/>
              <a:gdLst>
                <a:gd name="T0" fmla="*/ 1 w 20"/>
                <a:gd name="T1" fmla="*/ 4 h 64"/>
                <a:gd name="T2" fmla="*/ 4 w 20"/>
                <a:gd name="T3" fmla="*/ 56 h 64"/>
                <a:gd name="T4" fmla="*/ 5 w 20"/>
                <a:gd name="T5" fmla="*/ 64 h 64"/>
                <a:gd name="T6" fmla="*/ 15 w 20"/>
                <a:gd name="T7" fmla="*/ 64 h 64"/>
                <a:gd name="T8" fmla="*/ 19 w 20"/>
                <a:gd name="T9" fmla="*/ 14 h 64"/>
                <a:gd name="T10" fmla="*/ 20 w 20"/>
                <a:gd name="T11" fmla="*/ 2 h 64"/>
                <a:gd name="T12" fmla="*/ 1 w 20"/>
                <a:gd name="T13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64">
                  <a:moveTo>
                    <a:pt x="1" y="4"/>
                  </a:moveTo>
                  <a:cubicBezTo>
                    <a:pt x="0" y="7"/>
                    <a:pt x="4" y="56"/>
                    <a:pt x="4" y="56"/>
                  </a:cubicBezTo>
                  <a:cubicBezTo>
                    <a:pt x="4" y="59"/>
                    <a:pt x="4" y="62"/>
                    <a:pt x="5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7" y="51"/>
                    <a:pt x="19" y="25"/>
                    <a:pt x="19" y="14"/>
                  </a:cubicBezTo>
                  <a:cubicBezTo>
                    <a:pt x="19" y="11"/>
                    <a:pt x="20" y="7"/>
                    <a:pt x="20" y="2"/>
                  </a:cubicBezTo>
                  <a:cubicBezTo>
                    <a:pt x="16" y="2"/>
                    <a:pt x="2" y="0"/>
                    <a:pt x="1" y="4"/>
                  </a:cubicBezTo>
                  <a:close/>
                </a:path>
              </a:pathLst>
            </a:custGeom>
            <a:solidFill>
              <a:srgbClr val="F6D9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5" name="Freeform 493"/>
            <p:cNvSpPr>
              <a:spLocks/>
            </p:cNvSpPr>
            <p:nvPr/>
          </p:nvSpPr>
          <p:spPr bwMode="auto">
            <a:xfrm>
              <a:off x="4808658" y="3241999"/>
              <a:ext cx="55575" cy="96526"/>
            </a:xfrm>
            <a:custGeom>
              <a:avLst/>
              <a:gdLst>
                <a:gd name="T0" fmla="*/ 13 w 16"/>
                <a:gd name="T1" fmla="*/ 3 h 28"/>
                <a:gd name="T2" fmla="*/ 13 w 16"/>
                <a:gd name="T3" fmla="*/ 3 h 28"/>
                <a:gd name="T4" fmla="*/ 13 w 16"/>
                <a:gd name="T5" fmla="*/ 1 h 28"/>
                <a:gd name="T6" fmla="*/ 13 w 16"/>
                <a:gd name="T7" fmla="*/ 2 h 28"/>
                <a:gd name="T8" fmla="*/ 14 w 16"/>
                <a:gd name="T9" fmla="*/ 0 h 28"/>
                <a:gd name="T10" fmla="*/ 12 w 16"/>
                <a:gd name="T11" fmla="*/ 0 h 28"/>
                <a:gd name="T12" fmla="*/ 12 w 16"/>
                <a:gd name="T13" fmla="*/ 2 h 28"/>
                <a:gd name="T14" fmla="*/ 12 w 16"/>
                <a:gd name="T15" fmla="*/ 3 h 28"/>
                <a:gd name="T16" fmla="*/ 12 w 16"/>
                <a:gd name="T17" fmla="*/ 7 h 28"/>
                <a:gd name="T18" fmla="*/ 13 w 16"/>
                <a:gd name="T19" fmla="*/ 10 h 28"/>
                <a:gd name="T20" fmla="*/ 13 w 16"/>
                <a:gd name="T21" fmla="*/ 12 h 28"/>
                <a:gd name="T22" fmla="*/ 13 w 16"/>
                <a:gd name="T23" fmla="*/ 15 h 28"/>
                <a:gd name="T24" fmla="*/ 13 w 16"/>
                <a:gd name="T25" fmla="*/ 16 h 28"/>
                <a:gd name="T26" fmla="*/ 7 w 16"/>
                <a:gd name="T27" fmla="*/ 21 h 28"/>
                <a:gd name="T28" fmla="*/ 2 w 16"/>
                <a:gd name="T29" fmla="*/ 15 h 28"/>
                <a:gd name="T30" fmla="*/ 2 w 16"/>
                <a:gd name="T31" fmla="*/ 14 h 28"/>
                <a:gd name="T32" fmla="*/ 2 w 16"/>
                <a:gd name="T33" fmla="*/ 10 h 28"/>
                <a:gd name="T34" fmla="*/ 2 w 16"/>
                <a:gd name="T35" fmla="*/ 9 h 28"/>
                <a:gd name="T36" fmla="*/ 3 w 16"/>
                <a:gd name="T37" fmla="*/ 7 h 28"/>
                <a:gd name="T38" fmla="*/ 2 w 16"/>
                <a:gd name="T39" fmla="*/ 3 h 28"/>
                <a:gd name="T40" fmla="*/ 2 w 16"/>
                <a:gd name="T41" fmla="*/ 1 h 28"/>
                <a:gd name="T42" fmla="*/ 2 w 16"/>
                <a:gd name="T43" fmla="*/ 0 h 28"/>
                <a:gd name="T44" fmla="*/ 0 w 16"/>
                <a:gd name="T45" fmla="*/ 0 h 28"/>
                <a:gd name="T46" fmla="*/ 2 w 16"/>
                <a:gd name="T47" fmla="*/ 7 h 28"/>
                <a:gd name="T48" fmla="*/ 1 w 16"/>
                <a:gd name="T49" fmla="*/ 10 h 28"/>
                <a:gd name="T50" fmla="*/ 1 w 16"/>
                <a:gd name="T51" fmla="*/ 10 h 28"/>
                <a:gd name="T52" fmla="*/ 1 w 16"/>
                <a:gd name="T53" fmla="*/ 10 h 28"/>
                <a:gd name="T54" fmla="*/ 0 w 16"/>
                <a:gd name="T55" fmla="*/ 20 h 28"/>
                <a:gd name="T56" fmla="*/ 9 w 16"/>
                <a:gd name="T57" fmla="*/ 28 h 28"/>
                <a:gd name="T58" fmla="*/ 16 w 16"/>
                <a:gd name="T59" fmla="*/ 19 h 28"/>
                <a:gd name="T60" fmla="*/ 12 w 16"/>
                <a:gd name="T61" fmla="*/ 7 h 28"/>
                <a:gd name="T62" fmla="*/ 13 w 16"/>
                <a:gd name="T6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" h="28">
                  <a:moveTo>
                    <a:pt x="13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2"/>
                    <a:pt x="13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2" y="1"/>
                    <a:pt x="12" y="2"/>
                  </a:cubicBezTo>
                  <a:cubicBezTo>
                    <a:pt x="12" y="2"/>
                    <a:pt x="12" y="3"/>
                    <a:pt x="12" y="3"/>
                  </a:cubicBezTo>
                  <a:cubicBezTo>
                    <a:pt x="12" y="5"/>
                    <a:pt x="12" y="7"/>
                    <a:pt x="12" y="7"/>
                  </a:cubicBezTo>
                  <a:cubicBezTo>
                    <a:pt x="12" y="7"/>
                    <a:pt x="12" y="8"/>
                    <a:pt x="13" y="10"/>
                  </a:cubicBezTo>
                  <a:cubicBezTo>
                    <a:pt x="13" y="11"/>
                    <a:pt x="13" y="11"/>
                    <a:pt x="13" y="12"/>
                  </a:cubicBezTo>
                  <a:cubicBezTo>
                    <a:pt x="13" y="13"/>
                    <a:pt x="14" y="14"/>
                    <a:pt x="13" y="1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9"/>
                    <a:pt x="11" y="21"/>
                    <a:pt x="7" y="21"/>
                  </a:cubicBezTo>
                  <a:cubicBezTo>
                    <a:pt x="4" y="21"/>
                    <a:pt x="3" y="18"/>
                    <a:pt x="2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13"/>
                    <a:pt x="2" y="11"/>
                    <a:pt x="2" y="10"/>
                  </a:cubicBezTo>
                  <a:cubicBezTo>
                    <a:pt x="2" y="10"/>
                    <a:pt x="2" y="10"/>
                    <a:pt x="2" y="9"/>
                  </a:cubicBezTo>
                  <a:cubicBezTo>
                    <a:pt x="2" y="8"/>
                    <a:pt x="3" y="7"/>
                    <a:pt x="3" y="7"/>
                  </a:cubicBezTo>
                  <a:cubicBezTo>
                    <a:pt x="3" y="7"/>
                    <a:pt x="2" y="5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7" y="28"/>
                    <a:pt x="9" y="28"/>
                  </a:cubicBezTo>
                  <a:cubicBezTo>
                    <a:pt x="12" y="28"/>
                    <a:pt x="16" y="19"/>
                    <a:pt x="16" y="19"/>
                  </a:cubicBezTo>
                  <a:cubicBezTo>
                    <a:pt x="12" y="7"/>
                    <a:pt x="12" y="7"/>
                    <a:pt x="12" y="7"/>
                  </a:cubicBezTo>
                  <a:lnTo>
                    <a:pt x="13" y="3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6" name="Freeform 494"/>
            <p:cNvSpPr>
              <a:spLocks/>
            </p:cNvSpPr>
            <p:nvPr/>
          </p:nvSpPr>
          <p:spPr bwMode="auto">
            <a:xfrm>
              <a:off x="4815971" y="3241999"/>
              <a:ext cx="40951" cy="71664"/>
            </a:xfrm>
            <a:custGeom>
              <a:avLst/>
              <a:gdLst>
                <a:gd name="T0" fmla="*/ 11 w 12"/>
                <a:gd name="T1" fmla="*/ 10 h 21"/>
                <a:gd name="T2" fmla="*/ 10 w 12"/>
                <a:gd name="T3" fmla="*/ 7 h 21"/>
                <a:gd name="T4" fmla="*/ 10 w 12"/>
                <a:gd name="T5" fmla="*/ 3 h 21"/>
                <a:gd name="T6" fmla="*/ 10 w 12"/>
                <a:gd name="T7" fmla="*/ 2 h 21"/>
                <a:gd name="T8" fmla="*/ 10 w 12"/>
                <a:gd name="T9" fmla="*/ 0 h 21"/>
                <a:gd name="T10" fmla="*/ 0 w 12"/>
                <a:gd name="T11" fmla="*/ 0 h 21"/>
                <a:gd name="T12" fmla="*/ 0 w 12"/>
                <a:gd name="T13" fmla="*/ 1 h 21"/>
                <a:gd name="T14" fmla="*/ 0 w 12"/>
                <a:gd name="T15" fmla="*/ 3 h 21"/>
                <a:gd name="T16" fmla="*/ 1 w 12"/>
                <a:gd name="T17" fmla="*/ 7 h 21"/>
                <a:gd name="T18" fmla="*/ 0 w 12"/>
                <a:gd name="T19" fmla="*/ 9 h 21"/>
                <a:gd name="T20" fmla="*/ 0 w 12"/>
                <a:gd name="T21" fmla="*/ 10 h 21"/>
                <a:gd name="T22" fmla="*/ 0 w 12"/>
                <a:gd name="T23" fmla="*/ 14 h 21"/>
                <a:gd name="T24" fmla="*/ 0 w 12"/>
                <a:gd name="T25" fmla="*/ 15 h 21"/>
                <a:gd name="T26" fmla="*/ 5 w 12"/>
                <a:gd name="T27" fmla="*/ 21 h 21"/>
                <a:gd name="T28" fmla="*/ 11 w 12"/>
                <a:gd name="T29" fmla="*/ 16 h 21"/>
                <a:gd name="T30" fmla="*/ 11 w 12"/>
                <a:gd name="T31" fmla="*/ 15 h 21"/>
                <a:gd name="T32" fmla="*/ 11 w 12"/>
                <a:gd name="T33" fmla="*/ 12 h 21"/>
                <a:gd name="T34" fmla="*/ 11 w 12"/>
                <a:gd name="T35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21">
                  <a:moveTo>
                    <a:pt x="11" y="10"/>
                  </a:moveTo>
                  <a:cubicBezTo>
                    <a:pt x="10" y="8"/>
                    <a:pt x="10" y="7"/>
                    <a:pt x="10" y="7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5"/>
                    <a:pt x="1" y="7"/>
                    <a:pt x="1" y="7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1" y="18"/>
                    <a:pt x="2" y="21"/>
                    <a:pt x="5" y="21"/>
                  </a:cubicBezTo>
                  <a:cubicBezTo>
                    <a:pt x="9" y="21"/>
                    <a:pt x="11" y="19"/>
                    <a:pt x="11" y="16"/>
                  </a:cubicBezTo>
                  <a:cubicBezTo>
                    <a:pt x="11" y="16"/>
                    <a:pt x="11" y="16"/>
                    <a:pt x="11" y="15"/>
                  </a:cubicBezTo>
                  <a:cubicBezTo>
                    <a:pt x="12" y="14"/>
                    <a:pt x="11" y="13"/>
                    <a:pt x="11" y="12"/>
                  </a:cubicBezTo>
                  <a:cubicBezTo>
                    <a:pt x="11" y="11"/>
                    <a:pt x="11" y="11"/>
                    <a:pt x="11" y="10"/>
                  </a:cubicBezTo>
                  <a:close/>
                </a:path>
              </a:pathLst>
            </a:custGeom>
            <a:solidFill>
              <a:srgbClr val="F6D9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7" name="Freeform 495"/>
            <p:cNvSpPr>
              <a:spLocks/>
            </p:cNvSpPr>
            <p:nvPr/>
          </p:nvSpPr>
          <p:spPr bwMode="auto">
            <a:xfrm>
              <a:off x="4791108" y="2961196"/>
              <a:ext cx="76051" cy="253015"/>
            </a:xfrm>
            <a:custGeom>
              <a:avLst/>
              <a:gdLst>
                <a:gd name="T0" fmla="*/ 1 w 22"/>
                <a:gd name="T1" fmla="*/ 34 h 73"/>
                <a:gd name="T2" fmla="*/ 6 w 22"/>
                <a:gd name="T3" fmla="*/ 73 h 73"/>
                <a:gd name="T4" fmla="*/ 3 w 22"/>
                <a:gd name="T5" fmla="*/ 21 h 73"/>
                <a:gd name="T6" fmla="*/ 22 w 22"/>
                <a:gd name="T7" fmla="*/ 19 h 73"/>
                <a:gd name="T8" fmla="*/ 22 w 22"/>
                <a:gd name="T9" fmla="*/ 0 h 73"/>
                <a:gd name="T10" fmla="*/ 0 w 22"/>
                <a:gd name="T11" fmla="*/ 4 h 73"/>
                <a:gd name="T12" fmla="*/ 1 w 22"/>
                <a:gd name="T13" fmla="*/ 3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3">
                  <a:moveTo>
                    <a:pt x="1" y="34"/>
                  </a:moveTo>
                  <a:cubicBezTo>
                    <a:pt x="1" y="40"/>
                    <a:pt x="4" y="59"/>
                    <a:pt x="6" y="73"/>
                  </a:cubicBezTo>
                  <a:cubicBezTo>
                    <a:pt x="6" y="73"/>
                    <a:pt x="2" y="24"/>
                    <a:pt x="3" y="21"/>
                  </a:cubicBezTo>
                  <a:cubicBezTo>
                    <a:pt x="4" y="17"/>
                    <a:pt x="18" y="19"/>
                    <a:pt x="22" y="19"/>
                  </a:cubicBezTo>
                  <a:cubicBezTo>
                    <a:pt x="22" y="13"/>
                    <a:pt x="22" y="7"/>
                    <a:pt x="22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6"/>
                    <a:pt x="0" y="29"/>
                    <a:pt x="1" y="34"/>
                  </a:cubicBezTo>
                  <a:close/>
                </a:path>
              </a:pathLst>
            </a:custGeom>
            <a:solidFill>
              <a:srgbClr val="DBBB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8" name="Freeform 496"/>
            <p:cNvSpPr>
              <a:spLocks/>
            </p:cNvSpPr>
            <p:nvPr/>
          </p:nvSpPr>
          <p:spPr bwMode="auto">
            <a:xfrm>
              <a:off x="4666795" y="3019697"/>
              <a:ext cx="65814" cy="222303"/>
            </a:xfrm>
            <a:custGeom>
              <a:avLst/>
              <a:gdLst>
                <a:gd name="T0" fmla="*/ 0 w 19"/>
                <a:gd name="T1" fmla="*/ 2 h 64"/>
                <a:gd name="T2" fmla="*/ 0 w 19"/>
                <a:gd name="T3" fmla="*/ 14 h 64"/>
                <a:gd name="T4" fmla="*/ 4 w 19"/>
                <a:gd name="T5" fmla="*/ 64 h 64"/>
                <a:gd name="T6" fmla="*/ 15 w 19"/>
                <a:gd name="T7" fmla="*/ 64 h 64"/>
                <a:gd name="T8" fmla="*/ 16 w 19"/>
                <a:gd name="T9" fmla="*/ 56 h 64"/>
                <a:gd name="T10" fmla="*/ 18 w 19"/>
                <a:gd name="T11" fmla="*/ 4 h 64"/>
                <a:gd name="T12" fmla="*/ 0 w 19"/>
                <a:gd name="T13" fmla="*/ 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4">
                  <a:moveTo>
                    <a:pt x="0" y="2"/>
                  </a:moveTo>
                  <a:cubicBezTo>
                    <a:pt x="0" y="7"/>
                    <a:pt x="0" y="11"/>
                    <a:pt x="0" y="14"/>
                  </a:cubicBezTo>
                  <a:cubicBezTo>
                    <a:pt x="0" y="25"/>
                    <a:pt x="3" y="51"/>
                    <a:pt x="4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62"/>
                    <a:pt x="15" y="59"/>
                    <a:pt x="16" y="56"/>
                  </a:cubicBezTo>
                  <a:cubicBezTo>
                    <a:pt x="16" y="56"/>
                    <a:pt x="19" y="7"/>
                    <a:pt x="18" y="4"/>
                  </a:cubicBezTo>
                  <a:cubicBezTo>
                    <a:pt x="17" y="0"/>
                    <a:pt x="3" y="2"/>
                    <a:pt x="0" y="2"/>
                  </a:cubicBezTo>
                  <a:close/>
                </a:path>
              </a:pathLst>
            </a:custGeom>
            <a:solidFill>
              <a:srgbClr val="F6D9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9" name="Freeform 497"/>
            <p:cNvSpPr>
              <a:spLocks/>
            </p:cNvSpPr>
            <p:nvPr/>
          </p:nvSpPr>
          <p:spPr bwMode="auto">
            <a:xfrm>
              <a:off x="4671182" y="3241999"/>
              <a:ext cx="51188" cy="96526"/>
            </a:xfrm>
            <a:custGeom>
              <a:avLst/>
              <a:gdLst>
                <a:gd name="T0" fmla="*/ 14 w 15"/>
                <a:gd name="T1" fmla="*/ 10 h 28"/>
                <a:gd name="T2" fmla="*/ 14 w 15"/>
                <a:gd name="T3" fmla="*/ 10 h 28"/>
                <a:gd name="T4" fmla="*/ 13 w 15"/>
                <a:gd name="T5" fmla="*/ 7 h 28"/>
                <a:gd name="T6" fmla="*/ 15 w 15"/>
                <a:gd name="T7" fmla="*/ 0 h 28"/>
                <a:gd name="T8" fmla="*/ 14 w 15"/>
                <a:gd name="T9" fmla="*/ 0 h 28"/>
                <a:gd name="T10" fmla="*/ 13 w 15"/>
                <a:gd name="T11" fmla="*/ 1 h 28"/>
                <a:gd name="T12" fmla="*/ 13 w 15"/>
                <a:gd name="T13" fmla="*/ 3 h 28"/>
                <a:gd name="T14" fmla="*/ 13 w 15"/>
                <a:gd name="T15" fmla="*/ 7 h 28"/>
                <a:gd name="T16" fmla="*/ 13 w 15"/>
                <a:gd name="T17" fmla="*/ 9 h 28"/>
                <a:gd name="T18" fmla="*/ 13 w 15"/>
                <a:gd name="T19" fmla="*/ 10 h 28"/>
                <a:gd name="T20" fmla="*/ 13 w 15"/>
                <a:gd name="T21" fmla="*/ 14 h 28"/>
                <a:gd name="T22" fmla="*/ 13 w 15"/>
                <a:gd name="T23" fmla="*/ 15 h 28"/>
                <a:gd name="T24" fmla="*/ 8 w 15"/>
                <a:gd name="T25" fmla="*/ 21 h 28"/>
                <a:gd name="T26" fmla="*/ 2 w 15"/>
                <a:gd name="T27" fmla="*/ 16 h 28"/>
                <a:gd name="T28" fmla="*/ 2 w 15"/>
                <a:gd name="T29" fmla="*/ 15 h 28"/>
                <a:gd name="T30" fmla="*/ 2 w 15"/>
                <a:gd name="T31" fmla="*/ 12 h 28"/>
                <a:gd name="T32" fmla="*/ 2 w 15"/>
                <a:gd name="T33" fmla="*/ 10 h 28"/>
                <a:gd name="T34" fmla="*/ 3 w 15"/>
                <a:gd name="T35" fmla="*/ 7 h 28"/>
                <a:gd name="T36" fmla="*/ 3 w 15"/>
                <a:gd name="T37" fmla="*/ 3 h 28"/>
                <a:gd name="T38" fmla="*/ 3 w 15"/>
                <a:gd name="T39" fmla="*/ 2 h 28"/>
                <a:gd name="T40" fmla="*/ 3 w 15"/>
                <a:gd name="T41" fmla="*/ 0 h 28"/>
                <a:gd name="T42" fmla="*/ 2 w 15"/>
                <a:gd name="T43" fmla="*/ 0 h 28"/>
                <a:gd name="T44" fmla="*/ 2 w 15"/>
                <a:gd name="T45" fmla="*/ 2 h 28"/>
                <a:gd name="T46" fmla="*/ 2 w 15"/>
                <a:gd name="T47" fmla="*/ 1 h 28"/>
                <a:gd name="T48" fmla="*/ 2 w 15"/>
                <a:gd name="T49" fmla="*/ 3 h 28"/>
                <a:gd name="T50" fmla="*/ 2 w 15"/>
                <a:gd name="T51" fmla="*/ 3 h 28"/>
                <a:gd name="T52" fmla="*/ 3 w 15"/>
                <a:gd name="T53" fmla="*/ 7 h 28"/>
                <a:gd name="T54" fmla="*/ 0 w 15"/>
                <a:gd name="T55" fmla="*/ 19 h 28"/>
                <a:gd name="T56" fmla="*/ 6 w 15"/>
                <a:gd name="T57" fmla="*/ 28 h 28"/>
                <a:gd name="T58" fmla="*/ 15 w 15"/>
                <a:gd name="T59" fmla="*/ 20 h 28"/>
                <a:gd name="T60" fmla="*/ 14 w 15"/>
                <a:gd name="T61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28"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5"/>
                    <a:pt x="13" y="7"/>
                    <a:pt x="13" y="7"/>
                  </a:cubicBezTo>
                  <a:cubicBezTo>
                    <a:pt x="13" y="7"/>
                    <a:pt x="13" y="8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3"/>
                    <a:pt x="13" y="14"/>
                  </a:cubicBezTo>
                  <a:cubicBezTo>
                    <a:pt x="13" y="14"/>
                    <a:pt x="13" y="15"/>
                    <a:pt x="13" y="15"/>
                  </a:cubicBezTo>
                  <a:cubicBezTo>
                    <a:pt x="12" y="18"/>
                    <a:pt x="11" y="21"/>
                    <a:pt x="8" y="21"/>
                  </a:cubicBezTo>
                  <a:cubicBezTo>
                    <a:pt x="4" y="21"/>
                    <a:pt x="2" y="19"/>
                    <a:pt x="2" y="16"/>
                  </a:cubicBezTo>
                  <a:cubicBezTo>
                    <a:pt x="2" y="16"/>
                    <a:pt x="2" y="16"/>
                    <a:pt x="2" y="15"/>
                  </a:cubicBezTo>
                  <a:cubicBezTo>
                    <a:pt x="2" y="14"/>
                    <a:pt x="2" y="13"/>
                    <a:pt x="2" y="12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3" y="8"/>
                    <a:pt x="3" y="7"/>
                    <a:pt x="3" y="7"/>
                  </a:cubicBezTo>
                  <a:cubicBezTo>
                    <a:pt x="3" y="7"/>
                    <a:pt x="3" y="5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3" y="28"/>
                    <a:pt x="6" y="28"/>
                  </a:cubicBezTo>
                  <a:cubicBezTo>
                    <a:pt x="9" y="28"/>
                    <a:pt x="15" y="20"/>
                    <a:pt x="15" y="20"/>
                  </a:cubicBezTo>
                  <a:cubicBezTo>
                    <a:pt x="14" y="10"/>
                    <a:pt x="14" y="10"/>
                    <a:pt x="14" y="10"/>
                  </a:cubicBez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0" name="Freeform 498"/>
            <p:cNvSpPr>
              <a:spLocks/>
            </p:cNvSpPr>
            <p:nvPr/>
          </p:nvSpPr>
          <p:spPr bwMode="auto">
            <a:xfrm>
              <a:off x="4677032" y="3241999"/>
              <a:ext cx="42413" cy="71664"/>
            </a:xfrm>
            <a:custGeom>
              <a:avLst/>
              <a:gdLst>
                <a:gd name="T0" fmla="*/ 1 w 12"/>
                <a:gd name="T1" fmla="*/ 2 h 21"/>
                <a:gd name="T2" fmla="*/ 1 w 12"/>
                <a:gd name="T3" fmla="*/ 3 h 21"/>
                <a:gd name="T4" fmla="*/ 1 w 12"/>
                <a:gd name="T5" fmla="*/ 7 h 21"/>
                <a:gd name="T6" fmla="*/ 0 w 12"/>
                <a:gd name="T7" fmla="*/ 10 h 21"/>
                <a:gd name="T8" fmla="*/ 0 w 12"/>
                <a:gd name="T9" fmla="*/ 12 h 21"/>
                <a:gd name="T10" fmla="*/ 0 w 12"/>
                <a:gd name="T11" fmla="*/ 15 h 21"/>
                <a:gd name="T12" fmla="*/ 0 w 12"/>
                <a:gd name="T13" fmla="*/ 16 h 21"/>
                <a:gd name="T14" fmla="*/ 6 w 12"/>
                <a:gd name="T15" fmla="*/ 21 h 21"/>
                <a:gd name="T16" fmla="*/ 11 w 12"/>
                <a:gd name="T17" fmla="*/ 15 h 21"/>
                <a:gd name="T18" fmla="*/ 11 w 12"/>
                <a:gd name="T19" fmla="*/ 14 h 21"/>
                <a:gd name="T20" fmla="*/ 11 w 12"/>
                <a:gd name="T21" fmla="*/ 10 h 21"/>
                <a:gd name="T22" fmla="*/ 11 w 12"/>
                <a:gd name="T23" fmla="*/ 9 h 21"/>
                <a:gd name="T24" fmla="*/ 11 w 12"/>
                <a:gd name="T25" fmla="*/ 7 h 21"/>
                <a:gd name="T26" fmla="*/ 11 w 12"/>
                <a:gd name="T27" fmla="*/ 3 h 21"/>
                <a:gd name="T28" fmla="*/ 11 w 12"/>
                <a:gd name="T29" fmla="*/ 1 h 21"/>
                <a:gd name="T30" fmla="*/ 12 w 12"/>
                <a:gd name="T31" fmla="*/ 0 h 21"/>
                <a:gd name="T32" fmla="*/ 1 w 12"/>
                <a:gd name="T33" fmla="*/ 0 h 21"/>
                <a:gd name="T34" fmla="*/ 1 w 12"/>
                <a:gd name="T3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21"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8"/>
                    <a:pt x="0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2" y="21"/>
                    <a:pt x="6" y="21"/>
                  </a:cubicBezTo>
                  <a:cubicBezTo>
                    <a:pt x="9" y="21"/>
                    <a:pt x="10" y="18"/>
                    <a:pt x="11" y="15"/>
                  </a:cubicBezTo>
                  <a:cubicBezTo>
                    <a:pt x="11" y="15"/>
                    <a:pt x="11" y="14"/>
                    <a:pt x="11" y="14"/>
                  </a:cubicBezTo>
                  <a:cubicBezTo>
                    <a:pt x="11" y="13"/>
                    <a:pt x="11" y="11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2"/>
                    <a:pt x="11" y="2"/>
                    <a:pt x="11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6D9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1" name="Freeform 499"/>
            <p:cNvSpPr>
              <a:spLocks/>
            </p:cNvSpPr>
            <p:nvPr/>
          </p:nvSpPr>
          <p:spPr bwMode="auto">
            <a:xfrm>
              <a:off x="4663869" y="2961196"/>
              <a:ext cx="76051" cy="253015"/>
            </a:xfrm>
            <a:custGeom>
              <a:avLst/>
              <a:gdLst>
                <a:gd name="T0" fmla="*/ 0 w 22"/>
                <a:gd name="T1" fmla="*/ 0 h 73"/>
                <a:gd name="T2" fmla="*/ 1 w 22"/>
                <a:gd name="T3" fmla="*/ 19 h 73"/>
                <a:gd name="T4" fmla="*/ 19 w 22"/>
                <a:gd name="T5" fmla="*/ 21 h 73"/>
                <a:gd name="T6" fmla="*/ 17 w 22"/>
                <a:gd name="T7" fmla="*/ 73 h 73"/>
                <a:gd name="T8" fmla="*/ 22 w 22"/>
                <a:gd name="T9" fmla="*/ 34 h 73"/>
                <a:gd name="T10" fmla="*/ 22 w 22"/>
                <a:gd name="T11" fmla="*/ 4 h 73"/>
                <a:gd name="T12" fmla="*/ 0 w 22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3">
                  <a:moveTo>
                    <a:pt x="0" y="0"/>
                  </a:moveTo>
                  <a:cubicBezTo>
                    <a:pt x="0" y="7"/>
                    <a:pt x="0" y="13"/>
                    <a:pt x="1" y="19"/>
                  </a:cubicBezTo>
                  <a:cubicBezTo>
                    <a:pt x="4" y="19"/>
                    <a:pt x="18" y="17"/>
                    <a:pt x="19" y="21"/>
                  </a:cubicBezTo>
                  <a:cubicBezTo>
                    <a:pt x="20" y="24"/>
                    <a:pt x="17" y="73"/>
                    <a:pt x="17" y="73"/>
                  </a:cubicBezTo>
                  <a:cubicBezTo>
                    <a:pt x="19" y="59"/>
                    <a:pt x="21" y="40"/>
                    <a:pt x="22" y="34"/>
                  </a:cubicBezTo>
                  <a:cubicBezTo>
                    <a:pt x="22" y="29"/>
                    <a:pt x="22" y="16"/>
                    <a:pt x="22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BBB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2" name="Freeform 500"/>
            <p:cNvSpPr>
              <a:spLocks/>
            </p:cNvSpPr>
            <p:nvPr/>
          </p:nvSpPr>
          <p:spPr bwMode="auto">
            <a:xfrm>
              <a:off x="4590744" y="2735969"/>
              <a:ext cx="339303" cy="529430"/>
            </a:xfrm>
            <a:custGeom>
              <a:avLst/>
              <a:gdLst>
                <a:gd name="T0" fmla="*/ 49 w 98"/>
                <a:gd name="T1" fmla="*/ 0 h 153"/>
                <a:gd name="T2" fmla="*/ 9 w 98"/>
                <a:gd name="T3" fmla="*/ 15 h 153"/>
                <a:gd name="T4" fmla="*/ 0 w 98"/>
                <a:gd name="T5" fmla="*/ 147 h 153"/>
                <a:gd name="T6" fmla="*/ 46 w 98"/>
                <a:gd name="T7" fmla="*/ 153 h 153"/>
                <a:gd name="T8" fmla="*/ 98 w 98"/>
                <a:gd name="T9" fmla="*/ 150 h 153"/>
                <a:gd name="T10" fmla="*/ 91 w 98"/>
                <a:gd name="T11" fmla="*/ 13 h 153"/>
                <a:gd name="T12" fmla="*/ 49 w 9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53">
                  <a:moveTo>
                    <a:pt x="49" y="0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3"/>
                    <a:pt x="74" y="0"/>
                    <a:pt x="49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3" name="Freeform 501"/>
            <p:cNvSpPr>
              <a:spLocks/>
            </p:cNvSpPr>
            <p:nvPr/>
          </p:nvSpPr>
          <p:spPr bwMode="auto">
            <a:xfrm>
              <a:off x="4611219" y="2791544"/>
              <a:ext cx="45338" cy="460692"/>
            </a:xfrm>
            <a:custGeom>
              <a:avLst/>
              <a:gdLst>
                <a:gd name="T0" fmla="*/ 0 w 31"/>
                <a:gd name="T1" fmla="*/ 312 h 315"/>
                <a:gd name="T2" fmla="*/ 22 w 31"/>
                <a:gd name="T3" fmla="*/ 315 h 315"/>
                <a:gd name="T4" fmla="*/ 31 w 31"/>
                <a:gd name="T5" fmla="*/ 0 h 315"/>
                <a:gd name="T6" fmla="*/ 22 w 31"/>
                <a:gd name="T7" fmla="*/ 0 h 315"/>
                <a:gd name="T8" fmla="*/ 0 w 31"/>
                <a:gd name="T9" fmla="*/ 31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5">
                  <a:moveTo>
                    <a:pt x="0" y="312"/>
                  </a:moveTo>
                  <a:lnTo>
                    <a:pt x="22" y="315"/>
                  </a:lnTo>
                  <a:lnTo>
                    <a:pt x="31" y="0"/>
                  </a:lnTo>
                  <a:lnTo>
                    <a:pt x="22" y="0"/>
                  </a:lnTo>
                  <a:lnTo>
                    <a:pt x="0" y="312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4" name="Freeform 502"/>
            <p:cNvSpPr>
              <a:spLocks/>
            </p:cNvSpPr>
            <p:nvPr/>
          </p:nvSpPr>
          <p:spPr bwMode="auto">
            <a:xfrm>
              <a:off x="4687270" y="2798857"/>
              <a:ext cx="17550" cy="459229"/>
            </a:xfrm>
            <a:custGeom>
              <a:avLst/>
              <a:gdLst>
                <a:gd name="T0" fmla="*/ 0 w 12"/>
                <a:gd name="T1" fmla="*/ 314 h 314"/>
                <a:gd name="T2" fmla="*/ 10 w 12"/>
                <a:gd name="T3" fmla="*/ 314 h 314"/>
                <a:gd name="T4" fmla="*/ 12 w 12"/>
                <a:gd name="T5" fmla="*/ 2 h 314"/>
                <a:gd name="T6" fmla="*/ 8 w 12"/>
                <a:gd name="T7" fmla="*/ 0 h 314"/>
                <a:gd name="T8" fmla="*/ 0 w 1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14">
                  <a:moveTo>
                    <a:pt x="0" y="314"/>
                  </a:moveTo>
                  <a:lnTo>
                    <a:pt x="10" y="314"/>
                  </a:lnTo>
                  <a:lnTo>
                    <a:pt x="12" y="2"/>
                  </a:lnTo>
                  <a:lnTo>
                    <a:pt x="8" y="0"/>
                  </a:lnTo>
                  <a:lnTo>
                    <a:pt x="0" y="314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5" name="Freeform 503"/>
            <p:cNvSpPr>
              <a:spLocks/>
            </p:cNvSpPr>
            <p:nvPr/>
          </p:nvSpPr>
          <p:spPr bwMode="auto">
            <a:xfrm>
              <a:off x="4732607" y="2798857"/>
              <a:ext cx="42413" cy="466542"/>
            </a:xfrm>
            <a:custGeom>
              <a:avLst/>
              <a:gdLst>
                <a:gd name="T0" fmla="*/ 0 w 29"/>
                <a:gd name="T1" fmla="*/ 0 h 319"/>
                <a:gd name="T2" fmla="*/ 12 w 29"/>
                <a:gd name="T3" fmla="*/ 319 h 319"/>
                <a:gd name="T4" fmla="*/ 29 w 29"/>
                <a:gd name="T5" fmla="*/ 317 h 319"/>
                <a:gd name="T6" fmla="*/ 26 w 29"/>
                <a:gd name="T7" fmla="*/ 0 h 319"/>
                <a:gd name="T8" fmla="*/ 0 w 29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19">
                  <a:moveTo>
                    <a:pt x="0" y="0"/>
                  </a:moveTo>
                  <a:lnTo>
                    <a:pt x="12" y="319"/>
                  </a:lnTo>
                  <a:lnTo>
                    <a:pt x="29" y="317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6" name="Freeform 504"/>
            <p:cNvSpPr>
              <a:spLocks/>
            </p:cNvSpPr>
            <p:nvPr/>
          </p:nvSpPr>
          <p:spPr bwMode="auto">
            <a:xfrm>
              <a:off x="4808658" y="2791544"/>
              <a:ext cx="27788" cy="470929"/>
            </a:xfrm>
            <a:custGeom>
              <a:avLst/>
              <a:gdLst>
                <a:gd name="T0" fmla="*/ 0 w 19"/>
                <a:gd name="T1" fmla="*/ 5 h 322"/>
                <a:gd name="T2" fmla="*/ 0 w 19"/>
                <a:gd name="T3" fmla="*/ 322 h 322"/>
                <a:gd name="T4" fmla="*/ 19 w 19"/>
                <a:gd name="T5" fmla="*/ 319 h 322"/>
                <a:gd name="T6" fmla="*/ 10 w 19"/>
                <a:gd name="T7" fmla="*/ 0 h 322"/>
                <a:gd name="T8" fmla="*/ 0 w 19"/>
                <a:gd name="T9" fmla="*/ 5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22">
                  <a:moveTo>
                    <a:pt x="0" y="5"/>
                  </a:moveTo>
                  <a:lnTo>
                    <a:pt x="0" y="322"/>
                  </a:lnTo>
                  <a:lnTo>
                    <a:pt x="19" y="319"/>
                  </a:lnTo>
                  <a:lnTo>
                    <a:pt x="1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7" name="Freeform 505"/>
            <p:cNvSpPr>
              <a:spLocks/>
            </p:cNvSpPr>
            <p:nvPr/>
          </p:nvSpPr>
          <p:spPr bwMode="auto">
            <a:xfrm>
              <a:off x="4861309" y="2784231"/>
              <a:ext cx="51188" cy="473855"/>
            </a:xfrm>
            <a:custGeom>
              <a:avLst/>
              <a:gdLst>
                <a:gd name="T0" fmla="*/ 1 w 15"/>
                <a:gd name="T1" fmla="*/ 0 h 137"/>
                <a:gd name="T2" fmla="*/ 4 w 15"/>
                <a:gd name="T3" fmla="*/ 137 h 137"/>
                <a:gd name="T4" fmla="*/ 15 w 15"/>
                <a:gd name="T5" fmla="*/ 137 h 137"/>
                <a:gd name="T6" fmla="*/ 6 w 15"/>
                <a:gd name="T7" fmla="*/ 0 h 137"/>
                <a:gd name="T8" fmla="*/ 1 w 15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7">
                  <a:moveTo>
                    <a:pt x="1" y="0"/>
                  </a:moveTo>
                  <a:cubicBezTo>
                    <a:pt x="0" y="0"/>
                    <a:pt x="4" y="137"/>
                    <a:pt x="4" y="137"/>
                  </a:cubicBezTo>
                  <a:cubicBezTo>
                    <a:pt x="15" y="137"/>
                    <a:pt x="15" y="137"/>
                    <a:pt x="15" y="13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8" name="Freeform 506"/>
            <p:cNvSpPr>
              <a:spLocks/>
            </p:cNvSpPr>
            <p:nvPr/>
          </p:nvSpPr>
          <p:spPr bwMode="auto">
            <a:xfrm>
              <a:off x="4795495" y="22928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6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9" name="Freeform 507"/>
            <p:cNvSpPr>
              <a:spLocks/>
            </p:cNvSpPr>
            <p:nvPr/>
          </p:nvSpPr>
          <p:spPr bwMode="auto">
            <a:xfrm>
              <a:off x="4704820" y="22928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6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0" name="Freeform 508"/>
            <p:cNvSpPr>
              <a:spLocks/>
            </p:cNvSpPr>
            <p:nvPr/>
          </p:nvSpPr>
          <p:spPr bwMode="auto">
            <a:xfrm>
              <a:off x="4567344" y="2292826"/>
              <a:ext cx="397804" cy="513343"/>
            </a:xfrm>
            <a:custGeom>
              <a:avLst/>
              <a:gdLst>
                <a:gd name="T0" fmla="*/ 95 w 115"/>
                <a:gd name="T1" fmla="*/ 6 h 148"/>
                <a:gd name="T2" fmla="*/ 66 w 115"/>
                <a:gd name="T3" fmla="*/ 0 h 148"/>
                <a:gd name="T4" fmla="*/ 40 w 115"/>
                <a:gd name="T5" fmla="*/ 0 h 148"/>
                <a:gd name="T6" fmla="*/ 9 w 115"/>
                <a:gd name="T7" fmla="*/ 7 h 148"/>
                <a:gd name="T8" fmla="*/ 0 w 115"/>
                <a:gd name="T9" fmla="*/ 73 h 148"/>
                <a:gd name="T10" fmla="*/ 21 w 115"/>
                <a:gd name="T11" fmla="*/ 111 h 148"/>
                <a:gd name="T12" fmla="*/ 15 w 115"/>
                <a:gd name="T13" fmla="*/ 142 h 148"/>
                <a:gd name="T14" fmla="*/ 56 w 115"/>
                <a:gd name="T15" fmla="*/ 148 h 148"/>
                <a:gd name="T16" fmla="*/ 100 w 115"/>
                <a:gd name="T17" fmla="*/ 141 h 148"/>
                <a:gd name="T18" fmla="*/ 94 w 115"/>
                <a:gd name="T19" fmla="*/ 109 h 148"/>
                <a:gd name="T20" fmla="*/ 115 w 115"/>
                <a:gd name="T21" fmla="*/ 71 h 148"/>
                <a:gd name="T22" fmla="*/ 95 w 115"/>
                <a:gd name="T23" fmla="*/ 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48">
                  <a:moveTo>
                    <a:pt x="95" y="6"/>
                  </a:moveTo>
                  <a:cubicBezTo>
                    <a:pt x="94" y="4"/>
                    <a:pt x="68" y="0"/>
                    <a:pt x="66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7" y="0"/>
                    <a:pt x="10" y="6"/>
                    <a:pt x="9" y="7"/>
                  </a:cubicBezTo>
                  <a:cubicBezTo>
                    <a:pt x="8" y="8"/>
                    <a:pt x="0" y="73"/>
                    <a:pt x="0" y="73"/>
                  </a:cubicBezTo>
                  <a:cubicBezTo>
                    <a:pt x="21" y="111"/>
                    <a:pt x="21" y="111"/>
                    <a:pt x="21" y="111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5" y="142"/>
                    <a:pt x="34" y="148"/>
                    <a:pt x="56" y="148"/>
                  </a:cubicBezTo>
                  <a:cubicBezTo>
                    <a:pt x="77" y="148"/>
                    <a:pt x="100" y="141"/>
                    <a:pt x="100" y="141"/>
                  </a:cubicBezTo>
                  <a:cubicBezTo>
                    <a:pt x="94" y="109"/>
                    <a:pt x="94" y="109"/>
                    <a:pt x="94" y="109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97" y="7"/>
                    <a:pt x="95" y="6"/>
                  </a:cubicBezTo>
                  <a:close/>
                </a:path>
              </a:pathLst>
            </a:custGeom>
            <a:solidFill>
              <a:srgbClr val="F8C6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1" name="Freeform 509"/>
            <p:cNvSpPr>
              <a:spLocks/>
            </p:cNvSpPr>
            <p:nvPr/>
          </p:nvSpPr>
          <p:spPr bwMode="auto">
            <a:xfrm>
              <a:off x="4698970" y="2289902"/>
              <a:ext cx="102376" cy="38025"/>
            </a:xfrm>
            <a:custGeom>
              <a:avLst/>
              <a:gdLst>
                <a:gd name="T0" fmla="*/ 25 w 30"/>
                <a:gd name="T1" fmla="*/ 6 h 11"/>
                <a:gd name="T2" fmla="*/ 15 w 30"/>
                <a:gd name="T3" fmla="*/ 9 h 11"/>
                <a:gd name="T4" fmla="*/ 2 w 30"/>
                <a:gd name="T5" fmla="*/ 0 h 11"/>
                <a:gd name="T6" fmla="*/ 0 w 30"/>
                <a:gd name="T7" fmla="*/ 1 h 11"/>
                <a:gd name="T8" fmla="*/ 15 w 30"/>
                <a:gd name="T9" fmla="*/ 11 h 11"/>
                <a:gd name="T10" fmla="*/ 26 w 30"/>
                <a:gd name="T11" fmla="*/ 7 h 11"/>
                <a:gd name="T12" fmla="*/ 30 w 30"/>
                <a:gd name="T13" fmla="*/ 1 h 11"/>
                <a:gd name="T14" fmla="*/ 28 w 30"/>
                <a:gd name="T15" fmla="*/ 0 h 11"/>
                <a:gd name="T16" fmla="*/ 25 w 30"/>
                <a:gd name="T17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1">
                  <a:moveTo>
                    <a:pt x="25" y="6"/>
                  </a:moveTo>
                  <a:cubicBezTo>
                    <a:pt x="23" y="8"/>
                    <a:pt x="19" y="9"/>
                    <a:pt x="15" y="9"/>
                  </a:cubicBezTo>
                  <a:cubicBezTo>
                    <a:pt x="4" y="9"/>
                    <a:pt x="2" y="1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4" y="11"/>
                    <a:pt x="15" y="11"/>
                  </a:cubicBezTo>
                  <a:cubicBezTo>
                    <a:pt x="20" y="11"/>
                    <a:pt x="24" y="10"/>
                    <a:pt x="26" y="7"/>
                  </a:cubicBezTo>
                  <a:cubicBezTo>
                    <a:pt x="29" y="4"/>
                    <a:pt x="30" y="1"/>
                    <a:pt x="30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7" y="3"/>
                    <a:pt x="25" y="6"/>
                  </a:cubicBezTo>
                  <a:close/>
                </a:path>
              </a:pathLst>
            </a:custGeom>
            <a:solidFill>
              <a:srgbClr val="E0AF5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2" name="Freeform 510"/>
            <p:cNvSpPr>
              <a:spLocks/>
            </p:cNvSpPr>
            <p:nvPr/>
          </p:nvSpPr>
          <p:spPr bwMode="auto">
            <a:xfrm>
              <a:off x="4704820" y="2254801"/>
              <a:ext cx="90676" cy="65814"/>
            </a:xfrm>
            <a:custGeom>
              <a:avLst/>
              <a:gdLst>
                <a:gd name="T0" fmla="*/ 2 w 26"/>
                <a:gd name="T1" fmla="*/ 2 h 19"/>
                <a:gd name="T2" fmla="*/ 0 w 26"/>
                <a:gd name="T3" fmla="*/ 14 h 19"/>
                <a:gd name="T4" fmla="*/ 13 w 26"/>
                <a:gd name="T5" fmla="*/ 19 h 19"/>
                <a:gd name="T6" fmla="*/ 26 w 26"/>
                <a:gd name="T7" fmla="*/ 14 h 19"/>
                <a:gd name="T8" fmla="*/ 25 w 26"/>
                <a:gd name="T9" fmla="*/ 0 h 19"/>
                <a:gd name="T10" fmla="*/ 2 w 26"/>
                <a:gd name="T11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9">
                  <a:moveTo>
                    <a:pt x="2" y="2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4" y="19"/>
                    <a:pt x="13" y="19"/>
                  </a:cubicBezTo>
                  <a:cubicBezTo>
                    <a:pt x="23" y="19"/>
                    <a:pt x="26" y="14"/>
                    <a:pt x="26" y="14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DBBB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3" name="Freeform 511"/>
            <p:cNvSpPr>
              <a:spLocks/>
            </p:cNvSpPr>
            <p:nvPr/>
          </p:nvSpPr>
          <p:spPr bwMode="auto">
            <a:xfrm>
              <a:off x="4671182" y="2110012"/>
              <a:ext cx="71664" cy="182814"/>
            </a:xfrm>
            <a:custGeom>
              <a:avLst/>
              <a:gdLst>
                <a:gd name="T0" fmla="*/ 12 w 21"/>
                <a:gd name="T1" fmla="*/ 42 h 53"/>
                <a:gd name="T2" fmla="*/ 8 w 21"/>
                <a:gd name="T3" fmla="*/ 30 h 53"/>
                <a:gd name="T4" fmla="*/ 5 w 21"/>
                <a:gd name="T5" fmla="*/ 20 h 53"/>
                <a:gd name="T6" fmla="*/ 7 w 21"/>
                <a:gd name="T7" fmla="*/ 16 h 53"/>
                <a:gd name="T8" fmla="*/ 6 w 21"/>
                <a:gd name="T9" fmla="*/ 0 h 53"/>
                <a:gd name="T10" fmla="*/ 5 w 21"/>
                <a:gd name="T11" fmla="*/ 0 h 53"/>
                <a:gd name="T12" fmla="*/ 0 w 21"/>
                <a:gd name="T13" fmla="*/ 15 h 53"/>
                <a:gd name="T14" fmla="*/ 4 w 21"/>
                <a:gd name="T15" fmla="*/ 38 h 53"/>
                <a:gd name="T16" fmla="*/ 21 w 21"/>
                <a:gd name="T17" fmla="*/ 53 h 53"/>
                <a:gd name="T18" fmla="*/ 12 w 21"/>
                <a:gd name="T19" fmla="*/ 4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53">
                  <a:moveTo>
                    <a:pt x="12" y="42"/>
                  </a:moveTo>
                  <a:cubicBezTo>
                    <a:pt x="10" y="36"/>
                    <a:pt x="12" y="34"/>
                    <a:pt x="8" y="30"/>
                  </a:cubicBezTo>
                  <a:cubicBezTo>
                    <a:pt x="5" y="26"/>
                    <a:pt x="6" y="22"/>
                    <a:pt x="5" y="20"/>
                  </a:cubicBezTo>
                  <a:cubicBezTo>
                    <a:pt x="4" y="18"/>
                    <a:pt x="6" y="18"/>
                    <a:pt x="7" y="16"/>
                  </a:cubicBezTo>
                  <a:cubicBezTo>
                    <a:pt x="8" y="14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0" y="9"/>
                    <a:pt x="0" y="15"/>
                  </a:cubicBezTo>
                  <a:cubicBezTo>
                    <a:pt x="0" y="21"/>
                    <a:pt x="1" y="30"/>
                    <a:pt x="4" y="38"/>
                  </a:cubicBezTo>
                  <a:cubicBezTo>
                    <a:pt x="7" y="46"/>
                    <a:pt x="15" y="52"/>
                    <a:pt x="21" y="53"/>
                  </a:cubicBezTo>
                  <a:cubicBezTo>
                    <a:pt x="18" y="51"/>
                    <a:pt x="15" y="48"/>
                    <a:pt x="12" y="42"/>
                  </a:cubicBezTo>
                  <a:close/>
                </a:path>
              </a:pathLst>
            </a:custGeom>
            <a:solidFill>
              <a:srgbClr val="FDE7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4" name="Freeform 512"/>
            <p:cNvSpPr>
              <a:spLocks/>
            </p:cNvSpPr>
            <p:nvPr/>
          </p:nvSpPr>
          <p:spPr bwMode="auto">
            <a:xfrm>
              <a:off x="4677032" y="2082225"/>
              <a:ext cx="152102" cy="210603"/>
            </a:xfrm>
            <a:custGeom>
              <a:avLst/>
              <a:gdLst>
                <a:gd name="T0" fmla="*/ 21 w 44"/>
                <a:gd name="T1" fmla="*/ 0 h 61"/>
                <a:gd name="T2" fmla="*/ 3 w 44"/>
                <a:gd name="T3" fmla="*/ 8 h 61"/>
                <a:gd name="T4" fmla="*/ 4 w 44"/>
                <a:gd name="T5" fmla="*/ 8 h 61"/>
                <a:gd name="T6" fmla="*/ 3 w 44"/>
                <a:gd name="T7" fmla="*/ 24 h 61"/>
                <a:gd name="T8" fmla="*/ 3 w 44"/>
                <a:gd name="T9" fmla="*/ 30 h 61"/>
                <a:gd name="T10" fmla="*/ 6 w 44"/>
                <a:gd name="T11" fmla="*/ 44 h 61"/>
                <a:gd name="T12" fmla="*/ 10 w 44"/>
                <a:gd name="T13" fmla="*/ 54 h 61"/>
                <a:gd name="T14" fmla="*/ 19 w 44"/>
                <a:gd name="T15" fmla="*/ 61 h 61"/>
                <a:gd name="T16" fmla="*/ 21 w 44"/>
                <a:gd name="T17" fmla="*/ 61 h 61"/>
                <a:gd name="T18" fmla="*/ 40 w 44"/>
                <a:gd name="T19" fmla="*/ 46 h 61"/>
                <a:gd name="T20" fmla="*/ 44 w 44"/>
                <a:gd name="T21" fmla="*/ 23 h 61"/>
                <a:gd name="T22" fmla="*/ 21 w 44"/>
                <a:gd name="T2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61">
                  <a:moveTo>
                    <a:pt x="21" y="0"/>
                  </a:moveTo>
                  <a:cubicBezTo>
                    <a:pt x="14" y="0"/>
                    <a:pt x="8" y="3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23"/>
                    <a:pt x="3" y="24"/>
                  </a:cubicBezTo>
                  <a:cubicBezTo>
                    <a:pt x="3" y="26"/>
                    <a:pt x="2" y="28"/>
                    <a:pt x="3" y="30"/>
                  </a:cubicBezTo>
                  <a:cubicBezTo>
                    <a:pt x="4" y="32"/>
                    <a:pt x="0" y="36"/>
                    <a:pt x="6" y="44"/>
                  </a:cubicBezTo>
                  <a:cubicBezTo>
                    <a:pt x="9" y="49"/>
                    <a:pt x="8" y="49"/>
                    <a:pt x="10" y="54"/>
                  </a:cubicBezTo>
                  <a:cubicBezTo>
                    <a:pt x="12" y="60"/>
                    <a:pt x="16" y="59"/>
                    <a:pt x="19" y="61"/>
                  </a:cubicBezTo>
                  <a:cubicBezTo>
                    <a:pt x="20" y="61"/>
                    <a:pt x="20" y="61"/>
                    <a:pt x="21" y="61"/>
                  </a:cubicBezTo>
                  <a:cubicBezTo>
                    <a:pt x="28" y="61"/>
                    <a:pt x="37" y="55"/>
                    <a:pt x="40" y="46"/>
                  </a:cubicBezTo>
                  <a:cubicBezTo>
                    <a:pt x="42" y="37"/>
                    <a:pt x="44" y="29"/>
                    <a:pt x="44" y="23"/>
                  </a:cubicBezTo>
                  <a:cubicBezTo>
                    <a:pt x="44" y="15"/>
                    <a:pt x="37" y="0"/>
                    <a:pt x="21" y="0"/>
                  </a:cubicBezTo>
                  <a:close/>
                </a:path>
              </a:pathLst>
            </a:custGeom>
            <a:solidFill>
              <a:srgbClr val="FDE7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5" name="Freeform 513"/>
            <p:cNvSpPr>
              <a:spLocks/>
            </p:cNvSpPr>
            <p:nvPr/>
          </p:nvSpPr>
          <p:spPr bwMode="auto">
            <a:xfrm>
              <a:off x="4818896" y="2168513"/>
              <a:ext cx="27788" cy="45338"/>
            </a:xfrm>
            <a:custGeom>
              <a:avLst/>
              <a:gdLst>
                <a:gd name="T0" fmla="*/ 4 w 8"/>
                <a:gd name="T1" fmla="*/ 0 h 13"/>
                <a:gd name="T2" fmla="*/ 0 w 8"/>
                <a:gd name="T3" fmla="*/ 5 h 13"/>
                <a:gd name="T4" fmla="*/ 2 w 8"/>
                <a:gd name="T5" fmla="*/ 13 h 13"/>
                <a:gd name="T6" fmla="*/ 6 w 8"/>
                <a:gd name="T7" fmla="*/ 7 h 13"/>
                <a:gd name="T8" fmla="*/ 4 w 8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4" y="0"/>
                  </a:moveTo>
                  <a:cubicBezTo>
                    <a:pt x="1" y="0"/>
                    <a:pt x="0" y="3"/>
                    <a:pt x="0" y="5"/>
                  </a:cubicBezTo>
                  <a:cubicBezTo>
                    <a:pt x="0" y="7"/>
                    <a:pt x="0" y="12"/>
                    <a:pt x="2" y="13"/>
                  </a:cubicBezTo>
                  <a:cubicBezTo>
                    <a:pt x="3" y="13"/>
                    <a:pt x="5" y="10"/>
                    <a:pt x="6" y="7"/>
                  </a:cubicBezTo>
                  <a:cubicBezTo>
                    <a:pt x="6" y="4"/>
                    <a:pt x="8" y="0"/>
                    <a:pt x="4" y="0"/>
                  </a:cubicBezTo>
                  <a:close/>
                </a:path>
              </a:pathLst>
            </a:custGeom>
            <a:solidFill>
              <a:srgbClr val="F6D9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6" name="Freeform 514"/>
            <p:cNvSpPr>
              <a:spLocks/>
            </p:cNvSpPr>
            <p:nvPr/>
          </p:nvSpPr>
          <p:spPr bwMode="auto">
            <a:xfrm>
              <a:off x="4747233" y="2152426"/>
              <a:ext cx="81901" cy="140402"/>
            </a:xfrm>
            <a:custGeom>
              <a:avLst/>
              <a:gdLst>
                <a:gd name="T0" fmla="*/ 16 w 24"/>
                <a:gd name="T1" fmla="*/ 1 h 41"/>
                <a:gd name="T2" fmla="*/ 16 w 24"/>
                <a:gd name="T3" fmla="*/ 1 h 41"/>
                <a:gd name="T4" fmla="*/ 19 w 24"/>
                <a:gd name="T5" fmla="*/ 9 h 41"/>
                <a:gd name="T6" fmla="*/ 15 w 24"/>
                <a:gd name="T7" fmla="*/ 20 h 41"/>
                <a:gd name="T8" fmla="*/ 13 w 24"/>
                <a:gd name="T9" fmla="*/ 28 h 41"/>
                <a:gd name="T10" fmla="*/ 3 w 24"/>
                <a:gd name="T11" fmla="*/ 39 h 41"/>
                <a:gd name="T12" fmla="*/ 2 w 24"/>
                <a:gd name="T13" fmla="*/ 40 h 41"/>
                <a:gd name="T14" fmla="*/ 0 w 24"/>
                <a:gd name="T15" fmla="*/ 41 h 41"/>
                <a:gd name="T16" fmla="*/ 1 w 24"/>
                <a:gd name="T17" fmla="*/ 41 h 41"/>
                <a:gd name="T18" fmla="*/ 20 w 24"/>
                <a:gd name="T19" fmla="*/ 26 h 41"/>
                <a:gd name="T20" fmla="*/ 22 w 24"/>
                <a:gd name="T21" fmla="*/ 17 h 41"/>
                <a:gd name="T22" fmla="*/ 22 w 24"/>
                <a:gd name="T23" fmla="*/ 13 h 41"/>
                <a:gd name="T24" fmla="*/ 24 w 24"/>
                <a:gd name="T25" fmla="*/ 6 h 41"/>
                <a:gd name="T26" fmla="*/ 24 w 24"/>
                <a:gd name="T27" fmla="*/ 5 h 41"/>
                <a:gd name="T28" fmla="*/ 24 w 24"/>
                <a:gd name="T29" fmla="*/ 3 h 41"/>
                <a:gd name="T30" fmla="*/ 24 w 24"/>
                <a:gd name="T31" fmla="*/ 1 h 41"/>
                <a:gd name="T32" fmla="*/ 16 w 24"/>
                <a:gd name="T33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4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3"/>
                    <a:pt x="20" y="7"/>
                    <a:pt x="19" y="9"/>
                  </a:cubicBezTo>
                  <a:cubicBezTo>
                    <a:pt x="18" y="12"/>
                    <a:pt x="18" y="18"/>
                    <a:pt x="15" y="20"/>
                  </a:cubicBezTo>
                  <a:cubicBezTo>
                    <a:pt x="12" y="22"/>
                    <a:pt x="14" y="23"/>
                    <a:pt x="13" y="28"/>
                  </a:cubicBezTo>
                  <a:cubicBezTo>
                    <a:pt x="11" y="32"/>
                    <a:pt x="6" y="39"/>
                    <a:pt x="3" y="39"/>
                  </a:cubicBezTo>
                  <a:cubicBezTo>
                    <a:pt x="3" y="40"/>
                    <a:pt x="2" y="40"/>
                    <a:pt x="2" y="40"/>
                  </a:cubicBezTo>
                  <a:cubicBezTo>
                    <a:pt x="1" y="40"/>
                    <a:pt x="1" y="41"/>
                    <a:pt x="0" y="41"/>
                  </a:cubicBezTo>
                  <a:cubicBezTo>
                    <a:pt x="0" y="41"/>
                    <a:pt x="1" y="41"/>
                    <a:pt x="1" y="41"/>
                  </a:cubicBezTo>
                  <a:cubicBezTo>
                    <a:pt x="8" y="41"/>
                    <a:pt x="17" y="35"/>
                    <a:pt x="20" y="26"/>
                  </a:cubicBezTo>
                  <a:cubicBezTo>
                    <a:pt x="21" y="23"/>
                    <a:pt x="22" y="20"/>
                    <a:pt x="22" y="17"/>
                  </a:cubicBezTo>
                  <a:cubicBezTo>
                    <a:pt x="22" y="16"/>
                    <a:pt x="22" y="14"/>
                    <a:pt x="22" y="13"/>
                  </a:cubicBezTo>
                  <a:cubicBezTo>
                    <a:pt x="22" y="11"/>
                    <a:pt x="22" y="7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4" y="4"/>
                    <a:pt x="24" y="3"/>
                  </a:cubicBezTo>
                  <a:cubicBezTo>
                    <a:pt x="24" y="2"/>
                    <a:pt x="24" y="1"/>
                    <a:pt x="24" y="1"/>
                  </a:cubicBezTo>
                  <a:cubicBezTo>
                    <a:pt x="23" y="0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F6D9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7" name="Freeform 515"/>
            <p:cNvSpPr>
              <a:spLocks/>
            </p:cNvSpPr>
            <p:nvPr/>
          </p:nvSpPr>
          <p:spPr bwMode="auto">
            <a:xfrm>
              <a:off x="4681419" y="2086612"/>
              <a:ext cx="147713" cy="206214"/>
            </a:xfrm>
            <a:custGeom>
              <a:avLst/>
              <a:gdLst>
                <a:gd name="T0" fmla="*/ 36 w 43"/>
                <a:gd name="T1" fmla="*/ 5 h 60"/>
                <a:gd name="T2" fmla="*/ 12 w 43"/>
                <a:gd name="T3" fmla="*/ 0 h 60"/>
                <a:gd name="T4" fmla="*/ 0 w 43"/>
                <a:gd name="T5" fmla="*/ 6 h 60"/>
                <a:gd name="T6" fmla="*/ 5 w 43"/>
                <a:gd name="T7" fmla="*/ 22 h 60"/>
                <a:gd name="T8" fmla="*/ 21 w 43"/>
                <a:gd name="T9" fmla="*/ 8 h 60"/>
                <a:gd name="T10" fmla="*/ 21 w 43"/>
                <a:gd name="T11" fmla="*/ 24 h 60"/>
                <a:gd name="T12" fmla="*/ 24 w 43"/>
                <a:gd name="T13" fmla="*/ 40 h 60"/>
                <a:gd name="T14" fmla="*/ 20 w 43"/>
                <a:gd name="T15" fmla="*/ 42 h 60"/>
                <a:gd name="T16" fmla="*/ 20 w 43"/>
                <a:gd name="T17" fmla="*/ 51 h 60"/>
                <a:gd name="T18" fmla="*/ 23 w 43"/>
                <a:gd name="T19" fmla="*/ 54 h 60"/>
                <a:gd name="T20" fmla="*/ 19 w 43"/>
                <a:gd name="T21" fmla="*/ 60 h 60"/>
                <a:gd name="T22" fmla="*/ 22 w 43"/>
                <a:gd name="T23" fmla="*/ 60 h 60"/>
                <a:gd name="T24" fmla="*/ 31 w 43"/>
                <a:gd name="T25" fmla="*/ 53 h 60"/>
                <a:gd name="T26" fmla="*/ 37 w 43"/>
                <a:gd name="T27" fmla="*/ 41 h 60"/>
                <a:gd name="T28" fmla="*/ 40 w 43"/>
                <a:gd name="T29" fmla="*/ 29 h 60"/>
                <a:gd name="T30" fmla="*/ 41 w 43"/>
                <a:gd name="T31" fmla="*/ 19 h 60"/>
                <a:gd name="T32" fmla="*/ 43 w 43"/>
                <a:gd name="T33" fmla="*/ 19 h 60"/>
                <a:gd name="T34" fmla="*/ 36 w 43"/>
                <a:gd name="T35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36" y="5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2" y="4"/>
                    <a:pt x="0" y="6"/>
                  </a:cubicBezTo>
                  <a:cubicBezTo>
                    <a:pt x="1" y="7"/>
                    <a:pt x="3" y="26"/>
                    <a:pt x="5" y="22"/>
                  </a:cubicBezTo>
                  <a:cubicBezTo>
                    <a:pt x="12" y="13"/>
                    <a:pt x="22" y="3"/>
                    <a:pt x="21" y="8"/>
                  </a:cubicBezTo>
                  <a:cubicBezTo>
                    <a:pt x="20" y="12"/>
                    <a:pt x="22" y="21"/>
                    <a:pt x="21" y="24"/>
                  </a:cubicBezTo>
                  <a:cubicBezTo>
                    <a:pt x="20" y="28"/>
                    <a:pt x="24" y="35"/>
                    <a:pt x="24" y="40"/>
                  </a:cubicBezTo>
                  <a:cubicBezTo>
                    <a:pt x="24" y="42"/>
                    <a:pt x="20" y="42"/>
                    <a:pt x="20" y="42"/>
                  </a:cubicBezTo>
                  <a:cubicBezTo>
                    <a:pt x="20" y="42"/>
                    <a:pt x="20" y="49"/>
                    <a:pt x="20" y="51"/>
                  </a:cubicBezTo>
                  <a:cubicBezTo>
                    <a:pt x="21" y="54"/>
                    <a:pt x="23" y="52"/>
                    <a:pt x="23" y="54"/>
                  </a:cubicBezTo>
                  <a:cubicBezTo>
                    <a:pt x="23" y="55"/>
                    <a:pt x="21" y="58"/>
                    <a:pt x="19" y="60"/>
                  </a:cubicBezTo>
                  <a:cubicBezTo>
                    <a:pt x="19" y="60"/>
                    <a:pt x="22" y="60"/>
                    <a:pt x="22" y="60"/>
                  </a:cubicBezTo>
                  <a:cubicBezTo>
                    <a:pt x="24" y="59"/>
                    <a:pt x="30" y="57"/>
                    <a:pt x="31" y="53"/>
                  </a:cubicBezTo>
                  <a:cubicBezTo>
                    <a:pt x="32" y="49"/>
                    <a:pt x="34" y="43"/>
                    <a:pt x="37" y="41"/>
                  </a:cubicBezTo>
                  <a:cubicBezTo>
                    <a:pt x="40" y="39"/>
                    <a:pt x="41" y="32"/>
                    <a:pt x="40" y="29"/>
                  </a:cubicBezTo>
                  <a:cubicBezTo>
                    <a:pt x="39" y="27"/>
                    <a:pt x="41" y="19"/>
                    <a:pt x="41" y="19"/>
                  </a:cubicBezTo>
                  <a:cubicBezTo>
                    <a:pt x="41" y="19"/>
                    <a:pt x="42" y="19"/>
                    <a:pt x="43" y="19"/>
                  </a:cubicBezTo>
                  <a:cubicBezTo>
                    <a:pt x="42" y="15"/>
                    <a:pt x="42" y="11"/>
                    <a:pt x="36" y="5"/>
                  </a:cubicBezTo>
                  <a:close/>
                </a:path>
              </a:pathLst>
            </a:custGeom>
            <a:solidFill>
              <a:srgbClr val="F6D9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8" name="Freeform 516"/>
            <p:cNvSpPr>
              <a:spLocks/>
            </p:cNvSpPr>
            <p:nvPr/>
          </p:nvSpPr>
          <p:spPr bwMode="auto">
            <a:xfrm>
              <a:off x="4823284" y="2175826"/>
              <a:ext cx="20475" cy="30713"/>
            </a:xfrm>
            <a:custGeom>
              <a:avLst/>
              <a:gdLst>
                <a:gd name="T0" fmla="*/ 1 w 6"/>
                <a:gd name="T1" fmla="*/ 2 h 9"/>
                <a:gd name="T2" fmla="*/ 1 w 6"/>
                <a:gd name="T3" fmla="*/ 5 h 9"/>
                <a:gd name="T4" fmla="*/ 1 w 6"/>
                <a:gd name="T5" fmla="*/ 8 h 9"/>
                <a:gd name="T6" fmla="*/ 4 w 6"/>
                <a:gd name="T7" fmla="*/ 5 h 9"/>
                <a:gd name="T8" fmla="*/ 5 w 6"/>
                <a:gd name="T9" fmla="*/ 0 h 9"/>
                <a:gd name="T10" fmla="*/ 1 w 6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9">
                  <a:moveTo>
                    <a:pt x="1" y="2"/>
                  </a:moveTo>
                  <a:cubicBezTo>
                    <a:pt x="0" y="3"/>
                    <a:pt x="1" y="4"/>
                    <a:pt x="1" y="5"/>
                  </a:cubicBezTo>
                  <a:cubicBezTo>
                    <a:pt x="2" y="5"/>
                    <a:pt x="0" y="7"/>
                    <a:pt x="1" y="8"/>
                  </a:cubicBezTo>
                  <a:cubicBezTo>
                    <a:pt x="1" y="9"/>
                    <a:pt x="3" y="6"/>
                    <a:pt x="4" y="5"/>
                  </a:cubicBezTo>
                  <a:cubicBezTo>
                    <a:pt x="4" y="3"/>
                    <a:pt x="6" y="1"/>
                    <a:pt x="5" y="0"/>
                  </a:cubicBezTo>
                  <a:cubicBezTo>
                    <a:pt x="4" y="0"/>
                    <a:pt x="2" y="1"/>
                    <a:pt x="1" y="2"/>
                  </a:cubicBezTo>
                  <a:close/>
                </a:path>
              </a:pathLst>
            </a:custGeom>
            <a:solidFill>
              <a:srgbClr val="DAC4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9" name="Freeform 517"/>
            <p:cNvSpPr>
              <a:spLocks/>
            </p:cNvSpPr>
            <p:nvPr/>
          </p:nvSpPr>
          <p:spPr bwMode="auto">
            <a:xfrm>
              <a:off x="4736996" y="2228477"/>
              <a:ext cx="26325" cy="10237"/>
            </a:xfrm>
            <a:custGeom>
              <a:avLst/>
              <a:gdLst>
                <a:gd name="T0" fmla="*/ 0 w 8"/>
                <a:gd name="T1" fmla="*/ 0 h 3"/>
                <a:gd name="T2" fmla="*/ 2 w 8"/>
                <a:gd name="T3" fmla="*/ 2 h 3"/>
                <a:gd name="T4" fmla="*/ 4 w 8"/>
                <a:gd name="T5" fmla="*/ 3 h 3"/>
                <a:gd name="T6" fmla="*/ 6 w 8"/>
                <a:gd name="T7" fmla="*/ 3 h 3"/>
                <a:gd name="T8" fmla="*/ 8 w 8"/>
                <a:gd name="T9" fmla="*/ 0 h 3"/>
                <a:gd name="T10" fmla="*/ 4 w 8"/>
                <a:gd name="T11" fmla="*/ 0 h 3"/>
                <a:gd name="T12" fmla="*/ 0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cubicBezTo>
                    <a:pt x="0" y="0"/>
                    <a:pt x="1" y="2"/>
                    <a:pt x="2" y="2"/>
                  </a:cubicBezTo>
                  <a:cubicBezTo>
                    <a:pt x="2" y="3"/>
                    <a:pt x="3" y="3"/>
                    <a:pt x="4" y="3"/>
                  </a:cubicBezTo>
                  <a:cubicBezTo>
                    <a:pt x="4" y="3"/>
                    <a:pt x="5" y="3"/>
                    <a:pt x="6" y="3"/>
                  </a:cubicBezTo>
                  <a:cubicBezTo>
                    <a:pt x="7" y="2"/>
                    <a:pt x="8" y="0"/>
                    <a:pt x="8" y="0"/>
                  </a:cubicBezTo>
                  <a:cubicBezTo>
                    <a:pt x="8" y="0"/>
                    <a:pt x="6" y="1"/>
                    <a:pt x="4" y="0"/>
                  </a:cubicBezTo>
                  <a:cubicBezTo>
                    <a:pt x="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AC4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0" name="Freeform 518"/>
            <p:cNvSpPr>
              <a:spLocks/>
            </p:cNvSpPr>
            <p:nvPr/>
          </p:nvSpPr>
          <p:spPr bwMode="auto">
            <a:xfrm>
              <a:off x="4736996" y="2213851"/>
              <a:ext cx="20475" cy="17550"/>
            </a:xfrm>
            <a:custGeom>
              <a:avLst/>
              <a:gdLst>
                <a:gd name="T0" fmla="*/ 3 w 6"/>
                <a:gd name="T1" fmla="*/ 2 h 5"/>
                <a:gd name="T2" fmla="*/ 0 w 6"/>
                <a:gd name="T3" fmla="*/ 3 h 5"/>
                <a:gd name="T4" fmla="*/ 5 w 6"/>
                <a:gd name="T5" fmla="*/ 4 h 5"/>
                <a:gd name="T6" fmla="*/ 5 w 6"/>
                <a:gd name="T7" fmla="*/ 1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2" y="2"/>
                    <a:pt x="1" y="2"/>
                    <a:pt x="0" y="3"/>
                  </a:cubicBezTo>
                  <a:cubicBezTo>
                    <a:pt x="0" y="5"/>
                    <a:pt x="3" y="4"/>
                    <a:pt x="5" y="4"/>
                  </a:cubicBezTo>
                  <a:cubicBezTo>
                    <a:pt x="6" y="5"/>
                    <a:pt x="5" y="1"/>
                    <a:pt x="5" y="1"/>
                  </a:cubicBezTo>
                  <a:cubicBezTo>
                    <a:pt x="4" y="0"/>
                    <a:pt x="4" y="2"/>
                    <a:pt x="3" y="2"/>
                  </a:cubicBezTo>
                  <a:close/>
                </a:path>
              </a:pathLst>
            </a:custGeom>
            <a:solidFill>
              <a:srgbClr val="FEF4E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1" name="Freeform 519"/>
            <p:cNvSpPr>
              <a:spLocks/>
            </p:cNvSpPr>
            <p:nvPr/>
          </p:nvSpPr>
          <p:spPr bwMode="auto">
            <a:xfrm>
              <a:off x="4732607" y="2262114"/>
              <a:ext cx="35100" cy="17550"/>
            </a:xfrm>
            <a:custGeom>
              <a:avLst/>
              <a:gdLst>
                <a:gd name="T0" fmla="*/ 5 w 10"/>
                <a:gd name="T1" fmla="*/ 2 h 5"/>
                <a:gd name="T2" fmla="*/ 0 w 10"/>
                <a:gd name="T3" fmla="*/ 2 h 5"/>
                <a:gd name="T4" fmla="*/ 4 w 10"/>
                <a:gd name="T5" fmla="*/ 5 h 5"/>
                <a:gd name="T6" fmla="*/ 9 w 10"/>
                <a:gd name="T7" fmla="*/ 3 h 5"/>
                <a:gd name="T8" fmla="*/ 5 w 10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5" y="2"/>
                  </a:moveTo>
                  <a:cubicBezTo>
                    <a:pt x="3" y="2"/>
                    <a:pt x="0" y="0"/>
                    <a:pt x="0" y="2"/>
                  </a:cubicBezTo>
                  <a:cubicBezTo>
                    <a:pt x="0" y="4"/>
                    <a:pt x="2" y="5"/>
                    <a:pt x="4" y="5"/>
                  </a:cubicBezTo>
                  <a:cubicBezTo>
                    <a:pt x="7" y="5"/>
                    <a:pt x="8" y="5"/>
                    <a:pt x="9" y="3"/>
                  </a:cubicBezTo>
                  <a:cubicBezTo>
                    <a:pt x="10" y="1"/>
                    <a:pt x="6" y="1"/>
                    <a:pt x="5" y="2"/>
                  </a:cubicBezTo>
                  <a:close/>
                </a:path>
              </a:pathLst>
            </a:custGeom>
            <a:solidFill>
              <a:srgbClr val="FEF4E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2" name="Freeform 520"/>
            <p:cNvSpPr>
              <a:spLocks/>
            </p:cNvSpPr>
            <p:nvPr/>
          </p:nvSpPr>
          <p:spPr bwMode="auto">
            <a:xfrm>
              <a:off x="4725296" y="2248951"/>
              <a:ext cx="49725" cy="5850"/>
            </a:xfrm>
            <a:custGeom>
              <a:avLst/>
              <a:gdLst>
                <a:gd name="T0" fmla="*/ 9 w 14"/>
                <a:gd name="T1" fmla="*/ 0 h 2"/>
                <a:gd name="T2" fmla="*/ 7 w 14"/>
                <a:gd name="T3" fmla="*/ 1 h 2"/>
                <a:gd name="T4" fmla="*/ 5 w 14"/>
                <a:gd name="T5" fmla="*/ 0 h 2"/>
                <a:gd name="T6" fmla="*/ 0 w 14"/>
                <a:gd name="T7" fmla="*/ 1 h 2"/>
                <a:gd name="T8" fmla="*/ 7 w 14"/>
                <a:gd name="T9" fmla="*/ 2 h 2"/>
                <a:gd name="T10" fmla="*/ 14 w 14"/>
                <a:gd name="T11" fmla="*/ 1 h 2"/>
                <a:gd name="T12" fmla="*/ 9 w 1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">
                  <a:moveTo>
                    <a:pt x="9" y="0"/>
                  </a:moveTo>
                  <a:cubicBezTo>
                    <a:pt x="8" y="0"/>
                    <a:pt x="7" y="1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1" y="0"/>
                    <a:pt x="0" y="1"/>
                  </a:cubicBezTo>
                  <a:cubicBezTo>
                    <a:pt x="0" y="1"/>
                    <a:pt x="3" y="2"/>
                    <a:pt x="7" y="2"/>
                  </a:cubicBezTo>
                  <a:cubicBezTo>
                    <a:pt x="10" y="2"/>
                    <a:pt x="14" y="1"/>
                    <a:pt x="14" y="1"/>
                  </a:cubicBezTo>
                  <a:cubicBezTo>
                    <a:pt x="14" y="0"/>
                    <a:pt x="9" y="1"/>
                    <a:pt x="9" y="0"/>
                  </a:cubicBezTo>
                  <a:close/>
                </a:path>
              </a:pathLst>
            </a:custGeom>
            <a:solidFill>
              <a:srgbClr val="E3AE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3" name="Freeform 521"/>
            <p:cNvSpPr>
              <a:spLocks/>
            </p:cNvSpPr>
            <p:nvPr/>
          </p:nvSpPr>
          <p:spPr bwMode="auto">
            <a:xfrm>
              <a:off x="4729683" y="2254801"/>
              <a:ext cx="27788" cy="4387"/>
            </a:xfrm>
            <a:custGeom>
              <a:avLst/>
              <a:gdLst>
                <a:gd name="T0" fmla="*/ 5 w 8"/>
                <a:gd name="T1" fmla="*/ 1 h 1"/>
                <a:gd name="T2" fmla="*/ 0 w 8"/>
                <a:gd name="T3" fmla="*/ 0 h 1"/>
                <a:gd name="T4" fmla="*/ 4 w 8"/>
                <a:gd name="T5" fmla="*/ 1 h 1"/>
                <a:gd name="T6" fmla="*/ 8 w 8"/>
                <a:gd name="T7" fmla="*/ 1 h 1"/>
                <a:gd name="T8" fmla="*/ 5 w 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5" y="1"/>
                  </a:moveTo>
                  <a:cubicBezTo>
                    <a:pt x="4" y="1"/>
                    <a:pt x="0" y="0"/>
                    <a:pt x="0" y="0"/>
                  </a:cubicBezTo>
                  <a:cubicBezTo>
                    <a:pt x="0" y="0"/>
                    <a:pt x="3" y="1"/>
                    <a:pt x="4" y="1"/>
                  </a:cubicBezTo>
                  <a:cubicBezTo>
                    <a:pt x="4" y="1"/>
                    <a:pt x="8" y="1"/>
                    <a:pt x="8" y="1"/>
                  </a:cubicBezTo>
                  <a:cubicBezTo>
                    <a:pt x="8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FEF4E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4" name="Freeform 522"/>
            <p:cNvSpPr>
              <a:spLocks/>
            </p:cNvSpPr>
            <p:nvPr/>
          </p:nvSpPr>
          <p:spPr bwMode="auto">
            <a:xfrm>
              <a:off x="4736996" y="2130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57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5" name="Oval 523"/>
            <p:cNvSpPr>
              <a:spLocks noChangeArrowheads="1"/>
            </p:cNvSpPr>
            <p:nvPr/>
          </p:nvSpPr>
          <p:spPr bwMode="auto">
            <a:xfrm>
              <a:off x="4712133" y="2183138"/>
              <a:ext cx="10237" cy="7313"/>
            </a:xfrm>
            <a:prstGeom prst="ellipse">
              <a:avLst/>
            </a:pr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6" name="Freeform 524"/>
            <p:cNvSpPr>
              <a:spLocks/>
            </p:cNvSpPr>
            <p:nvPr/>
          </p:nvSpPr>
          <p:spPr bwMode="auto">
            <a:xfrm>
              <a:off x="4694582" y="2178750"/>
              <a:ext cx="42413" cy="11700"/>
            </a:xfrm>
            <a:custGeom>
              <a:avLst/>
              <a:gdLst>
                <a:gd name="T0" fmla="*/ 11 w 12"/>
                <a:gd name="T1" fmla="*/ 2 h 3"/>
                <a:gd name="T2" fmla="*/ 10 w 12"/>
                <a:gd name="T3" fmla="*/ 1 h 3"/>
                <a:gd name="T4" fmla="*/ 9 w 12"/>
                <a:gd name="T5" fmla="*/ 1 h 3"/>
                <a:gd name="T6" fmla="*/ 8 w 12"/>
                <a:gd name="T7" fmla="*/ 0 h 3"/>
                <a:gd name="T8" fmla="*/ 7 w 12"/>
                <a:gd name="T9" fmla="*/ 0 h 3"/>
                <a:gd name="T10" fmla="*/ 7 w 12"/>
                <a:gd name="T11" fmla="*/ 0 h 3"/>
                <a:gd name="T12" fmla="*/ 6 w 12"/>
                <a:gd name="T13" fmla="*/ 0 h 3"/>
                <a:gd name="T14" fmla="*/ 6 w 12"/>
                <a:gd name="T15" fmla="*/ 1 h 3"/>
                <a:gd name="T16" fmla="*/ 5 w 12"/>
                <a:gd name="T17" fmla="*/ 1 h 3"/>
                <a:gd name="T18" fmla="*/ 4 w 12"/>
                <a:gd name="T19" fmla="*/ 1 h 3"/>
                <a:gd name="T20" fmla="*/ 3 w 12"/>
                <a:gd name="T21" fmla="*/ 1 h 3"/>
                <a:gd name="T22" fmla="*/ 2 w 12"/>
                <a:gd name="T23" fmla="*/ 1 h 3"/>
                <a:gd name="T24" fmla="*/ 1 w 12"/>
                <a:gd name="T25" fmla="*/ 2 h 3"/>
                <a:gd name="T26" fmla="*/ 1 w 12"/>
                <a:gd name="T27" fmla="*/ 2 h 3"/>
                <a:gd name="T28" fmla="*/ 0 w 12"/>
                <a:gd name="T29" fmla="*/ 2 h 3"/>
                <a:gd name="T30" fmla="*/ 0 w 12"/>
                <a:gd name="T31" fmla="*/ 3 h 3"/>
                <a:gd name="T32" fmla="*/ 0 w 12"/>
                <a:gd name="T33" fmla="*/ 3 h 3"/>
                <a:gd name="T34" fmla="*/ 0 w 12"/>
                <a:gd name="T35" fmla="*/ 2 h 3"/>
                <a:gd name="T36" fmla="*/ 1 w 12"/>
                <a:gd name="T37" fmla="*/ 2 h 3"/>
                <a:gd name="T38" fmla="*/ 2 w 12"/>
                <a:gd name="T39" fmla="*/ 2 h 3"/>
                <a:gd name="T40" fmla="*/ 3 w 12"/>
                <a:gd name="T41" fmla="*/ 2 h 3"/>
                <a:gd name="T42" fmla="*/ 4 w 12"/>
                <a:gd name="T43" fmla="*/ 1 h 3"/>
                <a:gd name="T44" fmla="*/ 5 w 12"/>
                <a:gd name="T45" fmla="*/ 1 h 3"/>
                <a:gd name="T46" fmla="*/ 6 w 12"/>
                <a:gd name="T47" fmla="*/ 1 h 3"/>
                <a:gd name="T48" fmla="*/ 6 w 12"/>
                <a:gd name="T49" fmla="*/ 1 h 3"/>
                <a:gd name="T50" fmla="*/ 7 w 12"/>
                <a:gd name="T51" fmla="*/ 1 h 3"/>
                <a:gd name="T52" fmla="*/ 8 w 12"/>
                <a:gd name="T53" fmla="*/ 1 h 3"/>
                <a:gd name="T54" fmla="*/ 9 w 12"/>
                <a:gd name="T55" fmla="*/ 1 h 3"/>
                <a:gd name="T56" fmla="*/ 10 w 12"/>
                <a:gd name="T57" fmla="*/ 2 h 3"/>
                <a:gd name="T58" fmla="*/ 11 w 12"/>
                <a:gd name="T59" fmla="*/ 3 h 3"/>
                <a:gd name="T60" fmla="*/ 12 w 12"/>
                <a:gd name="T61" fmla="*/ 3 h 3"/>
                <a:gd name="T62" fmla="*/ 12 w 12"/>
                <a:gd name="T63" fmla="*/ 3 h 3"/>
                <a:gd name="T64" fmla="*/ 12 w 12"/>
                <a:gd name="T65" fmla="*/ 3 h 3"/>
                <a:gd name="T66" fmla="*/ 12 w 12"/>
                <a:gd name="T67" fmla="*/ 3 h 3"/>
                <a:gd name="T68" fmla="*/ 11 w 12"/>
                <a:gd name="T6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" h="3">
                  <a:moveTo>
                    <a:pt x="11" y="2"/>
                  </a:moveTo>
                  <a:cubicBezTo>
                    <a:pt x="11" y="2"/>
                    <a:pt x="11" y="2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7" name="Freeform 525"/>
            <p:cNvSpPr>
              <a:spLocks/>
            </p:cNvSpPr>
            <p:nvPr/>
          </p:nvSpPr>
          <p:spPr bwMode="auto">
            <a:xfrm>
              <a:off x="4777946" y="2183138"/>
              <a:ext cx="10237" cy="10237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1 h 3"/>
                <a:gd name="T4" fmla="*/ 2 w 3"/>
                <a:gd name="T5" fmla="*/ 3 h 3"/>
                <a:gd name="T6" fmla="*/ 3 w 3"/>
                <a:gd name="T7" fmla="*/ 1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8" name="Freeform 526"/>
            <p:cNvSpPr>
              <a:spLocks/>
            </p:cNvSpPr>
            <p:nvPr/>
          </p:nvSpPr>
          <p:spPr bwMode="auto">
            <a:xfrm>
              <a:off x="4763321" y="2183138"/>
              <a:ext cx="42413" cy="7313"/>
            </a:xfrm>
            <a:custGeom>
              <a:avLst/>
              <a:gdLst>
                <a:gd name="T0" fmla="*/ 11 w 12"/>
                <a:gd name="T1" fmla="*/ 1 h 2"/>
                <a:gd name="T2" fmla="*/ 11 w 12"/>
                <a:gd name="T3" fmla="*/ 1 h 2"/>
                <a:gd name="T4" fmla="*/ 10 w 12"/>
                <a:gd name="T5" fmla="*/ 0 h 2"/>
                <a:gd name="T6" fmla="*/ 9 w 12"/>
                <a:gd name="T7" fmla="*/ 0 h 2"/>
                <a:gd name="T8" fmla="*/ 8 w 12"/>
                <a:gd name="T9" fmla="*/ 0 h 2"/>
                <a:gd name="T10" fmla="*/ 7 w 12"/>
                <a:gd name="T11" fmla="*/ 0 h 2"/>
                <a:gd name="T12" fmla="*/ 6 w 12"/>
                <a:gd name="T13" fmla="*/ 0 h 2"/>
                <a:gd name="T14" fmla="*/ 6 w 12"/>
                <a:gd name="T15" fmla="*/ 0 h 2"/>
                <a:gd name="T16" fmla="*/ 5 w 12"/>
                <a:gd name="T17" fmla="*/ 0 h 2"/>
                <a:gd name="T18" fmla="*/ 5 w 12"/>
                <a:gd name="T19" fmla="*/ 0 h 2"/>
                <a:gd name="T20" fmla="*/ 4 w 12"/>
                <a:gd name="T21" fmla="*/ 0 h 2"/>
                <a:gd name="T22" fmla="*/ 3 w 12"/>
                <a:gd name="T23" fmla="*/ 0 h 2"/>
                <a:gd name="T24" fmla="*/ 2 w 12"/>
                <a:gd name="T25" fmla="*/ 1 h 2"/>
                <a:gd name="T26" fmla="*/ 1 w 12"/>
                <a:gd name="T27" fmla="*/ 2 h 2"/>
                <a:gd name="T28" fmla="*/ 0 w 12"/>
                <a:gd name="T29" fmla="*/ 2 h 2"/>
                <a:gd name="T30" fmla="*/ 0 w 12"/>
                <a:gd name="T31" fmla="*/ 2 h 2"/>
                <a:gd name="T32" fmla="*/ 0 w 12"/>
                <a:gd name="T33" fmla="*/ 2 h 2"/>
                <a:gd name="T34" fmla="*/ 1 w 12"/>
                <a:gd name="T35" fmla="*/ 2 h 2"/>
                <a:gd name="T36" fmla="*/ 1 w 12"/>
                <a:gd name="T37" fmla="*/ 2 h 2"/>
                <a:gd name="T38" fmla="*/ 2 w 12"/>
                <a:gd name="T39" fmla="*/ 1 h 2"/>
                <a:gd name="T40" fmla="*/ 3 w 12"/>
                <a:gd name="T41" fmla="*/ 1 h 2"/>
                <a:gd name="T42" fmla="*/ 4 w 12"/>
                <a:gd name="T43" fmla="*/ 0 h 2"/>
                <a:gd name="T44" fmla="*/ 5 w 12"/>
                <a:gd name="T45" fmla="*/ 0 h 2"/>
                <a:gd name="T46" fmla="*/ 6 w 12"/>
                <a:gd name="T47" fmla="*/ 0 h 2"/>
                <a:gd name="T48" fmla="*/ 6 w 12"/>
                <a:gd name="T49" fmla="*/ 0 h 2"/>
                <a:gd name="T50" fmla="*/ 7 w 12"/>
                <a:gd name="T51" fmla="*/ 0 h 2"/>
                <a:gd name="T52" fmla="*/ 9 w 12"/>
                <a:gd name="T53" fmla="*/ 1 h 2"/>
                <a:gd name="T54" fmla="*/ 10 w 12"/>
                <a:gd name="T55" fmla="*/ 1 h 2"/>
                <a:gd name="T56" fmla="*/ 10 w 12"/>
                <a:gd name="T57" fmla="*/ 1 h 2"/>
                <a:gd name="T58" fmla="*/ 11 w 12"/>
                <a:gd name="T59" fmla="*/ 2 h 2"/>
                <a:gd name="T60" fmla="*/ 12 w 12"/>
                <a:gd name="T61" fmla="*/ 2 h 2"/>
                <a:gd name="T62" fmla="*/ 12 w 12"/>
                <a:gd name="T63" fmla="*/ 2 h 2"/>
                <a:gd name="T64" fmla="*/ 12 w 12"/>
                <a:gd name="T65" fmla="*/ 2 h 2"/>
                <a:gd name="T66" fmla="*/ 12 w 12"/>
                <a:gd name="T67" fmla="*/ 2 h 2"/>
                <a:gd name="T68" fmla="*/ 11 w 12"/>
                <a:gd name="T6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" h="2">
                  <a:moveTo>
                    <a:pt x="11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9" name="Freeform 527"/>
            <p:cNvSpPr>
              <a:spLocks/>
            </p:cNvSpPr>
            <p:nvPr/>
          </p:nvSpPr>
          <p:spPr bwMode="auto">
            <a:xfrm>
              <a:off x="4742846" y="2292826"/>
              <a:ext cx="20475" cy="14625"/>
            </a:xfrm>
            <a:custGeom>
              <a:avLst/>
              <a:gdLst>
                <a:gd name="T0" fmla="*/ 3 w 6"/>
                <a:gd name="T1" fmla="*/ 2 h 4"/>
                <a:gd name="T2" fmla="*/ 0 w 6"/>
                <a:gd name="T3" fmla="*/ 2 h 4"/>
                <a:gd name="T4" fmla="*/ 3 w 6"/>
                <a:gd name="T5" fmla="*/ 4 h 4"/>
                <a:gd name="T6" fmla="*/ 5 w 6"/>
                <a:gd name="T7" fmla="*/ 1 h 4"/>
                <a:gd name="T8" fmla="*/ 3 w 6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2"/>
                  </a:moveTo>
                  <a:cubicBezTo>
                    <a:pt x="2" y="3"/>
                    <a:pt x="0" y="2"/>
                    <a:pt x="0" y="2"/>
                  </a:cubicBezTo>
                  <a:cubicBezTo>
                    <a:pt x="0" y="3"/>
                    <a:pt x="1" y="4"/>
                    <a:pt x="3" y="4"/>
                  </a:cubicBezTo>
                  <a:cubicBezTo>
                    <a:pt x="5" y="4"/>
                    <a:pt x="6" y="1"/>
                    <a:pt x="5" y="1"/>
                  </a:cubicBezTo>
                  <a:cubicBezTo>
                    <a:pt x="4" y="0"/>
                    <a:pt x="4" y="1"/>
                    <a:pt x="3" y="2"/>
                  </a:cubicBezTo>
                  <a:close/>
                </a:path>
              </a:pathLst>
            </a:custGeom>
            <a:solidFill>
              <a:srgbClr val="DFCAC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0" name="Freeform 528"/>
            <p:cNvSpPr>
              <a:spLocks/>
            </p:cNvSpPr>
            <p:nvPr/>
          </p:nvSpPr>
          <p:spPr bwMode="auto">
            <a:xfrm>
              <a:off x="4750158" y="2099775"/>
              <a:ext cx="7313" cy="2924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lose/>
                </a:path>
              </a:pathLst>
            </a:custGeom>
            <a:solidFill>
              <a:srgbClr val="6E55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1" name="Freeform 529"/>
            <p:cNvSpPr>
              <a:spLocks/>
            </p:cNvSpPr>
            <p:nvPr/>
          </p:nvSpPr>
          <p:spPr bwMode="auto">
            <a:xfrm>
              <a:off x="4687270" y="2165587"/>
              <a:ext cx="45338" cy="13163"/>
            </a:xfrm>
            <a:custGeom>
              <a:avLst/>
              <a:gdLst>
                <a:gd name="T0" fmla="*/ 12 w 13"/>
                <a:gd name="T1" fmla="*/ 2 h 4"/>
                <a:gd name="T2" fmla="*/ 11 w 13"/>
                <a:gd name="T3" fmla="*/ 1 h 4"/>
                <a:gd name="T4" fmla="*/ 9 w 13"/>
                <a:gd name="T5" fmla="*/ 0 h 4"/>
                <a:gd name="T6" fmla="*/ 8 w 13"/>
                <a:gd name="T7" fmla="*/ 0 h 4"/>
                <a:gd name="T8" fmla="*/ 6 w 13"/>
                <a:gd name="T9" fmla="*/ 0 h 4"/>
                <a:gd name="T10" fmla="*/ 5 w 13"/>
                <a:gd name="T11" fmla="*/ 1 h 4"/>
                <a:gd name="T12" fmla="*/ 4 w 13"/>
                <a:gd name="T13" fmla="*/ 1 h 4"/>
                <a:gd name="T14" fmla="*/ 3 w 13"/>
                <a:gd name="T15" fmla="*/ 2 h 4"/>
                <a:gd name="T16" fmla="*/ 2 w 13"/>
                <a:gd name="T17" fmla="*/ 2 h 4"/>
                <a:gd name="T18" fmla="*/ 0 w 13"/>
                <a:gd name="T19" fmla="*/ 4 h 4"/>
                <a:gd name="T20" fmla="*/ 0 w 13"/>
                <a:gd name="T21" fmla="*/ 4 h 4"/>
                <a:gd name="T22" fmla="*/ 2 w 13"/>
                <a:gd name="T23" fmla="*/ 3 h 4"/>
                <a:gd name="T24" fmla="*/ 3 w 13"/>
                <a:gd name="T25" fmla="*/ 2 h 4"/>
                <a:gd name="T26" fmla="*/ 4 w 13"/>
                <a:gd name="T27" fmla="*/ 1 h 4"/>
                <a:gd name="T28" fmla="*/ 5 w 13"/>
                <a:gd name="T29" fmla="*/ 1 h 4"/>
                <a:gd name="T30" fmla="*/ 7 w 13"/>
                <a:gd name="T31" fmla="*/ 1 h 4"/>
                <a:gd name="T32" fmla="*/ 8 w 13"/>
                <a:gd name="T33" fmla="*/ 1 h 4"/>
                <a:gd name="T34" fmla="*/ 9 w 13"/>
                <a:gd name="T35" fmla="*/ 1 h 4"/>
                <a:gd name="T36" fmla="*/ 10 w 13"/>
                <a:gd name="T37" fmla="*/ 1 h 4"/>
                <a:gd name="T38" fmla="*/ 11 w 13"/>
                <a:gd name="T39" fmla="*/ 1 h 4"/>
                <a:gd name="T40" fmla="*/ 13 w 13"/>
                <a:gd name="T41" fmla="*/ 2 h 4"/>
                <a:gd name="T42" fmla="*/ 13 w 13"/>
                <a:gd name="T43" fmla="*/ 2 h 4"/>
                <a:gd name="T44" fmla="*/ 13 w 13"/>
                <a:gd name="T45" fmla="*/ 2 h 4"/>
                <a:gd name="T46" fmla="*/ 12 w 13"/>
                <a:gd name="T4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" h="4">
                  <a:moveTo>
                    <a:pt x="12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0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3"/>
                    <a:pt x="2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lnTo>
                    <a:pt x="12" y="2"/>
                  </a:lnTo>
                  <a:close/>
                </a:path>
              </a:pathLst>
            </a:custGeom>
            <a:solidFill>
              <a:srgbClr val="13111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2" name="Freeform 530"/>
            <p:cNvSpPr>
              <a:spLocks/>
            </p:cNvSpPr>
            <p:nvPr/>
          </p:nvSpPr>
          <p:spPr bwMode="auto">
            <a:xfrm>
              <a:off x="4763321" y="2165587"/>
              <a:ext cx="45338" cy="13163"/>
            </a:xfrm>
            <a:custGeom>
              <a:avLst/>
              <a:gdLst>
                <a:gd name="T0" fmla="*/ 12 w 13"/>
                <a:gd name="T1" fmla="*/ 2 h 4"/>
                <a:gd name="T2" fmla="*/ 11 w 13"/>
                <a:gd name="T3" fmla="*/ 1 h 4"/>
                <a:gd name="T4" fmla="*/ 10 w 13"/>
                <a:gd name="T5" fmla="*/ 1 h 4"/>
                <a:gd name="T6" fmla="*/ 8 w 13"/>
                <a:gd name="T7" fmla="*/ 0 h 4"/>
                <a:gd name="T8" fmla="*/ 7 w 13"/>
                <a:gd name="T9" fmla="*/ 0 h 4"/>
                <a:gd name="T10" fmla="*/ 6 w 13"/>
                <a:gd name="T11" fmla="*/ 0 h 4"/>
                <a:gd name="T12" fmla="*/ 4 w 13"/>
                <a:gd name="T13" fmla="*/ 1 h 4"/>
                <a:gd name="T14" fmla="*/ 2 w 13"/>
                <a:gd name="T15" fmla="*/ 2 h 4"/>
                <a:gd name="T16" fmla="*/ 0 w 13"/>
                <a:gd name="T17" fmla="*/ 3 h 4"/>
                <a:gd name="T18" fmla="*/ 0 w 13"/>
                <a:gd name="T19" fmla="*/ 3 h 4"/>
                <a:gd name="T20" fmla="*/ 2 w 13"/>
                <a:gd name="T21" fmla="*/ 2 h 4"/>
                <a:gd name="T22" fmla="*/ 4 w 13"/>
                <a:gd name="T23" fmla="*/ 1 h 4"/>
                <a:gd name="T24" fmla="*/ 6 w 13"/>
                <a:gd name="T25" fmla="*/ 1 h 4"/>
                <a:gd name="T26" fmla="*/ 7 w 13"/>
                <a:gd name="T27" fmla="*/ 1 h 4"/>
                <a:gd name="T28" fmla="*/ 8 w 13"/>
                <a:gd name="T29" fmla="*/ 1 h 4"/>
                <a:gd name="T30" fmla="*/ 9 w 13"/>
                <a:gd name="T31" fmla="*/ 1 h 4"/>
                <a:gd name="T32" fmla="*/ 11 w 13"/>
                <a:gd name="T33" fmla="*/ 1 h 4"/>
                <a:gd name="T34" fmla="*/ 11 w 13"/>
                <a:gd name="T35" fmla="*/ 2 h 4"/>
                <a:gd name="T36" fmla="*/ 13 w 13"/>
                <a:gd name="T37" fmla="*/ 3 h 4"/>
                <a:gd name="T38" fmla="*/ 13 w 13"/>
                <a:gd name="T39" fmla="*/ 4 h 4"/>
                <a:gd name="T40" fmla="*/ 13 w 13"/>
                <a:gd name="T41" fmla="*/ 3 h 4"/>
                <a:gd name="T42" fmla="*/ 13 w 13"/>
                <a:gd name="T43" fmla="*/ 3 h 4"/>
                <a:gd name="T44" fmla="*/ 12 w 13"/>
                <a:gd name="T4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" h="4">
                  <a:moveTo>
                    <a:pt x="12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1"/>
                    <a:pt x="2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2"/>
                    <a:pt x="2" y="2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2" y="2"/>
                    <a:pt x="12" y="2"/>
                  </a:cubicBezTo>
                  <a:close/>
                </a:path>
              </a:pathLst>
            </a:custGeom>
            <a:solidFill>
              <a:srgbClr val="13111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3" name="Freeform 531"/>
            <p:cNvSpPr>
              <a:spLocks/>
            </p:cNvSpPr>
            <p:nvPr/>
          </p:nvSpPr>
          <p:spPr bwMode="auto">
            <a:xfrm>
              <a:off x="4805734" y="2086612"/>
              <a:ext cx="58501" cy="206214"/>
            </a:xfrm>
            <a:custGeom>
              <a:avLst/>
              <a:gdLst>
                <a:gd name="T0" fmla="*/ 7 w 17"/>
                <a:gd name="T1" fmla="*/ 11 h 60"/>
                <a:gd name="T2" fmla="*/ 2 w 17"/>
                <a:gd name="T3" fmla="*/ 17 h 60"/>
                <a:gd name="T4" fmla="*/ 5 w 17"/>
                <a:gd name="T5" fmla="*/ 25 h 60"/>
                <a:gd name="T6" fmla="*/ 1 w 17"/>
                <a:gd name="T7" fmla="*/ 53 h 60"/>
                <a:gd name="T8" fmla="*/ 6 w 17"/>
                <a:gd name="T9" fmla="*/ 54 h 60"/>
                <a:gd name="T10" fmla="*/ 17 w 17"/>
                <a:gd name="T11" fmla="*/ 30 h 60"/>
                <a:gd name="T12" fmla="*/ 8 w 17"/>
                <a:gd name="T13" fmla="*/ 0 h 60"/>
                <a:gd name="T14" fmla="*/ 7 w 17"/>
                <a:gd name="T15" fmla="*/ 1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0">
                  <a:moveTo>
                    <a:pt x="7" y="11"/>
                  </a:moveTo>
                  <a:cubicBezTo>
                    <a:pt x="6" y="14"/>
                    <a:pt x="4" y="16"/>
                    <a:pt x="2" y="17"/>
                  </a:cubicBezTo>
                  <a:cubicBezTo>
                    <a:pt x="4" y="19"/>
                    <a:pt x="5" y="22"/>
                    <a:pt x="5" y="25"/>
                  </a:cubicBezTo>
                  <a:cubicBezTo>
                    <a:pt x="8" y="40"/>
                    <a:pt x="0" y="39"/>
                    <a:pt x="1" y="53"/>
                  </a:cubicBezTo>
                  <a:cubicBezTo>
                    <a:pt x="1" y="57"/>
                    <a:pt x="3" y="60"/>
                    <a:pt x="6" y="54"/>
                  </a:cubicBezTo>
                  <a:cubicBezTo>
                    <a:pt x="8" y="50"/>
                    <a:pt x="17" y="37"/>
                    <a:pt x="17" y="30"/>
                  </a:cubicBezTo>
                  <a:cubicBezTo>
                    <a:pt x="17" y="25"/>
                    <a:pt x="15" y="11"/>
                    <a:pt x="8" y="0"/>
                  </a:cubicBezTo>
                  <a:cubicBezTo>
                    <a:pt x="9" y="4"/>
                    <a:pt x="8" y="7"/>
                    <a:pt x="7" y="11"/>
                  </a:cubicBez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4" name="Freeform 532"/>
            <p:cNvSpPr>
              <a:spLocks/>
            </p:cNvSpPr>
            <p:nvPr/>
          </p:nvSpPr>
          <p:spPr bwMode="auto">
            <a:xfrm>
              <a:off x="4677032" y="2099775"/>
              <a:ext cx="73125" cy="197440"/>
            </a:xfrm>
            <a:custGeom>
              <a:avLst/>
              <a:gdLst>
                <a:gd name="T0" fmla="*/ 4 w 21"/>
                <a:gd name="T1" fmla="*/ 22 h 57"/>
                <a:gd name="T2" fmla="*/ 3 w 21"/>
                <a:gd name="T3" fmla="*/ 52 h 57"/>
                <a:gd name="T4" fmla="*/ 0 w 21"/>
                <a:gd name="T5" fmla="*/ 55 h 57"/>
                <a:gd name="T6" fmla="*/ 5 w 21"/>
                <a:gd name="T7" fmla="*/ 52 h 57"/>
                <a:gd name="T8" fmla="*/ 4 w 21"/>
                <a:gd name="T9" fmla="*/ 28 h 57"/>
                <a:gd name="T10" fmla="*/ 21 w 21"/>
                <a:gd name="T11" fmla="*/ 0 h 57"/>
                <a:gd name="T12" fmla="*/ 4 w 21"/>
                <a:gd name="T13" fmla="*/ 2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7">
                  <a:moveTo>
                    <a:pt x="4" y="22"/>
                  </a:moveTo>
                  <a:cubicBezTo>
                    <a:pt x="2" y="30"/>
                    <a:pt x="4" y="48"/>
                    <a:pt x="3" y="52"/>
                  </a:cubicBezTo>
                  <a:cubicBezTo>
                    <a:pt x="3" y="54"/>
                    <a:pt x="0" y="55"/>
                    <a:pt x="0" y="55"/>
                  </a:cubicBezTo>
                  <a:cubicBezTo>
                    <a:pt x="0" y="55"/>
                    <a:pt x="5" y="57"/>
                    <a:pt x="5" y="52"/>
                  </a:cubicBezTo>
                  <a:cubicBezTo>
                    <a:pt x="5" y="46"/>
                    <a:pt x="4" y="34"/>
                    <a:pt x="4" y="28"/>
                  </a:cubicBezTo>
                  <a:cubicBezTo>
                    <a:pt x="4" y="15"/>
                    <a:pt x="18" y="1"/>
                    <a:pt x="21" y="0"/>
                  </a:cubicBezTo>
                  <a:cubicBezTo>
                    <a:pt x="12" y="0"/>
                    <a:pt x="6" y="14"/>
                    <a:pt x="4" y="22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5" name="Freeform 533"/>
            <p:cNvSpPr>
              <a:spLocks/>
            </p:cNvSpPr>
            <p:nvPr/>
          </p:nvSpPr>
          <p:spPr bwMode="auto">
            <a:xfrm>
              <a:off x="4750158" y="20997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6" name="Freeform 534"/>
            <p:cNvSpPr>
              <a:spLocks/>
            </p:cNvSpPr>
            <p:nvPr/>
          </p:nvSpPr>
          <p:spPr bwMode="auto">
            <a:xfrm>
              <a:off x="4639007" y="2041274"/>
              <a:ext cx="197440" cy="266178"/>
            </a:xfrm>
            <a:custGeom>
              <a:avLst/>
              <a:gdLst>
                <a:gd name="T0" fmla="*/ 32 w 57"/>
                <a:gd name="T1" fmla="*/ 0 h 77"/>
                <a:gd name="T2" fmla="*/ 0 w 57"/>
                <a:gd name="T3" fmla="*/ 41 h 77"/>
                <a:gd name="T4" fmla="*/ 7 w 57"/>
                <a:gd name="T5" fmla="*/ 66 h 77"/>
                <a:gd name="T6" fmla="*/ 14 w 57"/>
                <a:gd name="T7" fmla="*/ 69 h 77"/>
                <a:gd name="T8" fmla="*/ 15 w 57"/>
                <a:gd name="T9" fmla="*/ 39 h 77"/>
                <a:gd name="T10" fmla="*/ 32 w 57"/>
                <a:gd name="T11" fmla="*/ 17 h 77"/>
                <a:gd name="T12" fmla="*/ 34 w 57"/>
                <a:gd name="T13" fmla="*/ 18 h 77"/>
                <a:gd name="T14" fmla="*/ 41 w 57"/>
                <a:gd name="T15" fmla="*/ 23 h 77"/>
                <a:gd name="T16" fmla="*/ 50 w 57"/>
                <a:gd name="T17" fmla="*/ 30 h 77"/>
                <a:gd name="T18" fmla="*/ 55 w 57"/>
                <a:gd name="T19" fmla="*/ 24 h 77"/>
                <a:gd name="T20" fmla="*/ 56 w 57"/>
                <a:gd name="T21" fmla="*/ 13 h 77"/>
                <a:gd name="T22" fmla="*/ 32 w 57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77">
                  <a:moveTo>
                    <a:pt x="32" y="0"/>
                  </a:moveTo>
                  <a:cubicBezTo>
                    <a:pt x="3" y="0"/>
                    <a:pt x="0" y="32"/>
                    <a:pt x="0" y="41"/>
                  </a:cubicBezTo>
                  <a:cubicBezTo>
                    <a:pt x="0" y="50"/>
                    <a:pt x="2" y="58"/>
                    <a:pt x="7" y="66"/>
                  </a:cubicBezTo>
                  <a:cubicBezTo>
                    <a:pt x="7" y="66"/>
                    <a:pt x="12" y="77"/>
                    <a:pt x="14" y="69"/>
                  </a:cubicBezTo>
                  <a:cubicBezTo>
                    <a:pt x="16" y="63"/>
                    <a:pt x="14" y="42"/>
                    <a:pt x="15" y="39"/>
                  </a:cubicBezTo>
                  <a:cubicBezTo>
                    <a:pt x="17" y="31"/>
                    <a:pt x="23" y="17"/>
                    <a:pt x="32" y="17"/>
                  </a:cubicBezTo>
                  <a:cubicBezTo>
                    <a:pt x="33" y="17"/>
                    <a:pt x="34" y="17"/>
                    <a:pt x="34" y="18"/>
                  </a:cubicBezTo>
                  <a:cubicBezTo>
                    <a:pt x="36" y="19"/>
                    <a:pt x="38" y="20"/>
                    <a:pt x="41" y="23"/>
                  </a:cubicBezTo>
                  <a:cubicBezTo>
                    <a:pt x="43" y="23"/>
                    <a:pt x="47" y="25"/>
                    <a:pt x="50" y="30"/>
                  </a:cubicBezTo>
                  <a:cubicBezTo>
                    <a:pt x="52" y="29"/>
                    <a:pt x="54" y="27"/>
                    <a:pt x="55" y="24"/>
                  </a:cubicBezTo>
                  <a:cubicBezTo>
                    <a:pt x="56" y="20"/>
                    <a:pt x="57" y="17"/>
                    <a:pt x="56" y="13"/>
                  </a:cubicBezTo>
                  <a:cubicBezTo>
                    <a:pt x="51" y="6"/>
                    <a:pt x="43" y="0"/>
                    <a:pt x="32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7" name="Freeform 535"/>
            <p:cNvSpPr>
              <a:spLocks/>
            </p:cNvSpPr>
            <p:nvPr/>
          </p:nvSpPr>
          <p:spPr bwMode="auto">
            <a:xfrm>
              <a:off x="4815971" y="228258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8" name="Freeform 536"/>
            <p:cNvSpPr>
              <a:spLocks/>
            </p:cNvSpPr>
            <p:nvPr/>
          </p:nvSpPr>
          <p:spPr bwMode="auto">
            <a:xfrm>
              <a:off x="4780871" y="2120250"/>
              <a:ext cx="52651" cy="162339"/>
            </a:xfrm>
            <a:custGeom>
              <a:avLst/>
              <a:gdLst>
                <a:gd name="T0" fmla="*/ 12 w 15"/>
                <a:gd name="T1" fmla="*/ 15 h 47"/>
                <a:gd name="T2" fmla="*/ 9 w 15"/>
                <a:gd name="T3" fmla="*/ 7 h 47"/>
                <a:gd name="T4" fmla="*/ 0 w 15"/>
                <a:gd name="T5" fmla="*/ 0 h 47"/>
                <a:gd name="T6" fmla="*/ 8 w 15"/>
                <a:gd name="T7" fmla="*/ 8 h 47"/>
                <a:gd name="T8" fmla="*/ 11 w 15"/>
                <a:gd name="T9" fmla="*/ 20 h 47"/>
                <a:gd name="T10" fmla="*/ 6 w 15"/>
                <a:gd name="T11" fmla="*/ 43 h 47"/>
                <a:gd name="T12" fmla="*/ 10 w 15"/>
                <a:gd name="T13" fmla="*/ 47 h 47"/>
                <a:gd name="T14" fmla="*/ 8 w 15"/>
                <a:gd name="T15" fmla="*/ 43 h 47"/>
                <a:gd name="T16" fmla="*/ 12 w 15"/>
                <a:gd name="T17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7">
                  <a:moveTo>
                    <a:pt x="12" y="15"/>
                  </a:moveTo>
                  <a:cubicBezTo>
                    <a:pt x="12" y="12"/>
                    <a:pt x="11" y="9"/>
                    <a:pt x="9" y="7"/>
                  </a:cubicBezTo>
                  <a:cubicBezTo>
                    <a:pt x="6" y="2"/>
                    <a:pt x="2" y="0"/>
                    <a:pt x="0" y="0"/>
                  </a:cubicBezTo>
                  <a:cubicBezTo>
                    <a:pt x="2" y="2"/>
                    <a:pt x="5" y="5"/>
                    <a:pt x="8" y="8"/>
                  </a:cubicBezTo>
                  <a:cubicBezTo>
                    <a:pt x="10" y="12"/>
                    <a:pt x="11" y="16"/>
                    <a:pt x="11" y="20"/>
                  </a:cubicBezTo>
                  <a:cubicBezTo>
                    <a:pt x="11" y="27"/>
                    <a:pt x="6" y="35"/>
                    <a:pt x="6" y="43"/>
                  </a:cubicBezTo>
                  <a:cubicBezTo>
                    <a:pt x="6" y="45"/>
                    <a:pt x="9" y="47"/>
                    <a:pt x="10" y="47"/>
                  </a:cubicBezTo>
                  <a:cubicBezTo>
                    <a:pt x="9" y="47"/>
                    <a:pt x="9" y="46"/>
                    <a:pt x="8" y="43"/>
                  </a:cubicBezTo>
                  <a:cubicBezTo>
                    <a:pt x="7" y="39"/>
                    <a:pt x="15" y="30"/>
                    <a:pt x="12" y="15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9" name="Freeform 537"/>
            <p:cNvSpPr>
              <a:spLocks/>
            </p:cNvSpPr>
            <p:nvPr/>
          </p:nvSpPr>
          <p:spPr bwMode="auto">
            <a:xfrm>
              <a:off x="4649245" y="2058824"/>
              <a:ext cx="80438" cy="141863"/>
            </a:xfrm>
            <a:custGeom>
              <a:avLst/>
              <a:gdLst>
                <a:gd name="T0" fmla="*/ 15 w 23"/>
                <a:gd name="T1" fmla="*/ 2 h 41"/>
                <a:gd name="T2" fmla="*/ 0 w 23"/>
                <a:gd name="T3" fmla="*/ 33 h 41"/>
                <a:gd name="T4" fmla="*/ 0 w 23"/>
                <a:gd name="T5" fmla="*/ 34 h 41"/>
                <a:gd name="T6" fmla="*/ 8 w 23"/>
                <a:gd name="T7" fmla="*/ 27 h 41"/>
                <a:gd name="T8" fmla="*/ 22 w 23"/>
                <a:gd name="T9" fmla="*/ 9 h 41"/>
                <a:gd name="T10" fmla="*/ 15 w 23"/>
                <a:gd name="T11" fmla="*/ 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1">
                  <a:moveTo>
                    <a:pt x="15" y="2"/>
                  </a:moveTo>
                  <a:cubicBezTo>
                    <a:pt x="3" y="8"/>
                    <a:pt x="0" y="31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1"/>
                    <a:pt x="5" y="37"/>
                    <a:pt x="8" y="27"/>
                  </a:cubicBezTo>
                  <a:cubicBezTo>
                    <a:pt x="12" y="18"/>
                    <a:pt x="21" y="13"/>
                    <a:pt x="22" y="9"/>
                  </a:cubicBezTo>
                  <a:cubicBezTo>
                    <a:pt x="23" y="5"/>
                    <a:pt x="19" y="0"/>
                    <a:pt x="15" y="2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0" name="Freeform 538"/>
            <p:cNvSpPr>
              <a:spLocks/>
            </p:cNvSpPr>
            <p:nvPr/>
          </p:nvSpPr>
          <p:spPr bwMode="auto">
            <a:xfrm>
              <a:off x="4747233" y="232061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1" name="Freeform 539"/>
            <p:cNvSpPr>
              <a:spLocks/>
            </p:cNvSpPr>
            <p:nvPr/>
          </p:nvSpPr>
          <p:spPr bwMode="auto">
            <a:xfrm>
              <a:off x="4698970" y="2289902"/>
              <a:ext cx="48263" cy="52651"/>
            </a:xfrm>
            <a:custGeom>
              <a:avLst/>
              <a:gdLst>
                <a:gd name="T0" fmla="*/ 3 w 14"/>
                <a:gd name="T1" fmla="*/ 0 h 15"/>
                <a:gd name="T2" fmla="*/ 0 w 14"/>
                <a:gd name="T3" fmla="*/ 1 h 15"/>
                <a:gd name="T4" fmla="*/ 2 w 14"/>
                <a:gd name="T5" fmla="*/ 7 h 15"/>
                <a:gd name="T6" fmla="*/ 11 w 14"/>
                <a:gd name="T7" fmla="*/ 15 h 15"/>
                <a:gd name="T8" fmla="*/ 14 w 14"/>
                <a:gd name="T9" fmla="*/ 9 h 15"/>
                <a:gd name="T10" fmla="*/ 14 w 14"/>
                <a:gd name="T11" fmla="*/ 9 h 15"/>
                <a:gd name="T12" fmla="*/ 14 w 14"/>
                <a:gd name="T13" fmla="*/ 8 h 15"/>
                <a:gd name="T14" fmla="*/ 3 w 14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5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5"/>
                    <a:pt x="2" y="7"/>
                  </a:cubicBezTo>
                  <a:cubicBezTo>
                    <a:pt x="4" y="10"/>
                    <a:pt x="11" y="15"/>
                    <a:pt x="11" y="15"/>
                  </a:cubicBezTo>
                  <a:cubicBezTo>
                    <a:pt x="11" y="15"/>
                    <a:pt x="12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2" y="2"/>
                    <a:pt x="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2" name="Freeform 540"/>
            <p:cNvSpPr>
              <a:spLocks/>
            </p:cNvSpPr>
            <p:nvPr/>
          </p:nvSpPr>
          <p:spPr bwMode="auto">
            <a:xfrm>
              <a:off x="4757470" y="2286976"/>
              <a:ext cx="48263" cy="55575"/>
            </a:xfrm>
            <a:custGeom>
              <a:avLst/>
              <a:gdLst>
                <a:gd name="T0" fmla="*/ 11 w 14"/>
                <a:gd name="T1" fmla="*/ 0 h 16"/>
                <a:gd name="T2" fmla="*/ 0 w 14"/>
                <a:gd name="T3" fmla="*/ 9 h 16"/>
                <a:gd name="T4" fmla="*/ 0 w 14"/>
                <a:gd name="T5" fmla="*/ 10 h 16"/>
                <a:gd name="T6" fmla="*/ 1 w 14"/>
                <a:gd name="T7" fmla="*/ 10 h 16"/>
                <a:gd name="T8" fmla="*/ 3 w 14"/>
                <a:gd name="T9" fmla="*/ 16 h 16"/>
                <a:gd name="T10" fmla="*/ 12 w 14"/>
                <a:gd name="T11" fmla="*/ 8 h 16"/>
                <a:gd name="T12" fmla="*/ 14 w 14"/>
                <a:gd name="T13" fmla="*/ 2 h 16"/>
                <a:gd name="T14" fmla="*/ 11 w 14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6">
                  <a:moveTo>
                    <a:pt x="11" y="0"/>
                  </a:moveTo>
                  <a:cubicBezTo>
                    <a:pt x="12" y="3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2" y="10"/>
                    <a:pt x="3" y="16"/>
                    <a:pt x="3" y="16"/>
                  </a:cubicBezTo>
                  <a:cubicBezTo>
                    <a:pt x="3" y="16"/>
                    <a:pt x="10" y="11"/>
                    <a:pt x="12" y="8"/>
                  </a:cubicBezTo>
                  <a:cubicBezTo>
                    <a:pt x="14" y="6"/>
                    <a:pt x="14" y="2"/>
                    <a:pt x="14" y="2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3" name="Freeform 541"/>
            <p:cNvSpPr>
              <a:spLocks/>
            </p:cNvSpPr>
            <p:nvPr/>
          </p:nvSpPr>
          <p:spPr bwMode="auto">
            <a:xfrm>
              <a:off x="4753083" y="232061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4" name="Freeform 542"/>
            <p:cNvSpPr>
              <a:spLocks/>
            </p:cNvSpPr>
            <p:nvPr/>
          </p:nvSpPr>
          <p:spPr bwMode="auto">
            <a:xfrm>
              <a:off x="4753083" y="2652605"/>
              <a:ext cx="76051" cy="100914"/>
            </a:xfrm>
            <a:custGeom>
              <a:avLst/>
              <a:gdLst>
                <a:gd name="T0" fmla="*/ 14 w 22"/>
                <a:gd name="T1" fmla="*/ 4 h 29"/>
                <a:gd name="T2" fmla="*/ 8 w 22"/>
                <a:gd name="T3" fmla="*/ 4 h 29"/>
                <a:gd name="T4" fmla="*/ 2 w 22"/>
                <a:gd name="T5" fmla="*/ 11 h 29"/>
                <a:gd name="T6" fmla="*/ 0 w 22"/>
                <a:gd name="T7" fmla="*/ 26 h 29"/>
                <a:gd name="T8" fmla="*/ 4 w 22"/>
                <a:gd name="T9" fmla="*/ 29 h 29"/>
                <a:gd name="T10" fmla="*/ 17 w 22"/>
                <a:gd name="T11" fmla="*/ 17 h 29"/>
                <a:gd name="T12" fmla="*/ 17 w 22"/>
                <a:gd name="T13" fmla="*/ 12 h 29"/>
                <a:gd name="T14" fmla="*/ 21 w 22"/>
                <a:gd name="T15" fmla="*/ 7 h 29"/>
                <a:gd name="T16" fmla="*/ 19 w 22"/>
                <a:gd name="T17" fmla="*/ 0 h 29"/>
                <a:gd name="T18" fmla="*/ 14 w 22"/>
                <a:gd name="T19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9">
                  <a:moveTo>
                    <a:pt x="14" y="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7" y="26"/>
                    <a:pt x="17" y="18"/>
                    <a:pt x="17" y="17"/>
                  </a:cubicBezTo>
                  <a:cubicBezTo>
                    <a:pt x="18" y="16"/>
                    <a:pt x="17" y="12"/>
                    <a:pt x="17" y="12"/>
                  </a:cubicBezTo>
                  <a:cubicBezTo>
                    <a:pt x="17" y="12"/>
                    <a:pt x="21" y="8"/>
                    <a:pt x="21" y="7"/>
                  </a:cubicBezTo>
                  <a:cubicBezTo>
                    <a:pt x="22" y="7"/>
                    <a:pt x="20" y="2"/>
                    <a:pt x="19" y="0"/>
                  </a:cubicBezTo>
                  <a:lnTo>
                    <a:pt x="14" y="4"/>
                  </a:lnTo>
                  <a:close/>
                </a:path>
              </a:pathLst>
            </a:custGeom>
            <a:solidFill>
              <a:srgbClr val="FDE7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5" name="Freeform 543"/>
            <p:cNvSpPr>
              <a:spLocks/>
            </p:cNvSpPr>
            <p:nvPr/>
          </p:nvSpPr>
          <p:spPr bwMode="auto">
            <a:xfrm>
              <a:off x="4767708" y="2652605"/>
              <a:ext cx="68738" cy="103839"/>
            </a:xfrm>
            <a:custGeom>
              <a:avLst/>
              <a:gdLst>
                <a:gd name="T0" fmla="*/ 16 w 20"/>
                <a:gd name="T1" fmla="*/ 0 h 30"/>
                <a:gd name="T2" fmla="*/ 15 w 20"/>
                <a:gd name="T3" fmla="*/ 1 h 30"/>
                <a:gd name="T4" fmla="*/ 17 w 20"/>
                <a:gd name="T5" fmla="*/ 7 h 30"/>
                <a:gd name="T6" fmla="*/ 13 w 20"/>
                <a:gd name="T7" fmla="*/ 12 h 30"/>
                <a:gd name="T8" fmla="*/ 13 w 20"/>
                <a:gd name="T9" fmla="*/ 17 h 30"/>
                <a:gd name="T10" fmla="*/ 0 w 20"/>
                <a:gd name="T11" fmla="*/ 29 h 30"/>
                <a:gd name="T12" fmla="*/ 2 w 20"/>
                <a:gd name="T13" fmla="*/ 30 h 30"/>
                <a:gd name="T14" fmla="*/ 15 w 20"/>
                <a:gd name="T15" fmla="*/ 17 h 30"/>
                <a:gd name="T16" fmla="*/ 15 w 20"/>
                <a:gd name="T17" fmla="*/ 12 h 30"/>
                <a:gd name="T18" fmla="*/ 20 w 20"/>
                <a:gd name="T19" fmla="*/ 8 h 30"/>
                <a:gd name="T20" fmla="*/ 18 w 20"/>
                <a:gd name="T21" fmla="*/ 4 h 30"/>
                <a:gd name="T22" fmla="*/ 16 w 20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30">
                  <a:moveTo>
                    <a:pt x="16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6" y="3"/>
                    <a:pt x="18" y="7"/>
                    <a:pt x="17" y="7"/>
                  </a:cubicBezTo>
                  <a:cubicBezTo>
                    <a:pt x="17" y="8"/>
                    <a:pt x="13" y="12"/>
                    <a:pt x="13" y="12"/>
                  </a:cubicBezTo>
                  <a:cubicBezTo>
                    <a:pt x="13" y="12"/>
                    <a:pt x="14" y="16"/>
                    <a:pt x="13" y="17"/>
                  </a:cubicBezTo>
                  <a:cubicBezTo>
                    <a:pt x="13" y="18"/>
                    <a:pt x="3" y="26"/>
                    <a:pt x="0" y="2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19" y="6"/>
                    <a:pt x="18" y="4"/>
                  </a:cubicBezTo>
                  <a:cubicBezTo>
                    <a:pt x="17" y="3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DBBB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6" name="Freeform 544"/>
            <p:cNvSpPr>
              <a:spLocks/>
            </p:cNvSpPr>
            <p:nvPr/>
          </p:nvSpPr>
          <p:spPr bwMode="auto">
            <a:xfrm>
              <a:off x="4760396" y="2684781"/>
              <a:ext cx="20475" cy="65814"/>
            </a:xfrm>
            <a:custGeom>
              <a:avLst/>
              <a:gdLst>
                <a:gd name="T0" fmla="*/ 5 w 14"/>
                <a:gd name="T1" fmla="*/ 0 h 45"/>
                <a:gd name="T2" fmla="*/ 0 w 14"/>
                <a:gd name="T3" fmla="*/ 7 h 45"/>
                <a:gd name="T4" fmla="*/ 7 w 14"/>
                <a:gd name="T5" fmla="*/ 42 h 45"/>
                <a:gd name="T6" fmla="*/ 10 w 14"/>
                <a:gd name="T7" fmla="*/ 45 h 45"/>
                <a:gd name="T8" fmla="*/ 14 w 14"/>
                <a:gd name="T9" fmla="*/ 38 h 45"/>
                <a:gd name="T10" fmla="*/ 10 w 14"/>
                <a:gd name="T11" fmla="*/ 7 h 45"/>
                <a:gd name="T12" fmla="*/ 5 w 14"/>
                <a:gd name="T1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5">
                  <a:moveTo>
                    <a:pt x="5" y="0"/>
                  </a:moveTo>
                  <a:lnTo>
                    <a:pt x="0" y="7"/>
                  </a:lnTo>
                  <a:lnTo>
                    <a:pt x="7" y="42"/>
                  </a:lnTo>
                  <a:lnTo>
                    <a:pt x="10" y="45"/>
                  </a:lnTo>
                  <a:lnTo>
                    <a:pt x="14" y="38"/>
                  </a:lnTo>
                  <a:lnTo>
                    <a:pt x="10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BBB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7" name="Freeform 545"/>
            <p:cNvSpPr>
              <a:spLocks/>
            </p:cNvSpPr>
            <p:nvPr/>
          </p:nvSpPr>
          <p:spPr bwMode="auto">
            <a:xfrm>
              <a:off x="4694582" y="2652605"/>
              <a:ext cx="80438" cy="108226"/>
            </a:xfrm>
            <a:custGeom>
              <a:avLst/>
              <a:gdLst>
                <a:gd name="T0" fmla="*/ 16 w 23"/>
                <a:gd name="T1" fmla="*/ 4 h 31"/>
                <a:gd name="T2" fmla="*/ 11 w 23"/>
                <a:gd name="T3" fmla="*/ 4 h 31"/>
                <a:gd name="T4" fmla="*/ 6 w 23"/>
                <a:gd name="T5" fmla="*/ 0 h 31"/>
                <a:gd name="T6" fmla="*/ 6 w 23"/>
                <a:gd name="T7" fmla="*/ 0 h 31"/>
                <a:gd name="T8" fmla="*/ 5 w 23"/>
                <a:gd name="T9" fmla="*/ 0 h 31"/>
                <a:gd name="T10" fmla="*/ 2 w 23"/>
                <a:gd name="T11" fmla="*/ 4 h 31"/>
                <a:gd name="T12" fmla="*/ 0 w 23"/>
                <a:gd name="T13" fmla="*/ 7 h 31"/>
                <a:gd name="T14" fmla="*/ 5 w 23"/>
                <a:gd name="T15" fmla="*/ 12 h 31"/>
                <a:gd name="T16" fmla="*/ 4 w 23"/>
                <a:gd name="T17" fmla="*/ 17 h 31"/>
                <a:gd name="T18" fmla="*/ 16 w 23"/>
                <a:gd name="T19" fmla="*/ 31 h 31"/>
                <a:gd name="T20" fmla="*/ 19 w 23"/>
                <a:gd name="T21" fmla="*/ 30 h 31"/>
                <a:gd name="T22" fmla="*/ 7 w 23"/>
                <a:gd name="T23" fmla="*/ 17 h 31"/>
                <a:gd name="T24" fmla="*/ 7 w 23"/>
                <a:gd name="T25" fmla="*/ 12 h 31"/>
                <a:gd name="T26" fmla="*/ 3 w 23"/>
                <a:gd name="T27" fmla="*/ 7 h 31"/>
                <a:gd name="T28" fmla="*/ 3 w 23"/>
                <a:gd name="T29" fmla="*/ 6 h 31"/>
                <a:gd name="T30" fmla="*/ 3 w 23"/>
                <a:gd name="T31" fmla="*/ 7 h 31"/>
                <a:gd name="T32" fmla="*/ 7 w 23"/>
                <a:gd name="T33" fmla="*/ 12 h 31"/>
                <a:gd name="T34" fmla="*/ 7 w 23"/>
                <a:gd name="T35" fmla="*/ 17 h 31"/>
                <a:gd name="T36" fmla="*/ 19 w 23"/>
                <a:gd name="T37" fmla="*/ 30 h 31"/>
                <a:gd name="T38" fmla="*/ 23 w 23"/>
                <a:gd name="T39" fmla="*/ 27 h 31"/>
                <a:gd name="T40" fmla="*/ 22 w 23"/>
                <a:gd name="T41" fmla="*/ 12 h 31"/>
                <a:gd name="T42" fmla="*/ 16 w 23"/>
                <a:gd name="T4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31">
                  <a:moveTo>
                    <a:pt x="16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3" y="3"/>
                    <a:pt x="2" y="4"/>
                  </a:cubicBezTo>
                  <a:cubicBezTo>
                    <a:pt x="1" y="5"/>
                    <a:pt x="0" y="7"/>
                    <a:pt x="0" y="7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6" y="26"/>
                    <a:pt x="7" y="18"/>
                    <a:pt x="7" y="17"/>
                  </a:cubicBezTo>
                  <a:cubicBezTo>
                    <a:pt x="6" y="16"/>
                    <a:pt x="7" y="12"/>
                    <a:pt x="7" y="12"/>
                  </a:cubicBezTo>
                  <a:cubicBezTo>
                    <a:pt x="7" y="12"/>
                    <a:pt x="3" y="8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7" y="12"/>
                    <a:pt x="7" y="12"/>
                  </a:cubicBezTo>
                  <a:cubicBezTo>
                    <a:pt x="7" y="12"/>
                    <a:pt x="6" y="16"/>
                    <a:pt x="7" y="17"/>
                  </a:cubicBezTo>
                  <a:cubicBezTo>
                    <a:pt x="7" y="18"/>
                    <a:pt x="16" y="26"/>
                    <a:pt x="19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2" y="12"/>
                    <a:pt x="22" y="12"/>
                    <a:pt x="22" y="12"/>
                  </a:cubicBezTo>
                  <a:lnTo>
                    <a:pt x="16" y="4"/>
                  </a:lnTo>
                  <a:close/>
                </a:path>
              </a:pathLst>
            </a:custGeom>
            <a:solidFill>
              <a:srgbClr val="FDE7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8" name="Freeform 546"/>
            <p:cNvSpPr>
              <a:spLocks/>
            </p:cNvSpPr>
            <p:nvPr/>
          </p:nvSpPr>
          <p:spPr bwMode="auto">
            <a:xfrm>
              <a:off x="4666795" y="2629205"/>
              <a:ext cx="52651" cy="51188"/>
            </a:xfrm>
            <a:custGeom>
              <a:avLst/>
              <a:gdLst>
                <a:gd name="T0" fmla="*/ 2 w 15"/>
                <a:gd name="T1" fmla="*/ 3 h 15"/>
                <a:gd name="T2" fmla="*/ 0 w 15"/>
                <a:gd name="T3" fmla="*/ 11 h 15"/>
                <a:gd name="T4" fmla="*/ 8 w 15"/>
                <a:gd name="T5" fmla="*/ 15 h 15"/>
                <a:gd name="T6" fmla="*/ 11 w 15"/>
                <a:gd name="T7" fmla="*/ 10 h 15"/>
                <a:gd name="T8" fmla="*/ 15 w 15"/>
                <a:gd name="T9" fmla="*/ 7 h 15"/>
                <a:gd name="T10" fmla="*/ 11 w 15"/>
                <a:gd name="T11" fmla="*/ 0 h 15"/>
                <a:gd name="T12" fmla="*/ 2 w 15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2" y="3"/>
                  </a:moveTo>
                  <a:cubicBezTo>
                    <a:pt x="0" y="5"/>
                    <a:pt x="0" y="11"/>
                    <a:pt x="0" y="1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9" y="12"/>
                    <a:pt x="11" y="10"/>
                  </a:cubicBezTo>
                  <a:cubicBezTo>
                    <a:pt x="13" y="8"/>
                    <a:pt x="15" y="7"/>
                    <a:pt x="15" y="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5" y="0"/>
                    <a:pt x="2" y="3"/>
                  </a:cubicBezTo>
                  <a:close/>
                </a:path>
              </a:pathLst>
            </a:custGeom>
            <a:solidFill>
              <a:srgbClr val="E9B75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9" name="Freeform 547"/>
            <p:cNvSpPr>
              <a:spLocks/>
            </p:cNvSpPr>
            <p:nvPr/>
          </p:nvSpPr>
          <p:spPr bwMode="auto">
            <a:xfrm>
              <a:off x="4605369" y="2408365"/>
              <a:ext cx="93601" cy="210603"/>
            </a:xfrm>
            <a:custGeom>
              <a:avLst/>
              <a:gdLst>
                <a:gd name="T0" fmla="*/ 10 w 27"/>
                <a:gd name="T1" fmla="*/ 10 h 61"/>
                <a:gd name="T2" fmla="*/ 12 w 27"/>
                <a:gd name="T3" fmla="*/ 3 h 61"/>
                <a:gd name="T4" fmla="*/ 10 w 27"/>
                <a:gd name="T5" fmla="*/ 5 h 61"/>
                <a:gd name="T6" fmla="*/ 9 w 27"/>
                <a:gd name="T7" fmla="*/ 0 h 61"/>
                <a:gd name="T8" fmla="*/ 9 w 27"/>
                <a:gd name="T9" fmla="*/ 5 h 61"/>
                <a:gd name="T10" fmla="*/ 8 w 27"/>
                <a:gd name="T11" fmla="*/ 2 h 61"/>
                <a:gd name="T12" fmla="*/ 8 w 27"/>
                <a:gd name="T13" fmla="*/ 9 h 61"/>
                <a:gd name="T14" fmla="*/ 7 w 27"/>
                <a:gd name="T15" fmla="*/ 33 h 61"/>
                <a:gd name="T16" fmla="*/ 1 w 27"/>
                <a:gd name="T17" fmla="*/ 33 h 61"/>
                <a:gd name="T18" fmla="*/ 4 w 27"/>
                <a:gd name="T19" fmla="*/ 34 h 61"/>
                <a:gd name="T20" fmla="*/ 2 w 27"/>
                <a:gd name="T21" fmla="*/ 35 h 61"/>
                <a:gd name="T22" fmla="*/ 8 w 27"/>
                <a:gd name="T23" fmla="*/ 34 h 61"/>
                <a:gd name="T24" fmla="*/ 27 w 27"/>
                <a:gd name="T25" fmla="*/ 61 h 61"/>
                <a:gd name="T26" fmla="*/ 11 w 27"/>
                <a:gd name="T27" fmla="*/ 33 h 61"/>
                <a:gd name="T28" fmla="*/ 10 w 27"/>
                <a:gd name="T29" fmla="*/ 1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61">
                  <a:moveTo>
                    <a:pt x="10" y="10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2" y="33"/>
                    <a:pt x="1" y="33"/>
                  </a:cubicBezTo>
                  <a:cubicBezTo>
                    <a:pt x="0" y="33"/>
                    <a:pt x="4" y="34"/>
                    <a:pt x="4" y="34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11" y="33"/>
                    <a:pt x="11" y="33"/>
                    <a:pt x="11" y="33"/>
                  </a:cubicBezTo>
                  <a:lnTo>
                    <a:pt x="10" y="10"/>
                  </a:lnTo>
                  <a:close/>
                </a:path>
              </a:pathLst>
            </a:custGeom>
            <a:solidFill>
              <a:srgbClr val="E9B75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0" name="Freeform 548"/>
            <p:cNvSpPr>
              <a:spLocks/>
            </p:cNvSpPr>
            <p:nvPr/>
          </p:nvSpPr>
          <p:spPr bwMode="auto">
            <a:xfrm>
              <a:off x="4808658" y="2632131"/>
              <a:ext cx="55575" cy="52651"/>
            </a:xfrm>
            <a:custGeom>
              <a:avLst/>
              <a:gdLst>
                <a:gd name="T0" fmla="*/ 6 w 16"/>
                <a:gd name="T1" fmla="*/ 0 h 15"/>
                <a:gd name="T2" fmla="*/ 0 w 16"/>
                <a:gd name="T3" fmla="*/ 7 h 15"/>
                <a:gd name="T4" fmla="*/ 5 w 16"/>
                <a:gd name="T5" fmla="*/ 11 h 15"/>
                <a:gd name="T6" fmla="*/ 8 w 16"/>
                <a:gd name="T7" fmla="*/ 15 h 15"/>
                <a:gd name="T8" fmla="*/ 15 w 16"/>
                <a:gd name="T9" fmla="*/ 12 h 15"/>
                <a:gd name="T10" fmla="*/ 13 w 16"/>
                <a:gd name="T11" fmla="*/ 3 h 15"/>
                <a:gd name="T12" fmla="*/ 6 w 16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5">
                  <a:moveTo>
                    <a:pt x="6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3" y="8"/>
                    <a:pt x="5" y="11"/>
                  </a:cubicBezTo>
                  <a:cubicBezTo>
                    <a:pt x="7" y="13"/>
                    <a:pt x="8" y="15"/>
                    <a:pt x="8" y="15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6" y="6"/>
                    <a:pt x="13" y="3"/>
                  </a:cubicBezTo>
                  <a:cubicBezTo>
                    <a:pt x="11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E9B75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1" name="Freeform 549"/>
            <p:cNvSpPr>
              <a:spLocks/>
            </p:cNvSpPr>
            <p:nvPr/>
          </p:nvSpPr>
          <p:spPr bwMode="auto">
            <a:xfrm>
              <a:off x="4833521" y="2396665"/>
              <a:ext cx="68738" cy="229615"/>
            </a:xfrm>
            <a:custGeom>
              <a:avLst/>
              <a:gdLst>
                <a:gd name="T0" fmla="*/ 16 w 47"/>
                <a:gd name="T1" fmla="*/ 8 h 157"/>
                <a:gd name="T2" fmla="*/ 14 w 47"/>
                <a:gd name="T3" fmla="*/ 15 h 157"/>
                <a:gd name="T4" fmla="*/ 12 w 47"/>
                <a:gd name="T5" fmla="*/ 0 h 157"/>
                <a:gd name="T6" fmla="*/ 12 w 47"/>
                <a:gd name="T7" fmla="*/ 15 h 157"/>
                <a:gd name="T8" fmla="*/ 7 w 47"/>
                <a:gd name="T9" fmla="*/ 15 h 157"/>
                <a:gd name="T10" fmla="*/ 14 w 47"/>
                <a:gd name="T11" fmla="*/ 19 h 157"/>
                <a:gd name="T12" fmla="*/ 33 w 47"/>
                <a:gd name="T13" fmla="*/ 95 h 157"/>
                <a:gd name="T14" fmla="*/ 0 w 47"/>
                <a:gd name="T15" fmla="*/ 157 h 157"/>
                <a:gd name="T16" fmla="*/ 47 w 47"/>
                <a:gd name="T17" fmla="*/ 90 h 157"/>
                <a:gd name="T18" fmla="*/ 16 w 47"/>
                <a:gd name="T19" fmla="*/ 19 h 157"/>
                <a:gd name="T20" fmla="*/ 16 w 47"/>
                <a:gd name="T21" fmla="*/ 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157">
                  <a:moveTo>
                    <a:pt x="16" y="8"/>
                  </a:moveTo>
                  <a:lnTo>
                    <a:pt x="14" y="15"/>
                  </a:lnTo>
                  <a:lnTo>
                    <a:pt x="12" y="0"/>
                  </a:lnTo>
                  <a:lnTo>
                    <a:pt x="12" y="15"/>
                  </a:lnTo>
                  <a:lnTo>
                    <a:pt x="7" y="15"/>
                  </a:lnTo>
                  <a:lnTo>
                    <a:pt x="14" y="19"/>
                  </a:lnTo>
                  <a:lnTo>
                    <a:pt x="33" y="95"/>
                  </a:lnTo>
                  <a:lnTo>
                    <a:pt x="0" y="157"/>
                  </a:lnTo>
                  <a:lnTo>
                    <a:pt x="47" y="90"/>
                  </a:lnTo>
                  <a:lnTo>
                    <a:pt x="16" y="19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E9B75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2" name="Freeform 550"/>
            <p:cNvSpPr>
              <a:spLocks/>
            </p:cNvSpPr>
            <p:nvPr/>
          </p:nvSpPr>
          <p:spPr bwMode="auto">
            <a:xfrm>
              <a:off x="4639007" y="2487342"/>
              <a:ext cx="238390" cy="40951"/>
            </a:xfrm>
            <a:custGeom>
              <a:avLst/>
              <a:gdLst>
                <a:gd name="T0" fmla="*/ 33 w 69"/>
                <a:gd name="T1" fmla="*/ 4 h 12"/>
                <a:gd name="T2" fmla="*/ 10 w 69"/>
                <a:gd name="T3" fmla="*/ 8 h 12"/>
                <a:gd name="T4" fmla="*/ 4 w 69"/>
                <a:gd name="T5" fmla="*/ 7 h 12"/>
                <a:gd name="T6" fmla="*/ 0 w 69"/>
                <a:gd name="T7" fmla="*/ 6 h 12"/>
                <a:gd name="T8" fmla="*/ 4 w 69"/>
                <a:gd name="T9" fmla="*/ 10 h 12"/>
                <a:gd name="T10" fmla="*/ 11 w 69"/>
                <a:gd name="T11" fmla="*/ 12 h 12"/>
                <a:gd name="T12" fmla="*/ 31 w 69"/>
                <a:gd name="T13" fmla="*/ 5 h 12"/>
                <a:gd name="T14" fmla="*/ 53 w 69"/>
                <a:gd name="T15" fmla="*/ 12 h 12"/>
                <a:gd name="T16" fmla="*/ 69 w 69"/>
                <a:gd name="T17" fmla="*/ 0 h 12"/>
                <a:gd name="T18" fmla="*/ 53 w 69"/>
                <a:gd name="T19" fmla="*/ 8 h 12"/>
                <a:gd name="T20" fmla="*/ 33 w 69"/>
                <a:gd name="T2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2">
                  <a:moveTo>
                    <a:pt x="33" y="4"/>
                  </a:moveTo>
                  <a:cubicBezTo>
                    <a:pt x="27" y="4"/>
                    <a:pt x="17" y="8"/>
                    <a:pt x="10" y="8"/>
                  </a:cubicBezTo>
                  <a:cubicBezTo>
                    <a:pt x="8" y="8"/>
                    <a:pt x="6" y="8"/>
                    <a:pt x="4" y="7"/>
                  </a:cubicBezTo>
                  <a:cubicBezTo>
                    <a:pt x="1" y="7"/>
                    <a:pt x="0" y="6"/>
                    <a:pt x="0" y="6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6" y="12"/>
                    <a:pt x="11" y="12"/>
                  </a:cubicBezTo>
                  <a:cubicBezTo>
                    <a:pt x="16" y="12"/>
                    <a:pt x="27" y="5"/>
                    <a:pt x="31" y="5"/>
                  </a:cubicBezTo>
                  <a:cubicBezTo>
                    <a:pt x="36" y="5"/>
                    <a:pt x="48" y="12"/>
                    <a:pt x="53" y="12"/>
                  </a:cubicBezTo>
                  <a:cubicBezTo>
                    <a:pt x="58" y="12"/>
                    <a:pt x="69" y="0"/>
                    <a:pt x="69" y="0"/>
                  </a:cubicBezTo>
                  <a:cubicBezTo>
                    <a:pt x="69" y="0"/>
                    <a:pt x="59" y="8"/>
                    <a:pt x="53" y="8"/>
                  </a:cubicBezTo>
                  <a:cubicBezTo>
                    <a:pt x="47" y="8"/>
                    <a:pt x="40" y="4"/>
                    <a:pt x="33" y="4"/>
                  </a:cubicBezTo>
                  <a:close/>
                </a:path>
              </a:pathLst>
            </a:custGeom>
            <a:solidFill>
              <a:srgbClr val="E9B75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3" name="Freeform 551"/>
            <p:cNvSpPr>
              <a:spLocks/>
            </p:cNvSpPr>
            <p:nvPr/>
          </p:nvSpPr>
          <p:spPr bwMode="auto">
            <a:xfrm>
              <a:off x="6592926" y="3338524"/>
              <a:ext cx="68738" cy="51188"/>
            </a:xfrm>
            <a:custGeom>
              <a:avLst/>
              <a:gdLst>
                <a:gd name="T0" fmla="*/ 19 w 20"/>
                <a:gd name="T1" fmla="*/ 3 h 15"/>
                <a:gd name="T2" fmla="*/ 12 w 20"/>
                <a:gd name="T3" fmla="*/ 0 h 15"/>
                <a:gd name="T4" fmla="*/ 1 w 20"/>
                <a:gd name="T5" fmla="*/ 3 h 15"/>
                <a:gd name="T6" fmla="*/ 1 w 20"/>
                <a:gd name="T7" fmla="*/ 4 h 15"/>
                <a:gd name="T8" fmla="*/ 2 w 20"/>
                <a:gd name="T9" fmla="*/ 6 h 15"/>
                <a:gd name="T10" fmla="*/ 0 w 20"/>
                <a:gd name="T11" fmla="*/ 10 h 15"/>
                <a:gd name="T12" fmla="*/ 1 w 20"/>
                <a:gd name="T13" fmla="*/ 12 h 15"/>
                <a:gd name="T14" fmla="*/ 1 w 20"/>
                <a:gd name="T15" fmla="*/ 13 h 15"/>
                <a:gd name="T16" fmla="*/ 10 w 20"/>
                <a:gd name="T17" fmla="*/ 15 h 15"/>
                <a:gd name="T18" fmla="*/ 19 w 20"/>
                <a:gd name="T19" fmla="*/ 13 h 15"/>
                <a:gd name="T20" fmla="*/ 19 w 20"/>
                <a:gd name="T21" fmla="*/ 12 h 15"/>
                <a:gd name="T22" fmla="*/ 19 w 20"/>
                <a:gd name="T23" fmla="*/ 12 h 15"/>
                <a:gd name="T24" fmla="*/ 20 w 20"/>
                <a:gd name="T25" fmla="*/ 11 h 15"/>
                <a:gd name="T26" fmla="*/ 19 w 20"/>
                <a:gd name="T27" fmla="*/ 6 h 15"/>
                <a:gd name="T28" fmla="*/ 19 w 20"/>
                <a:gd name="T2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5">
                  <a:moveTo>
                    <a:pt x="19" y="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5"/>
                    <a:pt x="2" y="6"/>
                  </a:cubicBezTo>
                  <a:cubicBezTo>
                    <a:pt x="1" y="7"/>
                    <a:pt x="0" y="9"/>
                    <a:pt x="0" y="10"/>
                  </a:cubicBezTo>
                  <a:cubicBezTo>
                    <a:pt x="0" y="11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8" y="15"/>
                    <a:pt x="10" y="15"/>
                  </a:cubicBezTo>
                  <a:cubicBezTo>
                    <a:pt x="12" y="15"/>
                    <a:pt x="19" y="13"/>
                    <a:pt x="19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8"/>
                    <a:pt x="19" y="6"/>
                  </a:cubicBezTo>
                  <a:cubicBezTo>
                    <a:pt x="17" y="4"/>
                    <a:pt x="19" y="3"/>
                    <a:pt x="19" y="3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4" name="Freeform 552"/>
            <p:cNvSpPr>
              <a:spLocks/>
            </p:cNvSpPr>
            <p:nvPr/>
          </p:nvSpPr>
          <p:spPr bwMode="auto">
            <a:xfrm>
              <a:off x="6603164" y="3356075"/>
              <a:ext cx="27788" cy="16087"/>
            </a:xfrm>
            <a:custGeom>
              <a:avLst/>
              <a:gdLst>
                <a:gd name="T0" fmla="*/ 7 w 8"/>
                <a:gd name="T1" fmla="*/ 0 h 5"/>
                <a:gd name="T2" fmla="*/ 0 w 8"/>
                <a:gd name="T3" fmla="*/ 1 h 5"/>
                <a:gd name="T4" fmla="*/ 2 w 8"/>
                <a:gd name="T5" fmla="*/ 4 h 5"/>
                <a:gd name="T6" fmla="*/ 6 w 8"/>
                <a:gd name="T7" fmla="*/ 3 h 5"/>
                <a:gd name="T8" fmla="*/ 7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7" y="0"/>
                  </a:moveTo>
                  <a:cubicBezTo>
                    <a:pt x="6" y="0"/>
                    <a:pt x="0" y="1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3" y="5"/>
                    <a:pt x="6" y="4"/>
                    <a:pt x="6" y="3"/>
                  </a:cubicBezTo>
                  <a:cubicBezTo>
                    <a:pt x="7" y="3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5" name="Freeform 553"/>
            <p:cNvSpPr>
              <a:spLocks/>
            </p:cNvSpPr>
            <p:nvPr/>
          </p:nvSpPr>
          <p:spPr bwMode="auto">
            <a:xfrm>
              <a:off x="6455450" y="3344374"/>
              <a:ext cx="78975" cy="59964"/>
            </a:xfrm>
            <a:custGeom>
              <a:avLst/>
              <a:gdLst>
                <a:gd name="T0" fmla="*/ 22 w 23"/>
                <a:gd name="T1" fmla="*/ 5 h 17"/>
                <a:gd name="T2" fmla="*/ 22 w 23"/>
                <a:gd name="T3" fmla="*/ 3 h 17"/>
                <a:gd name="T4" fmla="*/ 10 w 23"/>
                <a:gd name="T5" fmla="*/ 0 h 17"/>
                <a:gd name="T6" fmla="*/ 2 w 23"/>
                <a:gd name="T7" fmla="*/ 4 h 17"/>
                <a:gd name="T8" fmla="*/ 2 w 23"/>
                <a:gd name="T9" fmla="*/ 7 h 17"/>
                <a:gd name="T10" fmla="*/ 1 w 23"/>
                <a:gd name="T11" fmla="*/ 12 h 17"/>
                <a:gd name="T12" fmla="*/ 1 w 23"/>
                <a:gd name="T13" fmla="*/ 13 h 17"/>
                <a:gd name="T14" fmla="*/ 1 w 23"/>
                <a:gd name="T15" fmla="*/ 13 h 17"/>
                <a:gd name="T16" fmla="*/ 1 w 23"/>
                <a:gd name="T17" fmla="*/ 15 h 17"/>
                <a:gd name="T18" fmla="*/ 12 w 23"/>
                <a:gd name="T19" fmla="*/ 17 h 17"/>
                <a:gd name="T20" fmla="*/ 22 w 23"/>
                <a:gd name="T21" fmla="*/ 15 h 17"/>
                <a:gd name="T22" fmla="*/ 22 w 23"/>
                <a:gd name="T23" fmla="*/ 13 h 17"/>
                <a:gd name="T24" fmla="*/ 23 w 23"/>
                <a:gd name="T25" fmla="*/ 12 h 17"/>
                <a:gd name="T26" fmla="*/ 21 w 23"/>
                <a:gd name="T27" fmla="*/ 7 h 17"/>
                <a:gd name="T28" fmla="*/ 22 w 23"/>
                <a:gd name="T2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17">
                  <a:moveTo>
                    <a:pt x="22" y="5"/>
                  </a:moveTo>
                  <a:cubicBezTo>
                    <a:pt x="22" y="3"/>
                    <a:pt x="22" y="3"/>
                    <a:pt x="22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2" y="7"/>
                  </a:cubicBezTo>
                  <a:cubicBezTo>
                    <a:pt x="0" y="9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9" y="17"/>
                    <a:pt x="12" y="17"/>
                  </a:cubicBezTo>
                  <a:cubicBezTo>
                    <a:pt x="15" y="17"/>
                    <a:pt x="22" y="15"/>
                    <a:pt x="22" y="15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3" y="13"/>
                    <a:pt x="23" y="12"/>
                  </a:cubicBezTo>
                  <a:cubicBezTo>
                    <a:pt x="23" y="10"/>
                    <a:pt x="22" y="8"/>
                    <a:pt x="21" y="7"/>
                  </a:cubicBezTo>
                  <a:cubicBezTo>
                    <a:pt x="21" y="6"/>
                    <a:pt x="22" y="5"/>
                    <a:pt x="22" y="5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6" name="Freeform 554"/>
            <p:cNvSpPr>
              <a:spLocks/>
            </p:cNvSpPr>
            <p:nvPr/>
          </p:nvSpPr>
          <p:spPr bwMode="auto">
            <a:xfrm>
              <a:off x="6689452" y="2826645"/>
              <a:ext cx="48263" cy="96526"/>
            </a:xfrm>
            <a:custGeom>
              <a:avLst/>
              <a:gdLst>
                <a:gd name="T0" fmla="*/ 22 w 33"/>
                <a:gd name="T1" fmla="*/ 2 h 66"/>
                <a:gd name="T2" fmla="*/ 17 w 33"/>
                <a:gd name="T3" fmla="*/ 0 h 66"/>
                <a:gd name="T4" fmla="*/ 7 w 33"/>
                <a:gd name="T5" fmla="*/ 12 h 66"/>
                <a:gd name="T6" fmla="*/ 0 w 33"/>
                <a:gd name="T7" fmla="*/ 28 h 66"/>
                <a:gd name="T8" fmla="*/ 0 w 33"/>
                <a:gd name="T9" fmla="*/ 59 h 66"/>
                <a:gd name="T10" fmla="*/ 17 w 33"/>
                <a:gd name="T11" fmla="*/ 66 h 66"/>
                <a:gd name="T12" fmla="*/ 26 w 33"/>
                <a:gd name="T13" fmla="*/ 40 h 66"/>
                <a:gd name="T14" fmla="*/ 33 w 33"/>
                <a:gd name="T15" fmla="*/ 23 h 66"/>
                <a:gd name="T16" fmla="*/ 24 w 33"/>
                <a:gd name="T17" fmla="*/ 9 h 66"/>
                <a:gd name="T18" fmla="*/ 22 w 33"/>
                <a:gd name="T19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66">
                  <a:moveTo>
                    <a:pt x="22" y="2"/>
                  </a:moveTo>
                  <a:lnTo>
                    <a:pt x="17" y="0"/>
                  </a:lnTo>
                  <a:lnTo>
                    <a:pt x="7" y="12"/>
                  </a:lnTo>
                  <a:lnTo>
                    <a:pt x="0" y="28"/>
                  </a:lnTo>
                  <a:lnTo>
                    <a:pt x="0" y="59"/>
                  </a:lnTo>
                  <a:lnTo>
                    <a:pt x="17" y="66"/>
                  </a:lnTo>
                  <a:lnTo>
                    <a:pt x="26" y="40"/>
                  </a:lnTo>
                  <a:lnTo>
                    <a:pt x="33" y="23"/>
                  </a:lnTo>
                  <a:lnTo>
                    <a:pt x="24" y="9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F6D9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7" name="Freeform 555"/>
            <p:cNvSpPr>
              <a:spLocks/>
            </p:cNvSpPr>
            <p:nvPr/>
          </p:nvSpPr>
          <p:spPr bwMode="auto">
            <a:xfrm>
              <a:off x="6437900" y="2812020"/>
              <a:ext cx="238390" cy="549906"/>
            </a:xfrm>
            <a:custGeom>
              <a:avLst/>
              <a:gdLst>
                <a:gd name="T0" fmla="*/ 7 w 69"/>
                <a:gd name="T1" fmla="*/ 159 h 159"/>
                <a:gd name="T2" fmla="*/ 16 w 69"/>
                <a:gd name="T3" fmla="*/ 156 h 159"/>
                <a:gd name="T4" fmla="*/ 17 w 69"/>
                <a:gd name="T5" fmla="*/ 157 h 159"/>
                <a:gd name="T6" fmla="*/ 21 w 69"/>
                <a:gd name="T7" fmla="*/ 93 h 159"/>
                <a:gd name="T8" fmla="*/ 25 w 69"/>
                <a:gd name="T9" fmla="*/ 85 h 159"/>
                <a:gd name="T10" fmla="*/ 23 w 69"/>
                <a:gd name="T11" fmla="*/ 77 h 159"/>
                <a:gd name="T12" fmla="*/ 30 w 69"/>
                <a:gd name="T13" fmla="*/ 28 h 159"/>
                <a:gd name="T14" fmla="*/ 36 w 69"/>
                <a:gd name="T15" fmla="*/ 24 h 159"/>
                <a:gd name="T16" fmla="*/ 36 w 69"/>
                <a:gd name="T17" fmla="*/ 24 h 159"/>
                <a:gd name="T18" fmla="*/ 36 w 69"/>
                <a:gd name="T19" fmla="*/ 24 h 159"/>
                <a:gd name="T20" fmla="*/ 38 w 69"/>
                <a:gd name="T21" fmla="*/ 28 h 159"/>
                <a:gd name="T22" fmla="*/ 46 w 69"/>
                <a:gd name="T23" fmla="*/ 156 h 159"/>
                <a:gd name="T24" fmla="*/ 56 w 69"/>
                <a:gd name="T25" fmla="*/ 154 h 159"/>
                <a:gd name="T26" fmla="*/ 64 w 69"/>
                <a:gd name="T27" fmla="*/ 156 h 159"/>
                <a:gd name="T28" fmla="*/ 69 w 69"/>
                <a:gd name="T29" fmla="*/ 1 h 159"/>
                <a:gd name="T30" fmla="*/ 0 w 69"/>
                <a:gd name="T31" fmla="*/ 0 h 159"/>
                <a:gd name="T32" fmla="*/ 7 w 69"/>
                <a:gd name="T33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159">
                  <a:moveTo>
                    <a:pt x="7" y="159"/>
                  </a:moveTo>
                  <a:cubicBezTo>
                    <a:pt x="7" y="159"/>
                    <a:pt x="12" y="156"/>
                    <a:pt x="16" y="156"/>
                  </a:cubicBezTo>
                  <a:cubicBezTo>
                    <a:pt x="17" y="157"/>
                    <a:pt x="17" y="157"/>
                    <a:pt x="17" y="157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8" y="24"/>
                    <a:pt x="38" y="28"/>
                    <a:pt x="38" y="28"/>
                  </a:cubicBezTo>
                  <a:cubicBezTo>
                    <a:pt x="46" y="156"/>
                    <a:pt x="46" y="156"/>
                    <a:pt x="46" y="156"/>
                  </a:cubicBezTo>
                  <a:cubicBezTo>
                    <a:pt x="46" y="156"/>
                    <a:pt x="51" y="154"/>
                    <a:pt x="56" y="154"/>
                  </a:cubicBezTo>
                  <a:cubicBezTo>
                    <a:pt x="60" y="154"/>
                    <a:pt x="64" y="156"/>
                    <a:pt x="64" y="156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" y="159"/>
                  </a:lnTo>
                  <a:close/>
                </a:path>
              </a:pathLst>
            </a:custGeom>
            <a:solidFill>
              <a:srgbClr val="648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8" name="Freeform 556"/>
            <p:cNvSpPr>
              <a:spLocks/>
            </p:cNvSpPr>
            <p:nvPr/>
          </p:nvSpPr>
          <p:spPr bwMode="auto">
            <a:xfrm>
              <a:off x="6437900" y="2809094"/>
              <a:ext cx="238390" cy="542593"/>
            </a:xfrm>
            <a:custGeom>
              <a:avLst/>
              <a:gdLst>
                <a:gd name="T0" fmla="*/ 2 w 163"/>
                <a:gd name="T1" fmla="*/ 21 h 371"/>
                <a:gd name="T2" fmla="*/ 144 w 163"/>
                <a:gd name="T3" fmla="*/ 19 h 371"/>
                <a:gd name="T4" fmla="*/ 146 w 163"/>
                <a:gd name="T5" fmla="*/ 199 h 371"/>
                <a:gd name="T6" fmla="*/ 151 w 163"/>
                <a:gd name="T7" fmla="*/ 215 h 371"/>
                <a:gd name="T8" fmla="*/ 144 w 163"/>
                <a:gd name="T9" fmla="*/ 232 h 371"/>
                <a:gd name="T10" fmla="*/ 139 w 163"/>
                <a:gd name="T11" fmla="*/ 369 h 371"/>
                <a:gd name="T12" fmla="*/ 151 w 163"/>
                <a:gd name="T13" fmla="*/ 371 h 371"/>
                <a:gd name="T14" fmla="*/ 163 w 163"/>
                <a:gd name="T15" fmla="*/ 9 h 371"/>
                <a:gd name="T16" fmla="*/ 0 w 163"/>
                <a:gd name="T17" fmla="*/ 0 h 371"/>
                <a:gd name="T18" fmla="*/ 2 w 163"/>
                <a:gd name="T19" fmla="*/ 2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371">
                  <a:moveTo>
                    <a:pt x="2" y="21"/>
                  </a:moveTo>
                  <a:lnTo>
                    <a:pt x="144" y="19"/>
                  </a:lnTo>
                  <a:lnTo>
                    <a:pt x="146" y="199"/>
                  </a:lnTo>
                  <a:lnTo>
                    <a:pt x="151" y="215"/>
                  </a:lnTo>
                  <a:lnTo>
                    <a:pt x="144" y="232"/>
                  </a:lnTo>
                  <a:lnTo>
                    <a:pt x="139" y="369"/>
                  </a:lnTo>
                  <a:lnTo>
                    <a:pt x="151" y="371"/>
                  </a:lnTo>
                  <a:lnTo>
                    <a:pt x="163" y="9"/>
                  </a:lnTo>
                  <a:lnTo>
                    <a:pt x="0" y="0"/>
                  </a:lnTo>
                  <a:lnTo>
                    <a:pt x="2" y="21"/>
                  </a:lnTo>
                  <a:close/>
                </a:path>
              </a:pathLst>
            </a:custGeom>
            <a:solidFill>
              <a:srgbClr val="547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9" name="Freeform 557"/>
            <p:cNvSpPr>
              <a:spLocks/>
            </p:cNvSpPr>
            <p:nvPr/>
          </p:nvSpPr>
          <p:spPr bwMode="auto">
            <a:xfrm>
              <a:off x="6361849" y="2380577"/>
              <a:ext cx="390491" cy="469468"/>
            </a:xfrm>
            <a:custGeom>
              <a:avLst/>
              <a:gdLst>
                <a:gd name="T0" fmla="*/ 70 w 113"/>
                <a:gd name="T1" fmla="*/ 0 h 136"/>
                <a:gd name="T2" fmla="*/ 44 w 113"/>
                <a:gd name="T3" fmla="*/ 0 h 136"/>
                <a:gd name="T4" fmla="*/ 12 w 113"/>
                <a:gd name="T5" fmla="*/ 7 h 136"/>
                <a:gd name="T6" fmla="*/ 0 w 113"/>
                <a:gd name="T7" fmla="*/ 83 h 136"/>
                <a:gd name="T8" fmla="*/ 4 w 113"/>
                <a:gd name="T9" fmla="*/ 129 h 136"/>
                <a:gd name="T10" fmla="*/ 16 w 113"/>
                <a:gd name="T11" fmla="*/ 126 h 136"/>
                <a:gd name="T12" fmla="*/ 17 w 113"/>
                <a:gd name="T13" fmla="*/ 82 h 136"/>
                <a:gd name="T14" fmla="*/ 22 w 113"/>
                <a:gd name="T15" fmla="*/ 45 h 136"/>
                <a:gd name="T16" fmla="*/ 24 w 113"/>
                <a:gd name="T17" fmla="*/ 93 h 136"/>
                <a:gd name="T18" fmla="*/ 21 w 113"/>
                <a:gd name="T19" fmla="*/ 132 h 136"/>
                <a:gd name="T20" fmla="*/ 54 w 113"/>
                <a:gd name="T21" fmla="*/ 129 h 136"/>
                <a:gd name="T22" fmla="*/ 58 w 113"/>
                <a:gd name="T23" fmla="*/ 124 h 136"/>
                <a:gd name="T24" fmla="*/ 62 w 113"/>
                <a:gd name="T25" fmla="*/ 129 h 136"/>
                <a:gd name="T26" fmla="*/ 97 w 113"/>
                <a:gd name="T27" fmla="*/ 130 h 136"/>
                <a:gd name="T28" fmla="*/ 97 w 113"/>
                <a:gd name="T29" fmla="*/ 129 h 136"/>
                <a:gd name="T30" fmla="*/ 89 w 113"/>
                <a:gd name="T31" fmla="*/ 92 h 136"/>
                <a:gd name="T32" fmla="*/ 92 w 113"/>
                <a:gd name="T33" fmla="*/ 43 h 136"/>
                <a:gd name="T34" fmla="*/ 98 w 113"/>
                <a:gd name="T35" fmla="*/ 92 h 136"/>
                <a:gd name="T36" fmla="*/ 97 w 113"/>
                <a:gd name="T37" fmla="*/ 129 h 136"/>
                <a:gd name="T38" fmla="*/ 97 w 113"/>
                <a:gd name="T39" fmla="*/ 130 h 136"/>
                <a:gd name="T40" fmla="*/ 97 w 113"/>
                <a:gd name="T41" fmla="*/ 130 h 136"/>
                <a:gd name="T42" fmla="*/ 96 w 113"/>
                <a:gd name="T43" fmla="*/ 134 h 136"/>
                <a:gd name="T44" fmla="*/ 109 w 113"/>
                <a:gd name="T45" fmla="*/ 136 h 136"/>
                <a:gd name="T46" fmla="*/ 113 w 113"/>
                <a:gd name="T47" fmla="*/ 81 h 136"/>
                <a:gd name="T48" fmla="*/ 100 w 113"/>
                <a:gd name="T49" fmla="*/ 5 h 136"/>
                <a:gd name="T50" fmla="*/ 70 w 113"/>
                <a:gd name="T5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3" h="136">
                  <a:moveTo>
                    <a:pt x="7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13" y="5"/>
                    <a:pt x="12" y="7"/>
                  </a:cubicBezTo>
                  <a:cubicBezTo>
                    <a:pt x="11" y="8"/>
                    <a:pt x="0" y="83"/>
                    <a:pt x="0" y="83"/>
                  </a:cubicBezTo>
                  <a:cubicBezTo>
                    <a:pt x="1" y="83"/>
                    <a:pt x="4" y="129"/>
                    <a:pt x="4" y="129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21" y="132"/>
                    <a:pt x="24" y="131"/>
                    <a:pt x="54" y="129"/>
                  </a:cubicBezTo>
                  <a:cubicBezTo>
                    <a:pt x="58" y="129"/>
                    <a:pt x="58" y="124"/>
                    <a:pt x="58" y="124"/>
                  </a:cubicBezTo>
                  <a:cubicBezTo>
                    <a:pt x="58" y="124"/>
                    <a:pt x="59" y="129"/>
                    <a:pt x="62" y="129"/>
                  </a:cubicBezTo>
                  <a:cubicBezTo>
                    <a:pt x="65" y="129"/>
                    <a:pt x="93" y="130"/>
                    <a:pt x="97" y="130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89" y="92"/>
                    <a:pt x="89" y="92"/>
                    <a:pt x="89" y="92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7" y="130"/>
                    <a:pt x="97" y="130"/>
                    <a:pt x="97" y="130"/>
                  </a:cubicBezTo>
                  <a:cubicBezTo>
                    <a:pt x="97" y="130"/>
                    <a:pt x="97" y="130"/>
                    <a:pt x="97" y="130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109" y="136"/>
                    <a:pt x="109" y="136"/>
                    <a:pt x="109" y="136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113" y="81"/>
                    <a:pt x="102" y="7"/>
                    <a:pt x="100" y="5"/>
                  </a:cubicBezTo>
                  <a:cubicBezTo>
                    <a:pt x="99" y="4"/>
                    <a:pt x="72" y="0"/>
                    <a:pt x="70" y="0"/>
                  </a:cubicBezTo>
                  <a:close/>
                </a:path>
              </a:pathLst>
            </a:custGeom>
            <a:solidFill>
              <a:srgbClr val="648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0" name="Rectangle 558"/>
            <p:cNvSpPr>
              <a:spLocks noChangeArrowheads="1"/>
            </p:cNvSpPr>
            <p:nvPr/>
          </p:nvSpPr>
          <p:spPr bwMode="auto">
            <a:xfrm>
              <a:off x="6696765" y="2826645"/>
              <a:ext cx="1463" cy="2924"/>
            </a:xfrm>
            <a:prstGeom prst="rect">
              <a:avLst/>
            </a:prstGeom>
            <a:solidFill>
              <a:srgbClr val="648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1" name="Freeform 559"/>
            <p:cNvSpPr>
              <a:spLocks/>
            </p:cNvSpPr>
            <p:nvPr/>
          </p:nvSpPr>
          <p:spPr bwMode="auto">
            <a:xfrm>
              <a:off x="6513951" y="238057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8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2" name="Freeform 560"/>
            <p:cNvSpPr>
              <a:spLocks/>
            </p:cNvSpPr>
            <p:nvPr/>
          </p:nvSpPr>
          <p:spPr bwMode="auto">
            <a:xfrm>
              <a:off x="6603164" y="238057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8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3" name="Freeform 561"/>
            <p:cNvSpPr>
              <a:spLocks/>
            </p:cNvSpPr>
            <p:nvPr/>
          </p:nvSpPr>
          <p:spPr bwMode="auto">
            <a:xfrm>
              <a:off x="6541738" y="2396665"/>
              <a:ext cx="38025" cy="179889"/>
            </a:xfrm>
            <a:custGeom>
              <a:avLst/>
              <a:gdLst>
                <a:gd name="T0" fmla="*/ 10 w 11"/>
                <a:gd name="T1" fmla="*/ 4 h 52"/>
                <a:gd name="T2" fmla="*/ 6 w 11"/>
                <a:gd name="T3" fmla="*/ 0 h 52"/>
                <a:gd name="T4" fmla="*/ 1 w 11"/>
                <a:gd name="T5" fmla="*/ 4 h 52"/>
                <a:gd name="T6" fmla="*/ 3 w 11"/>
                <a:gd name="T7" fmla="*/ 9 h 52"/>
                <a:gd name="T8" fmla="*/ 0 w 11"/>
                <a:gd name="T9" fmla="*/ 27 h 52"/>
                <a:gd name="T10" fmla="*/ 6 w 11"/>
                <a:gd name="T11" fmla="*/ 52 h 52"/>
                <a:gd name="T12" fmla="*/ 11 w 11"/>
                <a:gd name="T13" fmla="*/ 27 h 52"/>
                <a:gd name="T14" fmla="*/ 7 w 11"/>
                <a:gd name="T15" fmla="*/ 9 h 52"/>
                <a:gd name="T16" fmla="*/ 10 w 11"/>
                <a:gd name="T17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2">
                  <a:moveTo>
                    <a:pt x="10" y="4"/>
                  </a:moveTo>
                  <a:cubicBezTo>
                    <a:pt x="10" y="1"/>
                    <a:pt x="6" y="0"/>
                    <a:pt x="6" y="0"/>
                  </a:cubicBezTo>
                  <a:cubicBezTo>
                    <a:pt x="6" y="0"/>
                    <a:pt x="1" y="1"/>
                    <a:pt x="1" y="4"/>
                  </a:cubicBezTo>
                  <a:cubicBezTo>
                    <a:pt x="1" y="7"/>
                    <a:pt x="3" y="9"/>
                    <a:pt x="3" y="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10" y="7"/>
                    <a:pt x="10" y="4"/>
                  </a:cubicBezTo>
                  <a:close/>
                </a:path>
              </a:pathLst>
            </a:custGeom>
            <a:solidFill>
              <a:srgbClr val="F8C6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4" name="Freeform 562"/>
            <p:cNvSpPr>
              <a:spLocks/>
            </p:cNvSpPr>
            <p:nvPr/>
          </p:nvSpPr>
          <p:spPr bwMode="auto">
            <a:xfrm>
              <a:off x="6506638" y="2376190"/>
              <a:ext cx="55575" cy="114076"/>
            </a:xfrm>
            <a:custGeom>
              <a:avLst/>
              <a:gdLst>
                <a:gd name="T0" fmla="*/ 16 w 16"/>
                <a:gd name="T1" fmla="*/ 6 h 33"/>
                <a:gd name="T2" fmla="*/ 13 w 16"/>
                <a:gd name="T3" fmla="*/ 0 h 33"/>
                <a:gd name="T4" fmla="*/ 0 w 16"/>
                <a:gd name="T5" fmla="*/ 1 h 33"/>
                <a:gd name="T6" fmla="*/ 10 w 16"/>
                <a:gd name="T7" fmla="*/ 33 h 33"/>
                <a:gd name="T8" fmla="*/ 13 w 16"/>
                <a:gd name="T9" fmla="*/ 15 h 33"/>
                <a:gd name="T10" fmla="*/ 11 w 16"/>
                <a:gd name="T11" fmla="*/ 10 h 33"/>
                <a:gd name="T12" fmla="*/ 16 w 16"/>
                <a:gd name="T13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3">
                  <a:moveTo>
                    <a:pt x="16" y="6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1" y="13"/>
                    <a:pt x="11" y="10"/>
                  </a:cubicBezTo>
                  <a:cubicBezTo>
                    <a:pt x="11" y="7"/>
                    <a:pt x="16" y="6"/>
                    <a:pt x="16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5" name="Freeform 563"/>
            <p:cNvSpPr>
              <a:spLocks/>
            </p:cNvSpPr>
            <p:nvPr/>
          </p:nvSpPr>
          <p:spPr bwMode="auto">
            <a:xfrm>
              <a:off x="6562213" y="2380577"/>
              <a:ext cx="48263" cy="109689"/>
            </a:xfrm>
            <a:custGeom>
              <a:avLst/>
              <a:gdLst>
                <a:gd name="T0" fmla="*/ 0 w 14"/>
                <a:gd name="T1" fmla="*/ 5 h 32"/>
                <a:gd name="T2" fmla="*/ 4 w 14"/>
                <a:gd name="T3" fmla="*/ 9 h 32"/>
                <a:gd name="T4" fmla="*/ 1 w 14"/>
                <a:gd name="T5" fmla="*/ 15 h 32"/>
                <a:gd name="T6" fmla="*/ 5 w 14"/>
                <a:gd name="T7" fmla="*/ 32 h 32"/>
                <a:gd name="T8" fmla="*/ 14 w 14"/>
                <a:gd name="T9" fmla="*/ 0 h 32"/>
                <a:gd name="T10" fmla="*/ 2 w 14"/>
                <a:gd name="T11" fmla="*/ 0 h 32"/>
                <a:gd name="T12" fmla="*/ 0 w 14"/>
                <a:gd name="T13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2">
                  <a:moveTo>
                    <a:pt x="0" y="5"/>
                  </a:moveTo>
                  <a:cubicBezTo>
                    <a:pt x="0" y="5"/>
                    <a:pt x="4" y="6"/>
                    <a:pt x="4" y="9"/>
                  </a:cubicBezTo>
                  <a:cubicBezTo>
                    <a:pt x="4" y="12"/>
                    <a:pt x="1" y="15"/>
                    <a:pt x="1" y="15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6" name="Freeform 564"/>
            <p:cNvSpPr>
              <a:spLocks/>
            </p:cNvSpPr>
            <p:nvPr/>
          </p:nvSpPr>
          <p:spPr bwMode="auto">
            <a:xfrm>
              <a:off x="6513951" y="2320615"/>
              <a:ext cx="89214" cy="76051"/>
            </a:xfrm>
            <a:custGeom>
              <a:avLst/>
              <a:gdLst>
                <a:gd name="T0" fmla="*/ 1 w 26"/>
                <a:gd name="T1" fmla="*/ 2 h 22"/>
                <a:gd name="T2" fmla="*/ 0 w 26"/>
                <a:gd name="T3" fmla="*/ 17 h 22"/>
                <a:gd name="T4" fmla="*/ 13 w 26"/>
                <a:gd name="T5" fmla="*/ 22 h 22"/>
                <a:gd name="T6" fmla="*/ 26 w 26"/>
                <a:gd name="T7" fmla="*/ 17 h 22"/>
                <a:gd name="T8" fmla="*/ 24 w 26"/>
                <a:gd name="T9" fmla="*/ 0 h 22"/>
                <a:gd name="T10" fmla="*/ 1 w 26"/>
                <a:gd name="T1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2">
                  <a:moveTo>
                    <a:pt x="1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3" y="22"/>
                    <a:pt x="13" y="22"/>
                  </a:cubicBezTo>
                  <a:cubicBezTo>
                    <a:pt x="23" y="22"/>
                    <a:pt x="26" y="17"/>
                    <a:pt x="26" y="17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DBBB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7" name="Freeform 565"/>
            <p:cNvSpPr>
              <a:spLocks/>
            </p:cNvSpPr>
            <p:nvPr/>
          </p:nvSpPr>
          <p:spPr bwMode="auto">
            <a:xfrm>
              <a:off x="6475925" y="2178750"/>
              <a:ext cx="76051" cy="191590"/>
            </a:xfrm>
            <a:custGeom>
              <a:avLst/>
              <a:gdLst>
                <a:gd name="T0" fmla="*/ 13 w 22"/>
                <a:gd name="T1" fmla="*/ 44 h 55"/>
                <a:gd name="T2" fmla="*/ 8 w 22"/>
                <a:gd name="T3" fmla="*/ 31 h 55"/>
                <a:gd name="T4" fmla="*/ 5 w 22"/>
                <a:gd name="T5" fmla="*/ 21 h 55"/>
                <a:gd name="T6" fmla="*/ 7 w 22"/>
                <a:gd name="T7" fmla="*/ 17 h 55"/>
                <a:gd name="T8" fmla="*/ 6 w 22"/>
                <a:gd name="T9" fmla="*/ 0 h 55"/>
                <a:gd name="T10" fmla="*/ 6 w 22"/>
                <a:gd name="T11" fmla="*/ 1 h 55"/>
                <a:gd name="T12" fmla="*/ 0 w 22"/>
                <a:gd name="T13" fmla="*/ 16 h 55"/>
                <a:gd name="T14" fmla="*/ 4 w 22"/>
                <a:gd name="T15" fmla="*/ 40 h 55"/>
                <a:gd name="T16" fmla="*/ 22 w 22"/>
                <a:gd name="T17" fmla="*/ 55 h 55"/>
                <a:gd name="T18" fmla="*/ 13 w 22"/>
                <a:gd name="T19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55">
                  <a:moveTo>
                    <a:pt x="13" y="44"/>
                  </a:moveTo>
                  <a:cubicBezTo>
                    <a:pt x="10" y="38"/>
                    <a:pt x="12" y="35"/>
                    <a:pt x="8" y="31"/>
                  </a:cubicBezTo>
                  <a:cubicBezTo>
                    <a:pt x="5" y="27"/>
                    <a:pt x="6" y="24"/>
                    <a:pt x="5" y="21"/>
                  </a:cubicBezTo>
                  <a:cubicBezTo>
                    <a:pt x="4" y="19"/>
                    <a:pt x="7" y="19"/>
                    <a:pt x="7" y="17"/>
                  </a:cubicBezTo>
                  <a:cubicBezTo>
                    <a:pt x="8" y="15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2" y="5"/>
                    <a:pt x="0" y="10"/>
                    <a:pt x="0" y="16"/>
                  </a:cubicBezTo>
                  <a:cubicBezTo>
                    <a:pt x="0" y="22"/>
                    <a:pt x="1" y="31"/>
                    <a:pt x="4" y="40"/>
                  </a:cubicBezTo>
                  <a:cubicBezTo>
                    <a:pt x="7" y="48"/>
                    <a:pt x="15" y="54"/>
                    <a:pt x="22" y="55"/>
                  </a:cubicBezTo>
                  <a:cubicBezTo>
                    <a:pt x="18" y="53"/>
                    <a:pt x="15" y="49"/>
                    <a:pt x="13" y="44"/>
                  </a:cubicBezTo>
                  <a:close/>
                </a:path>
              </a:pathLst>
            </a:custGeom>
            <a:solidFill>
              <a:srgbClr val="E4CC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8" name="Freeform 566"/>
            <p:cNvSpPr>
              <a:spLocks/>
            </p:cNvSpPr>
            <p:nvPr/>
          </p:nvSpPr>
          <p:spPr bwMode="auto">
            <a:xfrm>
              <a:off x="6481775" y="2152426"/>
              <a:ext cx="156489" cy="217914"/>
            </a:xfrm>
            <a:custGeom>
              <a:avLst/>
              <a:gdLst>
                <a:gd name="T0" fmla="*/ 22 w 45"/>
                <a:gd name="T1" fmla="*/ 0 h 63"/>
                <a:gd name="T2" fmla="*/ 4 w 45"/>
                <a:gd name="T3" fmla="*/ 9 h 63"/>
                <a:gd name="T4" fmla="*/ 4 w 45"/>
                <a:gd name="T5" fmla="*/ 9 h 63"/>
                <a:gd name="T6" fmla="*/ 4 w 45"/>
                <a:gd name="T7" fmla="*/ 25 h 63"/>
                <a:gd name="T8" fmla="*/ 3 w 45"/>
                <a:gd name="T9" fmla="*/ 31 h 63"/>
                <a:gd name="T10" fmla="*/ 6 w 45"/>
                <a:gd name="T11" fmla="*/ 46 h 63"/>
                <a:gd name="T12" fmla="*/ 10 w 45"/>
                <a:gd name="T13" fmla="*/ 56 h 63"/>
                <a:gd name="T14" fmla="*/ 20 w 45"/>
                <a:gd name="T15" fmla="*/ 63 h 63"/>
                <a:gd name="T16" fmla="*/ 22 w 45"/>
                <a:gd name="T17" fmla="*/ 63 h 63"/>
                <a:gd name="T18" fmla="*/ 41 w 45"/>
                <a:gd name="T19" fmla="*/ 48 h 63"/>
                <a:gd name="T20" fmla="*/ 45 w 45"/>
                <a:gd name="T21" fmla="*/ 24 h 63"/>
                <a:gd name="T22" fmla="*/ 22 w 45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63">
                  <a:moveTo>
                    <a:pt x="22" y="0"/>
                  </a:moveTo>
                  <a:cubicBezTo>
                    <a:pt x="14" y="0"/>
                    <a:pt x="8" y="4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24"/>
                    <a:pt x="4" y="25"/>
                  </a:cubicBezTo>
                  <a:cubicBezTo>
                    <a:pt x="3" y="27"/>
                    <a:pt x="2" y="29"/>
                    <a:pt x="3" y="31"/>
                  </a:cubicBezTo>
                  <a:cubicBezTo>
                    <a:pt x="4" y="34"/>
                    <a:pt x="0" y="37"/>
                    <a:pt x="6" y="46"/>
                  </a:cubicBezTo>
                  <a:cubicBezTo>
                    <a:pt x="9" y="50"/>
                    <a:pt x="8" y="50"/>
                    <a:pt x="10" y="56"/>
                  </a:cubicBezTo>
                  <a:cubicBezTo>
                    <a:pt x="13" y="62"/>
                    <a:pt x="16" y="61"/>
                    <a:pt x="20" y="63"/>
                  </a:cubicBezTo>
                  <a:cubicBezTo>
                    <a:pt x="20" y="63"/>
                    <a:pt x="21" y="63"/>
                    <a:pt x="22" y="63"/>
                  </a:cubicBezTo>
                  <a:cubicBezTo>
                    <a:pt x="28" y="63"/>
                    <a:pt x="38" y="57"/>
                    <a:pt x="41" y="48"/>
                  </a:cubicBezTo>
                  <a:cubicBezTo>
                    <a:pt x="44" y="38"/>
                    <a:pt x="45" y="30"/>
                    <a:pt x="45" y="24"/>
                  </a:cubicBezTo>
                  <a:cubicBezTo>
                    <a:pt x="45" y="16"/>
                    <a:pt x="38" y="0"/>
                    <a:pt x="22" y="0"/>
                  </a:cubicBezTo>
                  <a:close/>
                </a:path>
              </a:pathLst>
            </a:custGeom>
            <a:solidFill>
              <a:srgbClr val="FDE7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9" name="Freeform 567"/>
            <p:cNvSpPr>
              <a:spLocks/>
            </p:cNvSpPr>
            <p:nvPr/>
          </p:nvSpPr>
          <p:spPr bwMode="auto">
            <a:xfrm>
              <a:off x="6531501" y="2152426"/>
              <a:ext cx="81901" cy="20475"/>
            </a:xfrm>
            <a:custGeom>
              <a:avLst/>
              <a:gdLst>
                <a:gd name="T0" fmla="*/ 0 w 24"/>
                <a:gd name="T1" fmla="*/ 2 h 6"/>
                <a:gd name="T2" fmla="*/ 24 w 24"/>
                <a:gd name="T3" fmla="*/ 6 h 6"/>
                <a:gd name="T4" fmla="*/ 8 w 24"/>
                <a:gd name="T5" fmla="*/ 0 h 6"/>
                <a:gd name="T6" fmla="*/ 0 w 2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">
                  <a:moveTo>
                    <a:pt x="0" y="2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19" y="2"/>
                    <a:pt x="14" y="0"/>
                    <a:pt x="8" y="0"/>
                  </a:cubicBezTo>
                  <a:cubicBezTo>
                    <a:pt x="5" y="0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FDE7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0" name="Freeform 568"/>
            <p:cNvSpPr>
              <a:spLocks/>
            </p:cNvSpPr>
            <p:nvPr/>
          </p:nvSpPr>
          <p:spPr bwMode="auto">
            <a:xfrm>
              <a:off x="6630951" y="2241638"/>
              <a:ext cx="24863" cy="45338"/>
            </a:xfrm>
            <a:custGeom>
              <a:avLst/>
              <a:gdLst>
                <a:gd name="T0" fmla="*/ 4 w 7"/>
                <a:gd name="T1" fmla="*/ 0 h 13"/>
                <a:gd name="T2" fmla="*/ 0 w 7"/>
                <a:gd name="T3" fmla="*/ 5 h 13"/>
                <a:gd name="T4" fmla="*/ 1 w 7"/>
                <a:gd name="T5" fmla="*/ 13 h 13"/>
                <a:gd name="T6" fmla="*/ 5 w 7"/>
                <a:gd name="T7" fmla="*/ 7 h 13"/>
                <a:gd name="T8" fmla="*/ 4 w 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1" y="0"/>
                    <a:pt x="0" y="3"/>
                    <a:pt x="0" y="5"/>
                  </a:cubicBezTo>
                  <a:cubicBezTo>
                    <a:pt x="0" y="7"/>
                    <a:pt x="0" y="13"/>
                    <a:pt x="1" y="13"/>
                  </a:cubicBezTo>
                  <a:cubicBezTo>
                    <a:pt x="2" y="13"/>
                    <a:pt x="4" y="10"/>
                    <a:pt x="5" y="7"/>
                  </a:cubicBezTo>
                  <a:cubicBezTo>
                    <a:pt x="6" y="4"/>
                    <a:pt x="7" y="0"/>
                    <a:pt x="4" y="0"/>
                  </a:cubicBezTo>
                  <a:close/>
                </a:path>
              </a:pathLst>
            </a:custGeom>
            <a:solidFill>
              <a:srgbClr val="F6D9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1" name="Freeform 569"/>
            <p:cNvSpPr>
              <a:spLocks/>
            </p:cNvSpPr>
            <p:nvPr/>
          </p:nvSpPr>
          <p:spPr bwMode="auto">
            <a:xfrm>
              <a:off x="6551976" y="2224088"/>
              <a:ext cx="89214" cy="146252"/>
            </a:xfrm>
            <a:custGeom>
              <a:avLst/>
              <a:gdLst>
                <a:gd name="T0" fmla="*/ 19 w 26"/>
                <a:gd name="T1" fmla="*/ 1 h 42"/>
                <a:gd name="T2" fmla="*/ 19 w 26"/>
                <a:gd name="T3" fmla="*/ 1 h 42"/>
                <a:gd name="T4" fmla="*/ 21 w 26"/>
                <a:gd name="T5" fmla="*/ 9 h 42"/>
                <a:gd name="T6" fmla="*/ 16 w 26"/>
                <a:gd name="T7" fmla="*/ 20 h 42"/>
                <a:gd name="T8" fmla="*/ 14 w 26"/>
                <a:gd name="T9" fmla="*/ 28 h 42"/>
                <a:gd name="T10" fmla="*/ 4 w 26"/>
                <a:gd name="T11" fmla="*/ 40 h 42"/>
                <a:gd name="T12" fmla="*/ 3 w 26"/>
                <a:gd name="T13" fmla="*/ 41 h 42"/>
                <a:gd name="T14" fmla="*/ 0 w 26"/>
                <a:gd name="T15" fmla="*/ 42 h 42"/>
                <a:gd name="T16" fmla="*/ 2 w 26"/>
                <a:gd name="T17" fmla="*/ 42 h 42"/>
                <a:gd name="T18" fmla="*/ 21 w 26"/>
                <a:gd name="T19" fmla="*/ 27 h 42"/>
                <a:gd name="T20" fmla="*/ 23 w 26"/>
                <a:gd name="T21" fmla="*/ 18 h 42"/>
                <a:gd name="T22" fmla="*/ 23 w 26"/>
                <a:gd name="T23" fmla="*/ 13 h 42"/>
                <a:gd name="T24" fmla="*/ 25 w 26"/>
                <a:gd name="T25" fmla="*/ 6 h 42"/>
                <a:gd name="T26" fmla="*/ 25 w 26"/>
                <a:gd name="T27" fmla="*/ 5 h 42"/>
                <a:gd name="T28" fmla="*/ 25 w 26"/>
                <a:gd name="T29" fmla="*/ 3 h 42"/>
                <a:gd name="T30" fmla="*/ 26 w 26"/>
                <a:gd name="T31" fmla="*/ 0 h 42"/>
                <a:gd name="T32" fmla="*/ 19 w 26"/>
                <a:gd name="T33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42">
                  <a:moveTo>
                    <a:pt x="19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19" y="3"/>
                    <a:pt x="21" y="7"/>
                    <a:pt x="21" y="9"/>
                  </a:cubicBezTo>
                  <a:cubicBezTo>
                    <a:pt x="20" y="12"/>
                    <a:pt x="19" y="18"/>
                    <a:pt x="16" y="20"/>
                  </a:cubicBezTo>
                  <a:cubicBezTo>
                    <a:pt x="13" y="23"/>
                    <a:pt x="15" y="24"/>
                    <a:pt x="14" y="28"/>
                  </a:cubicBezTo>
                  <a:cubicBezTo>
                    <a:pt x="13" y="33"/>
                    <a:pt x="6" y="39"/>
                    <a:pt x="4" y="40"/>
                  </a:cubicBezTo>
                  <a:cubicBezTo>
                    <a:pt x="4" y="41"/>
                    <a:pt x="3" y="41"/>
                    <a:pt x="3" y="41"/>
                  </a:cubicBezTo>
                  <a:cubicBezTo>
                    <a:pt x="2" y="41"/>
                    <a:pt x="1" y="42"/>
                    <a:pt x="0" y="42"/>
                  </a:cubicBezTo>
                  <a:cubicBezTo>
                    <a:pt x="1" y="42"/>
                    <a:pt x="1" y="42"/>
                    <a:pt x="2" y="42"/>
                  </a:cubicBezTo>
                  <a:cubicBezTo>
                    <a:pt x="9" y="42"/>
                    <a:pt x="18" y="36"/>
                    <a:pt x="21" y="27"/>
                  </a:cubicBezTo>
                  <a:cubicBezTo>
                    <a:pt x="22" y="23"/>
                    <a:pt x="23" y="20"/>
                    <a:pt x="23" y="18"/>
                  </a:cubicBezTo>
                  <a:cubicBezTo>
                    <a:pt x="24" y="16"/>
                    <a:pt x="23" y="15"/>
                    <a:pt x="23" y="13"/>
                  </a:cubicBezTo>
                  <a:cubicBezTo>
                    <a:pt x="23" y="12"/>
                    <a:pt x="24" y="7"/>
                    <a:pt x="25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2"/>
                    <a:pt x="26" y="1"/>
                    <a:pt x="26" y="0"/>
                  </a:cubicBezTo>
                  <a:cubicBezTo>
                    <a:pt x="25" y="0"/>
                    <a:pt x="19" y="1"/>
                    <a:pt x="19" y="1"/>
                  </a:cubicBezTo>
                  <a:close/>
                </a:path>
              </a:pathLst>
            </a:custGeom>
            <a:solidFill>
              <a:srgbClr val="DAC4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2" name="Freeform 570"/>
            <p:cNvSpPr>
              <a:spLocks/>
            </p:cNvSpPr>
            <p:nvPr/>
          </p:nvSpPr>
          <p:spPr bwMode="auto">
            <a:xfrm>
              <a:off x="6486163" y="2158276"/>
              <a:ext cx="152102" cy="212064"/>
            </a:xfrm>
            <a:custGeom>
              <a:avLst/>
              <a:gdLst>
                <a:gd name="T0" fmla="*/ 37 w 44"/>
                <a:gd name="T1" fmla="*/ 4 h 61"/>
                <a:gd name="T2" fmla="*/ 13 w 44"/>
                <a:gd name="T3" fmla="*/ 0 h 61"/>
                <a:gd name="T4" fmla="*/ 0 w 44"/>
                <a:gd name="T5" fmla="*/ 5 h 61"/>
                <a:gd name="T6" fmla="*/ 8 w 44"/>
                <a:gd name="T7" fmla="*/ 7 h 61"/>
                <a:gd name="T8" fmla="*/ 16 w 44"/>
                <a:gd name="T9" fmla="*/ 15 h 61"/>
                <a:gd name="T10" fmla="*/ 22 w 44"/>
                <a:gd name="T11" fmla="*/ 24 h 61"/>
                <a:gd name="T12" fmla="*/ 24 w 44"/>
                <a:gd name="T13" fmla="*/ 38 h 61"/>
                <a:gd name="T14" fmla="*/ 20 w 44"/>
                <a:gd name="T15" fmla="*/ 40 h 61"/>
                <a:gd name="T16" fmla="*/ 20 w 44"/>
                <a:gd name="T17" fmla="*/ 49 h 61"/>
                <a:gd name="T18" fmla="*/ 24 w 44"/>
                <a:gd name="T19" fmla="*/ 55 h 61"/>
                <a:gd name="T20" fmla="*/ 19 w 44"/>
                <a:gd name="T21" fmla="*/ 61 h 61"/>
                <a:gd name="T22" fmla="*/ 23 w 44"/>
                <a:gd name="T23" fmla="*/ 61 h 61"/>
                <a:gd name="T24" fmla="*/ 32 w 44"/>
                <a:gd name="T25" fmla="*/ 54 h 61"/>
                <a:gd name="T26" fmla="*/ 38 w 44"/>
                <a:gd name="T27" fmla="*/ 42 h 61"/>
                <a:gd name="T28" fmla="*/ 41 w 44"/>
                <a:gd name="T29" fmla="*/ 29 h 61"/>
                <a:gd name="T30" fmla="*/ 42 w 44"/>
                <a:gd name="T31" fmla="*/ 19 h 61"/>
                <a:gd name="T32" fmla="*/ 44 w 44"/>
                <a:gd name="T33" fmla="*/ 19 h 61"/>
                <a:gd name="T34" fmla="*/ 37 w 44"/>
                <a:gd name="T35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61">
                  <a:moveTo>
                    <a:pt x="37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2" y="4"/>
                    <a:pt x="0" y="5"/>
                  </a:cubicBezTo>
                  <a:cubicBezTo>
                    <a:pt x="1" y="7"/>
                    <a:pt x="4" y="5"/>
                    <a:pt x="8" y="7"/>
                  </a:cubicBezTo>
                  <a:cubicBezTo>
                    <a:pt x="11" y="8"/>
                    <a:pt x="13" y="11"/>
                    <a:pt x="16" y="15"/>
                  </a:cubicBezTo>
                  <a:cubicBezTo>
                    <a:pt x="18" y="19"/>
                    <a:pt x="22" y="21"/>
                    <a:pt x="22" y="24"/>
                  </a:cubicBezTo>
                  <a:cubicBezTo>
                    <a:pt x="20" y="29"/>
                    <a:pt x="24" y="32"/>
                    <a:pt x="24" y="38"/>
                  </a:cubicBezTo>
                  <a:cubicBezTo>
                    <a:pt x="24" y="39"/>
                    <a:pt x="20" y="40"/>
                    <a:pt x="20" y="40"/>
                  </a:cubicBezTo>
                  <a:cubicBezTo>
                    <a:pt x="20" y="40"/>
                    <a:pt x="19" y="47"/>
                    <a:pt x="20" y="49"/>
                  </a:cubicBezTo>
                  <a:cubicBezTo>
                    <a:pt x="21" y="52"/>
                    <a:pt x="24" y="52"/>
                    <a:pt x="24" y="55"/>
                  </a:cubicBezTo>
                  <a:cubicBezTo>
                    <a:pt x="24" y="56"/>
                    <a:pt x="21" y="59"/>
                    <a:pt x="19" y="61"/>
                  </a:cubicBezTo>
                  <a:cubicBezTo>
                    <a:pt x="20" y="61"/>
                    <a:pt x="23" y="61"/>
                    <a:pt x="23" y="61"/>
                  </a:cubicBezTo>
                  <a:cubicBezTo>
                    <a:pt x="25" y="60"/>
                    <a:pt x="30" y="58"/>
                    <a:pt x="32" y="54"/>
                  </a:cubicBezTo>
                  <a:cubicBezTo>
                    <a:pt x="33" y="49"/>
                    <a:pt x="35" y="44"/>
                    <a:pt x="38" y="42"/>
                  </a:cubicBezTo>
                  <a:cubicBezTo>
                    <a:pt x="42" y="39"/>
                    <a:pt x="42" y="32"/>
                    <a:pt x="41" y="29"/>
                  </a:cubicBezTo>
                  <a:cubicBezTo>
                    <a:pt x="40" y="27"/>
                    <a:pt x="42" y="19"/>
                    <a:pt x="42" y="19"/>
                  </a:cubicBezTo>
                  <a:cubicBezTo>
                    <a:pt x="42" y="19"/>
                    <a:pt x="43" y="19"/>
                    <a:pt x="44" y="19"/>
                  </a:cubicBezTo>
                  <a:cubicBezTo>
                    <a:pt x="44" y="15"/>
                    <a:pt x="44" y="11"/>
                    <a:pt x="37" y="4"/>
                  </a:cubicBezTo>
                  <a:close/>
                </a:path>
              </a:pathLst>
            </a:custGeom>
            <a:solidFill>
              <a:srgbClr val="F6D9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3" name="Freeform 571"/>
            <p:cNvSpPr>
              <a:spLocks/>
            </p:cNvSpPr>
            <p:nvPr/>
          </p:nvSpPr>
          <p:spPr bwMode="auto">
            <a:xfrm>
              <a:off x="6569526" y="2231401"/>
              <a:ext cx="48263" cy="13163"/>
            </a:xfrm>
            <a:custGeom>
              <a:avLst/>
              <a:gdLst>
                <a:gd name="T0" fmla="*/ 5 w 14"/>
                <a:gd name="T1" fmla="*/ 0 h 4"/>
                <a:gd name="T2" fmla="*/ 0 w 14"/>
                <a:gd name="T3" fmla="*/ 2 h 4"/>
                <a:gd name="T4" fmla="*/ 2 w 14"/>
                <a:gd name="T5" fmla="*/ 3 h 4"/>
                <a:gd name="T6" fmla="*/ 10 w 14"/>
                <a:gd name="T7" fmla="*/ 2 h 4"/>
                <a:gd name="T8" fmla="*/ 13 w 14"/>
                <a:gd name="T9" fmla="*/ 3 h 4"/>
                <a:gd name="T10" fmla="*/ 5 w 1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4">
                  <a:moveTo>
                    <a:pt x="5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2"/>
                    <a:pt x="8" y="2"/>
                    <a:pt x="10" y="2"/>
                  </a:cubicBezTo>
                  <a:cubicBezTo>
                    <a:pt x="12" y="3"/>
                    <a:pt x="14" y="4"/>
                    <a:pt x="13" y="3"/>
                  </a:cubicBezTo>
                  <a:cubicBezTo>
                    <a:pt x="11" y="1"/>
                    <a:pt x="7" y="0"/>
                    <a:pt x="5" y="0"/>
                  </a:cubicBezTo>
                  <a:close/>
                </a:path>
              </a:pathLst>
            </a:custGeom>
            <a:solidFill>
              <a:srgbClr val="13111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4" name="Freeform 572"/>
            <p:cNvSpPr>
              <a:spLocks/>
            </p:cNvSpPr>
            <p:nvPr/>
          </p:nvSpPr>
          <p:spPr bwMode="auto">
            <a:xfrm>
              <a:off x="6503714" y="2152426"/>
              <a:ext cx="27788" cy="16087"/>
            </a:xfrm>
            <a:custGeom>
              <a:avLst/>
              <a:gdLst>
                <a:gd name="T0" fmla="*/ 1 w 8"/>
                <a:gd name="T1" fmla="*/ 5 h 5"/>
                <a:gd name="T2" fmla="*/ 8 w 8"/>
                <a:gd name="T3" fmla="*/ 2 h 5"/>
                <a:gd name="T4" fmla="*/ 1 w 8"/>
                <a:gd name="T5" fmla="*/ 0 h 5"/>
                <a:gd name="T6" fmla="*/ 1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1" y="5"/>
                  </a:moveTo>
                  <a:cubicBezTo>
                    <a:pt x="3" y="4"/>
                    <a:pt x="5" y="2"/>
                    <a:pt x="8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F6D9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5" name="Freeform 573"/>
            <p:cNvSpPr>
              <a:spLocks/>
            </p:cNvSpPr>
            <p:nvPr/>
          </p:nvSpPr>
          <p:spPr bwMode="auto">
            <a:xfrm>
              <a:off x="6630951" y="2248951"/>
              <a:ext cx="20475" cy="33638"/>
            </a:xfrm>
            <a:custGeom>
              <a:avLst/>
              <a:gdLst>
                <a:gd name="T0" fmla="*/ 1 w 6"/>
                <a:gd name="T1" fmla="*/ 2 h 10"/>
                <a:gd name="T2" fmla="*/ 2 w 6"/>
                <a:gd name="T3" fmla="*/ 5 h 10"/>
                <a:gd name="T4" fmla="*/ 1 w 6"/>
                <a:gd name="T5" fmla="*/ 9 h 10"/>
                <a:gd name="T6" fmla="*/ 4 w 6"/>
                <a:gd name="T7" fmla="*/ 5 h 10"/>
                <a:gd name="T8" fmla="*/ 5 w 6"/>
                <a:gd name="T9" fmla="*/ 0 h 10"/>
                <a:gd name="T10" fmla="*/ 1 w 6"/>
                <a:gd name="T11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1" y="2"/>
                  </a:moveTo>
                  <a:cubicBezTo>
                    <a:pt x="0" y="4"/>
                    <a:pt x="1" y="4"/>
                    <a:pt x="2" y="5"/>
                  </a:cubicBezTo>
                  <a:cubicBezTo>
                    <a:pt x="2" y="6"/>
                    <a:pt x="1" y="8"/>
                    <a:pt x="1" y="9"/>
                  </a:cubicBezTo>
                  <a:cubicBezTo>
                    <a:pt x="1" y="10"/>
                    <a:pt x="4" y="7"/>
                    <a:pt x="4" y="5"/>
                  </a:cubicBezTo>
                  <a:cubicBezTo>
                    <a:pt x="4" y="3"/>
                    <a:pt x="6" y="1"/>
                    <a:pt x="5" y="0"/>
                  </a:cubicBezTo>
                  <a:cubicBezTo>
                    <a:pt x="4" y="0"/>
                    <a:pt x="2" y="1"/>
                    <a:pt x="1" y="2"/>
                  </a:cubicBezTo>
                  <a:close/>
                </a:path>
              </a:pathLst>
            </a:custGeom>
            <a:solidFill>
              <a:srgbClr val="DAC4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6" name="Freeform 574"/>
            <p:cNvSpPr>
              <a:spLocks/>
            </p:cNvSpPr>
            <p:nvPr/>
          </p:nvSpPr>
          <p:spPr bwMode="auto">
            <a:xfrm>
              <a:off x="6541738" y="2289902"/>
              <a:ext cx="27788" cy="14625"/>
            </a:xfrm>
            <a:custGeom>
              <a:avLst/>
              <a:gdLst>
                <a:gd name="T0" fmla="*/ 0 w 8"/>
                <a:gd name="T1" fmla="*/ 0 h 4"/>
                <a:gd name="T2" fmla="*/ 2 w 8"/>
                <a:gd name="T3" fmla="*/ 3 h 4"/>
                <a:gd name="T4" fmla="*/ 3 w 8"/>
                <a:gd name="T5" fmla="*/ 4 h 4"/>
                <a:gd name="T6" fmla="*/ 6 w 8"/>
                <a:gd name="T7" fmla="*/ 3 h 4"/>
                <a:gd name="T8" fmla="*/ 8 w 8"/>
                <a:gd name="T9" fmla="*/ 0 h 4"/>
                <a:gd name="T10" fmla="*/ 4 w 8"/>
                <a:gd name="T11" fmla="*/ 1 h 4"/>
                <a:gd name="T12" fmla="*/ 0 w 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cubicBezTo>
                    <a:pt x="0" y="0"/>
                    <a:pt x="0" y="2"/>
                    <a:pt x="2" y="3"/>
                  </a:cubicBezTo>
                  <a:cubicBezTo>
                    <a:pt x="2" y="3"/>
                    <a:pt x="3" y="4"/>
                    <a:pt x="3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2"/>
                    <a:pt x="8" y="0"/>
                    <a:pt x="8" y="0"/>
                  </a:cubicBezTo>
                  <a:cubicBezTo>
                    <a:pt x="8" y="0"/>
                    <a:pt x="6" y="1"/>
                    <a:pt x="4" y="1"/>
                  </a:cubicBezTo>
                  <a:cubicBezTo>
                    <a:pt x="2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AC4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7" name="Freeform 575"/>
            <p:cNvSpPr>
              <a:spLocks/>
            </p:cNvSpPr>
            <p:nvPr/>
          </p:nvSpPr>
          <p:spPr bwMode="auto">
            <a:xfrm>
              <a:off x="6458375" y="2241638"/>
              <a:ext cx="23400" cy="45338"/>
            </a:xfrm>
            <a:custGeom>
              <a:avLst/>
              <a:gdLst>
                <a:gd name="T0" fmla="*/ 3 w 7"/>
                <a:gd name="T1" fmla="*/ 0 h 13"/>
                <a:gd name="T2" fmla="*/ 2 w 7"/>
                <a:gd name="T3" fmla="*/ 7 h 13"/>
                <a:gd name="T4" fmla="*/ 6 w 7"/>
                <a:gd name="T5" fmla="*/ 13 h 13"/>
                <a:gd name="T6" fmla="*/ 7 w 7"/>
                <a:gd name="T7" fmla="*/ 9 h 13"/>
                <a:gd name="T8" fmla="*/ 7 w 7"/>
                <a:gd name="T9" fmla="*/ 5 h 13"/>
                <a:gd name="T10" fmla="*/ 3 w 7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3">
                  <a:moveTo>
                    <a:pt x="3" y="0"/>
                  </a:moveTo>
                  <a:cubicBezTo>
                    <a:pt x="0" y="0"/>
                    <a:pt x="1" y="4"/>
                    <a:pt x="2" y="7"/>
                  </a:cubicBezTo>
                  <a:cubicBezTo>
                    <a:pt x="3" y="10"/>
                    <a:pt x="5" y="13"/>
                    <a:pt x="6" y="13"/>
                  </a:cubicBezTo>
                  <a:cubicBezTo>
                    <a:pt x="7" y="13"/>
                    <a:pt x="7" y="11"/>
                    <a:pt x="7" y="9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7" y="3"/>
                    <a:pt x="7" y="0"/>
                    <a:pt x="3" y="0"/>
                  </a:cubicBezTo>
                  <a:close/>
                </a:path>
              </a:pathLst>
            </a:custGeom>
            <a:solidFill>
              <a:srgbClr val="FDE7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8" name="Freeform 576"/>
            <p:cNvSpPr>
              <a:spLocks/>
            </p:cNvSpPr>
            <p:nvPr/>
          </p:nvSpPr>
          <p:spPr bwMode="auto">
            <a:xfrm>
              <a:off x="6465687" y="2244564"/>
              <a:ext cx="16087" cy="35100"/>
            </a:xfrm>
            <a:custGeom>
              <a:avLst/>
              <a:gdLst>
                <a:gd name="T0" fmla="*/ 1 w 5"/>
                <a:gd name="T1" fmla="*/ 0 h 10"/>
                <a:gd name="T2" fmla="*/ 1 w 5"/>
                <a:gd name="T3" fmla="*/ 5 h 10"/>
                <a:gd name="T4" fmla="*/ 3 w 5"/>
                <a:gd name="T5" fmla="*/ 9 h 10"/>
                <a:gd name="T6" fmla="*/ 3 w 5"/>
                <a:gd name="T7" fmla="*/ 5 h 10"/>
                <a:gd name="T8" fmla="*/ 4 w 5"/>
                <a:gd name="T9" fmla="*/ 3 h 10"/>
                <a:gd name="T10" fmla="*/ 1 w 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1" y="0"/>
                  </a:moveTo>
                  <a:cubicBezTo>
                    <a:pt x="0" y="1"/>
                    <a:pt x="1" y="3"/>
                    <a:pt x="1" y="5"/>
                  </a:cubicBezTo>
                  <a:cubicBezTo>
                    <a:pt x="1" y="7"/>
                    <a:pt x="3" y="10"/>
                    <a:pt x="3" y="9"/>
                  </a:cubicBezTo>
                  <a:cubicBezTo>
                    <a:pt x="4" y="8"/>
                    <a:pt x="3" y="6"/>
                    <a:pt x="3" y="5"/>
                  </a:cubicBezTo>
                  <a:cubicBezTo>
                    <a:pt x="4" y="5"/>
                    <a:pt x="5" y="4"/>
                    <a:pt x="4" y="3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E4CC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9" name="Freeform 577"/>
            <p:cNvSpPr>
              <a:spLocks/>
            </p:cNvSpPr>
            <p:nvPr/>
          </p:nvSpPr>
          <p:spPr bwMode="auto">
            <a:xfrm>
              <a:off x="6541738" y="2279664"/>
              <a:ext cx="20475" cy="13163"/>
            </a:xfrm>
            <a:custGeom>
              <a:avLst/>
              <a:gdLst>
                <a:gd name="T0" fmla="*/ 3 w 6"/>
                <a:gd name="T1" fmla="*/ 2 h 4"/>
                <a:gd name="T2" fmla="*/ 0 w 6"/>
                <a:gd name="T3" fmla="*/ 3 h 4"/>
                <a:gd name="T4" fmla="*/ 5 w 6"/>
                <a:gd name="T5" fmla="*/ 4 h 4"/>
                <a:gd name="T6" fmla="*/ 5 w 6"/>
                <a:gd name="T7" fmla="*/ 0 h 4"/>
                <a:gd name="T8" fmla="*/ 3 w 6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2"/>
                  </a:moveTo>
                  <a:cubicBezTo>
                    <a:pt x="2" y="2"/>
                    <a:pt x="0" y="2"/>
                    <a:pt x="0" y="3"/>
                  </a:cubicBezTo>
                  <a:cubicBezTo>
                    <a:pt x="0" y="4"/>
                    <a:pt x="3" y="4"/>
                    <a:pt x="5" y="4"/>
                  </a:cubicBezTo>
                  <a:cubicBezTo>
                    <a:pt x="6" y="4"/>
                    <a:pt x="5" y="1"/>
                    <a:pt x="5" y="0"/>
                  </a:cubicBezTo>
                  <a:cubicBezTo>
                    <a:pt x="4" y="0"/>
                    <a:pt x="4" y="1"/>
                    <a:pt x="3" y="2"/>
                  </a:cubicBezTo>
                  <a:close/>
                </a:path>
              </a:pathLst>
            </a:custGeom>
            <a:solidFill>
              <a:srgbClr val="FEF4E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0" name="Freeform 578"/>
            <p:cNvSpPr>
              <a:spLocks/>
            </p:cNvSpPr>
            <p:nvPr/>
          </p:nvSpPr>
          <p:spPr bwMode="auto">
            <a:xfrm>
              <a:off x="6541738" y="2338165"/>
              <a:ext cx="33638" cy="17550"/>
            </a:xfrm>
            <a:custGeom>
              <a:avLst/>
              <a:gdLst>
                <a:gd name="T0" fmla="*/ 4 w 10"/>
                <a:gd name="T1" fmla="*/ 1 h 5"/>
                <a:gd name="T2" fmla="*/ 0 w 10"/>
                <a:gd name="T3" fmla="*/ 2 h 5"/>
                <a:gd name="T4" fmla="*/ 4 w 10"/>
                <a:gd name="T5" fmla="*/ 5 h 5"/>
                <a:gd name="T6" fmla="*/ 8 w 10"/>
                <a:gd name="T7" fmla="*/ 3 h 5"/>
                <a:gd name="T8" fmla="*/ 4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4" y="1"/>
                  </a:moveTo>
                  <a:cubicBezTo>
                    <a:pt x="3" y="2"/>
                    <a:pt x="0" y="0"/>
                    <a:pt x="0" y="2"/>
                  </a:cubicBezTo>
                  <a:cubicBezTo>
                    <a:pt x="0" y="4"/>
                    <a:pt x="1" y="5"/>
                    <a:pt x="4" y="5"/>
                  </a:cubicBezTo>
                  <a:cubicBezTo>
                    <a:pt x="6" y="5"/>
                    <a:pt x="8" y="5"/>
                    <a:pt x="8" y="3"/>
                  </a:cubicBezTo>
                  <a:cubicBezTo>
                    <a:pt x="10" y="0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FEF4E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1" name="Freeform 579"/>
            <p:cNvSpPr>
              <a:spLocks/>
            </p:cNvSpPr>
            <p:nvPr/>
          </p:nvSpPr>
          <p:spPr bwMode="auto">
            <a:xfrm>
              <a:off x="6496401" y="2231401"/>
              <a:ext cx="45338" cy="10237"/>
            </a:xfrm>
            <a:custGeom>
              <a:avLst/>
              <a:gdLst>
                <a:gd name="T0" fmla="*/ 9 w 13"/>
                <a:gd name="T1" fmla="*/ 0 h 3"/>
                <a:gd name="T2" fmla="*/ 0 w 13"/>
                <a:gd name="T3" fmla="*/ 3 h 3"/>
                <a:gd name="T4" fmla="*/ 4 w 13"/>
                <a:gd name="T5" fmla="*/ 2 h 3"/>
                <a:gd name="T6" fmla="*/ 12 w 13"/>
                <a:gd name="T7" fmla="*/ 3 h 3"/>
                <a:gd name="T8" fmla="*/ 13 w 13"/>
                <a:gd name="T9" fmla="*/ 2 h 3"/>
                <a:gd name="T10" fmla="*/ 9 w 1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">
                  <a:moveTo>
                    <a:pt x="9" y="0"/>
                  </a:moveTo>
                  <a:cubicBezTo>
                    <a:pt x="6" y="0"/>
                    <a:pt x="3" y="1"/>
                    <a:pt x="0" y="3"/>
                  </a:cubicBezTo>
                  <a:cubicBezTo>
                    <a:pt x="0" y="3"/>
                    <a:pt x="2" y="2"/>
                    <a:pt x="4" y="2"/>
                  </a:cubicBezTo>
                  <a:cubicBezTo>
                    <a:pt x="6" y="1"/>
                    <a:pt x="11" y="2"/>
                    <a:pt x="12" y="3"/>
                  </a:cubicBezTo>
                  <a:cubicBezTo>
                    <a:pt x="13" y="3"/>
                    <a:pt x="13" y="2"/>
                    <a:pt x="13" y="2"/>
                  </a:cubicBezTo>
                  <a:cubicBezTo>
                    <a:pt x="13" y="1"/>
                    <a:pt x="12" y="0"/>
                    <a:pt x="9" y="0"/>
                  </a:cubicBezTo>
                  <a:close/>
                </a:path>
              </a:pathLst>
            </a:custGeom>
            <a:solidFill>
              <a:srgbClr val="13111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2" name="Freeform 580"/>
            <p:cNvSpPr>
              <a:spLocks/>
            </p:cNvSpPr>
            <p:nvPr/>
          </p:nvSpPr>
          <p:spPr bwMode="auto">
            <a:xfrm>
              <a:off x="6531501" y="2314765"/>
              <a:ext cx="48263" cy="5850"/>
            </a:xfrm>
            <a:custGeom>
              <a:avLst/>
              <a:gdLst>
                <a:gd name="T0" fmla="*/ 9 w 14"/>
                <a:gd name="T1" fmla="*/ 0 h 2"/>
                <a:gd name="T2" fmla="*/ 7 w 14"/>
                <a:gd name="T3" fmla="*/ 1 h 2"/>
                <a:gd name="T4" fmla="*/ 5 w 14"/>
                <a:gd name="T5" fmla="*/ 0 h 2"/>
                <a:gd name="T6" fmla="*/ 0 w 14"/>
                <a:gd name="T7" fmla="*/ 0 h 2"/>
                <a:gd name="T8" fmla="*/ 7 w 14"/>
                <a:gd name="T9" fmla="*/ 2 h 2"/>
                <a:gd name="T10" fmla="*/ 14 w 14"/>
                <a:gd name="T11" fmla="*/ 1 h 2"/>
                <a:gd name="T12" fmla="*/ 9 w 1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">
                  <a:moveTo>
                    <a:pt x="9" y="0"/>
                  </a:moveTo>
                  <a:cubicBezTo>
                    <a:pt x="8" y="0"/>
                    <a:pt x="7" y="1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0" y="0"/>
                    <a:pt x="0" y="0"/>
                  </a:cubicBezTo>
                  <a:cubicBezTo>
                    <a:pt x="0" y="1"/>
                    <a:pt x="3" y="2"/>
                    <a:pt x="7" y="2"/>
                  </a:cubicBezTo>
                  <a:cubicBezTo>
                    <a:pt x="10" y="2"/>
                    <a:pt x="14" y="1"/>
                    <a:pt x="14" y="1"/>
                  </a:cubicBezTo>
                  <a:cubicBezTo>
                    <a:pt x="14" y="0"/>
                    <a:pt x="9" y="1"/>
                    <a:pt x="9" y="0"/>
                  </a:cubicBezTo>
                  <a:close/>
                </a:path>
              </a:pathLst>
            </a:custGeom>
            <a:solidFill>
              <a:srgbClr val="DABA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3" name="Freeform 581"/>
            <p:cNvSpPr>
              <a:spLocks/>
            </p:cNvSpPr>
            <p:nvPr/>
          </p:nvSpPr>
          <p:spPr bwMode="auto">
            <a:xfrm>
              <a:off x="6534426" y="2320615"/>
              <a:ext cx="27788" cy="4387"/>
            </a:xfrm>
            <a:custGeom>
              <a:avLst/>
              <a:gdLst>
                <a:gd name="T0" fmla="*/ 5 w 8"/>
                <a:gd name="T1" fmla="*/ 0 h 1"/>
                <a:gd name="T2" fmla="*/ 0 w 8"/>
                <a:gd name="T3" fmla="*/ 0 h 1"/>
                <a:gd name="T4" fmla="*/ 4 w 8"/>
                <a:gd name="T5" fmla="*/ 1 h 1"/>
                <a:gd name="T6" fmla="*/ 8 w 8"/>
                <a:gd name="T7" fmla="*/ 1 h 1"/>
                <a:gd name="T8" fmla="*/ 5 w 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5" y="0"/>
                  </a:moveTo>
                  <a:cubicBezTo>
                    <a:pt x="4" y="0"/>
                    <a:pt x="0" y="0"/>
                    <a:pt x="0" y="0"/>
                  </a:cubicBezTo>
                  <a:cubicBezTo>
                    <a:pt x="0" y="0"/>
                    <a:pt x="3" y="1"/>
                    <a:pt x="4" y="1"/>
                  </a:cubicBezTo>
                  <a:cubicBezTo>
                    <a:pt x="4" y="1"/>
                    <a:pt x="8" y="1"/>
                    <a:pt x="8" y="1"/>
                  </a:cubicBezTo>
                  <a:cubicBezTo>
                    <a:pt x="8" y="0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FEF4E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4" name="Freeform 582"/>
            <p:cNvSpPr>
              <a:spLocks/>
            </p:cNvSpPr>
            <p:nvPr/>
          </p:nvSpPr>
          <p:spPr bwMode="auto">
            <a:xfrm>
              <a:off x="6475925" y="2175826"/>
              <a:ext cx="33638" cy="83364"/>
            </a:xfrm>
            <a:custGeom>
              <a:avLst/>
              <a:gdLst>
                <a:gd name="T0" fmla="*/ 4 w 10"/>
                <a:gd name="T1" fmla="*/ 2 h 24"/>
                <a:gd name="T2" fmla="*/ 3 w 10"/>
                <a:gd name="T3" fmla="*/ 24 h 24"/>
                <a:gd name="T4" fmla="*/ 5 w 10"/>
                <a:gd name="T5" fmla="*/ 24 h 24"/>
                <a:gd name="T6" fmla="*/ 10 w 10"/>
                <a:gd name="T7" fmla="*/ 1 h 24"/>
                <a:gd name="T8" fmla="*/ 4 w 10"/>
                <a:gd name="T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4">
                  <a:moveTo>
                    <a:pt x="4" y="2"/>
                  </a:moveTo>
                  <a:cubicBezTo>
                    <a:pt x="0" y="6"/>
                    <a:pt x="2" y="18"/>
                    <a:pt x="3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3" y="13"/>
                    <a:pt x="5" y="2"/>
                    <a:pt x="10" y="1"/>
                  </a:cubicBezTo>
                  <a:cubicBezTo>
                    <a:pt x="8" y="0"/>
                    <a:pt x="7" y="0"/>
                    <a:pt x="4" y="2"/>
                  </a:cubicBezTo>
                  <a:close/>
                </a:path>
              </a:pathLst>
            </a:custGeom>
            <a:solidFill>
              <a:srgbClr val="211A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5" name="Freeform 583"/>
            <p:cNvSpPr>
              <a:spLocks/>
            </p:cNvSpPr>
            <p:nvPr/>
          </p:nvSpPr>
          <p:spPr bwMode="auto">
            <a:xfrm>
              <a:off x="6541738" y="22036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57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6" name="Freeform 584"/>
            <p:cNvSpPr>
              <a:spLocks/>
            </p:cNvSpPr>
            <p:nvPr/>
          </p:nvSpPr>
          <p:spPr bwMode="auto">
            <a:xfrm>
              <a:off x="6541738" y="2203613"/>
              <a:ext cx="119926" cy="51188"/>
            </a:xfrm>
            <a:custGeom>
              <a:avLst/>
              <a:gdLst>
                <a:gd name="T0" fmla="*/ 23 w 35"/>
                <a:gd name="T1" fmla="*/ 9 h 15"/>
                <a:gd name="T2" fmla="*/ 0 w 35"/>
                <a:gd name="T3" fmla="*/ 0 h 15"/>
                <a:gd name="T4" fmla="*/ 0 w 35"/>
                <a:gd name="T5" fmla="*/ 1 h 15"/>
                <a:gd name="T6" fmla="*/ 10 w 35"/>
                <a:gd name="T7" fmla="*/ 9 h 15"/>
                <a:gd name="T8" fmla="*/ 28 w 35"/>
                <a:gd name="T9" fmla="*/ 11 h 15"/>
                <a:gd name="T10" fmla="*/ 35 w 35"/>
                <a:gd name="T11" fmla="*/ 1 h 15"/>
                <a:gd name="T12" fmla="*/ 34 w 35"/>
                <a:gd name="T13" fmla="*/ 3 h 15"/>
                <a:gd name="T14" fmla="*/ 23 w 35"/>
                <a:gd name="T15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5">
                  <a:moveTo>
                    <a:pt x="23" y="9"/>
                  </a:moveTo>
                  <a:cubicBezTo>
                    <a:pt x="14" y="12"/>
                    <a:pt x="1" y="2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3"/>
                    <a:pt x="6" y="6"/>
                    <a:pt x="10" y="9"/>
                  </a:cubicBezTo>
                  <a:cubicBezTo>
                    <a:pt x="20" y="15"/>
                    <a:pt x="24" y="10"/>
                    <a:pt x="28" y="11"/>
                  </a:cubicBezTo>
                  <a:cubicBezTo>
                    <a:pt x="33" y="12"/>
                    <a:pt x="35" y="1"/>
                    <a:pt x="35" y="1"/>
                  </a:cubicBezTo>
                  <a:cubicBezTo>
                    <a:pt x="35" y="1"/>
                    <a:pt x="35" y="1"/>
                    <a:pt x="34" y="3"/>
                  </a:cubicBezTo>
                  <a:cubicBezTo>
                    <a:pt x="31" y="9"/>
                    <a:pt x="32" y="6"/>
                    <a:pt x="23" y="9"/>
                  </a:cubicBezTo>
                  <a:close/>
                </a:path>
              </a:pathLst>
            </a:custGeom>
            <a:solidFill>
              <a:srgbClr val="211A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7" name="Freeform 585"/>
            <p:cNvSpPr>
              <a:spLocks/>
            </p:cNvSpPr>
            <p:nvPr/>
          </p:nvSpPr>
          <p:spPr bwMode="auto">
            <a:xfrm>
              <a:off x="6531501" y="2190451"/>
              <a:ext cx="127239" cy="54113"/>
            </a:xfrm>
            <a:custGeom>
              <a:avLst/>
              <a:gdLst>
                <a:gd name="T0" fmla="*/ 33 w 37"/>
                <a:gd name="T1" fmla="*/ 7 h 16"/>
                <a:gd name="T2" fmla="*/ 21 w 37"/>
                <a:gd name="T3" fmla="*/ 7 h 16"/>
                <a:gd name="T4" fmla="*/ 0 w 37"/>
                <a:gd name="T5" fmla="*/ 0 h 16"/>
                <a:gd name="T6" fmla="*/ 1 w 37"/>
                <a:gd name="T7" fmla="*/ 2 h 16"/>
                <a:gd name="T8" fmla="*/ 3 w 37"/>
                <a:gd name="T9" fmla="*/ 5 h 16"/>
                <a:gd name="T10" fmla="*/ 3 w 37"/>
                <a:gd name="T11" fmla="*/ 4 h 16"/>
                <a:gd name="T12" fmla="*/ 3 w 37"/>
                <a:gd name="T13" fmla="*/ 4 h 16"/>
                <a:gd name="T14" fmla="*/ 3 w 37"/>
                <a:gd name="T15" fmla="*/ 4 h 16"/>
                <a:gd name="T16" fmla="*/ 26 w 37"/>
                <a:gd name="T17" fmla="*/ 13 h 16"/>
                <a:gd name="T18" fmla="*/ 37 w 37"/>
                <a:gd name="T19" fmla="*/ 7 h 16"/>
                <a:gd name="T20" fmla="*/ 33 w 37"/>
                <a:gd name="T21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16">
                  <a:moveTo>
                    <a:pt x="33" y="7"/>
                  </a:moveTo>
                  <a:cubicBezTo>
                    <a:pt x="31" y="10"/>
                    <a:pt x="27" y="7"/>
                    <a:pt x="21" y="7"/>
                  </a:cubicBezTo>
                  <a:cubicBezTo>
                    <a:pt x="15" y="7"/>
                    <a:pt x="5" y="3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2" y="3"/>
                    <a:pt x="3" y="4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6"/>
                    <a:pt x="17" y="16"/>
                    <a:pt x="26" y="13"/>
                  </a:cubicBezTo>
                  <a:cubicBezTo>
                    <a:pt x="35" y="10"/>
                    <a:pt x="34" y="13"/>
                    <a:pt x="37" y="7"/>
                  </a:cubicBezTo>
                  <a:cubicBezTo>
                    <a:pt x="36" y="10"/>
                    <a:pt x="35" y="7"/>
                    <a:pt x="33" y="7"/>
                  </a:cubicBezTo>
                  <a:close/>
                </a:path>
              </a:pathLst>
            </a:custGeom>
            <a:solidFill>
              <a:srgbClr val="6157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8" name="Freeform 586"/>
            <p:cNvSpPr>
              <a:spLocks/>
            </p:cNvSpPr>
            <p:nvPr/>
          </p:nvSpPr>
          <p:spPr bwMode="auto">
            <a:xfrm>
              <a:off x="6448137" y="2096849"/>
              <a:ext cx="193052" cy="162339"/>
            </a:xfrm>
            <a:custGeom>
              <a:avLst/>
              <a:gdLst>
                <a:gd name="T0" fmla="*/ 24 w 56"/>
                <a:gd name="T1" fmla="*/ 2 h 47"/>
                <a:gd name="T2" fmla="*/ 13 w 56"/>
                <a:gd name="T3" fmla="*/ 12 h 47"/>
                <a:gd name="T4" fmla="*/ 3 w 56"/>
                <a:gd name="T5" fmla="*/ 20 h 47"/>
                <a:gd name="T6" fmla="*/ 6 w 56"/>
                <a:gd name="T7" fmla="*/ 43 h 47"/>
                <a:gd name="T8" fmla="*/ 9 w 56"/>
                <a:gd name="T9" fmla="*/ 43 h 47"/>
                <a:gd name="T10" fmla="*/ 10 w 56"/>
                <a:gd name="T11" fmla="*/ 47 h 47"/>
                <a:gd name="T12" fmla="*/ 11 w 56"/>
                <a:gd name="T13" fmla="*/ 47 h 47"/>
                <a:gd name="T14" fmla="*/ 12 w 56"/>
                <a:gd name="T15" fmla="*/ 25 h 47"/>
                <a:gd name="T16" fmla="*/ 18 w 56"/>
                <a:gd name="T17" fmla="*/ 24 h 47"/>
                <a:gd name="T18" fmla="*/ 22 w 56"/>
                <a:gd name="T19" fmla="*/ 25 h 47"/>
                <a:gd name="T20" fmla="*/ 48 w 56"/>
                <a:gd name="T21" fmla="*/ 25 h 47"/>
                <a:gd name="T22" fmla="*/ 56 w 56"/>
                <a:gd name="T23" fmla="*/ 20 h 47"/>
                <a:gd name="T24" fmla="*/ 54 w 56"/>
                <a:gd name="T25" fmla="*/ 15 h 47"/>
                <a:gd name="T26" fmla="*/ 24 w 56"/>
                <a:gd name="T2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47">
                  <a:moveTo>
                    <a:pt x="24" y="2"/>
                  </a:moveTo>
                  <a:cubicBezTo>
                    <a:pt x="17" y="5"/>
                    <a:pt x="13" y="12"/>
                    <a:pt x="13" y="12"/>
                  </a:cubicBezTo>
                  <a:cubicBezTo>
                    <a:pt x="13" y="12"/>
                    <a:pt x="5" y="13"/>
                    <a:pt x="3" y="20"/>
                  </a:cubicBezTo>
                  <a:cubicBezTo>
                    <a:pt x="0" y="26"/>
                    <a:pt x="6" y="43"/>
                    <a:pt x="6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0" y="41"/>
                    <a:pt x="8" y="29"/>
                    <a:pt x="12" y="25"/>
                  </a:cubicBezTo>
                  <a:cubicBezTo>
                    <a:pt x="15" y="23"/>
                    <a:pt x="16" y="23"/>
                    <a:pt x="18" y="24"/>
                  </a:cubicBezTo>
                  <a:cubicBezTo>
                    <a:pt x="19" y="24"/>
                    <a:pt x="20" y="24"/>
                    <a:pt x="22" y="25"/>
                  </a:cubicBezTo>
                  <a:cubicBezTo>
                    <a:pt x="28" y="27"/>
                    <a:pt x="44" y="30"/>
                    <a:pt x="48" y="25"/>
                  </a:cubicBezTo>
                  <a:cubicBezTo>
                    <a:pt x="51" y="22"/>
                    <a:pt x="55" y="21"/>
                    <a:pt x="56" y="20"/>
                  </a:cubicBezTo>
                  <a:cubicBezTo>
                    <a:pt x="56" y="18"/>
                    <a:pt x="55" y="17"/>
                    <a:pt x="54" y="15"/>
                  </a:cubicBezTo>
                  <a:cubicBezTo>
                    <a:pt x="48" y="3"/>
                    <a:pt x="31" y="0"/>
                    <a:pt x="24" y="2"/>
                  </a:cubicBezTo>
                  <a:close/>
                </a:path>
              </a:pathLst>
            </a:custGeom>
            <a:solidFill>
              <a:srgbClr val="6157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9" name="Freeform 587"/>
            <p:cNvSpPr>
              <a:spLocks/>
            </p:cNvSpPr>
            <p:nvPr/>
          </p:nvSpPr>
          <p:spPr bwMode="auto">
            <a:xfrm>
              <a:off x="6524188" y="2165587"/>
              <a:ext cx="124313" cy="58501"/>
            </a:xfrm>
            <a:custGeom>
              <a:avLst/>
              <a:gdLst>
                <a:gd name="T0" fmla="*/ 34 w 36"/>
                <a:gd name="T1" fmla="*/ 0 h 17"/>
                <a:gd name="T2" fmla="*/ 26 w 36"/>
                <a:gd name="T3" fmla="*/ 5 h 17"/>
                <a:gd name="T4" fmla="*/ 0 w 36"/>
                <a:gd name="T5" fmla="*/ 5 h 17"/>
                <a:gd name="T6" fmla="*/ 2 w 36"/>
                <a:gd name="T7" fmla="*/ 7 h 17"/>
                <a:gd name="T8" fmla="*/ 23 w 36"/>
                <a:gd name="T9" fmla="*/ 14 h 17"/>
                <a:gd name="T10" fmla="*/ 35 w 36"/>
                <a:gd name="T11" fmla="*/ 14 h 17"/>
                <a:gd name="T12" fmla="*/ 35 w 36"/>
                <a:gd name="T13" fmla="*/ 14 h 17"/>
                <a:gd name="T14" fmla="*/ 34 w 36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17">
                  <a:moveTo>
                    <a:pt x="34" y="0"/>
                  </a:moveTo>
                  <a:cubicBezTo>
                    <a:pt x="33" y="1"/>
                    <a:pt x="29" y="2"/>
                    <a:pt x="26" y="5"/>
                  </a:cubicBezTo>
                  <a:cubicBezTo>
                    <a:pt x="22" y="10"/>
                    <a:pt x="6" y="7"/>
                    <a:pt x="0" y="5"/>
                  </a:cubicBezTo>
                  <a:cubicBezTo>
                    <a:pt x="0" y="6"/>
                    <a:pt x="1" y="6"/>
                    <a:pt x="2" y="7"/>
                  </a:cubicBezTo>
                  <a:cubicBezTo>
                    <a:pt x="7" y="10"/>
                    <a:pt x="17" y="14"/>
                    <a:pt x="23" y="14"/>
                  </a:cubicBezTo>
                  <a:cubicBezTo>
                    <a:pt x="29" y="14"/>
                    <a:pt x="33" y="17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3" y="13"/>
                    <a:pt x="36" y="4"/>
                    <a:pt x="34" y="0"/>
                  </a:cubicBezTo>
                  <a:close/>
                </a:path>
              </a:pathLst>
            </a:custGeom>
            <a:solidFill>
              <a:srgbClr val="231D1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0" name="Freeform 588"/>
            <p:cNvSpPr>
              <a:spLocks/>
            </p:cNvSpPr>
            <p:nvPr/>
          </p:nvSpPr>
          <p:spPr bwMode="auto">
            <a:xfrm>
              <a:off x="6493475" y="2107088"/>
              <a:ext cx="76051" cy="78975"/>
            </a:xfrm>
            <a:custGeom>
              <a:avLst/>
              <a:gdLst>
                <a:gd name="T0" fmla="*/ 7 w 22"/>
                <a:gd name="T1" fmla="*/ 3 h 23"/>
                <a:gd name="T2" fmla="*/ 1 w 22"/>
                <a:gd name="T3" fmla="*/ 10 h 23"/>
                <a:gd name="T4" fmla="*/ 4 w 22"/>
                <a:gd name="T5" fmla="*/ 18 h 23"/>
                <a:gd name="T6" fmla="*/ 10 w 22"/>
                <a:gd name="T7" fmla="*/ 19 h 23"/>
                <a:gd name="T8" fmla="*/ 21 w 22"/>
                <a:gd name="T9" fmla="*/ 1 h 23"/>
                <a:gd name="T10" fmla="*/ 7 w 22"/>
                <a:gd name="T11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3">
                  <a:moveTo>
                    <a:pt x="7" y="3"/>
                  </a:moveTo>
                  <a:cubicBezTo>
                    <a:pt x="4" y="5"/>
                    <a:pt x="0" y="8"/>
                    <a:pt x="1" y="10"/>
                  </a:cubicBezTo>
                  <a:cubicBezTo>
                    <a:pt x="1" y="14"/>
                    <a:pt x="3" y="19"/>
                    <a:pt x="4" y="18"/>
                  </a:cubicBezTo>
                  <a:cubicBezTo>
                    <a:pt x="6" y="18"/>
                    <a:pt x="10" y="23"/>
                    <a:pt x="10" y="19"/>
                  </a:cubicBezTo>
                  <a:cubicBezTo>
                    <a:pt x="9" y="6"/>
                    <a:pt x="22" y="2"/>
                    <a:pt x="21" y="1"/>
                  </a:cubicBezTo>
                  <a:cubicBezTo>
                    <a:pt x="20" y="0"/>
                    <a:pt x="11" y="1"/>
                    <a:pt x="7" y="3"/>
                  </a:cubicBezTo>
                  <a:close/>
                </a:path>
              </a:pathLst>
            </a:custGeom>
            <a:solidFill>
              <a:srgbClr val="8B7D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1" name="Freeform 589"/>
            <p:cNvSpPr>
              <a:spLocks/>
            </p:cNvSpPr>
            <p:nvPr/>
          </p:nvSpPr>
          <p:spPr bwMode="auto">
            <a:xfrm>
              <a:off x="6458375" y="2145113"/>
              <a:ext cx="27788" cy="89214"/>
            </a:xfrm>
            <a:custGeom>
              <a:avLst/>
              <a:gdLst>
                <a:gd name="T0" fmla="*/ 4 w 8"/>
                <a:gd name="T1" fmla="*/ 3 h 26"/>
                <a:gd name="T2" fmla="*/ 1 w 8"/>
                <a:gd name="T3" fmla="*/ 13 h 26"/>
                <a:gd name="T4" fmla="*/ 3 w 8"/>
                <a:gd name="T5" fmla="*/ 26 h 26"/>
                <a:gd name="T6" fmla="*/ 5 w 8"/>
                <a:gd name="T7" fmla="*/ 26 h 26"/>
                <a:gd name="T8" fmla="*/ 4 w 8"/>
                <a:gd name="T9" fmla="*/ 7 h 26"/>
                <a:gd name="T10" fmla="*/ 4 w 8"/>
                <a:gd name="T11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6">
                  <a:moveTo>
                    <a:pt x="4" y="3"/>
                  </a:moveTo>
                  <a:cubicBezTo>
                    <a:pt x="1" y="5"/>
                    <a:pt x="0" y="9"/>
                    <a:pt x="1" y="13"/>
                  </a:cubicBezTo>
                  <a:cubicBezTo>
                    <a:pt x="1" y="13"/>
                    <a:pt x="2" y="23"/>
                    <a:pt x="3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1" y="12"/>
                    <a:pt x="4" y="7"/>
                  </a:cubicBezTo>
                  <a:cubicBezTo>
                    <a:pt x="8" y="0"/>
                    <a:pt x="6" y="1"/>
                    <a:pt x="4" y="3"/>
                  </a:cubicBezTo>
                  <a:close/>
                </a:path>
              </a:pathLst>
            </a:custGeom>
            <a:solidFill>
              <a:srgbClr val="8B7D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2" name="Freeform 590"/>
            <p:cNvSpPr>
              <a:spLocks/>
            </p:cNvSpPr>
            <p:nvPr/>
          </p:nvSpPr>
          <p:spPr bwMode="auto">
            <a:xfrm>
              <a:off x="6516875" y="2244564"/>
              <a:ext cx="10237" cy="10237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1 h 3"/>
                <a:gd name="T4" fmla="*/ 2 w 3"/>
                <a:gd name="T5" fmla="*/ 3 h 3"/>
                <a:gd name="T6" fmla="*/ 3 w 3"/>
                <a:gd name="T7" fmla="*/ 1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3" name="Freeform 591"/>
            <p:cNvSpPr>
              <a:spLocks/>
            </p:cNvSpPr>
            <p:nvPr/>
          </p:nvSpPr>
          <p:spPr bwMode="auto">
            <a:xfrm>
              <a:off x="6537351" y="2251877"/>
              <a:ext cx="4387" cy="0"/>
            </a:xfrm>
            <a:custGeom>
              <a:avLst/>
              <a:gdLst>
                <a:gd name="T0" fmla="*/ 0 w 3"/>
                <a:gd name="T1" fmla="*/ 0 w 3"/>
                <a:gd name="T2" fmla="*/ 3 w 3"/>
                <a:gd name="T3" fmla="*/ 3 w 3"/>
                <a:gd name="T4" fmla="*/ 3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4" name="Freeform 592"/>
            <p:cNvSpPr>
              <a:spLocks/>
            </p:cNvSpPr>
            <p:nvPr/>
          </p:nvSpPr>
          <p:spPr bwMode="auto">
            <a:xfrm>
              <a:off x="6499325" y="2244564"/>
              <a:ext cx="42413" cy="7313"/>
            </a:xfrm>
            <a:custGeom>
              <a:avLst/>
              <a:gdLst>
                <a:gd name="T0" fmla="*/ 10 w 12"/>
                <a:gd name="T1" fmla="*/ 0 h 2"/>
                <a:gd name="T2" fmla="*/ 9 w 12"/>
                <a:gd name="T3" fmla="*/ 0 h 2"/>
                <a:gd name="T4" fmla="*/ 7 w 12"/>
                <a:gd name="T5" fmla="*/ 0 h 2"/>
                <a:gd name="T6" fmla="*/ 7 w 12"/>
                <a:gd name="T7" fmla="*/ 0 h 2"/>
                <a:gd name="T8" fmla="*/ 7 w 12"/>
                <a:gd name="T9" fmla="*/ 0 h 2"/>
                <a:gd name="T10" fmla="*/ 6 w 12"/>
                <a:gd name="T11" fmla="*/ 0 h 2"/>
                <a:gd name="T12" fmla="*/ 5 w 12"/>
                <a:gd name="T13" fmla="*/ 0 h 2"/>
                <a:gd name="T14" fmla="*/ 4 w 12"/>
                <a:gd name="T15" fmla="*/ 0 h 2"/>
                <a:gd name="T16" fmla="*/ 4 w 12"/>
                <a:gd name="T17" fmla="*/ 0 h 2"/>
                <a:gd name="T18" fmla="*/ 3 w 12"/>
                <a:gd name="T19" fmla="*/ 1 h 2"/>
                <a:gd name="T20" fmla="*/ 2 w 12"/>
                <a:gd name="T21" fmla="*/ 1 h 2"/>
                <a:gd name="T22" fmla="*/ 1 w 12"/>
                <a:gd name="T23" fmla="*/ 1 h 2"/>
                <a:gd name="T24" fmla="*/ 0 w 12"/>
                <a:gd name="T25" fmla="*/ 2 h 2"/>
                <a:gd name="T26" fmla="*/ 0 w 12"/>
                <a:gd name="T27" fmla="*/ 2 h 2"/>
                <a:gd name="T28" fmla="*/ 0 w 12"/>
                <a:gd name="T29" fmla="*/ 2 h 2"/>
                <a:gd name="T30" fmla="*/ 0 w 12"/>
                <a:gd name="T31" fmla="*/ 2 h 2"/>
                <a:gd name="T32" fmla="*/ 1 w 12"/>
                <a:gd name="T33" fmla="*/ 2 h 2"/>
                <a:gd name="T34" fmla="*/ 2 w 12"/>
                <a:gd name="T35" fmla="*/ 1 h 2"/>
                <a:gd name="T36" fmla="*/ 3 w 12"/>
                <a:gd name="T37" fmla="*/ 1 h 2"/>
                <a:gd name="T38" fmla="*/ 4 w 12"/>
                <a:gd name="T39" fmla="*/ 1 h 2"/>
                <a:gd name="T40" fmla="*/ 5 w 12"/>
                <a:gd name="T41" fmla="*/ 0 h 2"/>
                <a:gd name="T42" fmla="*/ 6 w 12"/>
                <a:gd name="T43" fmla="*/ 0 h 2"/>
                <a:gd name="T44" fmla="*/ 7 w 12"/>
                <a:gd name="T45" fmla="*/ 0 h 2"/>
                <a:gd name="T46" fmla="*/ 7 w 12"/>
                <a:gd name="T47" fmla="*/ 0 h 2"/>
                <a:gd name="T48" fmla="*/ 9 w 12"/>
                <a:gd name="T49" fmla="*/ 0 h 2"/>
                <a:gd name="T50" fmla="*/ 10 w 12"/>
                <a:gd name="T51" fmla="*/ 1 h 2"/>
                <a:gd name="T52" fmla="*/ 11 w 12"/>
                <a:gd name="T53" fmla="*/ 1 h 2"/>
                <a:gd name="T54" fmla="*/ 12 w 12"/>
                <a:gd name="T55" fmla="*/ 2 h 2"/>
                <a:gd name="T56" fmla="*/ 12 w 12"/>
                <a:gd name="T57" fmla="*/ 2 h 2"/>
                <a:gd name="T58" fmla="*/ 12 w 12"/>
                <a:gd name="T59" fmla="*/ 2 h 2"/>
                <a:gd name="T60" fmla="*/ 11 w 12"/>
                <a:gd name="T61" fmla="*/ 1 h 2"/>
                <a:gd name="T62" fmla="*/ 10 w 12"/>
                <a:gd name="T6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" h="2">
                  <a:moveTo>
                    <a:pt x="10" y="0"/>
                  </a:moveTo>
                  <a:cubicBezTo>
                    <a:pt x="10" y="0"/>
                    <a:pt x="9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0"/>
                    <a:pt x="9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1"/>
                    <a:pt x="11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5" name="Freeform 593"/>
            <p:cNvSpPr>
              <a:spLocks/>
            </p:cNvSpPr>
            <p:nvPr/>
          </p:nvSpPr>
          <p:spPr bwMode="auto">
            <a:xfrm>
              <a:off x="6585613" y="2244564"/>
              <a:ext cx="10237" cy="10237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2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6" name="Freeform 594"/>
            <p:cNvSpPr>
              <a:spLocks/>
            </p:cNvSpPr>
            <p:nvPr/>
          </p:nvSpPr>
          <p:spPr bwMode="auto">
            <a:xfrm>
              <a:off x="6572452" y="2244564"/>
              <a:ext cx="45338" cy="10237"/>
            </a:xfrm>
            <a:custGeom>
              <a:avLst/>
              <a:gdLst>
                <a:gd name="T0" fmla="*/ 11 w 13"/>
                <a:gd name="T1" fmla="*/ 2 h 3"/>
                <a:gd name="T2" fmla="*/ 11 w 13"/>
                <a:gd name="T3" fmla="*/ 1 h 3"/>
                <a:gd name="T4" fmla="*/ 10 w 13"/>
                <a:gd name="T5" fmla="*/ 1 h 3"/>
                <a:gd name="T6" fmla="*/ 9 w 13"/>
                <a:gd name="T7" fmla="*/ 1 h 3"/>
                <a:gd name="T8" fmla="*/ 8 w 13"/>
                <a:gd name="T9" fmla="*/ 0 h 3"/>
                <a:gd name="T10" fmla="*/ 7 w 13"/>
                <a:gd name="T11" fmla="*/ 0 h 3"/>
                <a:gd name="T12" fmla="*/ 6 w 13"/>
                <a:gd name="T13" fmla="*/ 0 h 3"/>
                <a:gd name="T14" fmla="*/ 5 w 13"/>
                <a:gd name="T15" fmla="*/ 0 h 3"/>
                <a:gd name="T16" fmla="*/ 5 w 13"/>
                <a:gd name="T17" fmla="*/ 0 h 3"/>
                <a:gd name="T18" fmla="*/ 5 w 13"/>
                <a:gd name="T19" fmla="*/ 0 h 3"/>
                <a:gd name="T20" fmla="*/ 4 w 13"/>
                <a:gd name="T21" fmla="*/ 0 h 3"/>
                <a:gd name="T22" fmla="*/ 2 w 13"/>
                <a:gd name="T23" fmla="*/ 0 h 3"/>
                <a:gd name="T24" fmla="*/ 2 w 13"/>
                <a:gd name="T25" fmla="*/ 1 h 3"/>
                <a:gd name="T26" fmla="*/ 0 w 13"/>
                <a:gd name="T27" fmla="*/ 2 h 3"/>
                <a:gd name="T28" fmla="*/ 0 w 13"/>
                <a:gd name="T29" fmla="*/ 2 h 3"/>
                <a:gd name="T30" fmla="*/ 0 w 13"/>
                <a:gd name="T31" fmla="*/ 3 h 3"/>
                <a:gd name="T32" fmla="*/ 0 w 13"/>
                <a:gd name="T33" fmla="*/ 3 h 3"/>
                <a:gd name="T34" fmla="*/ 0 w 13"/>
                <a:gd name="T35" fmla="*/ 3 h 3"/>
                <a:gd name="T36" fmla="*/ 1 w 13"/>
                <a:gd name="T37" fmla="*/ 2 h 3"/>
                <a:gd name="T38" fmla="*/ 2 w 13"/>
                <a:gd name="T39" fmla="*/ 1 h 3"/>
                <a:gd name="T40" fmla="*/ 3 w 13"/>
                <a:gd name="T41" fmla="*/ 1 h 3"/>
                <a:gd name="T42" fmla="*/ 4 w 13"/>
                <a:gd name="T43" fmla="*/ 1 h 3"/>
                <a:gd name="T44" fmla="*/ 5 w 13"/>
                <a:gd name="T45" fmla="*/ 1 h 3"/>
                <a:gd name="T46" fmla="*/ 5 w 13"/>
                <a:gd name="T47" fmla="*/ 0 h 3"/>
                <a:gd name="T48" fmla="*/ 6 w 13"/>
                <a:gd name="T49" fmla="*/ 0 h 3"/>
                <a:gd name="T50" fmla="*/ 7 w 13"/>
                <a:gd name="T51" fmla="*/ 1 h 3"/>
                <a:gd name="T52" fmla="*/ 9 w 13"/>
                <a:gd name="T53" fmla="*/ 1 h 3"/>
                <a:gd name="T54" fmla="*/ 10 w 13"/>
                <a:gd name="T55" fmla="*/ 1 h 3"/>
                <a:gd name="T56" fmla="*/ 10 w 13"/>
                <a:gd name="T57" fmla="*/ 2 h 3"/>
                <a:gd name="T58" fmla="*/ 11 w 13"/>
                <a:gd name="T59" fmla="*/ 2 h 3"/>
                <a:gd name="T60" fmla="*/ 12 w 13"/>
                <a:gd name="T61" fmla="*/ 2 h 3"/>
                <a:gd name="T62" fmla="*/ 12 w 13"/>
                <a:gd name="T63" fmla="*/ 2 h 3"/>
                <a:gd name="T64" fmla="*/ 13 w 13"/>
                <a:gd name="T65" fmla="*/ 2 h 3"/>
                <a:gd name="T66" fmla="*/ 12 w 13"/>
                <a:gd name="T67" fmla="*/ 2 h 3"/>
                <a:gd name="T68" fmla="*/ 11 w 13"/>
                <a:gd name="T6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" h="3">
                  <a:moveTo>
                    <a:pt x="11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2"/>
                    <a:pt x="12" y="2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7" name="Freeform 595"/>
            <p:cNvSpPr>
              <a:spLocks/>
            </p:cNvSpPr>
            <p:nvPr/>
          </p:nvSpPr>
          <p:spPr bwMode="auto">
            <a:xfrm>
              <a:off x="6551976" y="2370340"/>
              <a:ext cx="20475" cy="13163"/>
            </a:xfrm>
            <a:custGeom>
              <a:avLst/>
              <a:gdLst>
                <a:gd name="T0" fmla="*/ 3 w 6"/>
                <a:gd name="T1" fmla="*/ 2 h 4"/>
                <a:gd name="T2" fmla="*/ 0 w 6"/>
                <a:gd name="T3" fmla="*/ 2 h 4"/>
                <a:gd name="T4" fmla="*/ 3 w 6"/>
                <a:gd name="T5" fmla="*/ 4 h 4"/>
                <a:gd name="T6" fmla="*/ 5 w 6"/>
                <a:gd name="T7" fmla="*/ 1 h 4"/>
                <a:gd name="T8" fmla="*/ 3 w 6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2"/>
                  </a:moveTo>
                  <a:cubicBezTo>
                    <a:pt x="2" y="4"/>
                    <a:pt x="0" y="2"/>
                    <a:pt x="0" y="2"/>
                  </a:cubicBezTo>
                  <a:cubicBezTo>
                    <a:pt x="0" y="3"/>
                    <a:pt x="1" y="4"/>
                    <a:pt x="3" y="4"/>
                  </a:cubicBezTo>
                  <a:cubicBezTo>
                    <a:pt x="5" y="4"/>
                    <a:pt x="6" y="1"/>
                    <a:pt x="5" y="1"/>
                  </a:cubicBezTo>
                  <a:cubicBezTo>
                    <a:pt x="4" y="0"/>
                    <a:pt x="4" y="1"/>
                    <a:pt x="3" y="2"/>
                  </a:cubicBezTo>
                  <a:close/>
                </a:path>
              </a:pathLst>
            </a:custGeom>
            <a:solidFill>
              <a:srgbClr val="DFCAC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8" name="Freeform 596"/>
            <p:cNvSpPr>
              <a:spLocks/>
            </p:cNvSpPr>
            <p:nvPr/>
          </p:nvSpPr>
          <p:spPr bwMode="auto">
            <a:xfrm>
              <a:off x="6481775" y="2380577"/>
              <a:ext cx="80438" cy="195977"/>
            </a:xfrm>
            <a:custGeom>
              <a:avLst/>
              <a:gdLst>
                <a:gd name="T0" fmla="*/ 10 w 55"/>
                <a:gd name="T1" fmla="*/ 2 h 134"/>
                <a:gd name="T2" fmla="*/ 0 w 55"/>
                <a:gd name="T3" fmla="*/ 47 h 134"/>
                <a:gd name="T4" fmla="*/ 17 w 55"/>
                <a:gd name="T5" fmla="*/ 47 h 134"/>
                <a:gd name="T6" fmla="*/ 10 w 55"/>
                <a:gd name="T7" fmla="*/ 63 h 134"/>
                <a:gd name="T8" fmla="*/ 55 w 55"/>
                <a:gd name="T9" fmla="*/ 134 h 134"/>
                <a:gd name="T10" fmla="*/ 17 w 55"/>
                <a:gd name="T11" fmla="*/ 0 h 134"/>
                <a:gd name="T12" fmla="*/ 10 w 55"/>
                <a:gd name="T13" fmla="*/ 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34">
                  <a:moveTo>
                    <a:pt x="10" y="2"/>
                  </a:moveTo>
                  <a:lnTo>
                    <a:pt x="0" y="47"/>
                  </a:lnTo>
                  <a:lnTo>
                    <a:pt x="17" y="47"/>
                  </a:lnTo>
                  <a:lnTo>
                    <a:pt x="10" y="63"/>
                  </a:lnTo>
                  <a:lnTo>
                    <a:pt x="55" y="134"/>
                  </a:lnTo>
                  <a:lnTo>
                    <a:pt x="17" y="0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7398A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9" name="Freeform 597"/>
            <p:cNvSpPr>
              <a:spLocks/>
            </p:cNvSpPr>
            <p:nvPr/>
          </p:nvSpPr>
          <p:spPr bwMode="auto">
            <a:xfrm>
              <a:off x="6562213" y="2376190"/>
              <a:ext cx="65814" cy="200364"/>
            </a:xfrm>
            <a:custGeom>
              <a:avLst/>
              <a:gdLst>
                <a:gd name="T0" fmla="*/ 38 w 45"/>
                <a:gd name="T1" fmla="*/ 3 h 137"/>
                <a:gd name="T2" fmla="*/ 33 w 45"/>
                <a:gd name="T3" fmla="*/ 0 h 137"/>
                <a:gd name="T4" fmla="*/ 0 w 45"/>
                <a:gd name="T5" fmla="*/ 137 h 137"/>
                <a:gd name="T6" fmla="*/ 38 w 45"/>
                <a:gd name="T7" fmla="*/ 66 h 137"/>
                <a:gd name="T8" fmla="*/ 31 w 45"/>
                <a:gd name="T9" fmla="*/ 48 h 137"/>
                <a:gd name="T10" fmla="*/ 45 w 45"/>
                <a:gd name="T11" fmla="*/ 48 h 137"/>
                <a:gd name="T12" fmla="*/ 38 w 45"/>
                <a:gd name="T13" fmla="*/ 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37">
                  <a:moveTo>
                    <a:pt x="38" y="3"/>
                  </a:moveTo>
                  <a:lnTo>
                    <a:pt x="33" y="0"/>
                  </a:lnTo>
                  <a:lnTo>
                    <a:pt x="0" y="137"/>
                  </a:lnTo>
                  <a:lnTo>
                    <a:pt x="38" y="66"/>
                  </a:lnTo>
                  <a:lnTo>
                    <a:pt x="31" y="48"/>
                  </a:lnTo>
                  <a:lnTo>
                    <a:pt x="45" y="48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7398A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0" name="Freeform 598"/>
            <p:cNvSpPr>
              <a:spLocks/>
            </p:cNvSpPr>
            <p:nvPr/>
          </p:nvSpPr>
          <p:spPr bwMode="auto">
            <a:xfrm>
              <a:off x="6516875" y="2418603"/>
              <a:ext cx="35100" cy="16087"/>
            </a:xfrm>
            <a:custGeom>
              <a:avLst/>
              <a:gdLst>
                <a:gd name="T0" fmla="*/ 10 w 10"/>
                <a:gd name="T1" fmla="*/ 5 h 5"/>
                <a:gd name="T2" fmla="*/ 10 w 10"/>
                <a:gd name="T3" fmla="*/ 3 h 5"/>
                <a:gd name="T4" fmla="*/ 0 w 10"/>
                <a:gd name="T5" fmla="*/ 0 h 5"/>
                <a:gd name="T6" fmla="*/ 10 w 10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5">
                  <a:moveTo>
                    <a:pt x="10" y="5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6" y="2"/>
                    <a:pt x="0" y="0"/>
                    <a:pt x="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1" name="Freeform 599"/>
            <p:cNvSpPr>
              <a:spLocks/>
            </p:cNvSpPr>
            <p:nvPr/>
          </p:nvSpPr>
          <p:spPr bwMode="auto">
            <a:xfrm>
              <a:off x="6565139" y="2418603"/>
              <a:ext cx="35100" cy="20475"/>
            </a:xfrm>
            <a:custGeom>
              <a:avLst/>
              <a:gdLst>
                <a:gd name="T0" fmla="*/ 0 w 10"/>
                <a:gd name="T1" fmla="*/ 6 h 6"/>
                <a:gd name="T2" fmla="*/ 10 w 10"/>
                <a:gd name="T3" fmla="*/ 0 h 6"/>
                <a:gd name="T4" fmla="*/ 0 w 10"/>
                <a:gd name="T5" fmla="*/ 3 h 6"/>
                <a:gd name="T6" fmla="*/ 0 w 10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0" y="6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5" y="3"/>
                    <a:pt x="0" y="3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2" name="Freeform 600"/>
            <p:cNvSpPr>
              <a:spLocks/>
            </p:cNvSpPr>
            <p:nvPr/>
          </p:nvSpPr>
          <p:spPr bwMode="auto">
            <a:xfrm>
              <a:off x="6551976" y="2428841"/>
              <a:ext cx="13163" cy="5850"/>
            </a:xfrm>
            <a:custGeom>
              <a:avLst/>
              <a:gdLst>
                <a:gd name="T0" fmla="*/ 2 w 4"/>
                <a:gd name="T1" fmla="*/ 1 h 2"/>
                <a:gd name="T2" fmla="*/ 0 w 4"/>
                <a:gd name="T3" fmla="*/ 0 h 2"/>
                <a:gd name="T4" fmla="*/ 2 w 4"/>
                <a:gd name="T5" fmla="*/ 1 h 2"/>
                <a:gd name="T6" fmla="*/ 4 w 4"/>
                <a:gd name="T7" fmla="*/ 0 h 2"/>
                <a:gd name="T8" fmla="*/ 2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2" y="1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3" y="2"/>
                    <a:pt x="4" y="0"/>
                    <a:pt x="4" y="0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ECB95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3" name="Freeform 601"/>
            <p:cNvSpPr>
              <a:spLocks/>
            </p:cNvSpPr>
            <p:nvPr/>
          </p:nvSpPr>
          <p:spPr bwMode="auto">
            <a:xfrm>
              <a:off x="6541738" y="2484416"/>
              <a:ext cx="38025" cy="92138"/>
            </a:xfrm>
            <a:custGeom>
              <a:avLst/>
              <a:gdLst>
                <a:gd name="T0" fmla="*/ 11 w 26"/>
                <a:gd name="T1" fmla="*/ 49 h 63"/>
                <a:gd name="T2" fmla="*/ 0 w 26"/>
                <a:gd name="T3" fmla="*/ 2 h 63"/>
                <a:gd name="T4" fmla="*/ 0 w 26"/>
                <a:gd name="T5" fmla="*/ 4 h 63"/>
                <a:gd name="T6" fmla="*/ 14 w 26"/>
                <a:gd name="T7" fmla="*/ 63 h 63"/>
                <a:gd name="T8" fmla="*/ 26 w 26"/>
                <a:gd name="T9" fmla="*/ 4 h 63"/>
                <a:gd name="T10" fmla="*/ 23 w 26"/>
                <a:gd name="T11" fmla="*/ 0 h 63"/>
                <a:gd name="T12" fmla="*/ 11 w 26"/>
                <a:gd name="T13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3">
                  <a:moveTo>
                    <a:pt x="11" y="49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14" y="63"/>
                  </a:lnTo>
                  <a:lnTo>
                    <a:pt x="26" y="4"/>
                  </a:lnTo>
                  <a:lnTo>
                    <a:pt x="23" y="0"/>
                  </a:lnTo>
                  <a:lnTo>
                    <a:pt x="11" y="49"/>
                  </a:lnTo>
                  <a:close/>
                </a:path>
              </a:pathLst>
            </a:custGeom>
            <a:solidFill>
              <a:srgbClr val="ECB95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4" name="Freeform 602"/>
            <p:cNvSpPr>
              <a:spLocks/>
            </p:cNvSpPr>
            <p:nvPr/>
          </p:nvSpPr>
          <p:spPr bwMode="auto">
            <a:xfrm>
              <a:off x="6506638" y="2376190"/>
              <a:ext cx="35100" cy="114076"/>
            </a:xfrm>
            <a:custGeom>
              <a:avLst/>
              <a:gdLst>
                <a:gd name="T0" fmla="*/ 2 w 10"/>
                <a:gd name="T1" fmla="*/ 1 h 33"/>
                <a:gd name="T2" fmla="*/ 2 w 10"/>
                <a:gd name="T3" fmla="*/ 0 h 33"/>
                <a:gd name="T4" fmla="*/ 0 w 10"/>
                <a:gd name="T5" fmla="*/ 1 h 33"/>
                <a:gd name="T6" fmla="*/ 10 w 10"/>
                <a:gd name="T7" fmla="*/ 33 h 33"/>
                <a:gd name="T8" fmla="*/ 10 w 10"/>
                <a:gd name="T9" fmla="*/ 31 h 33"/>
                <a:gd name="T10" fmla="*/ 4 w 10"/>
                <a:gd name="T11" fmla="*/ 12 h 33"/>
                <a:gd name="T12" fmla="*/ 2 w 10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3">
                  <a:moveTo>
                    <a:pt x="2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6" y="16"/>
                    <a:pt x="4" y="12"/>
                  </a:cubicBezTo>
                  <a:cubicBezTo>
                    <a:pt x="2" y="7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5" name="Freeform 603"/>
            <p:cNvSpPr>
              <a:spLocks/>
            </p:cNvSpPr>
            <p:nvPr/>
          </p:nvSpPr>
          <p:spPr bwMode="auto">
            <a:xfrm>
              <a:off x="6575376" y="2376190"/>
              <a:ext cx="35100" cy="114076"/>
            </a:xfrm>
            <a:custGeom>
              <a:avLst/>
              <a:gdLst>
                <a:gd name="T0" fmla="*/ 8 w 10"/>
                <a:gd name="T1" fmla="*/ 0 h 33"/>
                <a:gd name="T2" fmla="*/ 6 w 10"/>
                <a:gd name="T3" fmla="*/ 11 h 33"/>
                <a:gd name="T4" fmla="*/ 0 w 10"/>
                <a:gd name="T5" fmla="*/ 31 h 33"/>
                <a:gd name="T6" fmla="*/ 1 w 10"/>
                <a:gd name="T7" fmla="*/ 33 h 33"/>
                <a:gd name="T8" fmla="*/ 10 w 10"/>
                <a:gd name="T9" fmla="*/ 0 h 33"/>
                <a:gd name="T10" fmla="*/ 8 w 10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3">
                  <a:moveTo>
                    <a:pt x="8" y="0"/>
                  </a:moveTo>
                  <a:cubicBezTo>
                    <a:pt x="8" y="0"/>
                    <a:pt x="8" y="6"/>
                    <a:pt x="6" y="11"/>
                  </a:cubicBezTo>
                  <a:cubicBezTo>
                    <a:pt x="4" y="16"/>
                    <a:pt x="0" y="31"/>
                    <a:pt x="0" y="31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6" name="Freeform 604"/>
            <p:cNvSpPr>
              <a:spLocks/>
            </p:cNvSpPr>
            <p:nvPr/>
          </p:nvSpPr>
          <p:spPr bwMode="auto">
            <a:xfrm>
              <a:off x="6562213" y="2380577"/>
              <a:ext cx="68738" cy="195977"/>
            </a:xfrm>
            <a:custGeom>
              <a:avLst/>
              <a:gdLst>
                <a:gd name="T0" fmla="*/ 38 w 47"/>
                <a:gd name="T1" fmla="*/ 0 h 134"/>
                <a:gd name="T2" fmla="*/ 38 w 47"/>
                <a:gd name="T3" fmla="*/ 0 h 134"/>
                <a:gd name="T4" fmla="*/ 45 w 47"/>
                <a:gd name="T5" fmla="*/ 45 h 134"/>
                <a:gd name="T6" fmla="*/ 31 w 47"/>
                <a:gd name="T7" fmla="*/ 45 h 134"/>
                <a:gd name="T8" fmla="*/ 38 w 47"/>
                <a:gd name="T9" fmla="*/ 63 h 134"/>
                <a:gd name="T10" fmla="*/ 0 w 47"/>
                <a:gd name="T11" fmla="*/ 134 h 134"/>
                <a:gd name="T12" fmla="*/ 40 w 47"/>
                <a:gd name="T13" fmla="*/ 66 h 134"/>
                <a:gd name="T14" fmla="*/ 33 w 47"/>
                <a:gd name="T15" fmla="*/ 47 h 134"/>
                <a:gd name="T16" fmla="*/ 47 w 47"/>
                <a:gd name="T17" fmla="*/ 47 h 134"/>
                <a:gd name="T18" fmla="*/ 38 w 47"/>
                <a:gd name="T1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34">
                  <a:moveTo>
                    <a:pt x="38" y="0"/>
                  </a:moveTo>
                  <a:lnTo>
                    <a:pt x="38" y="0"/>
                  </a:lnTo>
                  <a:lnTo>
                    <a:pt x="45" y="45"/>
                  </a:lnTo>
                  <a:lnTo>
                    <a:pt x="31" y="45"/>
                  </a:lnTo>
                  <a:lnTo>
                    <a:pt x="38" y="63"/>
                  </a:lnTo>
                  <a:lnTo>
                    <a:pt x="0" y="134"/>
                  </a:lnTo>
                  <a:lnTo>
                    <a:pt x="40" y="66"/>
                  </a:lnTo>
                  <a:lnTo>
                    <a:pt x="33" y="47"/>
                  </a:lnTo>
                  <a:lnTo>
                    <a:pt x="47" y="4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573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7" name="Freeform 605"/>
            <p:cNvSpPr>
              <a:spLocks/>
            </p:cNvSpPr>
            <p:nvPr/>
          </p:nvSpPr>
          <p:spPr bwMode="auto">
            <a:xfrm>
              <a:off x="6481775" y="2383503"/>
              <a:ext cx="14625" cy="65814"/>
            </a:xfrm>
            <a:custGeom>
              <a:avLst/>
              <a:gdLst>
                <a:gd name="T0" fmla="*/ 10 w 10"/>
                <a:gd name="T1" fmla="*/ 0 h 45"/>
                <a:gd name="T2" fmla="*/ 0 w 10"/>
                <a:gd name="T3" fmla="*/ 45 h 45"/>
                <a:gd name="T4" fmla="*/ 3 w 10"/>
                <a:gd name="T5" fmla="*/ 45 h 45"/>
                <a:gd name="T6" fmla="*/ 10 w 10"/>
                <a:gd name="T7" fmla="*/ 0 h 45"/>
                <a:gd name="T8" fmla="*/ 10 w 10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5">
                  <a:moveTo>
                    <a:pt x="10" y="0"/>
                  </a:moveTo>
                  <a:lnTo>
                    <a:pt x="0" y="45"/>
                  </a:lnTo>
                  <a:lnTo>
                    <a:pt x="3" y="4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573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8" name="Freeform 606"/>
            <p:cNvSpPr>
              <a:spLocks/>
            </p:cNvSpPr>
            <p:nvPr/>
          </p:nvSpPr>
          <p:spPr bwMode="auto">
            <a:xfrm>
              <a:off x="6481775" y="2446391"/>
              <a:ext cx="21937" cy="2924"/>
            </a:xfrm>
            <a:custGeom>
              <a:avLst/>
              <a:gdLst>
                <a:gd name="T0" fmla="*/ 3 w 15"/>
                <a:gd name="T1" fmla="*/ 2 h 2"/>
                <a:gd name="T2" fmla="*/ 0 w 15"/>
                <a:gd name="T3" fmla="*/ 2 h 2"/>
                <a:gd name="T4" fmla="*/ 15 w 15"/>
                <a:gd name="T5" fmla="*/ 2 h 2"/>
                <a:gd name="T6" fmla="*/ 15 w 15"/>
                <a:gd name="T7" fmla="*/ 0 h 2"/>
                <a:gd name="T8" fmla="*/ 3 w 1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">
                  <a:moveTo>
                    <a:pt x="3" y="2"/>
                  </a:moveTo>
                  <a:lnTo>
                    <a:pt x="0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5573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9" name="Freeform 608"/>
            <p:cNvSpPr>
              <a:spLocks/>
            </p:cNvSpPr>
            <p:nvPr/>
          </p:nvSpPr>
          <p:spPr bwMode="auto">
            <a:xfrm>
              <a:off x="6493475" y="2449317"/>
              <a:ext cx="68738" cy="127239"/>
            </a:xfrm>
            <a:custGeom>
              <a:avLst/>
              <a:gdLst>
                <a:gd name="T0" fmla="*/ 9 w 47"/>
                <a:gd name="T1" fmla="*/ 0 h 87"/>
                <a:gd name="T2" fmla="*/ 7 w 47"/>
                <a:gd name="T3" fmla="*/ 0 h 87"/>
                <a:gd name="T4" fmla="*/ 0 w 47"/>
                <a:gd name="T5" fmla="*/ 14 h 87"/>
                <a:gd name="T6" fmla="*/ 47 w 47"/>
                <a:gd name="T7" fmla="*/ 87 h 87"/>
                <a:gd name="T8" fmla="*/ 2 w 47"/>
                <a:gd name="T9" fmla="*/ 16 h 87"/>
                <a:gd name="T10" fmla="*/ 9 w 4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87">
                  <a:moveTo>
                    <a:pt x="9" y="0"/>
                  </a:moveTo>
                  <a:lnTo>
                    <a:pt x="7" y="0"/>
                  </a:lnTo>
                  <a:lnTo>
                    <a:pt x="0" y="14"/>
                  </a:lnTo>
                  <a:lnTo>
                    <a:pt x="47" y="87"/>
                  </a:lnTo>
                  <a:lnTo>
                    <a:pt x="2" y="1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5573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0" name="Freeform 609"/>
            <p:cNvSpPr>
              <a:spLocks/>
            </p:cNvSpPr>
            <p:nvPr/>
          </p:nvSpPr>
          <p:spPr bwMode="auto">
            <a:xfrm>
              <a:off x="6496401" y="2895383"/>
              <a:ext cx="65814" cy="470929"/>
            </a:xfrm>
            <a:custGeom>
              <a:avLst/>
              <a:gdLst>
                <a:gd name="T0" fmla="*/ 6 w 19"/>
                <a:gd name="T1" fmla="*/ 53 h 136"/>
                <a:gd name="T2" fmla="*/ 8 w 19"/>
                <a:gd name="T3" fmla="*/ 61 h 136"/>
                <a:gd name="T4" fmla="*/ 4 w 19"/>
                <a:gd name="T5" fmla="*/ 69 h 136"/>
                <a:gd name="T6" fmla="*/ 0 w 19"/>
                <a:gd name="T7" fmla="*/ 133 h 136"/>
                <a:gd name="T8" fmla="*/ 9 w 19"/>
                <a:gd name="T9" fmla="*/ 136 h 136"/>
                <a:gd name="T10" fmla="*/ 16 w 19"/>
                <a:gd name="T11" fmla="*/ 4 h 136"/>
                <a:gd name="T12" fmla="*/ 19 w 19"/>
                <a:gd name="T13" fmla="*/ 0 h 136"/>
                <a:gd name="T14" fmla="*/ 19 w 19"/>
                <a:gd name="T15" fmla="*/ 0 h 136"/>
                <a:gd name="T16" fmla="*/ 13 w 19"/>
                <a:gd name="T17" fmla="*/ 4 h 136"/>
                <a:gd name="T18" fmla="*/ 6 w 19"/>
                <a:gd name="T19" fmla="*/ 5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6">
                  <a:moveTo>
                    <a:pt x="6" y="53"/>
                  </a:moveTo>
                  <a:cubicBezTo>
                    <a:pt x="8" y="61"/>
                    <a:pt x="8" y="61"/>
                    <a:pt x="8" y="61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4" y="133"/>
                    <a:pt x="9" y="136"/>
                    <a:pt x="9" y="13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6" y="53"/>
                  </a:lnTo>
                  <a:close/>
                </a:path>
              </a:pathLst>
            </a:custGeom>
            <a:solidFill>
              <a:srgbClr val="547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1" name="Freeform 610"/>
            <p:cNvSpPr>
              <a:spLocks/>
            </p:cNvSpPr>
            <p:nvPr/>
          </p:nvSpPr>
          <p:spPr bwMode="auto">
            <a:xfrm>
              <a:off x="6562213" y="2576555"/>
              <a:ext cx="7313" cy="242777"/>
            </a:xfrm>
            <a:custGeom>
              <a:avLst/>
              <a:gdLst>
                <a:gd name="T0" fmla="*/ 0 w 2"/>
                <a:gd name="T1" fmla="*/ 16 h 70"/>
                <a:gd name="T2" fmla="*/ 1 w 2"/>
                <a:gd name="T3" fmla="*/ 2 h 70"/>
                <a:gd name="T4" fmla="*/ 0 w 2"/>
                <a:gd name="T5" fmla="*/ 0 h 70"/>
                <a:gd name="T6" fmla="*/ 0 w 2"/>
                <a:gd name="T7" fmla="*/ 68 h 70"/>
                <a:gd name="T8" fmla="*/ 1 w 2"/>
                <a:gd name="T9" fmla="*/ 70 h 70"/>
                <a:gd name="T10" fmla="*/ 0 w 2"/>
                <a:gd name="T11" fmla="*/ 52 h 70"/>
                <a:gd name="T12" fmla="*/ 1 w 2"/>
                <a:gd name="T13" fmla="*/ 46 h 70"/>
                <a:gd name="T14" fmla="*/ 2 w 2"/>
                <a:gd name="T15" fmla="*/ 41 h 70"/>
                <a:gd name="T16" fmla="*/ 0 w 2"/>
                <a:gd name="T17" fmla="*/ 33 h 70"/>
                <a:gd name="T18" fmla="*/ 2 w 2"/>
                <a:gd name="T19" fmla="*/ 28 h 70"/>
                <a:gd name="T20" fmla="*/ 0 w 2"/>
                <a:gd name="T21" fmla="*/ 1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70">
                  <a:moveTo>
                    <a:pt x="0" y="16"/>
                  </a:moveTo>
                  <a:cubicBezTo>
                    <a:pt x="0" y="7"/>
                    <a:pt x="1" y="2"/>
                    <a:pt x="1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0" y="54"/>
                    <a:pt x="0" y="52"/>
                  </a:cubicBezTo>
                  <a:cubicBezTo>
                    <a:pt x="0" y="50"/>
                    <a:pt x="1" y="47"/>
                    <a:pt x="1" y="46"/>
                  </a:cubicBezTo>
                  <a:cubicBezTo>
                    <a:pt x="1" y="46"/>
                    <a:pt x="2" y="42"/>
                    <a:pt x="2" y="41"/>
                  </a:cubicBezTo>
                  <a:cubicBezTo>
                    <a:pt x="2" y="39"/>
                    <a:pt x="0" y="36"/>
                    <a:pt x="0" y="33"/>
                  </a:cubicBezTo>
                  <a:cubicBezTo>
                    <a:pt x="0" y="30"/>
                    <a:pt x="2" y="31"/>
                    <a:pt x="2" y="28"/>
                  </a:cubicBezTo>
                  <a:cubicBezTo>
                    <a:pt x="2" y="24"/>
                    <a:pt x="0" y="19"/>
                    <a:pt x="0" y="16"/>
                  </a:cubicBezTo>
                  <a:close/>
                </a:path>
              </a:pathLst>
            </a:custGeom>
            <a:solidFill>
              <a:srgbClr val="547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2" name="Freeform 611"/>
            <p:cNvSpPr>
              <a:spLocks/>
            </p:cNvSpPr>
            <p:nvPr/>
          </p:nvSpPr>
          <p:spPr bwMode="auto">
            <a:xfrm>
              <a:off x="6341374" y="2898308"/>
              <a:ext cx="119926" cy="263252"/>
            </a:xfrm>
            <a:custGeom>
              <a:avLst/>
              <a:gdLst>
                <a:gd name="T0" fmla="*/ 7 w 82"/>
                <a:gd name="T1" fmla="*/ 0 h 180"/>
                <a:gd name="T2" fmla="*/ 0 w 82"/>
                <a:gd name="T3" fmla="*/ 180 h 180"/>
                <a:gd name="T4" fmla="*/ 82 w 82"/>
                <a:gd name="T5" fmla="*/ 180 h 180"/>
                <a:gd name="T6" fmla="*/ 78 w 82"/>
                <a:gd name="T7" fmla="*/ 0 h 180"/>
                <a:gd name="T8" fmla="*/ 7 w 82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80">
                  <a:moveTo>
                    <a:pt x="7" y="0"/>
                  </a:moveTo>
                  <a:lnTo>
                    <a:pt x="0" y="180"/>
                  </a:lnTo>
                  <a:lnTo>
                    <a:pt x="82" y="180"/>
                  </a:lnTo>
                  <a:lnTo>
                    <a:pt x="78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B0875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3" name="Freeform 612"/>
            <p:cNvSpPr>
              <a:spLocks/>
            </p:cNvSpPr>
            <p:nvPr/>
          </p:nvSpPr>
          <p:spPr bwMode="auto">
            <a:xfrm>
              <a:off x="6341374" y="2908546"/>
              <a:ext cx="119926" cy="253015"/>
            </a:xfrm>
            <a:custGeom>
              <a:avLst/>
              <a:gdLst>
                <a:gd name="T0" fmla="*/ 70 w 82"/>
                <a:gd name="T1" fmla="*/ 12 h 173"/>
                <a:gd name="T2" fmla="*/ 66 w 82"/>
                <a:gd name="T3" fmla="*/ 164 h 173"/>
                <a:gd name="T4" fmla="*/ 0 w 82"/>
                <a:gd name="T5" fmla="*/ 168 h 173"/>
                <a:gd name="T6" fmla="*/ 0 w 82"/>
                <a:gd name="T7" fmla="*/ 173 h 173"/>
                <a:gd name="T8" fmla="*/ 82 w 82"/>
                <a:gd name="T9" fmla="*/ 173 h 173"/>
                <a:gd name="T10" fmla="*/ 78 w 82"/>
                <a:gd name="T11" fmla="*/ 0 h 173"/>
                <a:gd name="T12" fmla="*/ 70 w 82"/>
                <a:gd name="T13" fmla="*/ 1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73">
                  <a:moveTo>
                    <a:pt x="70" y="12"/>
                  </a:moveTo>
                  <a:lnTo>
                    <a:pt x="66" y="164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82" y="173"/>
                  </a:lnTo>
                  <a:lnTo>
                    <a:pt x="78" y="0"/>
                  </a:lnTo>
                  <a:lnTo>
                    <a:pt x="70" y="12"/>
                  </a:lnTo>
                  <a:close/>
                </a:path>
              </a:pathLst>
            </a:custGeom>
            <a:solidFill>
              <a:srgbClr val="9975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4" name="Rectangle 613"/>
            <p:cNvSpPr>
              <a:spLocks noChangeArrowheads="1"/>
            </p:cNvSpPr>
            <p:nvPr/>
          </p:nvSpPr>
          <p:spPr bwMode="auto">
            <a:xfrm>
              <a:off x="6399874" y="2898308"/>
              <a:ext cx="2924" cy="255940"/>
            </a:xfrm>
            <a:prstGeom prst="rect">
              <a:avLst/>
            </a:prstGeom>
            <a:solidFill>
              <a:srgbClr val="9975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5" name="Freeform 614"/>
            <p:cNvSpPr>
              <a:spLocks/>
            </p:cNvSpPr>
            <p:nvPr/>
          </p:nvSpPr>
          <p:spPr bwMode="auto">
            <a:xfrm>
              <a:off x="6341374" y="2898308"/>
              <a:ext cx="40951" cy="225227"/>
            </a:xfrm>
            <a:custGeom>
              <a:avLst/>
              <a:gdLst>
                <a:gd name="T0" fmla="*/ 0 w 28"/>
                <a:gd name="T1" fmla="*/ 154 h 154"/>
                <a:gd name="T2" fmla="*/ 7 w 28"/>
                <a:gd name="T3" fmla="*/ 43 h 154"/>
                <a:gd name="T4" fmla="*/ 7 w 28"/>
                <a:gd name="T5" fmla="*/ 10 h 154"/>
                <a:gd name="T6" fmla="*/ 28 w 28"/>
                <a:gd name="T7" fmla="*/ 0 h 154"/>
                <a:gd name="T8" fmla="*/ 7 w 28"/>
                <a:gd name="T9" fmla="*/ 0 h 154"/>
                <a:gd name="T10" fmla="*/ 0 w 28"/>
                <a:gd name="T11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54">
                  <a:moveTo>
                    <a:pt x="0" y="154"/>
                  </a:moveTo>
                  <a:lnTo>
                    <a:pt x="7" y="43"/>
                  </a:lnTo>
                  <a:lnTo>
                    <a:pt x="7" y="10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DFB3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6" name="Rectangle 615"/>
            <p:cNvSpPr>
              <a:spLocks noChangeArrowheads="1"/>
            </p:cNvSpPr>
            <p:nvPr/>
          </p:nvSpPr>
          <p:spPr bwMode="auto">
            <a:xfrm>
              <a:off x="6395487" y="2874908"/>
              <a:ext cx="10237" cy="17550"/>
            </a:xfrm>
            <a:prstGeom prst="rect">
              <a:avLst/>
            </a:prstGeom>
            <a:solidFill>
              <a:srgbClr val="8764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7" name="Rectangle 616"/>
            <p:cNvSpPr>
              <a:spLocks noChangeArrowheads="1"/>
            </p:cNvSpPr>
            <p:nvPr/>
          </p:nvSpPr>
          <p:spPr bwMode="auto">
            <a:xfrm>
              <a:off x="6395487" y="2892458"/>
              <a:ext cx="7313" cy="5850"/>
            </a:xfrm>
            <a:prstGeom prst="rect">
              <a:avLst/>
            </a:prstGeom>
            <a:solidFill>
              <a:srgbClr val="9975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8" name="Freeform 617"/>
            <p:cNvSpPr>
              <a:spLocks/>
            </p:cNvSpPr>
            <p:nvPr/>
          </p:nvSpPr>
          <p:spPr bwMode="auto">
            <a:xfrm>
              <a:off x="6372086" y="2816407"/>
              <a:ext cx="48263" cy="71664"/>
            </a:xfrm>
            <a:custGeom>
              <a:avLst/>
              <a:gdLst>
                <a:gd name="T0" fmla="*/ 10 w 14"/>
                <a:gd name="T1" fmla="*/ 3 h 21"/>
                <a:gd name="T2" fmla="*/ 10 w 14"/>
                <a:gd name="T3" fmla="*/ 0 h 21"/>
                <a:gd name="T4" fmla="*/ 3 w 14"/>
                <a:gd name="T5" fmla="*/ 2 h 21"/>
                <a:gd name="T6" fmla="*/ 3 w 14"/>
                <a:gd name="T7" fmla="*/ 5 h 21"/>
                <a:gd name="T8" fmla="*/ 0 w 14"/>
                <a:gd name="T9" fmla="*/ 12 h 21"/>
                <a:gd name="T10" fmla="*/ 1 w 14"/>
                <a:gd name="T11" fmla="*/ 19 h 21"/>
                <a:gd name="T12" fmla="*/ 7 w 14"/>
                <a:gd name="T13" fmla="*/ 21 h 21"/>
                <a:gd name="T14" fmla="*/ 7 w 14"/>
                <a:gd name="T15" fmla="*/ 17 h 21"/>
                <a:gd name="T16" fmla="*/ 8 w 14"/>
                <a:gd name="T17" fmla="*/ 16 h 21"/>
                <a:gd name="T18" fmla="*/ 10 w 14"/>
                <a:gd name="T19" fmla="*/ 17 h 21"/>
                <a:gd name="T20" fmla="*/ 10 w 14"/>
                <a:gd name="T21" fmla="*/ 21 h 21"/>
                <a:gd name="T22" fmla="*/ 14 w 14"/>
                <a:gd name="T23" fmla="*/ 14 h 21"/>
                <a:gd name="T24" fmla="*/ 14 w 14"/>
                <a:gd name="T25" fmla="*/ 7 h 21"/>
                <a:gd name="T26" fmla="*/ 10 w 14"/>
                <a:gd name="T27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1">
                  <a:moveTo>
                    <a:pt x="10" y="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9" y="16"/>
                    <a:pt x="10" y="17"/>
                    <a:pt x="10" y="17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0" y="3"/>
                  </a:lnTo>
                  <a:close/>
                </a:path>
              </a:pathLst>
            </a:custGeom>
            <a:solidFill>
              <a:srgbClr val="FDE7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9" name="Freeform 618"/>
            <p:cNvSpPr>
              <a:spLocks/>
            </p:cNvSpPr>
            <p:nvPr/>
          </p:nvSpPr>
          <p:spPr bwMode="auto">
            <a:xfrm>
              <a:off x="6465687" y="3359000"/>
              <a:ext cx="27788" cy="20475"/>
            </a:xfrm>
            <a:custGeom>
              <a:avLst/>
              <a:gdLst>
                <a:gd name="T0" fmla="*/ 1 w 8"/>
                <a:gd name="T1" fmla="*/ 2 h 6"/>
                <a:gd name="T2" fmla="*/ 2 w 8"/>
                <a:gd name="T3" fmla="*/ 5 h 6"/>
                <a:gd name="T4" fmla="*/ 7 w 8"/>
                <a:gd name="T5" fmla="*/ 5 h 6"/>
                <a:gd name="T6" fmla="*/ 8 w 8"/>
                <a:gd name="T7" fmla="*/ 1 h 6"/>
                <a:gd name="T8" fmla="*/ 1 w 8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2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2" y="6"/>
                    <a:pt x="6" y="6"/>
                    <a:pt x="7" y="5"/>
                  </a:cubicBezTo>
                  <a:cubicBezTo>
                    <a:pt x="8" y="4"/>
                    <a:pt x="8" y="2"/>
                    <a:pt x="8" y="1"/>
                  </a:cubicBezTo>
                  <a:cubicBezTo>
                    <a:pt x="8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0" name="Oval 619"/>
            <p:cNvSpPr>
              <a:spLocks noChangeArrowheads="1"/>
            </p:cNvSpPr>
            <p:nvPr/>
          </p:nvSpPr>
          <p:spPr bwMode="auto">
            <a:xfrm>
              <a:off x="6544663" y="2629206"/>
              <a:ext cx="13163" cy="13163"/>
            </a:xfrm>
            <a:prstGeom prst="ellipse">
              <a:avLst/>
            </a:pr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1" name="Oval 620"/>
            <p:cNvSpPr>
              <a:spLocks noChangeArrowheads="1"/>
            </p:cNvSpPr>
            <p:nvPr/>
          </p:nvSpPr>
          <p:spPr bwMode="auto">
            <a:xfrm>
              <a:off x="6547588" y="2632131"/>
              <a:ext cx="7313" cy="73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2" name="Oval 621"/>
            <p:cNvSpPr>
              <a:spLocks noChangeArrowheads="1"/>
            </p:cNvSpPr>
            <p:nvPr/>
          </p:nvSpPr>
          <p:spPr bwMode="auto">
            <a:xfrm>
              <a:off x="6544663" y="2687706"/>
              <a:ext cx="13163" cy="14625"/>
            </a:xfrm>
            <a:prstGeom prst="ellipse">
              <a:avLst/>
            </a:pr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3" name="Oval 622"/>
            <p:cNvSpPr>
              <a:spLocks noChangeArrowheads="1"/>
            </p:cNvSpPr>
            <p:nvPr/>
          </p:nvSpPr>
          <p:spPr bwMode="auto">
            <a:xfrm>
              <a:off x="6547588" y="2690631"/>
              <a:ext cx="7313" cy="73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4" name="Oval 623"/>
            <p:cNvSpPr>
              <a:spLocks noChangeArrowheads="1"/>
            </p:cNvSpPr>
            <p:nvPr/>
          </p:nvSpPr>
          <p:spPr bwMode="auto">
            <a:xfrm>
              <a:off x="6544663" y="2743282"/>
              <a:ext cx="13163" cy="13163"/>
            </a:xfrm>
            <a:prstGeom prst="ellipse">
              <a:avLst/>
            </a:pr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5" name="Oval 624"/>
            <p:cNvSpPr>
              <a:spLocks noChangeArrowheads="1"/>
            </p:cNvSpPr>
            <p:nvPr/>
          </p:nvSpPr>
          <p:spPr bwMode="auto">
            <a:xfrm>
              <a:off x="6547588" y="2746206"/>
              <a:ext cx="7313" cy="73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6" name="Oval 625"/>
            <p:cNvSpPr>
              <a:spLocks noChangeArrowheads="1"/>
            </p:cNvSpPr>
            <p:nvPr/>
          </p:nvSpPr>
          <p:spPr bwMode="auto">
            <a:xfrm>
              <a:off x="6544663" y="2580943"/>
              <a:ext cx="13163" cy="13163"/>
            </a:xfrm>
            <a:prstGeom prst="ellipse">
              <a:avLst/>
            </a:pr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7" name="Oval 626"/>
            <p:cNvSpPr>
              <a:spLocks noChangeArrowheads="1"/>
            </p:cNvSpPr>
            <p:nvPr/>
          </p:nvSpPr>
          <p:spPr bwMode="auto">
            <a:xfrm>
              <a:off x="6547588" y="2583867"/>
              <a:ext cx="7313" cy="73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8" name="Freeform 707"/>
            <p:cNvSpPr>
              <a:spLocks/>
            </p:cNvSpPr>
            <p:nvPr/>
          </p:nvSpPr>
          <p:spPr bwMode="auto">
            <a:xfrm>
              <a:off x="2354559" y="3313662"/>
              <a:ext cx="114076" cy="17550"/>
            </a:xfrm>
            <a:custGeom>
              <a:avLst/>
              <a:gdLst>
                <a:gd name="T0" fmla="*/ 0 w 33"/>
                <a:gd name="T1" fmla="*/ 1 h 5"/>
                <a:gd name="T2" fmla="*/ 0 w 33"/>
                <a:gd name="T3" fmla="*/ 4 h 5"/>
                <a:gd name="T4" fmla="*/ 19 w 33"/>
                <a:gd name="T5" fmla="*/ 5 h 5"/>
                <a:gd name="T6" fmla="*/ 33 w 33"/>
                <a:gd name="T7" fmla="*/ 3 h 5"/>
                <a:gd name="T8" fmla="*/ 33 w 33"/>
                <a:gd name="T9" fmla="*/ 0 h 5"/>
                <a:gd name="T10" fmla="*/ 20 w 33"/>
                <a:gd name="T11" fmla="*/ 2 h 5"/>
                <a:gd name="T12" fmla="*/ 0 w 33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">
                  <a:moveTo>
                    <a:pt x="0" y="1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3" y="5"/>
                    <a:pt x="19" y="5"/>
                  </a:cubicBezTo>
                  <a:cubicBezTo>
                    <a:pt x="26" y="5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26" y="2"/>
                    <a:pt x="20" y="2"/>
                  </a:cubicBezTo>
                  <a:cubicBezTo>
                    <a:pt x="13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9" name="Freeform 708"/>
            <p:cNvSpPr>
              <a:spLocks/>
            </p:cNvSpPr>
            <p:nvPr/>
          </p:nvSpPr>
          <p:spPr bwMode="auto">
            <a:xfrm>
              <a:off x="2354559" y="3282949"/>
              <a:ext cx="114076" cy="35100"/>
            </a:xfrm>
            <a:custGeom>
              <a:avLst/>
              <a:gdLst>
                <a:gd name="T0" fmla="*/ 28 w 33"/>
                <a:gd name="T1" fmla="*/ 0 h 10"/>
                <a:gd name="T2" fmla="*/ 3 w 33"/>
                <a:gd name="T3" fmla="*/ 0 h 10"/>
                <a:gd name="T4" fmla="*/ 1 w 33"/>
                <a:gd name="T5" fmla="*/ 8 h 10"/>
                <a:gd name="T6" fmla="*/ 0 w 33"/>
                <a:gd name="T7" fmla="*/ 10 h 10"/>
                <a:gd name="T8" fmla="*/ 20 w 33"/>
                <a:gd name="T9" fmla="*/ 4 h 10"/>
                <a:gd name="T10" fmla="*/ 33 w 33"/>
                <a:gd name="T11" fmla="*/ 9 h 10"/>
                <a:gd name="T12" fmla="*/ 28 w 33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0">
                  <a:moveTo>
                    <a:pt x="2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1" y="6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9" y="4"/>
                    <a:pt x="20" y="4"/>
                  </a:cubicBezTo>
                  <a:cubicBezTo>
                    <a:pt x="30" y="3"/>
                    <a:pt x="33" y="9"/>
                    <a:pt x="33" y="9"/>
                  </a:cubicBezTo>
                  <a:cubicBezTo>
                    <a:pt x="33" y="9"/>
                    <a:pt x="31" y="2"/>
                    <a:pt x="28" y="0"/>
                  </a:cubicBezTo>
                  <a:close/>
                </a:path>
              </a:pathLst>
            </a:custGeom>
            <a:solidFill>
              <a:srgbClr val="78A4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0" name="Freeform 709"/>
            <p:cNvSpPr>
              <a:spLocks/>
            </p:cNvSpPr>
            <p:nvPr/>
          </p:nvSpPr>
          <p:spPr bwMode="auto">
            <a:xfrm>
              <a:off x="2354559" y="3293187"/>
              <a:ext cx="114076" cy="27788"/>
            </a:xfrm>
            <a:custGeom>
              <a:avLst/>
              <a:gdLst>
                <a:gd name="T0" fmla="*/ 20 w 33"/>
                <a:gd name="T1" fmla="*/ 1 h 8"/>
                <a:gd name="T2" fmla="*/ 0 w 33"/>
                <a:gd name="T3" fmla="*/ 7 h 8"/>
                <a:gd name="T4" fmla="*/ 19 w 33"/>
                <a:gd name="T5" fmla="*/ 8 h 8"/>
                <a:gd name="T6" fmla="*/ 33 w 33"/>
                <a:gd name="T7" fmla="*/ 6 h 8"/>
                <a:gd name="T8" fmla="*/ 20 w 33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8">
                  <a:moveTo>
                    <a:pt x="20" y="1"/>
                  </a:moveTo>
                  <a:cubicBezTo>
                    <a:pt x="9" y="1"/>
                    <a:pt x="0" y="7"/>
                    <a:pt x="0" y="7"/>
                  </a:cubicBezTo>
                  <a:cubicBezTo>
                    <a:pt x="0" y="7"/>
                    <a:pt x="13" y="8"/>
                    <a:pt x="19" y="8"/>
                  </a:cubicBezTo>
                  <a:cubicBezTo>
                    <a:pt x="26" y="8"/>
                    <a:pt x="33" y="6"/>
                    <a:pt x="33" y="6"/>
                  </a:cubicBezTo>
                  <a:cubicBezTo>
                    <a:pt x="33" y="6"/>
                    <a:pt x="30" y="0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1" name="Freeform 710"/>
            <p:cNvSpPr>
              <a:spLocks/>
            </p:cNvSpPr>
            <p:nvPr/>
          </p:nvSpPr>
          <p:spPr bwMode="auto">
            <a:xfrm>
              <a:off x="2177595" y="3313662"/>
              <a:ext cx="121389" cy="17550"/>
            </a:xfrm>
            <a:custGeom>
              <a:avLst/>
              <a:gdLst>
                <a:gd name="T0" fmla="*/ 0 w 35"/>
                <a:gd name="T1" fmla="*/ 0 h 5"/>
                <a:gd name="T2" fmla="*/ 0 w 35"/>
                <a:gd name="T3" fmla="*/ 3 h 5"/>
                <a:gd name="T4" fmla="*/ 17 w 35"/>
                <a:gd name="T5" fmla="*/ 5 h 5"/>
                <a:gd name="T6" fmla="*/ 35 w 35"/>
                <a:gd name="T7" fmla="*/ 4 h 5"/>
                <a:gd name="T8" fmla="*/ 35 w 35"/>
                <a:gd name="T9" fmla="*/ 1 h 5"/>
                <a:gd name="T10" fmla="*/ 17 w 35"/>
                <a:gd name="T11" fmla="*/ 2 h 5"/>
                <a:gd name="T12" fmla="*/ 0 w 3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0" y="5"/>
                    <a:pt x="17" y="5"/>
                  </a:cubicBezTo>
                  <a:cubicBezTo>
                    <a:pt x="24" y="5"/>
                    <a:pt x="35" y="4"/>
                    <a:pt x="35" y="4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23" y="2"/>
                    <a:pt x="17" y="2"/>
                  </a:cubicBezTo>
                  <a:cubicBezTo>
                    <a:pt x="10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2" name="Freeform 711"/>
            <p:cNvSpPr>
              <a:spLocks/>
            </p:cNvSpPr>
            <p:nvPr/>
          </p:nvSpPr>
          <p:spPr bwMode="auto">
            <a:xfrm>
              <a:off x="2174669" y="3282949"/>
              <a:ext cx="124313" cy="35100"/>
            </a:xfrm>
            <a:custGeom>
              <a:avLst/>
              <a:gdLst>
                <a:gd name="T0" fmla="*/ 29 w 36"/>
                <a:gd name="T1" fmla="*/ 0 h 10"/>
                <a:gd name="T2" fmla="*/ 5 w 36"/>
                <a:gd name="T3" fmla="*/ 0 h 10"/>
                <a:gd name="T4" fmla="*/ 0 w 36"/>
                <a:gd name="T5" fmla="*/ 9 h 10"/>
                <a:gd name="T6" fmla="*/ 18 w 36"/>
                <a:gd name="T7" fmla="*/ 4 h 10"/>
                <a:gd name="T8" fmla="*/ 36 w 36"/>
                <a:gd name="T9" fmla="*/ 10 h 10"/>
                <a:gd name="T10" fmla="*/ 36 w 36"/>
                <a:gd name="T11" fmla="*/ 8 h 10"/>
                <a:gd name="T12" fmla="*/ 29 w 3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0">
                  <a:moveTo>
                    <a:pt x="2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2"/>
                    <a:pt x="0" y="9"/>
                    <a:pt x="0" y="9"/>
                  </a:cubicBezTo>
                  <a:cubicBezTo>
                    <a:pt x="0" y="9"/>
                    <a:pt x="7" y="3"/>
                    <a:pt x="18" y="4"/>
                  </a:cubicBezTo>
                  <a:cubicBezTo>
                    <a:pt x="28" y="4"/>
                    <a:pt x="36" y="10"/>
                    <a:pt x="36" y="1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6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78A4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3" name="Freeform 712"/>
            <p:cNvSpPr>
              <a:spLocks/>
            </p:cNvSpPr>
            <p:nvPr/>
          </p:nvSpPr>
          <p:spPr bwMode="auto">
            <a:xfrm>
              <a:off x="2174669" y="3293187"/>
              <a:ext cx="124313" cy="27788"/>
            </a:xfrm>
            <a:custGeom>
              <a:avLst/>
              <a:gdLst>
                <a:gd name="T0" fmla="*/ 0 w 36"/>
                <a:gd name="T1" fmla="*/ 6 h 8"/>
                <a:gd name="T2" fmla="*/ 18 w 36"/>
                <a:gd name="T3" fmla="*/ 8 h 8"/>
                <a:gd name="T4" fmla="*/ 36 w 36"/>
                <a:gd name="T5" fmla="*/ 7 h 8"/>
                <a:gd name="T6" fmla="*/ 18 w 36"/>
                <a:gd name="T7" fmla="*/ 1 h 8"/>
                <a:gd name="T8" fmla="*/ 0 w 36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8">
                  <a:moveTo>
                    <a:pt x="0" y="6"/>
                  </a:moveTo>
                  <a:cubicBezTo>
                    <a:pt x="0" y="6"/>
                    <a:pt x="12" y="8"/>
                    <a:pt x="18" y="8"/>
                  </a:cubicBezTo>
                  <a:cubicBezTo>
                    <a:pt x="25" y="8"/>
                    <a:pt x="36" y="7"/>
                    <a:pt x="36" y="7"/>
                  </a:cubicBezTo>
                  <a:cubicBezTo>
                    <a:pt x="36" y="7"/>
                    <a:pt x="28" y="1"/>
                    <a:pt x="18" y="1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4" name="Freeform 713"/>
            <p:cNvSpPr>
              <a:spLocks/>
            </p:cNvSpPr>
            <p:nvPr/>
          </p:nvSpPr>
          <p:spPr bwMode="auto">
            <a:xfrm>
              <a:off x="2174669" y="2695019"/>
              <a:ext cx="137476" cy="595244"/>
            </a:xfrm>
            <a:custGeom>
              <a:avLst/>
              <a:gdLst>
                <a:gd name="T0" fmla="*/ 29 w 40"/>
                <a:gd name="T1" fmla="*/ 10 h 172"/>
                <a:gd name="T2" fmla="*/ 22 w 40"/>
                <a:gd name="T3" fmla="*/ 9 h 172"/>
                <a:gd name="T4" fmla="*/ 5 w 40"/>
                <a:gd name="T5" fmla="*/ 7 h 172"/>
                <a:gd name="T6" fmla="*/ 0 w 40"/>
                <a:gd name="T7" fmla="*/ 2 h 172"/>
                <a:gd name="T8" fmla="*/ 0 w 40"/>
                <a:gd name="T9" fmla="*/ 0 h 172"/>
                <a:gd name="T10" fmla="*/ 0 w 40"/>
                <a:gd name="T11" fmla="*/ 15 h 172"/>
                <a:gd name="T12" fmla="*/ 3 w 40"/>
                <a:gd name="T13" fmla="*/ 73 h 172"/>
                <a:gd name="T14" fmla="*/ 2 w 40"/>
                <a:gd name="T15" fmla="*/ 172 h 172"/>
                <a:gd name="T16" fmla="*/ 19 w 40"/>
                <a:gd name="T17" fmla="*/ 171 h 172"/>
                <a:gd name="T18" fmla="*/ 24 w 40"/>
                <a:gd name="T19" fmla="*/ 170 h 172"/>
                <a:gd name="T20" fmla="*/ 26 w 40"/>
                <a:gd name="T21" fmla="*/ 170 h 172"/>
                <a:gd name="T22" fmla="*/ 28 w 40"/>
                <a:gd name="T23" fmla="*/ 160 h 172"/>
                <a:gd name="T24" fmla="*/ 31 w 40"/>
                <a:gd name="T25" fmla="*/ 148 h 172"/>
                <a:gd name="T26" fmla="*/ 33 w 40"/>
                <a:gd name="T27" fmla="*/ 140 h 172"/>
                <a:gd name="T28" fmla="*/ 34 w 40"/>
                <a:gd name="T29" fmla="*/ 132 h 172"/>
                <a:gd name="T30" fmla="*/ 33 w 40"/>
                <a:gd name="T31" fmla="*/ 125 h 172"/>
                <a:gd name="T32" fmla="*/ 34 w 40"/>
                <a:gd name="T33" fmla="*/ 116 h 172"/>
                <a:gd name="T34" fmla="*/ 31 w 40"/>
                <a:gd name="T35" fmla="*/ 106 h 172"/>
                <a:gd name="T36" fmla="*/ 29 w 40"/>
                <a:gd name="T37" fmla="*/ 100 h 172"/>
                <a:gd name="T38" fmla="*/ 30 w 40"/>
                <a:gd name="T39" fmla="*/ 95 h 172"/>
                <a:gd name="T40" fmla="*/ 33 w 40"/>
                <a:gd name="T41" fmla="*/ 93 h 172"/>
                <a:gd name="T42" fmla="*/ 34 w 40"/>
                <a:gd name="T43" fmla="*/ 89 h 172"/>
                <a:gd name="T44" fmla="*/ 34 w 40"/>
                <a:gd name="T45" fmla="*/ 83 h 172"/>
                <a:gd name="T46" fmla="*/ 34 w 40"/>
                <a:gd name="T47" fmla="*/ 77 h 172"/>
                <a:gd name="T48" fmla="*/ 35 w 40"/>
                <a:gd name="T49" fmla="*/ 70 h 172"/>
                <a:gd name="T50" fmla="*/ 35 w 40"/>
                <a:gd name="T51" fmla="*/ 56 h 172"/>
                <a:gd name="T52" fmla="*/ 35 w 40"/>
                <a:gd name="T53" fmla="*/ 45 h 172"/>
                <a:gd name="T54" fmla="*/ 35 w 40"/>
                <a:gd name="T55" fmla="*/ 36 h 172"/>
                <a:gd name="T56" fmla="*/ 36 w 40"/>
                <a:gd name="T57" fmla="*/ 27 h 172"/>
                <a:gd name="T58" fmla="*/ 37 w 40"/>
                <a:gd name="T59" fmla="*/ 19 h 172"/>
                <a:gd name="T60" fmla="*/ 39 w 40"/>
                <a:gd name="T61" fmla="*/ 12 h 172"/>
                <a:gd name="T62" fmla="*/ 40 w 40"/>
                <a:gd name="T63" fmla="*/ 9 h 172"/>
                <a:gd name="T64" fmla="*/ 29 w 40"/>
                <a:gd name="T65" fmla="*/ 1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172">
                  <a:moveTo>
                    <a:pt x="29" y="10"/>
                  </a:moveTo>
                  <a:cubicBezTo>
                    <a:pt x="27" y="9"/>
                    <a:pt x="23" y="9"/>
                    <a:pt x="22" y="9"/>
                  </a:cubicBezTo>
                  <a:cubicBezTo>
                    <a:pt x="20" y="9"/>
                    <a:pt x="7" y="7"/>
                    <a:pt x="5" y="7"/>
                  </a:cubicBezTo>
                  <a:cubicBezTo>
                    <a:pt x="3" y="6"/>
                    <a:pt x="1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6"/>
                    <a:pt x="0" y="11"/>
                    <a:pt x="0" y="15"/>
                  </a:cubicBezTo>
                  <a:cubicBezTo>
                    <a:pt x="1" y="19"/>
                    <a:pt x="2" y="55"/>
                    <a:pt x="3" y="73"/>
                  </a:cubicBezTo>
                  <a:cubicBezTo>
                    <a:pt x="3" y="92"/>
                    <a:pt x="2" y="172"/>
                    <a:pt x="2" y="172"/>
                  </a:cubicBezTo>
                  <a:cubicBezTo>
                    <a:pt x="2" y="172"/>
                    <a:pt x="14" y="172"/>
                    <a:pt x="19" y="171"/>
                  </a:cubicBezTo>
                  <a:cubicBezTo>
                    <a:pt x="22" y="171"/>
                    <a:pt x="22" y="170"/>
                    <a:pt x="24" y="170"/>
                  </a:cubicBezTo>
                  <a:cubicBezTo>
                    <a:pt x="25" y="170"/>
                    <a:pt x="25" y="170"/>
                    <a:pt x="26" y="170"/>
                  </a:cubicBezTo>
                  <a:cubicBezTo>
                    <a:pt x="26" y="166"/>
                    <a:pt x="28" y="162"/>
                    <a:pt x="28" y="160"/>
                  </a:cubicBezTo>
                  <a:cubicBezTo>
                    <a:pt x="29" y="157"/>
                    <a:pt x="30" y="151"/>
                    <a:pt x="31" y="148"/>
                  </a:cubicBezTo>
                  <a:cubicBezTo>
                    <a:pt x="32" y="146"/>
                    <a:pt x="32" y="144"/>
                    <a:pt x="33" y="140"/>
                  </a:cubicBezTo>
                  <a:cubicBezTo>
                    <a:pt x="33" y="137"/>
                    <a:pt x="34" y="134"/>
                    <a:pt x="34" y="132"/>
                  </a:cubicBezTo>
                  <a:cubicBezTo>
                    <a:pt x="34" y="130"/>
                    <a:pt x="33" y="127"/>
                    <a:pt x="33" y="125"/>
                  </a:cubicBezTo>
                  <a:cubicBezTo>
                    <a:pt x="34" y="123"/>
                    <a:pt x="34" y="120"/>
                    <a:pt x="34" y="116"/>
                  </a:cubicBezTo>
                  <a:cubicBezTo>
                    <a:pt x="33" y="112"/>
                    <a:pt x="32" y="108"/>
                    <a:pt x="31" y="106"/>
                  </a:cubicBezTo>
                  <a:cubicBezTo>
                    <a:pt x="31" y="104"/>
                    <a:pt x="29" y="101"/>
                    <a:pt x="29" y="100"/>
                  </a:cubicBezTo>
                  <a:cubicBezTo>
                    <a:pt x="29" y="98"/>
                    <a:pt x="29" y="96"/>
                    <a:pt x="30" y="95"/>
                  </a:cubicBezTo>
                  <a:cubicBezTo>
                    <a:pt x="31" y="94"/>
                    <a:pt x="33" y="93"/>
                    <a:pt x="33" y="93"/>
                  </a:cubicBezTo>
                  <a:cubicBezTo>
                    <a:pt x="33" y="93"/>
                    <a:pt x="33" y="91"/>
                    <a:pt x="34" y="89"/>
                  </a:cubicBezTo>
                  <a:cubicBezTo>
                    <a:pt x="34" y="87"/>
                    <a:pt x="35" y="86"/>
                    <a:pt x="34" y="83"/>
                  </a:cubicBezTo>
                  <a:cubicBezTo>
                    <a:pt x="34" y="80"/>
                    <a:pt x="34" y="81"/>
                    <a:pt x="34" y="77"/>
                  </a:cubicBezTo>
                  <a:cubicBezTo>
                    <a:pt x="34" y="73"/>
                    <a:pt x="35" y="74"/>
                    <a:pt x="35" y="70"/>
                  </a:cubicBezTo>
                  <a:cubicBezTo>
                    <a:pt x="34" y="66"/>
                    <a:pt x="35" y="59"/>
                    <a:pt x="35" y="56"/>
                  </a:cubicBezTo>
                  <a:cubicBezTo>
                    <a:pt x="35" y="53"/>
                    <a:pt x="35" y="48"/>
                    <a:pt x="35" y="45"/>
                  </a:cubicBezTo>
                  <a:cubicBezTo>
                    <a:pt x="35" y="42"/>
                    <a:pt x="35" y="39"/>
                    <a:pt x="35" y="36"/>
                  </a:cubicBezTo>
                  <a:cubicBezTo>
                    <a:pt x="35" y="33"/>
                    <a:pt x="35" y="29"/>
                    <a:pt x="36" y="27"/>
                  </a:cubicBezTo>
                  <a:cubicBezTo>
                    <a:pt x="36" y="24"/>
                    <a:pt x="37" y="20"/>
                    <a:pt x="37" y="19"/>
                  </a:cubicBezTo>
                  <a:cubicBezTo>
                    <a:pt x="38" y="17"/>
                    <a:pt x="38" y="14"/>
                    <a:pt x="39" y="12"/>
                  </a:cubicBezTo>
                  <a:cubicBezTo>
                    <a:pt x="39" y="11"/>
                    <a:pt x="40" y="10"/>
                    <a:pt x="40" y="9"/>
                  </a:cubicBezTo>
                  <a:cubicBezTo>
                    <a:pt x="38" y="9"/>
                    <a:pt x="32" y="10"/>
                    <a:pt x="29" y="10"/>
                  </a:cubicBezTo>
                  <a:close/>
                </a:path>
              </a:pathLst>
            </a:custGeom>
            <a:solidFill>
              <a:srgbClr val="A3B9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5" name="Freeform 714"/>
            <p:cNvSpPr>
              <a:spLocks/>
            </p:cNvSpPr>
            <p:nvPr/>
          </p:nvSpPr>
          <p:spPr bwMode="auto">
            <a:xfrm>
              <a:off x="2263883" y="2725732"/>
              <a:ext cx="65814" cy="564530"/>
            </a:xfrm>
            <a:custGeom>
              <a:avLst/>
              <a:gdLst>
                <a:gd name="T0" fmla="*/ 14 w 19"/>
                <a:gd name="T1" fmla="*/ 0 h 163"/>
                <a:gd name="T2" fmla="*/ 13 w 19"/>
                <a:gd name="T3" fmla="*/ 3 h 163"/>
                <a:gd name="T4" fmla="*/ 11 w 19"/>
                <a:gd name="T5" fmla="*/ 10 h 163"/>
                <a:gd name="T6" fmla="*/ 10 w 19"/>
                <a:gd name="T7" fmla="*/ 18 h 163"/>
                <a:gd name="T8" fmla="*/ 9 w 19"/>
                <a:gd name="T9" fmla="*/ 27 h 163"/>
                <a:gd name="T10" fmla="*/ 9 w 19"/>
                <a:gd name="T11" fmla="*/ 36 h 163"/>
                <a:gd name="T12" fmla="*/ 9 w 19"/>
                <a:gd name="T13" fmla="*/ 47 h 163"/>
                <a:gd name="T14" fmla="*/ 9 w 19"/>
                <a:gd name="T15" fmla="*/ 61 h 163"/>
                <a:gd name="T16" fmla="*/ 8 w 19"/>
                <a:gd name="T17" fmla="*/ 68 h 163"/>
                <a:gd name="T18" fmla="*/ 8 w 19"/>
                <a:gd name="T19" fmla="*/ 74 h 163"/>
                <a:gd name="T20" fmla="*/ 8 w 19"/>
                <a:gd name="T21" fmla="*/ 80 h 163"/>
                <a:gd name="T22" fmla="*/ 7 w 19"/>
                <a:gd name="T23" fmla="*/ 84 h 163"/>
                <a:gd name="T24" fmla="*/ 4 w 19"/>
                <a:gd name="T25" fmla="*/ 86 h 163"/>
                <a:gd name="T26" fmla="*/ 3 w 19"/>
                <a:gd name="T27" fmla="*/ 91 h 163"/>
                <a:gd name="T28" fmla="*/ 5 w 19"/>
                <a:gd name="T29" fmla="*/ 97 h 163"/>
                <a:gd name="T30" fmla="*/ 8 w 19"/>
                <a:gd name="T31" fmla="*/ 107 h 163"/>
                <a:gd name="T32" fmla="*/ 7 w 19"/>
                <a:gd name="T33" fmla="*/ 116 h 163"/>
                <a:gd name="T34" fmla="*/ 8 w 19"/>
                <a:gd name="T35" fmla="*/ 123 h 163"/>
                <a:gd name="T36" fmla="*/ 7 w 19"/>
                <a:gd name="T37" fmla="*/ 131 h 163"/>
                <a:gd name="T38" fmla="*/ 5 w 19"/>
                <a:gd name="T39" fmla="*/ 139 h 163"/>
                <a:gd name="T40" fmla="*/ 2 w 19"/>
                <a:gd name="T41" fmla="*/ 151 h 163"/>
                <a:gd name="T42" fmla="*/ 0 w 19"/>
                <a:gd name="T43" fmla="*/ 161 h 163"/>
                <a:gd name="T44" fmla="*/ 5 w 19"/>
                <a:gd name="T45" fmla="*/ 162 h 163"/>
                <a:gd name="T46" fmla="*/ 11 w 19"/>
                <a:gd name="T47" fmla="*/ 163 h 163"/>
                <a:gd name="T48" fmla="*/ 13 w 19"/>
                <a:gd name="T49" fmla="*/ 64 h 163"/>
                <a:gd name="T50" fmla="*/ 19 w 19"/>
                <a:gd name="T51" fmla="*/ 1 h 163"/>
                <a:gd name="T52" fmla="*/ 14 w 19"/>
                <a:gd name="T53" fmla="*/ 1 h 163"/>
                <a:gd name="T54" fmla="*/ 14 w 19"/>
                <a:gd name="T5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" h="163">
                  <a:moveTo>
                    <a:pt x="14" y="0"/>
                  </a:moveTo>
                  <a:cubicBezTo>
                    <a:pt x="14" y="1"/>
                    <a:pt x="13" y="2"/>
                    <a:pt x="13" y="3"/>
                  </a:cubicBezTo>
                  <a:cubicBezTo>
                    <a:pt x="12" y="5"/>
                    <a:pt x="12" y="8"/>
                    <a:pt x="11" y="10"/>
                  </a:cubicBezTo>
                  <a:cubicBezTo>
                    <a:pt x="11" y="11"/>
                    <a:pt x="10" y="15"/>
                    <a:pt x="10" y="18"/>
                  </a:cubicBezTo>
                  <a:cubicBezTo>
                    <a:pt x="9" y="20"/>
                    <a:pt x="9" y="24"/>
                    <a:pt x="9" y="27"/>
                  </a:cubicBezTo>
                  <a:cubicBezTo>
                    <a:pt x="9" y="30"/>
                    <a:pt x="9" y="33"/>
                    <a:pt x="9" y="36"/>
                  </a:cubicBezTo>
                  <a:cubicBezTo>
                    <a:pt x="9" y="39"/>
                    <a:pt x="9" y="44"/>
                    <a:pt x="9" y="47"/>
                  </a:cubicBezTo>
                  <a:cubicBezTo>
                    <a:pt x="9" y="50"/>
                    <a:pt x="8" y="57"/>
                    <a:pt x="9" y="61"/>
                  </a:cubicBezTo>
                  <a:cubicBezTo>
                    <a:pt x="9" y="65"/>
                    <a:pt x="8" y="64"/>
                    <a:pt x="8" y="68"/>
                  </a:cubicBezTo>
                  <a:cubicBezTo>
                    <a:pt x="8" y="72"/>
                    <a:pt x="8" y="71"/>
                    <a:pt x="8" y="74"/>
                  </a:cubicBezTo>
                  <a:cubicBezTo>
                    <a:pt x="9" y="77"/>
                    <a:pt x="8" y="78"/>
                    <a:pt x="8" y="80"/>
                  </a:cubicBezTo>
                  <a:cubicBezTo>
                    <a:pt x="7" y="82"/>
                    <a:pt x="7" y="84"/>
                    <a:pt x="7" y="84"/>
                  </a:cubicBezTo>
                  <a:cubicBezTo>
                    <a:pt x="7" y="84"/>
                    <a:pt x="5" y="85"/>
                    <a:pt x="4" y="86"/>
                  </a:cubicBezTo>
                  <a:cubicBezTo>
                    <a:pt x="3" y="87"/>
                    <a:pt x="3" y="89"/>
                    <a:pt x="3" y="91"/>
                  </a:cubicBezTo>
                  <a:cubicBezTo>
                    <a:pt x="3" y="92"/>
                    <a:pt x="5" y="95"/>
                    <a:pt x="5" y="97"/>
                  </a:cubicBezTo>
                  <a:cubicBezTo>
                    <a:pt x="6" y="99"/>
                    <a:pt x="7" y="103"/>
                    <a:pt x="8" y="107"/>
                  </a:cubicBezTo>
                  <a:cubicBezTo>
                    <a:pt x="8" y="111"/>
                    <a:pt x="8" y="114"/>
                    <a:pt x="7" y="116"/>
                  </a:cubicBezTo>
                  <a:cubicBezTo>
                    <a:pt x="7" y="118"/>
                    <a:pt x="8" y="121"/>
                    <a:pt x="8" y="123"/>
                  </a:cubicBezTo>
                  <a:cubicBezTo>
                    <a:pt x="8" y="125"/>
                    <a:pt x="7" y="128"/>
                    <a:pt x="7" y="131"/>
                  </a:cubicBezTo>
                  <a:cubicBezTo>
                    <a:pt x="6" y="135"/>
                    <a:pt x="6" y="137"/>
                    <a:pt x="5" y="139"/>
                  </a:cubicBezTo>
                  <a:cubicBezTo>
                    <a:pt x="4" y="142"/>
                    <a:pt x="3" y="148"/>
                    <a:pt x="2" y="151"/>
                  </a:cubicBezTo>
                  <a:cubicBezTo>
                    <a:pt x="2" y="153"/>
                    <a:pt x="0" y="157"/>
                    <a:pt x="0" y="161"/>
                  </a:cubicBezTo>
                  <a:cubicBezTo>
                    <a:pt x="2" y="161"/>
                    <a:pt x="3" y="162"/>
                    <a:pt x="5" y="162"/>
                  </a:cubicBezTo>
                  <a:cubicBezTo>
                    <a:pt x="8" y="163"/>
                    <a:pt x="11" y="163"/>
                    <a:pt x="11" y="163"/>
                  </a:cubicBezTo>
                  <a:cubicBezTo>
                    <a:pt x="11" y="163"/>
                    <a:pt x="12" y="83"/>
                    <a:pt x="13" y="64"/>
                  </a:cubicBezTo>
                  <a:cubicBezTo>
                    <a:pt x="14" y="51"/>
                    <a:pt x="17" y="20"/>
                    <a:pt x="19" y="1"/>
                  </a:cubicBezTo>
                  <a:cubicBezTo>
                    <a:pt x="17" y="1"/>
                    <a:pt x="15" y="1"/>
                    <a:pt x="14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7C8E9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6" name="Freeform 715"/>
            <p:cNvSpPr>
              <a:spLocks/>
            </p:cNvSpPr>
            <p:nvPr/>
          </p:nvSpPr>
          <p:spPr bwMode="auto">
            <a:xfrm>
              <a:off x="2322384" y="2722806"/>
              <a:ext cx="124313" cy="567456"/>
            </a:xfrm>
            <a:custGeom>
              <a:avLst/>
              <a:gdLst>
                <a:gd name="T0" fmla="*/ 36 w 36"/>
                <a:gd name="T1" fmla="*/ 56 h 164"/>
                <a:gd name="T2" fmla="*/ 35 w 36"/>
                <a:gd name="T3" fmla="*/ 27 h 164"/>
                <a:gd name="T4" fmla="*/ 35 w 36"/>
                <a:gd name="T5" fmla="*/ 4 h 164"/>
                <a:gd name="T6" fmla="*/ 34 w 36"/>
                <a:gd name="T7" fmla="*/ 0 h 164"/>
                <a:gd name="T8" fmla="*/ 30 w 36"/>
                <a:gd name="T9" fmla="*/ 1 h 164"/>
                <a:gd name="T10" fmla="*/ 19 w 36"/>
                <a:gd name="T11" fmla="*/ 1 h 164"/>
                <a:gd name="T12" fmla="*/ 13 w 36"/>
                <a:gd name="T13" fmla="*/ 2 h 164"/>
                <a:gd name="T14" fmla="*/ 5 w 36"/>
                <a:gd name="T15" fmla="*/ 3 h 164"/>
                <a:gd name="T16" fmla="*/ 0 w 36"/>
                <a:gd name="T17" fmla="*/ 2 h 164"/>
                <a:gd name="T18" fmla="*/ 6 w 36"/>
                <a:gd name="T19" fmla="*/ 65 h 164"/>
                <a:gd name="T20" fmla="*/ 8 w 36"/>
                <a:gd name="T21" fmla="*/ 164 h 164"/>
                <a:gd name="T22" fmla="*/ 14 w 36"/>
                <a:gd name="T23" fmla="*/ 163 h 164"/>
                <a:gd name="T24" fmla="*/ 34 w 36"/>
                <a:gd name="T25" fmla="*/ 163 h 164"/>
                <a:gd name="T26" fmla="*/ 35 w 36"/>
                <a:gd name="T27" fmla="*/ 143 h 164"/>
                <a:gd name="T28" fmla="*/ 33 w 36"/>
                <a:gd name="T29" fmla="*/ 111 h 164"/>
                <a:gd name="T30" fmla="*/ 35 w 36"/>
                <a:gd name="T31" fmla="*/ 93 h 164"/>
                <a:gd name="T32" fmla="*/ 36 w 36"/>
                <a:gd name="T33" fmla="*/ 5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164">
                  <a:moveTo>
                    <a:pt x="36" y="56"/>
                  </a:moveTo>
                  <a:cubicBezTo>
                    <a:pt x="36" y="44"/>
                    <a:pt x="36" y="40"/>
                    <a:pt x="35" y="27"/>
                  </a:cubicBezTo>
                  <a:cubicBezTo>
                    <a:pt x="35" y="15"/>
                    <a:pt x="35" y="13"/>
                    <a:pt x="35" y="4"/>
                  </a:cubicBezTo>
                  <a:cubicBezTo>
                    <a:pt x="34" y="2"/>
                    <a:pt x="34" y="1"/>
                    <a:pt x="34" y="0"/>
                  </a:cubicBezTo>
                  <a:cubicBezTo>
                    <a:pt x="33" y="0"/>
                    <a:pt x="31" y="0"/>
                    <a:pt x="30" y="1"/>
                  </a:cubicBezTo>
                  <a:cubicBezTo>
                    <a:pt x="28" y="1"/>
                    <a:pt x="21" y="1"/>
                    <a:pt x="19" y="1"/>
                  </a:cubicBezTo>
                  <a:cubicBezTo>
                    <a:pt x="18" y="1"/>
                    <a:pt x="15" y="2"/>
                    <a:pt x="13" y="2"/>
                  </a:cubicBezTo>
                  <a:cubicBezTo>
                    <a:pt x="12" y="2"/>
                    <a:pt x="7" y="2"/>
                    <a:pt x="5" y="3"/>
                  </a:cubicBezTo>
                  <a:cubicBezTo>
                    <a:pt x="4" y="3"/>
                    <a:pt x="1" y="3"/>
                    <a:pt x="0" y="2"/>
                  </a:cubicBezTo>
                  <a:cubicBezTo>
                    <a:pt x="2" y="21"/>
                    <a:pt x="5" y="53"/>
                    <a:pt x="6" y="65"/>
                  </a:cubicBezTo>
                  <a:cubicBezTo>
                    <a:pt x="6" y="84"/>
                    <a:pt x="8" y="164"/>
                    <a:pt x="8" y="164"/>
                  </a:cubicBezTo>
                  <a:cubicBezTo>
                    <a:pt x="8" y="164"/>
                    <a:pt x="12" y="164"/>
                    <a:pt x="14" y="163"/>
                  </a:cubicBezTo>
                  <a:cubicBezTo>
                    <a:pt x="16" y="162"/>
                    <a:pt x="29" y="164"/>
                    <a:pt x="34" y="163"/>
                  </a:cubicBezTo>
                  <a:cubicBezTo>
                    <a:pt x="32" y="159"/>
                    <a:pt x="35" y="153"/>
                    <a:pt x="35" y="143"/>
                  </a:cubicBezTo>
                  <a:cubicBezTo>
                    <a:pt x="35" y="131"/>
                    <a:pt x="35" y="123"/>
                    <a:pt x="33" y="111"/>
                  </a:cubicBezTo>
                  <a:cubicBezTo>
                    <a:pt x="31" y="99"/>
                    <a:pt x="34" y="100"/>
                    <a:pt x="35" y="93"/>
                  </a:cubicBezTo>
                  <a:cubicBezTo>
                    <a:pt x="35" y="86"/>
                    <a:pt x="36" y="68"/>
                    <a:pt x="36" y="56"/>
                  </a:cubicBezTo>
                  <a:close/>
                </a:path>
              </a:pathLst>
            </a:custGeom>
            <a:solidFill>
              <a:srgbClr val="A3B9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7" name="Freeform 716"/>
            <p:cNvSpPr>
              <a:spLocks/>
            </p:cNvSpPr>
            <p:nvPr/>
          </p:nvSpPr>
          <p:spPr bwMode="auto">
            <a:xfrm>
              <a:off x="2236096" y="2864671"/>
              <a:ext cx="42413" cy="10237"/>
            </a:xfrm>
            <a:custGeom>
              <a:avLst/>
              <a:gdLst>
                <a:gd name="T0" fmla="*/ 4 w 12"/>
                <a:gd name="T1" fmla="*/ 1 h 3"/>
                <a:gd name="T2" fmla="*/ 2 w 12"/>
                <a:gd name="T3" fmla="*/ 1 h 3"/>
                <a:gd name="T4" fmla="*/ 0 w 12"/>
                <a:gd name="T5" fmla="*/ 1 h 3"/>
                <a:gd name="T6" fmla="*/ 1 w 12"/>
                <a:gd name="T7" fmla="*/ 3 h 3"/>
                <a:gd name="T8" fmla="*/ 5 w 12"/>
                <a:gd name="T9" fmla="*/ 2 h 3"/>
                <a:gd name="T10" fmla="*/ 9 w 12"/>
                <a:gd name="T11" fmla="*/ 2 h 3"/>
                <a:gd name="T12" fmla="*/ 4 w 12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4" y="1"/>
                  </a:moveTo>
                  <a:cubicBezTo>
                    <a:pt x="3" y="1"/>
                    <a:pt x="5" y="0"/>
                    <a:pt x="2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2" y="3"/>
                    <a:pt x="4" y="2"/>
                    <a:pt x="5" y="2"/>
                  </a:cubicBezTo>
                  <a:cubicBezTo>
                    <a:pt x="7" y="3"/>
                    <a:pt x="12" y="2"/>
                    <a:pt x="9" y="2"/>
                  </a:cubicBezTo>
                  <a:cubicBezTo>
                    <a:pt x="7" y="2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8" name="Freeform 717"/>
            <p:cNvSpPr>
              <a:spLocks/>
            </p:cNvSpPr>
            <p:nvPr/>
          </p:nvSpPr>
          <p:spPr bwMode="auto">
            <a:xfrm>
              <a:off x="2236096" y="2874908"/>
              <a:ext cx="35100" cy="7313"/>
            </a:xfrm>
            <a:custGeom>
              <a:avLst/>
              <a:gdLst>
                <a:gd name="T0" fmla="*/ 7 w 10"/>
                <a:gd name="T1" fmla="*/ 1 h 2"/>
                <a:gd name="T2" fmla="*/ 3 w 10"/>
                <a:gd name="T3" fmla="*/ 1 h 2"/>
                <a:gd name="T4" fmla="*/ 1 w 10"/>
                <a:gd name="T5" fmla="*/ 1 h 2"/>
                <a:gd name="T6" fmla="*/ 0 w 10"/>
                <a:gd name="T7" fmla="*/ 1 h 2"/>
                <a:gd name="T8" fmla="*/ 3 w 10"/>
                <a:gd name="T9" fmla="*/ 2 h 2"/>
                <a:gd name="T10" fmla="*/ 7 w 10"/>
                <a:gd name="T11" fmla="*/ 2 h 2"/>
                <a:gd name="T12" fmla="*/ 9 w 10"/>
                <a:gd name="T13" fmla="*/ 2 h 2"/>
                <a:gd name="T14" fmla="*/ 7 w 10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">
                  <a:moveTo>
                    <a:pt x="7" y="1"/>
                  </a:moveTo>
                  <a:cubicBezTo>
                    <a:pt x="5" y="1"/>
                    <a:pt x="4" y="0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3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1"/>
                    <a:pt x="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9" name="Freeform 718"/>
            <p:cNvSpPr>
              <a:spLocks/>
            </p:cNvSpPr>
            <p:nvPr/>
          </p:nvSpPr>
          <p:spPr bwMode="auto">
            <a:xfrm>
              <a:off x="2202458" y="2961196"/>
              <a:ext cx="86288" cy="7313"/>
            </a:xfrm>
            <a:custGeom>
              <a:avLst/>
              <a:gdLst>
                <a:gd name="T0" fmla="*/ 23 w 25"/>
                <a:gd name="T1" fmla="*/ 0 h 2"/>
                <a:gd name="T2" fmla="*/ 19 w 25"/>
                <a:gd name="T3" fmla="*/ 0 h 2"/>
                <a:gd name="T4" fmla="*/ 15 w 25"/>
                <a:gd name="T5" fmla="*/ 0 h 2"/>
                <a:gd name="T6" fmla="*/ 12 w 25"/>
                <a:gd name="T7" fmla="*/ 0 h 2"/>
                <a:gd name="T8" fmla="*/ 3 w 25"/>
                <a:gd name="T9" fmla="*/ 0 h 2"/>
                <a:gd name="T10" fmla="*/ 1 w 25"/>
                <a:gd name="T11" fmla="*/ 2 h 2"/>
                <a:gd name="T12" fmla="*/ 10 w 25"/>
                <a:gd name="T13" fmla="*/ 2 h 2"/>
                <a:gd name="T14" fmla="*/ 13 w 25"/>
                <a:gd name="T15" fmla="*/ 1 h 2"/>
                <a:gd name="T16" fmla="*/ 17 w 25"/>
                <a:gd name="T17" fmla="*/ 1 h 2"/>
                <a:gd name="T18" fmla="*/ 22 w 25"/>
                <a:gd name="T19" fmla="*/ 1 h 2"/>
                <a:gd name="T20" fmla="*/ 23 w 25"/>
                <a:gd name="T2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">
                  <a:moveTo>
                    <a:pt x="23" y="0"/>
                  </a:moveTo>
                  <a:cubicBezTo>
                    <a:pt x="21" y="0"/>
                    <a:pt x="20" y="0"/>
                    <a:pt x="19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4" y="0"/>
                    <a:pt x="12" y="0"/>
                    <a:pt x="12" y="0"/>
                  </a:cubicBezTo>
                  <a:cubicBezTo>
                    <a:pt x="9" y="0"/>
                    <a:pt x="4" y="0"/>
                    <a:pt x="3" y="0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3" y="2"/>
                    <a:pt x="9" y="2"/>
                    <a:pt x="10" y="2"/>
                  </a:cubicBezTo>
                  <a:cubicBezTo>
                    <a:pt x="11" y="2"/>
                    <a:pt x="11" y="1"/>
                    <a:pt x="13" y="1"/>
                  </a:cubicBezTo>
                  <a:cubicBezTo>
                    <a:pt x="15" y="1"/>
                    <a:pt x="15" y="1"/>
                    <a:pt x="17" y="1"/>
                  </a:cubicBezTo>
                  <a:cubicBezTo>
                    <a:pt x="19" y="1"/>
                    <a:pt x="21" y="1"/>
                    <a:pt x="22" y="1"/>
                  </a:cubicBezTo>
                  <a:cubicBezTo>
                    <a:pt x="22" y="1"/>
                    <a:pt x="25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0" name="Freeform 719"/>
            <p:cNvSpPr>
              <a:spLocks/>
            </p:cNvSpPr>
            <p:nvPr/>
          </p:nvSpPr>
          <p:spPr bwMode="auto">
            <a:xfrm>
              <a:off x="2205382" y="2971434"/>
              <a:ext cx="65814" cy="7313"/>
            </a:xfrm>
            <a:custGeom>
              <a:avLst/>
              <a:gdLst>
                <a:gd name="T0" fmla="*/ 13 w 19"/>
                <a:gd name="T1" fmla="*/ 0 h 2"/>
                <a:gd name="T2" fmla="*/ 9 w 19"/>
                <a:gd name="T3" fmla="*/ 0 h 2"/>
                <a:gd name="T4" fmla="*/ 2 w 19"/>
                <a:gd name="T5" fmla="*/ 1 h 2"/>
                <a:gd name="T6" fmla="*/ 1 w 19"/>
                <a:gd name="T7" fmla="*/ 1 h 2"/>
                <a:gd name="T8" fmla="*/ 9 w 19"/>
                <a:gd name="T9" fmla="*/ 2 h 2"/>
                <a:gd name="T10" fmla="*/ 13 w 19"/>
                <a:gd name="T11" fmla="*/ 2 h 2"/>
                <a:gd name="T12" fmla="*/ 17 w 19"/>
                <a:gd name="T13" fmla="*/ 1 h 2"/>
                <a:gd name="T14" fmla="*/ 19 w 19"/>
                <a:gd name="T15" fmla="*/ 1 h 2"/>
                <a:gd name="T16" fmla="*/ 17 w 19"/>
                <a:gd name="T17" fmla="*/ 0 h 2"/>
                <a:gd name="T18" fmla="*/ 13 w 19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">
                  <a:moveTo>
                    <a:pt x="13" y="0"/>
                  </a:moveTo>
                  <a:cubicBezTo>
                    <a:pt x="12" y="0"/>
                    <a:pt x="11" y="0"/>
                    <a:pt x="9" y="0"/>
                  </a:cubicBezTo>
                  <a:cubicBezTo>
                    <a:pt x="8" y="0"/>
                    <a:pt x="3" y="0"/>
                    <a:pt x="2" y="1"/>
                  </a:cubicBezTo>
                  <a:cubicBezTo>
                    <a:pt x="2" y="1"/>
                    <a:pt x="0" y="1"/>
                    <a:pt x="1" y="1"/>
                  </a:cubicBezTo>
                  <a:cubicBezTo>
                    <a:pt x="2" y="2"/>
                    <a:pt x="8" y="2"/>
                    <a:pt x="9" y="2"/>
                  </a:cubicBezTo>
                  <a:cubicBezTo>
                    <a:pt x="10" y="2"/>
                    <a:pt x="12" y="2"/>
                    <a:pt x="13" y="2"/>
                  </a:cubicBezTo>
                  <a:cubicBezTo>
                    <a:pt x="14" y="2"/>
                    <a:pt x="16" y="1"/>
                    <a:pt x="17" y="1"/>
                  </a:cubicBezTo>
                  <a:cubicBezTo>
                    <a:pt x="18" y="1"/>
                    <a:pt x="19" y="1"/>
                    <a:pt x="19" y="1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5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1" name="Freeform 720"/>
            <p:cNvSpPr>
              <a:spLocks/>
            </p:cNvSpPr>
            <p:nvPr/>
          </p:nvSpPr>
          <p:spPr bwMode="auto">
            <a:xfrm>
              <a:off x="2208308" y="2988984"/>
              <a:ext cx="76051" cy="13163"/>
            </a:xfrm>
            <a:custGeom>
              <a:avLst/>
              <a:gdLst>
                <a:gd name="T0" fmla="*/ 8 w 22"/>
                <a:gd name="T1" fmla="*/ 1 h 4"/>
                <a:gd name="T2" fmla="*/ 0 w 22"/>
                <a:gd name="T3" fmla="*/ 1 h 4"/>
                <a:gd name="T4" fmla="*/ 16 w 22"/>
                <a:gd name="T5" fmla="*/ 3 h 4"/>
                <a:gd name="T6" fmla="*/ 8 w 22"/>
                <a:gd name="T7" fmla="*/ 3 h 4"/>
                <a:gd name="T8" fmla="*/ 15 w 22"/>
                <a:gd name="T9" fmla="*/ 4 h 4"/>
                <a:gd name="T10" fmla="*/ 22 w 22"/>
                <a:gd name="T11" fmla="*/ 4 h 4"/>
                <a:gd name="T12" fmla="*/ 16 w 22"/>
                <a:gd name="T13" fmla="*/ 2 h 4"/>
                <a:gd name="T14" fmla="*/ 8 w 22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4">
                  <a:moveTo>
                    <a:pt x="8" y="1"/>
                  </a:moveTo>
                  <a:cubicBezTo>
                    <a:pt x="7" y="0"/>
                    <a:pt x="0" y="1"/>
                    <a:pt x="0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14" y="4"/>
                    <a:pt x="15" y="4"/>
                  </a:cubicBezTo>
                  <a:cubicBezTo>
                    <a:pt x="15" y="4"/>
                    <a:pt x="22" y="4"/>
                    <a:pt x="22" y="4"/>
                  </a:cubicBezTo>
                  <a:cubicBezTo>
                    <a:pt x="22" y="4"/>
                    <a:pt x="17" y="2"/>
                    <a:pt x="16" y="2"/>
                  </a:cubicBezTo>
                  <a:cubicBezTo>
                    <a:pt x="16" y="1"/>
                    <a:pt x="9" y="1"/>
                    <a:pt x="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2" name="Freeform 721"/>
            <p:cNvSpPr>
              <a:spLocks/>
            </p:cNvSpPr>
            <p:nvPr/>
          </p:nvSpPr>
          <p:spPr bwMode="auto">
            <a:xfrm>
              <a:off x="2266809" y="2981671"/>
              <a:ext cx="17550" cy="7313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2 h 2"/>
                <a:gd name="T4" fmla="*/ 5 w 5"/>
                <a:gd name="T5" fmla="*/ 2 h 2"/>
                <a:gd name="T6" fmla="*/ 5 w 5"/>
                <a:gd name="T7" fmla="*/ 0 h 2"/>
                <a:gd name="T8" fmla="*/ 0 w 5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2" y="2"/>
                    <a:pt x="3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1"/>
                    <a:pt x="5" y="0"/>
                  </a:cubicBezTo>
                  <a:cubicBezTo>
                    <a:pt x="4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3" name="Freeform 722"/>
            <p:cNvSpPr>
              <a:spLocks/>
            </p:cNvSpPr>
            <p:nvPr/>
          </p:nvSpPr>
          <p:spPr bwMode="auto">
            <a:xfrm>
              <a:off x="2236096" y="3085510"/>
              <a:ext cx="24863" cy="0"/>
            </a:xfrm>
            <a:custGeom>
              <a:avLst/>
              <a:gdLst>
                <a:gd name="T0" fmla="*/ 3 w 7"/>
                <a:gd name="T1" fmla="*/ 7 w 7"/>
                <a:gd name="T2" fmla="*/ 0 w 7"/>
                <a:gd name="T3" fmla="*/ 3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7">
                  <a:moveTo>
                    <a:pt x="3" y="0"/>
                  </a:moveTo>
                  <a:cubicBezTo>
                    <a:pt x="4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4" name="Freeform 723"/>
            <p:cNvSpPr>
              <a:spLocks/>
            </p:cNvSpPr>
            <p:nvPr/>
          </p:nvSpPr>
          <p:spPr bwMode="auto">
            <a:xfrm>
              <a:off x="2246333" y="3075272"/>
              <a:ext cx="14625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5" name="Freeform 724"/>
            <p:cNvSpPr>
              <a:spLocks/>
            </p:cNvSpPr>
            <p:nvPr/>
          </p:nvSpPr>
          <p:spPr bwMode="auto">
            <a:xfrm>
              <a:off x="2215620" y="3075272"/>
              <a:ext cx="2924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6" name="Freeform 725"/>
            <p:cNvSpPr>
              <a:spLocks/>
            </p:cNvSpPr>
            <p:nvPr/>
          </p:nvSpPr>
          <p:spPr bwMode="auto">
            <a:xfrm>
              <a:off x="2218545" y="3075272"/>
              <a:ext cx="27788" cy="0"/>
            </a:xfrm>
            <a:custGeom>
              <a:avLst/>
              <a:gdLst>
                <a:gd name="T0" fmla="*/ 0 w 8"/>
                <a:gd name="T1" fmla="*/ 8 w 8"/>
                <a:gd name="T2" fmla="*/ 8 w 8"/>
                <a:gd name="T3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3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7" name="Freeform 726"/>
            <p:cNvSpPr>
              <a:spLocks/>
            </p:cNvSpPr>
            <p:nvPr/>
          </p:nvSpPr>
          <p:spPr bwMode="auto">
            <a:xfrm>
              <a:off x="2236096" y="3067959"/>
              <a:ext cx="20475" cy="4387"/>
            </a:xfrm>
            <a:custGeom>
              <a:avLst/>
              <a:gdLst>
                <a:gd name="T0" fmla="*/ 6 w 6"/>
                <a:gd name="T1" fmla="*/ 1 h 1"/>
                <a:gd name="T2" fmla="*/ 0 w 6"/>
                <a:gd name="T3" fmla="*/ 0 h 1"/>
                <a:gd name="T4" fmla="*/ 6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6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6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8" name="Freeform 727"/>
            <p:cNvSpPr>
              <a:spLocks/>
            </p:cNvSpPr>
            <p:nvPr/>
          </p:nvSpPr>
          <p:spPr bwMode="auto">
            <a:xfrm>
              <a:off x="2233170" y="3078198"/>
              <a:ext cx="27788" cy="4387"/>
            </a:xfrm>
            <a:custGeom>
              <a:avLst/>
              <a:gdLst>
                <a:gd name="T0" fmla="*/ 0 w 8"/>
                <a:gd name="T1" fmla="*/ 1 h 1"/>
                <a:gd name="T2" fmla="*/ 2 w 8"/>
                <a:gd name="T3" fmla="*/ 1 h 1"/>
                <a:gd name="T4" fmla="*/ 6 w 8"/>
                <a:gd name="T5" fmla="*/ 1 h 1"/>
                <a:gd name="T6" fmla="*/ 8 w 8"/>
                <a:gd name="T7" fmla="*/ 0 h 1"/>
                <a:gd name="T8" fmla="*/ 0 w 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0" y="1"/>
                    <a:pt x="1" y="1"/>
                    <a:pt x="2" y="1"/>
                  </a:cubicBezTo>
                  <a:cubicBezTo>
                    <a:pt x="4" y="1"/>
                    <a:pt x="6" y="1"/>
                    <a:pt x="6" y="1"/>
                  </a:cubicBezTo>
                  <a:cubicBezTo>
                    <a:pt x="6" y="1"/>
                    <a:pt x="8" y="0"/>
                    <a:pt x="8" y="0"/>
                  </a:cubicBezTo>
                  <a:cubicBezTo>
                    <a:pt x="7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9" name="Freeform 728"/>
            <p:cNvSpPr>
              <a:spLocks/>
            </p:cNvSpPr>
            <p:nvPr/>
          </p:nvSpPr>
          <p:spPr bwMode="auto">
            <a:xfrm>
              <a:off x="2266809" y="3075272"/>
              <a:ext cx="11700" cy="7313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1 w 3"/>
                <a:gd name="T5" fmla="*/ 0 h 2"/>
                <a:gd name="T6" fmla="*/ 1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0" name="Freeform 729"/>
            <p:cNvSpPr>
              <a:spLocks/>
            </p:cNvSpPr>
            <p:nvPr/>
          </p:nvSpPr>
          <p:spPr bwMode="auto">
            <a:xfrm>
              <a:off x="2385272" y="2950959"/>
              <a:ext cx="40951" cy="7313"/>
            </a:xfrm>
            <a:custGeom>
              <a:avLst/>
              <a:gdLst>
                <a:gd name="T0" fmla="*/ 2 w 12"/>
                <a:gd name="T1" fmla="*/ 0 h 2"/>
                <a:gd name="T2" fmla="*/ 0 w 12"/>
                <a:gd name="T3" fmla="*/ 1 h 2"/>
                <a:gd name="T4" fmla="*/ 3 w 12"/>
                <a:gd name="T5" fmla="*/ 1 h 2"/>
                <a:gd name="T6" fmla="*/ 3 w 12"/>
                <a:gd name="T7" fmla="*/ 2 h 2"/>
                <a:gd name="T8" fmla="*/ 12 w 12"/>
                <a:gd name="T9" fmla="*/ 2 h 2"/>
                <a:gd name="T10" fmla="*/ 10 w 12"/>
                <a:gd name="T11" fmla="*/ 1 h 2"/>
                <a:gd name="T12" fmla="*/ 2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0" y="1"/>
                  </a:cubicBezTo>
                  <a:cubicBezTo>
                    <a:pt x="9" y="1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1" name="Freeform 730"/>
            <p:cNvSpPr>
              <a:spLocks/>
            </p:cNvSpPr>
            <p:nvPr/>
          </p:nvSpPr>
          <p:spPr bwMode="auto">
            <a:xfrm>
              <a:off x="2360409" y="2923171"/>
              <a:ext cx="42413" cy="7313"/>
            </a:xfrm>
            <a:custGeom>
              <a:avLst/>
              <a:gdLst>
                <a:gd name="T0" fmla="*/ 10 w 12"/>
                <a:gd name="T1" fmla="*/ 0 h 2"/>
                <a:gd name="T2" fmla="*/ 3 w 12"/>
                <a:gd name="T3" fmla="*/ 1 h 2"/>
                <a:gd name="T4" fmla="*/ 1 w 12"/>
                <a:gd name="T5" fmla="*/ 2 h 2"/>
                <a:gd name="T6" fmla="*/ 6 w 12"/>
                <a:gd name="T7" fmla="*/ 2 h 2"/>
                <a:gd name="T8" fmla="*/ 11 w 12"/>
                <a:gd name="T9" fmla="*/ 1 h 2"/>
                <a:gd name="T10" fmla="*/ 10 w 1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">
                  <a:moveTo>
                    <a:pt x="10" y="0"/>
                  </a:moveTo>
                  <a:cubicBezTo>
                    <a:pt x="9" y="0"/>
                    <a:pt x="4" y="1"/>
                    <a:pt x="3" y="1"/>
                  </a:cubicBezTo>
                  <a:cubicBezTo>
                    <a:pt x="2" y="1"/>
                    <a:pt x="0" y="1"/>
                    <a:pt x="1" y="2"/>
                  </a:cubicBezTo>
                  <a:cubicBezTo>
                    <a:pt x="3" y="2"/>
                    <a:pt x="5" y="2"/>
                    <a:pt x="6" y="2"/>
                  </a:cubicBezTo>
                  <a:cubicBezTo>
                    <a:pt x="8" y="1"/>
                    <a:pt x="10" y="1"/>
                    <a:pt x="11" y="1"/>
                  </a:cubicBezTo>
                  <a:cubicBezTo>
                    <a:pt x="12" y="1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2" name="Freeform 731"/>
            <p:cNvSpPr>
              <a:spLocks/>
            </p:cNvSpPr>
            <p:nvPr/>
          </p:nvSpPr>
          <p:spPr bwMode="auto">
            <a:xfrm>
              <a:off x="2375034" y="2898308"/>
              <a:ext cx="61425" cy="10237"/>
            </a:xfrm>
            <a:custGeom>
              <a:avLst/>
              <a:gdLst>
                <a:gd name="T0" fmla="*/ 6 w 18"/>
                <a:gd name="T1" fmla="*/ 0 h 3"/>
                <a:gd name="T2" fmla="*/ 2 w 18"/>
                <a:gd name="T3" fmla="*/ 0 h 3"/>
                <a:gd name="T4" fmla="*/ 1 w 18"/>
                <a:gd name="T5" fmla="*/ 3 h 3"/>
                <a:gd name="T6" fmla="*/ 4 w 18"/>
                <a:gd name="T7" fmla="*/ 2 h 3"/>
                <a:gd name="T8" fmla="*/ 14 w 18"/>
                <a:gd name="T9" fmla="*/ 2 h 3"/>
                <a:gd name="T10" fmla="*/ 17 w 18"/>
                <a:gd name="T11" fmla="*/ 2 h 3"/>
                <a:gd name="T12" fmla="*/ 16 w 18"/>
                <a:gd name="T13" fmla="*/ 1 h 3"/>
                <a:gd name="T14" fmla="*/ 6 w 18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">
                  <a:moveTo>
                    <a:pt x="6" y="0"/>
                  </a:moveTo>
                  <a:cubicBezTo>
                    <a:pt x="5" y="0"/>
                    <a:pt x="3" y="0"/>
                    <a:pt x="2" y="0"/>
                  </a:cubicBezTo>
                  <a:cubicBezTo>
                    <a:pt x="1" y="1"/>
                    <a:pt x="0" y="3"/>
                    <a:pt x="1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4" y="2"/>
                    <a:pt x="12" y="2"/>
                    <a:pt x="14" y="2"/>
                  </a:cubicBezTo>
                  <a:cubicBezTo>
                    <a:pt x="18" y="2"/>
                    <a:pt x="17" y="2"/>
                    <a:pt x="17" y="2"/>
                  </a:cubicBezTo>
                  <a:cubicBezTo>
                    <a:pt x="18" y="2"/>
                    <a:pt x="16" y="1"/>
                    <a:pt x="16" y="1"/>
                  </a:cubicBezTo>
                  <a:cubicBezTo>
                    <a:pt x="15" y="0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3" name="Freeform 732"/>
            <p:cNvSpPr>
              <a:spLocks/>
            </p:cNvSpPr>
            <p:nvPr/>
          </p:nvSpPr>
          <p:spPr bwMode="auto">
            <a:xfrm>
              <a:off x="2385272" y="30270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4" name="Freeform 733"/>
            <p:cNvSpPr>
              <a:spLocks/>
            </p:cNvSpPr>
            <p:nvPr/>
          </p:nvSpPr>
          <p:spPr bwMode="auto">
            <a:xfrm>
              <a:off x="2357484" y="2999221"/>
              <a:ext cx="89214" cy="40951"/>
            </a:xfrm>
            <a:custGeom>
              <a:avLst/>
              <a:gdLst>
                <a:gd name="T0" fmla="*/ 23 w 26"/>
                <a:gd name="T1" fmla="*/ 2 h 12"/>
                <a:gd name="T2" fmla="*/ 24 w 26"/>
                <a:gd name="T3" fmla="*/ 1 h 12"/>
                <a:gd name="T4" fmla="*/ 18 w 26"/>
                <a:gd name="T5" fmla="*/ 1 h 12"/>
                <a:gd name="T6" fmla="*/ 4 w 26"/>
                <a:gd name="T7" fmla="*/ 1 h 12"/>
                <a:gd name="T8" fmla="*/ 1 w 26"/>
                <a:gd name="T9" fmla="*/ 2 h 12"/>
                <a:gd name="T10" fmla="*/ 1 w 26"/>
                <a:gd name="T11" fmla="*/ 3 h 12"/>
                <a:gd name="T12" fmla="*/ 4 w 26"/>
                <a:gd name="T13" fmla="*/ 4 h 12"/>
                <a:gd name="T14" fmla="*/ 2 w 26"/>
                <a:gd name="T15" fmla="*/ 5 h 12"/>
                <a:gd name="T16" fmla="*/ 2 w 26"/>
                <a:gd name="T17" fmla="*/ 7 h 12"/>
                <a:gd name="T18" fmla="*/ 3 w 26"/>
                <a:gd name="T19" fmla="*/ 9 h 12"/>
                <a:gd name="T20" fmla="*/ 5 w 26"/>
                <a:gd name="T21" fmla="*/ 11 h 12"/>
                <a:gd name="T22" fmla="*/ 17 w 26"/>
                <a:gd name="T23" fmla="*/ 12 h 12"/>
                <a:gd name="T24" fmla="*/ 22 w 26"/>
                <a:gd name="T25" fmla="*/ 11 h 12"/>
                <a:gd name="T26" fmla="*/ 23 w 26"/>
                <a:gd name="T27" fmla="*/ 10 h 12"/>
                <a:gd name="T28" fmla="*/ 21 w 26"/>
                <a:gd name="T29" fmla="*/ 9 h 12"/>
                <a:gd name="T30" fmla="*/ 24 w 26"/>
                <a:gd name="T31" fmla="*/ 7 h 12"/>
                <a:gd name="T32" fmla="*/ 25 w 26"/>
                <a:gd name="T33" fmla="*/ 5 h 12"/>
                <a:gd name="T34" fmla="*/ 26 w 26"/>
                <a:gd name="T35" fmla="*/ 2 h 12"/>
                <a:gd name="T36" fmla="*/ 23 w 26"/>
                <a:gd name="T3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12">
                  <a:moveTo>
                    <a:pt x="23" y="2"/>
                  </a:moveTo>
                  <a:cubicBezTo>
                    <a:pt x="23" y="3"/>
                    <a:pt x="25" y="1"/>
                    <a:pt x="24" y="1"/>
                  </a:cubicBezTo>
                  <a:cubicBezTo>
                    <a:pt x="23" y="1"/>
                    <a:pt x="19" y="1"/>
                    <a:pt x="18" y="1"/>
                  </a:cubicBezTo>
                  <a:cubicBezTo>
                    <a:pt x="17" y="1"/>
                    <a:pt x="7" y="0"/>
                    <a:pt x="4" y="1"/>
                  </a:cubicBezTo>
                  <a:cubicBezTo>
                    <a:pt x="3" y="1"/>
                    <a:pt x="1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3" y="3"/>
                    <a:pt x="4" y="4"/>
                  </a:cubicBezTo>
                  <a:cubicBezTo>
                    <a:pt x="4" y="4"/>
                    <a:pt x="3" y="5"/>
                    <a:pt x="2" y="5"/>
                  </a:cubicBezTo>
                  <a:cubicBezTo>
                    <a:pt x="2" y="6"/>
                    <a:pt x="1" y="6"/>
                    <a:pt x="2" y="7"/>
                  </a:cubicBezTo>
                  <a:cubicBezTo>
                    <a:pt x="3" y="7"/>
                    <a:pt x="4" y="8"/>
                    <a:pt x="3" y="9"/>
                  </a:cubicBezTo>
                  <a:cubicBezTo>
                    <a:pt x="3" y="9"/>
                    <a:pt x="4" y="11"/>
                    <a:pt x="5" y="11"/>
                  </a:cubicBezTo>
                  <a:cubicBezTo>
                    <a:pt x="5" y="11"/>
                    <a:pt x="16" y="12"/>
                    <a:pt x="17" y="12"/>
                  </a:cubicBezTo>
                  <a:cubicBezTo>
                    <a:pt x="19" y="12"/>
                    <a:pt x="21" y="11"/>
                    <a:pt x="22" y="11"/>
                  </a:cubicBezTo>
                  <a:cubicBezTo>
                    <a:pt x="23" y="11"/>
                    <a:pt x="23" y="10"/>
                    <a:pt x="23" y="10"/>
                  </a:cubicBezTo>
                  <a:cubicBezTo>
                    <a:pt x="23" y="10"/>
                    <a:pt x="20" y="9"/>
                    <a:pt x="21" y="9"/>
                  </a:cubicBezTo>
                  <a:cubicBezTo>
                    <a:pt x="21" y="9"/>
                    <a:pt x="23" y="7"/>
                    <a:pt x="24" y="7"/>
                  </a:cubicBezTo>
                  <a:cubicBezTo>
                    <a:pt x="25" y="7"/>
                    <a:pt x="25" y="5"/>
                    <a:pt x="25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4" y="2"/>
                    <a:pt x="2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5" name="Freeform 734"/>
            <p:cNvSpPr>
              <a:spLocks/>
            </p:cNvSpPr>
            <p:nvPr/>
          </p:nvSpPr>
          <p:spPr bwMode="auto">
            <a:xfrm>
              <a:off x="2367722" y="3002147"/>
              <a:ext cx="20475" cy="17550"/>
            </a:xfrm>
            <a:custGeom>
              <a:avLst/>
              <a:gdLst>
                <a:gd name="T0" fmla="*/ 5 w 6"/>
                <a:gd name="T1" fmla="*/ 1 h 5"/>
                <a:gd name="T2" fmla="*/ 1 w 6"/>
                <a:gd name="T3" fmla="*/ 0 h 5"/>
                <a:gd name="T4" fmla="*/ 1 w 6"/>
                <a:gd name="T5" fmla="*/ 2 h 5"/>
                <a:gd name="T6" fmla="*/ 3 w 6"/>
                <a:gd name="T7" fmla="*/ 5 h 5"/>
                <a:gd name="T8" fmla="*/ 6 w 6"/>
                <a:gd name="T9" fmla="*/ 5 h 5"/>
                <a:gd name="T10" fmla="*/ 5 w 6"/>
                <a:gd name="T11" fmla="*/ 3 h 5"/>
                <a:gd name="T12" fmla="*/ 5 w 6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1"/>
                  </a:moveTo>
                  <a:cubicBezTo>
                    <a:pt x="2" y="1"/>
                    <a:pt x="3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1" y="4"/>
                    <a:pt x="2" y="5"/>
                    <a:pt x="3" y="5"/>
                  </a:cubicBezTo>
                  <a:cubicBezTo>
                    <a:pt x="4" y="5"/>
                    <a:pt x="5" y="5"/>
                    <a:pt x="6" y="5"/>
                  </a:cubicBezTo>
                  <a:cubicBezTo>
                    <a:pt x="6" y="5"/>
                    <a:pt x="5" y="3"/>
                    <a:pt x="5" y="3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DFD5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6" name="Freeform 735"/>
            <p:cNvSpPr>
              <a:spLocks/>
            </p:cNvSpPr>
            <p:nvPr/>
          </p:nvSpPr>
          <p:spPr bwMode="auto">
            <a:xfrm>
              <a:off x="2385272" y="3002147"/>
              <a:ext cx="45338" cy="17550"/>
            </a:xfrm>
            <a:custGeom>
              <a:avLst/>
              <a:gdLst>
                <a:gd name="T0" fmla="*/ 11 w 13"/>
                <a:gd name="T1" fmla="*/ 0 h 5"/>
                <a:gd name="T2" fmla="*/ 4 w 13"/>
                <a:gd name="T3" fmla="*/ 0 h 5"/>
                <a:gd name="T4" fmla="*/ 1 w 13"/>
                <a:gd name="T5" fmla="*/ 0 h 5"/>
                <a:gd name="T6" fmla="*/ 2 w 13"/>
                <a:gd name="T7" fmla="*/ 3 h 5"/>
                <a:gd name="T8" fmla="*/ 0 w 13"/>
                <a:gd name="T9" fmla="*/ 4 h 5"/>
                <a:gd name="T10" fmla="*/ 2 w 13"/>
                <a:gd name="T11" fmla="*/ 5 h 5"/>
                <a:gd name="T12" fmla="*/ 4 w 13"/>
                <a:gd name="T13" fmla="*/ 5 h 5"/>
                <a:gd name="T14" fmla="*/ 12 w 13"/>
                <a:gd name="T15" fmla="*/ 3 h 5"/>
                <a:gd name="T16" fmla="*/ 13 w 13"/>
                <a:gd name="T17" fmla="*/ 1 h 5"/>
                <a:gd name="T18" fmla="*/ 11 w 13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5">
                  <a:moveTo>
                    <a:pt x="11" y="0"/>
                  </a:move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4"/>
                    <a:pt x="2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4" y="5"/>
                  </a:cubicBezTo>
                  <a:cubicBezTo>
                    <a:pt x="6" y="5"/>
                    <a:pt x="11" y="4"/>
                    <a:pt x="12" y="3"/>
                  </a:cubicBezTo>
                  <a:cubicBezTo>
                    <a:pt x="13" y="3"/>
                    <a:pt x="13" y="1"/>
                    <a:pt x="13" y="1"/>
                  </a:cubicBezTo>
                  <a:cubicBezTo>
                    <a:pt x="13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DFD5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7" name="Freeform 736"/>
            <p:cNvSpPr>
              <a:spLocks/>
            </p:cNvSpPr>
            <p:nvPr/>
          </p:nvSpPr>
          <p:spPr bwMode="auto">
            <a:xfrm>
              <a:off x="2367722" y="3019697"/>
              <a:ext cx="48263" cy="17550"/>
            </a:xfrm>
            <a:custGeom>
              <a:avLst/>
              <a:gdLst>
                <a:gd name="T0" fmla="*/ 3 w 14"/>
                <a:gd name="T1" fmla="*/ 0 h 5"/>
                <a:gd name="T2" fmla="*/ 1 w 14"/>
                <a:gd name="T3" fmla="*/ 1 h 5"/>
                <a:gd name="T4" fmla="*/ 2 w 14"/>
                <a:gd name="T5" fmla="*/ 3 h 5"/>
                <a:gd name="T6" fmla="*/ 2 w 14"/>
                <a:gd name="T7" fmla="*/ 4 h 5"/>
                <a:gd name="T8" fmla="*/ 4 w 14"/>
                <a:gd name="T9" fmla="*/ 5 h 5"/>
                <a:gd name="T10" fmla="*/ 7 w 14"/>
                <a:gd name="T11" fmla="*/ 3 h 5"/>
                <a:gd name="T12" fmla="*/ 14 w 14"/>
                <a:gd name="T13" fmla="*/ 1 h 5"/>
                <a:gd name="T14" fmla="*/ 5 w 14"/>
                <a:gd name="T15" fmla="*/ 0 h 5"/>
                <a:gd name="T16" fmla="*/ 3 w 14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">
                  <a:moveTo>
                    <a:pt x="3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3"/>
                    <a:pt x="1" y="3"/>
                    <a:pt x="2" y="4"/>
                  </a:cubicBezTo>
                  <a:cubicBezTo>
                    <a:pt x="3" y="4"/>
                    <a:pt x="3" y="5"/>
                    <a:pt x="4" y="5"/>
                  </a:cubicBezTo>
                  <a:cubicBezTo>
                    <a:pt x="6" y="5"/>
                    <a:pt x="7" y="4"/>
                    <a:pt x="7" y="3"/>
                  </a:cubicBezTo>
                  <a:cubicBezTo>
                    <a:pt x="8" y="2"/>
                    <a:pt x="14" y="2"/>
                    <a:pt x="14" y="1"/>
                  </a:cubicBezTo>
                  <a:cubicBezTo>
                    <a:pt x="14" y="0"/>
                    <a:pt x="7" y="0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DFD5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8" name="Freeform 737"/>
            <p:cNvSpPr>
              <a:spLocks/>
            </p:cNvSpPr>
            <p:nvPr/>
          </p:nvSpPr>
          <p:spPr bwMode="auto">
            <a:xfrm>
              <a:off x="2388196" y="3009460"/>
              <a:ext cx="55575" cy="27788"/>
            </a:xfrm>
            <a:custGeom>
              <a:avLst/>
              <a:gdLst>
                <a:gd name="T0" fmla="*/ 15 w 16"/>
                <a:gd name="T1" fmla="*/ 0 h 8"/>
                <a:gd name="T2" fmla="*/ 13 w 16"/>
                <a:gd name="T3" fmla="*/ 0 h 8"/>
                <a:gd name="T4" fmla="*/ 12 w 16"/>
                <a:gd name="T5" fmla="*/ 2 h 8"/>
                <a:gd name="T6" fmla="*/ 10 w 16"/>
                <a:gd name="T7" fmla="*/ 2 h 8"/>
                <a:gd name="T8" fmla="*/ 8 w 16"/>
                <a:gd name="T9" fmla="*/ 3 h 8"/>
                <a:gd name="T10" fmla="*/ 8 w 16"/>
                <a:gd name="T11" fmla="*/ 4 h 8"/>
                <a:gd name="T12" fmla="*/ 3 w 16"/>
                <a:gd name="T13" fmla="*/ 6 h 8"/>
                <a:gd name="T14" fmla="*/ 1 w 16"/>
                <a:gd name="T15" fmla="*/ 7 h 8"/>
                <a:gd name="T16" fmla="*/ 9 w 16"/>
                <a:gd name="T17" fmla="*/ 8 h 8"/>
                <a:gd name="T18" fmla="*/ 11 w 16"/>
                <a:gd name="T19" fmla="*/ 7 h 8"/>
                <a:gd name="T20" fmla="*/ 13 w 16"/>
                <a:gd name="T21" fmla="*/ 6 h 8"/>
                <a:gd name="T22" fmla="*/ 12 w 16"/>
                <a:gd name="T23" fmla="*/ 5 h 8"/>
                <a:gd name="T24" fmla="*/ 13 w 16"/>
                <a:gd name="T25" fmla="*/ 4 h 8"/>
                <a:gd name="T26" fmla="*/ 14 w 16"/>
                <a:gd name="T27" fmla="*/ 3 h 8"/>
                <a:gd name="T28" fmla="*/ 15 w 16"/>
                <a:gd name="T29" fmla="*/ 2 h 8"/>
                <a:gd name="T30" fmla="*/ 16 w 16"/>
                <a:gd name="T31" fmla="*/ 1 h 8"/>
                <a:gd name="T32" fmla="*/ 15 w 16"/>
                <a:gd name="T3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8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2" y="1"/>
                    <a:pt x="12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9" y="2"/>
                    <a:pt x="8" y="3"/>
                    <a:pt x="8" y="3"/>
                  </a:cubicBezTo>
                  <a:cubicBezTo>
                    <a:pt x="10" y="3"/>
                    <a:pt x="8" y="4"/>
                    <a:pt x="8" y="4"/>
                  </a:cubicBezTo>
                  <a:cubicBezTo>
                    <a:pt x="8" y="5"/>
                    <a:pt x="4" y="5"/>
                    <a:pt x="3" y="6"/>
                  </a:cubicBezTo>
                  <a:cubicBezTo>
                    <a:pt x="2" y="7"/>
                    <a:pt x="2" y="6"/>
                    <a:pt x="1" y="7"/>
                  </a:cubicBezTo>
                  <a:cubicBezTo>
                    <a:pt x="0" y="8"/>
                    <a:pt x="7" y="8"/>
                    <a:pt x="9" y="8"/>
                  </a:cubicBezTo>
                  <a:cubicBezTo>
                    <a:pt x="12" y="8"/>
                    <a:pt x="10" y="8"/>
                    <a:pt x="11" y="7"/>
                  </a:cubicBezTo>
                  <a:cubicBezTo>
                    <a:pt x="11" y="7"/>
                    <a:pt x="12" y="7"/>
                    <a:pt x="13" y="6"/>
                  </a:cubicBezTo>
                  <a:cubicBezTo>
                    <a:pt x="13" y="6"/>
                    <a:pt x="12" y="6"/>
                    <a:pt x="12" y="5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DFD5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9" name="Freeform 738"/>
            <p:cNvSpPr>
              <a:spLocks/>
            </p:cNvSpPr>
            <p:nvPr/>
          </p:nvSpPr>
          <p:spPr bwMode="auto">
            <a:xfrm>
              <a:off x="2430610" y="2677468"/>
              <a:ext cx="43875" cy="612794"/>
            </a:xfrm>
            <a:custGeom>
              <a:avLst/>
              <a:gdLst>
                <a:gd name="T0" fmla="*/ 12 w 13"/>
                <a:gd name="T1" fmla="*/ 0 h 177"/>
                <a:gd name="T2" fmla="*/ 12 w 13"/>
                <a:gd name="T3" fmla="*/ 0 h 177"/>
                <a:gd name="T4" fmla="*/ 12 w 13"/>
                <a:gd name="T5" fmla="*/ 1 h 177"/>
                <a:gd name="T6" fmla="*/ 12 w 13"/>
                <a:gd name="T7" fmla="*/ 2 h 177"/>
                <a:gd name="T8" fmla="*/ 12 w 13"/>
                <a:gd name="T9" fmla="*/ 4 h 177"/>
                <a:gd name="T10" fmla="*/ 11 w 13"/>
                <a:gd name="T11" fmla="*/ 6 h 177"/>
                <a:gd name="T12" fmla="*/ 11 w 13"/>
                <a:gd name="T13" fmla="*/ 6 h 177"/>
                <a:gd name="T14" fmla="*/ 10 w 13"/>
                <a:gd name="T15" fmla="*/ 8 h 177"/>
                <a:gd name="T16" fmla="*/ 10 w 13"/>
                <a:gd name="T17" fmla="*/ 8 h 177"/>
                <a:gd name="T18" fmla="*/ 10 w 13"/>
                <a:gd name="T19" fmla="*/ 8 h 177"/>
                <a:gd name="T20" fmla="*/ 7 w 13"/>
                <a:gd name="T21" fmla="*/ 10 h 177"/>
                <a:gd name="T22" fmla="*/ 6 w 13"/>
                <a:gd name="T23" fmla="*/ 11 h 177"/>
                <a:gd name="T24" fmla="*/ 3 w 13"/>
                <a:gd name="T25" fmla="*/ 11 h 177"/>
                <a:gd name="T26" fmla="*/ 4 w 13"/>
                <a:gd name="T27" fmla="*/ 17 h 177"/>
                <a:gd name="T28" fmla="*/ 4 w 13"/>
                <a:gd name="T29" fmla="*/ 40 h 177"/>
                <a:gd name="T30" fmla="*/ 5 w 13"/>
                <a:gd name="T31" fmla="*/ 69 h 177"/>
                <a:gd name="T32" fmla="*/ 4 w 13"/>
                <a:gd name="T33" fmla="*/ 106 h 177"/>
                <a:gd name="T34" fmla="*/ 2 w 13"/>
                <a:gd name="T35" fmla="*/ 124 h 177"/>
                <a:gd name="T36" fmla="*/ 4 w 13"/>
                <a:gd name="T37" fmla="*/ 156 h 177"/>
                <a:gd name="T38" fmla="*/ 3 w 13"/>
                <a:gd name="T39" fmla="*/ 176 h 177"/>
                <a:gd name="T40" fmla="*/ 4 w 13"/>
                <a:gd name="T41" fmla="*/ 176 h 177"/>
                <a:gd name="T42" fmla="*/ 10 w 13"/>
                <a:gd name="T43" fmla="*/ 177 h 177"/>
                <a:gd name="T44" fmla="*/ 10 w 13"/>
                <a:gd name="T45" fmla="*/ 78 h 177"/>
                <a:gd name="T46" fmla="*/ 12 w 13"/>
                <a:gd name="T47" fmla="*/ 20 h 177"/>
                <a:gd name="T48" fmla="*/ 12 w 13"/>
                <a:gd name="T4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" h="17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3"/>
                    <a:pt x="12" y="4"/>
                  </a:cubicBezTo>
                  <a:cubicBezTo>
                    <a:pt x="11" y="5"/>
                    <a:pt x="11" y="5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7"/>
                    <a:pt x="11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8" y="10"/>
                    <a:pt x="7" y="1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1"/>
                    <a:pt x="3" y="11"/>
                  </a:cubicBezTo>
                  <a:cubicBezTo>
                    <a:pt x="3" y="12"/>
                    <a:pt x="3" y="14"/>
                    <a:pt x="4" y="17"/>
                  </a:cubicBezTo>
                  <a:cubicBezTo>
                    <a:pt x="4" y="26"/>
                    <a:pt x="4" y="28"/>
                    <a:pt x="4" y="40"/>
                  </a:cubicBezTo>
                  <a:cubicBezTo>
                    <a:pt x="5" y="53"/>
                    <a:pt x="5" y="57"/>
                    <a:pt x="5" y="69"/>
                  </a:cubicBezTo>
                  <a:cubicBezTo>
                    <a:pt x="5" y="81"/>
                    <a:pt x="4" y="99"/>
                    <a:pt x="4" y="106"/>
                  </a:cubicBezTo>
                  <a:cubicBezTo>
                    <a:pt x="3" y="113"/>
                    <a:pt x="0" y="112"/>
                    <a:pt x="2" y="124"/>
                  </a:cubicBezTo>
                  <a:cubicBezTo>
                    <a:pt x="4" y="136"/>
                    <a:pt x="4" y="144"/>
                    <a:pt x="4" y="156"/>
                  </a:cubicBezTo>
                  <a:cubicBezTo>
                    <a:pt x="4" y="166"/>
                    <a:pt x="1" y="172"/>
                    <a:pt x="3" y="176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9" y="175"/>
                    <a:pt x="10" y="177"/>
                    <a:pt x="10" y="177"/>
                  </a:cubicBezTo>
                  <a:cubicBezTo>
                    <a:pt x="10" y="177"/>
                    <a:pt x="9" y="97"/>
                    <a:pt x="10" y="78"/>
                  </a:cubicBezTo>
                  <a:cubicBezTo>
                    <a:pt x="10" y="60"/>
                    <a:pt x="12" y="24"/>
                    <a:pt x="12" y="20"/>
                  </a:cubicBezTo>
                  <a:cubicBezTo>
                    <a:pt x="13" y="15"/>
                    <a:pt x="13" y="7"/>
                    <a:pt x="12" y="0"/>
                  </a:cubicBezTo>
                  <a:close/>
                </a:path>
              </a:pathLst>
            </a:custGeom>
            <a:solidFill>
              <a:srgbClr val="7C8E9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0" name="Rectangle 739"/>
            <p:cNvSpPr>
              <a:spLocks noChangeArrowheads="1"/>
            </p:cNvSpPr>
            <p:nvPr/>
          </p:nvSpPr>
          <p:spPr bwMode="auto">
            <a:xfrm>
              <a:off x="2253646" y="2269427"/>
              <a:ext cx="10237" cy="1463"/>
            </a:xfrm>
            <a:prstGeom prst="rect">
              <a:avLst/>
            </a:prstGeom>
            <a:solidFill>
              <a:srgbClr val="15151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1" name="Freeform 740"/>
            <p:cNvSpPr>
              <a:spLocks/>
            </p:cNvSpPr>
            <p:nvPr/>
          </p:nvSpPr>
          <p:spPr bwMode="auto">
            <a:xfrm>
              <a:off x="2253646" y="2292827"/>
              <a:ext cx="200364" cy="273491"/>
            </a:xfrm>
            <a:custGeom>
              <a:avLst/>
              <a:gdLst>
                <a:gd name="T0" fmla="*/ 47 w 137"/>
                <a:gd name="T1" fmla="*/ 15 h 187"/>
                <a:gd name="T2" fmla="*/ 9 w 137"/>
                <a:gd name="T3" fmla="*/ 0 h 187"/>
                <a:gd name="T4" fmla="*/ 0 w 137"/>
                <a:gd name="T5" fmla="*/ 12 h 187"/>
                <a:gd name="T6" fmla="*/ 0 w 137"/>
                <a:gd name="T7" fmla="*/ 149 h 187"/>
                <a:gd name="T8" fmla="*/ 118 w 137"/>
                <a:gd name="T9" fmla="*/ 187 h 187"/>
                <a:gd name="T10" fmla="*/ 137 w 137"/>
                <a:gd name="T11" fmla="*/ 55 h 187"/>
                <a:gd name="T12" fmla="*/ 90 w 137"/>
                <a:gd name="T13" fmla="*/ 0 h 187"/>
                <a:gd name="T14" fmla="*/ 47 w 137"/>
                <a:gd name="T15" fmla="*/ 1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87">
                  <a:moveTo>
                    <a:pt x="47" y="15"/>
                  </a:moveTo>
                  <a:lnTo>
                    <a:pt x="9" y="0"/>
                  </a:lnTo>
                  <a:lnTo>
                    <a:pt x="0" y="12"/>
                  </a:lnTo>
                  <a:lnTo>
                    <a:pt x="0" y="149"/>
                  </a:lnTo>
                  <a:lnTo>
                    <a:pt x="118" y="187"/>
                  </a:lnTo>
                  <a:lnTo>
                    <a:pt x="137" y="55"/>
                  </a:lnTo>
                  <a:lnTo>
                    <a:pt x="90" y="0"/>
                  </a:lnTo>
                  <a:lnTo>
                    <a:pt x="4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2" name="Freeform 741"/>
            <p:cNvSpPr>
              <a:spLocks noEditPoints="1"/>
            </p:cNvSpPr>
            <p:nvPr/>
          </p:nvSpPr>
          <p:spPr bwMode="auto">
            <a:xfrm>
              <a:off x="2081069" y="2266501"/>
              <a:ext cx="459229" cy="532356"/>
            </a:xfrm>
            <a:custGeom>
              <a:avLst/>
              <a:gdLst>
                <a:gd name="T0" fmla="*/ 122 w 133"/>
                <a:gd name="T1" fmla="*/ 13 h 154"/>
                <a:gd name="T2" fmla="*/ 88 w 133"/>
                <a:gd name="T3" fmla="*/ 0 h 154"/>
                <a:gd name="T4" fmla="*/ 70 w 133"/>
                <a:gd name="T5" fmla="*/ 69 h 154"/>
                <a:gd name="T6" fmla="*/ 51 w 133"/>
                <a:gd name="T7" fmla="*/ 1 h 154"/>
                <a:gd name="T8" fmla="*/ 15 w 133"/>
                <a:gd name="T9" fmla="*/ 14 h 154"/>
                <a:gd name="T10" fmla="*/ 1 w 133"/>
                <a:gd name="T11" fmla="*/ 82 h 154"/>
                <a:gd name="T12" fmla="*/ 1 w 133"/>
                <a:gd name="T13" fmla="*/ 93 h 154"/>
                <a:gd name="T14" fmla="*/ 20 w 133"/>
                <a:gd name="T15" fmla="*/ 119 h 154"/>
                <a:gd name="T16" fmla="*/ 25 w 133"/>
                <a:gd name="T17" fmla="*/ 119 h 154"/>
                <a:gd name="T18" fmla="*/ 24 w 133"/>
                <a:gd name="T19" fmla="*/ 127 h 154"/>
                <a:gd name="T20" fmla="*/ 22 w 133"/>
                <a:gd name="T21" fmla="*/ 149 h 154"/>
                <a:gd name="T22" fmla="*/ 69 w 133"/>
                <a:gd name="T23" fmla="*/ 154 h 154"/>
                <a:gd name="T24" fmla="*/ 118 w 133"/>
                <a:gd name="T25" fmla="*/ 148 h 154"/>
                <a:gd name="T26" fmla="*/ 113 w 133"/>
                <a:gd name="T27" fmla="*/ 119 h 154"/>
                <a:gd name="T28" fmla="*/ 132 w 133"/>
                <a:gd name="T29" fmla="*/ 97 h 154"/>
                <a:gd name="T30" fmla="*/ 132 w 133"/>
                <a:gd name="T31" fmla="*/ 82 h 154"/>
                <a:gd name="T32" fmla="*/ 122 w 133"/>
                <a:gd name="T33" fmla="*/ 13 h 154"/>
                <a:gd name="T34" fmla="*/ 27 w 133"/>
                <a:gd name="T35" fmla="*/ 94 h 154"/>
                <a:gd name="T36" fmla="*/ 24 w 133"/>
                <a:gd name="T37" fmla="*/ 87 h 154"/>
                <a:gd name="T38" fmla="*/ 27 w 133"/>
                <a:gd name="T39" fmla="*/ 60 h 154"/>
                <a:gd name="T40" fmla="*/ 27 w 133"/>
                <a:gd name="T41" fmla="*/ 94 h 154"/>
                <a:gd name="T42" fmla="*/ 108 w 133"/>
                <a:gd name="T43" fmla="*/ 93 h 154"/>
                <a:gd name="T44" fmla="*/ 111 w 133"/>
                <a:gd name="T45" fmla="*/ 60 h 154"/>
                <a:gd name="T46" fmla="*/ 114 w 133"/>
                <a:gd name="T47" fmla="*/ 82 h 154"/>
                <a:gd name="T48" fmla="*/ 108 w 133"/>
                <a:gd name="T49" fmla="*/ 9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3" h="154">
                  <a:moveTo>
                    <a:pt x="122" y="13"/>
                  </a:moveTo>
                  <a:cubicBezTo>
                    <a:pt x="120" y="11"/>
                    <a:pt x="90" y="1"/>
                    <a:pt x="88" y="0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48" y="2"/>
                    <a:pt x="16" y="13"/>
                    <a:pt x="15" y="14"/>
                  </a:cubicBezTo>
                  <a:cubicBezTo>
                    <a:pt x="14" y="16"/>
                    <a:pt x="5" y="61"/>
                    <a:pt x="1" y="82"/>
                  </a:cubicBezTo>
                  <a:cubicBezTo>
                    <a:pt x="0" y="90"/>
                    <a:pt x="1" y="93"/>
                    <a:pt x="1" y="93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4" y="127"/>
                    <a:pt x="24" y="127"/>
                    <a:pt x="24" y="127"/>
                  </a:cubicBezTo>
                  <a:cubicBezTo>
                    <a:pt x="22" y="149"/>
                    <a:pt x="22" y="149"/>
                    <a:pt x="22" y="149"/>
                  </a:cubicBezTo>
                  <a:cubicBezTo>
                    <a:pt x="69" y="154"/>
                    <a:pt x="69" y="154"/>
                    <a:pt x="69" y="154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2" y="97"/>
                    <a:pt x="133" y="90"/>
                    <a:pt x="132" y="82"/>
                  </a:cubicBezTo>
                  <a:cubicBezTo>
                    <a:pt x="130" y="59"/>
                    <a:pt x="123" y="14"/>
                    <a:pt x="122" y="13"/>
                  </a:cubicBezTo>
                  <a:close/>
                  <a:moveTo>
                    <a:pt x="27" y="94"/>
                  </a:moveTo>
                  <a:cubicBezTo>
                    <a:pt x="24" y="87"/>
                    <a:pt x="24" y="87"/>
                    <a:pt x="24" y="87"/>
                  </a:cubicBezTo>
                  <a:cubicBezTo>
                    <a:pt x="24" y="87"/>
                    <a:pt x="27" y="58"/>
                    <a:pt x="27" y="60"/>
                  </a:cubicBezTo>
                  <a:cubicBezTo>
                    <a:pt x="27" y="61"/>
                    <a:pt x="27" y="94"/>
                    <a:pt x="27" y="94"/>
                  </a:cubicBezTo>
                  <a:close/>
                  <a:moveTo>
                    <a:pt x="108" y="93"/>
                  </a:moveTo>
                  <a:cubicBezTo>
                    <a:pt x="108" y="92"/>
                    <a:pt x="111" y="60"/>
                    <a:pt x="111" y="60"/>
                  </a:cubicBezTo>
                  <a:cubicBezTo>
                    <a:pt x="114" y="82"/>
                    <a:pt x="114" y="82"/>
                    <a:pt x="114" y="82"/>
                  </a:cubicBezTo>
                  <a:lnTo>
                    <a:pt x="108" y="93"/>
                  </a:lnTo>
                  <a:close/>
                </a:path>
              </a:pathLst>
            </a:custGeom>
            <a:solidFill>
              <a:srgbClr val="15151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3" name="Freeform 742"/>
            <p:cNvSpPr>
              <a:spLocks/>
            </p:cNvSpPr>
            <p:nvPr/>
          </p:nvSpPr>
          <p:spPr bwMode="auto">
            <a:xfrm>
              <a:off x="2253646" y="2251877"/>
              <a:ext cx="134552" cy="83364"/>
            </a:xfrm>
            <a:custGeom>
              <a:avLst/>
              <a:gdLst>
                <a:gd name="T0" fmla="*/ 5 w 39"/>
                <a:gd name="T1" fmla="*/ 0 h 24"/>
                <a:gd name="T2" fmla="*/ 0 w 39"/>
                <a:gd name="T3" fmla="*/ 8 h 24"/>
                <a:gd name="T4" fmla="*/ 19 w 39"/>
                <a:gd name="T5" fmla="*/ 24 h 24"/>
                <a:gd name="T6" fmla="*/ 39 w 39"/>
                <a:gd name="T7" fmla="*/ 12 h 24"/>
                <a:gd name="T8" fmla="*/ 37 w 39"/>
                <a:gd name="T9" fmla="*/ 0 h 24"/>
                <a:gd name="T10" fmla="*/ 5 w 39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24">
                  <a:moveTo>
                    <a:pt x="5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5" y="24"/>
                    <a:pt x="19" y="24"/>
                  </a:cubicBezTo>
                  <a:cubicBezTo>
                    <a:pt x="34" y="24"/>
                    <a:pt x="39" y="12"/>
                    <a:pt x="39" y="12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DAC4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4" name="Freeform 743"/>
            <p:cNvSpPr>
              <a:spLocks/>
            </p:cNvSpPr>
            <p:nvPr/>
          </p:nvSpPr>
          <p:spPr bwMode="auto">
            <a:xfrm>
              <a:off x="2271196" y="2231401"/>
              <a:ext cx="96526" cy="78975"/>
            </a:xfrm>
            <a:custGeom>
              <a:avLst/>
              <a:gdLst>
                <a:gd name="T0" fmla="*/ 1 w 28"/>
                <a:gd name="T1" fmla="*/ 1 h 23"/>
                <a:gd name="T2" fmla="*/ 0 w 28"/>
                <a:gd name="T3" fmla="*/ 18 h 23"/>
                <a:gd name="T4" fmla="*/ 14 w 28"/>
                <a:gd name="T5" fmla="*/ 23 h 23"/>
                <a:gd name="T6" fmla="*/ 28 w 28"/>
                <a:gd name="T7" fmla="*/ 18 h 23"/>
                <a:gd name="T8" fmla="*/ 27 w 28"/>
                <a:gd name="T9" fmla="*/ 0 h 23"/>
                <a:gd name="T10" fmla="*/ 1 w 28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3">
                  <a:moveTo>
                    <a:pt x="1" y="1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4" y="23"/>
                    <a:pt x="14" y="23"/>
                  </a:cubicBezTo>
                  <a:cubicBezTo>
                    <a:pt x="25" y="23"/>
                    <a:pt x="28" y="18"/>
                    <a:pt x="28" y="18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BBB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5" name="Freeform 744"/>
            <p:cNvSpPr>
              <a:spLocks/>
            </p:cNvSpPr>
            <p:nvPr/>
          </p:nvSpPr>
          <p:spPr bwMode="auto">
            <a:xfrm>
              <a:off x="2233170" y="2082225"/>
              <a:ext cx="78975" cy="197440"/>
            </a:xfrm>
            <a:custGeom>
              <a:avLst/>
              <a:gdLst>
                <a:gd name="T0" fmla="*/ 13 w 23"/>
                <a:gd name="T1" fmla="*/ 46 h 57"/>
                <a:gd name="T2" fmla="*/ 9 w 23"/>
                <a:gd name="T3" fmla="*/ 32 h 57"/>
                <a:gd name="T4" fmla="*/ 5 w 23"/>
                <a:gd name="T5" fmla="*/ 22 h 57"/>
                <a:gd name="T6" fmla="*/ 8 w 23"/>
                <a:gd name="T7" fmla="*/ 17 h 57"/>
                <a:gd name="T8" fmla="*/ 7 w 23"/>
                <a:gd name="T9" fmla="*/ 0 h 57"/>
                <a:gd name="T10" fmla="*/ 6 w 23"/>
                <a:gd name="T11" fmla="*/ 0 h 57"/>
                <a:gd name="T12" fmla="*/ 0 w 23"/>
                <a:gd name="T13" fmla="*/ 16 h 57"/>
                <a:gd name="T14" fmla="*/ 4 w 23"/>
                <a:gd name="T15" fmla="*/ 42 h 57"/>
                <a:gd name="T16" fmla="*/ 23 w 23"/>
                <a:gd name="T17" fmla="*/ 57 h 57"/>
                <a:gd name="T18" fmla="*/ 13 w 23"/>
                <a:gd name="T19" fmla="*/ 4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57">
                  <a:moveTo>
                    <a:pt x="13" y="46"/>
                  </a:moveTo>
                  <a:cubicBezTo>
                    <a:pt x="11" y="40"/>
                    <a:pt x="13" y="37"/>
                    <a:pt x="9" y="32"/>
                  </a:cubicBezTo>
                  <a:cubicBezTo>
                    <a:pt x="5" y="28"/>
                    <a:pt x="6" y="24"/>
                    <a:pt x="5" y="22"/>
                  </a:cubicBezTo>
                  <a:cubicBezTo>
                    <a:pt x="4" y="20"/>
                    <a:pt x="7" y="19"/>
                    <a:pt x="8" y="17"/>
                  </a:cubicBezTo>
                  <a:cubicBezTo>
                    <a:pt x="8" y="15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10"/>
                    <a:pt x="0" y="16"/>
                  </a:cubicBezTo>
                  <a:cubicBezTo>
                    <a:pt x="0" y="23"/>
                    <a:pt x="1" y="33"/>
                    <a:pt x="4" y="42"/>
                  </a:cubicBezTo>
                  <a:cubicBezTo>
                    <a:pt x="7" y="50"/>
                    <a:pt x="16" y="56"/>
                    <a:pt x="23" y="57"/>
                  </a:cubicBezTo>
                  <a:cubicBezTo>
                    <a:pt x="19" y="56"/>
                    <a:pt x="16" y="52"/>
                    <a:pt x="13" y="46"/>
                  </a:cubicBezTo>
                  <a:close/>
                </a:path>
              </a:pathLst>
            </a:custGeom>
            <a:solidFill>
              <a:srgbClr val="E4CC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6" name="Freeform 745"/>
            <p:cNvSpPr>
              <a:spLocks/>
            </p:cNvSpPr>
            <p:nvPr/>
          </p:nvSpPr>
          <p:spPr bwMode="auto">
            <a:xfrm>
              <a:off x="2233170" y="2041274"/>
              <a:ext cx="172577" cy="241315"/>
            </a:xfrm>
            <a:custGeom>
              <a:avLst/>
              <a:gdLst>
                <a:gd name="T0" fmla="*/ 24 w 50"/>
                <a:gd name="T1" fmla="*/ 0 h 70"/>
                <a:gd name="T2" fmla="*/ 5 w 50"/>
                <a:gd name="T3" fmla="*/ 10 h 70"/>
                <a:gd name="T4" fmla="*/ 0 w 50"/>
                <a:gd name="T5" fmla="*/ 26 h 70"/>
                <a:gd name="T6" fmla="*/ 4 w 50"/>
                <a:gd name="T7" fmla="*/ 31 h 70"/>
                <a:gd name="T8" fmla="*/ 6 w 50"/>
                <a:gd name="T9" fmla="*/ 36 h 70"/>
                <a:gd name="T10" fmla="*/ 8 w 50"/>
                <a:gd name="T11" fmla="*/ 51 h 70"/>
                <a:gd name="T12" fmla="*/ 13 w 50"/>
                <a:gd name="T13" fmla="*/ 62 h 70"/>
                <a:gd name="T14" fmla="*/ 23 w 50"/>
                <a:gd name="T15" fmla="*/ 69 h 70"/>
                <a:gd name="T16" fmla="*/ 25 w 50"/>
                <a:gd name="T17" fmla="*/ 70 h 70"/>
                <a:gd name="T18" fmla="*/ 45 w 50"/>
                <a:gd name="T19" fmla="*/ 53 h 70"/>
                <a:gd name="T20" fmla="*/ 50 w 50"/>
                <a:gd name="T21" fmla="*/ 28 h 70"/>
                <a:gd name="T22" fmla="*/ 24 w 5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70">
                  <a:moveTo>
                    <a:pt x="24" y="0"/>
                  </a:moveTo>
                  <a:cubicBezTo>
                    <a:pt x="17" y="0"/>
                    <a:pt x="9" y="4"/>
                    <a:pt x="5" y="10"/>
                  </a:cubicBezTo>
                  <a:cubicBezTo>
                    <a:pt x="5" y="10"/>
                    <a:pt x="0" y="18"/>
                    <a:pt x="0" y="26"/>
                  </a:cubicBezTo>
                  <a:cubicBezTo>
                    <a:pt x="0" y="31"/>
                    <a:pt x="5" y="29"/>
                    <a:pt x="4" y="31"/>
                  </a:cubicBezTo>
                  <a:cubicBezTo>
                    <a:pt x="4" y="33"/>
                    <a:pt x="4" y="34"/>
                    <a:pt x="6" y="36"/>
                  </a:cubicBezTo>
                  <a:cubicBezTo>
                    <a:pt x="7" y="38"/>
                    <a:pt x="2" y="42"/>
                    <a:pt x="8" y="51"/>
                  </a:cubicBezTo>
                  <a:cubicBezTo>
                    <a:pt x="12" y="56"/>
                    <a:pt x="10" y="56"/>
                    <a:pt x="13" y="62"/>
                  </a:cubicBezTo>
                  <a:cubicBezTo>
                    <a:pt x="16" y="68"/>
                    <a:pt x="19" y="68"/>
                    <a:pt x="23" y="69"/>
                  </a:cubicBezTo>
                  <a:cubicBezTo>
                    <a:pt x="24" y="69"/>
                    <a:pt x="24" y="70"/>
                    <a:pt x="25" y="70"/>
                  </a:cubicBezTo>
                  <a:cubicBezTo>
                    <a:pt x="32" y="70"/>
                    <a:pt x="42" y="63"/>
                    <a:pt x="45" y="53"/>
                  </a:cubicBezTo>
                  <a:cubicBezTo>
                    <a:pt x="48" y="43"/>
                    <a:pt x="50" y="35"/>
                    <a:pt x="50" y="28"/>
                  </a:cubicBezTo>
                  <a:cubicBezTo>
                    <a:pt x="50" y="19"/>
                    <a:pt x="42" y="0"/>
                    <a:pt x="24" y="0"/>
                  </a:cubicBezTo>
                  <a:close/>
                </a:path>
              </a:pathLst>
            </a:custGeom>
            <a:solidFill>
              <a:srgbClr val="FDE7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7" name="Freeform 746"/>
            <p:cNvSpPr>
              <a:spLocks/>
            </p:cNvSpPr>
            <p:nvPr/>
          </p:nvSpPr>
          <p:spPr bwMode="auto">
            <a:xfrm>
              <a:off x="2395509" y="2145113"/>
              <a:ext cx="30713" cy="51188"/>
            </a:xfrm>
            <a:custGeom>
              <a:avLst/>
              <a:gdLst>
                <a:gd name="T0" fmla="*/ 5 w 9"/>
                <a:gd name="T1" fmla="*/ 0 h 15"/>
                <a:gd name="T2" fmla="*/ 0 w 9"/>
                <a:gd name="T3" fmla="*/ 6 h 15"/>
                <a:gd name="T4" fmla="*/ 2 w 9"/>
                <a:gd name="T5" fmla="*/ 14 h 15"/>
                <a:gd name="T6" fmla="*/ 6 w 9"/>
                <a:gd name="T7" fmla="*/ 7 h 15"/>
                <a:gd name="T8" fmla="*/ 5 w 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5">
                  <a:moveTo>
                    <a:pt x="5" y="0"/>
                  </a:moveTo>
                  <a:cubicBezTo>
                    <a:pt x="1" y="0"/>
                    <a:pt x="0" y="4"/>
                    <a:pt x="0" y="6"/>
                  </a:cubicBezTo>
                  <a:cubicBezTo>
                    <a:pt x="0" y="8"/>
                    <a:pt x="0" y="14"/>
                    <a:pt x="2" y="14"/>
                  </a:cubicBezTo>
                  <a:cubicBezTo>
                    <a:pt x="3" y="15"/>
                    <a:pt x="5" y="11"/>
                    <a:pt x="6" y="7"/>
                  </a:cubicBezTo>
                  <a:cubicBezTo>
                    <a:pt x="7" y="4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F6D9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8" name="Freeform 747"/>
            <p:cNvSpPr>
              <a:spLocks/>
            </p:cNvSpPr>
            <p:nvPr/>
          </p:nvSpPr>
          <p:spPr bwMode="auto">
            <a:xfrm>
              <a:off x="2316534" y="2127563"/>
              <a:ext cx="89214" cy="155026"/>
            </a:xfrm>
            <a:custGeom>
              <a:avLst/>
              <a:gdLst>
                <a:gd name="T0" fmla="*/ 17 w 26"/>
                <a:gd name="T1" fmla="*/ 1 h 45"/>
                <a:gd name="T2" fmla="*/ 17 w 26"/>
                <a:gd name="T3" fmla="*/ 1 h 45"/>
                <a:gd name="T4" fmla="*/ 20 w 26"/>
                <a:gd name="T5" fmla="*/ 10 h 45"/>
                <a:gd name="T6" fmla="*/ 16 w 26"/>
                <a:gd name="T7" fmla="*/ 22 h 45"/>
                <a:gd name="T8" fmla="*/ 13 w 26"/>
                <a:gd name="T9" fmla="*/ 30 h 45"/>
                <a:gd name="T10" fmla="*/ 4 w 26"/>
                <a:gd name="T11" fmla="*/ 43 h 45"/>
                <a:gd name="T12" fmla="*/ 2 w 26"/>
                <a:gd name="T13" fmla="*/ 43 h 45"/>
                <a:gd name="T14" fmla="*/ 0 w 26"/>
                <a:gd name="T15" fmla="*/ 44 h 45"/>
                <a:gd name="T16" fmla="*/ 1 w 26"/>
                <a:gd name="T17" fmla="*/ 45 h 45"/>
                <a:gd name="T18" fmla="*/ 21 w 26"/>
                <a:gd name="T19" fmla="*/ 28 h 45"/>
                <a:gd name="T20" fmla="*/ 24 w 26"/>
                <a:gd name="T21" fmla="*/ 19 h 45"/>
                <a:gd name="T22" fmla="*/ 24 w 26"/>
                <a:gd name="T23" fmla="*/ 14 h 45"/>
                <a:gd name="T24" fmla="*/ 26 w 26"/>
                <a:gd name="T25" fmla="*/ 6 h 45"/>
                <a:gd name="T26" fmla="*/ 26 w 26"/>
                <a:gd name="T27" fmla="*/ 5 h 45"/>
                <a:gd name="T28" fmla="*/ 26 w 26"/>
                <a:gd name="T29" fmla="*/ 3 h 45"/>
                <a:gd name="T30" fmla="*/ 25 w 26"/>
                <a:gd name="T31" fmla="*/ 0 h 45"/>
                <a:gd name="T32" fmla="*/ 17 w 26"/>
                <a:gd name="T3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45">
                  <a:moveTo>
                    <a:pt x="17" y="1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0" y="3"/>
                    <a:pt x="21" y="7"/>
                    <a:pt x="20" y="10"/>
                  </a:cubicBezTo>
                  <a:cubicBezTo>
                    <a:pt x="19" y="13"/>
                    <a:pt x="19" y="19"/>
                    <a:pt x="16" y="22"/>
                  </a:cubicBezTo>
                  <a:cubicBezTo>
                    <a:pt x="13" y="24"/>
                    <a:pt x="15" y="25"/>
                    <a:pt x="13" y="30"/>
                  </a:cubicBezTo>
                  <a:cubicBezTo>
                    <a:pt x="12" y="35"/>
                    <a:pt x="6" y="42"/>
                    <a:pt x="4" y="43"/>
                  </a:cubicBezTo>
                  <a:cubicBezTo>
                    <a:pt x="3" y="43"/>
                    <a:pt x="3" y="43"/>
                    <a:pt x="2" y="43"/>
                  </a:cubicBezTo>
                  <a:cubicBezTo>
                    <a:pt x="1" y="44"/>
                    <a:pt x="1" y="44"/>
                    <a:pt x="0" y="44"/>
                  </a:cubicBezTo>
                  <a:cubicBezTo>
                    <a:pt x="0" y="44"/>
                    <a:pt x="1" y="45"/>
                    <a:pt x="1" y="45"/>
                  </a:cubicBezTo>
                  <a:cubicBezTo>
                    <a:pt x="8" y="45"/>
                    <a:pt x="19" y="38"/>
                    <a:pt x="21" y="28"/>
                  </a:cubicBezTo>
                  <a:cubicBezTo>
                    <a:pt x="22" y="25"/>
                    <a:pt x="23" y="22"/>
                    <a:pt x="24" y="19"/>
                  </a:cubicBezTo>
                  <a:cubicBezTo>
                    <a:pt x="24" y="17"/>
                    <a:pt x="24" y="16"/>
                    <a:pt x="24" y="14"/>
                  </a:cubicBezTo>
                  <a:cubicBezTo>
                    <a:pt x="24" y="12"/>
                    <a:pt x="24" y="7"/>
                    <a:pt x="26" y="6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4"/>
                    <a:pt x="26" y="3"/>
                  </a:cubicBezTo>
                  <a:cubicBezTo>
                    <a:pt x="26" y="2"/>
                    <a:pt x="26" y="1"/>
                    <a:pt x="25" y="0"/>
                  </a:cubicBezTo>
                  <a:cubicBezTo>
                    <a:pt x="24" y="0"/>
                    <a:pt x="17" y="1"/>
                    <a:pt x="17" y="1"/>
                  </a:cubicBezTo>
                  <a:close/>
                </a:path>
              </a:pathLst>
            </a:custGeom>
            <a:solidFill>
              <a:srgbClr val="DAC4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9" name="Freeform 748"/>
            <p:cNvSpPr>
              <a:spLocks/>
            </p:cNvSpPr>
            <p:nvPr/>
          </p:nvSpPr>
          <p:spPr bwMode="auto">
            <a:xfrm>
              <a:off x="2316534" y="2120251"/>
              <a:ext cx="81901" cy="159414"/>
            </a:xfrm>
            <a:custGeom>
              <a:avLst/>
              <a:gdLst>
                <a:gd name="T0" fmla="*/ 13 w 24"/>
                <a:gd name="T1" fmla="*/ 0 h 46"/>
                <a:gd name="T2" fmla="*/ 2 w 24"/>
                <a:gd name="T3" fmla="*/ 7 h 46"/>
                <a:gd name="T4" fmla="*/ 5 w 24"/>
                <a:gd name="T5" fmla="*/ 22 h 46"/>
                <a:gd name="T6" fmla="*/ 0 w 24"/>
                <a:gd name="T7" fmla="*/ 24 h 46"/>
                <a:gd name="T8" fmla="*/ 0 w 24"/>
                <a:gd name="T9" fmla="*/ 34 h 46"/>
                <a:gd name="T10" fmla="*/ 4 w 24"/>
                <a:gd name="T11" fmla="*/ 40 h 46"/>
                <a:gd name="T12" fmla="*/ 0 w 24"/>
                <a:gd name="T13" fmla="*/ 46 h 46"/>
                <a:gd name="T14" fmla="*/ 3 w 24"/>
                <a:gd name="T15" fmla="*/ 46 h 46"/>
                <a:gd name="T16" fmla="*/ 13 w 24"/>
                <a:gd name="T17" fmla="*/ 39 h 46"/>
                <a:gd name="T18" fmla="*/ 20 w 24"/>
                <a:gd name="T19" fmla="*/ 26 h 46"/>
                <a:gd name="T20" fmla="*/ 23 w 24"/>
                <a:gd name="T21" fmla="*/ 13 h 46"/>
                <a:gd name="T22" fmla="*/ 24 w 24"/>
                <a:gd name="T23" fmla="*/ 2 h 46"/>
                <a:gd name="T24" fmla="*/ 13 w 24"/>
                <a:gd name="T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46">
                  <a:moveTo>
                    <a:pt x="13" y="0"/>
                  </a:moveTo>
                  <a:cubicBezTo>
                    <a:pt x="7" y="0"/>
                    <a:pt x="2" y="5"/>
                    <a:pt x="2" y="7"/>
                  </a:cubicBezTo>
                  <a:cubicBezTo>
                    <a:pt x="1" y="12"/>
                    <a:pt x="5" y="16"/>
                    <a:pt x="5" y="22"/>
                  </a:cubicBezTo>
                  <a:cubicBezTo>
                    <a:pt x="6" y="24"/>
                    <a:pt x="0" y="24"/>
                    <a:pt x="0" y="24"/>
                  </a:cubicBezTo>
                  <a:cubicBezTo>
                    <a:pt x="0" y="24"/>
                    <a:pt x="0" y="32"/>
                    <a:pt x="0" y="34"/>
                  </a:cubicBezTo>
                  <a:cubicBezTo>
                    <a:pt x="1" y="37"/>
                    <a:pt x="4" y="37"/>
                    <a:pt x="4" y="40"/>
                  </a:cubicBezTo>
                  <a:cubicBezTo>
                    <a:pt x="4" y="41"/>
                    <a:pt x="2" y="45"/>
                    <a:pt x="0" y="46"/>
                  </a:cubicBezTo>
                  <a:cubicBezTo>
                    <a:pt x="0" y="46"/>
                    <a:pt x="3" y="46"/>
                    <a:pt x="3" y="46"/>
                  </a:cubicBezTo>
                  <a:cubicBezTo>
                    <a:pt x="6" y="45"/>
                    <a:pt x="11" y="44"/>
                    <a:pt x="13" y="39"/>
                  </a:cubicBezTo>
                  <a:cubicBezTo>
                    <a:pt x="14" y="34"/>
                    <a:pt x="17" y="29"/>
                    <a:pt x="20" y="26"/>
                  </a:cubicBezTo>
                  <a:cubicBezTo>
                    <a:pt x="23" y="24"/>
                    <a:pt x="23" y="16"/>
                    <a:pt x="23" y="13"/>
                  </a:cubicBezTo>
                  <a:cubicBezTo>
                    <a:pt x="22" y="10"/>
                    <a:pt x="24" y="2"/>
                    <a:pt x="24" y="2"/>
                  </a:cubicBezTo>
                  <a:cubicBezTo>
                    <a:pt x="24" y="2"/>
                    <a:pt x="20" y="1"/>
                    <a:pt x="13" y="0"/>
                  </a:cubicBezTo>
                  <a:close/>
                </a:path>
              </a:pathLst>
            </a:custGeom>
            <a:solidFill>
              <a:srgbClr val="F6D9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0" name="Freeform 749"/>
            <p:cNvSpPr>
              <a:spLocks/>
            </p:cNvSpPr>
            <p:nvPr/>
          </p:nvSpPr>
          <p:spPr bwMode="auto">
            <a:xfrm>
              <a:off x="2329697" y="2127563"/>
              <a:ext cx="52651" cy="13163"/>
            </a:xfrm>
            <a:custGeom>
              <a:avLst/>
              <a:gdLst>
                <a:gd name="T0" fmla="*/ 5 w 15"/>
                <a:gd name="T1" fmla="*/ 0 h 4"/>
                <a:gd name="T2" fmla="*/ 1 w 15"/>
                <a:gd name="T3" fmla="*/ 3 h 4"/>
                <a:gd name="T4" fmla="*/ 2 w 15"/>
                <a:gd name="T5" fmla="*/ 3 h 4"/>
                <a:gd name="T6" fmla="*/ 11 w 15"/>
                <a:gd name="T7" fmla="*/ 2 h 4"/>
                <a:gd name="T8" fmla="*/ 15 w 15"/>
                <a:gd name="T9" fmla="*/ 2 h 4"/>
                <a:gd name="T10" fmla="*/ 5 w 1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4">
                  <a:moveTo>
                    <a:pt x="5" y="0"/>
                  </a:moveTo>
                  <a:cubicBezTo>
                    <a:pt x="2" y="0"/>
                    <a:pt x="0" y="2"/>
                    <a:pt x="1" y="3"/>
                  </a:cubicBezTo>
                  <a:cubicBezTo>
                    <a:pt x="1" y="3"/>
                    <a:pt x="1" y="4"/>
                    <a:pt x="2" y="3"/>
                  </a:cubicBezTo>
                  <a:cubicBezTo>
                    <a:pt x="3" y="3"/>
                    <a:pt x="9" y="1"/>
                    <a:pt x="11" y="2"/>
                  </a:cubicBezTo>
                  <a:cubicBezTo>
                    <a:pt x="13" y="2"/>
                    <a:pt x="15" y="3"/>
                    <a:pt x="15" y="2"/>
                  </a:cubicBezTo>
                  <a:cubicBezTo>
                    <a:pt x="12" y="1"/>
                    <a:pt x="8" y="0"/>
                    <a:pt x="5" y="0"/>
                  </a:cubicBezTo>
                  <a:close/>
                </a:path>
              </a:pathLst>
            </a:custGeom>
            <a:solidFill>
              <a:srgbClr val="E3A3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1" name="Freeform 750"/>
            <p:cNvSpPr>
              <a:spLocks/>
            </p:cNvSpPr>
            <p:nvPr/>
          </p:nvSpPr>
          <p:spPr bwMode="auto">
            <a:xfrm>
              <a:off x="2398435" y="2152426"/>
              <a:ext cx="21937" cy="33638"/>
            </a:xfrm>
            <a:custGeom>
              <a:avLst/>
              <a:gdLst>
                <a:gd name="T0" fmla="*/ 1 w 6"/>
                <a:gd name="T1" fmla="*/ 3 h 10"/>
                <a:gd name="T2" fmla="*/ 1 w 6"/>
                <a:gd name="T3" fmla="*/ 6 h 10"/>
                <a:gd name="T4" fmla="*/ 1 w 6"/>
                <a:gd name="T5" fmla="*/ 10 h 10"/>
                <a:gd name="T6" fmla="*/ 4 w 6"/>
                <a:gd name="T7" fmla="*/ 6 h 10"/>
                <a:gd name="T8" fmla="*/ 5 w 6"/>
                <a:gd name="T9" fmla="*/ 1 h 10"/>
                <a:gd name="T10" fmla="*/ 1 w 6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1" y="3"/>
                  </a:moveTo>
                  <a:cubicBezTo>
                    <a:pt x="0" y="4"/>
                    <a:pt x="1" y="5"/>
                    <a:pt x="1" y="6"/>
                  </a:cubicBezTo>
                  <a:cubicBezTo>
                    <a:pt x="2" y="6"/>
                    <a:pt x="0" y="9"/>
                    <a:pt x="1" y="10"/>
                  </a:cubicBezTo>
                  <a:cubicBezTo>
                    <a:pt x="1" y="10"/>
                    <a:pt x="3" y="7"/>
                    <a:pt x="4" y="6"/>
                  </a:cubicBezTo>
                  <a:cubicBezTo>
                    <a:pt x="4" y="4"/>
                    <a:pt x="6" y="1"/>
                    <a:pt x="5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DAC4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2" name="Freeform 751"/>
            <p:cNvSpPr>
              <a:spLocks/>
            </p:cNvSpPr>
            <p:nvPr/>
          </p:nvSpPr>
          <p:spPr bwMode="auto">
            <a:xfrm>
              <a:off x="2298984" y="2196302"/>
              <a:ext cx="33638" cy="14625"/>
            </a:xfrm>
            <a:custGeom>
              <a:avLst/>
              <a:gdLst>
                <a:gd name="T0" fmla="*/ 5 w 10"/>
                <a:gd name="T1" fmla="*/ 1 h 4"/>
                <a:gd name="T2" fmla="*/ 0 w 10"/>
                <a:gd name="T3" fmla="*/ 0 h 4"/>
                <a:gd name="T4" fmla="*/ 3 w 10"/>
                <a:gd name="T5" fmla="*/ 4 h 4"/>
                <a:gd name="T6" fmla="*/ 5 w 10"/>
                <a:gd name="T7" fmla="*/ 4 h 4"/>
                <a:gd name="T8" fmla="*/ 7 w 10"/>
                <a:gd name="T9" fmla="*/ 4 h 4"/>
                <a:gd name="T10" fmla="*/ 10 w 10"/>
                <a:gd name="T11" fmla="*/ 0 h 4"/>
                <a:gd name="T12" fmla="*/ 5 w 10"/>
                <a:gd name="T1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5" y="1"/>
                  </a:move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1" y="3"/>
                    <a:pt x="3" y="4"/>
                  </a:cubicBezTo>
                  <a:cubicBezTo>
                    <a:pt x="3" y="4"/>
                    <a:pt x="5" y="3"/>
                    <a:pt x="5" y="4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9" y="3"/>
                    <a:pt x="10" y="0"/>
                    <a:pt x="10" y="0"/>
                  </a:cubicBezTo>
                  <a:cubicBezTo>
                    <a:pt x="10" y="0"/>
                    <a:pt x="7" y="1"/>
                    <a:pt x="5" y="1"/>
                  </a:cubicBezTo>
                  <a:close/>
                </a:path>
              </a:pathLst>
            </a:custGeom>
            <a:solidFill>
              <a:srgbClr val="DAC4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3" name="Freeform 752"/>
            <p:cNvSpPr>
              <a:spLocks/>
            </p:cNvSpPr>
            <p:nvPr/>
          </p:nvSpPr>
          <p:spPr bwMode="auto">
            <a:xfrm>
              <a:off x="2212695" y="2145113"/>
              <a:ext cx="27788" cy="51188"/>
            </a:xfrm>
            <a:custGeom>
              <a:avLst/>
              <a:gdLst>
                <a:gd name="T0" fmla="*/ 4 w 8"/>
                <a:gd name="T1" fmla="*/ 0 h 15"/>
                <a:gd name="T2" fmla="*/ 3 w 8"/>
                <a:gd name="T3" fmla="*/ 7 h 15"/>
                <a:gd name="T4" fmla="*/ 7 w 8"/>
                <a:gd name="T5" fmla="*/ 14 h 15"/>
                <a:gd name="T6" fmla="*/ 8 w 8"/>
                <a:gd name="T7" fmla="*/ 9 h 15"/>
                <a:gd name="T8" fmla="*/ 8 w 8"/>
                <a:gd name="T9" fmla="*/ 6 h 15"/>
                <a:gd name="T10" fmla="*/ 4 w 8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5">
                  <a:moveTo>
                    <a:pt x="4" y="0"/>
                  </a:moveTo>
                  <a:cubicBezTo>
                    <a:pt x="0" y="0"/>
                    <a:pt x="2" y="4"/>
                    <a:pt x="3" y="7"/>
                  </a:cubicBezTo>
                  <a:cubicBezTo>
                    <a:pt x="3" y="11"/>
                    <a:pt x="5" y="15"/>
                    <a:pt x="7" y="14"/>
                  </a:cubicBezTo>
                  <a:cubicBezTo>
                    <a:pt x="8" y="14"/>
                    <a:pt x="8" y="12"/>
                    <a:pt x="8" y="9"/>
                  </a:cubicBezTo>
                  <a:cubicBezTo>
                    <a:pt x="8" y="8"/>
                    <a:pt x="8" y="6"/>
                    <a:pt x="8" y="6"/>
                  </a:cubicBezTo>
                  <a:cubicBezTo>
                    <a:pt x="8" y="4"/>
                    <a:pt x="7" y="0"/>
                    <a:pt x="4" y="0"/>
                  </a:cubicBezTo>
                  <a:close/>
                </a:path>
              </a:pathLst>
            </a:custGeom>
            <a:solidFill>
              <a:srgbClr val="FDE7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4" name="Freeform 753"/>
            <p:cNvSpPr>
              <a:spLocks/>
            </p:cNvSpPr>
            <p:nvPr/>
          </p:nvSpPr>
          <p:spPr bwMode="auto">
            <a:xfrm>
              <a:off x="2218545" y="2148038"/>
              <a:ext cx="21937" cy="38025"/>
            </a:xfrm>
            <a:custGeom>
              <a:avLst/>
              <a:gdLst>
                <a:gd name="T0" fmla="*/ 2 w 6"/>
                <a:gd name="T1" fmla="*/ 0 h 11"/>
                <a:gd name="T2" fmla="*/ 2 w 6"/>
                <a:gd name="T3" fmla="*/ 6 h 11"/>
                <a:gd name="T4" fmla="*/ 4 w 6"/>
                <a:gd name="T5" fmla="*/ 10 h 11"/>
                <a:gd name="T6" fmla="*/ 4 w 6"/>
                <a:gd name="T7" fmla="*/ 6 h 11"/>
                <a:gd name="T8" fmla="*/ 5 w 6"/>
                <a:gd name="T9" fmla="*/ 3 h 11"/>
                <a:gd name="T10" fmla="*/ 2 w 6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2" y="0"/>
                  </a:moveTo>
                  <a:cubicBezTo>
                    <a:pt x="0" y="1"/>
                    <a:pt x="1" y="4"/>
                    <a:pt x="2" y="6"/>
                  </a:cubicBezTo>
                  <a:cubicBezTo>
                    <a:pt x="2" y="7"/>
                    <a:pt x="3" y="11"/>
                    <a:pt x="4" y="10"/>
                  </a:cubicBezTo>
                  <a:cubicBezTo>
                    <a:pt x="5" y="9"/>
                    <a:pt x="3" y="7"/>
                    <a:pt x="4" y="6"/>
                  </a:cubicBezTo>
                  <a:cubicBezTo>
                    <a:pt x="5" y="6"/>
                    <a:pt x="6" y="5"/>
                    <a:pt x="5" y="3"/>
                  </a:cubicBezTo>
                  <a:cubicBezTo>
                    <a:pt x="4" y="2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E4CC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5" name="Freeform 754"/>
            <p:cNvSpPr>
              <a:spLocks/>
            </p:cNvSpPr>
            <p:nvPr/>
          </p:nvSpPr>
          <p:spPr bwMode="auto">
            <a:xfrm>
              <a:off x="2298984" y="2175826"/>
              <a:ext cx="23400" cy="24863"/>
            </a:xfrm>
            <a:custGeom>
              <a:avLst/>
              <a:gdLst>
                <a:gd name="T0" fmla="*/ 3 w 7"/>
                <a:gd name="T1" fmla="*/ 4 h 7"/>
                <a:gd name="T2" fmla="*/ 0 w 7"/>
                <a:gd name="T3" fmla="*/ 6 h 7"/>
                <a:gd name="T4" fmla="*/ 5 w 7"/>
                <a:gd name="T5" fmla="*/ 7 h 7"/>
                <a:gd name="T6" fmla="*/ 5 w 7"/>
                <a:gd name="T7" fmla="*/ 1 h 7"/>
                <a:gd name="T8" fmla="*/ 3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3" y="4"/>
                  </a:moveTo>
                  <a:cubicBezTo>
                    <a:pt x="2" y="4"/>
                    <a:pt x="0" y="5"/>
                    <a:pt x="0" y="6"/>
                  </a:cubicBezTo>
                  <a:cubicBezTo>
                    <a:pt x="0" y="7"/>
                    <a:pt x="3" y="7"/>
                    <a:pt x="5" y="7"/>
                  </a:cubicBezTo>
                  <a:cubicBezTo>
                    <a:pt x="7" y="7"/>
                    <a:pt x="6" y="1"/>
                    <a:pt x="5" y="1"/>
                  </a:cubicBezTo>
                  <a:cubicBezTo>
                    <a:pt x="5" y="0"/>
                    <a:pt x="4" y="4"/>
                    <a:pt x="3" y="4"/>
                  </a:cubicBezTo>
                  <a:close/>
                </a:path>
              </a:pathLst>
            </a:custGeom>
            <a:solidFill>
              <a:srgbClr val="FEF4E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6" name="Freeform 755"/>
            <p:cNvSpPr>
              <a:spLocks/>
            </p:cNvSpPr>
            <p:nvPr/>
          </p:nvSpPr>
          <p:spPr bwMode="auto">
            <a:xfrm>
              <a:off x="2298984" y="2248951"/>
              <a:ext cx="38025" cy="20475"/>
            </a:xfrm>
            <a:custGeom>
              <a:avLst/>
              <a:gdLst>
                <a:gd name="T0" fmla="*/ 5 w 11"/>
                <a:gd name="T1" fmla="*/ 2 h 6"/>
                <a:gd name="T2" fmla="*/ 1 w 11"/>
                <a:gd name="T3" fmla="*/ 2 h 6"/>
                <a:gd name="T4" fmla="*/ 5 w 11"/>
                <a:gd name="T5" fmla="*/ 5 h 6"/>
                <a:gd name="T6" fmla="*/ 10 w 11"/>
                <a:gd name="T7" fmla="*/ 3 h 6"/>
                <a:gd name="T8" fmla="*/ 5 w 11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5" y="2"/>
                  </a:moveTo>
                  <a:cubicBezTo>
                    <a:pt x="4" y="2"/>
                    <a:pt x="1" y="0"/>
                    <a:pt x="1" y="2"/>
                  </a:cubicBezTo>
                  <a:cubicBezTo>
                    <a:pt x="0" y="4"/>
                    <a:pt x="2" y="5"/>
                    <a:pt x="5" y="5"/>
                  </a:cubicBezTo>
                  <a:cubicBezTo>
                    <a:pt x="8" y="6"/>
                    <a:pt x="9" y="5"/>
                    <a:pt x="10" y="3"/>
                  </a:cubicBezTo>
                  <a:cubicBezTo>
                    <a:pt x="11" y="1"/>
                    <a:pt x="7" y="1"/>
                    <a:pt x="5" y="2"/>
                  </a:cubicBezTo>
                  <a:close/>
                </a:path>
              </a:pathLst>
            </a:custGeom>
            <a:solidFill>
              <a:srgbClr val="FEF4E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7" name="Freeform 756"/>
            <p:cNvSpPr>
              <a:spLocks/>
            </p:cNvSpPr>
            <p:nvPr/>
          </p:nvSpPr>
          <p:spPr bwMode="auto">
            <a:xfrm>
              <a:off x="2253646" y="2127563"/>
              <a:ext cx="52651" cy="13163"/>
            </a:xfrm>
            <a:custGeom>
              <a:avLst/>
              <a:gdLst>
                <a:gd name="T0" fmla="*/ 10 w 15"/>
                <a:gd name="T1" fmla="*/ 0 h 4"/>
                <a:gd name="T2" fmla="*/ 1 w 15"/>
                <a:gd name="T3" fmla="*/ 3 h 4"/>
                <a:gd name="T4" fmla="*/ 5 w 15"/>
                <a:gd name="T5" fmla="*/ 2 h 4"/>
                <a:gd name="T6" fmla="*/ 13 w 15"/>
                <a:gd name="T7" fmla="*/ 3 h 4"/>
                <a:gd name="T8" fmla="*/ 15 w 15"/>
                <a:gd name="T9" fmla="*/ 3 h 4"/>
                <a:gd name="T10" fmla="*/ 10 w 1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4">
                  <a:moveTo>
                    <a:pt x="10" y="0"/>
                  </a:moveTo>
                  <a:cubicBezTo>
                    <a:pt x="7" y="0"/>
                    <a:pt x="4" y="1"/>
                    <a:pt x="1" y="3"/>
                  </a:cubicBezTo>
                  <a:cubicBezTo>
                    <a:pt x="0" y="4"/>
                    <a:pt x="3" y="2"/>
                    <a:pt x="5" y="2"/>
                  </a:cubicBezTo>
                  <a:cubicBezTo>
                    <a:pt x="7" y="2"/>
                    <a:pt x="12" y="3"/>
                    <a:pt x="13" y="3"/>
                  </a:cubicBezTo>
                  <a:cubicBezTo>
                    <a:pt x="14" y="4"/>
                    <a:pt x="15" y="3"/>
                    <a:pt x="15" y="3"/>
                  </a:cubicBezTo>
                  <a:cubicBezTo>
                    <a:pt x="15" y="2"/>
                    <a:pt x="13" y="0"/>
                    <a:pt x="10" y="0"/>
                  </a:cubicBezTo>
                  <a:close/>
                </a:path>
              </a:pathLst>
            </a:custGeom>
            <a:solidFill>
              <a:srgbClr val="F1AF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8" name="Freeform 757"/>
            <p:cNvSpPr>
              <a:spLocks/>
            </p:cNvSpPr>
            <p:nvPr/>
          </p:nvSpPr>
          <p:spPr bwMode="auto">
            <a:xfrm>
              <a:off x="2291671" y="2228477"/>
              <a:ext cx="52651" cy="5850"/>
            </a:xfrm>
            <a:custGeom>
              <a:avLst/>
              <a:gdLst>
                <a:gd name="T0" fmla="*/ 9 w 15"/>
                <a:gd name="T1" fmla="*/ 0 h 2"/>
                <a:gd name="T2" fmla="*/ 7 w 15"/>
                <a:gd name="T3" fmla="*/ 1 h 2"/>
                <a:gd name="T4" fmla="*/ 5 w 15"/>
                <a:gd name="T5" fmla="*/ 0 h 2"/>
                <a:gd name="T6" fmla="*/ 0 w 15"/>
                <a:gd name="T7" fmla="*/ 1 h 2"/>
                <a:gd name="T8" fmla="*/ 7 w 15"/>
                <a:gd name="T9" fmla="*/ 2 h 2"/>
                <a:gd name="T10" fmla="*/ 15 w 15"/>
                <a:gd name="T11" fmla="*/ 1 h 2"/>
                <a:gd name="T12" fmla="*/ 9 w 15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">
                  <a:moveTo>
                    <a:pt x="9" y="0"/>
                  </a:moveTo>
                  <a:cubicBezTo>
                    <a:pt x="8" y="0"/>
                    <a:pt x="7" y="1"/>
                    <a:pt x="7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4" y="1"/>
                    <a:pt x="0" y="0"/>
                    <a:pt x="0" y="1"/>
                  </a:cubicBezTo>
                  <a:cubicBezTo>
                    <a:pt x="0" y="1"/>
                    <a:pt x="3" y="2"/>
                    <a:pt x="7" y="2"/>
                  </a:cubicBezTo>
                  <a:cubicBezTo>
                    <a:pt x="11" y="2"/>
                    <a:pt x="15" y="1"/>
                    <a:pt x="15" y="1"/>
                  </a:cubicBezTo>
                  <a:cubicBezTo>
                    <a:pt x="14" y="0"/>
                    <a:pt x="9" y="1"/>
                    <a:pt x="9" y="0"/>
                  </a:cubicBezTo>
                  <a:close/>
                </a:path>
              </a:pathLst>
            </a:custGeom>
            <a:solidFill>
              <a:srgbClr val="DABA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9" name="Freeform 758"/>
            <p:cNvSpPr>
              <a:spLocks/>
            </p:cNvSpPr>
            <p:nvPr/>
          </p:nvSpPr>
          <p:spPr bwMode="auto">
            <a:xfrm>
              <a:off x="2294596" y="2234327"/>
              <a:ext cx="27788" cy="4387"/>
            </a:xfrm>
            <a:custGeom>
              <a:avLst/>
              <a:gdLst>
                <a:gd name="T0" fmla="*/ 5 w 8"/>
                <a:gd name="T1" fmla="*/ 1 h 1"/>
                <a:gd name="T2" fmla="*/ 0 w 8"/>
                <a:gd name="T3" fmla="*/ 0 h 1"/>
                <a:gd name="T4" fmla="*/ 4 w 8"/>
                <a:gd name="T5" fmla="*/ 1 h 1"/>
                <a:gd name="T6" fmla="*/ 8 w 8"/>
                <a:gd name="T7" fmla="*/ 1 h 1"/>
                <a:gd name="T8" fmla="*/ 5 w 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5" y="1"/>
                  </a:moveTo>
                  <a:cubicBezTo>
                    <a:pt x="4" y="1"/>
                    <a:pt x="0" y="0"/>
                    <a:pt x="0" y="0"/>
                  </a:cubicBezTo>
                  <a:cubicBezTo>
                    <a:pt x="0" y="0"/>
                    <a:pt x="3" y="1"/>
                    <a:pt x="4" y="1"/>
                  </a:cubicBezTo>
                  <a:cubicBezTo>
                    <a:pt x="5" y="1"/>
                    <a:pt x="8" y="1"/>
                    <a:pt x="8" y="1"/>
                  </a:cubicBezTo>
                  <a:cubicBezTo>
                    <a:pt x="8" y="1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FEF4E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0" name="Freeform 759"/>
            <p:cNvSpPr>
              <a:spLocks/>
            </p:cNvSpPr>
            <p:nvPr/>
          </p:nvSpPr>
          <p:spPr bwMode="auto">
            <a:xfrm>
              <a:off x="2301908" y="21070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57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1" name="Freeform 760"/>
            <p:cNvSpPr>
              <a:spLocks/>
            </p:cNvSpPr>
            <p:nvPr/>
          </p:nvSpPr>
          <p:spPr bwMode="auto">
            <a:xfrm>
              <a:off x="2278508" y="2148038"/>
              <a:ext cx="13163" cy="10237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1 h 3"/>
                <a:gd name="T4" fmla="*/ 2 w 4"/>
                <a:gd name="T5" fmla="*/ 3 h 3"/>
                <a:gd name="T6" fmla="*/ 4 w 4"/>
                <a:gd name="T7" fmla="*/ 1 h 3"/>
                <a:gd name="T8" fmla="*/ 2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2" name="Freeform 761"/>
            <p:cNvSpPr>
              <a:spLocks/>
            </p:cNvSpPr>
            <p:nvPr/>
          </p:nvSpPr>
          <p:spPr bwMode="auto">
            <a:xfrm>
              <a:off x="2146882" y="2310378"/>
              <a:ext cx="20475" cy="20475"/>
            </a:xfrm>
            <a:custGeom>
              <a:avLst/>
              <a:gdLst>
                <a:gd name="T0" fmla="*/ 0 w 6"/>
                <a:gd name="T1" fmla="*/ 4 h 6"/>
                <a:gd name="T2" fmla="*/ 0 w 6"/>
                <a:gd name="T3" fmla="*/ 6 h 6"/>
                <a:gd name="T4" fmla="*/ 3 w 6"/>
                <a:gd name="T5" fmla="*/ 3 h 6"/>
                <a:gd name="T6" fmla="*/ 6 w 6"/>
                <a:gd name="T7" fmla="*/ 0 h 6"/>
                <a:gd name="T8" fmla="*/ 5 w 6"/>
                <a:gd name="T9" fmla="*/ 0 h 6"/>
                <a:gd name="T10" fmla="*/ 0 w 6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5"/>
                    <a:pt x="3" y="3"/>
                  </a:cubicBezTo>
                  <a:cubicBezTo>
                    <a:pt x="4" y="3"/>
                    <a:pt x="5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5573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3" name="Freeform 762"/>
            <p:cNvSpPr>
              <a:spLocks/>
            </p:cNvSpPr>
            <p:nvPr/>
          </p:nvSpPr>
          <p:spPr bwMode="auto">
            <a:xfrm>
              <a:off x="2167357" y="2292827"/>
              <a:ext cx="20475" cy="17550"/>
            </a:xfrm>
            <a:custGeom>
              <a:avLst/>
              <a:gdLst>
                <a:gd name="T0" fmla="*/ 0 w 6"/>
                <a:gd name="T1" fmla="*/ 5 h 5"/>
                <a:gd name="T2" fmla="*/ 6 w 6"/>
                <a:gd name="T3" fmla="*/ 0 h 5"/>
                <a:gd name="T4" fmla="*/ 0 w 6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5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3"/>
                    <a:pt x="0" y="5"/>
                  </a:cubicBezTo>
                  <a:close/>
                </a:path>
              </a:pathLst>
            </a:custGeom>
            <a:solidFill>
              <a:srgbClr val="5573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4" name="Freeform 763"/>
            <p:cNvSpPr>
              <a:spLocks/>
            </p:cNvSpPr>
            <p:nvPr/>
          </p:nvSpPr>
          <p:spPr bwMode="auto">
            <a:xfrm>
              <a:off x="2187832" y="2282590"/>
              <a:ext cx="27788" cy="10237"/>
            </a:xfrm>
            <a:custGeom>
              <a:avLst/>
              <a:gdLst>
                <a:gd name="T0" fmla="*/ 3 w 8"/>
                <a:gd name="T1" fmla="*/ 0 h 3"/>
                <a:gd name="T2" fmla="*/ 0 w 8"/>
                <a:gd name="T3" fmla="*/ 3 h 3"/>
                <a:gd name="T4" fmla="*/ 1 w 8"/>
                <a:gd name="T5" fmla="*/ 3 h 3"/>
                <a:gd name="T6" fmla="*/ 7 w 8"/>
                <a:gd name="T7" fmla="*/ 2 h 3"/>
                <a:gd name="T8" fmla="*/ 3 w 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6" y="3"/>
                    <a:pt x="7" y="2"/>
                    <a:pt x="7" y="2"/>
                  </a:cubicBezTo>
                  <a:cubicBezTo>
                    <a:pt x="8" y="2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5573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5" name="Freeform 764"/>
            <p:cNvSpPr>
              <a:spLocks/>
            </p:cNvSpPr>
            <p:nvPr/>
          </p:nvSpPr>
          <p:spPr bwMode="auto">
            <a:xfrm>
              <a:off x="2344321" y="2148038"/>
              <a:ext cx="13163" cy="10237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2 h 3"/>
                <a:gd name="T4" fmla="*/ 2 w 4"/>
                <a:gd name="T5" fmla="*/ 3 h 3"/>
                <a:gd name="T6" fmla="*/ 3 w 4"/>
                <a:gd name="T7" fmla="*/ 1 h 3"/>
                <a:gd name="T8" fmla="*/ 2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6" name="Freeform 765"/>
            <p:cNvSpPr>
              <a:spLocks/>
            </p:cNvSpPr>
            <p:nvPr/>
          </p:nvSpPr>
          <p:spPr bwMode="auto">
            <a:xfrm>
              <a:off x="2309221" y="2266501"/>
              <a:ext cx="27788" cy="16087"/>
            </a:xfrm>
            <a:custGeom>
              <a:avLst/>
              <a:gdLst>
                <a:gd name="T0" fmla="*/ 4 w 8"/>
                <a:gd name="T1" fmla="*/ 2 h 5"/>
                <a:gd name="T2" fmla="*/ 1 w 8"/>
                <a:gd name="T3" fmla="*/ 2 h 5"/>
                <a:gd name="T4" fmla="*/ 5 w 8"/>
                <a:gd name="T5" fmla="*/ 5 h 5"/>
                <a:gd name="T6" fmla="*/ 7 w 8"/>
                <a:gd name="T7" fmla="*/ 1 h 5"/>
                <a:gd name="T8" fmla="*/ 4 w 8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4" y="2"/>
                  </a:moveTo>
                  <a:cubicBezTo>
                    <a:pt x="3" y="4"/>
                    <a:pt x="1" y="2"/>
                    <a:pt x="1" y="2"/>
                  </a:cubicBezTo>
                  <a:cubicBezTo>
                    <a:pt x="0" y="3"/>
                    <a:pt x="2" y="5"/>
                    <a:pt x="5" y="5"/>
                  </a:cubicBezTo>
                  <a:cubicBezTo>
                    <a:pt x="7" y="4"/>
                    <a:pt x="8" y="1"/>
                    <a:pt x="7" y="1"/>
                  </a:cubicBezTo>
                  <a:cubicBezTo>
                    <a:pt x="6" y="0"/>
                    <a:pt x="5" y="1"/>
                    <a:pt x="4" y="2"/>
                  </a:cubicBezTo>
                  <a:close/>
                </a:path>
              </a:pathLst>
            </a:custGeom>
            <a:solidFill>
              <a:srgbClr val="DFCAC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7" name="Freeform 766"/>
            <p:cNvSpPr>
              <a:spLocks/>
            </p:cNvSpPr>
            <p:nvPr/>
          </p:nvSpPr>
          <p:spPr bwMode="auto">
            <a:xfrm>
              <a:off x="2228783" y="2269427"/>
              <a:ext cx="93601" cy="235465"/>
            </a:xfrm>
            <a:custGeom>
              <a:avLst/>
              <a:gdLst>
                <a:gd name="T0" fmla="*/ 12 w 64"/>
                <a:gd name="T1" fmla="*/ 2 h 161"/>
                <a:gd name="T2" fmla="*/ 0 w 64"/>
                <a:gd name="T3" fmla="*/ 52 h 161"/>
                <a:gd name="T4" fmla="*/ 19 w 64"/>
                <a:gd name="T5" fmla="*/ 52 h 161"/>
                <a:gd name="T6" fmla="*/ 10 w 64"/>
                <a:gd name="T7" fmla="*/ 76 h 161"/>
                <a:gd name="T8" fmla="*/ 64 w 64"/>
                <a:gd name="T9" fmla="*/ 161 h 161"/>
                <a:gd name="T10" fmla="*/ 19 w 64"/>
                <a:gd name="T11" fmla="*/ 0 h 161"/>
                <a:gd name="T12" fmla="*/ 12 w 64"/>
                <a:gd name="T13" fmla="*/ 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1">
                  <a:moveTo>
                    <a:pt x="12" y="2"/>
                  </a:moveTo>
                  <a:lnTo>
                    <a:pt x="0" y="52"/>
                  </a:lnTo>
                  <a:lnTo>
                    <a:pt x="19" y="52"/>
                  </a:lnTo>
                  <a:lnTo>
                    <a:pt x="10" y="76"/>
                  </a:lnTo>
                  <a:lnTo>
                    <a:pt x="64" y="161"/>
                  </a:lnTo>
                  <a:lnTo>
                    <a:pt x="19" y="0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8" name="Freeform 767"/>
            <p:cNvSpPr>
              <a:spLocks/>
            </p:cNvSpPr>
            <p:nvPr/>
          </p:nvSpPr>
          <p:spPr bwMode="auto">
            <a:xfrm>
              <a:off x="2322384" y="2266501"/>
              <a:ext cx="97988" cy="238390"/>
            </a:xfrm>
            <a:custGeom>
              <a:avLst/>
              <a:gdLst>
                <a:gd name="T0" fmla="*/ 48 w 67"/>
                <a:gd name="T1" fmla="*/ 2 h 163"/>
                <a:gd name="T2" fmla="*/ 43 w 67"/>
                <a:gd name="T3" fmla="*/ 0 h 163"/>
                <a:gd name="T4" fmla="*/ 0 w 67"/>
                <a:gd name="T5" fmla="*/ 163 h 163"/>
                <a:gd name="T6" fmla="*/ 48 w 67"/>
                <a:gd name="T7" fmla="*/ 78 h 163"/>
                <a:gd name="T8" fmla="*/ 41 w 67"/>
                <a:gd name="T9" fmla="*/ 56 h 163"/>
                <a:gd name="T10" fmla="*/ 67 w 67"/>
                <a:gd name="T11" fmla="*/ 56 h 163"/>
                <a:gd name="T12" fmla="*/ 48 w 67"/>
                <a:gd name="T13" fmla="*/ 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63">
                  <a:moveTo>
                    <a:pt x="48" y="2"/>
                  </a:moveTo>
                  <a:lnTo>
                    <a:pt x="43" y="0"/>
                  </a:lnTo>
                  <a:lnTo>
                    <a:pt x="0" y="163"/>
                  </a:lnTo>
                  <a:lnTo>
                    <a:pt x="48" y="78"/>
                  </a:lnTo>
                  <a:lnTo>
                    <a:pt x="41" y="56"/>
                  </a:lnTo>
                  <a:lnTo>
                    <a:pt x="67" y="56"/>
                  </a:lnTo>
                  <a:lnTo>
                    <a:pt x="48" y="2"/>
                  </a:ln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9" name="Freeform 768"/>
            <p:cNvSpPr>
              <a:spLocks/>
            </p:cNvSpPr>
            <p:nvPr/>
          </p:nvSpPr>
          <p:spPr bwMode="auto">
            <a:xfrm>
              <a:off x="2322384" y="2276740"/>
              <a:ext cx="100914" cy="231077"/>
            </a:xfrm>
            <a:custGeom>
              <a:avLst/>
              <a:gdLst>
                <a:gd name="T0" fmla="*/ 48 w 69"/>
                <a:gd name="T1" fmla="*/ 0 h 158"/>
                <a:gd name="T2" fmla="*/ 48 w 69"/>
                <a:gd name="T3" fmla="*/ 0 h 158"/>
                <a:gd name="T4" fmla="*/ 67 w 69"/>
                <a:gd name="T5" fmla="*/ 52 h 158"/>
                <a:gd name="T6" fmla="*/ 41 w 69"/>
                <a:gd name="T7" fmla="*/ 52 h 158"/>
                <a:gd name="T8" fmla="*/ 48 w 69"/>
                <a:gd name="T9" fmla="*/ 71 h 158"/>
                <a:gd name="T10" fmla="*/ 0 w 69"/>
                <a:gd name="T11" fmla="*/ 158 h 158"/>
                <a:gd name="T12" fmla="*/ 52 w 69"/>
                <a:gd name="T13" fmla="*/ 75 h 158"/>
                <a:gd name="T14" fmla="*/ 43 w 69"/>
                <a:gd name="T15" fmla="*/ 52 h 158"/>
                <a:gd name="T16" fmla="*/ 69 w 69"/>
                <a:gd name="T17" fmla="*/ 54 h 158"/>
                <a:gd name="T18" fmla="*/ 48 w 69"/>
                <a:gd name="T1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158">
                  <a:moveTo>
                    <a:pt x="48" y="0"/>
                  </a:moveTo>
                  <a:lnTo>
                    <a:pt x="48" y="0"/>
                  </a:lnTo>
                  <a:lnTo>
                    <a:pt x="67" y="52"/>
                  </a:lnTo>
                  <a:lnTo>
                    <a:pt x="41" y="52"/>
                  </a:lnTo>
                  <a:lnTo>
                    <a:pt x="48" y="71"/>
                  </a:lnTo>
                  <a:lnTo>
                    <a:pt x="0" y="158"/>
                  </a:lnTo>
                  <a:lnTo>
                    <a:pt x="52" y="75"/>
                  </a:lnTo>
                  <a:lnTo>
                    <a:pt x="43" y="52"/>
                  </a:lnTo>
                  <a:lnTo>
                    <a:pt x="69" y="5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5573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0" name="Freeform 769"/>
            <p:cNvSpPr>
              <a:spLocks/>
            </p:cNvSpPr>
            <p:nvPr/>
          </p:nvSpPr>
          <p:spPr bwMode="auto">
            <a:xfrm>
              <a:off x="2212695" y="2272352"/>
              <a:ext cx="109689" cy="232540"/>
            </a:xfrm>
            <a:custGeom>
              <a:avLst/>
              <a:gdLst>
                <a:gd name="T0" fmla="*/ 30 w 75"/>
                <a:gd name="T1" fmla="*/ 50 h 159"/>
                <a:gd name="T2" fmla="*/ 11 w 75"/>
                <a:gd name="T3" fmla="*/ 50 h 159"/>
                <a:gd name="T4" fmla="*/ 23 w 75"/>
                <a:gd name="T5" fmla="*/ 0 h 159"/>
                <a:gd name="T6" fmla="*/ 21 w 75"/>
                <a:gd name="T7" fmla="*/ 0 h 159"/>
                <a:gd name="T8" fmla="*/ 0 w 75"/>
                <a:gd name="T9" fmla="*/ 52 h 159"/>
                <a:gd name="T10" fmla="*/ 28 w 75"/>
                <a:gd name="T11" fmla="*/ 52 h 159"/>
                <a:gd name="T12" fmla="*/ 19 w 75"/>
                <a:gd name="T13" fmla="*/ 74 h 159"/>
                <a:gd name="T14" fmla="*/ 75 w 75"/>
                <a:gd name="T15" fmla="*/ 159 h 159"/>
                <a:gd name="T16" fmla="*/ 21 w 75"/>
                <a:gd name="T17" fmla="*/ 74 h 159"/>
                <a:gd name="T18" fmla="*/ 30 w 75"/>
                <a:gd name="T19" fmla="*/ 5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159">
                  <a:moveTo>
                    <a:pt x="30" y="50"/>
                  </a:moveTo>
                  <a:lnTo>
                    <a:pt x="11" y="5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0" y="52"/>
                  </a:lnTo>
                  <a:lnTo>
                    <a:pt x="28" y="52"/>
                  </a:lnTo>
                  <a:lnTo>
                    <a:pt x="19" y="74"/>
                  </a:lnTo>
                  <a:lnTo>
                    <a:pt x="75" y="159"/>
                  </a:lnTo>
                  <a:lnTo>
                    <a:pt x="21" y="74"/>
                  </a:lnTo>
                  <a:lnTo>
                    <a:pt x="30" y="50"/>
                  </a:lnTo>
                  <a:close/>
                </a:path>
              </a:pathLst>
            </a:custGeom>
            <a:solidFill>
              <a:srgbClr val="5573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1" name="Line 770"/>
            <p:cNvSpPr>
              <a:spLocks noChangeShapeType="1"/>
            </p:cNvSpPr>
            <p:nvPr/>
          </p:nvSpPr>
          <p:spPr bwMode="auto">
            <a:xfrm>
              <a:off x="2316534" y="222408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2" name="Line 771"/>
            <p:cNvSpPr>
              <a:spLocks noChangeShapeType="1"/>
            </p:cNvSpPr>
            <p:nvPr/>
          </p:nvSpPr>
          <p:spPr bwMode="auto">
            <a:xfrm>
              <a:off x="2316534" y="222408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3" name="Freeform 772"/>
            <p:cNvSpPr>
              <a:spLocks/>
            </p:cNvSpPr>
            <p:nvPr/>
          </p:nvSpPr>
          <p:spPr bwMode="auto">
            <a:xfrm>
              <a:off x="2316534" y="2221164"/>
              <a:ext cx="0" cy="2924"/>
            </a:xfrm>
            <a:custGeom>
              <a:avLst/>
              <a:gdLst>
                <a:gd name="T0" fmla="*/ 2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1AF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4" name="Freeform 773"/>
            <p:cNvSpPr>
              <a:spLocks/>
            </p:cNvSpPr>
            <p:nvPr/>
          </p:nvSpPr>
          <p:spPr bwMode="auto">
            <a:xfrm>
              <a:off x="2240483" y="2186063"/>
              <a:ext cx="81901" cy="131626"/>
            </a:xfrm>
            <a:custGeom>
              <a:avLst/>
              <a:gdLst>
                <a:gd name="T0" fmla="*/ 23 w 24"/>
                <a:gd name="T1" fmla="*/ 27 h 38"/>
                <a:gd name="T2" fmla="*/ 24 w 24"/>
                <a:gd name="T3" fmla="*/ 23 h 38"/>
                <a:gd name="T4" fmla="*/ 22 w 24"/>
                <a:gd name="T5" fmla="*/ 20 h 38"/>
                <a:gd name="T6" fmla="*/ 22 w 24"/>
                <a:gd name="T7" fmla="*/ 17 h 38"/>
                <a:gd name="T8" fmla="*/ 19 w 24"/>
                <a:gd name="T9" fmla="*/ 17 h 38"/>
                <a:gd name="T10" fmla="*/ 16 w 24"/>
                <a:gd name="T11" fmla="*/ 20 h 38"/>
                <a:gd name="T12" fmla="*/ 13 w 24"/>
                <a:gd name="T13" fmla="*/ 18 h 38"/>
                <a:gd name="T14" fmla="*/ 12 w 24"/>
                <a:gd name="T15" fmla="*/ 12 h 38"/>
                <a:gd name="T16" fmla="*/ 16 w 24"/>
                <a:gd name="T17" fmla="*/ 9 h 38"/>
                <a:gd name="T18" fmla="*/ 22 w 24"/>
                <a:gd name="T19" fmla="*/ 10 h 38"/>
                <a:gd name="T20" fmla="*/ 22 w 24"/>
                <a:gd name="T21" fmla="*/ 7 h 38"/>
                <a:gd name="T22" fmla="*/ 22 w 24"/>
                <a:gd name="T23" fmla="*/ 7 h 38"/>
                <a:gd name="T24" fmla="*/ 16 w 24"/>
                <a:gd name="T25" fmla="*/ 6 h 38"/>
                <a:gd name="T26" fmla="*/ 12 w 24"/>
                <a:gd name="T27" fmla="*/ 10 h 38"/>
                <a:gd name="T28" fmla="*/ 8 w 24"/>
                <a:gd name="T29" fmla="*/ 10 h 38"/>
                <a:gd name="T30" fmla="*/ 3 w 24"/>
                <a:gd name="T31" fmla="*/ 0 h 38"/>
                <a:gd name="T32" fmla="*/ 0 w 24"/>
                <a:gd name="T33" fmla="*/ 0 h 38"/>
                <a:gd name="T34" fmla="*/ 0 w 24"/>
                <a:gd name="T35" fmla="*/ 7 h 38"/>
                <a:gd name="T36" fmla="*/ 4 w 24"/>
                <a:gd name="T37" fmla="*/ 27 h 38"/>
                <a:gd name="T38" fmla="*/ 18 w 24"/>
                <a:gd name="T39" fmla="*/ 38 h 38"/>
                <a:gd name="T40" fmla="*/ 23 w 24"/>
                <a:gd name="T41" fmla="*/ 38 h 38"/>
                <a:gd name="T42" fmla="*/ 24 w 24"/>
                <a:gd name="T43" fmla="*/ 32 h 38"/>
                <a:gd name="T44" fmla="*/ 23 w 24"/>
                <a:gd name="T45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" h="38">
                  <a:moveTo>
                    <a:pt x="23" y="27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7" y="20"/>
                    <a:pt x="16" y="20"/>
                  </a:cubicBezTo>
                  <a:cubicBezTo>
                    <a:pt x="15" y="20"/>
                    <a:pt x="15" y="20"/>
                    <a:pt x="13" y="18"/>
                  </a:cubicBezTo>
                  <a:cubicBezTo>
                    <a:pt x="11" y="16"/>
                    <a:pt x="11" y="14"/>
                    <a:pt x="12" y="12"/>
                  </a:cubicBezTo>
                  <a:cubicBezTo>
                    <a:pt x="13" y="11"/>
                    <a:pt x="15" y="9"/>
                    <a:pt x="16" y="9"/>
                  </a:cubicBezTo>
                  <a:cubicBezTo>
                    <a:pt x="17" y="10"/>
                    <a:pt x="22" y="10"/>
                    <a:pt x="22" y="10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9" y="12"/>
                    <a:pt x="8" y="10"/>
                  </a:cubicBezTo>
                  <a:cubicBezTo>
                    <a:pt x="6" y="9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22"/>
                    <a:pt x="4" y="27"/>
                  </a:cubicBezTo>
                  <a:cubicBezTo>
                    <a:pt x="7" y="32"/>
                    <a:pt x="18" y="38"/>
                    <a:pt x="18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5"/>
                    <a:pt x="24" y="32"/>
                    <a:pt x="24" y="32"/>
                  </a:cubicBezTo>
                  <a:lnTo>
                    <a:pt x="23" y="27"/>
                  </a:lnTo>
                  <a:close/>
                </a:path>
              </a:pathLst>
            </a:custGeom>
            <a:solidFill>
              <a:srgbClr val="F1AF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5" name="Freeform 774"/>
            <p:cNvSpPr>
              <a:spLocks/>
            </p:cNvSpPr>
            <p:nvPr/>
          </p:nvSpPr>
          <p:spPr bwMode="auto">
            <a:xfrm>
              <a:off x="2274120" y="2216776"/>
              <a:ext cx="42413" cy="32175"/>
            </a:xfrm>
            <a:custGeom>
              <a:avLst/>
              <a:gdLst>
                <a:gd name="T0" fmla="*/ 3 w 12"/>
                <a:gd name="T1" fmla="*/ 3 h 9"/>
                <a:gd name="T2" fmla="*/ 3 w 12"/>
                <a:gd name="T3" fmla="*/ 9 h 9"/>
                <a:gd name="T4" fmla="*/ 4 w 12"/>
                <a:gd name="T5" fmla="*/ 2 h 9"/>
                <a:gd name="T6" fmla="*/ 6 w 12"/>
                <a:gd name="T7" fmla="*/ 1 h 9"/>
                <a:gd name="T8" fmla="*/ 12 w 12"/>
                <a:gd name="T9" fmla="*/ 2 h 9"/>
                <a:gd name="T10" fmla="*/ 12 w 12"/>
                <a:gd name="T11" fmla="*/ 3 h 9"/>
                <a:gd name="T12" fmla="*/ 12 w 12"/>
                <a:gd name="T13" fmla="*/ 1 h 9"/>
                <a:gd name="T14" fmla="*/ 6 w 12"/>
                <a:gd name="T15" fmla="*/ 0 h 9"/>
                <a:gd name="T16" fmla="*/ 3 w 12"/>
                <a:gd name="T1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">
                  <a:moveTo>
                    <a:pt x="3" y="3"/>
                  </a:moveTo>
                  <a:cubicBezTo>
                    <a:pt x="1" y="5"/>
                    <a:pt x="0" y="7"/>
                    <a:pt x="3" y="9"/>
                  </a:cubicBezTo>
                  <a:cubicBezTo>
                    <a:pt x="2" y="6"/>
                    <a:pt x="4" y="2"/>
                    <a:pt x="4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10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7" y="0"/>
                    <a:pt x="6" y="0"/>
                  </a:cubicBezTo>
                  <a:cubicBezTo>
                    <a:pt x="6" y="0"/>
                    <a:pt x="4" y="2"/>
                    <a:pt x="3" y="3"/>
                  </a:cubicBezTo>
                  <a:close/>
                </a:path>
              </a:pathLst>
            </a:custGeom>
            <a:solidFill>
              <a:srgbClr val="E3A3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6" name="Freeform 775"/>
            <p:cNvSpPr>
              <a:spLocks/>
            </p:cNvSpPr>
            <p:nvPr/>
          </p:nvSpPr>
          <p:spPr bwMode="auto">
            <a:xfrm>
              <a:off x="2316534" y="2186063"/>
              <a:ext cx="81901" cy="131626"/>
            </a:xfrm>
            <a:custGeom>
              <a:avLst/>
              <a:gdLst>
                <a:gd name="T0" fmla="*/ 15 w 24"/>
                <a:gd name="T1" fmla="*/ 10 h 38"/>
                <a:gd name="T2" fmla="*/ 11 w 24"/>
                <a:gd name="T3" fmla="*/ 10 h 38"/>
                <a:gd name="T4" fmla="*/ 6 w 24"/>
                <a:gd name="T5" fmla="*/ 6 h 38"/>
                <a:gd name="T6" fmla="*/ 0 w 24"/>
                <a:gd name="T7" fmla="*/ 7 h 38"/>
                <a:gd name="T8" fmla="*/ 0 w 24"/>
                <a:gd name="T9" fmla="*/ 11 h 38"/>
                <a:gd name="T10" fmla="*/ 6 w 24"/>
                <a:gd name="T11" fmla="*/ 10 h 38"/>
                <a:gd name="T12" fmla="*/ 11 w 24"/>
                <a:gd name="T13" fmla="*/ 13 h 38"/>
                <a:gd name="T14" fmla="*/ 11 w 24"/>
                <a:gd name="T15" fmla="*/ 15 h 38"/>
                <a:gd name="T16" fmla="*/ 10 w 24"/>
                <a:gd name="T17" fmla="*/ 20 h 38"/>
                <a:gd name="T18" fmla="*/ 6 w 24"/>
                <a:gd name="T19" fmla="*/ 20 h 38"/>
                <a:gd name="T20" fmla="*/ 3 w 24"/>
                <a:gd name="T21" fmla="*/ 18 h 38"/>
                <a:gd name="T22" fmla="*/ 0 w 24"/>
                <a:gd name="T23" fmla="*/ 18 h 38"/>
                <a:gd name="T24" fmla="*/ 0 w 24"/>
                <a:gd name="T25" fmla="*/ 20 h 38"/>
                <a:gd name="T26" fmla="*/ 2 w 24"/>
                <a:gd name="T27" fmla="*/ 23 h 38"/>
                <a:gd name="T28" fmla="*/ 1 w 24"/>
                <a:gd name="T29" fmla="*/ 27 h 38"/>
                <a:gd name="T30" fmla="*/ 2 w 24"/>
                <a:gd name="T31" fmla="*/ 32 h 38"/>
                <a:gd name="T32" fmla="*/ 1 w 24"/>
                <a:gd name="T33" fmla="*/ 38 h 38"/>
                <a:gd name="T34" fmla="*/ 11 w 24"/>
                <a:gd name="T35" fmla="*/ 37 h 38"/>
                <a:gd name="T36" fmla="*/ 21 w 24"/>
                <a:gd name="T37" fmla="*/ 28 h 38"/>
                <a:gd name="T38" fmla="*/ 23 w 24"/>
                <a:gd name="T39" fmla="*/ 16 h 38"/>
                <a:gd name="T40" fmla="*/ 24 w 24"/>
                <a:gd name="T41" fmla="*/ 0 h 38"/>
                <a:gd name="T42" fmla="*/ 23 w 24"/>
                <a:gd name="T43" fmla="*/ 0 h 38"/>
                <a:gd name="T44" fmla="*/ 15 w 24"/>
                <a:gd name="T45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" h="38">
                  <a:moveTo>
                    <a:pt x="15" y="10"/>
                  </a:moveTo>
                  <a:cubicBezTo>
                    <a:pt x="13" y="11"/>
                    <a:pt x="11" y="10"/>
                    <a:pt x="11" y="1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4"/>
                    <a:pt x="11" y="15"/>
                  </a:cubicBezTo>
                  <a:cubicBezTo>
                    <a:pt x="11" y="15"/>
                    <a:pt x="12" y="19"/>
                    <a:pt x="10" y="20"/>
                  </a:cubicBezTo>
                  <a:cubicBezTo>
                    <a:pt x="9" y="20"/>
                    <a:pt x="8" y="21"/>
                    <a:pt x="6" y="20"/>
                  </a:cubicBezTo>
                  <a:cubicBezTo>
                    <a:pt x="5" y="19"/>
                    <a:pt x="4" y="18"/>
                    <a:pt x="3" y="18"/>
                  </a:cubicBezTo>
                  <a:cubicBezTo>
                    <a:pt x="3" y="17"/>
                    <a:pt x="0" y="18"/>
                    <a:pt x="0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1" y="35"/>
                    <a:pt x="1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7"/>
                    <a:pt x="18" y="32"/>
                    <a:pt x="21" y="28"/>
                  </a:cubicBezTo>
                  <a:cubicBezTo>
                    <a:pt x="23" y="23"/>
                    <a:pt x="23" y="16"/>
                    <a:pt x="23" y="1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17" y="9"/>
                    <a:pt x="15" y="10"/>
                  </a:cubicBezTo>
                  <a:close/>
                </a:path>
              </a:pathLst>
            </a:custGeom>
            <a:solidFill>
              <a:srgbClr val="E3A3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7" name="Freeform 776"/>
            <p:cNvSpPr>
              <a:spLocks/>
            </p:cNvSpPr>
            <p:nvPr/>
          </p:nvSpPr>
          <p:spPr bwMode="auto">
            <a:xfrm>
              <a:off x="2316534" y="2238714"/>
              <a:ext cx="40951" cy="20475"/>
            </a:xfrm>
            <a:custGeom>
              <a:avLst/>
              <a:gdLst>
                <a:gd name="T0" fmla="*/ 11 w 12"/>
                <a:gd name="T1" fmla="*/ 2 h 6"/>
                <a:gd name="T2" fmla="*/ 7 w 12"/>
                <a:gd name="T3" fmla="*/ 5 h 6"/>
                <a:gd name="T4" fmla="*/ 4 w 12"/>
                <a:gd name="T5" fmla="*/ 2 h 6"/>
                <a:gd name="T6" fmla="*/ 0 w 12"/>
                <a:gd name="T7" fmla="*/ 2 h 6"/>
                <a:gd name="T8" fmla="*/ 0 w 12"/>
                <a:gd name="T9" fmla="*/ 3 h 6"/>
                <a:gd name="T10" fmla="*/ 3 w 12"/>
                <a:gd name="T11" fmla="*/ 3 h 6"/>
                <a:gd name="T12" fmla="*/ 6 w 12"/>
                <a:gd name="T13" fmla="*/ 5 h 6"/>
                <a:gd name="T14" fmla="*/ 10 w 12"/>
                <a:gd name="T15" fmla="*/ 5 h 6"/>
                <a:gd name="T16" fmla="*/ 11 w 12"/>
                <a:gd name="T17" fmla="*/ 0 h 6"/>
                <a:gd name="T18" fmla="*/ 11 w 12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1" y="2"/>
                  </a:moveTo>
                  <a:cubicBezTo>
                    <a:pt x="10" y="5"/>
                    <a:pt x="8" y="5"/>
                    <a:pt x="7" y="5"/>
                  </a:cubicBezTo>
                  <a:cubicBezTo>
                    <a:pt x="5" y="4"/>
                    <a:pt x="4" y="2"/>
                    <a:pt x="4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3" y="2"/>
                    <a:pt x="3" y="3"/>
                  </a:cubicBezTo>
                  <a:cubicBezTo>
                    <a:pt x="4" y="3"/>
                    <a:pt x="5" y="4"/>
                    <a:pt x="6" y="5"/>
                  </a:cubicBezTo>
                  <a:cubicBezTo>
                    <a:pt x="8" y="6"/>
                    <a:pt x="9" y="5"/>
                    <a:pt x="10" y="5"/>
                  </a:cubicBezTo>
                  <a:cubicBezTo>
                    <a:pt x="12" y="4"/>
                    <a:pt x="11" y="0"/>
                    <a:pt x="11" y="0"/>
                  </a:cubicBezTo>
                  <a:cubicBezTo>
                    <a:pt x="11" y="1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F1AF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8" name="Freeform 777"/>
            <p:cNvSpPr>
              <a:spLocks/>
            </p:cNvSpPr>
            <p:nvPr/>
          </p:nvSpPr>
          <p:spPr bwMode="auto">
            <a:xfrm>
              <a:off x="2236096" y="2048587"/>
              <a:ext cx="83364" cy="76051"/>
            </a:xfrm>
            <a:custGeom>
              <a:avLst/>
              <a:gdLst>
                <a:gd name="T0" fmla="*/ 20 w 24"/>
                <a:gd name="T1" fmla="*/ 0 h 22"/>
                <a:gd name="T2" fmla="*/ 5 w 24"/>
                <a:gd name="T3" fmla="*/ 9 h 22"/>
                <a:gd name="T4" fmla="*/ 3 w 24"/>
                <a:gd name="T5" fmla="*/ 20 h 22"/>
                <a:gd name="T6" fmla="*/ 14 w 24"/>
                <a:gd name="T7" fmla="*/ 8 h 22"/>
                <a:gd name="T8" fmla="*/ 20 w 2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20" y="0"/>
                  </a:moveTo>
                  <a:cubicBezTo>
                    <a:pt x="17" y="0"/>
                    <a:pt x="8" y="4"/>
                    <a:pt x="5" y="9"/>
                  </a:cubicBezTo>
                  <a:cubicBezTo>
                    <a:pt x="2" y="13"/>
                    <a:pt x="0" y="16"/>
                    <a:pt x="3" y="20"/>
                  </a:cubicBezTo>
                  <a:cubicBezTo>
                    <a:pt x="4" y="22"/>
                    <a:pt x="11" y="10"/>
                    <a:pt x="14" y="8"/>
                  </a:cubicBezTo>
                  <a:cubicBezTo>
                    <a:pt x="18" y="6"/>
                    <a:pt x="24" y="1"/>
                    <a:pt x="20" y="0"/>
                  </a:cubicBezTo>
                  <a:close/>
                </a:path>
              </a:pathLst>
            </a:custGeom>
            <a:solidFill>
              <a:srgbClr val="FEF4E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9" name="Freeform 778"/>
            <p:cNvSpPr>
              <a:spLocks/>
            </p:cNvSpPr>
            <p:nvPr/>
          </p:nvSpPr>
          <p:spPr bwMode="auto">
            <a:xfrm>
              <a:off x="2198069" y="2262114"/>
              <a:ext cx="24863" cy="10237"/>
            </a:xfrm>
            <a:custGeom>
              <a:avLst/>
              <a:gdLst>
                <a:gd name="T0" fmla="*/ 4 w 7"/>
                <a:gd name="T1" fmla="*/ 3 h 3"/>
                <a:gd name="T2" fmla="*/ 7 w 7"/>
                <a:gd name="T3" fmla="*/ 2 h 3"/>
                <a:gd name="T4" fmla="*/ 4 w 7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4" y="3"/>
                  </a:moveTo>
                  <a:cubicBezTo>
                    <a:pt x="6" y="2"/>
                    <a:pt x="7" y="2"/>
                    <a:pt x="7" y="2"/>
                  </a:cubicBezTo>
                  <a:cubicBezTo>
                    <a:pt x="0" y="0"/>
                    <a:pt x="1" y="1"/>
                    <a:pt x="4" y="3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0" name="Freeform 779"/>
            <p:cNvSpPr>
              <a:spLocks/>
            </p:cNvSpPr>
            <p:nvPr/>
          </p:nvSpPr>
          <p:spPr bwMode="auto">
            <a:xfrm>
              <a:off x="2136644" y="2272352"/>
              <a:ext cx="96526" cy="58501"/>
            </a:xfrm>
            <a:custGeom>
              <a:avLst/>
              <a:gdLst>
                <a:gd name="T0" fmla="*/ 4 w 28"/>
                <a:gd name="T1" fmla="*/ 10 h 17"/>
                <a:gd name="T2" fmla="*/ 1 w 28"/>
                <a:gd name="T3" fmla="*/ 13 h 17"/>
                <a:gd name="T4" fmla="*/ 2 w 28"/>
                <a:gd name="T5" fmla="*/ 17 h 17"/>
                <a:gd name="T6" fmla="*/ 22 w 28"/>
                <a:gd name="T7" fmla="*/ 5 h 17"/>
                <a:gd name="T8" fmla="*/ 28 w 28"/>
                <a:gd name="T9" fmla="*/ 2 h 17"/>
                <a:gd name="T10" fmla="*/ 22 w 28"/>
                <a:gd name="T11" fmla="*/ 0 h 17"/>
                <a:gd name="T12" fmla="*/ 4 w 28"/>
                <a:gd name="T13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7">
                  <a:moveTo>
                    <a:pt x="4" y="10"/>
                  </a:moveTo>
                  <a:cubicBezTo>
                    <a:pt x="3" y="9"/>
                    <a:pt x="2" y="11"/>
                    <a:pt x="1" y="13"/>
                  </a:cubicBezTo>
                  <a:cubicBezTo>
                    <a:pt x="0" y="16"/>
                    <a:pt x="2" y="17"/>
                    <a:pt x="2" y="17"/>
                  </a:cubicBezTo>
                  <a:cubicBezTo>
                    <a:pt x="2" y="10"/>
                    <a:pt x="21" y="4"/>
                    <a:pt x="22" y="5"/>
                  </a:cubicBezTo>
                  <a:cubicBezTo>
                    <a:pt x="22" y="5"/>
                    <a:pt x="26" y="4"/>
                    <a:pt x="28" y="2"/>
                  </a:cubicBezTo>
                  <a:cubicBezTo>
                    <a:pt x="27" y="2"/>
                    <a:pt x="24" y="1"/>
                    <a:pt x="22" y="0"/>
                  </a:cubicBezTo>
                  <a:cubicBezTo>
                    <a:pt x="17" y="3"/>
                    <a:pt x="4" y="10"/>
                    <a:pt x="4" y="10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1" name="Freeform 780"/>
            <p:cNvSpPr>
              <a:spLocks/>
            </p:cNvSpPr>
            <p:nvPr/>
          </p:nvSpPr>
          <p:spPr bwMode="auto">
            <a:xfrm>
              <a:off x="2233170" y="2279664"/>
              <a:ext cx="2924" cy="2924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2" name="Oval 781"/>
            <p:cNvSpPr>
              <a:spLocks noChangeArrowheads="1"/>
            </p:cNvSpPr>
            <p:nvPr/>
          </p:nvSpPr>
          <p:spPr bwMode="auto">
            <a:xfrm>
              <a:off x="2202458" y="2276740"/>
              <a:ext cx="5850" cy="5850"/>
            </a:xfrm>
            <a:prstGeom prst="ellipse">
              <a:avLst/>
            </a:prstGeom>
            <a:solidFill>
              <a:srgbClr val="F2F2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3" name="Oval 782"/>
            <p:cNvSpPr>
              <a:spLocks noChangeArrowheads="1"/>
            </p:cNvSpPr>
            <p:nvPr/>
          </p:nvSpPr>
          <p:spPr bwMode="auto">
            <a:xfrm>
              <a:off x="2236096" y="2338165"/>
              <a:ext cx="4387" cy="7313"/>
            </a:xfrm>
            <a:prstGeom prst="ellipse">
              <a:avLst/>
            </a:prstGeom>
            <a:solidFill>
              <a:srgbClr val="F2F2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4" name="Oval 783"/>
            <p:cNvSpPr>
              <a:spLocks noChangeArrowheads="1"/>
            </p:cNvSpPr>
            <p:nvPr/>
          </p:nvSpPr>
          <p:spPr bwMode="auto">
            <a:xfrm>
              <a:off x="2246333" y="2373266"/>
              <a:ext cx="7313" cy="7313"/>
            </a:xfrm>
            <a:prstGeom prst="ellipse">
              <a:avLst/>
            </a:prstGeom>
            <a:solidFill>
              <a:srgbClr val="F2F2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5" name="Oval 784"/>
            <p:cNvSpPr>
              <a:spLocks noChangeArrowheads="1"/>
            </p:cNvSpPr>
            <p:nvPr/>
          </p:nvSpPr>
          <p:spPr bwMode="auto">
            <a:xfrm>
              <a:off x="2382346" y="2376190"/>
              <a:ext cx="5850" cy="7313"/>
            </a:xfrm>
            <a:prstGeom prst="ellipse">
              <a:avLst/>
            </a:prstGeom>
            <a:solidFill>
              <a:srgbClr val="F2F2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6" name="Oval 785"/>
            <p:cNvSpPr>
              <a:spLocks noChangeArrowheads="1"/>
            </p:cNvSpPr>
            <p:nvPr/>
          </p:nvSpPr>
          <p:spPr bwMode="auto">
            <a:xfrm>
              <a:off x="2395509" y="2338165"/>
              <a:ext cx="20475" cy="7313"/>
            </a:xfrm>
            <a:prstGeom prst="ellipse">
              <a:avLst/>
            </a:prstGeom>
            <a:solidFill>
              <a:srgbClr val="F2F2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7" name="Freeform 786"/>
            <p:cNvSpPr>
              <a:spLocks/>
            </p:cNvSpPr>
            <p:nvPr/>
          </p:nvSpPr>
          <p:spPr bwMode="auto">
            <a:xfrm>
              <a:off x="2420372" y="2279664"/>
              <a:ext cx="26325" cy="7313"/>
            </a:xfrm>
            <a:custGeom>
              <a:avLst/>
              <a:gdLst>
                <a:gd name="T0" fmla="*/ 1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5 w 8"/>
                <a:gd name="T7" fmla="*/ 0 h 2"/>
                <a:gd name="T8" fmla="*/ 1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1" y="1"/>
                  </a:moveTo>
                  <a:cubicBezTo>
                    <a:pt x="1" y="1"/>
                    <a:pt x="3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5573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8" name="Freeform 787"/>
            <p:cNvSpPr>
              <a:spLocks/>
            </p:cNvSpPr>
            <p:nvPr/>
          </p:nvSpPr>
          <p:spPr bwMode="auto">
            <a:xfrm>
              <a:off x="2468636" y="2307452"/>
              <a:ext cx="20475" cy="20475"/>
            </a:xfrm>
            <a:custGeom>
              <a:avLst/>
              <a:gdLst>
                <a:gd name="T0" fmla="*/ 0 w 6"/>
                <a:gd name="T1" fmla="*/ 0 h 6"/>
                <a:gd name="T2" fmla="*/ 3 w 6"/>
                <a:gd name="T3" fmla="*/ 3 h 6"/>
                <a:gd name="T4" fmla="*/ 6 w 6"/>
                <a:gd name="T5" fmla="*/ 6 h 6"/>
                <a:gd name="T6" fmla="*/ 6 w 6"/>
                <a:gd name="T7" fmla="*/ 3 h 6"/>
                <a:gd name="T8" fmla="*/ 1 w 6"/>
                <a:gd name="T9" fmla="*/ 0 h 6"/>
                <a:gd name="T10" fmla="*/ 0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1" y="1"/>
                    <a:pt x="2" y="2"/>
                    <a:pt x="3" y="3"/>
                  </a:cubicBezTo>
                  <a:cubicBezTo>
                    <a:pt x="5" y="4"/>
                    <a:pt x="6" y="6"/>
                    <a:pt x="6" y="6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73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9" name="Freeform 788"/>
            <p:cNvSpPr>
              <a:spLocks/>
            </p:cNvSpPr>
            <p:nvPr/>
          </p:nvSpPr>
          <p:spPr bwMode="auto">
            <a:xfrm>
              <a:off x="2446697" y="2286977"/>
              <a:ext cx="21937" cy="20475"/>
            </a:xfrm>
            <a:custGeom>
              <a:avLst/>
              <a:gdLst>
                <a:gd name="T0" fmla="*/ 0 w 6"/>
                <a:gd name="T1" fmla="*/ 0 h 6"/>
                <a:gd name="T2" fmla="*/ 6 w 6"/>
                <a:gd name="T3" fmla="*/ 6 h 6"/>
                <a:gd name="T4" fmla="*/ 0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5" y="3"/>
                    <a:pt x="3" y="1"/>
                    <a:pt x="0" y="0"/>
                  </a:cubicBezTo>
                  <a:close/>
                </a:path>
              </a:pathLst>
            </a:custGeom>
            <a:solidFill>
              <a:srgbClr val="5573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0" name="Freeform 789"/>
            <p:cNvSpPr>
              <a:spLocks/>
            </p:cNvSpPr>
            <p:nvPr/>
          </p:nvSpPr>
          <p:spPr bwMode="auto">
            <a:xfrm>
              <a:off x="2415985" y="2262114"/>
              <a:ext cx="83364" cy="65814"/>
            </a:xfrm>
            <a:custGeom>
              <a:avLst/>
              <a:gdLst>
                <a:gd name="T0" fmla="*/ 21 w 24"/>
                <a:gd name="T1" fmla="*/ 11 h 19"/>
                <a:gd name="T2" fmla="*/ 4 w 24"/>
                <a:gd name="T3" fmla="*/ 1 h 19"/>
                <a:gd name="T4" fmla="*/ 0 w 24"/>
                <a:gd name="T5" fmla="*/ 3 h 19"/>
                <a:gd name="T6" fmla="*/ 2 w 24"/>
                <a:gd name="T7" fmla="*/ 6 h 19"/>
                <a:gd name="T8" fmla="*/ 22 w 24"/>
                <a:gd name="T9" fmla="*/ 19 h 19"/>
                <a:gd name="T10" fmla="*/ 23 w 24"/>
                <a:gd name="T11" fmla="*/ 15 h 19"/>
                <a:gd name="T12" fmla="*/ 21 w 24"/>
                <a:gd name="T13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9">
                  <a:moveTo>
                    <a:pt x="21" y="11"/>
                  </a:moveTo>
                  <a:cubicBezTo>
                    <a:pt x="20" y="12"/>
                    <a:pt x="5" y="0"/>
                    <a:pt x="4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4"/>
                    <a:pt x="1" y="7"/>
                    <a:pt x="2" y="6"/>
                  </a:cubicBezTo>
                  <a:cubicBezTo>
                    <a:pt x="3" y="6"/>
                    <a:pt x="22" y="12"/>
                    <a:pt x="22" y="19"/>
                  </a:cubicBezTo>
                  <a:cubicBezTo>
                    <a:pt x="22" y="19"/>
                    <a:pt x="24" y="17"/>
                    <a:pt x="23" y="15"/>
                  </a:cubicBezTo>
                  <a:cubicBezTo>
                    <a:pt x="22" y="12"/>
                    <a:pt x="21" y="11"/>
                    <a:pt x="21" y="11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1" name="Oval 790"/>
            <p:cNvSpPr>
              <a:spLocks noChangeArrowheads="1"/>
            </p:cNvSpPr>
            <p:nvPr/>
          </p:nvSpPr>
          <p:spPr bwMode="auto">
            <a:xfrm>
              <a:off x="2426222" y="2272352"/>
              <a:ext cx="10237" cy="4387"/>
            </a:xfrm>
            <a:prstGeom prst="ellipse">
              <a:avLst/>
            </a:prstGeom>
            <a:solidFill>
              <a:srgbClr val="F2F2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2" name="Freeform 791"/>
            <p:cNvSpPr>
              <a:spLocks/>
            </p:cNvSpPr>
            <p:nvPr/>
          </p:nvSpPr>
          <p:spPr bwMode="auto">
            <a:xfrm>
              <a:off x="2146882" y="2297215"/>
              <a:ext cx="48263" cy="27788"/>
            </a:xfrm>
            <a:custGeom>
              <a:avLst/>
              <a:gdLst>
                <a:gd name="T0" fmla="*/ 1 w 14"/>
                <a:gd name="T1" fmla="*/ 4 h 8"/>
                <a:gd name="T2" fmla="*/ 0 w 14"/>
                <a:gd name="T3" fmla="*/ 7 h 8"/>
                <a:gd name="T4" fmla="*/ 0 w 14"/>
                <a:gd name="T5" fmla="*/ 7 h 8"/>
                <a:gd name="T6" fmla="*/ 1 w 14"/>
                <a:gd name="T7" fmla="*/ 5 h 8"/>
                <a:gd name="T8" fmla="*/ 10 w 14"/>
                <a:gd name="T9" fmla="*/ 2 h 8"/>
                <a:gd name="T10" fmla="*/ 14 w 14"/>
                <a:gd name="T11" fmla="*/ 1 h 8"/>
                <a:gd name="T12" fmla="*/ 1 w 14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8">
                  <a:moveTo>
                    <a:pt x="1" y="4"/>
                  </a:moveTo>
                  <a:cubicBezTo>
                    <a:pt x="0" y="4"/>
                    <a:pt x="0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6"/>
                    <a:pt x="1" y="5"/>
                  </a:cubicBezTo>
                  <a:cubicBezTo>
                    <a:pt x="2" y="3"/>
                    <a:pt x="7" y="2"/>
                    <a:pt x="10" y="2"/>
                  </a:cubicBezTo>
                  <a:cubicBezTo>
                    <a:pt x="13" y="2"/>
                    <a:pt x="14" y="1"/>
                    <a:pt x="14" y="1"/>
                  </a:cubicBezTo>
                  <a:cubicBezTo>
                    <a:pt x="14" y="0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3" name="Freeform 792"/>
            <p:cNvSpPr>
              <a:spLocks/>
            </p:cNvSpPr>
            <p:nvPr/>
          </p:nvSpPr>
          <p:spPr bwMode="auto">
            <a:xfrm>
              <a:off x="2236096" y="2272352"/>
              <a:ext cx="17550" cy="73125"/>
            </a:xfrm>
            <a:custGeom>
              <a:avLst/>
              <a:gdLst>
                <a:gd name="T0" fmla="*/ 3 w 5"/>
                <a:gd name="T1" fmla="*/ 2 h 21"/>
                <a:gd name="T2" fmla="*/ 1 w 5"/>
                <a:gd name="T3" fmla="*/ 17 h 21"/>
                <a:gd name="T4" fmla="*/ 2 w 5"/>
                <a:gd name="T5" fmla="*/ 19 h 21"/>
                <a:gd name="T6" fmla="*/ 3 w 5"/>
                <a:gd name="T7" fmla="*/ 21 h 21"/>
                <a:gd name="T8" fmla="*/ 3 w 5"/>
                <a:gd name="T9" fmla="*/ 16 h 21"/>
                <a:gd name="T10" fmla="*/ 4 w 5"/>
                <a:gd name="T11" fmla="*/ 4 h 21"/>
                <a:gd name="T12" fmla="*/ 3 w 5"/>
                <a:gd name="T1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1">
                  <a:moveTo>
                    <a:pt x="3" y="2"/>
                  </a:moveTo>
                  <a:cubicBezTo>
                    <a:pt x="3" y="4"/>
                    <a:pt x="0" y="16"/>
                    <a:pt x="1" y="17"/>
                  </a:cubicBezTo>
                  <a:cubicBezTo>
                    <a:pt x="1" y="18"/>
                    <a:pt x="2" y="19"/>
                    <a:pt x="2" y="19"/>
                  </a:cubicBezTo>
                  <a:cubicBezTo>
                    <a:pt x="2" y="20"/>
                    <a:pt x="2" y="21"/>
                    <a:pt x="3" y="21"/>
                  </a:cubicBezTo>
                  <a:cubicBezTo>
                    <a:pt x="4" y="20"/>
                    <a:pt x="3" y="19"/>
                    <a:pt x="3" y="16"/>
                  </a:cubicBezTo>
                  <a:cubicBezTo>
                    <a:pt x="3" y="12"/>
                    <a:pt x="4" y="6"/>
                    <a:pt x="4" y="4"/>
                  </a:cubicBezTo>
                  <a:cubicBezTo>
                    <a:pt x="5" y="2"/>
                    <a:pt x="4" y="0"/>
                    <a:pt x="3" y="2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4" name="Freeform 793"/>
            <p:cNvSpPr>
              <a:spLocks/>
            </p:cNvSpPr>
            <p:nvPr/>
          </p:nvSpPr>
          <p:spPr bwMode="auto">
            <a:xfrm>
              <a:off x="2250720" y="2342552"/>
              <a:ext cx="55575" cy="119926"/>
            </a:xfrm>
            <a:custGeom>
              <a:avLst/>
              <a:gdLst>
                <a:gd name="T0" fmla="*/ 6 w 16"/>
                <a:gd name="T1" fmla="*/ 15 h 35"/>
                <a:gd name="T2" fmla="*/ 7 w 16"/>
                <a:gd name="T3" fmla="*/ 7 h 35"/>
                <a:gd name="T4" fmla="*/ 3 w 16"/>
                <a:gd name="T5" fmla="*/ 3 h 35"/>
                <a:gd name="T6" fmla="*/ 1 w 16"/>
                <a:gd name="T7" fmla="*/ 8 h 35"/>
                <a:gd name="T8" fmla="*/ 2 w 16"/>
                <a:gd name="T9" fmla="*/ 12 h 35"/>
                <a:gd name="T10" fmla="*/ 12 w 16"/>
                <a:gd name="T11" fmla="*/ 30 h 35"/>
                <a:gd name="T12" fmla="*/ 14 w 16"/>
                <a:gd name="T13" fmla="*/ 30 h 35"/>
                <a:gd name="T14" fmla="*/ 6 w 16"/>
                <a:gd name="T15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5">
                  <a:moveTo>
                    <a:pt x="6" y="15"/>
                  </a:moveTo>
                  <a:cubicBezTo>
                    <a:pt x="5" y="10"/>
                    <a:pt x="8" y="10"/>
                    <a:pt x="7" y="7"/>
                  </a:cubicBezTo>
                  <a:cubicBezTo>
                    <a:pt x="6" y="4"/>
                    <a:pt x="4" y="0"/>
                    <a:pt x="3" y="3"/>
                  </a:cubicBezTo>
                  <a:cubicBezTo>
                    <a:pt x="2" y="5"/>
                    <a:pt x="0" y="6"/>
                    <a:pt x="1" y="8"/>
                  </a:cubicBezTo>
                  <a:cubicBezTo>
                    <a:pt x="2" y="9"/>
                    <a:pt x="2" y="10"/>
                    <a:pt x="2" y="12"/>
                  </a:cubicBezTo>
                  <a:cubicBezTo>
                    <a:pt x="2" y="14"/>
                    <a:pt x="10" y="28"/>
                    <a:pt x="12" y="30"/>
                  </a:cubicBezTo>
                  <a:cubicBezTo>
                    <a:pt x="14" y="32"/>
                    <a:pt x="16" y="35"/>
                    <a:pt x="14" y="30"/>
                  </a:cubicBezTo>
                  <a:cubicBezTo>
                    <a:pt x="13" y="25"/>
                    <a:pt x="7" y="19"/>
                    <a:pt x="6" y="15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5" name="Freeform 794"/>
            <p:cNvSpPr>
              <a:spLocks/>
            </p:cNvSpPr>
            <p:nvPr/>
          </p:nvSpPr>
          <p:spPr bwMode="auto">
            <a:xfrm>
              <a:off x="2370647" y="2286977"/>
              <a:ext cx="27788" cy="65814"/>
            </a:xfrm>
            <a:custGeom>
              <a:avLst/>
              <a:gdLst>
                <a:gd name="T0" fmla="*/ 5 w 8"/>
                <a:gd name="T1" fmla="*/ 0 h 19"/>
                <a:gd name="T2" fmla="*/ 3 w 8"/>
                <a:gd name="T3" fmla="*/ 1 h 19"/>
                <a:gd name="T4" fmla="*/ 2 w 8"/>
                <a:gd name="T5" fmla="*/ 7 h 19"/>
                <a:gd name="T6" fmla="*/ 1 w 8"/>
                <a:gd name="T7" fmla="*/ 17 h 19"/>
                <a:gd name="T8" fmla="*/ 4 w 8"/>
                <a:gd name="T9" fmla="*/ 17 h 19"/>
                <a:gd name="T10" fmla="*/ 5 w 8"/>
                <a:gd name="T11" fmla="*/ 15 h 19"/>
                <a:gd name="T12" fmla="*/ 7 w 8"/>
                <a:gd name="T13" fmla="*/ 12 h 19"/>
                <a:gd name="T14" fmla="*/ 5 w 8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9">
                  <a:moveTo>
                    <a:pt x="5" y="0"/>
                  </a:moveTo>
                  <a:cubicBezTo>
                    <a:pt x="4" y="0"/>
                    <a:pt x="4" y="0"/>
                    <a:pt x="3" y="1"/>
                  </a:cubicBezTo>
                  <a:cubicBezTo>
                    <a:pt x="3" y="2"/>
                    <a:pt x="3" y="5"/>
                    <a:pt x="2" y="7"/>
                  </a:cubicBezTo>
                  <a:cubicBezTo>
                    <a:pt x="1" y="10"/>
                    <a:pt x="1" y="15"/>
                    <a:pt x="1" y="17"/>
                  </a:cubicBezTo>
                  <a:cubicBezTo>
                    <a:pt x="0" y="19"/>
                    <a:pt x="2" y="17"/>
                    <a:pt x="4" y="17"/>
                  </a:cubicBezTo>
                  <a:cubicBezTo>
                    <a:pt x="6" y="16"/>
                    <a:pt x="5" y="17"/>
                    <a:pt x="5" y="15"/>
                  </a:cubicBezTo>
                  <a:cubicBezTo>
                    <a:pt x="5" y="14"/>
                    <a:pt x="5" y="14"/>
                    <a:pt x="7" y="12"/>
                  </a:cubicBezTo>
                  <a:cubicBezTo>
                    <a:pt x="8" y="9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6" name="Freeform 795"/>
            <p:cNvSpPr>
              <a:spLocks/>
            </p:cNvSpPr>
            <p:nvPr/>
          </p:nvSpPr>
          <p:spPr bwMode="auto">
            <a:xfrm>
              <a:off x="2344321" y="2358640"/>
              <a:ext cx="38025" cy="87751"/>
            </a:xfrm>
            <a:custGeom>
              <a:avLst/>
              <a:gdLst>
                <a:gd name="T0" fmla="*/ 9 w 11"/>
                <a:gd name="T1" fmla="*/ 1 h 25"/>
                <a:gd name="T2" fmla="*/ 8 w 11"/>
                <a:gd name="T3" fmla="*/ 2 h 25"/>
                <a:gd name="T4" fmla="*/ 2 w 11"/>
                <a:gd name="T5" fmla="*/ 20 h 25"/>
                <a:gd name="T6" fmla="*/ 2 w 11"/>
                <a:gd name="T7" fmla="*/ 24 h 25"/>
                <a:gd name="T8" fmla="*/ 10 w 11"/>
                <a:gd name="T9" fmla="*/ 10 h 25"/>
                <a:gd name="T10" fmla="*/ 9 w 11"/>
                <a:gd name="T11" fmla="*/ 7 h 25"/>
                <a:gd name="T12" fmla="*/ 10 w 11"/>
                <a:gd name="T13" fmla="*/ 4 h 25"/>
                <a:gd name="T14" fmla="*/ 9 w 11"/>
                <a:gd name="T1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5">
                  <a:moveTo>
                    <a:pt x="9" y="1"/>
                  </a:moveTo>
                  <a:cubicBezTo>
                    <a:pt x="8" y="0"/>
                    <a:pt x="8" y="1"/>
                    <a:pt x="8" y="2"/>
                  </a:cubicBezTo>
                  <a:cubicBezTo>
                    <a:pt x="7" y="5"/>
                    <a:pt x="3" y="18"/>
                    <a:pt x="2" y="20"/>
                  </a:cubicBezTo>
                  <a:cubicBezTo>
                    <a:pt x="0" y="22"/>
                    <a:pt x="0" y="23"/>
                    <a:pt x="2" y="24"/>
                  </a:cubicBezTo>
                  <a:cubicBezTo>
                    <a:pt x="3" y="25"/>
                    <a:pt x="9" y="11"/>
                    <a:pt x="10" y="10"/>
                  </a:cubicBezTo>
                  <a:cubicBezTo>
                    <a:pt x="11" y="8"/>
                    <a:pt x="10" y="8"/>
                    <a:pt x="9" y="7"/>
                  </a:cubicBezTo>
                  <a:cubicBezTo>
                    <a:pt x="9" y="6"/>
                    <a:pt x="10" y="6"/>
                    <a:pt x="10" y="4"/>
                  </a:cubicBezTo>
                  <a:cubicBezTo>
                    <a:pt x="11" y="3"/>
                    <a:pt x="10" y="3"/>
                    <a:pt x="9" y="1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7" name="Freeform 796"/>
            <p:cNvSpPr>
              <a:spLocks/>
            </p:cNvSpPr>
            <p:nvPr/>
          </p:nvSpPr>
          <p:spPr bwMode="auto">
            <a:xfrm>
              <a:off x="2260959" y="2145113"/>
              <a:ext cx="40951" cy="13163"/>
            </a:xfrm>
            <a:custGeom>
              <a:avLst/>
              <a:gdLst>
                <a:gd name="T0" fmla="*/ 10 w 12"/>
                <a:gd name="T1" fmla="*/ 2 h 4"/>
                <a:gd name="T2" fmla="*/ 9 w 12"/>
                <a:gd name="T3" fmla="*/ 1 h 4"/>
                <a:gd name="T4" fmla="*/ 8 w 12"/>
                <a:gd name="T5" fmla="*/ 1 h 4"/>
                <a:gd name="T6" fmla="*/ 7 w 12"/>
                <a:gd name="T7" fmla="*/ 0 h 4"/>
                <a:gd name="T8" fmla="*/ 6 w 12"/>
                <a:gd name="T9" fmla="*/ 0 h 4"/>
                <a:gd name="T10" fmla="*/ 2 w 12"/>
                <a:gd name="T11" fmla="*/ 1 h 4"/>
                <a:gd name="T12" fmla="*/ 0 w 12"/>
                <a:gd name="T13" fmla="*/ 2 h 4"/>
                <a:gd name="T14" fmla="*/ 0 w 12"/>
                <a:gd name="T15" fmla="*/ 2 h 4"/>
                <a:gd name="T16" fmla="*/ 2 w 12"/>
                <a:gd name="T17" fmla="*/ 2 h 4"/>
                <a:gd name="T18" fmla="*/ 6 w 12"/>
                <a:gd name="T19" fmla="*/ 1 h 4"/>
                <a:gd name="T20" fmla="*/ 7 w 12"/>
                <a:gd name="T21" fmla="*/ 1 h 4"/>
                <a:gd name="T22" fmla="*/ 8 w 12"/>
                <a:gd name="T23" fmla="*/ 1 h 4"/>
                <a:gd name="T24" fmla="*/ 8 w 12"/>
                <a:gd name="T25" fmla="*/ 2 h 4"/>
                <a:gd name="T26" fmla="*/ 10 w 12"/>
                <a:gd name="T27" fmla="*/ 3 h 4"/>
                <a:gd name="T28" fmla="*/ 12 w 12"/>
                <a:gd name="T29" fmla="*/ 4 h 4"/>
                <a:gd name="T30" fmla="*/ 12 w 12"/>
                <a:gd name="T31" fmla="*/ 4 h 4"/>
                <a:gd name="T32" fmla="*/ 10 w 12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">
                  <a:moveTo>
                    <a:pt x="10" y="2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2" y="2"/>
                  </a:cubicBezTo>
                  <a:cubicBezTo>
                    <a:pt x="3" y="1"/>
                    <a:pt x="4" y="1"/>
                    <a:pt x="6" y="1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10" y="3"/>
                  </a:cubicBezTo>
                  <a:cubicBezTo>
                    <a:pt x="11" y="3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1" y="3"/>
                    <a:pt x="10" y="2"/>
                  </a:cubicBezTo>
                  <a:close/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8" name="Freeform 797"/>
            <p:cNvSpPr>
              <a:spLocks/>
            </p:cNvSpPr>
            <p:nvPr/>
          </p:nvSpPr>
          <p:spPr bwMode="auto">
            <a:xfrm>
              <a:off x="2332621" y="2148038"/>
              <a:ext cx="42413" cy="10237"/>
            </a:xfrm>
            <a:custGeom>
              <a:avLst/>
              <a:gdLst>
                <a:gd name="T0" fmla="*/ 6 w 12"/>
                <a:gd name="T1" fmla="*/ 0 h 3"/>
                <a:gd name="T2" fmla="*/ 4 w 12"/>
                <a:gd name="T3" fmla="*/ 0 h 3"/>
                <a:gd name="T4" fmla="*/ 4 w 12"/>
                <a:gd name="T5" fmla="*/ 0 h 3"/>
                <a:gd name="T6" fmla="*/ 3 w 12"/>
                <a:gd name="T7" fmla="*/ 0 h 3"/>
                <a:gd name="T8" fmla="*/ 2 w 12"/>
                <a:gd name="T9" fmla="*/ 1 h 3"/>
                <a:gd name="T10" fmla="*/ 1 w 12"/>
                <a:gd name="T11" fmla="*/ 1 h 3"/>
                <a:gd name="T12" fmla="*/ 0 w 12"/>
                <a:gd name="T13" fmla="*/ 3 h 3"/>
                <a:gd name="T14" fmla="*/ 0 w 12"/>
                <a:gd name="T15" fmla="*/ 3 h 3"/>
                <a:gd name="T16" fmla="*/ 2 w 12"/>
                <a:gd name="T17" fmla="*/ 2 h 3"/>
                <a:gd name="T18" fmla="*/ 3 w 12"/>
                <a:gd name="T19" fmla="*/ 1 h 3"/>
                <a:gd name="T20" fmla="*/ 4 w 12"/>
                <a:gd name="T21" fmla="*/ 1 h 3"/>
                <a:gd name="T22" fmla="*/ 4 w 12"/>
                <a:gd name="T23" fmla="*/ 0 h 3"/>
                <a:gd name="T24" fmla="*/ 6 w 12"/>
                <a:gd name="T25" fmla="*/ 0 h 3"/>
                <a:gd name="T26" fmla="*/ 10 w 12"/>
                <a:gd name="T27" fmla="*/ 2 h 3"/>
                <a:gd name="T28" fmla="*/ 12 w 12"/>
                <a:gd name="T29" fmla="*/ 2 h 3"/>
                <a:gd name="T30" fmla="*/ 12 w 12"/>
                <a:gd name="T31" fmla="*/ 2 h 3"/>
                <a:gd name="T32" fmla="*/ 10 w 12"/>
                <a:gd name="T33" fmla="*/ 1 h 3"/>
                <a:gd name="T34" fmla="*/ 6 w 1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3">
                  <a:moveTo>
                    <a:pt x="6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7" y="1"/>
                    <a:pt x="9" y="1"/>
                    <a:pt x="10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0" y="1"/>
                  </a:cubicBezTo>
                  <a:cubicBezTo>
                    <a:pt x="9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9" name="Freeform 798"/>
            <p:cNvSpPr>
              <a:spLocks/>
            </p:cNvSpPr>
            <p:nvPr/>
          </p:nvSpPr>
          <p:spPr bwMode="auto">
            <a:xfrm>
              <a:off x="2152732" y="2621893"/>
              <a:ext cx="83364" cy="80438"/>
            </a:xfrm>
            <a:custGeom>
              <a:avLst/>
              <a:gdLst>
                <a:gd name="T0" fmla="*/ 36 w 57"/>
                <a:gd name="T1" fmla="*/ 10 h 55"/>
                <a:gd name="T2" fmla="*/ 22 w 57"/>
                <a:gd name="T3" fmla="*/ 0 h 55"/>
                <a:gd name="T4" fmla="*/ 0 w 57"/>
                <a:gd name="T5" fmla="*/ 31 h 55"/>
                <a:gd name="T6" fmla="*/ 5 w 57"/>
                <a:gd name="T7" fmla="*/ 38 h 55"/>
                <a:gd name="T8" fmla="*/ 10 w 57"/>
                <a:gd name="T9" fmla="*/ 50 h 55"/>
                <a:gd name="T10" fmla="*/ 24 w 57"/>
                <a:gd name="T11" fmla="*/ 55 h 55"/>
                <a:gd name="T12" fmla="*/ 57 w 57"/>
                <a:gd name="T13" fmla="*/ 10 h 55"/>
                <a:gd name="T14" fmla="*/ 43 w 57"/>
                <a:gd name="T15" fmla="*/ 7 h 55"/>
                <a:gd name="T16" fmla="*/ 36 w 57"/>
                <a:gd name="T17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36" y="10"/>
                  </a:moveTo>
                  <a:lnTo>
                    <a:pt x="22" y="0"/>
                  </a:lnTo>
                  <a:lnTo>
                    <a:pt x="0" y="31"/>
                  </a:lnTo>
                  <a:lnTo>
                    <a:pt x="5" y="38"/>
                  </a:lnTo>
                  <a:lnTo>
                    <a:pt x="10" y="50"/>
                  </a:lnTo>
                  <a:lnTo>
                    <a:pt x="24" y="55"/>
                  </a:lnTo>
                  <a:lnTo>
                    <a:pt x="57" y="10"/>
                  </a:lnTo>
                  <a:lnTo>
                    <a:pt x="43" y="7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6D9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0" name="Freeform 799"/>
            <p:cNvSpPr>
              <a:spLocks/>
            </p:cNvSpPr>
            <p:nvPr/>
          </p:nvSpPr>
          <p:spPr bwMode="auto">
            <a:xfrm>
              <a:off x="2395509" y="2636518"/>
              <a:ext cx="73125" cy="61425"/>
            </a:xfrm>
            <a:custGeom>
              <a:avLst/>
              <a:gdLst>
                <a:gd name="T0" fmla="*/ 16 w 21"/>
                <a:gd name="T1" fmla="*/ 0 h 18"/>
                <a:gd name="T2" fmla="*/ 9 w 21"/>
                <a:gd name="T3" fmla="*/ 0 h 18"/>
                <a:gd name="T4" fmla="*/ 0 w 21"/>
                <a:gd name="T5" fmla="*/ 4 h 18"/>
                <a:gd name="T6" fmla="*/ 0 w 21"/>
                <a:gd name="T7" fmla="*/ 13 h 18"/>
                <a:gd name="T8" fmla="*/ 11 w 21"/>
                <a:gd name="T9" fmla="*/ 18 h 18"/>
                <a:gd name="T10" fmla="*/ 19 w 21"/>
                <a:gd name="T11" fmla="*/ 13 h 18"/>
                <a:gd name="T12" fmla="*/ 21 w 21"/>
                <a:gd name="T13" fmla="*/ 8 h 18"/>
                <a:gd name="T14" fmla="*/ 18 w 21"/>
                <a:gd name="T15" fmla="*/ 5 h 18"/>
                <a:gd name="T16" fmla="*/ 16 w 2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8">
                  <a:moveTo>
                    <a:pt x="16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0" y="6"/>
                    <a:pt x="18" y="5"/>
                  </a:cubicBezTo>
                  <a:cubicBezTo>
                    <a:pt x="17" y="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6D9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1" name="Freeform 800"/>
            <p:cNvSpPr>
              <a:spLocks/>
            </p:cNvSpPr>
            <p:nvPr/>
          </p:nvSpPr>
          <p:spPr bwMode="auto">
            <a:xfrm>
              <a:off x="2174669" y="2621893"/>
              <a:ext cx="68738" cy="96526"/>
            </a:xfrm>
            <a:custGeom>
              <a:avLst/>
              <a:gdLst>
                <a:gd name="T0" fmla="*/ 8 w 20"/>
                <a:gd name="T1" fmla="*/ 14 h 28"/>
                <a:gd name="T2" fmla="*/ 0 w 20"/>
                <a:gd name="T3" fmla="*/ 24 h 28"/>
                <a:gd name="T4" fmla="*/ 3 w 20"/>
                <a:gd name="T5" fmla="*/ 28 h 28"/>
                <a:gd name="T6" fmla="*/ 17 w 20"/>
                <a:gd name="T7" fmla="*/ 19 h 28"/>
                <a:gd name="T8" fmla="*/ 20 w 20"/>
                <a:gd name="T9" fmla="*/ 2 h 28"/>
                <a:gd name="T10" fmla="*/ 12 w 20"/>
                <a:gd name="T11" fmla="*/ 0 h 28"/>
                <a:gd name="T12" fmla="*/ 8 w 20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8">
                  <a:moveTo>
                    <a:pt x="8" y="14"/>
                  </a:moveTo>
                  <a:cubicBezTo>
                    <a:pt x="6" y="21"/>
                    <a:pt x="0" y="24"/>
                    <a:pt x="0" y="2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14" y="23"/>
                    <a:pt x="17" y="19"/>
                  </a:cubicBezTo>
                  <a:cubicBezTo>
                    <a:pt x="20" y="15"/>
                    <a:pt x="20" y="2"/>
                    <a:pt x="20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0" y="7"/>
                    <a:pt x="8" y="14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2" name="Freeform 801"/>
            <p:cNvSpPr>
              <a:spLocks/>
            </p:cNvSpPr>
            <p:nvPr/>
          </p:nvSpPr>
          <p:spPr bwMode="auto">
            <a:xfrm>
              <a:off x="2382346" y="2629206"/>
              <a:ext cx="61425" cy="78975"/>
            </a:xfrm>
            <a:custGeom>
              <a:avLst/>
              <a:gdLst>
                <a:gd name="T0" fmla="*/ 11 w 18"/>
                <a:gd name="T1" fmla="*/ 12 h 23"/>
                <a:gd name="T2" fmla="*/ 4 w 18"/>
                <a:gd name="T3" fmla="*/ 0 h 23"/>
                <a:gd name="T4" fmla="*/ 0 w 18"/>
                <a:gd name="T5" fmla="*/ 2 h 23"/>
                <a:gd name="T6" fmla="*/ 3 w 18"/>
                <a:gd name="T7" fmla="*/ 16 h 23"/>
                <a:gd name="T8" fmla="*/ 15 w 18"/>
                <a:gd name="T9" fmla="*/ 23 h 23"/>
                <a:gd name="T10" fmla="*/ 18 w 18"/>
                <a:gd name="T11" fmla="*/ 20 h 23"/>
                <a:gd name="T12" fmla="*/ 11 w 18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3">
                  <a:moveTo>
                    <a:pt x="11" y="12"/>
                  </a:moveTo>
                  <a:cubicBezTo>
                    <a:pt x="9" y="6"/>
                    <a:pt x="4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2"/>
                    <a:pt x="3" y="16"/>
                  </a:cubicBezTo>
                  <a:cubicBezTo>
                    <a:pt x="5" y="19"/>
                    <a:pt x="15" y="23"/>
                    <a:pt x="15" y="2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3" y="17"/>
                    <a:pt x="11" y="12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3" name="Freeform 802"/>
            <p:cNvSpPr>
              <a:spLocks/>
            </p:cNvSpPr>
            <p:nvPr/>
          </p:nvSpPr>
          <p:spPr bwMode="auto">
            <a:xfrm>
              <a:off x="707768" y="3521340"/>
              <a:ext cx="83364" cy="17550"/>
            </a:xfrm>
            <a:custGeom>
              <a:avLst/>
              <a:gdLst>
                <a:gd name="T0" fmla="*/ 0 w 24"/>
                <a:gd name="T1" fmla="*/ 1 h 5"/>
                <a:gd name="T2" fmla="*/ 0 w 24"/>
                <a:gd name="T3" fmla="*/ 4 h 5"/>
                <a:gd name="T4" fmla="*/ 12 w 24"/>
                <a:gd name="T5" fmla="*/ 5 h 5"/>
                <a:gd name="T6" fmla="*/ 24 w 24"/>
                <a:gd name="T7" fmla="*/ 3 h 5"/>
                <a:gd name="T8" fmla="*/ 24 w 24"/>
                <a:gd name="T9" fmla="*/ 0 h 5"/>
                <a:gd name="T10" fmla="*/ 12 w 24"/>
                <a:gd name="T11" fmla="*/ 2 h 5"/>
                <a:gd name="T12" fmla="*/ 0 w 24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5">
                  <a:moveTo>
                    <a:pt x="0" y="1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7" y="5"/>
                    <a:pt x="12" y="5"/>
                  </a:cubicBezTo>
                  <a:cubicBezTo>
                    <a:pt x="18" y="5"/>
                    <a:pt x="24" y="3"/>
                    <a:pt x="24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18" y="2"/>
                    <a:pt x="12" y="2"/>
                  </a:cubicBezTo>
                  <a:cubicBezTo>
                    <a:pt x="7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4" name="Freeform 803"/>
            <p:cNvSpPr>
              <a:spLocks/>
            </p:cNvSpPr>
            <p:nvPr/>
          </p:nvSpPr>
          <p:spPr bwMode="auto">
            <a:xfrm>
              <a:off x="707768" y="3497939"/>
              <a:ext cx="80438" cy="26325"/>
            </a:xfrm>
            <a:custGeom>
              <a:avLst/>
              <a:gdLst>
                <a:gd name="T0" fmla="*/ 19 w 23"/>
                <a:gd name="T1" fmla="*/ 0 h 8"/>
                <a:gd name="T2" fmla="*/ 3 w 23"/>
                <a:gd name="T3" fmla="*/ 0 h 8"/>
                <a:gd name="T4" fmla="*/ 1 w 23"/>
                <a:gd name="T5" fmla="*/ 7 h 8"/>
                <a:gd name="T6" fmla="*/ 0 w 23"/>
                <a:gd name="T7" fmla="*/ 8 h 8"/>
                <a:gd name="T8" fmla="*/ 12 w 23"/>
                <a:gd name="T9" fmla="*/ 3 h 8"/>
                <a:gd name="T10" fmla="*/ 23 w 23"/>
                <a:gd name="T11" fmla="*/ 7 h 8"/>
                <a:gd name="T12" fmla="*/ 19 w 2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8">
                  <a:moveTo>
                    <a:pt x="1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1" y="5"/>
                    <a:pt x="1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4" y="3"/>
                    <a:pt x="12" y="3"/>
                  </a:cubicBezTo>
                  <a:cubicBezTo>
                    <a:pt x="21" y="3"/>
                    <a:pt x="23" y="7"/>
                    <a:pt x="23" y="7"/>
                  </a:cubicBezTo>
                  <a:cubicBezTo>
                    <a:pt x="23" y="7"/>
                    <a:pt x="22" y="1"/>
                    <a:pt x="19" y="0"/>
                  </a:cubicBezTo>
                  <a:close/>
                </a:path>
              </a:pathLst>
            </a:custGeom>
            <a:solidFill>
              <a:srgbClr val="D190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5" name="Freeform 804"/>
            <p:cNvSpPr>
              <a:spLocks/>
            </p:cNvSpPr>
            <p:nvPr/>
          </p:nvSpPr>
          <p:spPr bwMode="auto">
            <a:xfrm>
              <a:off x="707768" y="3508177"/>
              <a:ext cx="80438" cy="20475"/>
            </a:xfrm>
            <a:custGeom>
              <a:avLst/>
              <a:gdLst>
                <a:gd name="T0" fmla="*/ 12 w 23"/>
                <a:gd name="T1" fmla="*/ 0 h 6"/>
                <a:gd name="T2" fmla="*/ 0 w 23"/>
                <a:gd name="T3" fmla="*/ 5 h 6"/>
                <a:gd name="T4" fmla="*/ 12 w 23"/>
                <a:gd name="T5" fmla="*/ 6 h 6"/>
                <a:gd name="T6" fmla="*/ 23 w 23"/>
                <a:gd name="T7" fmla="*/ 4 h 6"/>
                <a:gd name="T8" fmla="*/ 12 w 23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">
                  <a:moveTo>
                    <a:pt x="12" y="0"/>
                  </a:moveTo>
                  <a:cubicBezTo>
                    <a:pt x="4" y="0"/>
                    <a:pt x="0" y="5"/>
                    <a:pt x="0" y="5"/>
                  </a:cubicBezTo>
                  <a:cubicBezTo>
                    <a:pt x="0" y="5"/>
                    <a:pt x="7" y="6"/>
                    <a:pt x="12" y="6"/>
                  </a:cubicBezTo>
                  <a:cubicBezTo>
                    <a:pt x="17" y="6"/>
                    <a:pt x="23" y="4"/>
                    <a:pt x="23" y="4"/>
                  </a:cubicBezTo>
                  <a:cubicBezTo>
                    <a:pt x="23" y="4"/>
                    <a:pt x="21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6" name="Freeform 805"/>
            <p:cNvSpPr>
              <a:spLocks/>
            </p:cNvSpPr>
            <p:nvPr/>
          </p:nvSpPr>
          <p:spPr bwMode="auto">
            <a:xfrm>
              <a:off x="562979" y="3531577"/>
              <a:ext cx="86288" cy="17550"/>
            </a:xfrm>
            <a:custGeom>
              <a:avLst/>
              <a:gdLst>
                <a:gd name="T0" fmla="*/ 0 w 25"/>
                <a:gd name="T1" fmla="*/ 0 h 5"/>
                <a:gd name="T2" fmla="*/ 0 w 25"/>
                <a:gd name="T3" fmla="*/ 3 h 5"/>
                <a:gd name="T4" fmla="*/ 10 w 25"/>
                <a:gd name="T5" fmla="*/ 5 h 5"/>
                <a:gd name="T6" fmla="*/ 25 w 25"/>
                <a:gd name="T7" fmla="*/ 3 h 5"/>
                <a:gd name="T8" fmla="*/ 25 w 25"/>
                <a:gd name="T9" fmla="*/ 1 h 5"/>
                <a:gd name="T10" fmla="*/ 10 w 25"/>
                <a:gd name="T11" fmla="*/ 2 h 5"/>
                <a:gd name="T12" fmla="*/ 0 w 2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5" y="5"/>
                    <a:pt x="10" y="5"/>
                  </a:cubicBezTo>
                  <a:cubicBezTo>
                    <a:pt x="16" y="5"/>
                    <a:pt x="25" y="3"/>
                    <a:pt x="25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16" y="2"/>
                    <a:pt x="10" y="2"/>
                  </a:cubicBezTo>
                  <a:cubicBezTo>
                    <a:pt x="5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7" name="Freeform 806"/>
            <p:cNvSpPr>
              <a:spLocks/>
            </p:cNvSpPr>
            <p:nvPr/>
          </p:nvSpPr>
          <p:spPr bwMode="auto">
            <a:xfrm>
              <a:off x="560053" y="3503789"/>
              <a:ext cx="89214" cy="32175"/>
            </a:xfrm>
            <a:custGeom>
              <a:avLst/>
              <a:gdLst>
                <a:gd name="T0" fmla="*/ 21 w 26"/>
                <a:gd name="T1" fmla="*/ 0 h 9"/>
                <a:gd name="T2" fmla="*/ 4 w 26"/>
                <a:gd name="T3" fmla="*/ 1 h 9"/>
                <a:gd name="T4" fmla="*/ 0 w 26"/>
                <a:gd name="T5" fmla="*/ 8 h 9"/>
                <a:gd name="T6" fmla="*/ 11 w 26"/>
                <a:gd name="T7" fmla="*/ 4 h 9"/>
                <a:gd name="T8" fmla="*/ 26 w 26"/>
                <a:gd name="T9" fmla="*/ 9 h 9"/>
                <a:gd name="T10" fmla="*/ 26 w 26"/>
                <a:gd name="T11" fmla="*/ 8 h 9"/>
                <a:gd name="T12" fmla="*/ 21 w 26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9">
                  <a:moveTo>
                    <a:pt x="21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2" y="2"/>
                    <a:pt x="0" y="8"/>
                    <a:pt x="0" y="8"/>
                  </a:cubicBezTo>
                  <a:cubicBezTo>
                    <a:pt x="0" y="8"/>
                    <a:pt x="2" y="4"/>
                    <a:pt x="11" y="4"/>
                  </a:cubicBezTo>
                  <a:cubicBezTo>
                    <a:pt x="20" y="4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5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D190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8" name="Freeform 807"/>
            <p:cNvSpPr>
              <a:spLocks/>
            </p:cNvSpPr>
            <p:nvPr/>
          </p:nvSpPr>
          <p:spPr bwMode="auto">
            <a:xfrm>
              <a:off x="560053" y="3518414"/>
              <a:ext cx="89214" cy="20475"/>
            </a:xfrm>
            <a:custGeom>
              <a:avLst/>
              <a:gdLst>
                <a:gd name="T0" fmla="*/ 0 w 26"/>
                <a:gd name="T1" fmla="*/ 4 h 6"/>
                <a:gd name="T2" fmla="*/ 11 w 26"/>
                <a:gd name="T3" fmla="*/ 6 h 6"/>
                <a:gd name="T4" fmla="*/ 26 w 26"/>
                <a:gd name="T5" fmla="*/ 5 h 6"/>
                <a:gd name="T6" fmla="*/ 11 w 26"/>
                <a:gd name="T7" fmla="*/ 0 h 6"/>
                <a:gd name="T8" fmla="*/ 0 w 2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">
                  <a:moveTo>
                    <a:pt x="0" y="4"/>
                  </a:moveTo>
                  <a:cubicBezTo>
                    <a:pt x="0" y="4"/>
                    <a:pt x="6" y="6"/>
                    <a:pt x="11" y="6"/>
                  </a:cubicBezTo>
                  <a:cubicBezTo>
                    <a:pt x="17" y="6"/>
                    <a:pt x="26" y="5"/>
                    <a:pt x="26" y="5"/>
                  </a:cubicBezTo>
                  <a:cubicBezTo>
                    <a:pt x="26" y="5"/>
                    <a:pt x="20" y="0"/>
                    <a:pt x="11" y="0"/>
                  </a:cubicBezTo>
                  <a:cubicBezTo>
                    <a:pt x="2" y="0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9" name="Freeform 809"/>
            <p:cNvSpPr>
              <a:spLocks/>
            </p:cNvSpPr>
            <p:nvPr/>
          </p:nvSpPr>
          <p:spPr bwMode="auto">
            <a:xfrm>
              <a:off x="548354" y="2978747"/>
              <a:ext cx="250090" cy="535280"/>
            </a:xfrm>
            <a:custGeom>
              <a:avLst/>
              <a:gdLst>
                <a:gd name="T0" fmla="*/ 6 w 72"/>
                <a:gd name="T1" fmla="*/ 155 h 155"/>
                <a:gd name="T2" fmla="*/ 16 w 72"/>
                <a:gd name="T3" fmla="*/ 153 h 155"/>
                <a:gd name="T4" fmla="*/ 17 w 72"/>
                <a:gd name="T5" fmla="*/ 153 h 155"/>
                <a:gd name="T6" fmla="*/ 22 w 72"/>
                <a:gd name="T7" fmla="*/ 89 h 155"/>
                <a:gd name="T8" fmla="*/ 26 w 72"/>
                <a:gd name="T9" fmla="*/ 80 h 155"/>
                <a:gd name="T10" fmla="*/ 24 w 72"/>
                <a:gd name="T11" fmla="*/ 72 h 155"/>
                <a:gd name="T12" fmla="*/ 31 w 72"/>
                <a:gd name="T13" fmla="*/ 25 h 155"/>
                <a:gd name="T14" fmla="*/ 37 w 72"/>
                <a:gd name="T15" fmla="*/ 20 h 155"/>
                <a:gd name="T16" fmla="*/ 37 w 72"/>
                <a:gd name="T17" fmla="*/ 21 h 155"/>
                <a:gd name="T18" fmla="*/ 37 w 72"/>
                <a:gd name="T19" fmla="*/ 20 h 155"/>
                <a:gd name="T20" fmla="*/ 40 w 72"/>
                <a:gd name="T21" fmla="*/ 25 h 155"/>
                <a:gd name="T22" fmla="*/ 48 w 72"/>
                <a:gd name="T23" fmla="*/ 152 h 155"/>
                <a:gd name="T24" fmla="*/ 58 w 72"/>
                <a:gd name="T25" fmla="*/ 150 h 155"/>
                <a:gd name="T26" fmla="*/ 67 w 72"/>
                <a:gd name="T27" fmla="*/ 152 h 155"/>
                <a:gd name="T28" fmla="*/ 72 w 72"/>
                <a:gd name="T29" fmla="*/ 1 h 155"/>
                <a:gd name="T30" fmla="*/ 0 w 72"/>
                <a:gd name="T31" fmla="*/ 0 h 155"/>
                <a:gd name="T32" fmla="*/ 6 w 72"/>
                <a:gd name="T33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155">
                  <a:moveTo>
                    <a:pt x="6" y="155"/>
                  </a:moveTo>
                  <a:cubicBezTo>
                    <a:pt x="6" y="155"/>
                    <a:pt x="13" y="153"/>
                    <a:pt x="16" y="15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9" y="20"/>
                    <a:pt x="40" y="25"/>
                    <a:pt x="40" y="25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48" y="152"/>
                    <a:pt x="53" y="150"/>
                    <a:pt x="58" y="150"/>
                  </a:cubicBezTo>
                  <a:cubicBezTo>
                    <a:pt x="62" y="150"/>
                    <a:pt x="67" y="152"/>
                    <a:pt x="67" y="152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" y="155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0" name="Freeform 810"/>
            <p:cNvSpPr>
              <a:spLocks/>
            </p:cNvSpPr>
            <p:nvPr/>
          </p:nvSpPr>
          <p:spPr bwMode="auto">
            <a:xfrm>
              <a:off x="548354" y="2961196"/>
              <a:ext cx="250090" cy="542593"/>
            </a:xfrm>
            <a:custGeom>
              <a:avLst/>
              <a:gdLst>
                <a:gd name="T0" fmla="*/ 0 w 171"/>
                <a:gd name="T1" fmla="*/ 17 h 371"/>
                <a:gd name="T2" fmla="*/ 152 w 171"/>
                <a:gd name="T3" fmla="*/ 31 h 371"/>
                <a:gd name="T4" fmla="*/ 154 w 171"/>
                <a:gd name="T5" fmla="*/ 196 h 371"/>
                <a:gd name="T6" fmla="*/ 157 w 171"/>
                <a:gd name="T7" fmla="*/ 215 h 371"/>
                <a:gd name="T8" fmla="*/ 149 w 171"/>
                <a:gd name="T9" fmla="*/ 232 h 371"/>
                <a:gd name="T10" fmla="*/ 145 w 171"/>
                <a:gd name="T11" fmla="*/ 369 h 371"/>
                <a:gd name="T12" fmla="*/ 159 w 171"/>
                <a:gd name="T13" fmla="*/ 371 h 371"/>
                <a:gd name="T14" fmla="*/ 171 w 171"/>
                <a:gd name="T15" fmla="*/ 19 h 371"/>
                <a:gd name="T16" fmla="*/ 0 w 171"/>
                <a:gd name="T17" fmla="*/ 0 h 371"/>
                <a:gd name="T18" fmla="*/ 0 w 171"/>
                <a:gd name="T19" fmla="*/ 17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371">
                  <a:moveTo>
                    <a:pt x="0" y="17"/>
                  </a:moveTo>
                  <a:lnTo>
                    <a:pt x="152" y="31"/>
                  </a:lnTo>
                  <a:lnTo>
                    <a:pt x="154" y="196"/>
                  </a:lnTo>
                  <a:lnTo>
                    <a:pt x="157" y="215"/>
                  </a:lnTo>
                  <a:lnTo>
                    <a:pt x="149" y="232"/>
                  </a:lnTo>
                  <a:lnTo>
                    <a:pt x="145" y="369"/>
                  </a:lnTo>
                  <a:lnTo>
                    <a:pt x="159" y="371"/>
                  </a:lnTo>
                  <a:lnTo>
                    <a:pt x="171" y="19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1" name="Freeform 811"/>
            <p:cNvSpPr>
              <a:spLocks/>
            </p:cNvSpPr>
            <p:nvPr/>
          </p:nvSpPr>
          <p:spPr bwMode="auto">
            <a:xfrm>
              <a:off x="608318" y="3047485"/>
              <a:ext cx="68738" cy="470929"/>
            </a:xfrm>
            <a:custGeom>
              <a:avLst/>
              <a:gdLst>
                <a:gd name="T0" fmla="*/ 7 w 20"/>
                <a:gd name="T1" fmla="*/ 52 h 136"/>
                <a:gd name="T2" fmla="*/ 9 w 20"/>
                <a:gd name="T3" fmla="*/ 60 h 136"/>
                <a:gd name="T4" fmla="*/ 5 w 20"/>
                <a:gd name="T5" fmla="*/ 69 h 136"/>
                <a:gd name="T6" fmla="*/ 0 w 20"/>
                <a:gd name="T7" fmla="*/ 133 h 136"/>
                <a:gd name="T8" fmla="*/ 10 w 20"/>
                <a:gd name="T9" fmla="*/ 136 h 136"/>
                <a:gd name="T10" fmla="*/ 18 w 20"/>
                <a:gd name="T11" fmla="*/ 5 h 136"/>
                <a:gd name="T12" fmla="*/ 20 w 20"/>
                <a:gd name="T13" fmla="*/ 1 h 136"/>
                <a:gd name="T14" fmla="*/ 20 w 20"/>
                <a:gd name="T15" fmla="*/ 0 h 136"/>
                <a:gd name="T16" fmla="*/ 14 w 20"/>
                <a:gd name="T17" fmla="*/ 5 h 136"/>
                <a:gd name="T18" fmla="*/ 7 w 20"/>
                <a:gd name="T19" fmla="*/ 5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36">
                  <a:moveTo>
                    <a:pt x="7" y="52"/>
                  </a:moveTo>
                  <a:cubicBezTo>
                    <a:pt x="9" y="60"/>
                    <a:pt x="9" y="60"/>
                    <a:pt x="9" y="60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4" y="134"/>
                    <a:pt x="10" y="136"/>
                    <a:pt x="10" y="13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9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5"/>
                    <a:pt x="14" y="5"/>
                    <a:pt x="14" y="5"/>
                  </a:cubicBezTo>
                  <a:lnTo>
                    <a:pt x="7" y="52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2" name="Freeform 812"/>
            <p:cNvSpPr>
              <a:spLocks/>
            </p:cNvSpPr>
            <p:nvPr/>
          </p:nvSpPr>
          <p:spPr bwMode="auto">
            <a:xfrm>
              <a:off x="649268" y="2535604"/>
              <a:ext cx="238390" cy="318828"/>
            </a:xfrm>
            <a:custGeom>
              <a:avLst/>
              <a:gdLst>
                <a:gd name="T0" fmla="*/ 46 w 69"/>
                <a:gd name="T1" fmla="*/ 0 h 92"/>
                <a:gd name="T2" fmla="*/ 60 w 69"/>
                <a:gd name="T3" fmla="*/ 67 h 92"/>
                <a:gd name="T4" fmla="*/ 55 w 69"/>
                <a:gd name="T5" fmla="*/ 77 h 92"/>
                <a:gd name="T6" fmla="*/ 6 w 69"/>
                <a:gd name="T7" fmla="*/ 74 h 92"/>
                <a:gd name="T8" fmla="*/ 0 w 69"/>
                <a:gd name="T9" fmla="*/ 77 h 92"/>
                <a:gd name="T10" fmla="*/ 47 w 69"/>
                <a:gd name="T11" fmla="*/ 92 h 92"/>
                <a:gd name="T12" fmla="*/ 45 w 69"/>
                <a:gd name="T13" fmla="*/ 85 h 92"/>
                <a:gd name="T14" fmla="*/ 64 w 69"/>
                <a:gd name="T15" fmla="*/ 84 h 92"/>
                <a:gd name="T16" fmla="*/ 51 w 69"/>
                <a:gd name="T17" fmla="*/ 1 h 92"/>
                <a:gd name="T18" fmla="*/ 46 w 69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92">
                  <a:moveTo>
                    <a:pt x="46" y="0"/>
                  </a:moveTo>
                  <a:cubicBezTo>
                    <a:pt x="50" y="13"/>
                    <a:pt x="61" y="59"/>
                    <a:pt x="60" y="67"/>
                  </a:cubicBezTo>
                  <a:cubicBezTo>
                    <a:pt x="60" y="76"/>
                    <a:pt x="60" y="77"/>
                    <a:pt x="55" y="77"/>
                  </a:cubicBezTo>
                  <a:cubicBezTo>
                    <a:pt x="50" y="78"/>
                    <a:pt x="6" y="74"/>
                    <a:pt x="6" y="74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47" y="92"/>
                    <a:pt x="47" y="92"/>
                    <a:pt x="47" y="9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63" y="86"/>
                    <a:pt x="64" y="84"/>
                  </a:cubicBezTo>
                  <a:cubicBezTo>
                    <a:pt x="69" y="77"/>
                    <a:pt x="52" y="3"/>
                    <a:pt x="51" y="1"/>
                  </a:cubicBezTo>
                  <a:cubicBezTo>
                    <a:pt x="50" y="1"/>
                    <a:pt x="49" y="0"/>
                    <a:pt x="46" y="0"/>
                  </a:cubicBezTo>
                  <a:close/>
                </a:path>
              </a:pathLst>
            </a:custGeom>
            <a:solidFill>
              <a:srgbClr val="D864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3" name="Freeform 813"/>
            <p:cNvSpPr>
              <a:spLocks/>
            </p:cNvSpPr>
            <p:nvPr/>
          </p:nvSpPr>
          <p:spPr bwMode="auto">
            <a:xfrm>
              <a:off x="456216" y="2518054"/>
              <a:ext cx="403654" cy="511880"/>
            </a:xfrm>
            <a:custGeom>
              <a:avLst/>
              <a:gdLst>
                <a:gd name="T0" fmla="*/ 75 w 117"/>
                <a:gd name="T1" fmla="*/ 0 h 148"/>
                <a:gd name="T2" fmla="*/ 75 w 117"/>
                <a:gd name="T3" fmla="*/ 0 h 148"/>
                <a:gd name="T4" fmla="*/ 48 w 117"/>
                <a:gd name="T5" fmla="*/ 0 h 148"/>
                <a:gd name="T6" fmla="*/ 48 w 117"/>
                <a:gd name="T7" fmla="*/ 0 h 148"/>
                <a:gd name="T8" fmla="*/ 15 w 117"/>
                <a:gd name="T9" fmla="*/ 7 h 148"/>
                <a:gd name="T10" fmla="*/ 3 w 117"/>
                <a:gd name="T11" fmla="*/ 84 h 148"/>
                <a:gd name="T12" fmla="*/ 24 w 117"/>
                <a:gd name="T13" fmla="*/ 93 h 148"/>
                <a:gd name="T14" fmla="*/ 19 w 117"/>
                <a:gd name="T15" fmla="*/ 146 h 148"/>
                <a:gd name="T16" fmla="*/ 44 w 117"/>
                <a:gd name="T17" fmla="*/ 148 h 148"/>
                <a:gd name="T18" fmla="*/ 80 w 117"/>
                <a:gd name="T19" fmla="*/ 141 h 148"/>
                <a:gd name="T20" fmla="*/ 108 w 117"/>
                <a:gd name="T21" fmla="*/ 146 h 148"/>
                <a:gd name="T22" fmla="*/ 103 w 117"/>
                <a:gd name="T23" fmla="*/ 96 h 148"/>
                <a:gd name="T24" fmla="*/ 56 w 117"/>
                <a:gd name="T25" fmla="*/ 82 h 148"/>
                <a:gd name="T26" fmla="*/ 62 w 117"/>
                <a:gd name="T27" fmla="*/ 79 h 148"/>
                <a:gd name="T28" fmla="*/ 111 w 117"/>
                <a:gd name="T29" fmla="*/ 82 h 148"/>
                <a:gd name="T30" fmla="*/ 116 w 117"/>
                <a:gd name="T31" fmla="*/ 72 h 148"/>
                <a:gd name="T32" fmla="*/ 102 w 117"/>
                <a:gd name="T33" fmla="*/ 5 h 148"/>
                <a:gd name="T34" fmla="*/ 75 w 117"/>
                <a:gd name="T3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48">
                  <a:moveTo>
                    <a:pt x="75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3"/>
                    <a:pt x="16" y="6"/>
                    <a:pt x="15" y="7"/>
                  </a:cubicBezTo>
                  <a:cubicBezTo>
                    <a:pt x="13" y="9"/>
                    <a:pt x="0" y="80"/>
                    <a:pt x="3" y="84"/>
                  </a:cubicBezTo>
                  <a:cubicBezTo>
                    <a:pt x="7" y="89"/>
                    <a:pt x="24" y="93"/>
                    <a:pt x="24" y="93"/>
                  </a:cubicBezTo>
                  <a:cubicBezTo>
                    <a:pt x="19" y="146"/>
                    <a:pt x="19" y="146"/>
                    <a:pt x="19" y="146"/>
                  </a:cubicBezTo>
                  <a:cubicBezTo>
                    <a:pt x="44" y="148"/>
                    <a:pt x="44" y="148"/>
                    <a:pt x="44" y="148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108" y="146"/>
                    <a:pt x="108" y="146"/>
                    <a:pt x="108" y="146"/>
                  </a:cubicBezTo>
                  <a:cubicBezTo>
                    <a:pt x="103" y="96"/>
                    <a:pt x="103" y="96"/>
                    <a:pt x="103" y="96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62" y="79"/>
                    <a:pt x="106" y="83"/>
                    <a:pt x="111" y="82"/>
                  </a:cubicBezTo>
                  <a:cubicBezTo>
                    <a:pt x="116" y="82"/>
                    <a:pt x="116" y="81"/>
                    <a:pt x="116" y="72"/>
                  </a:cubicBezTo>
                  <a:cubicBezTo>
                    <a:pt x="117" y="64"/>
                    <a:pt x="106" y="18"/>
                    <a:pt x="102" y="5"/>
                  </a:cubicBezTo>
                  <a:cubicBezTo>
                    <a:pt x="94" y="3"/>
                    <a:pt x="77" y="0"/>
                    <a:pt x="75" y="0"/>
                  </a:cubicBezTo>
                  <a:close/>
                </a:path>
              </a:pathLst>
            </a:custGeom>
            <a:solidFill>
              <a:srgbClr val="E76C5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4" name="Freeform 814"/>
            <p:cNvSpPr>
              <a:spLocks/>
            </p:cNvSpPr>
            <p:nvPr/>
          </p:nvSpPr>
          <p:spPr bwMode="auto">
            <a:xfrm>
              <a:off x="621480" y="2462478"/>
              <a:ext cx="96526" cy="93601"/>
            </a:xfrm>
            <a:custGeom>
              <a:avLst/>
              <a:gdLst>
                <a:gd name="T0" fmla="*/ 26 w 28"/>
                <a:gd name="T1" fmla="*/ 0 h 27"/>
                <a:gd name="T2" fmla="*/ 1 w 28"/>
                <a:gd name="T3" fmla="*/ 1 h 27"/>
                <a:gd name="T4" fmla="*/ 0 w 28"/>
                <a:gd name="T5" fmla="*/ 17 h 27"/>
                <a:gd name="T6" fmla="*/ 14 w 28"/>
                <a:gd name="T7" fmla="*/ 27 h 27"/>
                <a:gd name="T8" fmla="*/ 27 w 28"/>
                <a:gd name="T9" fmla="*/ 17 h 27"/>
                <a:gd name="T10" fmla="*/ 26 w 28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7">
                  <a:moveTo>
                    <a:pt x="26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27"/>
                    <a:pt x="14" y="27"/>
                  </a:cubicBezTo>
                  <a:cubicBezTo>
                    <a:pt x="28" y="27"/>
                    <a:pt x="27" y="17"/>
                    <a:pt x="27" y="17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DAC4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5" name="Freeform 815"/>
            <p:cNvSpPr>
              <a:spLocks/>
            </p:cNvSpPr>
            <p:nvPr/>
          </p:nvSpPr>
          <p:spPr bwMode="auto">
            <a:xfrm>
              <a:off x="583455" y="2314765"/>
              <a:ext cx="76051" cy="195977"/>
            </a:xfrm>
            <a:custGeom>
              <a:avLst/>
              <a:gdLst>
                <a:gd name="T0" fmla="*/ 13 w 22"/>
                <a:gd name="T1" fmla="*/ 45 h 57"/>
                <a:gd name="T2" fmla="*/ 8 w 22"/>
                <a:gd name="T3" fmla="*/ 32 h 57"/>
                <a:gd name="T4" fmla="*/ 5 w 22"/>
                <a:gd name="T5" fmla="*/ 22 h 57"/>
                <a:gd name="T6" fmla="*/ 7 w 22"/>
                <a:gd name="T7" fmla="*/ 17 h 57"/>
                <a:gd name="T8" fmla="*/ 6 w 22"/>
                <a:gd name="T9" fmla="*/ 0 h 57"/>
                <a:gd name="T10" fmla="*/ 6 w 22"/>
                <a:gd name="T11" fmla="*/ 0 h 57"/>
                <a:gd name="T12" fmla="*/ 0 w 22"/>
                <a:gd name="T13" fmla="*/ 16 h 57"/>
                <a:gd name="T14" fmla="*/ 2 w 22"/>
                <a:gd name="T15" fmla="*/ 34 h 57"/>
                <a:gd name="T16" fmla="*/ 4 w 22"/>
                <a:gd name="T17" fmla="*/ 41 h 57"/>
                <a:gd name="T18" fmla="*/ 22 w 22"/>
                <a:gd name="T19" fmla="*/ 57 h 57"/>
                <a:gd name="T20" fmla="*/ 13 w 22"/>
                <a:gd name="T21" fmla="*/ 4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57">
                  <a:moveTo>
                    <a:pt x="13" y="45"/>
                  </a:moveTo>
                  <a:cubicBezTo>
                    <a:pt x="11" y="39"/>
                    <a:pt x="12" y="36"/>
                    <a:pt x="8" y="32"/>
                  </a:cubicBezTo>
                  <a:cubicBezTo>
                    <a:pt x="5" y="28"/>
                    <a:pt x="6" y="24"/>
                    <a:pt x="5" y="22"/>
                  </a:cubicBezTo>
                  <a:cubicBezTo>
                    <a:pt x="4" y="20"/>
                    <a:pt x="6" y="19"/>
                    <a:pt x="7" y="17"/>
                  </a:cubicBezTo>
                  <a:cubicBezTo>
                    <a:pt x="8" y="15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10"/>
                    <a:pt x="0" y="16"/>
                  </a:cubicBezTo>
                  <a:cubicBezTo>
                    <a:pt x="0" y="21"/>
                    <a:pt x="0" y="27"/>
                    <a:pt x="2" y="34"/>
                  </a:cubicBezTo>
                  <a:cubicBezTo>
                    <a:pt x="3" y="36"/>
                    <a:pt x="3" y="38"/>
                    <a:pt x="4" y="41"/>
                  </a:cubicBezTo>
                  <a:cubicBezTo>
                    <a:pt x="8" y="49"/>
                    <a:pt x="16" y="56"/>
                    <a:pt x="22" y="57"/>
                  </a:cubicBezTo>
                  <a:cubicBezTo>
                    <a:pt x="19" y="55"/>
                    <a:pt x="16" y="51"/>
                    <a:pt x="13" y="45"/>
                  </a:cubicBezTo>
                </a:path>
              </a:pathLst>
            </a:custGeom>
            <a:solidFill>
              <a:srgbClr val="FDE7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6" name="Freeform 816"/>
            <p:cNvSpPr>
              <a:spLocks/>
            </p:cNvSpPr>
            <p:nvPr/>
          </p:nvSpPr>
          <p:spPr bwMode="auto">
            <a:xfrm>
              <a:off x="590768" y="2286976"/>
              <a:ext cx="162339" cy="223764"/>
            </a:xfrm>
            <a:custGeom>
              <a:avLst/>
              <a:gdLst>
                <a:gd name="T0" fmla="*/ 22 w 47"/>
                <a:gd name="T1" fmla="*/ 0 h 65"/>
                <a:gd name="T2" fmla="*/ 4 w 47"/>
                <a:gd name="T3" fmla="*/ 8 h 65"/>
                <a:gd name="T4" fmla="*/ 4 w 47"/>
                <a:gd name="T5" fmla="*/ 8 h 65"/>
                <a:gd name="T6" fmla="*/ 3 w 47"/>
                <a:gd name="T7" fmla="*/ 26 h 65"/>
                <a:gd name="T8" fmla="*/ 3 w 47"/>
                <a:gd name="T9" fmla="*/ 32 h 65"/>
                <a:gd name="T10" fmla="*/ 6 w 47"/>
                <a:gd name="T11" fmla="*/ 47 h 65"/>
                <a:gd name="T12" fmla="*/ 11 w 47"/>
                <a:gd name="T13" fmla="*/ 58 h 65"/>
                <a:gd name="T14" fmla="*/ 20 w 47"/>
                <a:gd name="T15" fmla="*/ 65 h 65"/>
                <a:gd name="T16" fmla="*/ 22 w 47"/>
                <a:gd name="T17" fmla="*/ 65 h 65"/>
                <a:gd name="T18" fmla="*/ 42 w 47"/>
                <a:gd name="T19" fmla="*/ 49 h 65"/>
                <a:gd name="T20" fmla="*/ 47 w 47"/>
                <a:gd name="T21" fmla="*/ 24 h 65"/>
                <a:gd name="T22" fmla="*/ 22 w 47"/>
                <a:gd name="T2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65">
                  <a:moveTo>
                    <a:pt x="22" y="0"/>
                  </a:moveTo>
                  <a:cubicBezTo>
                    <a:pt x="15" y="0"/>
                    <a:pt x="8" y="3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24"/>
                    <a:pt x="3" y="26"/>
                  </a:cubicBezTo>
                  <a:cubicBezTo>
                    <a:pt x="3" y="27"/>
                    <a:pt x="2" y="30"/>
                    <a:pt x="3" y="32"/>
                  </a:cubicBezTo>
                  <a:cubicBezTo>
                    <a:pt x="4" y="34"/>
                    <a:pt x="0" y="38"/>
                    <a:pt x="6" y="47"/>
                  </a:cubicBezTo>
                  <a:cubicBezTo>
                    <a:pt x="9" y="52"/>
                    <a:pt x="8" y="52"/>
                    <a:pt x="11" y="58"/>
                  </a:cubicBezTo>
                  <a:cubicBezTo>
                    <a:pt x="13" y="64"/>
                    <a:pt x="17" y="63"/>
                    <a:pt x="20" y="65"/>
                  </a:cubicBezTo>
                  <a:cubicBezTo>
                    <a:pt x="21" y="65"/>
                    <a:pt x="22" y="65"/>
                    <a:pt x="22" y="65"/>
                  </a:cubicBezTo>
                  <a:cubicBezTo>
                    <a:pt x="29" y="65"/>
                    <a:pt x="39" y="58"/>
                    <a:pt x="42" y="49"/>
                  </a:cubicBezTo>
                  <a:cubicBezTo>
                    <a:pt x="45" y="39"/>
                    <a:pt x="47" y="31"/>
                    <a:pt x="47" y="24"/>
                  </a:cubicBezTo>
                  <a:cubicBezTo>
                    <a:pt x="47" y="16"/>
                    <a:pt x="39" y="0"/>
                    <a:pt x="22" y="0"/>
                  </a:cubicBezTo>
                </a:path>
              </a:pathLst>
            </a:custGeom>
            <a:solidFill>
              <a:srgbClr val="FDE7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7" name="Freeform 817"/>
            <p:cNvSpPr>
              <a:spLocks/>
            </p:cNvSpPr>
            <p:nvPr/>
          </p:nvSpPr>
          <p:spPr bwMode="auto">
            <a:xfrm>
              <a:off x="742868" y="2376190"/>
              <a:ext cx="27788" cy="48263"/>
            </a:xfrm>
            <a:custGeom>
              <a:avLst/>
              <a:gdLst>
                <a:gd name="T0" fmla="*/ 4 w 8"/>
                <a:gd name="T1" fmla="*/ 0 h 14"/>
                <a:gd name="T2" fmla="*/ 0 w 8"/>
                <a:gd name="T3" fmla="*/ 6 h 14"/>
                <a:gd name="T4" fmla="*/ 2 w 8"/>
                <a:gd name="T5" fmla="*/ 14 h 14"/>
                <a:gd name="T6" fmla="*/ 6 w 8"/>
                <a:gd name="T7" fmla="*/ 7 h 14"/>
                <a:gd name="T8" fmla="*/ 4 w 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4" y="0"/>
                  </a:moveTo>
                  <a:cubicBezTo>
                    <a:pt x="1" y="0"/>
                    <a:pt x="0" y="4"/>
                    <a:pt x="0" y="6"/>
                  </a:cubicBezTo>
                  <a:cubicBezTo>
                    <a:pt x="0" y="8"/>
                    <a:pt x="0" y="14"/>
                    <a:pt x="2" y="14"/>
                  </a:cubicBezTo>
                  <a:cubicBezTo>
                    <a:pt x="3" y="14"/>
                    <a:pt x="5" y="11"/>
                    <a:pt x="6" y="7"/>
                  </a:cubicBezTo>
                  <a:cubicBezTo>
                    <a:pt x="7" y="4"/>
                    <a:pt x="8" y="0"/>
                    <a:pt x="4" y="0"/>
                  </a:cubicBezTo>
                </a:path>
              </a:pathLst>
            </a:custGeom>
            <a:solidFill>
              <a:srgbClr val="F6D9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8" name="Freeform 818"/>
            <p:cNvSpPr>
              <a:spLocks/>
            </p:cNvSpPr>
            <p:nvPr/>
          </p:nvSpPr>
          <p:spPr bwMode="auto">
            <a:xfrm>
              <a:off x="663893" y="2363027"/>
              <a:ext cx="89214" cy="147713"/>
            </a:xfrm>
            <a:custGeom>
              <a:avLst/>
              <a:gdLst>
                <a:gd name="T0" fmla="*/ 26 w 26"/>
                <a:gd name="T1" fmla="*/ 0 h 43"/>
                <a:gd name="T2" fmla="*/ 18 w 26"/>
                <a:gd name="T3" fmla="*/ 0 h 43"/>
                <a:gd name="T4" fmla="*/ 18 w 26"/>
                <a:gd name="T5" fmla="*/ 0 h 43"/>
                <a:gd name="T6" fmla="*/ 21 w 26"/>
                <a:gd name="T7" fmla="*/ 9 h 43"/>
                <a:gd name="T8" fmla="*/ 16 w 26"/>
                <a:gd name="T9" fmla="*/ 20 h 43"/>
                <a:gd name="T10" fmla="*/ 14 w 26"/>
                <a:gd name="T11" fmla="*/ 29 h 43"/>
                <a:gd name="T12" fmla="*/ 4 w 26"/>
                <a:gd name="T13" fmla="*/ 41 h 43"/>
                <a:gd name="T14" fmla="*/ 2 w 26"/>
                <a:gd name="T15" fmla="*/ 42 h 43"/>
                <a:gd name="T16" fmla="*/ 0 w 26"/>
                <a:gd name="T17" fmla="*/ 43 h 43"/>
                <a:gd name="T18" fmla="*/ 2 w 26"/>
                <a:gd name="T19" fmla="*/ 43 h 43"/>
                <a:gd name="T20" fmla="*/ 21 w 26"/>
                <a:gd name="T21" fmla="*/ 27 h 43"/>
                <a:gd name="T22" fmla="*/ 24 w 26"/>
                <a:gd name="T23" fmla="*/ 17 h 43"/>
                <a:gd name="T24" fmla="*/ 24 w 26"/>
                <a:gd name="T25" fmla="*/ 13 h 43"/>
                <a:gd name="T26" fmla="*/ 26 w 26"/>
                <a:gd name="T27" fmla="*/ 5 h 43"/>
                <a:gd name="T28" fmla="*/ 26 w 26"/>
                <a:gd name="T29" fmla="*/ 4 h 43"/>
                <a:gd name="T30" fmla="*/ 26 w 26"/>
                <a:gd name="T31" fmla="*/ 2 h 43"/>
                <a:gd name="T32" fmla="*/ 26 w 26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43">
                  <a:moveTo>
                    <a:pt x="26" y="0"/>
                  </a:moveTo>
                  <a:cubicBezTo>
                    <a:pt x="25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3"/>
                    <a:pt x="22" y="6"/>
                    <a:pt x="21" y="9"/>
                  </a:cubicBezTo>
                  <a:cubicBezTo>
                    <a:pt x="20" y="12"/>
                    <a:pt x="20" y="18"/>
                    <a:pt x="16" y="20"/>
                  </a:cubicBezTo>
                  <a:cubicBezTo>
                    <a:pt x="13" y="23"/>
                    <a:pt x="15" y="24"/>
                    <a:pt x="14" y="29"/>
                  </a:cubicBezTo>
                  <a:cubicBezTo>
                    <a:pt x="13" y="33"/>
                    <a:pt x="6" y="40"/>
                    <a:pt x="4" y="41"/>
                  </a:cubicBezTo>
                  <a:cubicBezTo>
                    <a:pt x="3" y="41"/>
                    <a:pt x="3" y="42"/>
                    <a:pt x="2" y="42"/>
                  </a:cubicBezTo>
                  <a:cubicBezTo>
                    <a:pt x="2" y="42"/>
                    <a:pt x="1" y="43"/>
                    <a:pt x="0" y="43"/>
                  </a:cubicBezTo>
                  <a:cubicBezTo>
                    <a:pt x="1" y="43"/>
                    <a:pt x="1" y="43"/>
                    <a:pt x="2" y="43"/>
                  </a:cubicBezTo>
                  <a:cubicBezTo>
                    <a:pt x="8" y="43"/>
                    <a:pt x="19" y="36"/>
                    <a:pt x="21" y="27"/>
                  </a:cubicBezTo>
                  <a:cubicBezTo>
                    <a:pt x="22" y="24"/>
                    <a:pt x="23" y="20"/>
                    <a:pt x="24" y="17"/>
                  </a:cubicBezTo>
                  <a:cubicBezTo>
                    <a:pt x="24" y="16"/>
                    <a:pt x="24" y="14"/>
                    <a:pt x="24" y="13"/>
                  </a:cubicBezTo>
                  <a:cubicBezTo>
                    <a:pt x="24" y="11"/>
                    <a:pt x="24" y="6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3"/>
                    <a:pt x="26" y="2"/>
                  </a:cubicBezTo>
                  <a:cubicBezTo>
                    <a:pt x="26" y="2"/>
                    <a:pt x="26" y="1"/>
                    <a:pt x="26" y="0"/>
                  </a:cubicBezTo>
                </a:path>
              </a:pathLst>
            </a:custGeom>
            <a:solidFill>
              <a:srgbClr val="F6D9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9" name="Freeform 819"/>
            <p:cNvSpPr>
              <a:spLocks/>
            </p:cNvSpPr>
            <p:nvPr/>
          </p:nvSpPr>
          <p:spPr bwMode="auto">
            <a:xfrm>
              <a:off x="663893" y="2314765"/>
              <a:ext cx="92138" cy="195977"/>
            </a:xfrm>
            <a:custGeom>
              <a:avLst/>
              <a:gdLst>
                <a:gd name="T0" fmla="*/ 19 w 27"/>
                <a:gd name="T1" fmla="*/ 0 h 57"/>
                <a:gd name="T2" fmla="*/ 2 w 27"/>
                <a:gd name="T3" fmla="*/ 10 h 57"/>
                <a:gd name="T4" fmla="*/ 2 w 27"/>
                <a:gd name="T5" fmla="*/ 18 h 57"/>
                <a:gd name="T6" fmla="*/ 5 w 27"/>
                <a:gd name="T7" fmla="*/ 35 h 57"/>
                <a:gd name="T8" fmla="*/ 1 w 27"/>
                <a:gd name="T9" fmla="*/ 36 h 57"/>
                <a:gd name="T10" fmla="*/ 1 w 27"/>
                <a:gd name="T11" fmla="*/ 45 h 57"/>
                <a:gd name="T12" fmla="*/ 4 w 27"/>
                <a:gd name="T13" fmla="*/ 50 h 57"/>
                <a:gd name="T14" fmla="*/ 0 w 27"/>
                <a:gd name="T15" fmla="*/ 57 h 57"/>
                <a:gd name="T16" fmla="*/ 4 w 27"/>
                <a:gd name="T17" fmla="*/ 57 h 57"/>
                <a:gd name="T18" fmla="*/ 13 w 27"/>
                <a:gd name="T19" fmla="*/ 50 h 57"/>
                <a:gd name="T20" fmla="*/ 20 w 27"/>
                <a:gd name="T21" fmla="*/ 37 h 57"/>
                <a:gd name="T22" fmla="*/ 23 w 27"/>
                <a:gd name="T23" fmla="*/ 24 h 57"/>
                <a:gd name="T24" fmla="*/ 24 w 27"/>
                <a:gd name="T25" fmla="*/ 14 h 57"/>
                <a:gd name="T26" fmla="*/ 26 w 27"/>
                <a:gd name="T27" fmla="*/ 14 h 57"/>
                <a:gd name="T28" fmla="*/ 19 w 2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57">
                  <a:moveTo>
                    <a:pt x="19" y="0"/>
                  </a:moveTo>
                  <a:cubicBezTo>
                    <a:pt x="19" y="0"/>
                    <a:pt x="5" y="6"/>
                    <a:pt x="2" y="10"/>
                  </a:cubicBezTo>
                  <a:cubicBezTo>
                    <a:pt x="0" y="14"/>
                    <a:pt x="3" y="15"/>
                    <a:pt x="2" y="18"/>
                  </a:cubicBezTo>
                  <a:cubicBezTo>
                    <a:pt x="1" y="23"/>
                    <a:pt x="4" y="28"/>
                    <a:pt x="5" y="35"/>
                  </a:cubicBezTo>
                  <a:cubicBezTo>
                    <a:pt x="5" y="36"/>
                    <a:pt x="1" y="36"/>
                    <a:pt x="1" y="36"/>
                  </a:cubicBezTo>
                  <a:cubicBezTo>
                    <a:pt x="1" y="36"/>
                    <a:pt x="0" y="43"/>
                    <a:pt x="1" y="45"/>
                  </a:cubicBezTo>
                  <a:cubicBezTo>
                    <a:pt x="1" y="47"/>
                    <a:pt x="5" y="48"/>
                    <a:pt x="4" y="50"/>
                  </a:cubicBezTo>
                  <a:cubicBezTo>
                    <a:pt x="4" y="52"/>
                    <a:pt x="2" y="55"/>
                    <a:pt x="0" y="57"/>
                  </a:cubicBezTo>
                  <a:cubicBezTo>
                    <a:pt x="1" y="57"/>
                    <a:pt x="3" y="57"/>
                    <a:pt x="4" y="57"/>
                  </a:cubicBezTo>
                  <a:cubicBezTo>
                    <a:pt x="6" y="56"/>
                    <a:pt x="12" y="54"/>
                    <a:pt x="13" y="50"/>
                  </a:cubicBezTo>
                  <a:cubicBezTo>
                    <a:pt x="14" y="45"/>
                    <a:pt x="17" y="39"/>
                    <a:pt x="20" y="37"/>
                  </a:cubicBezTo>
                  <a:cubicBezTo>
                    <a:pt x="23" y="34"/>
                    <a:pt x="23" y="27"/>
                    <a:pt x="23" y="24"/>
                  </a:cubicBezTo>
                  <a:cubicBezTo>
                    <a:pt x="22" y="21"/>
                    <a:pt x="24" y="14"/>
                    <a:pt x="24" y="14"/>
                  </a:cubicBezTo>
                  <a:cubicBezTo>
                    <a:pt x="24" y="14"/>
                    <a:pt x="25" y="14"/>
                    <a:pt x="26" y="14"/>
                  </a:cubicBezTo>
                  <a:cubicBezTo>
                    <a:pt x="25" y="10"/>
                    <a:pt x="27" y="7"/>
                    <a:pt x="19" y="0"/>
                  </a:cubicBezTo>
                </a:path>
              </a:pathLst>
            </a:custGeom>
            <a:solidFill>
              <a:srgbClr val="F6D9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0" name="Freeform 820"/>
            <p:cNvSpPr>
              <a:spLocks/>
            </p:cNvSpPr>
            <p:nvPr/>
          </p:nvSpPr>
          <p:spPr bwMode="auto">
            <a:xfrm>
              <a:off x="745794" y="2383503"/>
              <a:ext cx="20475" cy="35100"/>
            </a:xfrm>
            <a:custGeom>
              <a:avLst/>
              <a:gdLst>
                <a:gd name="T0" fmla="*/ 1 w 6"/>
                <a:gd name="T1" fmla="*/ 3 h 10"/>
                <a:gd name="T2" fmla="*/ 1 w 6"/>
                <a:gd name="T3" fmla="*/ 6 h 10"/>
                <a:gd name="T4" fmla="*/ 1 w 6"/>
                <a:gd name="T5" fmla="*/ 9 h 10"/>
                <a:gd name="T6" fmla="*/ 4 w 6"/>
                <a:gd name="T7" fmla="*/ 6 h 10"/>
                <a:gd name="T8" fmla="*/ 5 w 6"/>
                <a:gd name="T9" fmla="*/ 1 h 10"/>
                <a:gd name="T10" fmla="*/ 1 w 6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1" y="3"/>
                  </a:moveTo>
                  <a:cubicBezTo>
                    <a:pt x="0" y="4"/>
                    <a:pt x="1" y="5"/>
                    <a:pt x="1" y="6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1" y="10"/>
                    <a:pt x="3" y="7"/>
                    <a:pt x="4" y="6"/>
                  </a:cubicBezTo>
                  <a:cubicBezTo>
                    <a:pt x="4" y="4"/>
                    <a:pt x="6" y="1"/>
                    <a:pt x="5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DAC4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1" name="Freeform 821"/>
            <p:cNvSpPr>
              <a:spLocks/>
            </p:cNvSpPr>
            <p:nvPr/>
          </p:nvSpPr>
          <p:spPr bwMode="auto">
            <a:xfrm>
              <a:off x="652193" y="2434691"/>
              <a:ext cx="27788" cy="11700"/>
            </a:xfrm>
            <a:custGeom>
              <a:avLst/>
              <a:gdLst>
                <a:gd name="T0" fmla="*/ 0 w 8"/>
                <a:gd name="T1" fmla="*/ 0 h 3"/>
                <a:gd name="T2" fmla="*/ 1 w 8"/>
                <a:gd name="T3" fmla="*/ 3 h 3"/>
                <a:gd name="T4" fmla="*/ 3 w 8"/>
                <a:gd name="T5" fmla="*/ 3 h 3"/>
                <a:gd name="T6" fmla="*/ 5 w 8"/>
                <a:gd name="T7" fmla="*/ 3 h 3"/>
                <a:gd name="T8" fmla="*/ 8 w 8"/>
                <a:gd name="T9" fmla="*/ 0 h 3"/>
                <a:gd name="T10" fmla="*/ 3 w 8"/>
                <a:gd name="T11" fmla="*/ 0 h 3"/>
                <a:gd name="T12" fmla="*/ 0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cubicBezTo>
                    <a:pt x="0" y="0"/>
                    <a:pt x="0" y="2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2"/>
                    <a:pt x="8" y="0"/>
                    <a:pt x="8" y="0"/>
                  </a:cubicBezTo>
                  <a:cubicBezTo>
                    <a:pt x="8" y="0"/>
                    <a:pt x="6" y="1"/>
                    <a:pt x="3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AC4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2" name="Freeform 822"/>
            <p:cNvSpPr>
              <a:spLocks/>
            </p:cNvSpPr>
            <p:nvPr/>
          </p:nvSpPr>
          <p:spPr bwMode="auto">
            <a:xfrm>
              <a:off x="562980" y="2376190"/>
              <a:ext cx="27788" cy="48263"/>
            </a:xfrm>
            <a:custGeom>
              <a:avLst/>
              <a:gdLst>
                <a:gd name="T0" fmla="*/ 4 w 8"/>
                <a:gd name="T1" fmla="*/ 0 h 14"/>
                <a:gd name="T2" fmla="*/ 2 w 8"/>
                <a:gd name="T3" fmla="*/ 7 h 14"/>
                <a:gd name="T4" fmla="*/ 7 w 8"/>
                <a:gd name="T5" fmla="*/ 14 h 14"/>
                <a:gd name="T6" fmla="*/ 8 w 8"/>
                <a:gd name="T7" fmla="*/ 9 h 14"/>
                <a:gd name="T8" fmla="*/ 8 w 8"/>
                <a:gd name="T9" fmla="*/ 6 h 14"/>
                <a:gd name="T10" fmla="*/ 4 w 8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4">
                  <a:moveTo>
                    <a:pt x="4" y="0"/>
                  </a:moveTo>
                  <a:cubicBezTo>
                    <a:pt x="0" y="0"/>
                    <a:pt x="2" y="4"/>
                    <a:pt x="2" y="7"/>
                  </a:cubicBezTo>
                  <a:cubicBezTo>
                    <a:pt x="3" y="11"/>
                    <a:pt x="5" y="14"/>
                    <a:pt x="7" y="14"/>
                  </a:cubicBezTo>
                  <a:cubicBezTo>
                    <a:pt x="8" y="14"/>
                    <a:pt x="7" y="12"/>
                    <a:pt x="8" y="9"/>
                  </a:cubicBezTo>
                  <a:cubicBezTo>
                    <a:pt x="8" y="8"/>
                    <a:pt x="8" y="6"/>
                    <a:pt x="8" y="6"/>
                  </a:cubicBezTo>
                  <a:cubicBezTo>
                    <a:pt x="8" y="4"/>
                    <a:pt x="7" y="0"/>
                    <a:pt x="4" y="0"/>
                  </a:cubicBezTo>
                  <a:close/>
                </a:path>
              </a:pathLst>
            </a:custGeom>
            <a:solidFill>
              <a:srgbClr val="FDE7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3" name="Freeform 823"/>
            <p:cNvSpPr>
              <a:spLocks/>
            </p:cNvSpPr>
            <p:nvPr/>
          </p:nvSpPr>
          <p:spPr bwMode="auto">
            <a:xfrm>
              <a:off x="570292" y="2380577"/>
              <a:ext cx="16087" cy="38025"/>
            </a:xfrm>
            <a:custGeom>
              <a:avLst/>
              <a:gdLst>
                <a:gd name="T0" fmla="*/ 1 w 5"/>
                <a:gd name="T1" fmla="*/ 1 h 11"/>
                <a:gd name="T2" fmla="*/ 1 w 5"/>
                <a:gd name="T3" fmla="*/ 6 h 11"/>
                <a:gd name="T4" fmla="*/ 4 w 5"/>
                <a:gd name="T5" fmla="*/ 10 h 11"/>
                <a:gd name="T6" fmla="*/ 4 w 5"/>
                <a:gd name="T7" fmla="*/ 6 h 11"/>
                <a:gd name="T8" fmla="*/ 5 w 5"/>
                <a:gd name="T9" fmla="*/ 3 h 11"/>
                <a:gd name="T10" fmla="*/ 1 w 5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1" y="1"/>
                  </a:moveTo>
                  <a:cubicBezTo>
                    <a:pt x="0" y="1"/>
                    <a:pt x="1" y="4"/>
                    <a:pt x="1" y="6"/>
                  </a:cubicBezTo>
                  <a:cubicBezTo>
                    <a:pt x="2" y="7"/>
                    <a:pt x="3" y="11"/>
                    <a:pt x="4" y="10"/>
                  </a:cubicBezTo>
                  <a:cubicBezTo>
                    <a:pt x="4" y="9"/>
                    <a:pt x="3" y="7"/>
                    <a:pt x="4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4" y="2"/>
                    <a:pt x="3" y="0"/>
                    <a:pt x="1" y="1"/>
                  </a:cubicBezTo>
                  <a:close/>
                </a:path>
              </a:pathLst>
            </a:custGeom>
            <a:solidFill>
              <a:srgbClr val="E4CC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4" name="Freeform 824"/>
            <p:cNvSpPr>
              <a:spLocks/>
            </p:cNvSpPr>
            <p:nvPr/>
          </p:nvSpPr>
          <p:spPr bwMode="auto">
            <a:xfrm>
              <a:off x="649268" y="2421528"/>
              <a:ext cx="24863" cy="17550"/>
            </a:xfrm>
            <a:custGeom>
              <a:avLst/>
              <a:gdLst>
                <a:gd name="T0" fmla="*/ 3 w 7"/>
                <a:gd name="T1" fmla="*/ 2 h 5"/>
                <a:gd name="T2" fmla="*/ 1 w 7"/>
                <a:gd name="T3" fmla="*/ 3 h 5"/>
                <a:gd name="T4" fmla="*/ 5 w 7"/>
                <a:gd name="T5" fmla="*/ 5 h 5"/>
                <a:gd name="T6" fmla="*/ 5 w 7"/>
                <a:gd name="T7" fmla="*/ 0 h 5"/>
                <a:gd name="T8" fmla="*/ 3 w 7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3" y="2"/>
                  </a:moveTo>
                  <a:cubicBezTo>
                    <a:pt x="2" y="2"/>
                    <a:pt x="1" y="2"/>
                    <a:pt x="1" y="3"/>
                  </a:cubicBezTo>
                  <a:cubicBezTo>
                    <a:pt x="0" y="5"/>
                    <a:pt x="4" y="4"/>
                    <a:pt x="5" y="5"/>
                  </a:cubicBezTo>
                  <a:cubicBezTo>
                    <a:pt x="7" y="5"/>
                    <a:pt x="6" y="1"/>
                    <a:pt x="5" y="0"/>
                  </a:cubicBezTo>
                  <a:cubicBezTo>
                    <a:pt x="5" y="0"/>
                    <a:pt x="4" y="2"/>
                    <a:pt x="3" y="2"/>
                  </a:cubicBezTo>
                  <a:close/>
                </a:path>
              </a:pathLst>
            </a:custGeom>
            <a:solidFill>
              <a:srgbClr val="FEF4E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5" name="Freeform 825"/>
            <p:cNvSpPr>
              <a:spLocks/>
            </p:cNvSpPr>
            <p:nvPr/>
          </p:nvSpPr>
          <p:spPr bwMode="auto">
            <a:xfrm>
              <a:off x="649268" y="2480029"/>
              <a:ext cx="35100" cy="17550"/>
            </a:xfrm>
            <a:custGeom>
              <a:avLst/>
              <a:gdLst>
                <a:gd name="T0" fmla="*/ 5 w 10"/>
                <a:gd name="T1" fmla="*/ 1 h 5"/>
                <a:gd name="T2" fmla="*/ 0 w 10"/>
                <a:gd name="T3" fmla="*/ 2 h 5"/>
                <a:gd name="T4" fmla="*/ 5 w 10"/>
                <a:gd name="T5" fmla="*/ 5 h 5"/>
                <a:gd name="T6" fmla="*/ 9 w 10"/>
                <a:gd name="T7" fmla="*/ 3 h 5"/>
                <a:gd name="T8" fmla="*/ 5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5" y="1"/>
                  </a:moveTo>
                  <a:cubicBezTo>
                    <a:pt x="4" y="2"/>
                    <a:pt x="0" y="0"/>
                    <a:pt x="0" y="2"/>
                  </a:cubicBezTo>
                  <a:cubicBezTo>
                    <a:pt x="0" y="4"/>
                    <a:pt x="2" y="5"/>
                    <a:pt x="5" y="5"/>
                  </a:cubicBezTo>
                  <a:cubicBezTo>
                    <a:pt x="7" y="5"/>
                    <a:pt x="9" y="5"/>
                    <a:pt x="9" y="3"/>
                  </a:cubicBezTo>
                  <a:cubicBezTo>
                    <a:pt x="10" y="0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FEF4E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6" name="Freeform 826"/>
            <p:cNvSpPr>
              <a:spLocks/>
            </p:cNvSpPr>
            <p:nvPr/>
          </p:nvSpPr>
          <p:spPr bwMode="auto">
            <a:xfrm>
              <a:off x="636105" y="2456628"/>
              <a:ext cx="58501" cy="10237"/>
            </a:xfrm>
            <a:custGeom>
              <a:avLst/>
              <a:gdLst>
                <a:gd name="T0" fmla="*/ 10 w 17"/>
                <a:gd name="T1" fmla="*/ 0 h 3"/>
                <a:gd name="T2" fmla="*/ 8 w 17"/>
                <a:gd name="T3" fmla="*/ 1 h 3"/>
                <a:gd name="T4" fmla="*/ 7 w 17"/>
                <a:gd name="T5" fmla="*/ 0 h 3"/>
                <a:gd name="T6" fmla="*/ 1 w 17"/>
                <a:gd name="T7" fmla="*/ 1 h 3"/>
                <a:gd name="T8" fmla="*/ 8 w 17"/>
                <a:gd name="T9" fmla="*/ 3 h 3"/>
                <a:gd name="T10" fmla="*/ 17 w 17"/>
                <a:gd name="T11" fmla="*/ 1 h 3"/>
                <a:gd name="T12" fmla="*/ 10 w 17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">
                  <a:moveTo>
                    <a:pt x="10" y="0"/>
                  </a:moveTo>
                  <a:cubicBezTo>
                    <a:pt x="10" y="0"/>
                    <a:pt x="9" y="1"/>
                    <a:pt x="8" y="1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5" y="1"/>
                    <a:pt x="1" y="0"/>
                    <a:pt x="1" y="1"/>
                  </a:cubicBezTo>
                  <a:cubicBezTo>
                    <a:pt x="0" y="1"/>
                    <a:pt x="4" y="3"/>
                    <a:pt x="8" y="3"/>
                  </a:cubicBezTo>
                  <a:cubicBezTo>
                    <a:pt x="12" y="3"/>
                    <a:pt x="17" y="1"/>
                    <a:pt x="17" y="1"/>
                  </a:cubicBezTo>
                  <a:cubicBezTo>
                    <a:pt x="17" y="0"/>
                    <a:pt x="11" y="1"/>
                    <a:pt x="10" y="0"/>
                  </a:cubicBezTo>
                  <a:close/>
                </a:path>
              </a:pathLst>
            </a:custGeom>
            <a:solidFill>
              <a:srgbClr val="DABA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7" name="Freeform 827"/>
            <p:cNvSpPr>
              <a:spLocks/>
            </p:cNvSpPr>
            <p:nvPr/>
          </p:nvSpPr>
          <p:spPr bwMode="auto">
            <a:xfrm>
              <a:off x="641956" y="2466866"/>
              <a:ext cx="32175" cy="5850"/>
            </a:xfrm>
            <a:custGeom>
              <a:avLst/>
              <a:gdLst>
                <a:gd name="T0" fmla="*/ 5 w 9"/>
                <a:gd name="T1" fmla="*/ 1 h 2"/>
                <a:gd name="T2" fmla="*/ 0 w 9"/>
                <a:gd name="T3" fmla="*/ 0 h 2"/>
                <a:gd name="T4" fmla="*/ 4 w 9"/>
                <a:gd name="T5" fmla="*/ 1 h 2"/>
                <a:gd name="T6" fmla="*/ 9 w 9"/>
                <a:gd name="T7" fmla="*/ 1 h 2"/>
                <a:gd name="T8" fmla="*/ 5 w 9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">
                  <a:moveTo>
                    <a:pt x="5" y="1"/>
                  </a:moveTo>
                  <a:cubicBezTo>
                    <a:pt x="4" y="1"/>
                    <a:pt x="0" y="0"/>
                    <a:pt x="0" y="0"/>
                  </a:cubicBezTo>
                  <a:cubicBezTo>
                    <a:pt x="0" y="0"/>
                    <a:pt x="3" y="1"/>
                    <a:pt x="4" y="1"/>
                  </a:cubicBezTo>
                  <a:cubicBezTo>
                    <a:pt x="5" y="2"/>
                    <a:pt x="8" y="1"/>
                    <a:pt x="9" y="1"/>
                  </a:cubicBezTo>
                  <a:cubicBezTo>
                    <a:pt x="9" y="1"/>
                    <a:pt x="7" y="1"/>
                    <a:pt x="5" y="1"/>
                  </a:cubicBezTo>
                  <a:close/>
                </a:path>
              </a:pathLst>
            </a:custGeom>
            <a:solidFill>
              <a:srgbClr val="FEF4E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8" name="Freeform 828"/>
            <p:cNvSpPr>
              <a:spLocks/>
            </p:cNvSpPr>
            <p:nvPr/>
          </p:nvSpPr>
          <p:spPr bwMode="auto">
            <a:xfrm>
              <a:off x="652193" y="233816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57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9" name="Freeform 829"/>
            <p:cNvSpPr>
              <a:spLocks/>
            </p:cNvSpPr>
            <p:nvPr/>
          </p:nvSpPr>
          <p:spPr bwMode="auto">
            <a:xfrm>
              <a:off x="625868" y="2380577"/>
              <a:ext cx="10237" cy="10237"/>
            </a:xfrm>
            <a:custGeom>
              <a:avLst/>
              <a:gdLst>
                <a:gd name="T0" fmla="*/ 1 w 3"/>
                <a:gd name="T1" fmla="*/ 0 h 3"/>
                <a:gd name="T2" fmla="*/ 0 w 3"/>
                <a:gd name="T3" fmla="*/ 1 h 3"/>
                <a:gd name="T4" fmla="*/ 1 w 3"/>
                <a:gd name="T5" fmla="*/ 3 h 3"/>
                <a:gd name="T6" fmla="*/ 3 w 3"/>
                <a:gd name="T7" fmla="*/ 2 h 3"/>
                <a:gd name="T8" fmla="*/ 1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0" name="Freeform 830"/>
            <p:cNvSpPr>
              <a:spLocks/>
            </p:cNvSpPr>
            <p:nvPr/>
          </p:nvSpPr>
          <p:spPr bwMode="auto">
            <a:xfrm>
              <a:off x="697531" y="2380577"/>
              <a:ext cx="10237" cy="10237"/>
            </a:xfrm>
            <a:custGeom>
              <a:avLst/>
              <a:gdLst>
                <a:gd name="T0" fmla="*/ 1 w 3"/>
                <a:gd name="T1" fmla="*/ 0 h 3"/>
                <a:gd name="T2" fmla="*/ 0 w 3"/>
                <a:gd name="T3" fmla="*/ 2 h 3"/>
                <a:gd name="T4" fmla="*/ 1 w 3"/>
                <a:gd name="T5" fmla="*/ 3 h 3"/>
                <a:gd name="T6" fmla="*/ 3 w 3"/>
                <a:gd name="T7" fmla="*/ 2 h 3"/>
                <a:gd name="T8" fmla="*/ 1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1" name="Freeform 831"/>
            <p:cNvSpPr>
              <a:spLocks/>
            </p:cNvSpPr>
            <p:nvPr/>
          </p:nvSpPr>
          <p:spPr bwMode="auto">
            <a:xfrm>
              <a:off x="659506" y="2515129"/>
              <a:ext cx="24863" cy="17550"/>
            </a:xfrm>
            <a:custGeom>
              <a:avLst/>
              <a:gdLst>
                <a:gd name="T0" fmla="*/ 3 w 7"/>
                <a:gd name="T1" fmla="*/ 3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1 h 5"/>
                <a:gd name="T8" fmla="*/ 3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3" y="3"/>
                  </a:moveTo>
                  <a:cubicBezTo>
                    <a:pt x="3" y="4"/>
                    <a:pt x="0" y="2"/>
                    <a:pt x="0" y="3"/>
                  </a:cubicBezTo>
                  <a:cubicBezTo>
                    <a:pt x="0" y="3"/>
                    <a:pt x="2" y="5"/>
                    <a:pt x="4" y="5"/>
                  </a:cubicBezTo>
                  <a:cubicBezTo>
                    <a:pt x="6" y="4"/>
                    <a:pt x="7" y="2"/>
                    <a:pt x="6" y="1"/>
                  </a:cubicBezTo>
                  <a:cubicBezTo>
                    <a:pt x="5" y="0"/>
                    <a:pt x="4" y="2"/>
                    <a:pt x="3" y="3"/>
                  </a:cubicBezTo>
                  <a:close/>
                </a:path>
              </a:pathLst>
            </a:custGeom>
            <a:solidFill>
              <a:srgbClr val="DFCAC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2" name="Freeform 832"/>
            <p:cNvSpPr>
              <a:spLocks/>
            </p:cNvSpPr>
            <p:nvPr/>
          </p:nvSpPr>
          <p:spPr bwMode="auto">
            <a:xfrm>
              <a:off x="611242" y="2380577"/>
              <a:ext cx="38025" cy="2924"/>
            </a:xfrm>
            <a:custGeom>
              <a:avLst/>
              <a:gdLst>
                <a:gd name="T0" fmla="*/ 7 w 11"/>
                <a:gd name="T1" fmla="*/ 0 h 1"/>
                <a:gd name="T2" fmla="*/ 5 w 11"/>
                <a:gd name="T3" fmla="*/ 0 h 1"/>
                <a:gd name="T4" fmla="*/ 2 w 11"/>
                <a:gd name="T5" fmla="*/ 1 h 1"/>
                <a:gd name="T6" fmla="*/ 0 w 11"/>
                <a:gd name="T7" fmla="*/ 1 h 1"/>
                <a:gd name="T8" fmla="*/ 0 w 11"/>
                <a:gd name="T9" fmla="*/ 1 h 1"/>
                <a:gd name="T10" fmla="*/ 5 w 11"/>
                <a:gd name="T11" fmla="*/ 1 h 1"/>
                <a:gd name="T12" fmla="*/ 9 w 11"/>
                <a:gd name="T13" fmla="*/ 1 h 1"/>
                <a:gd name="T14" fmla="*/ 11 w 11"/>
                <a:gd name="T15" fmla="*/ 1 h 1"/>
                <a:gd name="T16" fmla="*/ 11 w 11"/>
                <a:gd name="T17" fmla="*/ 1 h 1"/>
                <a:gd name="T18" fmla="*/ 9 w 11"/>
                <a:gd name="T19" fmla="*/ 0 h 1"/>
                <a:gd name="T20" fmla="*/ 7 w 11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">
                  <a:moveTo>
                    <a:pt x="7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3" y="1"/>
                    <a:pt x="5" y="1"/>
                  </a:cubicBezTo>
                  <a:cubicBezTo>
                    <a:pt x="7" y="1"/>
                    <a:pt x="8" y="1"/>
                    <a:pt x="9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0" y="1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3" name="Freeform 833"/>
            <p:cNvSpPr>
              <a:spLocks/>
            </p:cNvSpPr>
            <p:nvPr/>
          </p:nvSpPr>
          <p:spPr bwMode="auto">
            <a:xfrm>
              <a:off x="684368" y="2380577"/>
              <a:ext cx="38025" cy="2924"/>
            </a:xfrm>
            <a:custGeom>
              <a:avLst/>
              <a:gdLst>
                <a:gd name="T0" fmla="*/ 6 w 11"/>
                <a:gd name="T1" fmla="*/ 0 h 1"/>
                <a:gd name="T2" fmla="*/ 4 w 11"/>
                <a:gd name="T3" fmla="*/ 0 h 1"/>
                <a:gd name="T4" fmla="*/ 2 w 11"/>
                <a:gd name="T5" fmla="*/ 0 h 1"/>
                <a:gd name="T6" fmla="*/ 0 w 11"/>
                <a:gd name="T7" fmla="*/ 1 h 1"/>
                <a:gd name="T8" fmla="*/ 0 w 11"/>
                <a:gd name="T9" fmla="*/ 1 h 1"/>
                <a:gd name="T10" fmla="*/ 2 w 11"/>
                <a:gd name="T11" fmla="*/ 1 h 1"/>
                <a:gd name="T12" fmla="*/ 6 w 11"/>
                <a:gd name="T13" fmla="*/ 1 h 1"/>
                <a:gd name="T14" fmla="*/ 11 w 11"/>
                <a:gd name="T15" fmla="*/ 1 h 1"/>
                <a:gd name="T16" fmla="*/ 11 w 11"/>
                <a:gd name="T17" fmla="*/ 1 h 1"/>
                <a:gd name="T18" fmla="*/ 9 w 11"/>
                <a:gd name="T19" fmla="*/ 1 h 1"/>
                <a:gd name="T20" fmla="*/ 6 w 11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">
                  <a:moveTo>
                    <a:pt x="6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6" y="1"/>
                  </a:cubicBezTo>
                  <a:cubicBezTo>
                    <a:pt x="8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4" name="Freeform 834"/>
            <p:cNvSpPr>
              <a:spLocks/>
            </p:cNvSpPr>
            <p:nvPr/>
          </p:nvSpPr>
          <p:spPr bwMode="auto">
            <a:xfrm>
              <a:off x="598079" y="2373264"/>
              <a:ext cx="5850" cy="23400"/>
            </a:xfrm>
            <a:custGeom>
              <a:avLst/>
              <a:gdLst>
                <a:gd name="T0" fmla="*/ 2 w 2"/>
                <a:gd name="T1" fmla="*/ 0 h 7"/>
                <a:gd name="T2" fmla="*/ 1 w 2"/>
                <a:gd name="T3" fmla="*/ 0 h 7"/>
                <a:gd name="T4" fmla="*/ 0 w 2"/>
                <a:gd name="T5" fmla="*/ 4 h 7"/>
                <a:gd name="T6" fmla="*/ 1 w 2"/>
                <a:gd name="T7" fmla="*/ 7 h 7"/>
                <a:gd name="T8" fmla="*/ 1 w 2"/>
                <a:gd name="T9" fmla="*/ 7 h 7"/>
                <a:gd name="T10" fmla="*/ 1 w 2"/>
                <a:gd name="T11" fmla="*/ 7 h 7"/>
                <a:gd name="T12" fmla="*/ 1 w 2"/>
                <a:gd name="T13" fmla="*/ 1 h 7"/>
                <a:gd name="T14" fmla="*/ 2 w 2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2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D4E2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5" name="Freeform 835"/>
            <p:cNvSpPr>
              <a:spLocks noEditPoints="1"/>
            </p:cNvSpPr>
            <p:nvPr/>
          </p:nvSpPr>
          <p:spPr bwMode="auto">
            <a:xfrm>
              <a:off x="598079" y="2370340"/>
              <a:ext cx="65814" cy="33638"/>
            </a:xfrm>
            <a:custGeom>
              <a:avLst/>
              <a:gdLst>
                <a:gd name="T0" fmla="*/ 4 w 19"/>
                <a:gd name="T1" fmla="*/ 4 h 10"/>
                <a:gd name="T2" fmla="*/ 4 w 19"/>
                <a:gd name="T3" fmla="*/ 4 h 10"/>
                <a:gd name="T4" fmla="*/ 6 w 19"/>
                <a:gd name="T5" fmla="*/ 4 h 10"/>
                <a:gd name="T6" fmla="*/ 9 w 19"/>
                <a:gd name="T7" fmla="*/ 3 h 10"/>
                <a:gd name="T8" fmla="*/ 11 w 19"/>
                <a:gd name="T9" fmla="*/ 3 h 10"/>
                <a:gd name="T10" fmla="*/ 11 w 19"/>
                <a:gd name="T11" fmla="*/ 3 h 10"/>
                <a:gd name="T12" fmla="*/ 13 w 19"/>
                <a:gd name="T13" fmla="*/ 3 h 10"/>
                <a:gd name="T14" fmla="*/ 15 w 19"/>
                <a:gd name="T15" fmla="*/ 4 h 10"/>
                <a:gd name="T16" fmla="*/ 15 w 19"/>
                <a:gd name="T17" fmla="*/ 4 h 10"/>
                <a:gd name="T18" fmla="*/ 13 w 19"/>
                <a:gd name="T19" fmla="*/ 4 h 10"/>
                <a:gd name="T20" fmla="*/ 11 w 19"/>
                <a:gd name="T21" fmla="*/ 4 h 10"/>
                <a:gd name="T22" fmla="*/ 11 w 19"/>
                <a:gd name="T23" fmla="*/ 5 h 10"/>
                <a:gd name="T24" fmla="*/ 9 w 19"/>
                <a:gd name="T25" fmla="*/ 6 h 10"/>
                <a:gd name="T26" fmla="*/ 9 w 19"/>
                <a:gd name="T27" fmla="*/ 6 h 10"/>
                <a:gd name="T28" fmla="*/ 8 w 19"/>
                <a:gd name="T29" fmla="*/ 4 h 10"/>
                <a:gd name="T30" fmla="*/ 8 w 19"/>
                <a:gd name="T31" fmla="*/ 4 h 10"/>
                <a:gd name="T32" fmla="*/ 4 w 19"/>
                <a:gd name="T33" fmla="*/ 4 h 10"/>
                <a:gd name="T34" fmla="*/ 3 w 19"/>
                <a:gd name="T35" fmla="*/ 0 h 10"/>
                <a:gd name="T36" fmla="*/ 2 w 19"/>
                <a:gd name="T37" fmla="*/ 1 h 10"/>
                <a:gd name="T38" fmla="*/ 1 w 19"/>
                <a:gd name="T39" fmla="*/ 2 h 10"/>
                <a:gd name="T40" fmla="*/ 1 w 19"/>
                <a:gd name="T41" fmla="*/ 8 h 10"/>
                <a:gd name="T42" fmla="*/ 1 w 19"/>
                <a:gd name="T43" fmla="*/ 8 h 10"/>
                <a:gd name="T44" fmla="*/ 3 w 19"/>
                <a:gd name="T45" fmla="*/ 10 h 10"/>
                <a:gd name="T46" fmla="*/ 17 w 19"/>
                <a:gd name="T47" fmla="*/ 8 h 10"/>
                <a:gd name="T48" fmla="*/ 19 w 19"/>
                <a:gd name="T49" fmla="*/ 3 h 10"/>
                <a:gd name="T50" fmla="*/ 18 w 19"/>
                <a:gd name="T51" fmla="*/ 2 h 10"/>
                <a:gd name="T52" fmla="*/ 3 w 19"/>
                <a:gd name="T5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10"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7" y="3"/>
                    <a:pt x="8" y="3"/>
                    <a:pt x="9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3" y="3"/>
                    <a:pt x="13" y="3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4" y="4"/>
                    <a:pt x="13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1" y="4"/>
                    <a:pt x="11" y="4"/>
                    <a:pt x="11" y="5"/>
                  </a:cubicBezTo>
                  <a:cubicBezTo>
                    <a:pt x="11" y="5"/>
                    <a:pt x="10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4"/>
                    <a:pt x="4" y="4"/>
                    <a:pt x="4" y="4"/>
                  </a:cubicBezTo>
                  <a:moveTo>
                    <a:pt x="3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D4E2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6" name="Freeform 836"/>
            <p:cNvSpPr>
              <a:spLocks/>
            </p:cNvSpPr>
            <p:nvPr/>
          </p:nvSpPr>
          <p:spPr bwMode="auto">
            <a:xfrm>
              <a:off x="625868" y="2383503"/>
              <a:ext cx="10237" cy="7313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0 h 2"/>
                <a:gd name="T4" fmla="*/ 0 w 3"/>
                <a:gd name="T5" fmla="*/ 0 h 2"/>
                <a:gd name="T6" fmla="*/ 1 w 3"/>
                <a:gd name="T7" fmla="*/ 2 h 2"/>
                <a:gd name="T8" fmla="*/ 1 w 3"/>
                <a:gd name="T9" fmla="*/ 2 h 2"/>
                <a:gd name="T10" fmla="*/ 3 w 3"/>
                <a:gd name="T11" fmla="*/ 1 h 2"/>
                <a:gd name="T12" fmla="*/ 3 w 3"/>
                <a:gd name="T13" fmla="*/ 0 h 2"/>
                <a:gd name="T14" fmla="*/ 1 w 3"/>
                <a:gd name="T15" fmla="*/ 0 h 2"/>
                <a:gd name="T16" fmla="*/ 1 w 3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7D95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7" name="Freeform 837"/>
            <p:cNvSpPr>
              <a:spLocks/>
            </p:cNvSpPr>
            <p:nvPr/>
          </p:nvSpPr>
          <p:spPr bwMode="auto">
            <a:xfrm>
              <a:off x="611242" y="2380577"/>
              <a:ext cx="38025" cy="2924"/>
            </a:xfrm>
            <a:custGeom>
              <a:avLst/>
              <a:gdLst>
                <a:gd name="T0" fmla="*/ 7 w 11"/>
                <a:gd name="T1" fmla="*/ 0 h 1"/>
                <a:gd name="T2" fmla="*/ 5 w 11"/>
                <a:gd name="T3" fmla="*/ 0 h 1"/>
                <a:gd name="T4" fmla="*/ 2 w 11"/>
                <a:gd name="T5" fmla="*/ 1 h 1"/>
                <a:gd name="T6" fmla="*/ 0 w 11"/>
                <a:gd name="T7" fmla="*/ 1 h 1"/>
                <a:gd name="T8" fmla="*/ 0 w 11"/>
                <a:gd name="T9" fmla="*/ 1 h 1"/>
                <a:gd name="T10" fmla="*/ 4 w 11"/>
                <a:gd name="T11" fmla="*/ 1 h 1"/>
                <a:gd name="T12" fmla="*/ 5 w 11"/>
                <a:gd name="T13" fmla="*/ 1 h 1"/>
                <a:gd name="T14" fmla="*/ 5 w 11"/>
                <a:gd name="T15" fmla="*/ 1 h 1"/>
                <a:gd name="T16" fmla="*/ 7 w 11"/>
                <a:gd name="T17" fmla="*/ 1 h 1"/>
                <a:gd name="T18" fmla="*/ 9 w 11"/>
                <a:gd name="T19" fmla="*/ 1 h 1"/>
                <a:gd name="T20" fmla="*/ 11 w 11"/>
                <a:gd name="T21" fmla="*/ 1 h 1"/>
                <a:gd name="T22" fmla="*/ 11 w 11"/>
                <a:gd name="T23" fmla="*/ 1 h 1"/>
                <a:gd name="T24" fmla="*/ 9 w 11"/>
                <a:gd name="T25" fmla="*/ 0 h 1"/>
                <a:gd name="T26" fmla="*/ 7 w 11"/>
                <a:gd name="T27" fmla="*/ 0 h 1"/>
                <a:gd name="T28" fmla="*/ 7 w 11"/>
                <a:gd name="T2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">
                  <a:moveTo>
                    <a:pt x="7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2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8" y="1"/>
                    <a:pt x="9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0" y="1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657E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8" name="Freeform 838"/>
            <p:cNvSpPr>
              <a:spLocks noEditPoints="1"/>
            </p:cNvSpPr>
            <p:nvPr/>
          </p:nvSpPr>
          <p:spPr bwMode="auto">
            <a:xfrm>
              <a:off x="669743" y="2373264"/>
              <a:ext cx="62888" cy="30713"/>
            </a:xfrm>
            <a:custGeom>
              <a:avLst/>
              <a:gdLst>
                <a:gd name="T0" fmla="*/ 4 w 18"/>
                <a:gd name="T1" fmla="*/ 3 h 9"/>
                <a:gd name="T2" fmla="*/ 4 w 18"/>
                <a:gd name="T3" fmla="*/ 3 h 9"/>
                <a:gd name="T4" fmla="*/ 6 w 18"/>
                <a:gd name="T5" fmla="*/ 2 h 9"/>
                <a:gd name="T6" fmla="*/ 8 w 18"/>
                <a:gd name="T7" fmla="*/ 2 h 9"/>
                <a:gd name="T8" fmla="*/ 8 w 18"/>
                <a:gd name="T9" fmla="*/ 2 h 9"/>
                <a:gd name="T10" fmla="*/ 10 w 18"/>
                <a:gd name="T11" fmla="*/ 2 h 9"/>
                <a:gd name="T12" fmla="*/ 13 w 18"/>
                <a:gd name="T13" fmla="*/ 3 h 9"/>
                <a:gd name="T14" fmla="*/ 15 w 18"/>
                <a:gd name="T15" fmla="*/ 3 h 9"/>
                <a:gd name="T16" fmla="*/ 15 w 18"/>
                <a:gd name="T17" fmla="*/ 3 h 9"/>
                <a:gd name="T18" fmla="*/ 10 w 18"/>
                <a:gd name="T19" fmla="*/ 3 h 9"/>
                <a:gd name="T20" fmla="*/ 11 w 18"/>
                <a:gd name="T21" fmla="*/ 4 h 9"/>
                <a:gd name="T22" fmla="*/ 9 w 18"/>
                <a:gd name="T23" fmla="*/ 5 h 9"/>
                <a:gd name="T24" fmla="*/ 9 w 18"/>
                <a:gd name="T25" fmla="*/ 5 h 9"/>
                <a:gd name="T26" fmla="*/ 8 w 18"/>
                <a:gd name="T27" fmla="*/ 4 h 9"/>
                <a:gd name="T28" fmla="*/ 8 w 18"/>
                <a:gd name="T29" fmla="*/ 3 h 9"/>
                <a:gd name="T30" fmla="*/ 6 w 18"/>
                <a:gd name="T31" fmla="*/ 3 h 9"/>
                <a:gd name="T32" fmla="*/ 4 w 18"/>
                <a:gd name="T33" fmla="*/ 3 h 9"/>
                <a:gd name="T34" fmla="*/ 15 w 18"/>
                <a:gd name="T35" fmla="*/ 0 h 9"/>
                <a:gd name="T36" fmla="*/ 1 w 18"/>
                <a:gd name="T37" fmla="*/ 0 h 9"/>
                <a:gd name="T38" fmla="*/ 0 w 18"/>
                <a:gd name="T39" fmla="*/ 2 h 9"/>
                <a:gd name="T40" fmla="*/ 0 w 18"/>
                <a:gd name="T41" fmla="*/ 3 h 9"/>
                <a:gd name="T42" fmla="*/ 2 w 18"/>
                <a:gd name="T43" fmla="*/ 6 h 9"/>
                <a:gd name="T44" fmla="*/ 3 w 18"/>
                <a:gd name="T45" fmla="*/ 7 h 9"/>
                <a:gd name="T46" fmla="*/ 14 w 18"/>
                <a:gd name="T47" fmla="*/ 9 h 9"/>
                <a:gd name="T48" fmla="*/ 16 w 18"/>
                <a:gd name="T49" fmla="*/ 9 h 9"/>
                <a:gd name="T50" fmla="*/ 18 w 18"/>
                <a:gd name="T51" fmla="*/ 7 h 9"/>
                <a:gd name="T52" fmla="*/ 18 w 18"/>
                <a:gd name="T53" fmla="*/ 5 h 9"/>
                <a:gd name="T54" fmla="*/ 18 w 18"/>
                <a:gd name="T55" fmla="*/ 2 h 9"/>
                <a:gd name="T56" fmla="*/ 15 w 18"/>
                <a:gd name="T5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" h="9"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1" y="2"/>
                    <a:pt x="12" y="2"/>
                    <a:pt x="13" y="3"/>
                  </a:cubicBezTo>
                  <a:cubicBezTo>
                    <a:pt x="14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3" y="3"/>
                    <a:pt x="10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4"/>
                    <a:pt x="10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5" y="3"/>
                    <a:pt x="4" y="3"/>
                    <a:pt x="4" y="3"/>
                  </a:cubicBezTo>
                  <a:moveTo>
                    <a:pt x="15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D1DC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9" name="Freeform 839"/>
            <p:cNvSpPr>
              <a:spLocks/>
            </p:cNvSpPr>
            <p:nvPr/>
          </p:nvSpPr>
          <p:spPr bwMode="auto">
            <a:xfrm>
              <a:off x="697531" y="2383503"/>
              <a:ext cx="10237" cy="7313"/>
            </a:xfrm>
            <a:custGeom>
              <a:avLst/>
              <a:gdLst>
                <a:gd name="T0" fmla="*/ 2 w 3"/>
                <a:gd name="T1" fmla="*/ 0 h 2"/>
                <a:gd name="T2" fmla="*/ 2 w 3"/>
                <a:gd name="T3" fmla="*/ 0 h 2"/>
                <a:gd name="T4" fmla="*/ 0 w 3"/>
                <a:gd name="T5" fmla="*/ 0 h 2"/>
                <a:gd name="T6" fmla="*/ 0 w 3"/>
                <a:gd name="T7" fmla="*/ 1 h 2"/>
                <a:gd name="T8" fmla="*/ 1 w 3"/>
                <a:gd name="T9" fmla="*/ 2 h 2"/>
                <a:gd name="T10" fmla="*/ 1 w 3"/>
                <a:gd name="T11" fmla="*/ 2 h 2"/>
                <a:gd name="T12" fmla="*/ 3 w 3"/>
                <a:gd name="T13" fmla="*/ 1 h 2"/>
                <a:gd name="T14" fmla="*/ 2 w 3"/>
                <a:gd name="T15" fmla="*/ 0 h 2"/>
                <a:gd name="T16" fmla="*/ 2 w 3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D95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0" name="Freeform 840"/>
            <p:cNvSpPr>
              <a:spLocks/>
            </p:cNvSpPr>
            <p:nvPr/>
          </p:nvSpPr>
          <p:spPr bwMode="auto">
            <a:xfrm>
              <a:off x="684368" y="2380577"/>
              <a:ext cx="38025" cy="2924"/>
            </a:xfrm>
            <a:custGeom>
              <a:avLst/>
              <a:gdLst>
                <a:gd name="T0" fmla="*/ 4 w 11"/>
                <a:gd name="T1" fmla="*/ 0 h 1"/>
                <a:gd name="T2" fmla="*/ 4 w 11"/>
                <a:gd name="T3" fmla="*/ 0 h 1"/>
                <a:gd name="T4" fmla="*/ 2 w 11"/>
                <a:gd name="T5" fmla="*/ 0 h 1"/>
                <a:gd name="T6" fmla="*/ 0 w 11"/>
                <a:gd name="T7" fmla="*/ 1 h 1"/>
                <a:gd name="T8" fmla="*/ 0 w 11"/>
                <a:gd name="T9" fmla="*/ 1 h 1"/>
                <a:gd name="T10" fmla="*/ 2 w 11"/>
                <a:gd name="T11" fmla="*/ 1 h 1"/>
                <a:gd name="T12" fmla="*/ 4 w 11"/>
                <a:gd name="T13" fmla="*/ 1 h 1"/>
                <a:gd name="T14" fmla="*/ 6 w 11"/>
                <a:gd name="T15" fmla="*/ 1 h 1"/>
                <a:gd name="T16" fmla="*/ 6 w 11"/>
                <a:gd name="T17" fmla="*/ 1 h 1"/>
                <a:gd name="T18" fmla="*/ 6 w 11"/>
                <a:gd name="T19" fmla="*/ 1 h 1"/>
                <a:gd name="T20" fmla="*/ 11 w 11"/>
                <a:gd name="T21" fmla="*/ 1 h 1"/>
                <a:gd name="T22" fmla="*/ 11 w 11"/>
                <a:gd name="T23" fmla="*/ 1 h 1"/>
                <a:gd name="T24" fmla="*/ 9 w 11"/>
                <a:gd name="T25" fmla="*/ 1 h 1"/>
                <a:gd name="T26" fmla="*/ 6 w 11"/>
                <a:gd name="T27" fmla="*/ 0 h 1"/>
                <a:gd name="T28" fmla="*/ 4 w 11"/>
                <a:gd name="T2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9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657E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1" name="Freeform 841"/>
            <p:cNvSpPr>
              <a:spLocks/>
            </p:cNvSpPr>
            <p:nvPr/>
          </p:nvSpPr>
          <p:spPr bwMode="auto">
            <a:xfrm>
              <a:off x="674130" y="2383503"/>
              <a:ext cx="58501" cy="20475"/>
            </a:xfrm>
            <a:custGeom>
              <a:avLst/>
              <a:gdLst>
                <a:gd name="T0" fmla="*/ 13 w 17"/>
                <a:gd name="T1" fmla="*/ 5 h 6"/>
                <a:gd name="T2" fmla="*/ 5 w 17"/>
                <a:gd name="T3" fmla="*/ 5 h 6"/>
                <a:gd name="T4" fmla="*/ 0 w 17"/>
                <a:gd name="T5" fmla="*/ 0 h 6"/>
                <a:gd name="T6" fmla="*/ 0 w 17"/>
                <a:gd name="T7" fmla="*/ 0 h 6"/>
                <a:gd name="T8" fmla="*/ 5 w 17"/>
                <a:gd name="T9" fmla="*/ 5 h 6"/>
                <a:gd name="T10" fmla="*/ 13 w 17"/>
                <a:gd name="T11" fmla="*/ 6 h 6"/>
                <a:gd name="T12" fmla="*/ 16 w 17"/>
                <a:gd name="T13" fmla="*/ 2 h 6"/>
                <a:gd name="T14" fmla="*/ 16 w 17"/>
                <a:gd name="T15" fmla="*/ 2 h 6"/>
                <a:gd name="T16" fmla="*/ 13 w 17"/>
                <a:gd name="T1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6">
                  <a:moveTo>
                    <a:pt x="13" y="5"/>
                  </a:moveTo>
                  <a:cubicBezTo>
                    <a:pt x="13" y="5"/>
                    <a:pt x="7" y="5"/>
                    <a:pt x="5" y="5"/>
                  </a:cubicBezTo>
                  <a:cubicBezTo>
                    <a:pt x="3" y="4"/>
                    <a:pt x="0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3" y="5"/>
                    <a:pt x="5" y="5"/>
                  </a:cubicBezTo>
                  <a:cubicBezTo>
                    <a:pt x="7" y="6"/>
                    <a:pt x="13" y="6"/>
                    <a:pt x="13" y="6"/>
                  </a:cubicBezTo>
                  <a:cubicBezTo>
                    <a:pt x="15" y="6"/>
                    <a:pt x="17" y="4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4"/>
                    <a:pt x="15" y="5"/>
                    <a:pt x="13" y="5"/>
                  </a:cubicBezTo>
                  <a:close/>
                </a:path>
              </a:pathLst>
            </a:custGeom>
            <a:solidFill>
              <a:srgbClr val="E76C5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2" name="Freeform 842"/>
            <p:cNvSpPr>
              <a:spLocks/>
            </p:cNvSpPr>
            <p:nvPr/>
          </p:nvSpPr>
          <p:spPr bwMode="auto">
            <a:xfrm>
              <a:off x="601005" y="2383503"/>
              <a:ext cx="58501" cy="20475"/>
            </a:xfrm>
            <a:custGeom>
              <a:avLst/>
              <a:gdLst>
                <a:gd name="T0" fmla="*/ 14 w 17"/>
                <a:gd name="T1" fmla="*/ 4 h 6"/>
                <a:gd name="T2" fmla="*/ 3 w 17"/>
                <a:gd name="T3" fmla="*/ 5 h 6"/>
                <a:gd name="T4" fmla="*/ 0 w 17"/>
                <a:gd name="T5" fmla="*/ 2 h 6"/>
                <a:gd name="T6" fmla="*/ 0 w 17"/>
                <a:gd name="T7" fmla="*/ 2 h 6"/>
                <a:gd name="T8" fmla="*/ 3 w 17"/>
                <a:gd name="T9" fmla="*/ 6 h 6"/>
                <a:gd name="T10" fmla="*/ 14 w 17"/>
                <a:gd name="T11" fmla="*/ 5 h 6"/>
                <a:gd name="T12" fmla="*/ 17 w 17"/>
                <a:gd name="T13" fmla="*/ 0 h 6"/>
                <a:gd name="T14" fmla="*/ 17 w 17"/>
                <a:gd name="T15" fmla="*/ 0 h 6"/>
                <a:gd name="T16" fmla="*/ 14 w 17"/>
                <a:gd name="T1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6">
                  <a:moveTo>
                    <a:pt x="14" y="4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6" y="5"/>
                    <a:pt x="17" y="2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6" y="4"/>
                    <a:pt x="14" y="4"/>
                  </a:cubicBezTo>
                  <a:close/>
                </a:path>
              </a:pathLst>
            </a:custGeom>
            <a:solidFill>
              <a:srgbClr val="E76C5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3" name="Freeform 843"/>
            <p:cNvSpPr>
              <a:spLocks/>
            </p:cNvSpPr>
            <p:nvPr/>
          </p:nvSpPr>
          <p:spPr bwMode="auto">
            <a:xfrm>
              <a:off x="593692" y="2365953"/>
              <a:ext cx="141863" cy="17550"/>
            </a:xfrm>
            <a:custGeom>
              <a:avLst/>
              <a:gdLst>
                <a:gd name="T0" fmla="*/ 37 w 41"/>
                <a:gd name="T1" fmla="*/ 1 h 5"/>
                <a:gd name="T2" fmla="*/ 23 w 41"/>
                <a:gd name="T3" fmla="*/ 2 h 5"/>
                <a:gd name="T4" fmla="*/ 21 w 41"/>
                <a:gd name="T5" fmla="*/ 2 h 5"/>
                <a:gd name="T6" fmla="*/ 18 w 41"/>
                <a:gd name="T7" fmla="*/ 2 h 5"/>
                <a:gd name="T8" fmla="*/ 5 w 41"/>
                <a:gd name="T9" fmla="*/ 1 h 5"/>
                <a:gd name="T10" fmla="*/ 2 w 41"/>
                <a:gd name="T11" fmla="*/ 1 h 5"/>
                <a:gd name="T12" fmla="*/ 0 w 41"/>
                <a:gd name="T13" fmla="*/ 4 h 5"/>
                <a:gd name="T14" fmla="*/ 0 w 41"/>
                <a:gd name="T15" fmla="*/ 5 h 5"/>
                <a:gd name="T16" fmla="*/ 2 w 41"/>
                <a:gd name="T17" fmla="*/ 2 h 5"/>
                <a:gd name="T18" fmla="*/ 5 w 41"/>
                <a:gd name="T19" fmla="*/ 1 h 5"/>
                <a:gd name="T20" fmla="*/ 18 w 41"/>
                <a:gd name="T21" fmla="*/ 3 h 5"/>
                <a:gd name="T22" fmla="*/ 21 w 41"/>
                <a:gd name="T23" fmla="*/ 3 h 5"/>
                <a:gd name="T24" fmla="*/ 23 w 41"/>
                <a:gd name="T25" fmla="*/ 3 h 5"/>
                <a:gd name="T26" fmla="*/ 37 w 41"/>
                <a:gd name="T27" fmla="*/ 2 h 5"/>
                <a:gd name="T28" fmla="*/ 40 w 41"/>
                <a:gd name="T29" fmla="*/ 3 h 5"/>
                <a:gd name="T30" fmla="*/ 40 w 41"/>
                <a:gd name="T31" fmla="*/ 5 h 5"/>
                <a:gd name="T32" fmla="*/ 40 w 41"/>
                <a:gd name="T33" fmla="*/ 2 h 5"/>
                <a:gd name="T34" fmla="*/ 37 w 41"/>
                <a:gd name="T3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5">
                  <a:moveTo>
                    <a:pt x="37" y="1"/>
                  </a:moveTo>
                  <a:cubicBezTo>
                    <a:pt x="37" y="1"/>
                    <a:pt x="24" y="2"/>
                    <a:pt x="23" y="2"/>
                  </a:cubicBezTo>
                  <a:cubicBezTo>
                    <a:pt x="23" y="2"/>
                    <a:pt x="22" y="2"/>
                    <a:pt x="21" y="2"/>
                  </a:cubicBezTo>
                  <a:cubicBezTo>
                    <a:pt x="20" y="2"/>
                    <a:pt x="18" y="2"/>
                    <a:pt x="18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1" y="2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3" y="1"/>
                    <a:pt x="5" y="1"/>
                    <a:pt x="5" y="1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20" y="3"/>
                    <a:pt x="21" y="3"/>
                  </a:cubicBezTo>
                  <a:cubicBezTo>
                    <a:pt x="22" y="3"/>
                    <a:pt x="23" y="3"/>
                    <a:pt x="23" y="3"/>
                  </a:cubicBezTo>
                  <a:cubicBezTo>
                    <a:pt x="24" y="2"/>
                    <a:pt x="37" y="2"/>
                    <a:pt x="37" y="2"/>
                  </a:cubicBezTo>
                  <a:cubicBezTo>
                    <a:pt x="37" y="2"/>
                    <a:pt x="39" y="2"/>
                    <a:pt x="40" y="3"/>
                  </a:cubicBezTo>
                  <a:cubicBezTo>
                    <a:pt x="40" y="3"/>
                    <a:pt x="40" y="5"/>
                    <a:pt x="40" y="5"/>
                  </a:cubicBezTo>
                  <a:cubicBezTo>
                    <a:pt x="41" y="5"/>
                    <a:pt x="40" y="3"/>
                    <a:pt x="40" y="2"/>
                  </a:cubicBezTo>
                  <a:cubicBezTo>
                    <a:pt x="39" y="1"/>
                    <a:pt x="37" y="1"/>
                    <a:pt x="37" y="1"/>
                  </a:cubicBezTo>
                  <a:close/>
                </a:path>
              </a:pathLst>
            </a:custGeom>
            <a:solidFill>
              <a:srgbClr val="E76C5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4" name="Freeform 844"/>
            <p:cNvSpPr>
              <a:spLocks/>
            </p:cNvSpPr>
            <p:nvPr/>
          </p:nvSpPr>
          <p:spPr bwMode="auto">
            <a:xfrm>
              <a:off x="674130" y="2376190"/>
              <a:ext cx="20475" cy="4387"/>
            </a:xfrm>
            <a:custGeom>
              <a:avLst/>
              <a:gdLst>
                <a:gd name="T0" fmla="*/ 0 w 6"/>
                <a:gd name="T1" fmla="*/ 1 h 1"/>
                <a:gd name="T2" fmla="*/ 0 w 6"/>
                <a:gd name="T3" fmla="*/ 1 h 1"/>
                <a:gd name="T4" fmla="*/ 6 w 6"/>
                <a:gd name="T5" fmla="*/ 0 h 1"/>
                <a:gd name="T6" fmla="*/ 0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4" y="0"/>
                    <a:pt x="6" y="0"/>
                  </a:cubicBezTo>
                  <a:cubicBezTo>
                    <a:pt x="4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864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5" name="Freeform 845"/>
            <p:cNvSpPr>
              <a:spLocks/>
            </p:cNvSpPr>
            <p:nvPr/>
          </p:nvSpPr>
          <p:spPr bwMode="auto">
            <a:xfrm>
              <a:off x="722394" y="2376190"/>
              <a:ext cx="5850" cy="14625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4 h 4"/>
                <a:gd name="T4" fmla="*/ 2 w 2"/>
                <a:gd name="T5" fmla="*/ 3 h 4"/>
                <a:gd name="T6" fmla="*/ 0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2" y="0"/>
                    <a:pt x="2" y="2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D864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6" name="Freeform 846"/>
            <p:cNvSpPr>
              <a:spLocks/>
            </p:cNvSpPr>
            <p:nvPr/>
          </p:nvSpPr>
          <p:spPr bwMode="auto">
            <a:xfrm>
              <a:off x="601005" y="2373264"/>
              <a:ext cx="58501" cy="17550"/>
            </a:xfrm>
            <a:custGeom>
              <a:avLst/>
              <a:gdLst>
                <a:gd name="T0" fmla="*/ 11 w 17"/>
                <a:gd name="T1" fmla="*/ 0 h 5"/>
                <a:gd name="T2" fmla="*/ 3 w 17"/>
                <a:gd name="T3" fmla="*/ 0 h 5"/>
                <a:gd name="T4" fmla="*/ 0 w 17"/>
                <a:gd name="T5" fmla="*/ 4 h 5"/>
                <a:gd name="T6" fmla="*/ 0 w 17"/>
                <a:gd name="T7" fmla="*/ 5 h 5"/>
                <a:gd name="T8" fmla="*/ 3 w 17"/>
                <a:gd name="T9" fmla="*/ 1 h 5"/>
                <a:gd name="T10" fmla="*/ 11 w 17"/>
                <a:gd name="T11" fmla="*/ 1 h 5"/>
                <a:gd name="T12" fmla="*/ 17 w 17"/>
                <a:gd name="T13" fmla="*/ 3 h 5"/>
                <a:gd name="T14" fmla="*/ 17 w 17"/>
                <a:gd name="T15" fmla="*/ 2 h 5"/>
                <a:gd name="T16" fmla="*/ 11 w 1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5">
                  <a:moveTo>
                    <a:pt x="1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1" y="1"/>
                    <a:pt x="3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1"/>
                    <a:pt x="16" y="1"/>
                    <a:pt x="17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D864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7" name="Freeform 847"/>
            <p:cNvSpPr>
              <a:spLocks/>
            </p:cNvSpPr>
            <p:nvPr/>
          </p:nvSpPr>
          <p:spPr bwMode="auto">
            <a:xfrm>
              <a:off x="735557" y="2383503"/>
              <a:ext cx="0" cy="7313"/>
            </a:xfrm>
            <a:custGeom>
              <a:avLst/>
              <a:gdLst>
                <a:gd name="T0" fmla="*/ 2 h 2"/>
                <a:gd name="T1" fmla="*/ 0 h 2"/>
                <a:gd name="T2" fmla="*/ 1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D864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8" name="Freeform 848"/>
            <p:cNvSpPr>
              <a:spLocks/>
            </p:cNvSpPr>
            <p:nvPr/>
          </p:nvSpPr>
          <p:spPr bwMode="auto">
            <a:xfrm>
              <a:off x="593692" y="2383503"/>
              <a:ext cx="141863" cy="24863"/>
            </a:xfrm>
            <a:custGeom>
              <a:avLst/>
              <a:gdLst>
                <a:gd name="T0" fmla="*/ 40 w 41"/>
                <a:gd name="T1" fmla="*/ 6 h 7"/>
                <a:gd name="T2" fmla="*/ 37 w 41"/>
                <a:gd name="T3" fmla="*/ 7 h 7"/>
                <a:gd name="T4" fmla="*/ 24 w 41"/>
                <a:gd name="T5" fmla="*/ 5 h 7"/>
                <a:gd name="T6" fmla="*/ 22 w 41"/>
                <a:gd name="T7" fmla="*/ 1 h 7"/>
                <a:gd name="T8" fmla="*/ 21 w 41"/>
                <a:gd name="T9" fmla="*/ 0 h 7"/>
                <a:gd name="T10" fmla="*/ 20 w 41"/>
                <a:gd name="T11" fmla="*/ 1 h 7"/>
                <a:gd name="T12" fmla="*/ 18 w 41"/>
                <a:gd name="T13" fmla="*/ 5 h 7"/>
                <a:gd name="T14" fmla="*/ 4 w 41"/>
                <a:gd name="T15" fmla="*/ 6 h 7"/>
                <a:gd name="T16" fmla="*/ 2 w 41"/>
                <a:gd name="T17" fmla="*/ 5 h 7"/>
                <a:gd name="T18" fmla="*/ 0 w 41"/>
                <a:gd name="T19" fmla="*/ 3 h 7"/>
                <a:gd name="T20" fmla="*/ 0 w 41"/>
                <a:gd name="T21" fmla="*/ 4 h 7"/>
                <a:gd name="T22" fmla="*/ 2 w 41"/>
                <a:gd name="T23" fmla="*/ 6 h 7"/>
                <a:gd name="T24" fmla="*/ 4 w 41"/>
                <a:gd name="T25" fmla="*/ 7 h 7"/>
                <a:gd name="T26" fmla="*/ 18 w 41"/>
                <a:gd name="T27" fmla="*/ 5 h 7"/>
                <a:gd name="T28" fmla="*/ 20 w 41"/>
                <a:gd name="T29" fmla="*/ 2 h 7"/>
                <a:gd name="T30" fmla="*/ 21 w 41"/>
                <a:gd name="T31" fmla="*/ 1 h 7"/>
                <a:gd name="T32" fmla="*/ 22 w 41"/>
                <a:gd name="T33" fmla="*/ 2 h 7"/>
                <a:gd name="T34" fmla="*/ 24 w 41"/>
                <a:gd name="T35" fmla="*/ 5 h 7"/>
                <a:gd name="T36" fmla="*/ 37 w 41"/>
                <a:gd name="T37" fmla="*/ 7 h 7"/>
                <a:gd name="T38" fmla="*/ 40 w 41"/>
                <a:gd name="T39" fmla="*/ 7 h 7"/>
                <a:gd name="T40" fmla="*/ 41 w 41"/>
                <a:gd name="T41" fmla="*/ 4 h 7"/>
                <a:gd name="T42" fmla="*/ 41 w 41"/>
                <a:gd name="T43" fmla="*/ 4 h 7"/>
                <a:gd name="T44" fmla="*/ 40 w 41"/>
                <a:gd name="T4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7">
                  <a:moveTo>
                    <a:pt x="40" y="6"/>
                  </a:moveTo>
                  <a:cubicBezTo>
                    <a:pt x="38" y="7"/>
                    <a:pt x="37" y="7"/>
                    <a:pt x="37" y="7"/>
                  </a:cubicBezTo>
                  <a:cubicBezTo>
                    <a:pt x="37" y="7"/>
                    <a:pt x="25" y="6"/>
                    <a:pt x="24" y="5"/>
                  </a:cubicBezTo>
                  <a:cubicBezTo>
                    <a:pt x="23" y="4"/>
                    <a:pt x="22" y="1"/>
                    <a:pt x="22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20" y="0"/>
                    <a:pt x="20" y="1"/>
                    <a:pt x="20" y="1"/>
                  </a:cubicBezTo>
                  <a:cubicBezTo>
                    <a:pt x="20" y="1"/>
                    <a:pt x="19" y="4"/>
                    <a:pt x="18" y="5"/>
                  </a:cubicBezTo>
                  <a:cubicBezTo>
                    <a:pt x="17" y="5"/>
                    <a:pt x="4" y="6"/>
                    <a:pt x="4" y="6"/>
                  </a:cubicBezTo>
                  <a:cubicBezTo>
                    <a:pt x="4" y="6"/>
                    <a:pt x="2" y="6"/>
                    <a:pt x="2" y="5"/>
                  </a:cubicBezTo>
                  <a:cubicBezTo>
                    <a:pt x="1" y="5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7"/>
                    <a:pt x="4" y="7"/>
                    <a:pt x="4" y="7"/>
                  </a:cubicBezTo>
                  <a:cubicBezTo>
                    <a:pt x="4" y="7"/>
                    <a:pt x="17" y="6"/>
                    <a:pt x="18" y="5"/>
                  </a:cubicBezTo>
                  <a:cubicBezTo>
                    <a:pt x="19" y="5"/>
                    <a:pt x="20" y="2"/>
                    <a:pt x="20" y="2"/>
                  </a:cubicBezTo>
                  <a:cubicBezTo>
                    <a:pt x="20" y="2"/>
                    <a:pt x="20" y="1"/>
                    <a:pt x="21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"/>
                    <a:pt x="23" y="5"/>
                    <a:pt x="24" y="5"/>
                  </a:cubicBezTo>
                  <a:cubicBezTo>
                    <a:pt x="25" y="6"/>
                    <a:pt x="37" y="7"/>
                    <a:pt x="37" y="7"/>
                  </a:cubicBezTo>
                  <a:cubicBezTo>
                    <a:pt x="37" y="7"/>
                    <a:pt x="38" y="7"/>
                    <a:pt x="40" y="7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5"/>
                    <a:pt x="40" y="6"/>
                  </a:cubicBezTo>
                  <a:close/>
                </a:path>
              </a:pathLst>
            </a:custGeom>
            <a:solidFill>
              <a:srgbClr val="D864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9" name="Freeform 849"/>
            <p:cNvSpPr>
              <a:spLocks noEditPoints="1"/>
            </p:cNvSpPr>
            <p:nvPr/>
          </p:nvSpPr>
          <p:spPr bwMode="auto">
            <a:xfrm>
              <a:off x="593692" y="2370340"/>
              <a:ext cx="141863" cy="38025"/>
            </a:xfrm>
            <a:custGeom>
              <a:avLst/>
              <a:gdLst>
                <a:gd name="T0" fmla="*/ 41 w 41"/>
                <a:gd name="T1" fmla="*/ 4 h 11"/>
                <a:gd name="T2" fmla="*/ 40 w 41"/>
                <a:gd name="T3" fmla="*/ 2 h 11"/>
                <a:gd name="T4" fmla="*/ 37 w 41"/>
                <a:gd name="T5" fmla="*/ 1 h 11"/>
                <a:gd name="T6" fmla="*/ 23 w 41"/>
                <a:gd name="T7" fmla="*/ 2 h 11"/>
                <a:gd name="T8" fmla="*/ 21 w 41"/>
                <a:gd name="T9" fmla="*/ 2 h 11"/>
                <a:gd name="T10" fmla="*/ 18 w 41"/>
                <a:gd name="T11" fmla="*/ 2 h 11"/>
                <a:gd name="T12" fmla="*/ 5 w 41"/>
                <a:gd name="T13" fmla="*/ 0 h 11"/>
                <a:gd name="T14" fmla="*/ 2 w 41"/>
                <a:gd name="T15" fmla="*/ 1 h 11"/>
                <a:gd name="T16" fmla="*/ 0 w 41"/>
                <a:gd name="T17" fmla="*/ 4 h 11"/>
                <a:gd name="T18" fmla="*/ 0 w 41"/>
                <a:gd name="T19" fmla="*/ 7 h 11"/>
                <a:gd name="T20" fmla="*/ 2 w 41"/>
                <a:gd name="T21" fmla="*/ 9 h 11"/>
                <a:gd name="T22" fmla="*/ 4 w 41"/>
                <a:gd name="T23" fmla="*/ 10 h 11"/>
                <a:gd name="T24" fmla="*/ 18 w 41"/>
                <a:gd name="T25" fmla="*/ 9 h 11"/>
                <a:gd name="T26" fmla="*/ 20 w 41"/>
                <a:gd name="T27" fmla="*/ 5 h 11"/>
                <a:gd name="T28" fmla="*/ 21 w 41"/>
                <a:gd name="T29" fmla="*/ 4 h 11"/>
                <a:gd name="T30" fmla="*/ 22 w 41"/>
                <a:gd name="T31" fmla="*/ 5 h 11"/>
                <a:gd name="T32" fmla="*/ 24 w 41"/>
                <a:gd name="T33" fmla="*/ 9 h 11"/>
                <a:gd name="T34" fmla="*/ 37 w 41"/>
                <a:gd name="T35" fmla="*/ 11 h 11"/>
                <a:gd name="T36" fmla="*/ 40 w 41"/>
                <a:gd name="T37" fmla="*/ 10 h 11"/>
                <a:gd name="T38" fmla="*/ 41 w 41"/>
                <a:gd name="T39" fmla="*/ 8 h 11"/>
                <a:gd name="T40" fmla="*/ 41 w 41"/>
                <a:gd name="T41" fmla="*/ 5 h 11"/>
                <a:gd name="T42" fmla="*/ 41 w 41"/>
                <a:gd name="T43" fmla="*/ 4 h 11"/>
                <a:gd name="T44" fmla="*/ 19 w 41"/>
                <a:gd name="T45" fmla="*/ 4 h 11"/>
                <a:gd name="T46" fmla="*/ 16 w 41"/>
                <a:gd name="T47" fmla="*/ 9 h 11"/>
                <a:gd name="T48" fmla="*/ 5 w 41"/>
                <a:gd name="T49" fmla="*/ 10 h 11"/>
                <a:gd name="T50" fmla="*/ 2 w 41"/>
                <a:gd name="T51" fmla="*/ 6 h 11"/>
                <a:gd name="T52" fmla="*/ 2 w 41"/>
                <a:gd name="T53" fmla="*/ 6 h 11"/>
                <a:gd name="T54" fmla="*/ 2 w 41"/>
                <a:gd name="T55" fmla="*/ 5 h 11"/>
                <a:gd name="T56" fmla="*/ 5 w 41"/>
                <a:gd name="T57" fmla="*/ 1 h 11"/>
                <a:gd name="T58" fmla="*/ 13 w 41"/>
                <a:gd name="T59" fmla="*/ 1 h 11"/>
                <a:gd name="T60" fmla="*/ 19 w 41"/>
                <a:gd name="T61" fmla="*/ 3 h 11"/>
                <a:gd name="T62" fmla="*/ 19 w 41"/>
                <a:gd name="T63" fmla="*/ 4 h 11"/>
                <a:gd name="T64" fmla="*/ 39 w 41"/>
                <a:gd name="T65" fmla="*/ 6 h 11"/>
                <a:gd name="T66" fmla="*/ 36 w 41"/>
                <a:gd name="T67" fmla="*/ 10 h 11"/>
                <a:gd name="T68" fmla="*/ 28 w 41"/>
                <a:gd name="T69" fmla="*/ 9 h 11"/>
                <a:gd name="T70" fmla="*/ 23 w 41"/>
                <a:gd name="T71" fmla="*/ 4 h 11"/>
                <a:gd name="T72" fmla="*/ 23 w 41"/>
                <a:gd name="T73" fmla="*/ 4 h 11"/>
                <a:gd name="T74" fmla="*/ 23 w 41"/>
                <a:gd name="T75" fmla="*/ 3 h 11"/>
                <a:gd name="T76" fmla="*/ 29 w 41"/>
                <a:gd name="T77" fmla="*/ 2 h 11"/>
                <a:gd name="T78" fmla="*/ 37 w 41"/>
                <a:gd name="T79" fmla="*/ 2 h 11"/>
                <a:gd name="T80" fmla="*/ 39 w 41"/>
                <a:gd name="T81" fmla="*/ 6 h 11"/>
                <a:gd name="T82" fmla="*/ 39 w 41"/>
                <a:gd name="T8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" h="11">
                  <a:moveTo>
                    <a:pt x="41" y="4"/>
                  </a:moveTo>
                  <a:cubicBezTo>
                    <a:pt x="41" y="4"/>
                    <a:pt x="40" y="2"/>
                    <a:pt x="40" y="2"/>
                  </a:cubicBezTo>
                  <a:cubicBezTo>
                    <a:pt x="39" y="1"/>
                    <a:pt x="37" y="1"/>
                    <a:pt x="37" y="1"/>
                  </a:cubicBezTo>
                  <a:cubicBezTo>
                    <a:pt x="37" y="1"/>
                    <a:pt x="24" y="1"/>
                    <a:pt x="23" y="2"/>
                  </a:cubicBezTo>
                  <a:cubicBezTo>
                    <a:pt x="23" y="2"/>
                    <a:pt x="22" y="2"/>
                    <a:pt x="21" y="2"/>
                  </a:cubicBezTo>
                  <a:cubicBezTo>
                    <a:pt x="20" y="2"/>
                    <a:pt x="18" y="2"/>
                    <a:pt x="18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4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9"/>
                    <a:pt x="2" y="9"/>
                  </a:cubicBezTo>
                  <a:cubicBezTo>
                    <a:pt x="2" y="10"/>
                    <a:pt x="4" y="10"/>
                    <a:pt x="4" y="10"/>
                  </a:cubicBezTo>
                  <a:cubicBezTo>
                    <a:pt x="4" y="10"/>
                    <a:pt x="17" y="9"/>
                    <a:pt x="18" y="9"/>
                  </a:cubicBezTo>
                  <a:cubicBezTo>
                    <a:pt x="19" y="8"/>
                    <a:pt x="20" y="5"/>
                    <a:pt x="20" y="5"/>
                  </a:cubicBezTo>
                  <a:cubicBezTo>
                    <a:pt x="20" y="5"/>
                    <a:pt x="20" y="4"/>
                    <a:pt x="21" y="4"/>
                  </a:cubicBezTo>
                  <a:cubicBezTo>
                    <a:pt x="22" y="4"/>
                    <a:pt x="22" y="5"/>
                    <a:pt x="22" y="5"/>
                  </a:cubicBezTo>
                  <a:cubicBezTo>
                    <a:pt x="22" y="5"/>
                    <a:pt x="23" y="8"/>
                    <a:pt x="24" y="9"/>
                  </a:cubicBezTo>
                  <a:cubicBezTo>
                    <a:pt x="25" y="10"/>
                    <a:pt x="37" y="11"/>
                    <a:pt x="37" y="11"/>
                  </a:cubicBezTo>
                  <a:cubicBezTo>
                    <a:pt x="37" y="11"/>
                    <a:pt x="38" y="11"/>
                    <a:pt x="40" y="10"/>
                  </a:cubicBezTo>
                  <a:cubicBezTo>
                    <a:pt x="41" y="9"/>
                    <a:pt x="41" y="8"/>
                    <a:pt x="41" y="8"/>
                  </a:cubicBezTo>
                  <a:cubicBezTo>
                    <a:pt x="41" y="5"/>
                    <a:pt x="41" y="5"/>
                    <a:pt x="41" y="5"/>
                  </a:cubicBezTo>
                  <a:lnTo>
                    <a:pt x="41" y="4"/>
                  </a:lnTo>
                  <a:close/>
                  <a:moveTo>
                    <a:pt x="19" y="4"/>
                  </a:moveTo>
                  <a:cubicBezTo>
                    <a:pt x="19" y="6"/>
                    <a:pt x="18" y="9"/>
                    <a:pt x="1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2" y="8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"/>
                    <a:pt x="3" y="1"/>
                    <a:pt x="5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5" y="1"/>
                    <a:pt x="19" y="2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39" y="6"/>
                  </a:moveTo>
                  <a:cubicBezTo>
                    <a:pt x="40" y="8"/>
                    <a:pt x="38" y="10"/>
                    <a:pt x="36" y="10"/>
                  </a:cubicBezTo>
                  <a:cubicBezTo>
                    <a:pt x="36" y="10"/>
                    <a:pt x="30" y="10"/>
                    <a:pt x="28" y="9"/>
                  </a:cubicBezTo>
                  <a:cubicBezTo>
                    <a:pt x="26" y="9"/>
                    <a:pt x="23" y="8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2"/>
                    <a:pt x="27" y="2"/>
                    <a:pt x="29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2"/>
                    <a:pt x="39" y="3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lose/>
                </a:path>
              </a:pathLst>
            </a:custGeom>
            <a:solidFill>
              <a:srgbClr val="E76C5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0" name="Freeform 850"/>
            <p:cNvSpPr>
              <a:spLocks/>
            </p:cNvSpPr>
            <p:nvPr/>
          </p:nvSpPr>
          <p:spPr bwMode="auto">
            <a:xfrm>
              <a:off x="601005" y="2342552"/>
              <a:ext cx="2924" cy="5850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0 h 2"/>
                <a:gd name="T4" fmla="*/ 0 w 1"/>
                <a:gd name="T5" fmla="*/ 1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BD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1" name="Freeform 851"/>
            <p:cNvSpPr>
              <a:spLocks/>
            </p:cNvSpPr>
            <p:nvPr/>
          </p:nvSpPr>
          <p:spPr bwMode="auto">
            <a:xfrm>
              <a:off x="735557" y="2390815"/>
              <a:ext cx="0" cy="2924"/>
            </a:xfrm>
            <a:custGeom>
              <a:avLst/>
              <a:gdLst>
                <a:gd name="T0" fmla="*/ 2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BD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2" name="Freeform 852"/>
            <p:cNvSpPr>
              <a:spLocks/>
            </p:cNvSpPr>
            <p:nvPr/>
          </p:nvSpPr>
          <p:spPr bwMode="auto">
            <a:xfrm>
              <a:off x="701918" y="2320615"/>
              <a:ext cx="2924" cy="7313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1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BD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3" name="Freeform 853"/>
            <p:cNvSpPr>
              <a:spLocks/>
            </p:cNvSpPr>
            <p:nvPr/>
          </p:nvSpPr>
          <p:spPr bwMode="auto">
            <a:xfrm>
              <a:off x="641956" y="2241638"/>
              <a:ext cx="27788" cy="76051"/>
            </a:xfrm>
            <a:custGeom>
              <a:avLst/>
              <a:gdLst>
                <a:gd name="T0" fmla="*/ 7 w 8"/>
                <a:gd name="T1" fmla="*/ 10 h 22"/>
                <a:gd name="T2" fmla="*/ 8 w 8"/>
                <a:gd name="T3" fmla="*/ 2 h 22"/>
                <a:gd name="T4" fmla="*/ 6 w 8"/>
                <a:gd name="T5" fmla="*/ 3 h 22"/>
                <a:gd name="T6" fmla="*/ 1 w 8"/>
                <a:gd name="T7" fmla="*/ 1 h 22"/>
                <a:gd name="T8" fmla="*/ 0 w 8"/>
                <a:gd name="T9" fmla="*/ 0 h 22"/>
                <a:gd name="T10" fmla="*/ 2 w 8"/>
                <a:gd name="T11" fmla="*/ 7 h 22"/>
                <a:gd name="T12" fmla="*/ 4 w 8"/>
                <a:gd name="T13" fmla="*/ 17 h 22"/>
                <a:gd name="T14" fmla="*/ 4 w 8"/>
                <a:gd name="T15" fmla="*/ 22 h 22"/>
                <a:gd name="T16" fmla="*/ 8 w 8"/>
                <a:gd name="T17" fmla="*/ 20 h 22"/>
                <a:gd name="T18" fmla="*/ 8 w 8"/>
                <a:gd name="T19" fmla="*/ 17 h 22"/>
                <a:gd name="T20" fmla="*/ 7 w 8"/>
                <a:gd name="T2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22">
                  <a:moveTo>
                    <a:pt x="7" y="10"/>
                  </a:moveTo>
                  <a:cubicBezTo>
                    <a:pt x="7" y="8"/>
                    <a:pt x="8" y="4"/>
                    <a:pt x="8" y="2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6" y="3"/>
                    <a:pt x="4" y="4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2"/>
                    <a:pt x="1" y="4"/>
                    <a:pt x="2" y="7"/>
                  </a:cubicBezTo>
                  <a:cubicBezTo>
                    <a:pt x="3" y="13"/>
                    <a:pt x="4" y="13"/>
                    <a:pt x="4" y="17"/>
                  </a:cubicBezTo>
                  <a:cubicBezTo>
                    <a:pt x="4" y="18"/>
                    <a:pt x="4" y="20"/>
                    <a:pt x="4" y="22"/>
                  </a:cubicBezTo>
                  <a:cubicBezTo>
                    <a:pt x="6" y="21"/>
                    <a:pt x="7" y="20"/>
                    <a:pt x="8" y="20"/>
                  </a:cubicBezTo>
                  <a:cubicBezTo>
                    <a:pt x="8" y="19"/>
                    <a:pt x="8" y="17"/>
                    <a:pt x="8" y="17"/>
                  </a:cubicBezTo>
                  <a:cubicBezTo>
                    <a:pt x="8" y="16"/>
                    <a:pt x="6" y="12"/>
                    <a:pt x="7" y="10"/>
                  </a:cubicBezTo>
                  <a:close/>
                </a:path>
              </a:pathLst>
            </a:custGeom>
            <a:solidFill>
              <a:srgbClr val="F3CA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4" name="Freeform 854"/>
            <p:cNvSpPr>
              <a:spLocks/>
            </p:cNvSpPr>
            <p:nvPr/>
          </p:nvSpPr>
          <p:spPr bwMode="auto">
            <a:xfrm>
              <a:off x="598079" y="2342552"/>
              <a:ext cx="5850" cy="10237"/>
            </a:xfrm>
            <a:custGeom>
              <a:avLst/>
              <a:gdLst>
                <a:gd name="T0" fmla="*/ 0 w 2"/>
                <a:gd name="T1" fmla="*/ 3 h 3"/>
                <a:gd name="T2" fmla="*/ 1 w 2"/>
                <a:gd name="T3" fmla="*/ 2 h 3"/>
                <a:gd name="T4" fmla="*/ 1 w 2"/>
                <a:gd name="T5" fmla="*/ 1 h 3"/>
                <a:gd name="T6" fmla="*/ 2 w 2"/>
                <a:gd name="T7" fmla="*/ 0 h 3"/>
                <a:gd name="T8" fmla="*/ 2 w 2"/>
                <a:gd name="T9" fmla="*/ 0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3"/>
                  </a:cubicBezTo>
                  <a:close/>
                </a:path>
              </a:pathLst>
            </a:custGeom>
            <a:solidFill>
              <a:srgbClr val="FBD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5" name="Freeform 855"/>
            <p:cNvSpPr>
              <a:spLocks/>
            </p:cNvSpPr>
            <p:nvPr/>
          </p:nvSpPr>
          <p:spPr bwMode="auto">
            <a:xfrm>
              <a:off x="545430" y="2228477"/>
              <a:ext cx="111151" cy="165264"/>
            </a:xfrm>
            <a:custGeom>
              <a:avLst/>
              <a:gdLst>
                <a:gd name="T0" fmla="*/ 28 w 32"/>
                <a:gd name="T1" fmla="*/ 4 h 48"/>
                <a:gd name="T2" fmla="*/ 4 w 32"/>
                <a:gd name="T3" fmla="*/ 22 h 48"/>
                <a:gd name="T4" fmla="*/ 7 w 32"/>
                <a:gd name="T5" fmla="*/ 44 h 48"/>
                <a:gd name="T6" fmla="*/ 12 w 32"/>
                <a:gd name="T7" fmla="*/ 46 h 48"/>
                <a:gd name="T8" fmla="*/ 17 w 32"/>
                <a:gd name="T9" fmla="*/ 33 h 48"/>
                <a:gd name="T10" fmla="*/ 17 w 32"/>
                <a:gd name="T11" fmla="*/ 33 h 48"/>
                <a:gd name="T12" fmla="*/ 17 w 32"/>
                <a:gd name="T13" fmla="*/ 33 h 48"/>
                <a:gd name="T14" fmla="*/ 17 w 32"/>
                <a:gd name="T15" fmla="*/ 33 h 48"/>
                <a:gd name="T16" fmla="*/ 16 w 32"/>
                <a:gd name="T17" fmla="*/ 35 h 48"/>
                <a:gd name="T18" fmla="*/ 15 w 32"/>
                <a:gd name="T19" fmla="*/ 48 h 48"/>
                <a:gd name="T20" fmla="*/ 23 w 32"/>
                <a:gd name="T21" fmla="*/ 32 h 48"/>
                <a:gd name="T22" fmla="*/ 23 w 32"/>
                <a:gd name="T23" fmla="*/ 31 h 48"/>
                <a:gd name="T24" fmla="*/ 23 w 32"/>
                <a:gd name="T25" fmla="*/ 32 h 48"/>
                <a:gd name="T26" fmla="*/ 21 w 32"/>
                <a:gd name="T27" fmla="*/ 34 h 48"/>
                <a:gd name="T28" fmla="*/ 22 w 32"/>
                <a:gd name="T29" fmla="*/ 33 h 48"/>
                <a:gd name="T30" fmla="*/ 21 w 32"/>
                <a:gd name="T31" fmla="*/ 43 h 48"/>
                <a:gd name="T32" fmla="*/ 32 w 32"/>
                <a:gd name="T33" fmla="*/ 26 h 48"/>
                <a:gd name="T34" fmla="*/ 32 w 32"/>
                <a:gd name="T35" fmla="*/ 26 h 48"/>
                <a:gd name="T36" fmla="*/ 32 w 32"/>
                <a:gd name="T37" fmla="*/ 21 h 48"/>
                <a:gd name="T38" fmla="*/ 30 w 32"/>
                <a:gd name="T39" fmla="*/ 12 h 48"/>
                <a:gd name="T40" fmla="*/ 28 w 32"/>
                <a:gd name="T41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8">
                  <a:moveTo>
                    <a:pt x="28" y="4"/>
                  </a:moveTo>
                  <a:cubicBezTo>
                    <a:pt x="19" y="0"/>
                    <a:pt x="8" y="14"/>
                    <a:pt x="4" y="22"/>
                  </a:cubicBezTo>
                  <a:cubicBezTo>
                    <a:pt x="0" y="31"/>
                    <a:pt x="7" y="44"/>
                    <a:pt x="7" y="44"/>
                  </a:cubicBezTo>
                  <a:cubicBezTo>
                    <a:pt x="9" y="44"/>
                    <a:pt x="11" y="45"/>
                    <a:pt x="12" y="46"/>
                  </a:cubicBezTo>
                  <a:cubicBezTo>
                    <a:pt x="12" y="43"/>
                    <a:pt x="12" y="38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5" y="38"/>
                    <a:pt x="15" y="44"/>
                    <a:pt x="15" y="48"/>
                  </a:cubicBezTo>
                  <a:cubicBezTo>
                    <a:pt x="15" y="45"/>
                    <a:pt x="16" y="38"/>
                    <a:pt x="23" y="32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1" y="34"/>
                  </a:cubicBezTo>
                  <a:cubicBezTo>
                    <a:pt x="22" y="33"/>
                    <a:pt x="22" y="32"/>
                    <a:pt x="22" y="33"/>
                  </a:cubicBezTo>
                  <a:cubicBezTo>
                    <a:pt x="21" y="35"/>
                    <a:pt x="21" y="39"/>
                    <a:pt x="21" y="43"/>
                  </a:cubicBezTo>
                  <a:cubicBezTo>
                    <a:pt x="21" y="40"/>
                    <a:pt x="23" y="32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4"/>
                    <a:pt x="32" y="22"/>
                    <a:pt x="32" y="21"/>
                  </a:cubicBezTo>
                  <a:cubicBezTo>
                    <a:pt x="32" y="18"/>
                    <a:pt x="31" y="17"/>
                    <a:pt x="30" y="12"/>
                  </a:cubicBezTo>
                  <a:cubicBezTo>
                    <a:pt x="29" y="9"/>
                    <a:pt x="28" y="6"/>
                    <a:pt x="28" y="4"/>
                  </a:cubicBezTo>
                  <a:close/>
                </a:path>
              </a:pathLst>
            </a:custGeom>
            <a:solidFill>
              <a:srgbClr val="FBD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6" name="Freeform 856"/>
            <p:cNvSpPr>
              <a:spLocks/>
            </p:cNvSpPr>
            <p:nvPr/>
          </p:nvSpPr>
          <p:spPr bwMode="auto">
            <a:xfrm>
              <a:off x="618555" y="2386427"/>
              <a:ext cx="2924" cy="17550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0 h 5"/>
                <a:gd name="T4" fmla="*/ 1 w 1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3"/>
                    <a:pt x="1" y="1"/>
                    <a:pt x="0" y="0"/>
                  </a:cubicBezTo>
                  <a:cubicBezTo>
                    <a:pt x="1" y="3"/>
                    <a:pt x="1" y="4"/>
                    <a:pt x="1" y="5"/>
                  </a:cubicBezTo>
                  <a:close/>
                </a:path>
              </a:pathLst>
            </a:custGeom>
            <a:solidFill>
              <a:srgbClr val="FBD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7" name="Freeform 857"/>
            <p:cNvSpPr>
              <a:spLocks/>
            </p:cNvSpPr>
            <p:nvPr/>
          </p:nvSpPr>
          <p:spPr bwMode="auto">
            <a:xfrm>
              <a:off x="652193" y="2317689"/>
              <a:ext cx="4387" cy="2924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3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BD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8" name="Freeform 858"/>
            <p:cNvSpPr>
              <a:spLocks/>
            </p:cNvSpPr>
            <p:nvPr/>
          </p:nvSpPr>
          <p:spPr bwMode="auto">
            <a:xfrm>
              <a:off x="586379" y="2342552"/>
              <a:ext cx="17550" cy="61425"/>
            </a:xfrm>
            <a:custGeom>
              <a:avLst/>
              <a:gdLst>
                <a:gd name="T0" fmla="*/ 1 w 5"/>
                <a:gd name="T1" fmla="*/ 14 h 18"/>
                <a:gd name="T2" fmla="*/ 3 w 5"/>
                <a:gd name="T3" fmla="*/ 3 h 18"/>
                <a:gd name="T4" fmla="*/ 5 w 5"/>
                <a:gd name="T5" fmla="*/ 0 h 18"/>
                <a:gd name="T6" fmla="*/ 0 w 5"/>
                <a:gd name="T7" fmla="*/ 13 h 18"/>
                <a:gd name="T8" fmla="*/ 1 w 5"/>
                <a:gd name="T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">
                  <a:moveTo>
                    <a:pt x="1" y="14"/>
                  </a:moveTo>
                  <a:cubicBezTo>
                    <a:pt x="0" y="10"/>
                    <a:pt x="2" y="6"/>
                    <a:pt x="3" y="3"/>
                  </a:cubicBezTo>
                  <a:cubicBezTo>
                    <a:pt x="4" y="1"/>
                    <a:pt x="4" y="0"/>
                    <a:pt x="5" y="0"/>
                  </a:cubicBezTo>
                  <a:cubicBezTo>
                    <a:pt x="0" y="5"/>
                    <a:pt x="0" y="10"/>
                    <a:pt x="0" y="13"/>
                  </a:cubicBezTo>
                  <a:cubicBezTo>
                    <a:pt x="1" y="15"/>
                    <a:pt x="1" y="18"/>
                    <a:pt x="1" y="14"/>
                  </a:cubicBezTo>
                  <a:close/>
                </a:path>
              </a:pathLst>
            </a:custGeom>
            <a:solidFill>
              <a:srgbClr val="F3CA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9" name="Freeform 859"/>
            <p:cNvSpPr>
              <a:spLocks/>
            </p:cNvSpPr>
            <p:nvPr/>
          </p:nvSpPr>
          <p:spPr bwMode="auto">
            <a:xfrm>
              <a:off x="603929" y="23425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A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0" name="Freeform 860"/>
            <p:cNvSpPr>
              <a:spLocks/>
            </p:cNvSpPr>
            <p:nvPr/>
          </p:nvSpPr>
          <p:spPr bwMode="auto">
            <a:xfrm>
              <a:off x="625868" y="2335240"/>
              <a:ext cx="0" cy="2924"/>
            </a:xfrm>
            <a:custGeom>
              <a:avLst/>
              <a:gdLst>
                <a:gd name="T0" fmla="*/ 2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3CA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" name="Freeform 861"/>
            <p:cNvSpPr>
              <a:spLocks/>
            </p:cNvSpPr>
            <p:nvPr/>
          </p:nvSpPr>
          <p:spPr bwMode="auto">
            <a:xfrm>
              <a:off x="598079" y="2338165"/>
              <a:ext cx="27788" cy="83364"/>
            </a:xfrm>
            <a:custGeom>
              <a:avLst/>
              <a:gdLst>
                <a:gd name="T0" fmla="*/ 0 w 8"/>
                <a:gd name="T1" fmla="*/ 16 h 24"/>
                <a:gd name="T2" fmla="*/ 1 w 8"/>
                <a:gd name="T3" fmla="*/ 20 h 24"/>
                <a:gd name="T4" fmla="*/ 6 w 8"/>
                <a:gd name="T5" fmla="*/ 2 h 24"/>
                <a:gd name="T6" fmla="*/ 8 w 8"/>
                <a:gd name="T7" fmla="*/ 0 h 24"/>
                <a:gd name="T8" fmla="*/ 0 w 8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4">
                  <a:moveTo>
                    <a:pt x="0" y="16"/>
                  </a:moveTo>
                  <a:cubicBezTo>
                    <a:pt x="1" y="21"/>
                    <a:pt x="1" y="24"/>
                    <a:pt x="1" y="20"/>
                  </a:cubicBezTo>
                  <a:cubicBezTo>
                    <a:pt x="0" y="15"/>
                    <a:pt x="5" y="5"/>
                    <a:pt x="6" y="2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1" y="6"/>
                    <a:pt x="0" y="13"/>
                    <a:pt x="0" y="16"/>
                  </a:cubicBezTo>
                  <a:close/>
                </a:path>
              </a:pathLst>
            </a:custGeom>
            <a:solidFill>
              <a:srgbClr val="F3CA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2" name="Freeform 862"/>
            <p:cNvSpPr>
              <a:spLocks/>
            </p:cNvSpPr>
            <p:nvPr/>
          </p:nvSpPr>
          <p:spPr bwMode="auto">
            <a:xfrm>
              <a:off x="618555" y="2376190"/>
              <a:ext cx="0" cy="10237"/>
            </a:xfrm>
            <a:custGeom>
              <a:avLst/>
              <a:gdLst>
                <a:gd name="T0" fmla="*/ 2 h 3"/>
                <a:gd name="T1" fmla="*/ 3 h 3"/>
                <a:gd name="T2" fmla="*/ 0 h 3"/>
                <a:gd name="T3" fmla="*/ 2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2"/>
                  </a:moveTo>
                  <a:cubicBezTo>
                    <a:pt x="0" y="2"/>
                    <a:pt x="0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3CA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3" name="Freeform 863"/>
            <p:cNvSpPr>
              <a:spLocks/>
            </p:cNvSpPr>
            <p:nvPr/>
          </p:nvSpPr>
          <p:spPr bwMode="auto">
            <a:xfrm>
              <a:off x="656580" y="231768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A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4" name="Freeform 864"/>
            <p:cNvSpPr>
              <a:spLocks/>
            </p:cNvSpPr>
            <p:nvPr/>
          </p:nvSpPr>
          <p:spPr bwMode="auto">
            <a:xfrm>
              <a:off x="618555" y="2317689"/>
              <a:ext cx="38025" cy="86288"/>
            </a:xfrm>
            <a:custGeom>
              <a:avLst/>
              <a:gdLst>
                <a:gd name="T0" fmla="*/ 0 w 11"/>
                <a:gd name="T1" fmla="*/ 17 h 25"/>
                <a:gd name="T2" fmla="*/ 0 w 11"/>
                <a:gd name="T3" fmla="*/ 20 h 25"/>
                <a:gd name="T4" fmla="*/ 1 w 11"/>
                <a:gd name="T5" fmla="*/ 25 h 25"/>
                <a:gd name="T6" fmla="*/ 1 w 11"/>
                <a:gd name="T7" fmla="*/ 24 h 25"/>
                <a:gd name="T8" fmla="*/ 8 w 11"/>
                <a:gd name="T9" fmla="*/ 3 h 25"/>
                <a:gd name="T10" fmla="*/ 10 w 11"/>
                <a:gd name="T11" fmla="*/ 1 h 25"/>
                <a:gd name="T12" fmla="*/ 11 w 11"/>
                <a:gd name="T13" fmla="*/ 0 h 25"/>
                <a:gd name="T14" fmla="*/ 0 w 11"/>
                <a:gd name="T15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5">
                  <a:moveTo>
                    <a:pt x="0" y="17"/>
                  </a:move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1" y="25"/>
                    <a:pt x="1" y="24"/>
                    <a:pt x="1" y="24"/>
                  </a:cubicBezTo>
                  <a:cubicBezTo>
                    <a:pt x="1" y="18"/>
                    <a:pt x="5" y="5"/>
                    <a:pt x="8" y="3"/>
                  </a:cubicBezTo>
                  <a:cubicBezTo>
                    <a:pt x="9" y="2"/>
                    <a:pt x="10" y="1"/>
                    <a:pt x="10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" y="6"/>
                    <a:pt x="0" y="14"/>
                    <a:pt x="0" y="17"/>
                  </a:cubicBezTo>
                  <a:close/>
                </a:path>
              </a:pathLst>
            </a:custGeom>
            <a:solidFill>
              <a:srgbClr val="F3CA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5" name="Freeform 865"/>
            <p:cNvSpPr>
              <a:spLocks/>
            </p:cNvSpPr>
            <p:nvPr/>
          </p:nvSpPr>
          <p:spPr bwMode="auto">
            <a:xfrm>
              <a:off x="704844" y="2241638"/>
              <a:ext cx="78975" cy="159414"/>
            </a:xfrm>
            <a:custGeom>
              <a:avLst/>
              <a:gdLst>
                <a:gd name="T0" fmla="*/ 3 w 23"/>
                <a:gd name="T1" fmla="*/ 1 h 46"/>
                <a:gd name="T2" fmla="*/ 1 w 23"/>
                <a:gd name="T3" fmla="*/ 0 h 46"/>
                <a:gd name="T4" fmla="*/ 6 w 23"/>
                <a:gd name="T5" fmla="*/ 16 h 46"/>
                <a:gd name="T6" fmla="*/ 10 w 23"/>
                <a:gd name="T7" fmla="*/ 34 h 46"/>
                <a:gd name="T8" fmla="*/ 10 w 23"/>
                <a:gd name="T9" fmla="*/ 46 h 46"/>
                <a:gd name="T10" fmla="*/ 14 w 23"/>
                <a:gd name="T11" fmla="*/ 41 h 46"/>
                <a:gd name="T12" fmla="*/ 20 w 23"/>
                <a:gd name="T13" fmla="*/ 24 h 46"/>
                <a:gd name="T14" fmla="*/ 3 w 23"/>
                <a:gd name="T15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6">
                  <a:moveTo>
                    <a:pt x="3" y="1"/>
                  </a:moveTo>
                  <a:cubicBezTo>
                    <a:pt x="2" y="1"/>
                    <a:pt x="2" y="1"/>
                    <a:pt x="1" y="0"/>
                  </a:cubicBezTo>
                  <a:cubicBezTo>
                    <a:pt x="4" y="4"/>
                    <a:pt x="0" y="9"/>
                    <a:pt x="6" y="16"/>
                  </a:cubicBezTo>
                  <a:cubicBezTo>
                    <a:pt x="8" y="18"/>
                    <a:pt x="10" y="26"/>
                    <a:pt x="10" y="34"/>
                  </a:cubicBezTo>
                  <a:cubicBezTo>
                    <a:pt x="12" y="39"/>
                    <a:pt x="10" y="46"/>
                    <a:pt x="10" y="46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23" y="38"/>
                    <a:pt x="20" y="24"/>
                  </a:cubicBezTo>
                  <a:cubicBezTo>
                    <a:pt x="16" y="10"/>
                    <a:pt x="12" y="4"/>
                    <a:pt x="3" y="1"/>
                  </a:cubicBezTo>
                  <a:close/>
                </a:path>
              </a:pathLst>
            </a:custGeom>
            <a:solidFill>
              <a:srgbClr val="F3CA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6" name="Freeform 866"/>
            <p:cNvSpPr>
              <a:spLocks/>
            </p:cNvSpPr>
            <p:nvPr/>
          </p:nvSpPr>
          <p:spPr bwMode="auto">
            <a:xfrm>
              <a:off x="663893" y="2238714"/>
              <a:ext cx="76051" cy="141863"/>
            </a:xfrm>
            <a:custGeom>
              <a:avLst/>
              <a:gdLst>
                <a:gd name="T0" fmla="*/ 21 w 22"/>
                <a:gd name="T1" fmla="*/ 32 h 41"/>
                <a:gd name="T2" fmla="*/ 22 w 22"/>
                <a:gd name="T3" fmla="*/ 35 h 41"/>
                <a:gd name="T4" fmla="*/ 18 w 22"/>
                <a:gd name="T5" fmla="*/ 17 h 41"/>
                <a:gd name="T6" fmla="*/ 13 w 22"/>
                <a:gd name="T7" fmla="*/ 1 h 41"/>
                <a:gd name="T8" fmla="*/ 2 w 22"/>
                <a:gd name="T9" fmla="*/ 3 h 41"/>
                <a:gd name="T10" fmla="*/ 1 w 22"/>
                <a:gd name="T11" fmla="*/ 11 h 41"/>
                <a:gd name="T12" fmla="*/ 2 w 22"/>
                <a:gd name="T13" fmla="*/ 18 h 41"/>
                <a:gd name="T14" fmla="*/ 2 w 22"/>
                <a:gd name="T15" fmla="*/ 21 h 41"/>
                <a:gd name="T16" fmla="*/ 6 w 22"/>
                <a:gd name="T17" fmla="*/ 24 h 41"/>
                <a:gd name="T18" fmla="*/ 18 w 22"/>
                <a:gd name="T19" fmla="*/ 37 h 41"/>
                <a:gd name="T20" fmla="*/ 15 w 22"/>
                <a:gd name="T21" fmla="*/ 31 h 41"/>
                <a:gd name="T22" fmla="*/ 12 w 22"/>
                <a:gd name="T23" fmla="*/ 26 h 41"/>
                <a:gd name="T24" fmla="*/ 11 w 22"/>
                <a:gd name="T25" fmla="*/ 24 h 41"/>
                <a:gd name="T26" fmla="*/ 12 w 22"/>
                <a:gd name="T27" fmla="*/ 26 h 41"/>
                <a:gd name="T28" fmla="*/ 13 w 22"/>
                <a:gd name="T29" fmla="*/ 26 h 41"/>
                <a:gd name="T30" fmla="*/ 18 w 22"/>
                <a:gd name="T31" fmla="*/ 30 h 41"/>
                <a:gd name="T32" fmla="*/ 21 w 22"/>
                <a:gd name="T33" fmla="*/ 41 h 41"/>
                <a:gd name="T34" fmla="*/ 21 w 22"/>
                <a:gd name="T35" fmla="*/ 33 h 41"/>
                <a:gd name="T36" fmla="*/ 20 w 22"/>
                <a:gd name="T37" fmla="*/ 31 h 41"/>
                <a:gd name="T38" fmla="*/ 20 w 22"/>
                <a:gd name="T39" fmla="*/ 31 h 41"/>
                <a:gd name="T40" fmla="*/ 21 w 22"/>
                <a:gd name="T41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41">
                  <a:moveTo>
                    <a:pt x="21" y="32"/>
                  </a:moveTo>
                  <a:cubicBezTo>
                    <a:pt x="22" y="33"/>
                    <a:pt x="22" y="34"/>
                    <a:pt x="22" y="35"/>
                  </a:cubicBezTo>
                  <a:cubicBezTo>
                    <a:pt x="22" y="27"/>
                    <a:pt x="20" y="19"/>
                    <a:pt x="18" y="17"/>
                  </a:cubicBezTo>
                  <a:cubicBezTo>
                    <a:pt x="12" y="10"/>
                    <a:pt x="16" y="5"/>
                    <a:pt x="13" y="1"/>
                  </a:cubicBezTo>
                  <a:cubicBezTo>
                    <a:pt x="8" y="0"/>
                    <a:pt x="4" y="2"/>
                    <a:pt x="2" y="3"/>
                  </a:cubicBezTo>
                  <a:cubicBezTo>
                    <a:pt x="2" y="5"/>
                    <a:pt x="1" y="9"/>
                    <a:pt x="1" y="11"/>
                  </a:cubicBezTo>
                  <a:cubicBezTo>
                    <a:pt x="0" y="13"/>
                    <a:pt x="2" y="17"/>
                    <a:pt x="2" y="18"/>
                  </a:cubicBezTo>
                  <a:cubicBezTo>
                    <a:pt x="2" y="18"/>
                    <a:pt x="2" y="20"/>
                    <a:pt x="2" y="21"/>
                  </a:cubicBezTo>
                  <a:cubicBezTo>
                    <a:pt x="3" y="21"/>
                    <a:pt x="4" y="23"/>
                    <a:pt x="6" y="24"/>
                  </a:cubicBezTo>
                  <a:cubicBezTo>
                    <a:pt x="13" y="30"/>
                    <a:pt x="16" y="35"/>
                    <a:pt x="18" y="37"/>
                  </a:cubicBezTo>
                  <a:cubicBezTo>
                    <a:pt x="18" y="35"/>
                    <a:pt x="17" y="33"/>
                    <a:pt x="15" y="31"/>
                  </a:cubicBezTo>
                  <a:cubicBezTo>
                    <a:pt x="13" y="26"/>
                    <a:pt x="12" y="26"/>
                    <a:pt x="12" y="26"/>
                  </a:cubicBezTo>
                  <a:cubicBezTo>
                    <a:pt x="11" y="25"/>
                    <a:pt x="11" y="25"/>
                    <a:pt x="11" y="24"/>
                  </a:cubicBezTo>
                  <a:cubicBezTo>
                    <a:pt x="11" y="24"/>
                    <a:pt x="11" y="25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4" y="27"/>
                    <a:pt x="16" y="28"/>
                    <a:pt x="18" y="30"/>
                  </a:cubicBezTo>
                  <a:cubicBezTo>
                    <a:pt x="20" y="33"/>
                    <a:pt x="21" y="38"/>
                    <a:pt x="21" y="41"/>
                  </a:cubicBezTo>
                  <a:cubicBezTo>
                    <a:pt x="21" y="39"/>
                    <a:pt x="21" y="36"/>
                    <a:pt x="21" y="33"/>
                  </a:cubicBezTo>
                  <a:cubicBezTo>
                    <a:pt x="20" y="32"/>
                    <a:pt x="20" y="31"/>
                    <a:pt x="20" y="31"/>
                  </a:cubicBezTo>
                  <a:cubicBezTo>
                    <a:pt x="19" y="28"/>
                    <a:pt x="19" y="29"/>
                    <a:pt x="20" y="31"/>
                  </a:cubicBezTo>
                  <a:cubicBezTo>
                    <a:pt x="20" y="31"/>
                    <a:pt x="21" y="31"/>
                    <a:pt x="21" y="32"/>
                  </a:cubicBezTo>
                  <a:close/>
                </a:path>
              </a:pathLst>
            </a:custGeom>
            <a:solidFill>
              <a:srgbClr val="FBD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7" name="Freeform 867"/>
            <p:cNvSpPr>
              <a:spLocks/>
            </p:cNvSpPr>
            <p:nvPr/>
          </p:nvSpPr>
          <p:spPr bwMode="auto">
            <a:xfrm>
              <a:off x="704844" y="2327927"/>
              <a:ext cx="23400" cy="48263"/>
            </a:xfrm>
            <a:custGeom>
              <a:avLst/>
              <a:gdLst>
                <a:gd name="T0" fmla="*/ 0 w 7"/>
                <a:gd name="T1" fmla="*/ 0 h 14"/>
                <a:gd name="T2" fmla="*/ 3 w 7"/>
                <a:gd name="T3" fmla="*/ 5 h 14"/>
                <a:gd name="T4" fmla="*/ 6 w 7"/>
                <a:gd name="T5" fmla="*/ 11 h 14"/>
                <a:gd name="T6" fmla="*/ 7 w 7"/>
                <a:gd name="T7" fmla="*/ 14 h 14"/>
                <a:gd name="T8" fmla="*/ 7 w 7"/>
                <a:gd name="T9" fmla="*/ 9 h 14"/>
                <a:gd name="T10" fmla="*/ 0 w 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0" y="0"/>
                  </a:moveTo>
                  <a:cubicBezTo>
                    <a:pt x="0" y="0"/>
                    <a:pt x="1" y="0"/>
                    <a:pt x="3" y="5"/>
                  </a:cubicBezTo>
                  <a:cubicBezTo>
                    <a:pt x="5" y="7"/>
                    <a:pt x="6" y="9"/>
                    <a:pt x="6" y="11"/>
                  </a:cubicBezTo>
                  <a:cubicBezTo>
                    <a:pt x="7" y="13"/>
                    <a:pt x="7" y="14"/>
                    <a:pt x="7" y="14"/>
                  </a:cubicBezTo>
                  <a:cubicBezTo>
                    <a:pt x="7" y="14"/>
                    <a:pt x="7" y="11"/>
                    <a:pt x="7" y="9"/>
                  </a:cubicBezTo>
                  <a:cubicBezTo>
                    <a:pt x="5" y="4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F3CA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8" name="Freeform 868"/>
            <p:cNvSpPr>
              <a:spLocks/>
            </p:cNvSpPr>
            <p:nvPr/>
          </p:nvSpPr>
          <p:spPr bwMode="auto">
            <a:xfrm>
              <a:off x="704844" y="2327927"/>
              <a:ext cx="2924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3CA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9" name="Freeform 869"/>
            <p:cNvSpPr>
              <a:spLocks/>
            </p:cNvSpPr>
            <p:nvPr/>
          </p:nvSpPr>
          <p:spPr bwMode="auto">
            <a:xfrm>
              <a:off x="735557" y="2352790"/>
              <a:ext cx="7313" cy="38025"/>
            </a:xfrm>
            <a:custGeom>
              <a:avLst/>
              <a:gdLst>
                <a:gd name="T0" fmla="*/ 0 w 2"/>
                <a:gd name="T1" fmla="*/ 8 h 11"/>
                <a:gd name="T2" fmla="*/ 0 w 2"/>
                <a:gd name="T3" fmla="*/ 11 h 11"/>
                <a:gd name="T4" fmla="*/ 1 w 2"/>
                <a:gd name="T5" fmla="*/ 10 h 11"/>
                <a:gd name="T6" fmla="*/ 0 w 2"/>
                <a:gd name="T7" fmla="*/ 0 h 11"/>
                <a:gd name="T8" fmla="*/ 0 w 2"/>
                <a:gd name="T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1">
                  <a:moveTo>
                    <a:pt x="0" y="8"/>
                  </a:move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1" y="11"/>
                    <a:pt x="1" y="10"/>
                  </a:cubicBezTo>
                  <a:cubicBezTo>
                    <a:pt x="2" y="7"/>
                    <a:pt x="1" y="2"/>
                    <a:pt x="0" y="0"/>
                  </a:cubicBezTo>
                  <a:cubicBezTo>
                    <a:pt x="0" y="3"/>
                    <a:pt x="0" y="6"/>
                    <a:pt x="0" y="8"/>
                  </a:cubicBezTo>
                  <a:close/>
                </a:path>
              </a:pathLst>
            </a:custGeom>
            <a:solidFill>
              <a:srgbClr val="F3CA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0" name="Freeform 870"/>
            <p:cNvSpPr>
              <a:spLocks/>
            </p:cNvSpPr>
            <p:nvPr/>
          </p:nvSpPr>
          <p:spPr bwMode="auto">
            <a:xfrm>
              <a:off x="728244" y="2335240"/>
              <a:ext cx="4387" cy="10237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0" y="0"/>
                    <a:pt x="1" y="3"/>
                  </a:cubicBezTo>
                  <a:close/>
                </a:path>
              </a:pathLst>
            </a:custGeom>
            <a:solidFill>
              <a:srgbClr val="F3CA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1" name="Freeform 871"/>
            <p:cNvSpPr>
              <a:spLocks/>
            </p:cNvSpPr>
            <p:nvPr/>
          </p:nvSpPr>
          <p:spPr bwMode="auto">
            <a:xfrm>
              <a:off x="562980" y="2251876"/>
              <a:ext cx="58501" cy="100914"/>
            </a:xfrm>
            <a:custGeom>
              <a:avLst/>
              <a:gdLst>
                <a:gd name="T0" fmla="*/ 14 w 17"/>
                <a:gd name="T1" fmla="*/ 1 h 29"/>
                <a:gd name="T2" fmla="*/ 5 w 17"/>
                <a:gd name="T3" fmla="*/ 9 h 29"/>
                <a:gd name="T4" fmla="*/ 0 w 17"/>
                <a:gd name="T5" fmla="*/ 21 h 29"/>
                <a:gd name="T6" fmla="*/ 3 w 17"/>
                <a:gd name="T7" fmla="*/ 28 h 29"/>
                <a:gd name="T8" fmla="*/ 8 w 17"/>
                <a:gd name="T9" fmla="*/ 15 h 29"/>
                <a:gd name="T10" fmla="*/ 13 w 17"/>
                <a:gd name="T11" fmla="*/ 6 h 29"/>
                <a:gd name="T12" fmla="*/ 14 w 17"/>
                <a:gd name="T13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9">
                  <a:moveTo>
                    <a:pt x="14" y="1"/>
                  </a:moveTo>
                  <a:cubicBezTo>
                    <a:pt x="11" y="3"/>
                    <a:pt x="7" y="8"/>
                    <a:pt x="5" y="9"/>
                  </a:cubicBezTo>
                  <a:cubicBezTo>
                    <a:pt x="3" y="11"/>
                    <a:pt x="1" y="17"/>
                    <a:pt x="0" y="21"/>
                  </a:cubicBezTo>
                  <a:cubicBezTo>
                    <a:pt x="0" y="23"/>
                    <a:pt x="2" y="26"/>
                    <a:pt x="3" y="28"/>
                  </a:cubicBezTo>
                  <a:cubicBezTo>
                    <a:pt x="4" y="29"/>
                    <a:pt x="5" y="21"/>
                    <a:pt x="8" y="15"/>
                  </a:cubicBezTo>
                  <a:cubicBezTo>
                    <a:pt x="11" y="9"/>
                    <a:pt x="10" y="9"/>
                    <a:pt x="13" y="6"/>
                  </a:cubicBezTo>
                  <a:cubicBezTo>
                    <a:pt x="16" y="4"/>
                    <a:pt x="17" y="0"/>
                    <a:pt x="14" y="1"/>
                  </a:cubicBezTo>
                  <a:close/>
                </a:path>
              </a:pathLst>
            </a:custGeom>
            <a:solidFill>
              <a:srgbClr val="FDE3B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2" name="Freeform 872"/>
            <p:cNvSpPr>
              <a:spLocks/>
            </p:cNvSpPr>
            <p:nvPr/>
          </p:nvSpPr>
          <p:spPr bwMode="auto">
            <a:xfrm>
              <a:off x="611242" y="2522442"/>
              <a:ext cx="114076" cy="40951"/>
            </a:xfrm>
            <a:custGeom>
              <a:avLst/>
              <a:gdLst>
                <a:gd name="T0" fmla="*/ 27 w 33"/>
                <a:gd name="T1" fmla="*/ 6 h 12"/>
                <a:gd name="T2" fmla="*/ 17 w 33"/>
                <a:gd name="T3" fmla="*/ 9 h 12"/>
                <a:gd name="T4" fmla="*/ 3 w 33"/>
                <a:gd name="T5" fmla="*/ 0 h 12"/>
                <a:gd name="T6" fmla="*/ 0 w 33"/>
                <a:gd name="T7" fmla="*/ 0 h 12"/>
                <a:gd name="T8" fmla="*/ 17 w 33"/>
                <a:gd name="T9" fmla="*/ 12 h 12"/>
                <a:gd name="T10" fmla="*/ 29 w 33"/>
                <a:gd name="T11" fmla="*/ 7 h 12"/>
                <a:gd name="T12" fmla="*/ 33 w 33"/>
                <a:gd name="T13" fmla="*/ 0 h 12"/>
                <a:gd name="T14" fmla="*/ 30 w 33"/>
                <a:gd name="T15" fmla="*/ 0 h 12"/>
                <a:gd name="T16" fmla="*/ 27 w 33"/>
                <a:gd name="T1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2">
                  <a:moveTo>
                    <a:pt x="27" y="6"/>
                  </a:moveTo>
                  <a:cubicBezTo>
                    <a:pt x="25" y="8"/>
                    <a:pt x="21" y="9"/>
                    <a:pt x="17" y="9"/>
                  </a:cubicBezTo>
                  <a:cubicBezTo>
                    <a:pt x="5" y="9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5" y="12"/>
                    <a:pt x="17" y="12"/>
                  </a:cubicBezTo>
                  <a:cubicBezTo>
                    <a:pt x="22" y="12"/>
                    <a:pt x="26" y="10"/>
                    <a:pt x="29" y="7"/>
                  </a:cubicBezTo>
                  <a:cubicBezTo>
                    <a:pt x="32" y="4"/>
                    <a:pt x="33" y="0"/>
                    <a:pt x="3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29" y="3"/>
                    <a:pt x="27" y="6"/>
                  </a:cubicBezTo>
                  <a:close/>
                </a:path>
              </a:pathLst>
            </a:custGeom>
            <a:solidFill>
              <a:srgbClr val="D864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3" name="Line 873"/>
            <p:cNvSpPr>
              <a:spLocks noChangeShapeType="1"/>
            </p:cNvSpPr>
            <p:nvPr/>
          </p:nvSpPr>
          <p:spPr bwMode="auto">
            <a:xfrm>
              <a:off x="666819" y="2553154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4" name="Line 874"/>
            <p:cNvSpPr>
              <a:spLocks noChangeShapeType="1"/>
            </p:cNvSpPr>
            <p:nvPr/>
          </p:nvSpPr>
          <p:spPr bwMode="auto">
            <a:xfrm>
              <a:off x="666819" y="2553154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5" name="Freeform 875"/>
            <p:cNvSpPr>
              <a:spLocks/>
            </p:cNvSpPr>
            <p:nvPr/>
          </p:nvSpPr>
          <p:spPr bwMode="auto">
            <a:xfrm>
              <a:off x="611242" y="2518054"/>
              <a:ext cx="55575" cy="58501"/>
            </a:xfrm>
            <a:custGeom>
              <a:avLst/>
              <a:gdLst>
                <a:gd name="T0" fmla="*/ 3 w 16"/>
                <a:gd name="T1" fmla="*/ 0 h 17"/>
                <a:gd name="T2" fmla="*/ 0 w 16"/>
                <a:gd name="T3" fmla="*/ 1 h 17"/>
                <a:gd name="T4" fmla="*/ 3 w 16"/>
                <a:gd name="T5" fmla="*/ 8 h 17"/>
                <a:gd name="T6" fmla="*/ 12 w 16"/>
                <a:gd name="T7" fmla="*/ 17 h 17"/>
                <a:gd name="T8" fmla="*/ 15 w 16"/>
                <a:gd name="T9" fmla="*/ 10 h 17"/>
                <a:gd name="T10" fmla="*/ 16 w 16"/>
                <a:gd name="T11" fmla="*/ 10 h 17"/>
                <a:gd name="T12" fmla="*/ 16 w 16"/>
                <a:gd name="T13" fmla="*/ 9 h 17"/>
                <a:gd name="T14" fmla="*/ 3 w 16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7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5"/>
                    <a:pt x="3" y="8"/>
                  </a:cubicBezTo>
                  <a:cubicBezTo>
                    <a:pt x="5" y="11"/>
                    <a:pt x="12" y="17"/>
                    <a:pt x="12" y="17"/>
                  </a:cubicBezTo>
                  <a:cubicBezTo>
                    <a:pt x="12" y="17"/>
                    <a:pt x="13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2" y="3"/>
                    <a:pt x="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6" name="Line 876"/>
            <p:cNvSpPr>
              <a:spLocks noChangeShapeType="1"/>
            </p:cNvSpPr>
            <p:nvPr/>
          </p:nvSpPr>
          <p:spPr bwMode="auto">
            <a:xfrm>
              <a:off x="674130" y="2553154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7" name="Line 877"/>
            <p:cNvSpPr>
              <a:spLocks noChangeShapeType="1"/>
            </p:cNvSpPr>
            <p:nvPr/>
          </p:nvSpPr>
          <p:spPr bwMode="auto">
            <a:xfrm>
              <a:off x="674130" y="2553154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8" name="Freeform 878"/>
            <p:cNvSpPr>
              <a:spLocks/>
            </p:cNvSpPr>
            <p:nvPr/>
          </p:nvSpPr>
          <p:spPr bwMode="auto">
            <a:xfrm>
              <a:off x="677056" y="2518054"/>
              <a:ext cx="51188" cy="58501"/>
            </a:xfrm>
            <a:custGeom>
              <a:avLst/>
              <a:gdLst>
                <a:gd name="T0" fmla="*/ 11 w 15"/>
                <a:gd name="T1" fmla="*/ 0 h 17"/>
                <a:gd name="T2" fmla="*/ 0 w 15"/>
                <a:gd name="T3" fmla="*/ 9 h 17"/>
                <a:gd name="T4" fmla="*/ 0 w 15"/>
                <a:gd name="T5" fmla="*/ 10 h 17"/>
                <a:gd name="T6" fmla="*/ 0 w 15"/>
                <a:gd name="T7" fmla="*/ 10 h 17"/>
                <a:gd name="T8" fmla="*/ 3 w 15"/>
                <a:gd name="T9" fmla="*/ 17 h 17"/>
                <a:gd name="T10" fmla="*/ 13 w 15"/>
                <a:gd name="T11" fmla="*/ 8 h 17"/>
                <a:gd name="T12" fmla="*/ 14 w 15"/>
                <a:gd name="T13" fmla="*/ 1 h 17"/>
                <a:gd name="T14" fmla="*/ 11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1" y="0"/>
                  </a:moveTo>
                  <a:cubicBezTo>
                    <a:pt x="12" y="3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0"/>
                    <a:pt x="3" y="17"/>
                    <a:pt x="3" y="17"/>
                  </a:cubicBezTo>
                  <a:cubicBezTo>
                    <a:pt x="3" y="17"/>
                    <a:pt x="10" y="11"/>
                    <a:pt x="13" y="8"/>
                  </a:cubicBezTo>
                  <a:cubicBezTo>
                    <a:pt x="15" y="5"/>
                    <a:pt x="14" y="1"/>
                    <a:pt x="14" y="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9" name="Freeform 879"/>
            <p:cNvSpPr>
              <a:spLocks/>
            </p:cNvSpPr>
            <p:nvPr/>
          </p:nvSpPr>
          <p:spPr bwMode="auto">
            <a:xfrm>
              <a:off x="466453" y="2756444"/>
              <a:ext cx="266178" cy="87751"/>
            </a:xfrm>
            <a:custGeom>
              <a:avLst/>
              <a:gdLst>
                <a:gd name="T0" fmla="*/ 12 w 77"/>
                <a:gd name="T1" fmla="*/ 17 h 25"/>
                <a:gd name="T2" fmla="*/ 0 w 77"/>
                <a:gd name="T3" fmla="*/ 12 h 25"/>
                <a:gd name="T4" fmla="*/ 0 w 77"/>
                <a:gd name="T5" fmla="*/ 15 h 25"/>
                <a:gd name="T6" fmla="*/ 21 w 77"/>
                <a:gd name="T7" fmla="*/ 24 h 25"/>
                <a:gd name="T8" fmla="*/ 77 w 77"/>
                <a:gd name="T9" fmla="*/ 3 h 25"/>
                <a:gd name="T10" fmla="*/ 75 w 77"/>
                <a:gd name="T11" fmla="*/ 0 h 25"/>
                <a:gd name="T12" fmla="*/ 12 w 77"/>
                <a:gd name="T13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25">
                  <a:moveTo>
                    <a:pt x="12" y="17"/>
                  </a:moveTo>
                  <a:cubicBezTo>
                    <a:pt x="11" y="17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2" y="17"/>
                    <a:pt x="15" y="25"/>
                    <a:pt x="21" y="24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31" y="20"/>
                    <a:pt x="12" y="17"/>
                  </a:cubicBezTo>
                  <a:close/>
                </a:path>
              </a:pathLst>
            </a:custGeom>
            <a:solidFill>
              <a:srgbClr val="D864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0" name="Freeform 880"/>
            <p:cNvSpPr>
              <a:spLocks/>
            </p:cNvSpPr>
            <p:nvPr/>
          </p:nvSpPr>
          <p:spPr bwMode="auto">
            <a:xfrm>
              <a:off x="560055" y="2705256"/>
              <a:ext cx="76051" cy="48263"/>
            </a:xfrm>
            <a:custGeom>
              <a:avLst/>
              <a:gdLst>
                <a:gd name="T0" fmla="*/ 15 w 22"/>
                <a:gd name="T1" fmla="*/ 3 h 14"/>
                <a:gd name="T2" fmla="*/ 5 w 22"/>
                <a:gd name="T3" fmla="*/ 0 h 14"/>
                <a:gd name="T4" fmla="*/ 1 w 22"/>
                <a:gd name="T5" fmla="*/ 1 h 14"/>
                <a:gd name="T6" fmla="*/ 0 w 22"/>
                <a:gd name="T7" fmla="*/ 7 h 14"/>
                <a:gd name="T8" fmla="*/ 2 w 22"/>
                <a:gd name="T9" fmla="*/ 14 h 14"/>
                <a:gd name="T10" fmla="*/ 22 w 22"/>
                <a:gd name="T11" fmla="*/ 9 h 14"/>
                <a:gd name="T12" fmla="*/ 22 w 22"/>
                <a:gd name="T13" fmla="*/ 8 h 14"/>
                <a:gd name="T14" fmla="*/ 16 w 22"/>
                <a:gd name="T15" fmla="*/ 6 h 14"/>
                <a:gd name="T16" fmla="*/ 15 w 22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4">
                  <a:moveTo>
                    <a:pt x="15" y="3"/>
                  </a:moveTo>
                  <a:cubicBezTo>
                    <a:pt x="15" y="3"/>
                    <a:pt x="7" y="0"/>
                    <a:pt x="5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6" y="6"/>
                    <a:pt x="16" y="6"/>
                    <a:pt x="16" y="6"/>
                  </a:cubicBezTo>
                  <a:lnTo>
                    <a:pt x="15" y="3"/>
                  </a:lnTo>
                  <a:close/>
                </a:path>
              </a:pathLst>
            </a:custGeom>
            <a:solidFill>
              <a:srgbClr val="EED9C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1" name="Freeform 881"/>
            <p:cNvSpPr>
              <a:spLocks/>
            </p:cNvSpPr>
            <p:nvPr/>
          </p:nvSpPr>
          <p:spPr bwMode="auto">
            <a:xfrm>
              <a:off x="715081" y="2702331"/>
              <a:ext cx="30713" cy="61425"/>
            </a:xfrm>
            <a:custGeom>
              <a:avLst/>
              <a:gdLst>
                <a:gd name="T0" fmla="*/ 0 w 9"/>
                <a:gd name="T1" fmla="*/ 2 h 18"/>
                <a:gd name="T2" fmla="*/ 4 w 9"/>
                <a:gd name="T3" fmla="*/ 18 h 18"/>
                <a:gd name="T4" fmla="*/ 9 w 9"/>
                <a:gd name="T5" fmla="*/ 17 h 18"/>
                <a:gd name="T6" fmla="*/ 5 w 9"/>
                <a:gd name="T7" fmla="*/ 0 h 18"/>
                <a:gd name="T8" fmla="*/ 0 w 9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0" y="2"/>
                  </a:moveTo>
                  <a:cubicBezTo>
                    <a:pt x="0" y="5"/>
                    <a:pt x="4" y="18"/>
                    <a:pt x="4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1EEE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2" name="Freeform 882"/>
            <p:cNvSpPr>
              <a:spLocks/>
            </p:cNvSpPr>
            <p:nvPr/>
          </p:nvSpPr>
          <p:spPr bwMode="auto">
            <a:xfrm>
              <a:off x="532267" y="2639442"/>
              <a:ext cx="182814" cy="138939"/>
            </a:xfrm>
            <a:custGeom>
              <a:avLst/>
              <a:gdLst>
                <a:gd name="T0" fmla="*/ 11 w 53"/>
                <a:gd name="T1" fmla="*/ 32 h 40"/>
                <a:gd name="T2" fmla="*/ 7 w 53"/>
                <a:gd name="T3" fmla="*/ 7 h 40"/>
                <a:gd name="T4" fmla="*/ 9 w 53"/>
                <a:gd name="T5" fmla="*/ 2 h 40"/>
                <a:gd name="T6" fmla="*/ 6 w 53"/>
                <a:gd name="T7" fmla="*/ 5 h 40"/>
                <a:gd name="T8" fmla="*/ 6 w 53"/>
                <a:gd name="T9" fmla="*/ 0 h 40"/>
                <a:gd name="T10" fmla="*/ 5 w 53"/>
                <a:gd name="T11" fmla="*/ 5 h 40"/>
                <a:gd name="T12" fmla="*/ 4 w 53"/>
                <a:gd name="T13" fmla="*/ 2 h 40"/>
                <a:gd name="T14" fmla="*/ 5 w 53"/>
                <a:gd name="T15" fmla="*/ 7 h 40"/>
                <a:gd name="T16" fmla="*/ 7 w 53"/>
                <a:gd name="T17" fmla="*/ 32 h 40"/>
                <a:gd name="T18" fmla="*/ 2 w 53"/>
                <a:gd name="T19" fmla="*/ 33 h 40"/>
                <a:gd name="T20" fmla="*/ 6 w 53"/>
                <a:gd name="T21" fmla="*/ 33 h 40"/>
                <a:gd name="T22" fmla="*/ 4 w 53"/>
                <a:gd name="T23" fmla="*/ 35 h 40"/>
                <a:gd name="T24" fmla="*/ 0 w 53"/>
                <a:gd name="T25" fmla="*/ 38 h 40"/>
                <a:gd name="T26" fmla="*/ 5 w 53"/>
                <a:gd name="T27" fmla="*/ 35 h 40"/>
                <a:gd name="T28" fmla="*/ 2 w 53"/>
                <a:gd name="T29" fmla="*/ 40 h 40"/>
                <a:gd name="T30" fmla="*/ 9 w 53"/>
                <a:gd name="T31" fmla="*/ 34 h 40"/>
                <a:gd name="T32" fmla="*/ 53 w 53"/>
                <a:gd name="T33" fmla="*/ 22 h 40"/>
                <a:gd name="T34" fmla="*/ 53 w 53"/>
                <a:gd name="T35" fmla="*/ 21 h 40"/>
                <a:gd name="T36" fmla="*/ 11 w 53"/>
                <a:gd name="T37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40">
                  <a:moveTo>
                    <a:pt x="11" y="32"/>
                  </a:moveTo>
                  <a:cubicBezTo>
                    <a:pt x="9" y="30"/>
                    <a:pt x="7" y="7"/>
                    <a:pt x="7" y="7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1"/>
                    <a:pt x="53" y="21"/>
                    <a:pt x="53" y="21"/>
                  </a:cubicBezTo>
                  <a:lnTo>
                    <a:pt x="11" y="32"/>
                  </a:lnTo>
                  <a:close/>
                </a:path>
              </a:pathLst>
            </a:custGeom>
            <a:solidFill>
              <a:srgbClr val="D864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3" name="Freeform 883"/>
            <p:cNvSpPr>
              <a:spLocks/>
            </p:cNvSpPr>
            <p:nvPr/>
          </p:nvSpPr>
          <p:spPr bwMode="auto">
            <a:xfrm>
              <a:off x="777969" y="263651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64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4" name="Freeform 884"/>
            <p:cNvSpPr>
              <a:spLocks/>
            </p:cNvSpPr>
            <p:nvPr/>
          </p:nvSpPr>
          <p:spPr bwMode="auto">
            <a:xfrm>
              <a:off x="750181" y="2636518"/>
              <a:ext cx="65814" cy="131626"/>
            </a:xfrm>
            <a:custGeom>
              <a:avLst/>
              <a:gdLst>
                <a:gd name="T0" fmla="*/ 12 w 19"/>
                <a:gd name="T1" fmla="*/ 31 h 38"/>
                <a:gd name="T2" fmla="*/ 10 w 19"/>
                <a:gd name="T3" fmla="*/ 2 h 38"/>
                <a:gd name="T4" fmla="*/ 9 w 19"/>
                <a:gd name="T5" fmla="*/ 6 h 38"/>
                <a:gd name="T6" fmla="*/ 8 w 19"/>
                <a:gd name="T7" fmla="*/ 4 h 38"/>
                <a:gd name="T8" fmla="*/ 8 w 19"/>
                <a:gd name="T9" fmla="*/ 0 h 38"/>
                <a:gd name="T10" fmla="*/ 8 w 19"/>
                <a:gd name="T11" fmla="*/ 3 h 38"/>
                <a:gd name="T12" fmla="*/ 8 w 19"/>
                <a:gd name="T13" fmla="*/ 4 h 38"/>
                <a:gd name="T14" fmla="*/ 5 w 19"/>
                <a:gd name="T15" fmla="*/ 2 h 38"/>
                <a:gd name="T16" fmla="*/ 8 w 19"/>
                <a:gd name="T17" fmla="*/ 7 h 38"/>
                <a:gd name="T18" fmla="*/ 8 w 19"/>
                <a:gd name="T19" fmla="*/ 18 h 38"/>
                <a:gd name="T20" fmla="*/ 11 w 19"/>
                <a:gd name="T21" fmla="*/ 31 h 38"/>
                <a:gd name="T22" fmla="*/ 0 w 19"/>
                <a:gd name="T23" fmla="*/ 28 h 38"/>
                <a:gd name="T24" fmla="*/ 1 w 19"/>
                <a:gd name="T25" fmla="*/ 30 h 38"/>
                <a:gd name="T26" fmla="*/ 11 w 19"/>
                <a:gd name="T27" fmla="*/ 34 h 38"/>
                <a:gd name="T28" fmla="*/ 11 w 19"/>
                <a:gd name="T29" fmla="*/ 37 h 38"/>
                <a:gd name="T30" fmla="*/ 12 w 19"/>
                <a:gd name="T31" fmla="*/ 34 h 38"/>
                <a:gd name="T32" fmla="*/ 15 w 19"/>
                <a:gd name="T33" fmla="*/ 37 h 38"/>
                <a:gd name="T34" fmla="*/ 13 w 19"/>
                <a:gd name="T35" fmla="*/ 33 h 38"/>
                <a:gd name="T36" fmla="*/ 19 w 19"/>
                <a:gd name="T37" fmla="*/ 36 h 38"/>
                <a:gd name="T38" fmla="*/ 12 w 19"/>
                <a:gd name="T3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38">
                  <a:moveTo>
                    <a:pt x="12" y="31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8"/>
                    <a:pt x="12" y="34"/>
                    <a:pt x="12" y="34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9" y="36"/>
                    <a:pt x="19" y="36"/>
                    <a:pt x="19" y="36"/>
                  </a:cubicBezTo>
                  <a:lnTo>
                    <a:pt x="12" y="31"/>
                  </a:lnTo>
                  <a:close/>
                </a:path>
              </a:pathLst>
            </a:custGeom>
            <a:solidFill>
              <a:srgbClr val="D864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5" name="Freeform 885"/>
            <p:cNvSpPr>
              <a:spLocks/>
            </p:cNvSpPr>
            <p:nvPr/>
          </p:nvSpPr>
          <p:spPr bwMode="auto">
            <a:xfrm>
              <a:off x="732631" y="2690631"/>
              <a:ext cx="45338" cy="59964"/>
            </a:xfrm>
            <a:custGeom>
              <a:avLst/>
              <a:gdLst>
                <a:gd name="T0" fmla="*/ 10 w 13"/>
                <a:gd name="T1" fmla="*/ 0 h 17"/>
                <a:gd name="T2" fmla="*/ 8 w 13"/>
                <a:gd name="T3" fmla="*/ 0 h 17"/>
                <a:gd name="T4" fmla="*/ 5 w 13"/>
                <a:gd name="T5" fmla="*/ 3 h 17"/>
                <a:gd name="T6" fmla="*/ 0 w 13"/>
                <a:gd name="T7" fmla="*/ 5 h 17"/>
                <a:gd name="T8" fmla="*/ 3 w 13"/>
                <a:gd name="T9" fmla="*/ 16 h 17"/>
                <a:gd name="T10" fmla="*/ 7 w 13"/>
                <a:gd name="T11" fmla="*/ 15 h 17"/>
                <a:gd name="T12" fmla="*/ 12 w 13"/>
                <a:gd name="T13" fmla="*/ 17 h 17"/>
                <a:gd name="T14" fmla="*/ 12 w 13"/>
                <a:gd name="T15" fmla="*/ 10 h 17"/>
                <a:gd name="T16" fmla="*/ 10 w 13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6" y="0"/>
                    <a:pt x="5" y="3"/>
                    <a:pt x="5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11" y="17"/>
                    <a:pt x="12" y="17"/>
                  </a:cubicBezTo>
                  <a:cubicBezTo>
                    <a:pt x="13" y="17"/>
                    <a:pt x="12" y="14"/>
                    <a:pt x="12" y="10"/>
                  </a:cubicBezTo>
                  <a:cubicBezTo>
                    <a:pt x="12" y="7"/>
                    <a:pt x="11" y="2"/>
                    <a:pt x="10" y="0"/>
                  </a:cubicBezTo>
                  <a:close/>
                </a:path>
              </a:pathLst>
            </a:custGeom>
            <a:solidFill>
              <a:srgbClr val="FDE7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6" name="Freeform 886"/>
            <p:cNvSpPr>
              <a:spLocks/>
            </p:cNvSpPr>
            <p:nvPr/>
          </p:nvSpPr>
          <p:spPr bwMode="auto">
            <a:xfrm>
              <a:off x="742868" y="2690631"/>
              <a:ext cx="48263" cy="65814"/>
            </a:xfrm>
            <a:custGeom>
              <a:avLst/>
              <a:gdLst>
                <a:gd name="T0" fmla="*/ 7 w 14"/>
                <a:gd name="T1" fmla="*/ 0 h 19"/>
                <a:gd name="T2" fmla="*/ 9 w 14"/>
                <a:gd name="T3" fmla="*/ 10 h 19"/>
                <a:gd name="T4" fmla="*/ 9 w 14"/>
                <a:gd name="T5" fmla="*/ 17 h 19"/>
                <a:gd name="T6" fmla="*/ 4 w 14"/>
                <a:gd name="T7" fmla="*/ 15 h 19"/>
                <a:gd name="T8" fmla="*/ 0 w 14"/>
                <a:gd name="T9" fmla="*/ 16 h 19"/>
                <a:gd name="T10" fmla="*/ 0 w 14"/>
                <a:gd name="T11" fmla="*/ 18 h 19"/>
                <a:gd name="T12" fmla="*/ 4 w 14"/>
                <a:gd name="T13" fmla="*/ 17 h 19"/>
                <a:gd name="T14" fmla="*/ 8 w 14"/>
                <a:gd name="T15" fmla="*/ 19 h 19"/>
                <a:gd name="T16" fmla="*/ 14 w 14"/>
                <a:gd name="T17" fmla="*/ 16 h 19"/>
                <a:gd name="T18" fmla="*/ 10 w 14"/>
                <a:gd name="T19" fmla="*/ 1 h 19"/>
                <a:gd name="T20" fmla="*/ 7 w 1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9">
                  <a:moveTo>
                    <a:pt x="7" y="0"/>
                  </a:moveTo>
                  <a:cubicBezTo>
                    <a:pt x="8" y="2"/>
                    <a:pt x="9" y="7"/>
                    <a:pt x="9" y="10"/>
                  </a:cubicBezTo>
                  <a:cubicBezTo>
                    <a:pt x="9" y="14"/>
                    <a:pt x="10" y="17"/>
                    <a:pt x="9" y="17"/>
                  </a:cubicBezTo>
                  <a:cubicBezTo>
                    <a:pt x="8" y="17"/>
                    <a:pt x="4" y="15"/>
                    <a:pt x="4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5" y="19"/>
                    <a:pt x="8" y="19"/>
                  </a:cubicBezTo>
                  <a:cubicBezTo>
                    <a:pt x="11" y="18"/>
                    <a:pt x="14" y="16"/>
                    <a:pt x="14" y="1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EED9C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7" name="Freeform 887"/>
            <p:cNvSpPr>
              <a:spLocks/>
            </p:cNvSpPr>
            <p:nvPr/>
          </p:nvSpPr>
          <p:spPr bwMode="auto">
            <a:xfrm>
              <a:off x="522030" y="2839808"/>
              <a:ext cx="307128" cy="190127"/>
            </a:xfrm>
            <a:custGeom>
              <a:avLst/>
              <a:gdLst>
                <a:gd name="T0" fmla="*/ 78 w 89"/>
                <a:gd name="T1" fmla="*/ 0 h 55"/>
                <a:gd name="T2" fmla="*/ 80 w 89"/>
                <a:gd name="T3" fmla="*/ 42 h 55"/>
                <a:gd name="T4" fmla="*/ 60 w 89"/>
                <a:gd name="T5" fmla="*/ 44 h 55"/>
                <a:gd name="T6" fmla="*/ 24 w 89"/>
                <a:gd name="T7" fmla="*/ 52 h 55"/>
                <a:gd name="T8" fmla="*/ 0 w 89"/>
                <a:gd name="T9" fmla="*/ 53 h 55"/>
                <a:gd name="T10" fmla="*/ 24 w 89"/>
                <a:gd name="T11" fmla="*/ 55 h 55"/>
                <a:gd name="T12" fmla="*/ 61 w 89"/>
                <a:gd name="T13" fmla="*/ 48 h 55"/>
                <a:gd name="T14" fmla="*/ 89 w 89"/>
                <a:gd name="T15" fmla="*/ 53 h 55"/>
                <a:gd name="T16" fmla="*/ 84 w 89"/>
                <a:gd name="T17" fmla="*/ 3 h 55"/>
                <a:gd name="T18" fmla="*/ 78 w 89"/>
                <a:gd name="T1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55">
                  <a:moveTo>
                    <a:pt x="78" y="0"/>
                  </a:moveTo>
                  <a:cubicBezTo>
                    <a:pt x="78" y="0"/>
                    <a:pt x="83" y="39"/>
                    <a:pt x="80" y="42"/>
                  </a:cubicBezTo>
                  <a:cubicBezTo>
                    <a:pt x="77" y="46"/>
                    <a:pt x="60" y="44"/>
                    <a:pt x="60" y="44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4" y="3"/>
                    <a:pt x="84" y="3"/>
                    <a:pt x="84" y="3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D864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8" name="Freeform 888"/>
            <p:cNvSpPr>
              <a:spLocks/>
            </p:cNvSpPr>
            <p:nvPr/>
          </p:nvSpPr>
          <p:spPr bwMode="auto">
            <a:xfrm>
              <a:off x="3221831" y="2753519"/>
              <a:ext cx="83364" cy="134552"/>
            </a:xfrm>
            <a:custGeom>
              <a:avLst/>
              <a:gdLst>
                <a:gd name="T0" fmla="*/ 33 w 57"/>
                <a:gd name="T1" fmla="*/ 0 h 92"/>
                <a:gd name="T2" fmla="*/ 28 w 57"/>
                <a:gd name="T3" fmla="*/ 26 h 92"/>
                <a:gd name="T4" fmla="*/ 17 w 57"/>
                <a:gd name="T5" fmla="*/ 26 h 92"/>
                <a:gd name="T6" fmla="*/ 2 w 57"/>
                <a:gd name="T7" fmla="*/ 45 h 92"/>
                <a:gd name="T8" fmla="*/ 7 w 57"/>
                <a:gd name="T9" fmla="*/ 52 h 92"/>
                <a:gd name="T10" fmla="*/ 0 w 57"/>
                <a:gd name="T11" fmla="*/ 78 h 92"/>
                <a:gd name="T12" fmla="*/ 5 w 57"/>
                <a:gd name="T13" fmla="*/ 88 h 92"/>
                <a:gd name="T14" fmla="*/ 21 w 57"/>
                <a:gd name="T15" fmla="*/ 92 h 92"/>
                <a:gd name="T16" fmla="*/ 50 w 57"/>
                <a:gd name="T17" fmla="*/ 59 h 92"/>
                <a:gd name="T18" fmla="*/ 47 w 57"/>
                <a:gd name="T19" fmla="*/ 36 h 92"/>
                <a:gd name="T20" fmla="*/ 57 w 57"/>
                <a:gd name="T21" fmla="*/ 19 h 92"/>
                <a:gd name="T22" fmla="*/ 33 w 57"/>
                <a:gd name="T2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92">
                  <a:moveTo>
                    <a:pt x="33" y="0"/>
                  </a:moveTo>
                  <a:lnTo>
                    <a:pt x="28" y="26"/>
                  </a:lnTo>
                  <a:lnTo>
                    <a:pt x="17" y="26"/>
                  </a:lnTo>
                  <a:lnTo>
                    <a:pt x="2" y="45"/>
                  </a:lnTo>
                  <a:lnTo>
                    <a:pt x="7" y="52"/>
                  </a:lnTo>
                  <a:lnTo>
                    <a:pt x="0" y="78"/>
                  </a:lnTo>
                  <a:lnTo>
                    <a:pt x="5" y="88"/>
                  </a:lnTo>
                  <a:lnTo>
                    <a:pt x="21" y="92"/>
                  </a:lnTo>
                  <a:lnTo>
                    <a:pt x="50" y="59"/>
                  </a:lnTo>
                  <a:lnTo>
                    <a:pt x="47" y="36"/>
                  </a:lnTo>
                  <a:lnTo>
                    <a:pt x="57" y="1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5B6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9" name="Freeform 889"/>
            <p:cNvSpPr>
              <a:spLocks/>
            </p:cNvSpPr>
            <p:nvPr/>
          </p:nvSpPr>
          <p:spPr bwMode="auto">
            <a:xfrm>
              <a:off x="2859128" y="2750594"/>
              <a:ext cx="76051" cy="144789"/>
            </a:xfrm>
            <a:custGeom>
              <a:avLst/>
              <a:gdLst>
                <a:gd name="T0" fmla="*/ 31 w 52"/>
                <a:gd name="T1" fmla="*/ 28 h 99"/>
                <a:gd name="T2" fmla="*/ 33 w 52"/>
                <a:gd name="T3" fmla="*/ 0 h 99"/>
                <a:gd name="T4" fmla="*/ 4 w 52"/>
                <a:gd name="T5" fmla="*/ 12 h 99"/>
                <a:gd name="T6" fmla="*/ 9 w 52"/>
                <a:gd name="T7" fmla="*/ 33 h 99"/>
                <a:gd name="T8" fmla="*/ 0 w 52"/>
                <a:gd name="T9" fmla="*/ 54 h 99"/>
                <a:gd name="T10" fmla="*/ 19 w 52"/>
                <a:gd name="T11" fmla="*/ 99 h 99"/>
                <a:gd name="T12" fmla="*/ 40 w 52"/>
                <a:gd name="T13" fmla="*/ 99 h 99"/>
                <a:gd name="T14" fmla="*/ 45 w 52"/>
                <a:gd name="T15" fmla="*/ 90 h 99"/>
                <a:gd name="T16" fmla="*/ 45 w 52"/>
                <a:gd name="T17" fmla="*/ 61 h 99"/>
                <a:gd name="T18" fmla="*/ 52 w 52"/>
                <a:gd name="T19" fmla="*/ 54 h 99"/>
                <a:gd name="T20" fmla="*/ 45 w 52"/>
                <a:gd name="T21" fmla="*/ 33 h 99"/>
                <a:gd name="T22" fmla="*/ 31 w 52"/>
                <a:gd name="T23" fmla="*/ 2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99">
                  <a:moveTo>
                    <a:pt x="31" y="28"/>
                  </a:moveTo>
                  <a:lnTo>
                    <a:pt x="33" y="0"/>
                  </a:lnTo>
                  <a:lnTo>
                    <a:pt x="4" y="12"/>
                  </a:lnTo>
                  <a:lnTo>
                    <a:pt x="9" y="33"/>
                  </a:lnTo>
                  <a:lnTo>
                    <a:pt x="0" y="54"/>
                  </a:lnTo>
                  <a:lnTo>
                    <a:pt x="19" y="99"/>
                  </a:lnTo>
                  <a:lnTo>
                    <a:pt x="40" y="99"/>
                  </a:lnTo>
                  <a:lnTo>
                    <a:pt x="45" y="90"/>
                  </a:lnTo>
                  <a:lnTo>
                    <a:pt x="45" y="61"/>
                  </a:lnTo>
                  <a:lnTo>
                    <a:pt x="52" y="54"/>
                  </a:lnTo>
                  <a:lnTo>
                    <a:pt x="45" y="33"/>
                  </a:lnTo>
                  <a:lnTo>
                    <a:pt x="31" y="28"/>
                  </a:lnTo>
                  <a:close/>
                </a:path>
              </a:pathLst>
            </a:custGeom>
            <a:solidFill>
              <a:srgbClr val="EBC7A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0" name="Freeform 890"/>
            <p:cNvSpPr>
              <a:spLocks/>
            </p:cNvSpPr>
            <p:nvPr/>
          </p:nvSpPr>
          <p:spPr bwMode="auto">
            <a:xfrm>
              <a:off x="3125306" y="3296112"/>
              <a:ext cx="93601" cy="59964"/>
            </a:xfrm>
            <a:custGeom>
              <a:avLst/>
              <a:gdLst>
                <a:gd name="T0" fmla="*/ 2 w 27"/>
                <a:gd name="T1" fmla="*/ 1 h 17"/>
                <a:gd name="T2" fmla="*/ 1 w 27"/>
                <a:gd name="T3" fmla="*/ 9 h 17"/>
                <a:gd name="T4" fmla="*/ 0 w 27"/>
                <a:gd name="T5" fmla="*/ 9 h 17"/>
                <a:gd name="T6" fmla="*/ 0 w 27"/>
                <a:gd name="T7" fmla="*/ 10 h 17"/>
                <a:gd name="T8" fmla="*/ 7 w 27"/>
                <a:gd name="T9" fmla="*/ 16 h 17"/>
                <a:gd name="T10" fmla="*/ 17 w 27"/>
                <a:gd name="T11" fmla="*/ 17 h 17"/>
                <a:gd name="T12" fmla="*/ 17 w 27"/>
                <a:gd name="T13" fmla="*/ 17 h 17"/>
                <a:gd name="T14" fmla="*/ 17 w 27"/>
                <a:gd name="T15" fmla="*/ 14 h 17"/>
                <a:gd name="T16" fmla="*/ 17 w 27"/>
                <a:gd name="T17" fmla="*/ 14 h 17"/>
                <a:gd name="T18" fmla="*/ 18 w 27"/>
                <a:gd name="T19" fmla="*/ 13 h 17"/>
                <a:gd name="T20" fmla="*/ 17 w 27"/>
                <a:gd name="T21" fmla="*/ 11 h 17"/>
                <a:gd name="T22" fmla="*/ 25 w 27"/>
                <a:gd name="T23" fmla="*/ 8 h 17"/>
                <a:gd name="T24" fmla="*/ 22 w 27"/>
                <a:gd name="T25" fmla="*/ 0 h 17"/>
                <a:gd name="T26" fmla="*/ 2 w 27"/>
                <a:gd name="T2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17">
                  <a:moveTo>
                    <a:pt x="2" y="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8" y="14"/>
                    <a:pt x="18" y="13"/>
                  </a:cubicBezTo>
                  <a:cubicBezTo>
                    <a:pt x="18" y="11"/>
                    <a:pt x="17" y="11"/>
                    <a:pt x="17" y="11"/>
                  </a:cubicBezTo>
                  <a:cubicBezTo>
                    <a:pt x="17" y="11"/>
                    <a:pt x="24" y="10"/>
                    <a:pt x="25" y="8"/>
                  </a:cubicBezTo>
                  <a:cubicBezTo>
                    <a:pt x="27" y="5"/>
                    <a:pt x="22" y="1"/>
                    <a:pt x="22" y="0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D37D6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1" name="Freeform 891"/>
            <p:cNvSpPr>
              <a:spLocks/>
            </p:cNvSpPr>
            <p:nvPr/>
          </p:nvSpPr>
          <p:spPr bwMode="auto">
            <a:xfrm>
              <a:off x="3180881" y="3356075"/>
              <a:ext cx="2924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E62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2" name="Freeform 892"/>
            <p:cNvSpPr>
              <a:spLocks/>
            </p:cNvSpPr>
            <p:nvPr/>
          </p:nvSpPr>
          <p:spPr bwMode="auto">
            <a:xfrm>
              <a:off x="3183805" y="3290262"/>
              <a:ext cx="40951" cy="65814"/>
            </a:xfrm>
            <a:custGeom>
              <a:avLst/>
              <a:gdLst>
                <a:gd name="T0" fmla="*/ 10 w 12"/>
                <a:gd name="T1" fmla="*/ 0 h 19"/>
                <a:gd name="T2" fmla="*/ 5 w 12"/>
                <a:gd name="T3" fmla="*/ 0 h 19"/>
                <a:gd name="T4" fmla="*/ 6 w 12"/>
                <a:gd name="T5" fmla="*/ 9 h 19"/>
                <a:gd name="T6" fmla="*/ 0 w 12"/>
                <a:gd name="T7" fmla="*/ 13 h 19"/>
                <a:gd name="T8" fmla="*/ 1 w 12"/>
                <a:gd name="T9" fmla="*/ 14 h 19"/>
                <a:gd name="T10" fmla="*/ 0 w 12"/>
                <a:gd name="T11" fmla="*/ 16 h 19"/>
                <a:gd name="T12" fmla="*/ 0 w 12"/>
                <a:gd name="T13" fmla="*/ 16 h 19"/>
                <a:gd name="T14" fmla="*/ 0 w 12"/>
                <a:gd name="T15" fmla="*/ 19 h 19"/>
                <a:gd name="T16" fmla="*/ 0 w 12"/>
                <a:gd name="T17" fmla="*/ 19 h 19"/>
                <a:gd name="T18" fmla="*/ 6 w 12"/>
                <a:gd name="T19" fmla="*/ 18 h 19"/>
                <a:gd name="T20" fmla="*/ 12 w 12"/>
                <a:gd name="T21" fmla="*/ 12 h 19"/>
                <a:gd name="T22" fmla="*/ 12 w 12"/>
                <a:gd name="T23" fmla="*/ 11 h 19"/>
                <a:gd name="T24" fmla="*/ 12 w 12"/>
                <a:gd name="T25" fmla="*/ 10 h 19"/>
                <a:gd name="T26" fmla="*/ 10 w 12"/>
                <a:gd name="T2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9">
                  <a:moveTo>
                    <a:pt x="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7" y="7"/>
                    <a:pt x="6" y="9"/>
                  </a:cubicBezTo>
                  <a:cubicBezTo>
                    <a:pt x="5" y="11"/>
                    <a:pt x="0" y="13"/>
                    <a:pt x="0" y="13"/>
                  </a:cubicBezTo>
                  <a:cubicBezTo>
                    <a:pt x="0" y="13"/>
                    <a:pt x="1" y="13"/>
                    <a:pt x="1" y="14"/>
                  </a:cubicBezTo>
                  <a:cubicBezTo>
                    <a:pt x="1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AE62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3" name="Freeform 893"/>
            <p:cNvSpPr>
              <a:spLocks/>
            </p:cNvSpPr>
            <p:nvPr/>
          </p:nvSpPr>
          <p:spPr bwMode="auto">
            <a:xfrm>
              <a:off x="2962966" y="3300500"/>
              <a:ext cx="93601" cy="55575"/>
            </a:xfrm>
            <a:custGeom>
              <a:avLst/>
              <a:gdLst>
                <a:gd name="T0" fmla="*/ 7 w 27"/>
                <a:gd name="T1" fmla="*/ 0 h 16"/>
                <a:gd name="T2" fmla="*/ 1 w 27"/>
                <a:gd name="T3" fmla="*/ 8 h 16"/>
                <a:gd name="T4" fmla="*/ 0 w 27"/>
                <a:gd name="T5" fmla="*/ 8 h 16"/>
                <a:gd name="T6" fmla="*/ 0 w 27"/>
                <a:gd name="T7" fmla="*/ 9 h 16"/>
                <a:gd name="T8" fmla="*/ 8 w 27"/>
                <a:gd name="T9" fmla="*/ 15 h 16"/>
                <a:gd name="T10" fmla="*/ 16 w 27"/>
                <a:gd name="T11" fmla="*/ 16 h 16"/>
                <a:gd name="T12" fmla="*/ 16 w 27"/>
                <a:gd name="T13" fmla="*/ 16 h 16"/>
                <a:gd name="T14" fmla="*/ 16 w 27"/>
                <a:gd name="T15" fmla="*/ 13 h 16"/>
                <a:gd name="T16" fmla="*/ 17 w 27"/>
                <a:gd name="T17" fmla="*/ 13 h 16"/>
                <a:gd name="T18" fmla="*/ 18 w 27"/>
                <a:gd name="T19" fmla="*/ 12 h 16"/>
                <a:gd name="T20" fmla="*/ 17 w 27"/>
                <a:gd name="T21" fmla="*/ 10 h 16"/>
                <a:gd name="T22" fmla="*/ 26 w 27"/>
                <a:gd name="T23" fmla="*/ 7 h 16"/>
                <a:gd name="T24" fmla="*/ 25 w 27"/>
                <a:gd name="T25" fmla="*/ 0 h 16"/>
                <a:gd name="T26" fmla="*/ 7 w 27"/>
                <a:gd name="T2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16">
                  <a:moveTo>
                    <a:pt x="7" y="0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8" y="13"/>
                    <a:pt x="18" y="12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7" y="10"/>
                    <a:pt x="24" y="9"/>
                    <a:pt x="26" y="7"/>
                  </a:cubicBezTo>
                  <a:cubicBezTo>
                    <a:pt x="27" y="4"/>
                    <a:pt x="25" y="1"/>
                    <a:pt x="25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D37D6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4" name="Freeform 894"/>
            <p:cNvSpPr>
              <a:spLocks/>
            </p:cNvSpPr>
            <p:nvPr/>
          </p:nvSpPr>
          <p:spPr bwMode="auto">
            <a:xfrm>
              <a:off x="3018541" y="3300500"/>
              <a:ext cx="51188" cy="55575"/>
            </a:xfrm>
            <a:custGeom>
              <a:avLst/>
              <a:gdLst>
                <a:gd name="T0" fmla="*/ 14 w 15"/>
                <a:gd name="T1" fmla="*/ 0 h 16"/>
                <a:gd name="T2" fmla="*/ 9 w 15"/>
                <a:gd name="T3" fmla="*/ 0 h 16"/>
                <a:gd name="T4" fmla="*/ 10 w 15"/>
                <a:gd name="T5" fmla="*/ 7 h 16"/>
                <a:gd name="T6" fmla="*/ 2 w 15"/>
                <a:gd name="T7" fmla="*/ 10 h 16"/>
                <a:gd name="T8" fmla="*/ 2 w 15"/>
                <a:gd name="T9" fmla="*/ 12 h 16"/>
                <a:gd name="T10" fmla="*/ 1 w 15"/>
                <a:gd name="T11" fmla="*/ 13 h 16"/>
                <a:gd name="T12" fmla="*/ 0 w 15"/>
                <a:gd name="T13" fmla="*/ 13 h 16"/>
                <a:gd name="T14" fmla="*/ 0 w 15"/>
                <a:gd name="T15" fmla="*/ 16 h 16"/>
                <a:gd name="T16" fmla="*/ 0 w 15"/>
                <a:gd name="T17" fmla="*/ 16 h 16"/>
                <a:gd name="T18" fmla="*/ 1 w 15"/>
                <a:gd name="T19" fmla="*/ 16 h 16"/>
                <a:gd name="T20" fmla="*/ 8 w 15"/>
                <a:gd name="T21" fmla="*/ 15 h 16"/>
                <a:gd name="T22" fmla="*/ 15 w 15"/>
                <a:gd name="T23" fmla="*/ 9 h 16"/>
                <a:gd name="T24" fmla="*/ 15 w 15"/>
                <a:gd name="T25" fmla="*/ 8 h 16"/>
                <a:gd name="T26" fmla="*/ 14 w 15"/>
                <a:gd name="T27" fmla="*/ 8 h 16"/>
                <a:gd name="T28" fmla="*/ 14 w 1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16">
                  <a:moveTo>
                    <a:pt x="1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1" y="5"/>
                    <a:pt x="10" y="7"/>
                  </a:cubicBezTo>
                  <a:cubicBezTo>
                    <a:pt x="9" y="9"/>
                    <a:pt x="3" y="10"/>
                    <a:pt x="2" y="10"/>
                  </a:cubicBezTo>
                  <a:cubicBezTo>
                    <a:pt x="2" y="10"/>
                    <a:pt x="2" y="11"/>
                    <a:pt x="2" y="12"/>
                  </a:cubicBezTo>
                  <a:cubicBezTo>
                    <a:pt x="2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8"/>
                    <a:pt x="14" y="8"/>
                    <a:pt x="14" y="8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AE62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5" name="Freeform 895"/>
            <p:cNvSpPr>
              <a:spLocks/>
            </p:cNvSpPr>
            <p:nvPr/>
          </p:nvSpPr>
          <p:spPr bwMode="auto">
            <a:xfrm>
              <a:off x="3021467" y="3334137"/>
              <a:ext cx="2924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E62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6" name="Freeform 896"/>
            <p:cNvSpPr>
              <a:spLocks/>
            </p:cNvSpPr>
            <p:nvPr/>
          </p:nvSpPr>
          <p:spPr bwMode="auto">
            <a:xfrm>
              <a:off x="2955653" y="2798857"/>
              <a:ext cx="111151" cy="491405"/>
            </a:xfrm>
            <a:custGeom>
              <a:avLst/>
              <a:gdLst>
                <a:gd name="T0" fmla="*/ 25 w 32"/>
                <a:gd name="T1" fmla="*/ 69 h 142"/>
                <a:gd name="T2" fmla="*/ 25 w 32"/>
                <a:gd name="T3" fmla="*/ 53 h 142"/>
                <a:gd name="T4" fmla="*/ 32 w 32"/>
                <a:gd name="T5" fmla="*/ 11 h 142"/>
                <a:gd name="T6" fmla="*/ 20 w 32"/>
                <a:gd name="T7" fmla="*/ 5 h 142"/>
                <a:gd name="T8" fmla="*/ 0 w 32"/>
                <a:gd name="T9" fmla="*/ 0 h 142"/>
                <a:gd name="T10" fmla="*/ 6 w 32"/>
                <a:gd name="T11" fmla="*/ 57 h 142"/>
                <a:gd name="T12" fmla="*/ 2 w 32"/>
                <a:gd name="T13" fmla="*/ 138 h 142"/>
                <a:gd name="T14" fmla="*/ 16 w 32"/>
                <a:gd name="T15" fmla="*/ 141 h 142"/>
                <a:gd name="T16" fmla="*/ 28 w 32"/>
                <a:gd name="T17" fmla="*/ 117 h 142"/>
                <a:gd name="T18" fmla="*/ 25 w 32"/>
                <a:gd name="T19" fmla="*/ 74 h 142"/>
                <a:gd name="T20" fmla="*/ 15 w 32"/>
                <a:gd name="T21" fmla="*/ 71 h 142"/>
                <a:gd name="T22" fmla="*/ 25 w 32"/>
                <a:gd name="T23" fmla="*/ 6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42">
                  <a:moveTo>
                    <a:pt x="25" y="69"/>
                  </a:moveTo>
                  <a:cubicBezTo>
                    <a:pt x="25" y="65"/>
                    <a:pt x="25" y="53"/>
                    <a:pt x="25" y="53"/>
                  </a:cubicBezTo>
                  <a:cubicBezTo>
                    <a:pt x="25" y="53"/>
                    <a:pt x="31" y="15"/>
                    <a:pt x="32" y="11"/>
                  </a:cubicBezTo>
                  <a:cubicBezTo>
                    <a:pt x="32" y="8"/>
                    <a:pt x="26" y="6"/>
                    <a:pt x="20" y="5"/>
                  </a:cubicBezTo>
                  <a:cubicBezTo>
                    <a:pt x="16" y="4"/>
                    <a:pt x="6" y="1"/>
                    <a:pt x="0" y="0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2" y="138"/>
                    <a:pt x="2" y="138"/>
                    <a:pt x="2" y="138"/>
                  </a:cubicBezTo>
                  <a:cubicBezTo>
                    <a:pt x="6" y="139"/>
                    <a:pt x="12" y="141"/>
                    <a:pt x="16" y="141"/>
                  </a:cubicBezTo>
                  <a:cubicBezTo>
                    <a:pt x="25" y="142"/>
                    <a:pt x="29" y="130"/>
                    <a:pt x="28" y="117"/>
                  </a:cubicBezTo>
                  <a:cubicBezTo>
                    <a:pt x="27" y="104"/>
                    <a:pt x="25" y="74"/>
                    <a:pt x="25" y="74"/>
                  </a:cubicBezTo>
                  <a:cubicBezTo>
                    <a:pt x="25" y="74"/>
                    <a:pt x="18" y="73"/>
                    <a:pt x="15" y="71"/>
                  </a:cubicBezTo>
                  <a:cubicBezTo>
                    <a:pt x="12" y="69"/>
                    <a:pt x="25" y="72"/>
                    <a:pt x="25" y="69"/>
                  </a:cubicBezTo>
                  <a:close/>
                </a:path>
              </a:pathLst>
            </a:custGeom>
            <a:solidFill>
              <a:srgbClr val="857E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7" name="Freeform 897"/>
            <p:cNvSpPr>
              <a:spLocks/>
            </p:cNvSpPr>
            <p:nvPr/>
          </p:nvSpPr>
          <p:spPr bwMode="auto">
            <a:xfrm>
              <a:off x="3087280" y="2798857"/>
              <a:ext cx="124313" cy="487018"/>
            </a:xfrm>
            <a:custGeom>
              <a:avLst/>
              <a:gdLst>
                <a:gd name="T0" fmla="*/ 32 w 36"/>
                <a:gd name="T1" fmla="*/ 95 h 141"/>
                <a:gd name="T2" fmla="*/ 30 w 36"/>
                <a:gd name="T3" fmla="*/ 75 h 141"/>
                <a:gd name="T4" fmla="*/ 19 w 36"/>
                <a:gd name="T5" fmla="*/ 73 h 141"/>
                <a:gd name="T6" fmla="*/ 30 w 36"/>
                <a:gd name="T7" fmla="*/ 69 h 141"/>
                <a:gd name="T8" fmla="*/ 30 w 36"/>
                <a:gd name="T9" fmla="*/ 56 h 141"/>
                <a:gd name="T10" fmla="*/ 27 w 36"/>
                <a:gd name="T11" fmla="*/ 11 h 141"/>
                <a:gd name="T12" fmla="*/ 15 w 36"/>
                <a:gd name="T13" fmla="*/ 3 h 141"/>
                <a:gd name="T14" fmla="*/ 0 w 36"/>
                <a:gd name="T15" fmla="*/ 10 h 141"/>
                <a:gd name="T16" fmla="*/ 0 w 36"/>
                <a:gd name="T17" fmla="*/ 12 h 141"/>
                <a:gd name="T18" fmla="*/ 1 w 36"/>
                <a:gd name="T19" fmla="*/ 10 h 141"/>
                <a:gd name="T20" fmla="*/ 3 w 36"/>
                <a:gd name="T21" fmla="*/ 17 h 141"/>
                <a:gd name="T22" fmla="*/ 13 w 36"/>
                <a:gd name="T23" fmla="*/ 61 h 141"/>
                <a:gd name="T24" fmla="*/ 9 w 36"/>
                <a:gd name="T25" fmla="*/ 139 h 141"/>
                <a:gd name="T26" fmla="*/ 26 w 36"/>
                <a:gd name="T27" fmla="*/ 140 h 141"/>
                <a:gd name="T28" fmla="*/ 36 w 36"/>
                <a:gd name="T29" fmla="*/ 130 h 141"/>
                <a:gd name="T30" fmla="*/ 32 w 36"/>
                <a:gd name="T31" fmla="*/ 9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141">
                  <a:moveTo>
                    <a:pt x="32" y="95"/>
                  </a:moveTo>
                  <a:cubicBezTo>
                    <a:pt x="32" y="94"/>
                    <a:pt x="30" y="75"/>
                    <a:pt x="30" y="75"/>
                  </a:cubicBezTo>
                  <a:cubicBezTo>
                    <a:pt x="30" y="75"/>
                    <a:pt x="21" y="75"/>
                    <a:pt x="19" y="73"/>
                  </a:cubicBezTo>
                  <a:cubicBezTo>
                    <a:pt x="17" y="72"/>
                    <a:pt x="30" y="69"/>
                    <a:pt x="30" y="6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0" y="56"/>
                    <a:pt x="31" y="16"/>
                    <a:pt x="27" y="11"/>
                  </a:cubicBezTo>
                  <a:cubicBezTo>
                    <a:pt x="23" y="6"/>
                    <a:pt x="18" y="2"/>
                    <a:pt x="15" y="3"/>
                  </a:cubicBezTo>
                  <a:cubicBezTo>
                    <a:pt x="13" y="4"/>
                    <a:pt x="2" y="0"/>
                    <a:pt x="0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9" y="139"/>
                    <a:pt x="9" y="139"/>
                    <a:pt x="9" y="139"/>
                  </a:cubicBezTo>
                  <a:cubicBezTo>
                    <a:pt x="15" y="140"/>
                    <a:pt x="23" y="141"/>
                    <a:pt x="26" y="140"/>
                  </a:cubicBezTo>
                  <a:cubicBezTo>
                    <a:pt x="31" y="137"/>
                    <a:pt x="36" y="133"/>
                    <a:pt x="36" y="130"/>
                  </a:cubicBezTo>
                  <a:cubicBezTo>
                    <a:pt x="36" y="126"/>
                    <a:pt x="31" y="96"/>
                    <a:pt x="32" y="95"/>
                  </a:cubicBezTo>
                  <a:close/>
                </a:path>
              </a:pathLst>
            </a:custGeom>
            <a:solidFill>
              <a:srgbClr val="857E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8" name="Freeform 898"/>
            <p:cNvSpPr>
              <a:spLocks/>
            </p:cNvSpPr>
            <p:nvPr/>
          </p:nvSpPr>
          <p:spPr bwMode="auto">
            <a:xfrm>
              <a:off x="2955653" y="2677468"/>
              <a:ext cx="279341" cy="628881"/>
            </a:xfrm>
            <a:custGeom>
              <a:avLst/>
              <a:gdLst>
                <a:gd name="T0" fmla="*/ 74 w 81"/>
                <a:gd name="T1" fmla="*/ 23 h 182"/>
                <a:gd name="T2" fmla="*/ 67 w 81"/>
                <a:gd name="T3" fmla="*/ 10 h 182"/>
                <a:gd name="T4" fmla="*/ 49 w 81"/>
                <a:gd name="T5" fmla="*/ 12 h 182"/>
                <a:gd name="T6" fmla="*/ 41 w 81"/>
                <a:gd name="T7" fmla="*/ 0 h 182"/>
                <a:gd name="T8" fmla="*/ 33 w 81"/>
                <a:gd name="T9" fmla="*/ 0 h 182"/>
                <a:gd name="T10" fmla="*/ 26 w 81"/>
                <a:gd name="T11" fmla="*/ 15 h 182"/>
                <a:gd name="T12" fmla="*/ 4 w 81"/>
                <a:gd name="T13" fmla="*/ 18 h 182"/>
                <a:gd name="T14" fmla="*/ 4 w 81"/>
                <a:gd name="T15" fmla="*/ 19 h 182"/>
                <a:gd name="T16" fmla="*/ 0 w 81"/>
                <a:gd name="T17" fmla="*/ 33 h 182"/>
                <a:gd name="T18" fmla="*/ 0 w 81"/>
                <a:gd name="T19" fmla="*/ 35 h 182"/>
                <a:gd name="T20" fmla="*/ 20 w 81"/>
                <a:gd name="T21" fmla="*/ 40 h 182"/>
                <a:gd name="T22" fmla="*/ 32 w 81"/>
                <a:gd name="T23" fmla="*/ 46 h 182"/>
                <a:gd name="T24" fmla="*/ 25 w 81"/>
                <a:gd name="T25" fmla="*/ 88 h 182"/>
                <a:gd name="T26" fmla="*/ 25 w 81"/>
                <a:gd name="T27" fmla="*/ 104 h 182"/>
                <a:gd name="T28" fmla="*/ 15 w 81"/>
                <a:gd name="T29" fmla="*/ 106 h 182"/>
                <a:gd name="T30" fmla="*/ 25 w 81"/>
                <a:gd name="T31" fmla="*/ 109 h 182"/>
                <a:gd name="T32" fmla="*/ 28 w 81"/>
                <a:gd name="T33" fmla="*/ 152 h 182"/>
                <a:gd name="T34" fmla="*/ 16 w 81"/>
                <a:gd name="T35" fmla="*/ 176 h 182"/>
                <a:gd name="T36" fmla="*/ 2 w 81"/>
                <a:gd name="T37" fmla="*/ 173 h 182"/>
                <a:gd name="T38" fmla="*/ 2 w 81"/>
                <a:gd name="T39" fmla="*/ 182 h 182"/>
                <a:gd name="T40" fmla="*/ 35 w 81"/>
                <a:gd name="T41" fmla="*/ 182 h 182"/>
                <a:gd name="T42" fmla="*/ 29 w 81"/>
                <a:gd name="T43" fmla="*/ 93 h 182"/>
                <a:gd name="T44" fmla="*/ 35 w 81"/>
                <a:gd name="T45" fmla="*/ 52 h 182"/>
                <a:gd name="T46" fmla="*/ 38 w 81"/>
                <a:gd name="T47" fmla="*/ 47 h 182"/>
                <a:gd name="T48" fmla="*/ 38 w 81"/>
                <a:gd name="T49" fmla="*/ 45 h 182"/>
                <a:gd name="T50" fmla="*/ 53 w 81"/>
                <a:gd name="T51" fmla="*/ 38 h 182"/>
                <a:gd name="T52" fmla="*/ 65 w 81"/>
                <a:gd name="T53" fmla="*/ 46 h 182"/>
                <a:gd name="T54" fmla="*/ 68 w 81"/>
                <a:gd name="T55" fmla="*/ 91 h 182"/>
                <a:gd name="T56" fmla="*/ 68 w 81"/>
                <a:gd name="T57" fmla="*/ 104 h 182"/>
                <a:gd name="T58" fmla="*/ 57 w 81"/>
                <a:gd name="T59" fmla="*/ 108 h 182"/>
                <a:gd name="T60" fmla="*/ 68 w 81"/>
                <a:gd name="T61" fmla="*/ 110 h 182"/>
                <a:gd name="T62" fmla="*/ 70 w 81"/>
                <a:gd name="T63" fmla="*/ 130 h 182"/>
                <a:gd name="T64" fmla="*/ 74 w 81"/>
                <a:gd name="T65" fmla="*/ 165 h 182"/>
                <a:gd name="T66" fmla="*/ 64 w 81"/>
                <a:gd name="T67" fmla="*/ 175 h 182"/>
                <a:gd name="T68" fmla="*/ 47 w 81"/>
                <a:gd name="T69" fmla="*/ 174 h 182"/>
                <a:gd name="T70" fmla="*/ 47 w 81"/>
                <a:gd name="T71" fmla="*/ 182 h 182"/>
                <a:gd name="T72" fmla="*/ 81 w 81"/>
                <a:gd name="T73" fmla="*/ 180 h 182"/>
                <a:gd name="T74" fmla="*/ 71 w 81"/>
                <a:gd name="T75" fmla="*/ 91 h 182"/>
                <a:gd name="T76" fmla="*/ 74 w 81"/>
                <a:gd name="T77" fmla="*/ 2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1" h="182">
                  <a:moveTo>
                    <a:pt x="74" y="23"/>
                  </a:moveTo>
                  <a:cubicBezTo>
                    <a:pt x="67" y="10"/>
                    <a:pt x="67" y="10"/>
                    <a:pt x="67" y="10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6"/>
                    <a:pt x="16" y="39"/>
                    <a:pt x="20" y="40"/>
                  </a:cubicBezTo>
                  <a:cubicBezTo>
                    <a:pt x="26" y="41"/>
                    <a:pt x="32" y="43"/>
                    <a:pt x="32" y="46"/>
                  </a:cubicBezTo>
                  <a:cubicBezTo>
                    <a:pt x="31" y="50"/>
                    <a:pt x="25" y="88"/>
                    <a:pt x="25" y="88"/>
                  </a:cubicBezTo>
                  <a:cubicBezTo>
                    <a:pt x="25" y="88"/>
                    <a:pt x="25" y="100"/>
                    <a:pt x="25" y="104"/>
                  </a:cubicBezTo>
                  <a:cubicBezTo>
                    <a:pt x="25" y="107"/>
                    <a:pt x="12" y="104"/>
                    <a:pt x="15" y="106"/>
                  </a:cubicBezTo>
                  <a:cubicBezTo>
                    <a:pt x="18" y="108"/>
                    <a:pt x="25" y="109"/>
                    <a:pt x="25" y="109"/>
                  </a:cubicBezTo>
                  <a:cubicBezTo>
                    <a:pt x="25" y="109"/>
                    <a:pt x="27" y="139"/>
                    <a:pt x="28" y="152"/>
                  </a:cubicBezTo>
                  <a:cubicBezTo>
                    <a:pt x="29" y="165"/>
                    <a:pt x="25" y="177"/>
                    <a:pt x="16" y="176"/>
                  </a:cubicBezTo>
                  <a:cubicBezTo>
                    <a:pt x="12" y="176"/>
                    <a:pt x="6" y="174"/>
                    <a:pt x="2" y="173"/>
                  </a:cubicBezTo>
                  <a:cubicBezTo>
                    <a:pt x="2" y="182"/>
                    <a:pt x="2" y="182"/>
                    <a:pt x="2" y="182"/>
                  </a:cubicBezTo>
                  <a:cubicBezTo>
                    <a:pt x="35" y="182"/>
                    <a:pt x="35" y="182"/>
                    <a:pt x="35" y="18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6"/>
                    <a:pt x="38" y="46"/>
                    <a:pt x="38" y="45"/>
                  </a:cubicBezTo>
                  <a:cubicBezTo>
                    <a:pt x="40" y="35"/>
                    <a:pt x="51" y="39"/>
                    <a:pt x="53" y="38"/>
                  </a:cubicBezTo>
                  <a:cubicBezTo>
                    <a:pt x="56" y="37"/>
                    <a:pt x="61" y="41"/>
                    <a:pt x="65" y="46"/>
                  </a:cubicBezTo>
                  <a:cubicBezTo>
                    <a:pt x="69" y="51"/>
                    <a:pt x="68" y="91"/>
                    <a:pt x="68" y="91"/>
                  </a:cubicBezTo>
                  <a:cubicBezTo>
                    <a:pt x="68" y="104"/>
                    <a:pt x="68" y="104"/>
                    <a:pt x="68" y="104"/>
                  </a:cubicBezTo>
                  <a:cubicBezTo>
                    <a:pt x="68" y="104"/>
                    <a:pt x="55" y="107"/>
                    <a:pt x="57" y="108"/>
                  </a:cubicBezTo>
                  <a:cubicBezTo>
                    <a:pt x="59" y="110"/>
                    <a:pt x="68" y="110"/>
                    <a:pt x="68" y="110"/>
                  </a:cubicBezTo>
                  <a:cubicBezTo>
                    <a:pt x="68" y="110"/>
                    <a:pt x="70" y="129"/>
                    <a:pt x="70" y="130"/>
                  </a:cubicBezTo>
                  <a:cubicBezTo>
                    <a:pt x="69" y="131"/>
                    <a:pt x="74" y="161"/>
                    <a:pt x="74" y="165"/>
                  </a:cubicBezTo>
                  <a:cubicBezTo>
                    <a:pt x="74" y="168"/>
                    <a:pt x="69" y="172"/>
                    <a:pt x="64" y="175"/>
                  </a:cubicBezTo>
                  <a:cubicBezTo>
                    <a:pt x="61" y="176"/>
                    <a:pt x="53" y="175"/>
                    <a:pt x="47" y="174"/>
                  </a:cubicBezTo>
                  <a:cubicBezTo>
                    <a:pt x="47" y="182"/>
                    <a:pt x="47" y="182"/>
                    <a:pt x="47" y="182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71" y="91"/>
                    <a:pt x="71" y="91"/>
                    <a:pt x="71" y="91"/>
                  </a:cubicBezTo>
                  <a:lnTo>
                    <a:pt x="74" y="23"/>
                  </a:lnTo>
                  <a:close/>
                </a:path>
              </a:pathLst>
            </a:custGeom>
            <a:solidFill>
              <a:srgbClr val="7069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9" name="Freeform 899"/>
            <p:cNvSpPr>
              <a:spLocks/>
            </p:cNvSpPr>
            <p:nvPr/>
          </p:nvSpPr>
          <p:spPr bwMode="auto">
            <a:xfrm>
              <a:off x="2889840" y="2494653"/>
              <a:ext cx="86288" cy="283728"/>
            </a:xfrm>
            <a:custGeom>
              <a:avLst/>
              <a:gdLst>
                <a:gd name="T0" fmla="*/ 14 w 25"/>
                <a:gd name="T1" fmla="*/ 2 h 82"/>
                <a:gd name="T2" fmla="*/ 13 w 25"/>
                <a:gd name="T3" fmla="*/ 7 h 82"/>
                <a:gd name="T4" fmla="*/ 12 w 25"/>
                <a:gd name="T5" fmla="*/ 1 h 82"/>
                <a:gd name="T6" fmla="*/ 12 w 25"/>
                <a:gd name="T7" fmla="*/ 6 h 82"/>
                <a:gd name="T8" fmla="*/ 10 w 25"/>
                <a:gd name="T9" fmla="*/ 0 h 82"/>
                <a:gd name="T10" fmla="*/ 11 w 25"/>
                <a:gd name="T11" fmla="*/ 7 h 82"/>
                <a:gd name="T12" fmla="*/ 12 w 25"/>
                <a:gd name="T13" fmla="*/ 9 h 82"/>
                <a:gd name="T14" fmla="*/ 0 w 25"/>
                <a:gd name="T15" fmla="*/ 40 h 82"/>
                <a:gd name="T16" fmla="*/ 8 w 25"/>
                <a:gd name="T17" fmla="*/ 75 h 82"/>
                <a:gd name="T18" fmla="*/ 11 w 25"/>
                <a:gd name="T19" fmla="*/ 74 h 82"/>
                <a:gd name="T20" fmla="*/ 5 w 25"/>
                <a:gd name="T21" fmla="*/ 40 h 82"/>
                <a:gd name="T22" fmla="*/ 14 w 25"/>
                <a:gd name="T23" fmla="*/ 11 h 82"/>
                <a:gd name="T24" fmla="*/ 21 w 25"/>
                <a:gd name="T25" fmla="*/ 41 h 82"/>
                <a:gd name="T26" fmla="*/ 15 w 25"/>
                <a:gd name="T27" fmla="*/ 76 h 82"/>
                <a:gd name="T28" fmla="*/ 23 w 25"/>
                <a:gd name="T29" fmla="*/ 82 h 82"/>
                <a:gd name="T30" fmla="*/ 25 w 25"/>
                <a:gd name="T31" fmla="*/ 41 h 82"/>
                <a:gd name="T32" fmla="*/ 23 w 25"/>
                <a:gd name="T33" fmla="*/ 22 h 82"/>
                <a:gd name="T34" fmla="*/ 14 w 25"/>
                <a:gd name="T35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82">
                  <a:moveTo>
                    <a:pt x="14" y="2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21" y="41"/>
                    <a:pt x="21" y="41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6"/>
                    <a:pt x="19" y="79"/>
                    <a:pt x="23" y="82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3" y="22"/>
                    <a:pt x="23" y="22"/>
                    <a:pt x="23" y="22"/>
                  </a:cubicBezTo>
                  <a:lnTo>
                    <a:pt x="14" y="2"/>
                  </a:lnTo>
                  <a:close/>
                </a:path>
              </a:pathLst>
            </a:custGeom>
            <a:solidFill>
              <a:srgbClr val="9E96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0" name="Freeform 900"/>
            <p:cNvSpPr>
              <a:spLocks/>
            </p:cNvSpPr>
            <p:nvPr/>
          </p:nvSpPr>
          <p:spPr bwMode="auto">
            <a:xfrm>
              <a:off x="2848889" y="2352790"/>
              <a:ext cx="466542" cy="446067"/>
            </a:xfrm>
            <a:custGeom>
              <a:avLst/>
              <a:gdLst>
                <a:gd name="T0" fmla="*/ 119 w 135"/>
                <a:gd name="T1" fmla="*/ 33 h 129"/>
                <a:gd name="T2" fmla="*/ 109 w 135"/>
                <a:gd name="T3" fmla="*/ 4 h 129"/>
                <a:gd name="T4" fmla="*/ 79 w 135"/>
                <a:gd name="T5" fmla="*/ 0 h 129"/>
                <a:gd name="T6" fmla="*/ 50 w 135"/>
                <a:gd name="T7" fmla="*/ 0 h 129"/>
                <a:gd name="T8" fmla="*/ 14 w 135"/>
                <a:gd name="T9" fmla="*/ 7 h 129"/>
                <a:gd name="T10" fmla="*/ 0 w 135"/>
                <a:gd name="T11" fmla="*/ 78 h 129"/>
                <a:gd name="T12" fmla="*/ 1 w 135"/>
                <a:gd name="T13" fmla="*/ 120 h 129"/>
                <a:gd name="T14" fmla="*/ 20 w 135"/>
                <a:gd name="T15" fmla="*/ 116 h 129"/>
                <a:gd name="T16" fmla="*/ 12 w 135"/>
                <a:gd name="T17" fmla="*/ 81 h 129"/>
                <a:gd name="T18" fmla="*/ 24 w 135"/>
                <a:gd name="T19" fmla="*/ 50 h 129"/>
                <a:gd name="T20" fmla="*/ 23 w 135"/>
                <a:gd name="T21" fmla="*/ 48 h 129"/>
                <a:gd name="T22" fmla="*/ 22 w 135"/>
                <a:gd name="T23" fmla="*/ 41 h 129"/>
                <a:gd name="T24" fmla="*/ 24 w 135"/>
                <a:gd name="T25" fmla="*/ 47 h 129"/>
                <a:gd name="T26" fmla="*/ 24 w 135"/>
                <a:gd name="T27" fmla="*/ 42 h 129"/>
                <a:gd name="T28" fmla="*/ 25 w 135"/>
                <a:gd name="T29" fmla="*/ 48 h 129"/>
                <a:gd name="T30" fmla="*/ 26 w 135"/>
                <a:gd name="T31" fmla="*/ 43 h 129"/>
                <a:gd name="T32" fmla="*/ 35 w 135"/>
                <a:gd name="T33" fmla="*/ 63 h 129"/>
                <a:gd name="T34" fmla="*/ 37 w 135"/>
                <a:gd name="T35" fmla="*/ 82 h 129"/>
                <a:gd name="T36" fmla="*/ 35 w 135"/>
                <a:gd name="T37" fmla="*/ 123 h 129"/>
                <a:gd name="T38" fmla="*/ 50 w 135"/>
                <a:gd name="T39" fmla="*/ 129 h 129"/>
                <a:gd name="T40" fmla="*/ 67 w 135"/>
                <a:gd name="T41" fmla="*/ 97 h 129"/>
                <a:gd name="T42" fmla="*/ 77 w 135"/>
                <a:gd name="T43" fmla="*/ 122 h 129"/>
                <a:gd name="T44" fmla="*/ 99 w 135"/>
                <a:gd name="T45" fmla="*/ 111 h 129"/>
                <a:gd name="T46" fmla="*/ 95 w 135"/>
                <a:gd name="T47" fmla="*/ 83 h 129"/>
                <a:gd name="T48" fmla="*/ 102 w 135"/>
                <a:gd name="T49" fmla="*/ 48 h 129"/>
                <a:gd name="T50" fmla="*/ 100 w 135"/>
                <a:gd name="T51" fmla="*/ 43 h 129"/>
                <a:gd name="T52" fmla="*/ 102 w 135"/>
                <a:gd name="T53" fmla="*/ 45 h 129"/>
                <a:gd name="T54" fmla="*/ 102 w 135"/>
                <a:gd name="T55" fmla="*/ 38 h 129"/>
                <a:gd name="T56" fmla="*/ 103 w 135"/>
                <a:gd name="T57" fmla="*/ 45 h 129"/>
                <a:gd name="T58" fmla="*/ 105 w 135"/>
                <a:gd name="T59" fmla="*/ 38 h 129"/>
                <a:gd name="T60" fmla="*/ 107 w 135"/>
                <a:gd name="T61" fmla="*/ 47 h 129"/>
                <a:gd name="T62" fmla="*/ 123 w 135"/>
                <a:gd name="T63" fmla="*/ 83 h 129"/>
                <a:gd name="T64" fmla="*/ 121 w 135"/>
                <a:gd name="T65" fmla="*/ 115 h 129"/>
                <a:gd name="T66" fmla="*/ 122 w 135"/>
                <a:gd name="T67" fmla="*/ 122 h 129"/>
                <a:gd name="T68" fmla="*/ 128 w 135"/>
                <a:gd name="T69" fmla="*/ 126 h 129"/>
                <a:gd name="T70" fmla="*/ 132 w 135"/>
                <a:gd name="T71" fmla="*/ 120 h 129"/>
                <a:gd name="T72" fmla="*/ 134 w 135"/>
                <a:gd name="T73" fmla="*/ 83 h 129"/>
                <a:gd name="T74" fmla="*/ 119 w 135"/>
                <a:gd name="T75" fmla="*/ 3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5" h="129">
                  <a:moveTo>
                    <a:pt x="119" y="33"/>
                  </a:moveTo>
                  <a:cubicBezTo>
                    <a:pt x="119" y="33"/>
                    <a:pt x="117" y="21"/>
                    <a:pt x="109" y="4"/>
                  </a:cubicBezTo>
                  <a:cubicBezTo>
                    <a:pt x="100" y="3"/>
                    <a:pt x="81" y="0"/>
                    <a:pt x="79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15" y="6"/>
                    <a:pt x="14" y="7"/>
                  </a:cubicBezTo>
                  <a:cubicBezTo>
                    <a:pt x="13" y="9"/>
                    <a:pt x="0" y="78"/>
                    <a:pt x="0" y="78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7" y="82"/>
                    <a:pt x="37" y="82"/>
                    <a:pt x="37" y="82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40" y="126"/>
                    <a:pt x="45" y="129"/>
                    <a:pt x="50" y="129"/>
                  </a:cubicBezTo>
                  <a:cubicBezTo>
                    <a:pt x="58" y="129"/>
                    <a:pt x="63" y="117"/>
                    <a:pt x="67" y="97"/>
                  </a:cubicBezTo>
                  <a:cubicBezTo>
                    <a:pt x="69" y="108"/>
                    <a:pt x="73" y="117"/>
                    <a:pt x="77" y="122"/>
                  </a:cubicBezTo>
                  <a:cubicBezTo>
                    <a:pt x="83" y="121"/>
                    <a:pt x="99" y="118"/>
                    <a:pt x="99" y="111"/>
                  </a:cubicBezTo>
                  <a:cubicBezTo>
                    <a:pt x="100" y="103"/>
                    <a:pt x="94" y="88"/>
                    <a:pt x="95" y="83"/>
                  </a:cubicBezTo>
                  <a:cubicBezTo>
                    <a:pt x="96" y="78"/>
                    <a:pt x="102" y="48"/>
                    <a:pt x="102" y="48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5" y="38"/>
                    <a:pt x="105" y="38"/>
                    <a:pt x="105" y="38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23" y="83"/>
                    <a:pt x="123" y="83"/>
                    <a:pt x="123" y="83"/>
                  </a:cubicBezTo>
                  <a:cubicBezTo>
                    <a:pt x="123" y="83"/>
                    <a:pt x="118" y="109"/>
                    <a:pt x="121" y="115"/>
                  </a:cubicBezTo>
                  <a:cubicBezTo>
                    <a:pt x="121" y="117"/>
                    <a:pt x="122" y="120"/>
                    <a:pt x="122" y="122"/>
                  </a:cubicBezTo>
                  <a:cubicBezTo>
                    <a:pt x="128" y="126"/>
                    <a:pt x="128" y="126"/>
                    <a:pt x="128" y="126"/>
                  </a:cubicBezTo>
                  <a:cubicBezTo>
                    <a:pt x="130" y="124"/>
                    <a:pt x="132" y="122"/>
                    <a:pt x="132" y="120"/>
                  </a:cubicBezTo>
                  <a:cubicBezTo>
                    <a:pt x="133" y="116"/>
                    <a:pt x="135" y="88"/>
                    <a:pt x="134" y="83"/>
                  </a:cubicBezTo>
                  <a:cubicBezTo>
                    <a:pt x="132" y="78"/>
                    <a:pt x="118" y="33"/>
                    <a:pt x="119" y="33"/>
                  </a:cubicBezTo>
                  <a:close/>
                </a:path>
              </a:pathLst>
            </a:custGeom>
            <a:solidFill>
              <a:srgbClr val="B1AB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1" name="Freeform 901"/>
            <p:cNvSpPr>
              <a:spLocks/>
            </p:cNvSpPr>
            <p:nvPr/>
          </p:nvSpPr>
          <p:spPr bwMode="auto">
            <a:xfrm>
              <a:off x="3224756" y="2370340"/>
              <a:ext cx="100914" cy="431442"/>
            </a:xfrm>
            <a:custGeom>
              <a:avLst/>
              <a:gdLst>
                <a:gd name="T0" fmla="*/ 0 w 29"/>
                <a:gd name="T1" fmla="*/ 0 h 125"/>
                <a:gd name="T2" fmla="*/ 10 w 29"/>
                <a:gd name="T3" fmla="*/ 28 h 125"/>
                <a:gd name="T4" fmla="*/ 25 w 29"/>
                <a:gd name="T5" fmla="*/ 78 h 125"/>
                <a:gd name="T6" fmla="*/ 23 w 29"/>
                <a:gd name="T7" fmla="*/ 115 h 125"/>
                <a:gd name="T8" fmla="*/ 19 w 29"/>
                <a:gd name="T9" fmla="*/ 121 h 125"/>
                <a:gd name="T10" fmla="*/ 27 w 29"/>
                <a:gd name="T11" fmla="*/ 125 h 125"/>
                <a:gd name="T12" fmla="*/ 29 w 29"/>
                <a:gd name="T13" fmla="*/ 75 h 125"/>
                <a:gd name="T14" fmla="*/ 4 w 29"/>
                <a:gd name="T15" fmla="*/ 1 h 125"/>
                <a:gd name="T16" fmla="*/ 0 w 29"/>
                <a:gd name="T1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5">
                  <a:moveTo>
                    <a:pt x="0" y="0"/>
                  </a:moveTo>
                  <a:cubicBezTo>
                    <a:pt x="8" y="16"/>
                    <a:pt x="10" y="28"/>
                    <a:pt x="10" y="28"/>
                  </a:cubicBezTo>
                  <a:cubicBezTo>
                    <a:pt x="9" y="28"/>
                    <a:pt x="23" y="73"/>
                    <a:pt x="25" y="78"/>
                  </a:cubicBezTo>
                  <a:cubicBezTo>
                    <a:pt x="26" y="83"/>
                    <a:pt x="24" y="111"/>
                    <a:pt x="23" y="115"/>
                  </a:cubicBezTo>
                  <a:cubicBezTo>
                    <a:pt x="23" y="117"/>
                    <a:pt x="21" y="119"/>
                    <a:pt x="19" y="121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9" y="75"/>
                    <a:pt x="6" y="3"/>
                    <a:pt x="4" y="1"/>
                  </a:cubicBezTo>
                  <a:cubicBezTo>
                    <a:pt x="4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9E96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2" name="Freeform 902"/>
            <p:cNvSpPr>
              <a:spLocks/>
            </p:cNvSpPr>
            <p:nvPr/>
          </p:nvSpPr>
          <p:spPr bwMode="auto">
            <a:xfrm>
              <a:off x="3115067" y="2484416"/>
              <a:ext cx="162339" cy="310053"/>
            </a:xfrm>
            <a:custGeom>
              <a:avLst/>
              <a:gdLst>
                <a:gd name="T0" fmla="*/ 30 w 47"/>
                <a:gd name="T1" fmla="*/ 9 h 90"/>
                <a:gd name="T2" fmla="*/ 29 w 47"/>
                <a:gd name="T3" fmla="*/ 0 h 90"/>
                <a:gd name="T4" fmla="*/ 26 w 47"/>
                <a:gd name="T5" fmla="*/ 7 h 90"/>
                <a:gd name="T6" fmla="*/ 25 w 47"/>
                <a:gd name="T7" fmla="*/ 0 h 90"/>
                <a:gd name="T8" fmla="*/ 25 w 47"/>
                <a:gd name="T9" fmla="*/ 7 h 90"/>
                <a:gd name="T10" fmla="*/ 23 w 47"/>
                <a:gd name="T11" fmla="*/ 5 h 90"/>
                <a:gd name="T12" fmla="*/ 20 w 47"/>
                <a:gd name="T13" fmla="*/ 12 h 90"/>
                <a:gd name="T14" fmla="*/ 12 w 47"/>
                <a:gd name="T15" fmla="*/ 45 h 90"/>
                <a:gd name="T16" fmla="*/ 22 w 47"/>
                <a:gd name="T17" fmla="*/ 73 h 90"/>
                <a:gd name="T18" fmla="*/ 0 w 47"/>
                <a:gd name="T19" fmla="*/ 84 h 90"/>
                <a:gd name="T20" fmla="*/ 9 w 47"/>
                <a:gd name="T21" fmla="*/ 90 h 90"/>
                <a:gd name="T22" fmla="*/ 32 w 47"/>
                <a:gd name="T23" fmla="*/ 79 h 90"/>
                <a:gd name="T24" fmla="*/ 22 w 47"/>
                <a:gd name="T25" fmla="*/ 44 h 90"/>
                <a:gd name="T26" fmla="*/ 29 w 47"/>
                <a:gd name="T27" fmla="*/ 11 h 90"/>
                <a:gd name="T28" fmla="*/ 42 w 47"/>
                <a:gd name="T29" fmla="*/ 45 h 90"/>
                <a:gd name="T30" fmla="*/ 38 w 47"/>
                <a:gd name="T31" fmla="*/ 80 h 90"/>
                <a:gd name="T32" fmla="*/ 45 w 47"/>
                <a:gd name="T33" fmla="*/ 84 h 90"/>
                <a:gd name="T34" fmla="*/ 44 w 47"/>
                <a:gd name="T35" fmla="*/ 77 h 90"/>
                <a:gd name="T36" fmla="*/ 47 w 47"/>
                <a:gd name="T37" fmla="*/ 45 h 90"/>
                <a:gd name="T38" fmla="*/ 30 w 47"/>
                <a:gd name="T39" fmla="*/ 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90">
                  <a:moveTo>
                    <a:pt x="30" y="9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17" y="39"/>
                    <a:pt x="12" y="45"/>
                  </a:cubicBezTo>
                  <a:cubicBezTo>
                    <a:pt x="9" y="49"/>
                    <a:pt x="23" y="65"/>
                    <a:pt x="22" y="73"/>
                  </a:cubicBezTo>
                  <a:cubicBezTo>
                    <a:pt x="22" y="80"/>
                    <a:pt x="6" y="83"/>
                    <a:pt x="0" y="84"/>
                  </a:cubicBezTo>
                  <a:cubicBezTo>
                    <a:pt x="2" y="88"/>
                    <a:pt x="6" y="90"/>
                    <a:pt x="9" y="90"/>
                  </a:cubicBezTo>
                  <a:cubicBezTo>
                    <a:pt x="16" y="90"/>
                    <a:pt x="32" y="79"/>
                    <a:pt x="32" y="79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2"/>
                    <a:pt x="44" y="79"/>
                    <a:pt x="44" y="77"/>
                  </a:cubicBezTo>
                  <a:cubicBezTo>
                    <a:pt x="41" y="71"/>
                    <a:pt x="47" y="45"/>
                    <a:pt x="47" y="45"/>
                  </a:cubicBezTo>
                  <a:lnTo>
                    <a:pt x="30" y="9"/>
                  </a:lnTo>
                  <a:close/>
                </a:path>
              </a:pathLst>
            </a:custGeom>
            <a:solidFill>
              <a:srgbClr val="9E96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3" name="Freeform 903"/>
            <p:cNvSpPr>
              <a:spLocks/>
            </p:cNvSpPr>
            <p:nvPr/>
          </p:nvSpPr>
          <p:spPr bwMode="auto">
            <a:xfrm>
              <a:off x="3021467" y="235571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1AB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4" name="Freeform 904"/>
            <p:cNvSpPr>
              <a:spLocks/>
            </p:cNvSpPr>
            <p:nvPr/>
          </p:nvSpPr>
          <p:spPr bwMode="auto">
            <a:xfrm>
              <a:off x="3120917" y="235571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AB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5" name="Freeform 905"/>
            <p:cNvSpPr>
              <a:spLocks/>
            </p:cNvSpPr>
            <p:nvPr/>
          </p:nvSpPr>
          <p:spPr bwMode="auto">
            <a:xfrm>
              <a:off x="3052179" y="2373264"/>
              <a:ext cx="42413" cy="197440"/>
            </a:xfrm>
            <a:custGeom>
              <a:avLst/>
              <a:gdLst>
                <a:gd name="T0" fmla="*/ 12 w 12"/>
                <a:gd name="T1" fmla="*/ 4 h 57"/>
                <a:gd name="T2" fmla="*/ 6 w 12"/>
                <a:gd name="T3" fmla="*/ 0 h 57"/>
                <a:gd name="T4" fmla="*/ 1 w 12"/>
                <a:gd name="T5" fmla="*/ 4 h 57"/>
                <a:gd name="T6" fmla="*/ 4 w 12"/>
                <a:gd name="T7" fmla="*/ 10 h 57"/>
                <a:gd name="T8" fmla="*/ 0 w 12"/>
                <a:gd name="T9" fmla="*/ 30 h 57"/>
                <a:gd name="T10" fmla="*/ 6 w 12"/>
                <a:gd name="T11" fmla="*/ 57 h 57"/>
                <a:gd name="T12" fmla="*/ 12 w 12"/>
                <a:gd name="T13" fmla="*/ 29 h 57"/>
                <a:gd name="T14" fmla="*/ 8 w 12"/>
                <a:gd name="T15" fmla="*/ 10 h 57"/>
                <a:gd name="T16" fmla="*/ 12 w 12"/>
                <a:gd name="T17" fmla="*/ 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7">
                  <a:moveTo>
                    <a:pt x="12" y="4"/>
                  </a:moveTo>
                  <a:cubicBezTo>
                    <a:pt x="12" y="1"/>
                    <a:pt x="6" y="0"/>
                    <a:pt x="6" y="0"/>
                  </a:cubicBezTo>
                  <a:cubicBezTo>
                    <a:pt x="6" y="0"/>
                    <a:pt x="1" y="1"/>
                    <a:pt x="1" y="4"/>
                  </a:cubicBezTo>
                  <a:cubicBezTo>
                    <a:pt x="1" y="7"/>
                    <a:pt x="4" y="10"/>
                    <a:pt x="4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2" y="8"/>
                    <a:pt x="12" y="4"/>
                  </a:cubicBezTo>
                  <a:close/>
                </a:path>
              </a:pathLst>
            </a:custGeom>
            <a:solidFill>
              <a:srgbClr val="EE92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6" name="Freeform 906"/>
            <p:cNvSpPr>
              <a:spLocks/>
            </p:cNvSpPr>
            <p:nvPr/>
          </p:nvSpPr>
          <p:spPr bwMode="auto">
            <a:xfrm>
              <a:off x="3014154" y="2348403"/>
              <a:ext cx="58501" cy="128702"/>
            </a:xfrm>
            <a:custGeom>
              <a:avLst/>
              <a:gdLst>
                <a:gd name="T0" fmla="*/ 17 w 17"/>
                <a:gd name="T1" fmla="*/ 7 h 37"/>
                <a:gd name="T2" fmla="*/ 14 w 17"/>
                <a:gd name="T3" fmla="*/ 0 h 37"/>
                <a:gd name="T4" fmla="*/ 0 w 17"/>
                <a:gd name="T5" fmla="*/ 1 h 37"/>
                <a:gd name="T6" fmla="*/ 11 w 17"/>
                <a:gd name="T7" fmla="*/ 37 h 37"/>
                <a:gd name="T8" fmla="*/ 15 w 17"/>
                <a:gd name="T9" fmla="*/ 17 h 37"/>
                <a:gd name="T10" fmla="*/ 12 w 17"/>
                <a:gd name="T11" fmla="*/ 11 h 37"/>
                <a:gd name="T12" fmla="*/ 17 w 17"/>
                <a:gd name="T13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7">
                  <a:moveTo>
                    <a:pt x="17" y="7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2" y="14"/>
                    <a:pt x="12" y="11"/>
                  </a:cubicBezTo>
                  <a:cubicBezTo>
                    <a:pt x="12" y="8"/>
                    <a:pt x="17" y="7"/>
                    <a:pt x="17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7" name="Freeform 907"/>
            <p:cNvSpPr>
              <a:spLocks/>
            </p:cNvSpPr>
            <p:nvPr/>
          </p:nvSpPr>
          <p:spPr bwMode="auto">
            <a:xfrm>
              <a:off x="3072655" y="2355715"/>
              <a:ext cx="59964" cy="121389"/>
            </a:xfrm>
            <a:custGeom>
              <a:avLst/>
              <a:gdLst>
                <a:gd name="T0" fmla="*/ 0 w 17"/>
                <a:gd name="T1" fmla="*/ 5 h 35"/>
                <a:gd name="T2" fmla="*/ 6 w 17"/>
                <a:gd name="T3" fmla="*/ 10 h 35"/>
                <a:gd name="T4" fmla="*/ 2 w 17"/>
                <a:gd name="T5" fmla="*/ 15 h 35"/>
                <a:gd name="T6" fmla="*/ 6 w 17"/>
                <a:gd name="T7" fmla="*/ 35 h 35"/>
                <a:gd name="T8" fmla="*/ 17 w 17"/>
                <a:gd name="T9" fmla="*/ 0 h 35"/>
                <a:gd name="T10" fmla="*/ 3 w 17"/>
                <a:gd name="T11" fmla="*/ 0 h 35"/>
                <a:gd name="T12" fmla="*/ 0 w 17"/>
                <a:gd name="T1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5">
                  <a:moveTo>
                    <a:pt x="0" y="5"/>
                  </a:moveTo>
                  <a:cubicBezTo>
                    <a:pt x="0" y="5"/>
                    <a:pt x="6" y="6"/>
                    <a:pt x="6" y="10"/>
                  </a:cubicBezTo>
                  <a:cubicBezTo>
                    <a:pt x="6" y="13"/>
                    <a:pt x="2" y="15"/>
                    <a:pt x="2" y="1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8" name="Freeform 908"/>
            <p:cNvSpPr>
              <a:spLocks/>
            </p:cNvSpPr>
            <p:nvPr/>
          </p:nvSpPr>
          <p:spPr bwMode="auto">
            <a:xfrm>
              <a:off x="3021467" y="2286976"/>
              <a:ext cx="99451" cy="86288"/>
            </a:xfrm>
            <a:custGeom>
              <a:avLst/>
              <a:gdLst>
                <a:gd name="T0" fmla="*/ 1 w 29"/>
                <a:gd name="T1" fmla="*/ 2 h 25"/>
                <a:gd name="T2" fmla="*/ 0 w 29"/>
                <a:gd name="T3" fmla="*/ 19 h 25"/>
                <a:gd name="T4" fmla="*/ 15 w 29"/>
                <a:gd name="T5" fmla="*/ 25 h 25"/>
                <a:gd name="T6" fmla="*/ 29 w 29"/>
                <a:gd name="T7" fmla="*/ 19 h 25"/>
                <a:gd name="T8" fmla="*/ 27 w 29"/>
                <a:gd name="T9" fmla="*/ 0 h 25"/>
                <a:gd name="T10" fmla="*/ 1 w 29"/>
                <a:gd name="T1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5">
                  <a:moveTo>
                    <a:pt x="1" y="2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3" y="25"/>
                    <a:pt x="15" y="25"/>
                  </a:cubicBezTo>
                  <a:cubicBezTo>
                    <a:pt x="26" y="25"/>
                    <a:pt x="29" y="19"/>
                    <a:pt x="29" y="19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C396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9" name="Freeform 909"/>
            <p:cNvSpPr>
              <a:spLocks/>
            </p:cNvSpPr>
            <p:nvPr/>
          </p:nvSpPr>
          <p:spPr bwMode="auto">
            <a:xfrm>
              <a:off x="2986367" y="2134875"/>
              <a:ext cx="76051" cy="193052"/>
            </a:xfrm>
            <a:custGeom>
              <a:avLst/>
              <a:gdLst>
                <a:gd name="T0" fmla="*/ 13 w 22"/>
                <a:gd name="T1" fmla="*/ 45 h 56"/>
                <a:gd name="T2" fmla="*/ 9 w 22"/>
                <a:gd name="T3" fmla="*/ 32 h 56"/>
                <a:gd name="T4" fmla="*/ 5 w 22"/>
                <a:gd name="T5" fmla="*/ 22 h 56"/>
                <a:gd name="T6" fmla="*/ 7 w 22"/>
                <a:gd name="T7" fmla="*/ 17 h 56"/>
                <a:gd name="T8" fmla="*/ 6 w 22"/>
                <a:gd name="T9" fmla="*/ 0 h 56"/>
                <a:gd name="T10" fmla="*/ 6 w 22"/>
                <a:gd name="T11" fmla="*/ 0 h 56"/>
                <a:gd name="T12" fmla="*/ 0 w 22"/>
                <a:gd name="T13" fmla="*/ 16 h 56"/>
                <a:gd name="T14" fmla="*/ 4 w 22"/>
                <a:gd name="T15" fmla="*/ 41 h 56"/>
                <a:gd name="T16" fmla="*/ 22 w 22"/>
                <a:gd name="T17" fmla="*/ 56 h 56"/>
                <a:gd name="T18" fmla="*/ 13 w 22"/>
                <a:gd name="T19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56">
                  <a:moveTo>
                    <a:pt x="13" y="45"/>
                  </a:moveTo>
                  <a:cubicBezTo>
                    <a:pt x="11" y="39"/>
                    <a:pt x="12" y="36"/>
                    <a:pt x="9" y="32"/>
                  </a:cubicBezTo>
                  <a:cubicBezTo>
                    <a:pt x="5" y="27"/>
                    <a:pt x="6" y="24"/>
                    <a:pt x="5" y="22"/>
                  </a:cubicBezTo>
                  <a:cubicBezTo>
                    <a:pt x="4" y="19"/>
                    <a:pt x="7" y="19"/>
                    <a:pt x="7" y="17"/>
                  </a:cubicBezTo>
                  <a:cubicBezTo>
                    <a:pt x="8" y="15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10"/>
                    <a:pt x="0" y="16"/>
                  </a:cubicBezTo>
                  <a:cubicBezTo>
                    <a:pt x="0" y="22"/>
                    <a:pt x="1" y="32"/>
                    <a:pt x="4" y="41"/>
                  </a:cubicBezTo>
                  <a:cubicBezTo>
                    <a:pt x="7" y="49"/>
                    <a:pt x="16" y="55"/>
                    <a:pt x="22" y="56"/>
                  </a:cubicBezTo>
                  <a:cubicBezTo>
                    <a:pt x="19" y="54"/>
                    <a:pt x="16" y="51"/>
                    <a:pt x="13" y="45"/>
                  </a:cubicBezTo>
                  <a:close/>
                </a:path>
              </a:pathLst>
            </a:custGeom>
            <a:solidFill>
              <a:srgbClr val="D2AD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0" name="Freeform 910"/>
            <p:cNvSpPr>
              <a:spLocks/>
            </p:cNvSpPr>
            <p:nvPr/>
          </p:nvSpPr>
          <p:spPr bwMode="auto">
            <a:xfrm>
              <a:off x="2990754" y="2107088"/>
              <a:ext cx="165264" cy="220840"/>
            </a:xfrm>
            <a:custGeom>
              <a:avLst/>
              <a:gdLst>
                <a:gd name="T0" fmla="*/ 23 w 48"/>
                <a:gd name="T1" fmla="*/ 0 h 64"/>
                <a:gd name="T2" fmla="*/ 5 w 48"/>
                <a:gd name="T3" fmla="*/ 8 h 64"/>
                <a:gd name="T4" fmla="*/ 0 w 48"/>
                <a:gd name="T5" fmla="*/ 13 h 64"/>
                <a:gd name="T6" fmla="*/ 5 w 48"/>
                <a:gd name="T7" fmla="*/ 25 h 64"/>
                <a:gd name="T8" fmla="*/ 3 w 48"/>
                <a:gd name="T9" fmla="*/ 32 h 64"/>
                <a:gd name="T10" fmla="*/ 7 w 48"/>
                <a:gd name="T11" fmla="*/ 47 h 64"/>
                <a:gd name="T12" fmla="*/ 12 w 48"/>
                <a:gd name="T13" fmla="*/ 57 h 64"/>
                <a:gd name="T14" fmla="*/ 21 w 48"/>
                <a:gd name="T15" fmla="*/ 64 h 64"/>
                <a:gd name="T16" fmla="*/ 23 w 48"/>
                <a:gd name="T17" fmla="*/ 64 h 64"/>
                <a:gd name="T18" fmla="*/ 43 w 48"/>
                <a:gd name="T19" fmla="*/ 48 h 64"/>
                <a:gd name="T20" fmla="*/ 48 w 48"/>
                <a:gd name="T21" fmla="*/ 24 h 64"/>
                <a:gd name="T22" fmla="*/ 23 w 48"/>
                <a:gd name="T2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64">
                  <a:moveTo>
                    <a:pt x="23" y="0"/>
                  </a:moveTo>
                  <a:cubicBezTo>
                    <a:pt x="16" y="0"/>
                    <a:pt x="9" y="3"/>
                    <a:pt x="5" y="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5" y="24"/>
                    <a:pt x="5" y="25"/>
                  </a:cubicBezTo>
                  <a:cubicBezTo>
                    <a:pt x="4" y="27"/>
                    <a:pt x="2" y="30"/>
                    <a:pt x="3" y="32"/>
                  </a:cubicBezTo>
                  <a:cubicBezTo>
                    <a:pt x="4" y="34"/>
                    <a:pt x="1" y="38"/>
                    <a:pt x="7" y="47"/>
                  </a:cubicBezTo>
                  <a:cubicBezTo>
                    <a:pt x="10" y="51"/>
                    <a:pt x="9" y="51"/>
                    <a:pt x="12" y="57"/>
                  </a:cubicBezTo>
                  <a:cubicBezTo>
                    <a:pt x="14" y="63"/>
                    <a:pt x="18" y="63"/>
                    <a:pt x="21" y="64"/>
                  </a:cubicBezTo>
                  <a:cubicBezTo>
                    <a:pt x="22" y="64"/>
                    <a:pt x="23" y="64"/>
                    <a:pt x="23" y="64"/>
                  </a:cubicBezTo>
                  <a:cubicBezTo>
                    <a:pt x="30" y="64"/>
                    <a:pt x="40" y="58"/>
                    <a:pt x="43" y="48"/>
                  </a:cubicBezTo>
                  <a:cubicBezTo>
                    <a:pt x="46" y="39"/>
                    <a:pt x="48" y="31"/>
                    <a:pt x="48" y="24"/>
                  </a:cubicBezTo>
                  <a:cubicBezTo>
                    <a:pt x="48" y="15"/>
                    <a:pt x="40" y="0"/>
                    <a:pt x="23" y="0"/>
                  </a:cubicBezTo>
                  <a:close/>
                </a:path>
              </a:pathLst>
            </a:custGeom>
            <a:solidFill>
              <a:srgbClr val="EBC7A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1" name="Freeform 911"/>
            <p:cNvSpPr>
              <a:spLocks/>
            </p:cNvSpPr>
            <p:nvPr/>
          </p:nvSpPr>
          <p:spPr bwMode="auto">
            <a:xfrm>
              <a:off x="3145780" y="2196301"/>
              <a:ext cx="27788" cy="48263"/>
            </a:xfrm>
            <a:custGeom>
              <a:avLst/>
              <a:gdLst>
                <a:gd name="T0" fmla="*/ 4 w 8"/>
                <a:gd name="T1" fmla="*/ 0 h 14"/>
                <a:gd name="T2" fmla="*/ 0 w 8"/>
                <a:gd name="T3" fmla="*/ 5 h 14"/>
                <a:gd name="T4" fmla="*/ 1 w 8"/>
                <a:gd name="T5" fmla="*/ 14 h 14"/>
                <a:gd name="T6" fmla="*/ 6 w 8"/>
                <a:gd name="T7" fmla="*/ 7 h 14"/>
                <a:gd name="T8" fmla="*/ 4 w 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4" y="0"/>
                  </a:moveTo>
                  <a:cubicBezTo>
                    <a:pt x="1" y="0"/>
                    <a:pt x="0" y="3"/>
                    <a:pt x="0" y="5"/>
                  </a:cubicBezTo>
                  <a:cubicBezTo>
                    <a:pt x="0" y="7"/>
                    <a:pt x="0" y="13"/>
                    <a:pt x="1" y="14"/>
                  </a:cubicBezTo>
                  <a:cubicBezTo>
                    <a:pt x="3" y="14"/>
                    <a:pt x="5" y="10"/>
                    <a:pt x="6" y="7"/>
                  </a:cubicBezTo>
                  <a:cubicBezTo>
                    <a:pt x="6" y="4"/>
                    <a:pt x="8" y="0"/>
                    <a:pt x="4" y="0"/>
                  </a:cubicBezTo>
                  <a:close/>
                </a:path>
              </a:pathLst>
            </a:custGeom>
            <a:solidFill>
              <a:srgbClr val="E5B6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2" name="Freeform 912"/>
            <p:cNvSpPr>
              <a:spLocks/>
            </p:cNvSpPr>
            <p:nvPr/>
          </p:nvSpPr>
          <p:spPr bwMode="auto">
            <a:xfrm>
              <a:off x="3066805" y="2178750"/>
              <a:ext cx="89214" cy="149176"/>
            </a:xfrm>
            <a:custGeom>
              <a:avLst/>
              <a:gdLst>
                <a:gd name="T0" fmla="*/ 18 w 26"/>
                <a:gd name="T1" fmla="*/ 0 h 43"/>
                <a:gd name="T2" fmla="*/ 18 w 26"/>
                <a:gd name="T3" fmla="*/ 1 h 43"/>
                <a:gd name="T4" fmla="*/ 20 w 26"/>
                <a:gd name="T5" fmla="*/ 10 h 43"/>
                <a:gd name="T6" fmla="*/ 16 w 26"/>
                <a:gd name="T7" fmla="*/ 21 h 43"/>
                <a:gd name="T8" fmla="*/ 14 w 26"/>
                <a:gd name="T9" fmla="*/ 29 h 43"/>
                <a:gd name="T10" fmla="*/ 4 w 26"/>
                <a:gd name="T11" fmla="*/ 42 h 43"/>
                <a:gd name="T12" fmla="*/ 2 w 26"/>
                <a:gd name="T13" fmla="*/ 42 h 43"/>
                <a:gd name="T14" fmla="*/ 0 w 26"/>
                <a:gd name="T15" fmla="*/ 43 h 43"/>
                <a:gd name="T16" fmla="*/ 2 w 26"/>
                <a:gd name="T17" fmla="*/ 43 h 43"/>
                <a:gd name="T18" fmla="*/ 21 w 26"/>
                <a:gd name="T19" fmla="*/ 27 h 43"/>
                <a:gd name="T20" fmla="*/ 24 w 26"/>
                <a:gd name="T21" fmla="*/ 18 h 43"/>
                <a:gd name="T22" fmla="*/ 24 w 26"/>
                <a:gd name="T23" fmla="*/ 14 h 43"/>
                <a:gd name="T24" fmla="*/ 25 w 26"/>
                <a:gd name="T25" fmla="*/ 6 h 43"/>
                <a:gd name="T26" fmla="*/ 26 w 26"/>
                <a:gd name="T27" fmla="*/ 5 h 43"/>
                <a:gd name="T28" fmla="*/ 26 w 26"/>
                <a:gd name="T29" fmla="*/ 3 h 43"/>
                <a:gd name="T30" fmla="*/ 26 w 26"/>
                <a:gd name="T31" fmla="*/ 0 h 43"/>
                <a:gd name="T32" fmla="*/ 18 w 26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43">
                  <a:moveTo>
                    <a:pt x="18" y="0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8" y="3"/>
                    <a:pt x="21" y="7"/>
                    <a:pt x="20" y="10"/>
                  </a:cubicBezTo>
                  <a:cubicBezTo>
                    <a:pt x="19" y="13"/>
                    <a:pt x="20" y="19"/>
                    <a:pt x="16" y="21"/>
                  </a:cubicBezTo>
                  <a:cubicBezTo>
                    <a:pt x="13" y="23"/>
                    <a:pt x="15" y="25"/>
                    <a:pt x="14" y="29"/>
                  </a:cubicBezTo>
                  <a:cubicBezTo>
                    <a:pt x="12" y="34"/>
                    <a:pt x="6" y="41"/>
                    <a:pt x="4" y="42"/>
                  </a:cubicBezTo>
                  <a:cubicBezTo>
                    <a:pt x="3" y="42"/>
                    <a:pt x="3" y="42"/>
                    <a:pt x="2" y="42"/>
                  </a:cubicBezTo>
                  <a:cubicBezTo>
                    <a:pt x="2" y="43"/>
                    <a:pt x="1" y="43"/>
                    <a:pt x="0" y="43"/>
                  </a:cubicBezTo>
                  <a:cubicBezTo>
                    <a:pt x="1" y="43"/>
                    <a:pt x="1" y="43"/>
                    <a:pt x="2" y="43"/>
                  </a:cubicBezTo>
                  <a:cubicBezTo>
                    <a:pt x="8" y="43"/>
                    <a:pt x="18" y="37"/>
                    <a:pt x="21" y="27"/>
                  </a:cubicBezTo>
                  <a:cubicBezTo>
                    <a:pt x="22" y="24"/>
                    <a:pt x="23" y="21"/>
                    <a:pt x="24" y="18"/>
                  </a:cubicBezTo>
                  <a:cubicBezTo>
                    <a:pt x="24" y="17"/>
                    <a:pt x="24" y="15"/>
                    <a:pt x="24" y="14"/>
                  </a:cubicBezTo>
                  <a:cubicBezTo>
                    <a:pt x="24" y="12"/>
                    <a:pt x="24" y="7"/>
                    <a:pt x="25" y="6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2"/>
                    <a:pt x="26" y="1"/>
                    <a:pt x="26" y="0"/>
                  </a:cubicBezTo>
                  <a:cubicBezTo>
                    <a:pt x="25" y="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C29F8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3" name="Freeform 913"/>
            <p:cNvSpPr>
              <a:spLocks/>
            </p:cNvSpPr>
            <p:nvPr/>
          </p:nvSpPr>
          <p:spPr bwMode="auto">
            <a:xfrm>
              <a:off x="3066805" y="2117325"/>
              <a:ext cx="96526" cy="210603"/>
            </a:xfrm>
            <a:custGeom>
              <a:avLst/>
              <a:gdLst>
                <a:gd name="T0" fmla="*/ 21 w 28"/>
                <a:gd name="T1" fmla="*/ 6 h 61"/>
                <a:gd name="T2" fmla="*/ 5 w 28"/>
                <a:gd name="T3" fmla="*/ 4 h 61"/>
                <a:gd name="T4" fmla="*/ 2 w 28"/>
                <a:gd name="T5" fmla="*/ 15 h 61"/>
                <a:gd name="T6" fmla="*/ 2 w 28"/>
                <a:gd name="T7" fmla="*/ 22 h 61"/>
                <a:gd name="T8" fmla="*/ 6 w 28"/>
                <a:gd name="T9" fmla="*/ 38 h 61"/>
                <a:gd name="T10" fmla="*/ 1 w 28"/>
                <a:gd name="T11" fmla="*/ 39 h 61"/>
                <a:gd name="T12" fmla="*/ 1 w 28"/>
                <a:gd name="T13" fmla="*/ 49 h 61"/>
                <a:gd name="T14" fmla="*/ 4 w 28"/>
                <a:gd name="T15" fmla="*/ 55 h 61"/>
                <a:gd name="T16" fmla="*/ 0 w 28"/>
                <a:gd name="T17" fmla="*/ 61 h 61"/>
                <a:gd name="T18" fmla="*/ 4 w 28"/>
                <a:gd name="T19" fmla="*/ 61 h 61"/>
                <a:gd name="T20" fmla="*/ 13 w 28"/>
                <a:gd name="T21" fmla="*/ 54 h 61"/>
                <a:gd name="T22" fmla="*/ 20 w 28"/>
                <a:gd name="T23" fmla="*/ 41 h 61"/>
                <a:gd name="T24" fmla="*/ 22 w 28"/>
                <a:gd name="T25" fmla="*/ 29 h 61"/>
                <a:gd name="T26" fmla="*/ 24 w 28"/>
                <a:gd name="T27" fmla="*/ 18 h 61"/>
                <a:gd name="T28" fmla="*/ 26 w 28"/>
                <a:gd name="T29" fmla="*/ 18 h 61"/>
                <a:gd name="T30" fmla="*/ 21 w 28"/>
                <a:gd name="T31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61">
                  <a:moveTo>
                    <a:pt x="21" y="6"/>
                  </a:moveTo>
                  <a:cubicBezTo>
                    <a:pt x="21" y="6"/>
                    <a:pt x="11" y="0"/>
                    <a:pt x="5" y="4"/>
                  </a:cubicBezTo>
                  <a:cubicBezTo>
                    <a:pt x="3" y="5"/>
                    <a:pt x="1" y="14"/>
                    <a:pt x="2" y="15"/>
                  </a:cubicBezTo>
                  <a:cubicBezTo>
                    <a:pt x="4" y="20"/>
                    <a:pt x="3" y="19"/>
                    <a:pt x="2" y="22"/>
                  </a:cubicBezTo>
                  <a:cubicBezTo>
                    <a:pt x="1" y="27"/>
                    <a:pt x="6" y="32"/>
                    <a:pt x="6" y="38"/>
                  </a:cubicBezTo>
                  <a:cubicBezTo>
                    <a:pt x="6" y="39"/>
                    <a:pt x="1" y="39"/>
                    <a:pt x="1" y="39"/>
                  </a:cubicBezTo>
                  <a:cubicBezTo>
                    <a:pt x="1" y="39"/>
                    <a:pt x="0" y="47"/>
                    <a:pt x="1" y="49"/>
                  </a:cubicBezTo>
                  <a:cubicBezTo>
                    <a:pt x="1" y="52"/>
                    <a:pt x="5" y="52"/>
                    <a:pt x="4" y="55"/>
                  </a:cubicBezTo>
                  <a:cubicBezTo>
                    <a:pt x="4" y="56"/>
                    <a:pt x="2" y="60"/>
                    <a:pt x="0" y="61"/>
                  </a:cubicBezTo>
                  <a:cubicBezTo>
                    <a:pt x="1" y="61"/>
                    <a:pt x="3" y="61"/>
                    <a:pt x="4" y="61"/>
                  </a:cubicBezTo>
                  <a:cubicBezTo>
                    <a:pt x="6" y="60"/>
                    <a:pt x="11" y="59"/>
                    <a:pt x="13" y="54"/>
                  </a:cubicBezTo>
                  <a:cubicBezTo>
                    <a:pt x="14" y="49"/>
                    <a:pt x="16" y="44"/>
                    <a:pt x="20" y="41"/>
                  </a:cubicBezTo>
                  <a:cubicBezTo>
                    <a:pt x="23" y="39"/>
                    <a:pt x="23" y="32"/>
                    <a:pt x="22" y="29"/>
                  </a:cubicBezTo>
                  <a:cubicBezTo>
                    <a:pt x="22" y="26"/>
                    <a:pt x="24" y="18"/>
                    <a:pt x="24" y="18"/>
                  </a:cubicBezTo>
                  <a:cubicBezTo>
                    <a:pt x="24" y="18"/>
                    <a:pt x="24" y="18"/>
                    <a:pt x="26" y="18"/>
                  </a:cubicBezTo>
                  <a:cubicBezTo>
                    <a:pt x="25" y="14"/>
                    <a:pt x="28" y="12"/>
                    <a:pt x="21" y="6"/>
                  </a:cubicBezTo>
                  <a:close/>
                </a:path>
              </a:pathLst>
            </a:custGeom>
            <a:solidFill>
              <a:srgbClr val="E5B6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4" name="Freeform 914"/>
            <p:cNvSpPr>
              <a:spLocks/>
            </p:cNvSpPr>
            <p:nvPr/>
          </p:nvSpPr>
          <p:spPr bwMode="auto">
            <a:xfrm>
              <a:off x="3077042" y="2186063"/>
              <a:ext cx="55575" cy="14625"/>
            </a:xfrm>
            <a:custGeom>
              <a:avLst/>
              <a:gdLst>
                <a:gd name="T0" fmla="*/ 5 w 16"/>
                <a:gd name="T1" fmla="*/ 0 h 4"/>
                <a:gd name="T2" fmla="*/ 0 w 16"/>
                <a:gd name="T3" fmla="*/ 2 h 4"/>
                <a:gd name="T4" fmla="*/ 3 w 16"/>
                <a:gd name="T5" fmla="*/ 1 h 4"/>
                <a:gd name="T6" fmla="*/ 11 w 16"/>
                <a:gd name="T7" fmla="*/ 2 h 4"/>
                <a:gd name="T8" fmla="*/ 16 w 16"/>
                <a:gd name="T9" fmla="*/ 3 h 4"/>
                <a:gd name="T10" fmla="*/ 5 w 1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4">
                  <a:moveTo>
                    <a:pt x="5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2" y="2"/>
                    <a:pt x="3" y="1"/>
                  </a:cubicBezTo>
                  <a:cubicBezTo>
                    <a:pt x="4" y="1"/>
                    <a:pt x="9" y="2"/>
                    <a:pt x="11" y="2"/>
                  </a:cubicBezTo>
                  <a:cubicBezTo>
                    <a:pt x="13" y="3"/>
                    <a:pt x="16" y="4"/>
                    <a:pt x="16" y="3"/>
                  </a:cubicBezTo>
                  <a:cubicBezTo>
                    <a:pt x="13" y="1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13111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5" name="Freeform 915"/>
            <p:cNvSpPr>
              <a:spLocks/>
            </p:cNvSpPr>
            <p:nvPr/>
          </p:nvSpPr>
          <p:spPr bwMode="auto">
            <a:xfrm>
              <a:off x="3148706" y="2203613"/>
              <a:ext cx="21937" cy="35100"/>
            </a:xfrm>
            <a:custGeom>
              <a:avLst/>
              <a:gdLst>
                <a:gd name="T0" fmla="*/ 1 w 6"/>
                <a:gd name="T1" fmla="*/ 3 h 10"/>
                <a:gd name="T2" fmla="*/ 1 w 6"/>
                <a:gd name="T3" fmla="*/ 5 h 10"/>
                <a:gd name="T4" fmla="*/ 0 w 6"/>
                <a:gd name="T5" fmla="*/ 9 h 10"/>
                <a:gd name="T6" fmla="*/ 4 w 6"/>
                <a:gd name="T7" fmla="*/ 5 h 10"/>
                <a:gd name="T8" fmla="*/ 4 w 6"/>
                <a:gd name="T9" fmla="*/ 0 h 10"/>
                <a:gd name="T10" fmla="*/ 1 w 6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1" y="3"/>
                  </a:moveTo>
                  <a:cubicBezTo>
                    <a:pt x="0" y="4"/>
                    <a:pt x="1" y="5"/>
                    <a:pt x="1" y="5"/>
                  </a:cubicBezTo>
                  <a:cubicBezTo>
                    <a:pt x="2" y="6"/>
                    <a:pt x="0" y="8"/>
                    <a:pt x="0" y="9"/>
                  </a:cubicBezTo>
                  <a:cubicBezTo>
                    <a:pt x="1" y="10"/>
                    <a:pt x="3" y="7"/>
                    <a:pt x="4" y="5"/>
                  </a:cubicBezTo>
                  <a:cubicBezTo>
                    <a:pt x="4" y="4"/>
                    <a:pt x="6" y="1"/>
                    <a:pt x="4" y="0"/>
                  </a:cubicBezTo>
                  <a:cubicBezTo>
                    <a:pt x="3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C29F8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6" name="Freeform 916"/>
            <p:cNvSpPr>
              <a:spLocks/>
            </p:cNvSpPr>
            <p:nvPr/>
          </p:nvSpPr>
          <p:spPr bwMode="auto">
            <a:xfrm>
              <a:off x="3052179" y="2248951"/>
              <a:ext cx="35100" cy="10237"/>
            </a:xfrm>
            <a:custGeom>
              <a:avLst/>
              <a:gdLst>
                <a:gd name="T0" fmla="*/ 4 w 10"/>
                <a:gd name="T1" fmla="*/ 1 h 3"/>
                <a:gd name="T2" fmla="*/ 0 w 10"/>
                <a:gd name="T3" fmla="*/ 0 h 3"/>
                <a:gd name="T4" fmla="*/ 2 w 10"/>
                <a:gd name="T5" fmla="*/ 3 h 3"/>
                <a:gd name="T6" fmla="*/ 4 w 10"/>
                <a:gd name="T7" fmla="*/ 3 h 3"/>
                <a:gd name="T8" fmla="*/ 8 w 10"/>
                <a:gd name="T9" fmla="*/ 3 h 3"/>
                <a:gd name="T10" fmla="*/ 10 w 10"/>
                <a:gd name="T11" fmla="*/ 0 h 3"/>
                <a:gd name="T12" fmla="*/ 4 w 10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">
                  <a:moveTo>
                    <a:pt x="4" y="1"/>
                  </a:move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0" y="2"/>
                    <a:pt x="2" y="3"/>
                  </a:cubicBezTo>
                  <a:cubicBezTo>
                    <a:pt x="2" y="3"/>
                    <a:pt x="4" y="3"/>
                    <a:pt x="4" y="3"/>
                  </a:cubicBezTo>
                  <a:cubicBezTo>
                    <a:pt x="5" y="3"/>
                    <a:pt x="7" y="3"/>
                    <a:pt x="8" y="3"/>
                  </a:cubicBezTo>
                  <a:cubicBezTo>
                    <a:pt x="9" y="2"/>
                    <a:pt x="10" y="0"/>
                    <a:pt x="10" y="0"/>
                  </a:cubicBezTo>
                  <a:cubicBezTo>
                    <a:pt x="10" y="0"/>
                    <a:pt x="7" y="1"/>
                    <a:pt x="4" y="1"/>
                  </a:cubicBezTo>
                  <a:close/>
                </a:path>
              </a:pathLst>
            </a:custGeom>
            <a:solidFill>
              <a:srgbClr val="C29F8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7" name="Freeform 917"/>
            <p:cNvSpPr>
              <a:spLocks/>
            </p:cNvSpPr>
            <p:nvPr/>
          </p:nvSpPr>
          <p:spPr bwMode="auto">
            <a:xfrm>
              <a:off x="2965891" y="2196301"/>
              <a:ext cx="27788" cy="48263"/>
            </a:xfrm>
            <a:custGeom>
              <a:avLst/>
              <a:gdLst>
                <a:gd name="T0" fmla="*/ 4 w 8"/>
                <a:gd name="T1" fmla="*/ 0 h 14"/>
                <a:gd name="T2" fmla="*/ 3 w 8"/>
                <a:gd name="T3" fmla="*/ 7 h 14"/>
                <a:gd name="T4" fmla="*/ 7 w 8"/>
                <a:gd name="T5" fmla="*/ 14 h 14"/>
                <a:gd name="T6" fmla="*/ 8 w 8"/>
                <a:gd name="T7" fmla="*/ 9 h 14"/>
                <a:gd name="T8" fmla="*/ 8 w 8"/>
                <a:gd name="T9" fmla="*/ 5 h 14"/>
                <a:gd name="T10" fmla="*/ 4 w 8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4">
                  <a:moveTo>
                    <a:pt x="4" y="0"/>
                  </a:moveTo>
                  <a:cubicBezTo>
                    <a:pt x="0" y="0"/>
                    <a:pt x="2" y="4"/>
                    <a:pt x="3" y="7"/>
                  </a:cubicBezTo>
                  <a:cubicBezTo>
                    <a:pt x="3" y="10"/>
                    <a:pt x="5" y="14"/>
                    <a:pt x="7" y="14"/>
                  </a:cubicBezTo>
                  <a:cubicBezTo>
                    <a:pt x="8" y="13"/>
                    <a:pt x="8" y="11"/>
                    <a:pt x="8" y="9"/>
                  </a:cubicBezTo>
                  <a:cubicBezTo>
                    <a:pt x="8" y="7"/>
                    <a:pt x="8" y="6"/>
                    <a:pt x="8" y="5"/>
                  </a:cubicBezTo>
                  <a:cubicBezTo>
                    <a:pt x="8" y="3"/>
                    <a:pt x="7" y="0"/>
                    <a:pt x="4" y="0"/>
                  </a:cubicBezTo>
                  <a:close/>
                </a:path>
              </a:pathLst>
            </a:custGeom>
            <a:solidFill>
              <a:srgbClr val="EBC7A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8" name="Freeform 918"/>
            <p:cNvSpPr>
              <a:spLocks/>
            </p:cNvSpPr>
            <p:nvPr/>
          </p:nvSpPr>
          <p:spPr bwMode="auto">
            <a:xfrm>
              <a:off x="2973204" y="2200688"/>
              <a:ext cx="20475" cy="33638"/>
            </a:xfrm>
            <a:custGeom>
              <a:avLst/>
              <a:gdLst>
                <a:gd name="T0" fmla="*/ 2 w 6"/>
                <a:gd name="T1" fmla="*/ 0 h 10"/>
                <a:gd name="T2" fmla="*/ 2 w 6"/>
                <a:gd name="T3" fmla="*/ 5 h 10"/>
                <a:gd name="T4" fmla="*/ 4 w 6"/>
                <a:gd name="T5" fmla="*/ 10 h 10"/>
                <a:gd name="T6" fmla="*/ 4 w 6"/>
                <a:gd name="T7" fmla="*/ 6 h 10"/>
                <a:gd name="T8" fmla="*/ 5 w 6"/>
                <a:gd name="T9" fmla="*/ 3 h 10"/>
                <a:gd name="T10" fmla="*/ 2 w 6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2" y="0"/>
                  </a:moveTo>
                  <a:cubicBezTo>
                    <a:pt x="0" y="1"/>
                    <a:pt x="1" y="4"/>
                    <a:pt x="2" y="5"/>
                  </a:cubicBezTo>
                  <a:cubicBezTo>
                    <a:pt x="2" y="7"/>
                    <a:pt x="3" y="10"/>
                    <a:pt x="4" y="10"/>
                  </a:cubicBezTo>
                  <a:cubicBezTo>
                    <a:pt x="5" y="9"/>
                    <a:pt x="3" y="6"/>
                    <a:pt x="4" y="6"/>
                  </a:cubicBezTo>
                  <a:cubicBezTo>
                    <a:pt x="5" y="5"/>
                    <a:pt x="6" y="5"/>
                    <a:pt x="5" y="3"/>
                  </a:cubicBezTo>
                  <a:cubicBezTo>
                    <a:pt x="4" y="2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D2AD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9" name="Freeform 919"/>
            <p:cNvSpPr>
              <a:spLocks/>
            </p:cNvSpPr>
            <p:nvPr/>
          </p:nvSpPr>
          <p:spPr bwMode="auto">
            <a:xfrm>
              <a:off x="3052179" y="2231401"/>
              <a:ext cx="24863" cy="20475"/>
            </a:xfrm>
            <a:custGeom>
              <a:avLst/>
              <a:gdLst>
                <a:gd name="T0" fmla="*/ 3 w 7"/>
                <a:gd name="T1" fmla="*/ 2 h 6"/>
                <a:gd name="T2" fmla="*/ 0 w 7"/>
                <a:gd name="T3" fmla="*/ 4 h 6"/>
                <a:gd name="T4" fmla="*/ 5 w 7"/>
                <a:gd name="T5" fmla="*/ 6 h 6"/>
                <a:gd name="T6" fmla="*/ 5 w 7"/>
                <a:gd name="T7" fmla="*/ 0 h 6"/>
                <a:gd name="T8" fmla="*/ 3 w 7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3" y="2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6"/>
                    <a:pt x="4" y="5"/>
                    <a:pt x="5" y="6"/>
                  </a:cubicBezTo>
                  <a:cubicBezTo>
                    <a:pt x="7" y="6"/>
                    <a:pt x="6" y="1"/>
                    <a:pt x="5" y="0"/>
                  </a:cubicBezTo>
                  <a:cubicBezTo>
                    <a:pt x="5" y="0"/>
                    <a:pt x="4" y="2"/>
                    <a:pt x="3" y="2"/>
                  </a:cubicBezTo>
                  <a:close/>
                </a:path>
              </a:pathLst>
            </a:custGeom>
            <a:solidFill>
              <a:srgbClr val="F6DDD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0" name="Freeform 920"/>
            <p:cNvSpPr>
              <a:spLocks/>
            </p:cNvSpPr>
            <p:nvPr/>
          </p:nvSpPr>
          <p:spPr bwMode="auto">
            <a:xfrm>
              <a:off x="3052179" y="2297215"/>
              <a:ext cx="35100" cy="17550"/>
            </a:xfrm>
            <a:custGeom>
              <a:avLst/>
              <a:gdLst>
                <a:gd name="T0" fmla="*/ 5 w 10"/>
                <a:gd name="T1" fmla="*/ 1 h 5"/>
                <a:gd name="T2" fmla="*/ 0 w 10"/>
                <a:gd name="T3" fmla="*/ 2 h 5"/>
                <a:gd name="T4" fmla="*/ 5 w 10"/>
                <a:gd name="T5" fmla="*/ 5 h 5"/>
                <a:gd name="T6" fmla="*/ 9 w 10"/>
                <a:gd name="T7" fmla="*/ 3 h 5"/>
                <a:gd name="T8" fmla="*/ 5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5" y="1"/>
                  </a:moveTo>
                  <a:cubicBezTo>
                    <a:pt x="4" y="2"/>
                    <a:pt x="0" y="0"/>
                    <a:pt x="0" y="2"/>
                  </a:cubicBezTo>
                  <a:cubicBezTo>
                    <a:pt x="0" y="4"/>
                    <a:pt x="2" y="5"/>
                    <a:pt x="5" y="5"/>
                  </a:cubicBezTo>
                  <a:cubicBezTo>
                    <a:pt x="7" y="5"/>
                    <a:pt x="9" y="5"/>
                    <a:pt x="9" y="3"/>
                  </a:cubicBezTo>
                  <a:cubicBezTo>
                    <a:pt x="10" y="0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F6DDD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1" name="Freeform 921"/>
            <p:cNvSpPr>
              <a:spLocks/>
            </p:cNvSpPr>
            <p:nvPr/>
          </p:nvSpPr>
          <p:spPr bwMode="auto">
            <a:xfrm>
              <a:off x="3006841" y="2186063"/>
              <a:ext cx="59964" cy="14625"/>
            </a:xfrm>
            <a:custGeom>
              <a:avLst/>
              <a:gdLst>
                <a:gd name="T0" fmla="*/ 11 w 17"/>
                <a:gd name="T1" fmla="*/ 0 h 4"/>
                <a:gd name="T2" fmla="*/ 0 w 17"/>
                <a:gd name="T3" fmla="*/ 3 h 4"/>
                <a:gd name="T4" fmla="*/ 5 w 17"/>
                <a:gd name="T5" fmla="*/ 2 h 4"/>
                <a:gd name="T6" fmla="*/ 14 w 17"/>
                <a:gd name="T7" fmla="*/ 1 h 4"/>
                <a:gd name="T8" fmla="*/ 16 w 17"/>
                <a:gd name="T9" fmla="*/ 2 h 4"/>
                <a:gd name="T10" fmla="*/ 11 w 17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4">
                  <a:moveTo>
                    <a:pt x="11" y="0"/>
                  </a:moveTo>
                  <a:cubicBezTo>
                    <a:pt x="8" y="0"/>
                    <a:pt x="3" y="1"/>
                    <a:pt x="0" y="3"/>
                  </a:cubicBezTo>
                  <a:cubicBezTo>
                    <a:pt x="0" y="4"/>
                    <a:pt x="3" y="2"/>
                    <a:pt x="5" y="2"/>
                  </a:cubicBezTo>
                  <a:cubicBezTo>
                    <a:pt x="7" y="1"/>
                    <a:pt x="13" y="1"/>
                    <a:pt x="14" y="1"/>
                  </a:cubicBezTo>
                  <a:cubicBezTo>
                    <a:pt x="15" y="2"/>
                    <a:pt x="16" y="2"/>
                    <a:pt x="16" y="2"/>
                  </a:cubicBezTo>
                  <a:cubicBezTo>
                    <a:pt x="17" y="1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13111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2" name="Freeform 922"/>
            <p:cNvSpPr>
              <a:spLocks/>
            </p:cNvSpPr>
            <p:nvPr/>
          </p:nvSpPr>
          <p:spPr bwMode="auto">
            <a:xfrm>
              <a:off x="3039017" y="2272352"/>
              <a:ext cx="58501" cy="4387"/>
            </a:xfrm>
            <a:custGeom>
              <a:avLst/>
              <a:gdLst>
                <a:gd name="T0" fmla="*/ 11 w 17"/>
                <a:gd name="T1" fmla="*/ 0 h 1"/>
                <a:gd name="T2" fmla="*/ 8 w 17"/>
                <a:gd name="T3" fmla="*/ 0 h 1"/>
                <a:gd name="T4" fmla="*/ 7 w 17"/>
                <a:gd name="T5" fmla="*/ 0 h 1"/>
                <a:gd name="T6" fmla="*/ 1 w 17"/>
                <a:gd name="T7" fmla="*/ 0 h 1"/>
                <a:gd name="T8" fmla="*/ 8 w 17"/>
                <a:gd name="T9" fmla="*/ 1 h 1"/>
                <a:gd name="T10" fmla="*/ 17 w 17"/>
                <a:gd name="T11" fmla="*/ 0 h 1"/>
                <a:gd name="T12" fmla="*/ 11 w 17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">
                  <a:moveTo>
                    <a:pt x="11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0"/>
                    <a:pt x="4" y="1"/>
                    <a:pt x="8" y="1"/>
                  </a:cubicBezTo>
                  <a:cubicBezTo>
                    <a:pt x="13" y="1"/>
                    <a:pt x="17" y="0"/>
                    <a:pt x="17" y="0"/>
                  </a:cubicBezTo>
                  <a:cubicBezTo>
                    <a:pt x="17" y="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C08F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3" name="Freeform 923"/>
            <p:cNvSpPr>
              <a:spLocks/>
            </p:cNvSpPr>
            <p:nvPr/>
          </p:nvSpPr>
          <p:spPr bwMode="auto">
            <a:xfrm>
              <a:off x="3044867" y="2276739"/>
              <a:ext cx="32175" cy="2924"/>
            </a:xfrm>
            <a:custGeom>
              <a:avLst/>
              <a:gdLst>
                <a:gd name="T0" fmla="*/ 6 w 9"/>
                <a:gd name="T1" fmla="*/ 1 h 1"/>
                <a:gd name="T2" fmla="*/ 0 w 9"/>
                <a:gd name="T3" fmla="*/ 0 h 1"/>
                <a:gd name="T4" fmla="*/ 4 w 9"/>
                <a:gd name="T5" fmla="*/ 1 h 1"/>
                <a:gd name="T6" fmla="*/ 9 w 9"/>
                <a:gd name="T7" fmla="*/ 1 h 1"/>
                <a:gd name="T8" fmla="*/ 6 w 9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">
                  <a:moveTo>
                    <a:pt x="6" y="1"/>
                  </a:moveTo>
                  <a:cubicBezTo>
                    <a:pt x="4" y="1"/>
                    <a:pt x="0" y="0"/>
                    <a:pt x="0" y="0"/>
                  </a:cubicBezTo>
                  <a:cubicBezTo>
                    <a:pt x="0" y="0"/>
                    <a:pt x="3" y="1"/>
                    <a:pt x="4" y="1"/>
                  </a:cubicBezTo>
                  <a:cubicBezTo>
                    <a:pt x="5" y="1"/>
                    <a:pt x="9" y="1"/>
                    <a:pt x="9" y="1"/>
                  </a:cubicBezTo>
                  <a:cubicBezTo>
                    <a:pt x="9" y="1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6DDD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4" name="Freeform 924"/>
            <p:cNvSpPr>
              <a:spLocks/>
            </p:cNvSpPr>
            <p:nvPr/>
          </p:nvSpPr>
          <p:spPr bwMode="auto">
            <a:xfrm>
              <a:off x="3056568" y="21582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57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5" name="Oval 925"/>
            <p:cNvSpPr>
              <a:spLocks noChangeArrowheads="1"/>
            </p:cNvSpPr>
            <p:nvPr/>
          </p:nvSpPr>
          <p:spPr bwMode="auto">
            <a:xfrm>
              <a:off x="3031704" y="2200688"/>
              <a:ext cx="13163" cy="10237"/>
            </a:xfrm>
            <a:prstGeom prst="ellipse">
              <a:avLst/>
            </a:pr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6" name="Freeform 926"/>
            <p:cNvSpPr>
              <a:spLocks/>
            </p:cNvSpPr>
            <p:nvPr/>
          </p:nvSpPr>
          <p:spPr bwMode="auto">
            <a:xfrm>
              <a:off x="3014154" y="2196301"/>
              <a:ext cx="45338" cy="10237"/>
            </a:xfrm>
            <a:custGeom>
              <a:avLst/>
              <a:gdLst>
                <a:gd name="T0" fmla="*/ 13 w 13"/>
                <a:gd name="T1" fmla="*/ 2 h 3"/>
                <a:gd name="T2" fmla="*/ 11 w 13"/>
                <a:gd name="T3" fmla="*/ 1 h 3"/>
                <a:gd name="T4" fmla="*/ 10 w 13"/>
                <a:gd name="T5" fmla="*/ 1 h 3"/>
                <a:gd name="T6" fmla="*/ 9 w 13"/>
                <a:gd name="T7" fmla="*/ 0 h 3"/>
                <a:gd name="T8" fmla="*/ 8 w 13"/>
                <a:gd name="T9" fmla="*/ 0 h 3"/>
                <a:gd name="T10" fmla="*/ 7 w 13"/>
                <a:gd name="T11" fmla="*/ 0 h 3"/>
                <a:gd name="T12" fmla="*/ 7 w 13"/>
                <a:gd name="T13" fmla="*/ 1 h 3"/>
                <a:gd name="T14" fmla="*/ 6 w 13"/>
                <a:gd name="T15" fmla="*/ 1 h 3"/>
                <a:gd name="T16" fmla="*/ 5 w 13"/>
                <a:gd name="T17" fmla="*/ 1 h 3"/>
                <a:gd name="T18" fmla="*/ 4 w 13"/>
                <a:gd name="T19" fmla="*/ 1 h 3"/>
                <a:gd name="T20" fmla="*/ 4 w 13"/>
                <a:gd name="T21" fmla="*/ 1 h 3"/>
                <a:gd name="T22" fmla="*/ 3 w 13"/>
                <a:gd name="T23" fmla="*/ 1 h 3"/>
                <a:gd name="T24" fmla="*/ 2 w 13"/>
                <a:gd name="T25" fmla="*/ 2 h 3"/>
                <a:gd name="T26" fmla="*/ 1 w 13"/>
                <a:gd name="T27" fmla="*/ 2 h 3"/>
                <a:gd name="T28" fmla="*/ 0 w 13"/>
                <a:gd name="T29" fmla="*/ 3 h 3"/>
                <a:gd name="T30" fmla="*/ 0 w 13"/>
                <a:gd name="T31" fmla="*/ 3 h 3"/>
                <a:gd name="T32" fmla="*/ 0 w 13"/>
                <a:gd name="T33" fmla="*/ 3 h 3"/>
                <a:gd name="T34" fmla="*/ 0 w 13"/>
                <a:gd name="T35" fmla="*/ 3 h 3"/>
                <a:gd name="T36" fmla="*/ 1 w 13"/>
                <a:gd name="T37" fmla="*/ 3 h 3"/>
                <a:gd name="T38" fmla="*/ 2 w 13"/>
                <a:gd name="T39" fmla="*/ 2 h 3"/>
                <a:gd name="T40" fmla="*/ 3 w 13"/>
                <a:gd name="T41" fmla="*/ 2 h 3"/>
                <a:gd name="T42" fmla="*/ 4 w 13"/>
                <a:gd name="T43" fmla="*/ 2 h 3"/>
                <a:gd name="T44" fmla="*/ 5 w 13"/>
                <a:gd name="T45" fmla="*/ 1 h 3"/>
                <a:gd name="T46" fmla="*/ 6 w 13"/>
                <a:gd name="T47" fmla="*/ 1 h 3"/>
                <a:gd name="T48" fmla="*/ 7 w 13"/>
                <a:gd name="T49" fmla="*/ 1 h 3"/>
                <a:gd name="T50" fmla="*/ 8 w 13"/>
                <a:gd name="T51" fmla="*/ 1 h 3"/>
                <a:gd name="T52" fmla="*/ 9 w 13"/>
                <a:gd name="T53" fmla="*/ 1 h 3"/>
                <a:gd name="T54" fmla="*/ 10 w 13"/>
                <a:gd name="T55" fmla="*/ 1 h 3"/>
                <a:gd name="T56" fmla="*/ 11 w 13"/>
                <a:gd name="T57" fmla="*/ 2 h 3"/>
                <a:gd name="T58" fmla="*/ 12 w 13"/>
                <a:gd name="T59" fmla="*/ 3 h 3"/>
                <a:gd name="T60" fmla="*/ 13 w 13"/>
                <a:gd name="T61" fmla="*/ 3 h 3"/>
                <a:gd name="T62" fmla="*/ 13 w 13"/>
                <a:gd name="T63" fmla="*/ 3 h 3"/>
                <a:gd name="T64" fmla="*/ 13 w 13"/>
                <a:gd name="T65" fmla="*/ 3 h 3"/>
                <a:gd name="T66" fmla="*/ 13 w 13"/>
                <a:gd name="T67" fmla="*/ 3 h 3"/>
                <a:gd name="T68" fmla="*/ 13 w 13"/>
                <a:gd name="T6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" h="3">
                  <a:moveTo>
                    <a:pt x="13" y="2"/>
                  </a:moveTo>
                  <a:cubicBezTo>
                    <a:pt x="12" y="2"/>
                    <a:pt x="12" y="2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lnTo>
                    <a:pt x="13" y="2"/>
                  </a:lnTo>
                  <a:close/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7" name="Oval 927"/>
            <p:cNvSpPr>
              <a:spLocks noChangeArrowheads="1"/>
            </p:cNvSpPr>
            <p:nvPr/>
          </p:nvSpPr>
          <p:spPr bwMode="auto">
            <a:xfrm>
              <a:off x="3097517" y="2200688"/>
              <a:ext cx="10237" cy="10237"/>
            </a:xfrm>
            <a:prstGeom prst="ellipse">
              <a:avLst/>
            </a:pr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8" name="Freeform 928"/>
            <p:cNvSpPr>
              <a:spLocks/>
            </p:cNvSpPr>
            <p:nvPr/>
          </p:nvSpPr>
          <p:spPr bwMode="auto">
            <a:xfrm>
              <a:off x="3079967" y="2200688"/>
              <a:ext cx="48263" cy="10237"/>
            </a:xfrm>
            <a:custGeom>
              <a:avLst/>
              <a:gdLst>
                <a:gd name="T0" fmla="*/ 13 w 14"/>
                <a:gd name="T1" fmla="*/ 2 h 3"/>
                <a:gd name="T2" fmla="*/ 12 w 14"/>
                <a:gd name="T3" fmla="*/ 1 h 3"/>
                <a:gd name="T4" fmla="*/ 11 w 14"/>
                <a:gd name="T5" fmla="*/ 1 h 3"/>
                <a:gd name="T6" fmla="*/ 10 w 14"/>
                <a:gd name="T7" fmla="*/ 1 h 3"/>
                <a:gd name="T8" fmla="*/ 9 w 14"/>
                <a:gd name="T9" fmla="*/ 0 h 3"/>
                <a:gd name="T10" fmla="*/ 8 w 14"/>
                <a:gd name="T11" fmla="*/ 0 h 3"/>
                <a:gd name="T12" fmla="*/ 7 w 14"/>
                <a:gd name="T13" fmla="*/ 0 h 3"/>
                <a:gd name="T14" fmla="*/ 6 w 14"/>
                <a:gd name="T15" fmla="*/ 0 h 3"/>
                <a:gd name="T16" fmla="*/ 6 w 14"/>
                <a:gd name="T17" fmla="*/ 0 h 3"/>
                <a:gd name="T18" fmla="*/ 6 w 14"/>
                <a:gd name="T19" fmla="*/ 0 h 3"/>
                <a:gd name="T20" fmla="*/ 4 w 14"/>
                <a:gd name="T21" fmla="*/ 0 h 3"/>
                <a:gd name="T22" fmla="*/ 3 w 14"/>
                <a:gd name="T23" fmla="*/ 0 h 3"/>
                <a:gd name="T24" fmla="*/ 2 w 14"/>
                <a:gd name="T25" fmla="*/ 0 h 3"/>
                <a:gd name="T26" fmla="*/ 1 w 14"/>
                <a:gd name="T27" fmla="*/ 1 h 3"/>
                <a:gd name="T28" fmla="*/ 0 w 14"/>
                <a:gd name="T29" fmla="*/ 2 h 3"/>
                <a:gd name="T30" fmla="*/ 0 w 14"/>
                <a:gd name="T31" fmla="*/ 2 h 3"/>
                <a:gd name="T32" fmla="*/ 0 w 14"/>
                <a:gd name="T33" fmla="*/ 2 h 3"/>
                <a:gd name="T34" fmla="*/ 0 w 14"/>
                <a:gd name="T35" fmla="*/ 2 h 3"/>
                <a:gd name="T36" fmla="*/ 1 w 14"/>
                <a:gd name="T37" fmla="*/ 2 h 3"/>
                <a:gd name="T38" fmla="*/ 2 w 14"/>
                <a:gd name="T39" fmla="*/ 1 h 3"/>
                <a:gd name="T40" fmla="*/ 3 w 14"/>
                <a:gd name="T41" fmla="*/ 0 h 3"/>
                <a:gd name="T42" fmla="*/ 4 w 14"/>
                <a:gd name="T43" fmla="*/ 0 h 3"/>
                <a:gd name="T44" fmla="*/ 6 w 14"/>
                <a:gd name="T45" fmla="*/ 0 h 3"/>
                <a:gd name="T46" fmla="*/ 6 w 14"/>
                <a:gd name="T47" fmla="*/ 0 h 3"/>
                <a:gd name="T48" fmla="*/ 7 w 14"/>
                <a:gd name="T49" fmla="*/ 0 h 3"/>
                <a:gd name="T50" fmla="*/ 8 w 14"/>
                <a:gd name="T51" fmla="*/ 0 h 3"/>
                <a:gd name="T52" fmla="*/ 10 w 14"/>
                <a:gd name="T53" fmla="*/ 1 h 3"/>
                <a:gd name="T54" fmla="*/ 11 w 14"/>
                <a:gd name="T55" fmla="*/ 1 h 3"/>
                <a:gd name="T56" fmla="*/ 12 w 14"/>
                <a:gd name="T57" fmla="*/ 2 h 3"/>
                <a:gd name="T58" fmla="*/ 13 w 14"/>
                <a:gd name="T59" fmla="*/ 2 h 3"/>
                <a:gd name="T60" fmla="*/ 13 w 14"/>
                <a:gd name="T61" fmla="*/ 2 h 3"/>
                <a:gd name="T62" fmla="*/ 14 w 14"/>
                <a:gd name="T63" fmla="*/ 3 h 3"/>
                <a:gd name="T64" fmla="*/ 14 w 14"/>
                <a:gd name="T65" fmla="*/ 3 h 3"/>
                <a:gd name="T66" fmla="*/ 13 w 14"/>
                <a:gd name="T6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" h="3">
                  <a:moveTo>
                    <a:pt x="13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1"/>
                    <a:pt x="11" y="1"/>
                  </a:cubicBezTo>
                  <a:cubicBezTo>
                    <a:pt x="11" y="2"/>
                    <a:pt x="11" y="2"/>
                    <a:pt x="12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3" y="2"/>
                  </a:cubicBezTo>
                  <a:close/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9" name="Freeform 929"/>
            <p:cNvSpPr>
              <a:spLocks/>
            </p:cNvSpPr>
            <p:nvPr/>
          </p:nvSpPr>
          <p:spPr bwMode="auto">
            <a:xfrm>
              <a:off x="3062418" y="2342552"/>
              <a:ext cx="24863" cy="13163"/>
            </a:xfrm>
            <a:custGeom>
              <a:avLst/>
              <a:gdLst>
                <a:gd name="T0" fmla="*/ 3 w 7"/>
                <a:gd name="T1" fmla="*/ 2 h 4"/>
                <a:gd name="T2" fmla="*/ 0 w 7"/>
                <a:gd name="T3" fmla="*/ 2 h 4"/>
                <a:gd name="T4" fmla="*/ 4 w 7"/>
                <a:gd name="T5" fmla="*/ 4 h 4"/>
                <a:gd name="T6" fmla="*/ 6 w 7"/>
                <a:gd name="T7" fmla="*/ 0 h 4"/>
                <a:gd name="T8" fmla="*/ 3 w 7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3" y="2"/>
                  </a:moveTo>
                  <a:cubicBezTo>
                    <a:pt x="2" y="4"/>
                    <a:pt x="0" y="1"/>
                    <a:pt x="0" y="2"/>
                  </a:cubicBezTo>
                  <a:cubicBezTo>
                    <a:pt x="0" y="3"/>
                    <a:pt x="1" y="4"/>
                    <a:pt x="4" y="4"/>
                  </a:cubicBezTo>
                  <a:cubicBezTo>
                    <a:pt x="6" y="4"/>
                    <a:pt x="7" y="1"/>
                    <a:pt x="6" y="0"/>
                  </a:cubicBezTo>
                  <a:cubicBezTo>
                    <a:pt x="5" y="0"/>
                    <a:pt x="4" y="1"/>
                    <a:pt x="3" y="2"/>
                  </a:cubicBezTo>
                  <a:close/>
                </a:path>
              </a:pathLst>
            </a:custGeom>
            <a:solidFill>
              <a:srgbClr val="CAA69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0" name="Freeform 930"/>
            <p:cNvSpPr>
              <a:spLocks/>
            </p:cNvSpPr>
            <p:nvPr/>
          </p:nvSpPr>
          <p:spPr bwMode="auto">
            <a:xfrm>
              <a:off x="2948341" y="2348403"/>
              <a:ext cx="242777" cy="222303"/>
            </a:xfrm>
            <a:custGeom>
              <a:avLst/>
              <a:gdLst>
                <a:gd name="T0" fmla="*/ 130 w 166"/>
                <a:gd name="T1" fmla="*/ 3 h 152"/>
                <a:gd name="T2" fmla="*/ 126 w 166"/>
                <a:gd name="T3" fmla="*/ 0 h 152"/>
                <a:gd name="T4" fmla="*/ 100 w 166"/>
                <a:gd name="T5" fmla="*/ 85 h 152"/>
                <a:gd name="T6" fmla="*/ 85 w 166"/>
                <a:gd name="T7" fmla="*/ 152 h 152"/>
                <a:gd name="T8" fmla="*/ 71 w 166"/>
                <a:gd name="T9" fmla="*/ 88 h 152"/>
                <a:gd name="T10" fmla="*/ 45 w 166"/>
                <a:gd name="T11" fmla="*/ 3 h 152"/>
                <a:gd name="T12" fmla="*/ 36 w 166"/>
                <a:gd name="T13" fmla="*/ 5 h 152"/>
                <a:gd name="T14" fmla="*/ 0 w 166"/>
                <a:gd name="T15" fmla="*/ 64 h 152"/>
                <a:gd name="T16" fmla="*/ 50 w 166"/>
                <a:gd name="T17" fmla="*/ 43 h 152"/>
                <a:gd name="T18" fmla="*/ 19 w 166"/>
                <a:gd name="T19" fmla="*/ 85 h 152"/>
                <a:gd name="T20" fmla="*/ 85 w 166"/>
                <a:gd name="T21" fmla="*/ 152 h 152"/>
                <a:gd name="T22" fmla="*/ 140 w 166"/>
                <a:gd name="T23" fmla="*/ 85 h 152"/>
                <a:gd name="T24" fmla="*/ 123 w 166"/>
                <a:gd name="T25" fmla="*/ 43 h 152"/>
                <a:gd name="T26" fmla="*/ 166 w 166"/>
                <a:gd name="T27" fmla="*/ 62 h 152"/>
                <a:gd name="T28" fmla="*/ 130 w 166"/>
                <a:gd name="T29" fmla="*/ 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52">
                  <a:moveTo>
                    <a:pt x="130" y="3"/>
                  </a:moveTo>
                  <a:lnTo>
                    <a:pt x="126" y="0"/>
                  </a:lnTo>
                  <a:lnTo>
                    <a:pt x="100" y="85"/>
                  </a:lnTo>
                  <a:lnTo>
                    <a:pt x="85" y="152"/>
                  </a:lnTo>
                  <a:lnTo>
                    <a:pt x="71" y="88"/>
                  </a:lnTo>
                  <a:lnTo>
                    <a:pt x="45" y="3"/>
                  </a:lnTo>
                  <a:lnTo>
                    <a:pt x="36" y="5"/>
                  </a:lnTo>
                  <a:lnTo>
                    <a:pt x="0" y="64"/>
                  </a:lnTo>
                  <a:lnTo>
                    <a:pt x="50" y="43"/>
                  </a:lnTo>
                  <a:lnTo>
                    <a:pt x="19" y="85"/>
                  </a:lnTo>
                  <a:lnTo>
                    <a:pt x="85" y="152"/>
                  </a:lnTo>
                  <a:lnTo>
                    <a:pt x="140" y="85"/>
                  </a:lnTo>
                  <a:lnTo>
                    <a:pt x="123" y="43"/>
                  </a:lnTo>
                  <a:lnTo>
                    <a:pt x="166" y="62"/>
                  </a:lnTo>
                  <a:lnTo>
                    <a:pt x="13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1" name="Freeform 931"/>
            <p:cNvSpPr>
              <a:spLocks/>
            </p:cNvSpPr>
            <p:nvPr/>
          </p:nvSpPr>
          <p:spPr bwMode="auto">
            <a:xfrm>
              <a:off x="3024392" y="2393740"/>
              <a:ext cx="42413" cy="20475"/>
            </a:xfrm>
            <a:custGeom>
              <a:avLst/>
              <a:gdLst>
                <a:gd name="T0" fmla="*/ 11 w 12"/>
                <a:gd name="T1" fmla="*/ 6 h 6"/>
                <a:gd name="T2" fmla="*/ 12 w 12"/>
                <a:gd name="T3" fmla="*/ 4 h 6"/>
                <a:gd name="T4" fmla="*/ 0 w 12"/>
                <a:gd name="T5" fmla="*/ 0 h 6"/>
                <a:gd name="T6" fmla="*/ 11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11" y="6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7" y="3"/>
                    <a:pt x="0" y="0"/>
                    <a:pt x="0" y="0"/>
                  </a:cubicBezTo>
                  <a:lnTo>
                    <a:pt x="11" y="6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2" name="Freeform 932"/>
            <p:cNvSpPr>
              <a:spLocks/>
            </p:cNvSpPr>
            <p:nvPr/>
          </p:nvSpPr>
          <p:spPr bwMode="auto">
            <a:xfrm>
              <a:off x="3079967" y="2396665"/>
              <a:ext cx="38025" cy="17550"/>
            </a:xfrm>
            <a:custGeom>
              <a:avLst/>
              <a:gdLst>
                <a:gd name="T0" fmla="*/ 0 w 11"/>
                <a:gd name="T1" fmla="*/ 5 h 5"/>
                <a:gd name="T2" fmla="*/ 11 w 11"/>
                <a:gd name="T3" fmla="*/ 0 h 5"/>
                <a:gd name="T4" fmla="*/ 0 w 11"/>
                <a:gd name="T5" fmla="*/ 3 h 5"/>
                <a:gd name="T6" fmla="*/ 0 w 1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5" y="2"/>
                    <a:pt x="0" y="3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3" name="Freeform 933"/>
            <p:cNvSpPr>
              <a:spLocks/>
            </p:cNvSpPr>
            <p:nvPr/>
          </p:nvSpPr>
          <p:spPr bwMode="auto">
            <a:xfrm>
              <a:off x="3066805" y="2408365"/>
              <a:ext cx="13163" cy="5850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0 h 2"/>
                <a:gd name="T4" fmla="*/ 2 w 4"/>
                <a:gd name="T5" fmla="*/ 1 h 2"/>
                <a:gd name="T6" fmla="*/ 4 w 4"/>
                <a:gd name="T7" fmla="*/ 0 h 2"/>
                <a:gd name="T8" fmla="*/ 2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2" y="1"/>
                  </a:cubicBezTo>
                  <a:cubicBezTo>
                    <a:pt x="2" y="2"/>
                    <a:pt x="4" y="0"/>
                    <a:pt x="4" y="0"/>
                  </a:cubicBezTo>
                  <a:cubicBezTo>
                    <a:pt x="4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37D6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4" name="Freeform 934"/>
            <p:cNvSpPr>
              <a:spLocks/>
            </p:cNvSpPr>
            <p:nvPr/>
          </p:nvSpPr>
          <p:spPr bwMode="auto">
            <a:xfrm>
              <a:off x="3052179" y="2466866"/>
              <a:ext cx="42413" cy="103839"/>
            </a:xfrm>
            <a:custGeom>
              <a:avLst/>
              <a:gdLst>
                <a:gd name="T0" fmla="*/ 14 w 29"/>
                <a:gd name="T1" fmla="*/ 56 h 71"/>
                <a:gd name="T2" fmla="*/ 0 w 29"/>
                <a:gd name="T3" fmla="*/ 4 h 71"/>
                <a:gd name="T4" fmla="*/ 0 w 29"/>
                <a:gd name="T5" fmla="*/ 7 h 71"/>
                <a:gd name="T6" fmla="*/ 14 w 29"/>
                <a:gd name="T7" fmla="*/ 71 h 71"/>
                <a:gd name="T8" fmla="*/ 29 w 29"/>
                <a:gd name="T9" fmla="*/ 4 h 71"/>
                <a:gd name="T10" fmla="*/ 29 w 29"/>
                <a:gd name="T11" fmla="*/ 0 h 71"/>
                <a:gd name="T12" fmla="*/ 14 w 29"/>
                <a:gd name="T13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1">
                  <a:moveTo>
                    <a:pt x="14" y="56"/>
                  </a:moveTo>
                  <a:lnTo>
                    <a:pt x="0" y="4"/>
                  </a:lnTo>
                  <a:lnTo>
                    <a:pt x="0" y="7"/>
                  </a:lnTo>
                  <a:lnTo>
                    <a:pt x="14" y="71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rgbClr val="D37D6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5" name="Freeform 935"/>
            <p:cNvSpPr>
              <a:spLocks/>
            </p:cNvSpPr>
            <p:nvPr/>
          </p:nvSpPr>
          <p:spPr bwMode="auto">
            <a:xfrm>
              <a:off x="3014154" y="2348403"/>
              <a:ext cx="38025" cy="128702"/>
            </a:xfrm>
            <a:custGeom>
              <a:avLst/>
              <a:gdLst>
                <a:gd name="T0" fmla="*/ 2 w 11"/>
                <a:gd name="T1" fmla="*/ 1 h 37"/>
                <a:gd name="T2" fmla="*/ 2 w 11"/>
                <a:gd name="T3" fmla="*/ 0 h 37"/>
                <a:gd name="T4" fmla="*/ 0 w 11"/>
                <a:gd name="T5" fmla="*/ 1 h 37"/>
                <a:gd name="T6" fmla="*/ 11 w 11"/>
                <a:gd name="T7" fmla="*/ 37 h 37"/>
                <a:gd name="T8" fmla="*/ 11 w 11"/>
                <a:gd name="T9" fmla="*/ 35 h 37"/>
                <a:gd name="T10" fmla="*/ 4 w 11"/>
                <a:gd name="T11" fmla="*/ 13 h 37"/>
                <a:gd name="T12" fmla="*/ 2 w 11"/>
                <a:gd name="T13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7">
                  <a:moveTo>
                    <a:pt x="2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6" y="18"/>
                    <a:pt x="4" y="13"/>
                  </a:cubicBezTo>
                  <a:cubicBezTo>
                    <a:pt x="2" y="8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6" name="Freeform 936"/>
            <p:cNvSpPr>
              <a:spLocks/>
            </p:cNvSpPr>
            <p:nvPr/>
          </p:nvSpPr>
          <p:spPr bwMode="auto">
            <a:xfrm>
              <a:off x="3094592" y="2348403"/>
              <a:ext cx="38025" cy="124313"/>
            </a:xfrm>
            <a:custGeom>
              <a:avLst/>
              <a:gdLst>
                <a:gd name="T0" fmla="*/ 8 w 11"/>
                <a:gd name="T1" fmla="*/ 0 h 36"/>
                <a:gd name="T2" fmla="*/ 6 w 11"/>
                <a:gd name="T3" fmla="*/ 12 h 36"/>
                <a:gd name="T4" fmla="*/ 0 w 11"/>
                <a:gd name="T5" fmla="*/ 34 h 36"/>
                <a:gd name="T6" fmla="*/ 0 w 11"/>
                <a:gd name="T7" fmla="*/ 36 h 36"/>
                <a:gd name="T8" fmla="*/ 11 w 11"/>
                <a:gd name="T9" fmla="*/ 0 h 36"/>
                <a:gd name="T10" fmla="*/ 8 w 11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6">
                  <a:moveTo>
                    <a:pt x="8" y="0"/>
                  </a:moveTo>
                  <a:cubicBezTo>
                    <a:pt x="8" y="0"/>
                    <a:pt x="9" y="7"/>
                    <a:pt x="6" y="12"/>
                  </a:cubicBezTo>
                  <a:cubicBezTo>
                    <a:pt x="4" y="17"/>
                    <a:pt x="0" y="34"/>
                    <a:pt x="0" y="3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7" name="Freeform 937"/>
            <p:cNvSpPr>
              <a:spLocks/>
            </p:cNvSpPr>
            <p:nvPr/>
          </p:nvSpPr>
          <p:spPr bwMode="auto">
            <a:xfrm>
              <a:off x="3072655" y="2355715"/>
              <a:ext cx="124313" cy="214990"/>
            </a:xfrm>
            <a:custGeom>
              <a:avLst/>
              <a:gdLst>
                <a:gd name="T0" fmla="*/ 45 w 85"/>
                <a:gd name="T1" fmla="*/ 0 h 147"/>
                <a:gd name="T2" fmla="*/ 45 w 85"/>
                <a:gd name="T3" fmla="*/ 0 h 147"/>
                <a:gd name="T4" fmla="*/ 81 w 85"/>
                <a:gd name="T5" fmla="*/ 57 h 147"/>
                <a:gd name="T6" fmla="*/ 38 w 85"/>
                <a:gd name="T7" fmla="*/ 38 h 147"/>
                <a:gd name="T8" fmla="*/ 55 w 85"/>
                <a:gd name="T9" fmla="*/ 80 h 147"/>
                <a:gd name="T10" fmla="*/ 0 w 85"/>
                <a:gd name="T11" fmla="*/ 147 h 147"/>
                <a:gd name="T12" fmla="*/ 62 w 85"/>
                <a:gd name="T13" fmla="*/ 85 h 147"/>
                <a:gd name="T14" fmla="*/ 41 w 85"/>
                <a:gd name="T15" fmla="*/ 40 h 147"/>
                <a:gd name="T16" fmla="*/ 85 w 85"/>
                <a:gd name="T17" fmla="*/ 62 h 147"/>
                <a:gd name="T18" fmla="*/ 45 w 85"/>
                <a:gd name="T1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47">
                  <a:moveTo>
                    <a:pt x="45" y="0"/>
                  </a:moveTo>
                  <a:lnTo>
                    <a:pt x="45" y="0"/>
                  </a:lnTo>
                  <a:lnTo>
                    <a:pt x="81" y="57"/>
                  </a:lnTo>
                  <a:lnTo>
                    <a:pt x="38" y="38"/>
                  </a:lnTo>
                  <a:lnTo>
                    <a:pt x="55" y="80"/>
                  </a:lnTo>
                  <a:lnTo>
                    <a:pt x="0" y="147"/>
                  </a:lnTo>
                  <a:lnTo>
                    <a:pt x="62" y="85"/>
                  </a:lnTo>
                  <a:lnTo>
                    <a:pt x="41" y="40"/>
                  </a:lnTo>
                  <a:lnTo>
                    <a:pt x="85" y="6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827C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8" name="Freeform 938"/>
            <p:cNvSpPr>
              <a:spLocks/>
            </p:cNvSpPr>
            <p:nvPr/>
          </p:nvSpPr>
          <p:spPr bwMode="auto">
            <a:xfrm>
              <a:off x="2942491" y="2355715"/>
              <a:ext cx="130163" cy="214990"/>
            </a:xfrm>
            <a:custGeom>
              <a:avLst/>
              <a:gdLst>
                <a:gd name="T0" fmla="*/ 54 w 89"/>
                <a:gd name="T1" fmla="*/ 38 h 147"/>
                <a:gd name="T2" fmla="*/ 4 w 89"/>
                <a:gd name="T3" fmla="*/ 59 h 147"/>
                <a:gd name="T4" fmla="*/ 40 w 89"/>
                <a:gd name="T5" fmla="*/ 0 h 147"/>
                <a:gd name="T6" fmla="*/ 40 w 89"/>
                <a:gd name="T7" fmla="*/ 0 h 147"/>
                <a:gd name="T8" fmla="*/ 0 w 89"/>
                <a:gd name="T9" fmla="*/ 64 h 147"/>
                <a:gd name="T10" fmla="*/ 52 w 89"/>
                <a:gd name="T11" fmla="*/ 40 h 147"/>
                <a:gd name="T12" fmla="*/ 18 w 89"/>
                <a:gd name="T13" fmla="*/ 80 h 147"/>
                <a:gd name="T14" fmla="*/ 89 w 89"/>
                <a:gd name="T15" fmla="*/ 147 h 147"/>
                <a:gd name="T16" fmla="*/ 23 w 89"/>
                <a:gd name="T17" fmla="*/ 80 h 147"/>
                <a:gd name="T18" fmla="*/ 54 w 89"/>
                <a:gd name="T19" fmla="*/ 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47">
                  <a:moveTo>
                    <a:pt x="54" y="38"/>
                  </a:moveTo>
                  <a:lnTo>
                    <a:pt x="4" y="59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0" y="64"/>
                  </a:lnTo>
                  <a:lnTo>
                    <a:pt x="52" y="40"/>
                  </a:lnTo>
                  <a:lnTo>
                    <a:pt x="18" y="80"/>
                  </a:lnTo>
                  <a:lnTo>
                    <a:pt x="89" y="147"/>
                  </a:lnTo>
                  <a:lnTo>
                    <a:pt x="23" y="80"/>
                  </a:lnTo>
                  <a:lnTo>
                    <a:pt x="54" y="38"/>
                  </a:lnTo>
                  <a:close/>
                </a:path>
              </a:pathLst>
            </a:custGeom>
            <a:solidFill>
              <a:srgbClr val="827C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9" name="Freeform 939"/>
            <p:cNvSpPr>
              <a:spLocks/>
            </p:cNvSpPr>
            <p:nvPr/>
          </p:nvSpPr>
          <p:spPr bwMode="auto">
            <a:xfrm>
              <a:off x="2968816" y="2054437"/>
              <a:ext cx="114076" cy="146252"/>
            </a:xfrm>
            <a:custGeom>
              <a:avLst/>
              <a:gdLst>
                <a:gd name="T0" fmla="*/ 10 w 33"/>
                <a:gd name="T1" fmla="*/ 9 h 42"/>
                <a:gd name="T2" fmla="*/ 1 w 33"/>
                <a:gd name="T3" fmla="*/ 34 h 42"/>
                <a:gd name="T4" fmla="*/ 3 w 33"/>
                <a:gd name="T5" fmla="*/ 41 h 42"/>
                <a:gd name="T6" fmla="*/ 5 w 33"/>
                <a:gd name="T7" fmla="*/ 42 h 42"/>
                <a:gd name="T8" fmla="*/ 11 w 33"/>
                <a:gd name="T9" fmla="*/ 21 h 42"/>
                <a:gd name="T10" fmla="*/ 26 w 33"/>
                <a:gd name="T11" fmla="*/ 14 h 42"/>
                <a:gd name="T12" fmla="*/ 33 w 33"/>
                <a:gd name="T13" fmla="*/ 5 h 42"/>
                <a:gd name="T14" fmla="*/ 10 w 33"/>
                <a:gd name="T15" fmla="*/ 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42">
                  <a:moveTo>
                    <a:pt x="10" y="9"/>
                  </a:moveTo>
                  <a:cubicBezTo>
                    <a:pt x="0" y="18"/>
                    <a:pt x="0" y="29"/>
                    <a:pt x="1" y="34"/>
                  </a:cubicBezTo>
                  <a:cubicBezTo>
                    <a:pt x="1" y="39"/>
                    <a:pt x="3" y="41"/>
                    <a:pt x="3" y="41"/>
                  </a:cubicBezTo>
                  <a:cubicBezTo>
                    <a:pt x="3" y="41"/>
                    <a:pt x="4" y="41"/>
                    <a:pt x="5" y="42"/>
                  </a:cubicBezTo>
                  <a:cubicBezTo>
                    <a:pt x="5" y="33"/>
                    <a:pt x="6" y="23"/>
                    <a:pt x="11" y="21"/>
                  </a:cubicBezTo>
                  <a:cubicBezTo>
                    <a:pt x="19" y="17"/>
                    <a:pt x="26" y="19"/>
                    <a:pt x="26" y="14"/>
                  </a:cubicBezTo>
                  <a:cubicBezTo>
                    <a:pt x="26" y="11"/>
                    <a:pt x="29" y="7"/>
                    <a:pt x="33" y="5"/>
                  </a:cubicBezTo>
                  <a:cubicBezTo>
                    <a:pt x="27" y="2"/>
                    <a:pt x="19" y="0"/>
                    <a:pt x="10" y="9"/>
                  </a:cubicBezTo>
                  <a:close/>
                </a:path>
              </a:pathLst>
            </a:custGeom>
            <a:solidFill>
              <a:srgbClr val="6659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0" name="Freeform 940"/>
            <p:cNvSpPr>
              <a:spLocks/>
            </p:cNvSpPr>
            <p:nvPr/>
          </p:nvSpPr>
          <p:spPr bwMode="auto">
            <a:xfrm>
              <a:off x="3059492" y="2079299"/>
              <a:ext cx="96526" cy="51188"/>
            </a:xfrm>
            <a:custGeom>
              <a:avLst/>
              <a:gdLst>
                <a:gd name="T0" fmla="*/ 17 w 28"/>
                <a:gd name="T1" fmla="*/ 3 h 15"/>
                <a:gd name="T2" fmla="*/ 17 w 28"/>
                <a:gd name="T3" fmla="*/ 3 h 15"/>
                <a:gd name="T4" fmla="*/ 8 w 28"/>
                <a:gd name="T5" fmla="*/ 14 h 15"/>
                <a:gd name="T6" fmla="*/ 22 w 28"/>
                <a:gd name="T7" fmla="*/ 12 h 15"/>
                <a:gd name="T8" fmla="*/ 28 w 28"/>
                <a:gd name="T9" fmla="*/ 5 h 15"/>
                <a:gd name="T10" fmla="*/ 17 w 28"/>
                <a:gd name="T11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5">
                  <a:moveTo>
                    <a:pt x="17" y="3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6" y="7"/>
                    <a:pt x="14" y="13"/>
                    <a:pt x="8" y="14"/>
                  </a:cubicBezTo>
                  <a:cubicBezTo>
                    <a:pt x="0" y="15"/>
                    <a:pt x="19" y="15"/>
                    <a:pt x="22" y="12"/>
                  </a:cubicBezTo>
                  <a:cubicBezTo>
                    <a:pt x="24" y="11"/>
                    <a:pt x="27" y="8"/>
                    <a:pt x="28" y="5"/>
                  </a:cubicBezTo>
                  <a:cubicBezTo>
                    <a:pt x="25" y="2"/>
                    <a:pt x="21" y="0"/>
                    <a:pt x="17" y="3"/>
                  </a:cubicBezTo>
                  <a:close/>
                </a:path>
              </a:pathLst>
            </a:custGeom>
            <a:solidFill>
              <a:srgbClr val="6659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1" name="Freeform 941"/>
            <p:cNvSpPr>
              <a:spLocks/>
            </p:cNvSpPr>
            <p:nvPr/>
          </p:nvSpPr>
          <p:spPr bwMode="auto">
            <a:xfrm>
              <a:off x="2986367" y="2071987"/>
              <a:ext cx="194514" cy="169652"/>
            </a:xfrm>
            <a:custGeom>
              <a:avLst/>
              <a:gdLst>
                <a:gd name="T0" fmla="*/ 49 w 56"/>
                <a:gd name="T1" fmla="*/ 7 h 49"/>
                <a:gd name="T2" fmla="*/ 43 w 56"/>
                <a:gd name="T3" fmla="*/ 14 h 49"/>
                <a:gd name="T4" fmla="*/ 29 w 56"/>
                <a:gd name="T5" fmla="*/ 16 h 49"/>
                <a:gd name="T6" fmla="*/ 38 w 56"/>
                <a:gd name="T7" fmla="*/ 5 h 49"/>
                <a:gd name="T8" fmla="*/ 28 w 56"/>
                <a:gd name="T9" fmla="*/ 0 h 49"/>
                <a:gd name="T10" fmla="*/ 21 w 56"/>
                <a:gd name="T11" fmla="*/ 9 h 49"/>
                <a:gd name="T12" fmla="*/ 6 w 56"/>
                <a:gd name="T13" fmla="*/ 16 h 49"/>
                <a:gd name="T14" fmla="*/ 0 w 56"/>
                <a:gd name="T15" fmla="*/ 37 h 49"/>
                <a:gd name="T16" fmla="*/ 2 w 56"/>
                <a:gd name="T17" fmla="*/ 39 h 49"/>
                <a:gd name="T18" fmla="*/ 2 w 56"/>
                <a:gd name="T19" fmla="*/ 45 h 49"/>
                <a:gd name="T20" fmla="*/ 5 w 56"/>
                <a:gd name="T21" fmla="*/ 46 h 49"/>
                <a:gd name="T22" fmla="*/ 4 w 56"/>
                <a:gd name="T23" fmla="*/ 37 h 49"/>
                <a:gd name="T24" fmla="*/ 5 w 56"/>
                <a:gd name="T25" fmla="*/ 33 h 49"/>
                <a:gd name="T26" fmla="*/ 6 w 56"/>
                <a:gd name="T27" fmla="*/ 20 h 49"/>
                <a:gd name="T28" fmla="*/ 11 w 56"/>
                <a:gd name="T29" fmla="*/ 18 h 49"/>
                <a:gd name="T30" fmla="*/ 25 w 56"/>
                <a:gd name="T31" fmla="*/ 23 h 49"/>
                <a:gd name="T32" fmla="*/ 29 w 56"/>
                <a:gd name="T33" fmla="*/ 23 h 49"/>
                <a:gd name="T34" fmla="*/ 45 w 56"/>
                <a:gd name="T35" fmla="*/ 21 h 49"/>
                <a:gd name="T36" fmla="*/ 45 w 56"/>
                <a:gd name="T37" fmla="*/ 33 h 49"/>
                <a:gd name="T38" fmla="*/ 44 w 56"/>
                <a:gd name="T39" fmla="*/ 40 h 49"/>
                <a:gd name="T40" fmla="*/ 44 w 56"/>
                <a:gd name="T41" fmla="*/ 49 h 49"/>
                <a:gd name="T42" fmla="*/ 46 w 56"/>
                <a:gd name="T43" fmla="*/ 46 h 49"/>
                <a:gd name="T44" fmla="*/ 48 w 56"/>
                <a:gd name="T45" fmla="*/ 37 h 49"/>
                <a:gd name="T46" fmla="*/ 52 w 56"/>
                <a:gd name="T47" fmla="*/ 36 h 49"/>
                <a:gd name="T48" fmla="*/ 55 w 56"/>
                <a:gd name="T49" fmla="*/ 19 h 49"/>
                <a:gd name="T50" fmla="*/ 49 w 56"/>
                <a:gd name="T51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9">
                  <a:moveTo>
                    <a:pt x="49" y="7"/>
                  </a:moveTo>
                  <a:cubicBezTo>
                    <a:pt x="48" y="10"/>
                    <a:pt x="45" y="13"/>
                    <a:pt x="43" y="14"/>
                  </a:cubicBezTo>
                  <a:cubicBezTo>
                    <a:pt x="40" y="17"/>
                    <a:pt x="21" y="17"/>
                    <a:pt x="29" y="16"/>
                  </a:cubicBezTo>
                  <a:cubicBezTo>
                    <a:pt x="35" y="15"/>
                    <a:pt x="37" y="9"/>
                    <a:pt x="38" y="5"/>
                  </a:cubicBezTo>
                  <a:cubicBezTo>
                    <a:pt x="36" y="5"/>
                    <a:pt x="32" y="2"/>
                    <a:pt x="28" y="0"/>
                  </a:cubicBezTo>
                  <a:cubicBezTo>
                    <a:pt x="24" y="2"/>
                    <a:pt x="21" y="6"/>
                    <a:pt x="21" y="9"/>
                  </a:cubicBezTo>
                  <a:cubicBezTo>
                    <a:pt x="21" y="14"/>
                    <a:pt x="14" y="12"/>
                    <a:pt x="6" y="16"/>
                  </a:cubicBezTo>
                  <a:cubicBezTo>
                    <a:pt x="1" y="18"/>
                    <a:pt x="0" y="28"/>
                    <a:pt x="0" y="37"/>
                  </a:cubicBezTo>
                  <a:cubicBezTo>
                    <a:pt x="1" y="38"/>
                    <a:pt x="2" y="39"/>
                    <a:pt x="2" y="39"/>
                  </a:cubicBezTo>
                  <a:cubicBezTo>
                    <a:pt x="2" y="41"/>
                    <a:pt x="2" y="45"/>
                    <a:pt x="2" y="4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3"/>
                    <a:pt x="4" y="39"/>
                    <a:pt x="4" y="37"/>
                  </a:cubicBezTo>
                  <a:cubicBezTo>
                    <a:pt x="5" y="34"/>
                    <a:pt x="5" y="35"/>
                    <a:pt x="5" y="33"/>
                  </a:cubicBezTo>
                  <a:cubicBezTo>
                    <a:pt x="5" y="31"/>
                    <a:pt x="4" y="22"/>
                    <a:pt x="6" y="20"/>
                  </a:cubicBezTo>
                  <a:cubicBezTo>
                    <a:pt x="8" y="19"/>
                    <a:pt x="9" y="17"/>
                    <a:pt x="11" y="18"/>
                  </a:cubicBezTo>
                  <a:cubicBezTo>
                    <a:pt x="14" y="18"/>
                    <a:pt x="21" y="23"/>
                    <a:pt x="25" y="23"/>
                  </a:cubicBezTo>
                  <a:cubicBezTo>
                    <a:pt x="26" y="23"/>
                    <a:pt x="28" y="23"/>
                    <a:pt x="29" y="23"/>
                  </a:cubicBezTo>
                  <a:cubicBezTo>
                    <a:pt x="35" y="21"/>
                    <a:pt x="41" y="17"/>
                    <a:pt x="45" y="21"/>
                  </a:cubicBezTo>
                  <a:cubicBezTo>
                    <a:pt x="49" y="25"/>
                    <a:pt x="43" y="29"/>
                    <a:pt x="45" y="33"/>
                  </a:cubicBezTo>
                  <a:cubicBezTo>
                    <a:pt x="46" y="36"/>
                    <a:pt x="45" y="38"/>
                    <a:pt x="44" y="40"/>
                  </a:cubicBezTo>
                  <a:cubicBezTo>
                    <a:pt x="44" y="42"/>
                    <a:pt x="44" y="49"/>
                    <a:pt x="44" y="49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7" y="39"/>
                    <a:pt x="48" y="37"/>
                  </a:cubicBezTo>
                  <a:cubicBezTo>
                    <a:pt x="50" y="36"/>
                    <a:pt x="52" y="36"/>
                    <a:pt x="52" y="36"/>
                  </a:cubicBezTo>
                  <a:cubicBezTo>
                    <a:pt x="52" y="36"/>
                    <a:pt x="56" y="28"/>
                    <a:pt x="55" y="19"/>
                  </a:cubicBezTo>
                  <a:cubicBezTo>
                    <a:pt x="55" y="14"/>
                    <a:pt x="52" y="10"/>
                    <a:pt x="49" y="7"/>
                  </a:cubicBezTo>
                  <a:close/>
                </a:path>
              </a:pathLst>
            </a:custGeom>
            <a:solidFill>
              <a:srgbClr val="5142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2" name="Freeform 942"/>
            <p:cNvSpPr>
              <a:spLocks/>
            </p:cNvSpPr>
            <p:nvPr/>
          </p:nvSpPr>
          <p:spPr bwMode="auto">
            <a:xfrm>
              <a:off x="2996604" y="2124638"/>
              <a:ext cx="90676" cy="109689"/>
            </a:xfrm>
            <a:custGeom>
              <a:avLst/>
              <a:gdLst>
                <a:gd name="T0" fmla="*/ 22 w 26"/>
                <a:gd name="T1" fmla="*/ 8 h 32"/>
                <a:gd name="T2" fmla="*/ 8 w 26"/>
                <a:gd name="T3" fmla="*/ 3 h 32"/>
                <a:gd name="T4" fmla="*/ 3 w 26"/>
                <a:gd name="T5" fmla="*/ 5 h 32"/>
                <a:gd name="T6" fmla="*/ 2 w 26"/>
                <a:gd name="T7" fmla="*/ 18 h 32"/>
                <a:gd name="T8" fmla="*/ 1 w 26"/>
                <a:gd name="T9" fmla="*/ 22 h 32"/>
                <a:gd name="T10" fmla="*/ 2 w 26"/>
                <a:gd name="T11" fmla="*/ 31 h 32"/>
                <a:gd name="T12" fmla="*/ 3 w 26"/>
                <a:gd name="T13" fmla="*/ 32 h 32"/>
                <a:gd name="T14" fmla="*/ 3 w 26"/>
                <a:gd name="T15" fmla="*/ 20 h 32"/>
                <a:gd name="T16" fmla="*/ 3 w 26"/>
                <a:gd name="T17" fmla="*/ 8 h 32"/>
                <a:gd name="T18" fmla="*/ 22 w 26"/>
                <a:gd name="T19" fmla="*/ 9 h 32"/>
                <a:gd name="T20" fmla="*/ 26 w 26"/>
                <a:gd name="T21" fmla="*/ 8 h 32"/>
                <a:gd name="T22" fmla="*/ 22 w 26"/>
                <a:gd name="T2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2">
                  <a:moveTo>
                    <a:pt x="22" y="8"/>
                  </a:moveTo>
                  <a:cubicBezTo>
                    <a:pt x="18" y="8"/>
                    <a:pt x="11" y="3"/>
                    <a:pt x="8" y="3"/>
                  </a:cubicBezTo>
                  <a:cubicBezTo>
                    <a:pt x="6" y="2"/>
                    <a:pt x="5" y="4"/>
                    <a:pt x="3" y="5"/>
                  </a:cubicBezTo>
                  <a:cubicBezTo>
                    <a:pt x="1" y="7"/>
                    <a:pt x="2" y="16"/>
                    <a:pt x="2" y="18"/>
                  </a:cubicBezTo>
                  <a:cubicBezTo>
                    <a:pt x="2" y="20"/>
                    <a:pt x="2" y="19"/>
                    <a:pt x="1" y="22"/>
                  </a:cubicBezTo>
                  <a:cubicBezTo>
                    <a:pt x="1" y="24"/>
                    <a:pt x="1" y="28"/>
                    <a:pt x="2" y="3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1" y="23"/>
                    <a:pt x="3" y="20"/>
                  </a:cubicBezTo>
                  <a:cubicBezTo>
                    <a:pt x="5" y="16"/>
                    <a:pt x="0" y="13"/>
                    <a:pt x="3" y="8"/>
                  </a:cubicBezTo>
                  <a:cubicBezTo>
                    <a:pt x="9" y="0"/>
                    <a:pt x="15" y="9"/>
                    <a:pt x="22" y="9"/>
                  </a:cubicBezTo>
                  <a:cubicBezTo>
                    <a:pt x="23" y="9"/>
                    <a:pt x="25" y="9"/>
                    <a:pt x="26" y="8"/>
                  </a:cubicBezTo>
                  <a:cubicBezTo>
                    <a:pt x="25" y="8"/>
                    <a:pt x="23" y="8"/>
                    <a:pt x="22" y="8"/>
                  </a:cubicBezTo>
                  <a:close/>
                </a:path>
              </a:pathLst>
            </a:custGeom>
            <a:solidFill>
              <a:srgbClr val="100E0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3" name="Freeform 943"/>
            <p:cNvSpPr>
              <a:spLocks/>
            </p:cNvSpPr>
            <p:nvPr/>
          </p:nvSpPr>
          <p:spPr bwMode="auto">
            <a:xfrm>
              <a:off x="2834265" y="2740356"/>
              <a:ext cx="103839" cy="58501"/>
            </a:xfrm>
            <a:custGeom>
              <a:avLst/>
              <a:gdLst>
                <a:gd name="T0" fmla="*/ 10 w 71"/>
                <a:gd name="T1" fmla="*/ 40 h 40"/>
                <a:gd name="T2" fmla="*/ 69 w 71"/>
                <a:gd name="T3" fmla="*/ 26 h 40"/>
                <a:gd name="T4" fmla="*/ 71 w 71"/>
                <a:gd name="T5" fmla="*/ 0 h 40"/>
                <a:gd name="T6" fmla="*/ 0 w 71"/>
                <a:gd name="T7" fmla="*/ 14 h 40"/>
                <a:gd name="T8" fmla="*/ 1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10" y="40"/>
                  </a:moveTo>
                  <a:lnTo>
                    <a:pt x="69" y="26"/>
                  </a:lnTo>
                  <a:lnTo>
                    <a:pt x="71" y="0"/>
                  </a:lnTo>
                  <a:lnTo>
                    <a:pt x="0" y="14"/>
                  </a:lnTo>
                  <a:lnTo>
                    <a:pt x="10" y="4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4" name="Freeform 944"/>
            <p:cNvSpPr>
              <a:spLocks/>
            </p:cNvSpPr>
            <p:nvPr/>
          </p:nvSpPr>
          <p:spPr bwMode="auto">
            <a:xfrm>
              <a:off x="3234994" y="2740356"/>
              <a:ext cx="100914" cy="76051"/>
            </a:xfrm>
            <a:custGeom>
              <a:avLst/>
              <a:gdLst>
                <a:gd name="T0" fmla="*/ 0 w 69"/>
                <a:gd name="T1" fmla="*/ 19 h 52"/>
                <a:gd name="T2" fmla="*/ 55 w 69"/>
                <a:gd name="T3" fmla="*/ 52 h 52"/>
                <a:gd name="T4" fmla="*/ 69 w 69"/>
                <a:gd name="T5" fmla="*/ 33 h 52"/>
                <a:gd name="T6" fmla="*/ 0 w 69"/>
                <a:gd name="T7" fmla="*/ 0 h 52"/>
                <a:gd name="T8" fmla="*/ 0 w 69"/>
                <a:gd name="T9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2">
                  <a:moveTo>
                    <a:pt x="0" y="19"/>
                  </a:moveTo>
                  <a:lnTo>
                    <a:pt x="55" y="52"/>
                  </a:lnTo>
                  <a:lnTo>
                    <a:pt x="69" y="33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5" name="Freeform 945"/>
            <p:cNvSpPr>
              <a:spLocks/>
            </p:cNvSpPr>
            <p:nvPr/>
          </p:nvSpPr>
          <p:spPr bwMode="auto">
            <a:xfrm>
              <a:off x="3072655" y="2563392"/>
              <a:ext cx="10237" cy="141863"/>
            </a:xfrm>
            <a:custGeom>
              <a:avLst/>
              <a:gdLst>
                <a:gd name="T0" fmla="*/ 0 w 7"/>
                <a:gd name="T1" fmla="*/ 5 h 97"/>
                <a:gd name="T2" fmla="*/ 5 w 7"/>
                <a:gd name="T3" fmla="*/ 85 h 97"/>
                <a:gd name="T4" fmla="*/ 7 w 7"/>
                <a:gd name="T5" fmla="*/ 97 h 97"/>
                <a:gd name="T6" fmla="*/ 7 w 7"/>
                <a:gd name="T7" fmla="*/ 0 h 97"/>
                <a:gd name="T8" fmla="*/ 0 w 7"/>
                <a:gd name="T9" fmla="*/ 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7">
                  <a:moveTo>
                    <a:pt x="0" y="5"/>
                  </a:moveTo>
                  <a:lnTo>
                    <a:pt x="5" y="85"/>
                  </a:lnTo>
                  <a:lnTo>
                    <a:pt x="7" y="97"/>
                  </a:lnTo>
                  <a:lnTo>
                    <a:pt x="7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E96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6" name="Rectangle 946"/>
            <p:cNvSpPr>
              <a:spLocks noChangeArrowheads="1"/>
            </p:cNvSpPr>
            <p:nvPr/>
          </p:nvSpPr>
          <p:spPr bwMode="auto">
            <a:xfrm>
              <a:off x="2976128" y="2722806"/>
              <a:ext cx="1463" cy="1463"/>
            </a:xfrm>
            <a:prstGeom prst="rect">
              <a:avLst/>
            </a:prstGeom>
            <a:solidFill>
              <a:srgbClr val="857E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7" name="Freeform 947"/>
            <p:cNvSpPr>
              <a:spLocks/>
            </p:cNvSpPr>
            <p:nvPr/>
          </p:nvSpPr>
          <p:spPr bwMode="auto">
            <a:xfrm>
              <a:off x="3014154" y="2702331"/>
              <a:ext cx="0" cy="2924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7E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8" name="Freeform 948"/>
            <p:cNvSpPr>
              <a:spLocks/>
            </p:cNvSpPr>
            <p:nvPr/>
          </p:nvSpPr>
          <p:spPr bwMode="auto">
            <a:xfrm>
              <a:off x="2965891" y="2687706"/>
              <a:ext cx="55575" cy="40951"/>
            </a:xfrm>
            <a:custGeom>
              <a:avLst/>
              <a:gdLst>
                <a:gd name="T0" fmla="*/ 15 w 16"/>
                <a:gd name="T1" fmla="*/ 0 h 12"/>
                <a:gd name="T2" fmla="*/ 15 w 16"/>
                <a:gd name="T3" fmla="*/ 1 h 12"/>
                <a:gd name="T4" fmla="*/ 15 w 16"/>
                <a:gd name="T5" fmla="*/ 4 h 12"/>
                <a:gd name="T6" fmla="*/ 14 w 16"/>
                <a:gd name="T7" fmla="*/ 5 h 12"/>
                <a:gd name="T8" fmla="*/ 14 w 16"/>
                <a:gd name="T9" fmla="*/ 5 h 12"/>
                <a:gd name="T10" fmla="*/ 14 w 16"/>
                <a:gd name="T11" fmla="*/ 5 h 12"/>
                <a:gd name="T12" fmla="*/ 14 w 16"/>
                <a:gd name="T13" fmla="*/ 5 h 12"/>
                <a:gd name="T14" fmla="*/ 14 w 16"/>
                <a:gd name="T15" fmla="*/ 5 h 12"/>
                <a:gd name="T16" fmla="*/ 13 w 16"/>
                <a:gd name="T17" fmla="*/ 6 h 12"/>
                <a:gd name="T18" fmla="*/ 9 w 16"/>
                <a:gd name="T19" fmla="*/ 8 h 12"/>
                <a:gd name="T20" fmla="*/ 7 w 16"/>
                <a:gd name="T21" fmla="*/ 9 h 12"/>
                <a:gd name="T22" fmla="*/ 5 w 16"/>
                <a:gd name="T23" fmla="*/ 9 h 12"/>
                <a:gd name="T24" fmla="*/ 3 w 16"/>
                <a:gd name="T25" fmla="*/ 10 h 12"/>
                <a:gd name="T26" fmla="*/ 3 w 16"/>
                <a:gd name="T27" fmla="*/ 10 h 12"/>
                <a:gd name="T28" fmla="*/ 3 w 16"/>
                <a:gd name="T29" fmla="*/ 10 h 12"/>
                <a:gd name="T30" fmla="*/ 3 w 16"/>
                <a:gd name="T31" fmla="*/ 10 h 12"/>
                <a:gd name="T32" fmla="*/ 3 w 16"/>
                <a:gd name="T33" fmla="*/ 10 h 12"/>
                <a:gd name="T34" fmla="*/ 3 w 16"/>
                <a:gd name="T35" fmla="*/ 10 h 12"/>
                <a:gd name="T36" fmla="*/ 3 w 16"/>
                <a:gd name="T37" fmla="*/ 10 h 12"/>
                <a:gd name="T38" fmla="*/ 2 w 16"/>
                <a:gd name="T39" fmla="*/ 10 h 12"/>
                <a:gd name="T40" fmla="*/ 2 w 16"/>
                <a:gd name="T41" fmla="*/ 10 h 12"/>
                <a:gd name="T42" fmla="*/ 2 w 16"/>
                <a:gd name="T43" fmla="*/ 9 h 12"/>
                <a:gd name="T44" fmla="*/ 1 w 16"/>
                <a:gd name="T45" fmla="*/ 8 h 12"/>
                <a:gd name="T46" fmla="*/ 0 w 16"/>
                <a:gd name="T47" fmla="*/ 7 h 12"/>
                <a:gd name="T48" fmla="*/ 0 w 16"/>
                <a:gd name="T49" fmla="*/ 8 h 12"/>
                <a:gd name="T50" fmla="*/ 1 w 16"/>
                <a:gd name="T51" fmla="*/ 10 h 12"/>
                <a:gd name="T52" fmla="*/ 1 w 16"/>
                <a:gd name="T53" fmla="*/ 11 h 12"/>
                <a:gd name="T54" fmla="*/ 2 w 16"/>
                <a:gd name="T55" fmla="*/ 11 h 12"/>
                <a:gd name="T56" fmla="*/ 2 w 16"/>
                <a:gd name="T57" fmla="*/ 12 h 12"/>
                <a:gd name="T58" fmla="*/ 2 w 16"/>
                <a:gd name="T59" fmla="*/ 12 h 12"/>
                <a:gd name="T60" fmla="*/ 2 w 16"/>
                <a:gd name="T61" fmla="*/ 12 h 12"/>
                <a:gd name="T62" fmla="*/ 2 w 16"/>
                <a:gd name="T63" fmla="*/ 12 h 12"/>
                <a:gd name="T64" fmla="*/ 2 w 16"/>
                <a:gd name="T65" fmla="*/ 12 h 12"/>
                <a:gd name="T66" fmla="*/ 2 w 16"/>
                <a:gd name="T67" fmla="*/ 12 h 12"/>
                <a:gd name="T68" fmla="*/ 3 w 16"/>
                <a:gd name="T69" fmla="*/ 12 h 12"/>
                <a:gd name="T70" fmla="*/ 3 w 16"/>
                <a:gd name="T71" fmla="*/ 12 h 12"/>
                <a:gd name="T72" fmla="*/ 4 w 16"/>
                <a:gd name="T73" fmla="*/ 12 h 12"/>
                <a:gd name="T74" fmla="*/ 6 w 16"/>
                <a:gd name="T75" fmla="*/ 12 h 12"/>
                <a:gd name="T76" fmla="*/ 8 w 16"/>
                <a:gd name="T77" fmla="*/ 11 h 12"/>
                <a:gd name="T78" fmla="*/ 10 w 16"/>
                <a:gd name="T79" fmla="*/ 10 h 12"/>
                <a:gd name="T80" fmla="*/ 12 w 16"/>
                <a:gd name="T81" fmla="*/ 9 h 12"/>
                <a:gd name="T82" fmla="*/ 14 w 16"/>
                <a:gd name="T83" fmla="*/ 8 h 12"/>
                <a:gd name="T84" fmla="*/ 16 w 16"/>
                <a:gd name="T85" fmla="*/ 6 h 12"/>
                <a:gd name="T86" fmla="*/ 16 w 16"/>
                <a:gd name="T87" fmla="*/ 6 h 12"/>
                <a:gd name="T88" fmla="*/ 16 w 16"/>
                <a:gd name="T89" fmla="*/ 6 h 12"/>
                <a:gd name="T90" fmla="*/ 16 w 16"/>
                <a:gd name="T91" fmla="*/ 6 h 12"/>
                <a:gd name="T92" fmla="*/ 16 w 16"/>
                <a:gd name="T93" fmla="*/ 6 h 12"/>
                <a:gd name="T94" fmla="*/ 15 w 16"/>
                <a:gd name="T95" fmla="*/ 6 h 12"/>
                <a:gd name="T96" fmla="*/ 15 w 16"/>
                <a:gd name="T97" fmla="*/ 6 h 12"/>
                <a:gd name="T98" fmla="*/ 16 w 16"/>
                <a:gd name="T99" fmla="*/ 6 h 12"/>
                <a:gd name="T100" fmla="*/ 16 w 16"/>
                <a:gd name="T101" fmla="*/ 5 h 12"/>
                <a:gd name="T102" fmla="*/ 16 w 16"/>
                <a:gd name="T103" fmla="*/ 4 h 12"/>
                <a:gd name="T104" fmla="*/ 16 w 16"/>
                <a:gd name="T105" fmla="*/ 1 h 12"/>
                <a:gd name="T106" fmla="*/ 15 w 16"/>
                <a:gd name="T10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" h="12">
                  <a:moveTo>
                    <a:pt x="15" y="0"/>
                  </a:moveTo>
                  <a:cubicBezTo>
                    <a:pt x="15" y="0"/>
                    <a:pt x="15" y="1"/>
                    <a:pt x="15" y="1"/>
                  </a:cubicBezTo>
                  <a:cubicBezTo>
                    <a:pt x="15" y="2"/>
                    <a:pt x="15" y="3"/>
                    <a:pt x="15" y="4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3" y="6"/>
                    <a:pt x="13" y="6"/>
                  </a:cubicBezTo>
                  <a:cubicBezTo>
                    <a:pt x="12" y="6"/>
                    <a:pt x="10" y="7"/>
                    <a:pt x="9" y="8"/>
                  </a:cubicBezTo>
                  <a:cubicBezTo>
                    <a:pt x="8" y="8"/>
                    <a:pt x="8" y="8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10"/>
                    <a:pt x="4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5" y="12"/>
                    <a:pt x="6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9" y="11"/>
                    <a:pt x="9" y="10"/>
                    <a:pt x="10" y="10"/>
                  </a:cubicBezTo>
                  <a:cubicBezTo>
                    <a:pt x="11" y="10"/>
                    <a:pt x="11" y="9"/>
                    <a:pt x="12" y="9"/>
                  </a:cubicBezTo>
                  <a:cubicBezTo>
                    <a:pt x="13" y="9"/>
                    <a:pt x="13" y="8"/>
                    <a:pt x="14" y="8"/>
                  </a:cubicBezTo>
                  <a:cubicBezTo>
                    <a:pt x="15" y="7"/>
                    <a:pt x="15" y="7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6" y="2"/>
                    <a:pt x="16" y="1"/>
                  </a:cubicBezTo>
                  <a:cubicBezTo>
                    <a:pt x="15" y="1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857E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9" name="Freeform 949"/>
            <p:cNvSpPr>
              <a:spLocks/>
            </p:cNvSpPr>
            <p:nvPr/>
          </p:nvSpPr>
          <p:spPr bwMode="auto">
            <a:xfrm>
              <a:off x="3014154" y="270525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7E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0" name="Freeform 950"/>
            <p:cNvSpPr>
              <a:spLocks/>
            </p:cNvSpPr>
            <p:nvPr/>
          </p:nvSpPr>
          <p:spPr bwMode="auto">
            <a:xfrm>
              <a:off x="3170643" y="272280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7E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1" name="Freeform 951"/>
            <p:cNvSpPr>
              <a:spLocks/>
            </p:cNvSpPr>
            <p:nvPr/>
          </p:nvSpPr>
          <p:spPr bwMode="auto">
            <a:xfrm>
              <a:off x="3135543" y="2680393"/>
              <a:ext cx="51188" cy="48263"/>
            </a:xfrm>
            <a:custGeom>
              <a:avLst/>
              <a:gdLst>
                <a:gd name="T0" fmla="*/ 11 w 15"/>
                <a:gd name="T1" fmla="*/ 12 h 14"/>
                <a:gd name="T2" fmla="*/ 10 w 15"/>
                <a:gd name="T3" fmla="*/ 12 h 14"/>
                <a:gd name="T4" fmla="*/ 10 w 15"/>
                <a:gd name="T5" fmla="*/ 12 h 14"/>
                <a:gd name="T6" fmla="*/ 10 w 15"/>
                <a:gd name="T7" fmla="*/ 12 h 14"/>
                <a:gd name="T8" fmla="*/ 10 w 15"/>
                <a:gd name="T9" fmla="*/ 12 h 14"/>
                <a:gd name="T10" fmla="*/ 10 w 15"/>
                <a:gd name="T11" fmla="*/ 12 h 14"/>
                <a:gd name="T12" fmla="*/ 10 w 15"/>
                <a:gd name="T13" fmla="*/ 12 h 14"/>
                <a:gd name="T14" fmla="*/ 6 w 15"/>
                <a:gd name="T15" fmla="*/ 8 h 14"/>
                <a:gd name="T16" fmla="*/ 3 w 15"/>
                <a:gd name="T17" fmla="*/ 5 h 14"/>
                <a:gd name="T18" fmla="*/ 2 w 15"/>
                <a:gd name="T19" fmla="*/ 3 h 14"/>
                <a:gd name="T20" fmla="*/ 1 w 15"/>
                <a:gd name="T21" fmla="*/ 3 h 14"/>
                <a:gd name="T22" fmla="*/ 1 w 15"/>
                <a:gd name="T23" fmla="*/ 3 h 14"/>
                <a:gd name="T24" fmla="*/ 2 w 15"/>
                <a:gd name="T25" fmla="*/ 3 h 14"/>
                <a:gd name="T26" fmla="*/ 2 w 15"/>
                <a:gd name="T27" fmla="*/ 3 h 14"/>
                <a:gd name="T28" fmla="*/ 2 w 15"/>
                <a:gd name="T29" fmla="*/ 3 h 14"/>
                <a:gd name="T30" fmla="*/ 2 w 15"/>
                <a:gd name="T31" fmla="*/ 1 h 14"/>
                <a:gd name="T32" fmla="*/ 4 w 15"/>
                <a:gd name="T33" fmla="*/ 0 h 14"/>
                <a:gd name="T34" fmla="*/ 2 w 15"/>
                <a:gd name="T35" fmla="*/ 1 h 14"/>
                <a:gd name="T36" fmla="*/ 0 w 15"/>
                <a:gd name="T37" fmla="*/ 2 h 14"/>
                <a:gd name="T38" fmla="*/ 0 w 15"/>
                <a:gd name="T39" fmla="*/ 3 h 14"/>
                <a:gd name="T40" fmla="*/ 0 w 15"/>
                <a:gd name="T41" fmla="*/ 3 h 14"/>
                <a:gd name="T42" fmla="*/ 0 w 15"/>
                <a:gd name="T43" fmla="*/ 3 h 14"/>
                <a:gd name="T44" fmla="*/ 0 w 15"/>
                <a:gd name="T45" fmla="*/ 4 h 14"/>
                <a:gd name="T46" fmla="*/ 1 w 15"/>
                <a:gd name="T47" fmla="*/ 6 h 14"/>
                <a:gd name="T48" fmla="*/ 4 w 15"/>
                <a:gd name="T49" fmla="*/ 10 h 14"/>
                <a:gd name="T50" fmla="*/ 7 w 15"/>
                <a:gd name="T51" fmla="*/ 13 h 14"/>
                <a:gd name="T52" fmla="*/ 10 w 15"/>
                <a:gd name="T53" fmla="*/ 14 h 14"/>
                <a:gd name="T54" fmla="*/ 10 w 15"/>
                <a:gd name="T55" fmla="*/ 14 h 14"/>
                <a:gd name="T56" fmla="*/ 10 w 15"/>
                <a:gd name="T57" fmla="*/ 14 h 14"/>
                <a:gd name="T58" fmla="*/ 10 w 15"/>
                <a:gd name="T59" fmla="*/ 14 h 14"/>
                <a:gd name="T60" fmla="*/ 12 w 15"/>
                <a:gd name="T61" fmla="*/ 14 h 14"/>
                <a:gd name="T62" fmla="*/ 15 w 15"/>
                <a:gd name="T63" fmla="*/ 12 h 14"/>
                <a:gd name="T64" fmla="*/ 11 w 15"/>
                <a:gd name="T6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" h="14"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8" y="10"/>
                    <a:pt x="7" y="9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4" y="6"/>
                    <a:pt x="4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4" y="9"/>
                    <a:pt x="4" y="10"/>
                  </a:cubicBezTo>
                  <a:cubicBezTo>
                    <a:pt x="5" y="10"/>
                    <a:pt x="5" y="11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8" y="13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3"/>
                    <a:pt x="14" y="13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2" y="12"/>
                    <a:pt x="11" y="12"/>
                  </a:cubicBezTo>
                  <a:close/>
                </a:path>
              </a:pathLst>
            </a:custGeom>
            <a:solidFill>
              <a:srgbClr val="857E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2" name="Freeform 952"/>
            <p:cNvSpPr>
              <a:spLocks/>
            </p:cNvSpPr>
            <p:nvPr/>
          </p:nvSpPr>
          <p:spPr bwMode="auto">
            <a:xfrm>
              <a:off x="3138467" y="2690631"/>
              <a:ext cx="4387" cy="0"/>
            </a:xfrm>
            <a:custGeom>
              <a:avLst/>
              <a:gdLst>
                <a:gd name="T0" fmla="*/ 0 w 3"/>
                <a:gd name="T1" fmla="*/ 0 w 3"/>
                <a:gd name="T2" fmla="*/ 3 w 3"/>
                <a:gd name="T3" fmla="*/ 0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7E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3" name="Freeform 953"/>
            <p:cNvSpPr>
              <a:spLocks/>
            </p:cNvSpPr>
            <p:nvPr/>
          </p:nvSpPr>
          <p:spPr bwMode="auto">
            <a:xfrm>
              <a:off x="3117993" y="2548767"/>
              <a:ext cx="24863" cy="21937"/>
            </a:xfrm>
            <a:custGeom>
              <a:avLst/>
              <a:gdLst>
                <a:gd name="T0" fmla="*/ 0 w 17"/>
                <a:gd name="T1" fmla="*/ 12 h 15"/>
                <a:gd name="T2" fmla="*/ 17 w 17"/>
                <a:gd name="T3" fmla="*/ 15 h 15"/>
                <a:gd name="T4" fmla="*/ 7 w 17"/>
                <a:gd name="T5" fmla="*/ 0 h 15"/>
                <a:gd name="T6" fmla="*/ 0 w 17"/>
                <a:gd name="T7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5">
                  <a:moveTo>
                    <a:pt x="0" y="12"/>
                  </a:moveTo>
                  <a:lnTo>
                    <a:pt x="17" y="15"/>
                  </a:lnTo>
                  <a:lnTo>
                    <a:pt x="7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37D6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4" name="Freeform 954"/>
            <p:cNvSpPr>
              <a:spLocks/>
            </p:cNvSpPr>
            <p:nvPr/>
          </p:nvSpPr>
          <p:spPr bwMode="auto">
            <a:xfrm>
              <a:off x="3125306" y="2545842"/>
              <a:ext cx="30713" cy="27788"/>
            </a:xfrm>
            <a:custGeom>
              <a:avLst/>
              <a:gdLst>
                <a:gd name="T0" fmla="*/ 0 w 21"/>
                <a:gd name="T1" fmla="*/ 19 h 19"/>
                <a:gd name="T2" fmla="*/ 21 w 21"/>
                <a:gd name="T3" fmla="*/ 19 h 19"/>
                <a:gd name="T4" fmla="*/ 12 w 21"/>
                <a:gd name="T5" fmla="*/ 0 h 19"/>
                <a:gd name="T6" fmla="*/ 0 w 21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9">
                  <a:moveTo>
                    <a:pt x="0" y="19"/>
                  </a:moveTo>
                  <a:lnTo>
                    <a:pt x="21" y="19"/>
                  </a:lnTo>
                  <a:lnTo>
                    <a:pt x="12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EE92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5" name="Freeform 955"/>
            <p:cNvSpPr>
              <a:spLocks/>
            </p:cNvSpPr>
            <p:nvPr/>
          </p:nvSpPr>
          <p:spPr bwMode="auto">
            <a:xfrm>
              <a:off x="3110680" y="2563392"/>
              <a:ext cx="4387" cy="0"/>
            </a:xfrm>
            <a:custGeom>
              <a:avLst/>
              <a:gdLst>
                <a:gd name="T0" fmla="*/ 0 w 3"/>
                <a:gd name="T1" fmla="*/ 0 w 3"/>
                <a:gd name="T2" fmla="*/ 3 w 3"/>
                <a:gd name="T3" fmla="*/ 0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7E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6" name="Freeform 956"/>
            <p:cNvSpPr>
              <a:spLocks/>
            </p:cNvSpPr>
            <p:nvPr/>
          </p:nvSpPr>
          <p:spPr bwMode="auto">
            <a:xfrm>
              <a:off x="3107755" y="2553154"/>
              <a:ext cx="55575" cy="20475"/>
            </a:xfrm>
            <a:custGeom>
              <a:avLst/>
              <a:gdLst>
                <a:gd name="T0" fmla="*/ 16 w 16"/>
                <a:gd name="T1" fmla="*/ 1 h 6"/>
                <a:gd name="T2" fmla="*/ 15 w 16"/>
                <a:gd name="T3" fmla="*/ 3 h 6"/>
                <a:gd name="T4" fmla="*/ 14 w 16"/>
                <a:gd name="T5" fmla="*/ 3 h 6"/>
                <a:gd name="T6" fmla="*/ 14 w 16"/>
                <a:gd name="T7" fmla="*/ 4 h 6"/>
                <a:gd name="T8" fmla="*/ 14 w 16"/>
                <a:gd name="T9" fmla="*/ 4 h 6"/>
                <a:gd name="T10" fmla="*/ 14 w 16"/>
                <a:gd name="T11" fmla="*/ 4 h 6"/>
                <a:gd name="T12" fmla="*/ 14 w 16"/>
                <a:gd name="T13" fmla="*/ 4 h 6"/>
                <a:gd name="T14" fmla="*/ 14 w 16"/>
                <a:gd name="T15" fmla="*/ 4 h 6"/>
                <a:gd name="T16" fmla="*/ 12 w 16"/>
                <a:gd name="T17" fmla="*/ 4 h 6"/>
                <a:gd name="T18" fmla="*/ 8 w 16"/>
                <a:gd name="T19" fmla="*/ 4 h 6"/>
                <a:gd name="T20" fmla="*/ 6 w 16"/>
                <a:gd name="T21" fmla="*/ 4 h 6"/>
                <a:gd name="T22" fmla="*/ 4 w 16"/>
                <a:gd name="T23" fmla="*/ 4 h 6"/>
                <a:gd name="T24" fmla="*/ 2 w 16"/>
                <a:gd name="T25" fmla="*/ 3 h 6"/>
                <a:gd name="T26" fmla="*/ 2 w 16"/>
                <a:gd name="T27" fmla="*/ 3 h 6"/>
                <a:gd name="T28" fmla="*/ 2 w 16"/>
                <a:gd name="T29" fmla="*/ 3 h 6"/>
                <a:gd name="T30" fmla="*/ 2 w 16"/>
                <a:gd name="T31" fmla="*/ 4 h 6"/>
                <a:gd name="T32" fmla="*/ 2 w 16"/>
                <a:gd name="T33" fmla="*/ 3 h 6"/>
                <a:gd name="T34" fmla="*/ 2 w 16"/>
                <a:gd name="T35" fmla="*/ 3 h 6"/>
                <a:gd name="T36" fmla="*/ 2 w 16"/>
                <a:gd name="T37" fmla="*/ 3 h 6"/>
                <a:gd name="T38" fmla="*/ 1 w 16"/>
                <a:gd name="T39" fmla="*/ 3 h 6"/>
                <a:gd name="T40" fmla="*/ 1 w 16"/>
                <a:gd name="T41" fmla="*/ 3 h 6"/>
                <a:gd name="T42" fmla="*/ 1 w 16"/>
                <a:gd name="T43" fmla="*/ 2 h 6"/>
                <a:gd name="T44" fmla="*/ 0 w 16"/>
                <a:gd name="T45" fmla="*/ 1 h 6"/>
                <a:gd name="T46" fmla="*/ 0 w 16"/>
                <a:gd name="T47" fmla="*/ 0 h 6"/>
                <a:gd name="T48" fmla="*/ 0 w 16"/>
                <a:gd name="T49" fmla="*/ 1 h 6"/>
                <a:gd name="T50" fmla="*/ 0 w 16"/>
                <a:gd name="T51" fmla="*/ 2 h 6"/>
                <a:gd name="T52" fmla="*/ 0 w 16"/>
                <a:gd name="T53" fmla="*/ 4 h 6"/>
                <a:gd name="T54" fmla="*/ 0 w 16"/>
                <a:gd name="T55" fmla="*/ 4 h 6"/>
                <a:gd name="T56" fmla="*/ 0 w 16"/>
                <a:gd name="T57" fmla="*/ 4 h 6"/>
                <a:gd name="T58" fmla="*/ 1 w 16"/>
                <a:gd name="T59" fmla="*/ 4 h 6"/>
                <a:gd name="T60" fmla="*/ 1 w 16"/>
                <a:gd name="T61" fmla="*/ 4 h 6"/>
                <a:gd name="T62" fmla="*/ 1 w 16"/>
                <a:gd name="T63" fmla="*/ 5 h 6"/>
                <a:gd name="T64" fmla="*/ 1 w 16"/>
                <a:gd name="T65" fmla="*/ 5 h 6"/>
                <a:gd name="T66" fmla="*/ 1 w 16"/>
                <a:gd name="T67" fmla="*/ 5 h 6"/>
                <a:gd name="T68" fmla="*/ 1 w 16"/>
                <a:gd name="T69" fmla="*/ 5 h 6"/>
                <a:gd name="T70" fmla="*/ 1 w 16"/>
                <a:gd name="T71" fmla="*/ 5 h 6"/>
                <a:gd name="T72" fmla="*/ 2 w 16"/>
                <a:gd name="T73" fmla="*/ 5 h 6"/>
                <a:gd name="T74" fmla="*/ 4 w 16"/>
                <a:gd name="T75" fmla="*/ 6 h 6"/>
                <a:gd name="T76" fmla="*/ 6 w 16"/>
                <a:gd name="T77" fmla="*/ 6 h 6"/>
                <a:gd name="T78" fmla="*/ 8 w 16"/>
                <a:gd name="T79" fmla="*/ 6 h 6"/>
                <a:gd name="T80" fmla="*/ 11 w 16"/>
                <a:gd name="T81" fmla="*/ 6 h 6"/>
                <a:gd name="T82" fmla="*/ 13 w 16"/>
                <a:gd name="T83" fmla="*/ 6 h 6"/>
                <a:gd name="T84" fmla="*/ 15 w 16"/>
                <a:gd name="T85" fmla="*/ 5 h 6"/>
                <a:gd name="T86" fmla="*/ 15 w 16"/>
                <a:gd name="T87" fmla="*/ 5 h 6"/>
                <a:gd name="T88" fmla="*/ 15 w 16"/>
                <a:gd name="T89" fmla="*/ 5 h 6"/>
                <a:gd name="T90" fmla="*/ 15 w 16"/>
                <a:gd name="T91" fmla="*/ 5 h 6"/>
                <a:gd name="T92" fmla="*/ 15 w 16"/>
                <a:gd name="T93" fmla="*/ 5 h 6"/>
                <a:gd name="T94" fmla="*/ 15 w 16"/>
                <a:gd name="T95" fmla="*/ 5 h 6"/>
                <a:gd name="T96" fmla="*/ 15 w 16"/>
                <a:gd name="T97" fmla="*/ 5 h 6"/>
                <a:gd name="T98" fmla="*/ 15 w 16"/>
                <a:gd name="T99" fmla="*/ 5 h 6"/>
                <a:gd name="T100" fmla="*/ 16 w 16"/>
                <a:gd name="T101" fmla="*/ 5 h 6"/>
                <a:gd name="T102" fmla="*/ 16 w 16"/>
                <a:gd name="T103" fmla="*/ 4 h 6"/>
                <a:gd name="T104" fmla="*/ 16 w 16"/>
                <a:gd name="T105" fmla="*/ 1 h 6"/>
                <a:gd name="T106" fmla="*/ 16 w 16"/>
                <a:gd name="T107" fmla="*/ 1 h 6"/>
                <a:gd name="T108" fmla="*/ 16 w 16"/>
                <a:gd name="T10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" h="6">
                  <a:moveTo>
                    <a:pt x="16" y="1"/>
                  </a:moveTo>
                  <a:cubicBezTo>
                    <a:pt x="16" y="2"/>
                    <a:pt x="15" y="2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3" y="4"/>
                    <a:pt x="12" y="4"/>
                  </a:cubicBezTo>
                  <a:cubicBezTo>
                    <a:pt x="11" y="4"/>
                    <a:pt x="10" y="4"/>
                    <a:pt x="8" y="4"/>
                  </a:cubicBezTo>
                  <a:cubicBezTo>
                    <a:pt x="7" y="4"/>
                    <a:pt x="7" y="4"/>
                    <a:pt x="6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3" y="4"/>
                    <a:pt x="3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6"/>
                    <a:pt x="4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7" y="6"/>
                    <a:pt x="8" y="6"/>
                    <a:pt x="8" y="6"/>
                  </a:cubicBezTo>
                  <a:cubicBezTo>
                    <a:pt x="9" y="6"/>
                    <a:pt x="10" y="6"/>
                    <a:pt x="11" y="6"/>
                  </a:cubicBezTo>
                  <a:cubicBezTo>
                    <a:pt x="11" y="6"/>
                    <a:pt x="12" y="6"/>
                    <a:pt x="13" y="6"/>
                  </a:cubicBezTo>
                  <a:cubicBezTo>
                    <a:pt x="13" y="6"/>
                    <a:pt x="14" y="6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6" y="2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857E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7" name="Freeform 957"/>
            <p:cNvSpPr>
              <a:spLocks/>
            </p:cNvSpPr>
            <p:nvPr/>
          </p:nvSpPr>
          <p:spPr bwMode="auto">
            <a:xfrm>
              <a:off x="3156018" y="2563392"/>
              <a:ext cx="0" cy="2924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7E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8" name="Oval 958"/>
            <p:cNvSpPr>
              <a:spLocks noChangeArrowheads="1"/>
            </p:cNvSpPr>
            <p:nvPr/>
          </p:nvSpPr>
          <p:spPr bwMode="auto">
            <a:xfrm>
              <a:off x="3066805" y="2570704"/>
              <a:ext cx="10237" cy="10237"/>
            </a:xfrm>
            <a:prstGeom prst="ellipse">
              <a:avLst/>
            </a:prstGeom>
            <a:solidFill>
              <a:srgbClr val="FFC6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9" name="Oval 959"/>
            <p:cNvSpPr>
              <a:spLocks noChangeArrowheads="1"/>
            </p:cNvSpPr>
            <p:nvPr/>
          </p:nvSpPr>
          <p:spPr bwMode="auto">
            <a:xfrm>
              <a:off x="3066805" y="2618968"/>
              <a:ext cx="10237" cy="10237"/>
            </a:xfrm>
            <a:prstGeom prst="ellipse">
              <a:avLst/>
            </a:prstGeom>
            <a:solidFill>
              <a:srgbClr val="FFC6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0" name="Oval 960"/>
            <p:cNvSpPr>
              <a:spLocks noChangeArrowheads="1"/>
            </p:cNvSpPr>
            <p:nvPr/>
          </p:nvSpPr>
          <p:spPr bwMode="auto">
            <a:xfrm>
              <a:off x="3069729" y="2674543"/>
              <a:ext cx="10237" cy="5850"/>
            </a:xfrm>
            <a:prstGeom prst="ellipse">
              <a:avLst/>
            </a:prstGeom>
            <a:solidFill>
              <a:srgbClr val="FFC6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1" name="Freeform 961"/>
            <p:cNvSpPr>
              <a:spLocks/>
            </p:cNvSpPr>
            <p:nvPr/>
          </p:nvSpPr>
          <p:spPr bwMode="auto">
            <a:xfrm>
              <a:off x="777969" y="2442004"/>
              <a:ext cx="81901" cy="412430"/>
            </a:xfrm>
            <a:custGeom>
              <a:avLst/>
              <a:gdLst>
                <a:gd name="T0" fmla="*/ 7 w 56"/>
                <a:gd name="T1" fmla="*/ 43 h 282"/>
                <a:gd name="T2" fmla="*/ 11 w 56"/>
                <a:gd name="T3" fmla="*/ 215 h 282"/>
                <a:gd name="T4" fmla="*/ 0 w 56"/>
                <a:gd name="T5" fmla="*/ 230 h 282"/>
                <a:gd name="T6" fmla="*/ 2 w 56"/>
                <a:gd name="T7" fmla="*/ 251 h 282"/>
                <a:gd name="T8" fmla="*/ 9 w 56"/>
                <a:gd name="T9" fmla="*/ 282 h 282"/>
                <a:gd name="T10" fmla="*/ 30 w 56"/>
                <a:gd name="T11" fmla="*/ 277 h 282"/>
                <a:gd name="T12" fmla="*/ 37 w 56"/>
                <a:gd name="T13" fmla="*/ 239 h 282"/>
                <a:gd name="T14" fmla="*/ 33 w 56"/>
                <a:gd name="T15" fmla="*/ 220 h 282"/>
                <a:gd name="T16" fmla="*/ 44 w 56"/>
                <a:gd name="T17" fmla="*/ 55 h 282"/>
                <a:gd name="T18" fmla="*/ 56 w 56"/>
                <a:gd name="T19" fmla="*/ 0 h 282"/>
                <a:gd name="T20" fmla="*/ 14 w 56"/>
                <a:gd name="T21" fmla="*/ 7 h 282"/>
                <a:gd name="T22" fmla="*/ 7 w 56"/>
                <a:gd name="T23" fmla="*/ 4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282">
                  <a:moveTo>
                    <a:pt x="7" y="43"/>
                  </a:moveTo>
                  <a:lnTo>
                    <a:pt x="11" y="215"/>
                  </a:lnTo>
                  <a:lnTo>
                    <a:pt x="0" y="230"/>
                  </a:lnTo>
                  <a:lnTo>
                    <a:pt x="2" y="251"/>
                  </a:lnTo>
                  <a:lnTo>
                    <a:pt x="9" y="282"/>
                  </a:lnTo>
                  <a:lnTo>
                    <a:pt x="30" y="277"/>
                  </a:lnTo>
                  <a:lnTo>
                    <a:pt x="37" y="239"/>
                  </a:lnTo>
                  <a:lnTo>
                    <a:pt x="33" y="220"/>
                  </a:lnTo>
                  <a:lnTo>
                    <a:pt x="44" y="55"/>
                  </a:lnTo>
                  <a:lnTo>
                    <a:pt x="56" y="0"/>
                  </a:lnTo>
                  <a:lnTo>
                    <a:pt x="14" y="7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FDE7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2" name="Freeform 962"/>
            <p:cNvSpPr>
              <a:spLocks/>
            </p:cNvSpPr>
            <p:nvPr/>
          </p:nvSpPr>
          <p:spPr bwMode="auto">
            <a:xfrm>
              <a:off x="1070473" y="2439078"/>
              <a:ext cx="83364" cy="435830"/>
            </a:xfrm>
            <a:custGeom>
              <a:avLst/>
              <a:gdLst>
                <a:gd name="T0" fmla="*/ 50 w 57"/>
                <a:gd name="T1" fmla="*/ 57 h 298"/>
                <a:gd name="T2" fmla="*/ 41 w 57"/>
                <a:gd name="T3" fmla="*/ 0 h 298"/>
                <a:gd name="T4" fmla="*/ 0 w 57"/>
                <a:gd name="T5" fmla="*/ 16 h 298"/>
                <a:gd name="T6" fmla="*/ 12 w 57"/>
                <a:gd name="T7" fmla="*/ 68 h 298"/>
                <a:gd name="T8" fmla="*/ 24 w 57"/>
                <a:gd name="T9" fmla="*/ 234 h 298"/>
                <a:gd name="T10" fmla="*/ 19 w 57"/>
                <a:gd name="T11" fmla="*/ 255 h 298"/>
                <a:gd name="T12" fmla="*/ 24 w 57"/>
                <a:gd name="T13" fmla="*/ 291 h 298"/>
                <a:gd name="T14" fmla="*/ 45 w 57"/>
                <a:gd name="T15" fmla="*/ 298 h 298"/>
                <a:gd name="T16" fmla="*/ 52 w 57"/>
                <a:gd name="T17" fmla="*/ 265 h 298"/>
                <a:gd name="T18" fmla="*/ 57 w 57"/>
                <a:gd name="T19" fmla="*/ 246 h 298"/>
                <a:gd name="T20" fmla="*/ 45 w 57"/>
                <a:gd name="T21" fmla="*/ 229 h 298"/>
                <a:gd name="T22" fmla="*/ 50 w 57"/>
                <a:gd name="T23" fmla="*/ 5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298">
                  <a:moveTo>
                    <a:pt x="50" y="57"/>
                  </a:moveTo>
                  <a:lnTo>
                    <a:pt x="41" y="0"/>
                  </a:lnTo>
                  <a:lnTo>
                    <a:pt x="0" y="16"/>
                  </a:lnTo>
                  <a:lnTo>
                    <a:pt x="12" y="68"/>
                  </a:lnTo>
                  <a:lnTo>
                    <a:pt x="24" y="234"/>
                  </a:lnTo>
                  <a:lnTo>
                    <a:pt x="19" y="255"/>
                  </a:lnTo>
                  <a:lnTo>
                    <a:pt x="24" y="291"/>
                  </a:lnTo>
                  <a:lnTo>
                    <a:pt x="45" y="298"/>
                  </a:lnTo>
                  <a:lnTo>
                    <a:pt x="52" y="265"/>
                  </a:lnTo>
                  <a:lnTo>
                    <a:pt x="57" y="246"/>
                  </a:lnTo>
                  <a:lnTo>
                    <a:pt x="45" y="229"/>
                  </a:lnTo>
                  <a:lnTo>
                    <a:pt x="50" y="57"/>
                  </a:lnTo>
                  <a:close/>
                </a:path>
              </a:pathLst>
            </a:custGeom>
            <a:solidFill>
              <a:srgbClr val="F6D9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3" name="Freeform 963"/>
            <p:cNvSpPr>
              <a:spLocks/>
            </p:cNvSpPr>
            <p:nvPr/>
          </p:nvSpPr>
          <p:spPr bwMode="auto">
            <a:xfrm>
              <a:off x="991496" y="3331213"/>
              <a:ext cx="76051" cy="13163"/>
            </a:xfrm>
            <a:custGeom>
              <a:avLst/>
              <a:gdLst>
                <a:gd name="T0" fmla="*/ 1 w 22"/>
                <a:gd name="T1" fmla="*/ 1 h 4"/>
                <a:gd name="T2" fmla="*/ 0 w 22"/>
                <a:gd name="T3" fmla="*/ 3 h 4"/>
                <a:gd name="T4" fmla="*/ 12 w 22"/>
                <a:gd name="T5" fmla="*/ 4 h 4"/>
                <a:gd name="T6" fmla="*/ 22 w 22"/>
                <a:gd name="T7" fmla="*/ 3 h 4"/>
                <a:gd name="T8" fmla="*/ 22 w 22"/>
                <a:gd name="T9" fmla="*/ 0 h 4"/>
                <a:gd name="T10" fmla="*/ 12 w 22"/>
                <a:gd name="T11" fmla="*/ 2 h 4"/>
                <a:gd name="T12" fmla="*/ 1 w 22"/>
                <a:gd name="T1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6" y="4"/>
                    <a:pt x="12" y="4"/>
                  </a:cubicBezTo>
                  <a:cubicBezTo>
                    <a:pt x="17" y="4"/>
                    <a:pt x="22" y="3"/>
                    <a:pt x="22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17" y="2"/>
                    <a:pt x="12" y="2"/>
                  </a:cubicBezTo>
                  <a:cubicBezTo>
                    <a:pt x="7" y="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4" name="Freeform 964"/>
            <p:cNvSpPr>
              <a:spLocks/>
            </p:cNvSpPr>
            <p:nvPr/>
          </p:nvSpPr>
          <p:spPr bwMode="auto">
            <a:xfrm>
              <a:off x="991496" y="3306350"/>
              <a:ext cx="76051" cy="27788"/>
            </a:xfrm>
            <a:custGeom>
              <a:avLst/>
              <a:gdLst>
                <a:gd name="T0" fmla="*/ 18 w 22"/>
                <a:gd name="T1" fmla="*/ 1 h 8"/>
                <a:gd name="T2" fmla="*/ 3 w 22"/>
                <a:gd name="T3" fmla="*/ 0 h 8"/>
                <a:gd name="T4" fmla="*/ 1 w 22"/>
                <a:gd name="T5" fmla="*/ 7 h 8"/>
                <a:gd name="T6" fmla="*/ 0 w 22"/>
                <a:gd name="T7" fmla="*/ 8 h 8"/>
                <a:gd name="T8" fmla="*/ 12 w 22"/>
                <a:gd name="T9" fmla="*/ 3 h 8"/>
                <a:gd name="T10" fmla="*/ 22 w 22"/>
                <a:gd name="T11" fmla="*/ 7 h 8"/>
                <a:gd name="T12" fmla="*/ 18 w 22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8">
                  <a:moveTo>
                    <a:pt x="18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1" y="5"/>
                    <a:pt x="1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4" y="3"/>
                    <a:pt x="12" y="3"/>
                  </a:cubicBezTo>
                  <a:cubicBezTo>
                    <a:pt x="20" y="3"/>
                    <a:pt x="22" y="7"/>
                    <a:pt x="22" y="7"/>
                  </a:cubicBezTo>
                  <a:cubicBezTo>
                    <a:pt x="22" y="7"/>
                    <a:pt x="21" y="2"/>
                    <a:pt x="18" y="1"/>
                  </a:cubicBezTo>
                  <a:close/>
                </a:path>
              </a:pathLst>
            </a:custGeom>
            <a:solidFill>
              <a:srgbClr val="90C5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5" name="Freeform 965"/>
            <p:cNvSpPr>
              <a:spLocks/>
            </p:cNvSpPr>
            <p:nvPr/>
          </p:nvSpPr>
          <p:spPr bwMode="auto">
            <a:xfrm>
              <a:off x="991496" y="3318050"/>
              <a:ext cx="76051" cy="20475"/>
            </a:xfrm>
            <a:custGeom>
              <a:avLst/>
              <a:gdLst>
                <a:gd name="T0" fmla="*/ 12 w 22"/>
                <a:gd name="T1" fmla="*/ 0 h 6"/>
                <a:gd name="T2" fmla="*/ 0 w 22"/>
                <a:gd name="T3" fmla="*/ 5 h 6"/>
                <a:gd name="T4" fmla="*/ 12 w 22"/>
                <a:gd name="T5" fmla="*/ 6 h 6"/>
                <a:gd name="T6" fmla="*/ 22 w 22"/>
                <a:gd name="T7" fmla="*/ 4 h 6"/>
                <a:gd name="T8" fmla="*/ 12 w 2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2" y="0"/>
                  </a:moveTo>
                  <a:cubicBezTo>
                    <a:pt x="4" y="0"/>
                    <a:pt x="0" y="5"/>
                    <a:pt x="0" y="5"/>
                  </a:cubicBezTo>
                  <a:cubicBezTo>
                    <a:pt x="0" y="5"/>
                    <a:pt x="7" y="6"/>
                    <a:pt x="12" y="6"/>
                  </a:cubicBezTo>
                  <a:cubicBezTo>
                    <a:pt x="17" y="6"/>
                    <a:pt x="22" y="4"/>
                    <a:pt x="22" y="4"/>
                  </a:cubicBezTo>
                  <a:cubicBezTo>
                    <a:pt x="22" y="4"/>
                    <a:pt x="20" y="0"/>
                    <a:pt x="1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6" name="Freeform 966"/>
            <p:cNvSpPr>
              <a:spLocks/>
            </p:cNvSpPr>
            <p:nvPr/>
          </p:nvSpPr>
          <p:spPr bwMode="auto">
            <a:xfrm>
              <a:off x="856945" y="3341450"/>
              <a:ext cx="78975" cy="14625"/>
            </a:xfrm>
            <a:custGeom>
              <a:avLst/>
              <a:gdLst>
                <a:gd name="T0" fmla="*/ 0 w 23"/>
                <a:gd name="T1" fmla="*/ 0 h 4"/>
                <a:gd name="T2" fmla="*/ 0 w 23"/>
                <a:gd name="T3" fmla="*/ 2 h 4"/>
                <a:gd name="T4" fmla="*/ 10 w 23"/>
                <a:gd name="T5" fmla="*/ 4 h 4"/>
                <a:gd name="T6" fmla="*/ 23 w 23"/>
                <a:gd name="T7" fmla="*/ 3 h 4"/>
                <a:gd name="T8" fmla="*/ 23 w 23"/>
                <a:gd name="T9" fmla="*/ 1 h 4"/>
                <a:gd name="T10" fmla="*/ 10 w 23"/>
                <a:gd name="T11" fmla="*/ 2 h 4"/>
                <a:gd name="T12" fmla="*/ 0 w 2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5" y="4"/>
                    <a:pt x="10" y="4"/>
                  </a:cubicBezTo>
                  <a:cubicBezTo>
                    <a:pt x="15" y="4"/>
                    <a:pt x="23" y="3"/>
                    <a:pt x="23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15" y="2"/>
                    <a:pt x="10" y="2"/>
                  </a:cubicBezTo>
                  <a:cubicBezTo>
                    <a:pt x="5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7" name="Freeform 967"/>
            <p:cNvSpPr>
              <a:spLocks/>
            </p:cNvSpPr>
            <p:nvPr/>
          </p:nvSpPr>
          <p:spPr bwMode="auto">
            <a:xfrm>
              <a:off x="856945" y="3318050"/>
              <a:ext cx="83364" cy="26325"/>
            </a:xfrm>
            <a:custGeom>
              <a:avLst/>
              <a:gdLst>
                <a:gd name="T0" fmla="*/ 19 w 24"/>
                <a:gd name="T1" fmla="*/ 0 h 8"/>
                <a:gd name="T2" fmla="*/ 3 w 24"/>
                <a:gd name="T3" fmla="*/ 0 h 8"/>
                <a:gd name="T4" fmla="*/ 0 w 24"/>
                <a:gd name="T5" fmla="*/ 7 h 8"/>
                <a:gd name="T6" fmla="*/ 10 w 24"/>
                <a:gd name="T7" fmla="*/ 3 h 8"/>
                <a:gd name="T8" fmla="*/ 24 w 24"/>
                <a:gd name="T9" fmla="*/ 8 h 8"/>
                <a:gd name="T10" fmla="*/ 23 w 24"/>
                <a:gd name="T11" fmla="*/ 6 h 8"/>
                <a:gd name="T12" fmla="*/ 19 w 24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1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7"/>
                    <a:pt x="0" y="7"/>
                  </a:cubicBezTo>
                  <a:cubicBezTo>
                    <a:pt x="0" y="7"/>
                    <a:pt x="1" y="3"/>
                    <a:pt x="10" y="3"/>
                  </a:cubicBezTo>
                  <a:cubicBezTo>
                    <a:pt x="18" y="3"/>
                    <a:pt x="24" y="8"/>
                    <a:pt x="24" y="8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4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90C5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8" name="Freeform 968"/>
            <p:cNvSpPr>
              <a:spLocks/>
            </p:cNvSpPr>
            <p:nvPr/>
          </p:nvSpPr>
          <p:spPr bwMode="auto">
            <a:xfrm>
              <a:off x="856945" y="3328287"/>
              <a:ext cx="83364" cy="20475"/>
            </a:xfrm>
            <a:custGeom>
              <a:avLst/>
              <a:gdLst>
                <a:gd name="T0" fmla="*/ 0 w 24"/>
                <a:gd name="T1" fmla="*/ 4 h 6"/>
                <a:gd name="T2" fmla="*/ 10 w 24"/>
                <a:gd name="T3" fmla="*/ 6 h 6"/>
                <a:gd name="T4" fmla="*/ 24 w 24"/>
                <a:gd name="T5" fmla="*/ 5 h 6"/>
                <a:gd name="T6" fmla="*/ 10 w 24"/>
                <a:gd name="T7" fmla="*/ 0 h 6"/>
                <a:gd name="T8" fmla="*/ 0 w 24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">
                  <a:moveTo>
                    <a:pt x="0" y="4"/>
                  </a:moveTo>
                  <a:cubicBezTo>
                    <a:pt x="0" y="4"/>
                    <a:pt x="5" y="6"/>
                    <a:pt x="10" y="6"/>
                  </a:cubicBezTo>
                  <a:cubicBezTo>
                    <a:pt x="15" y="6"/>
                    <a:pt x="24" y="5"/>
                    <a:pt x="24" y="5"/>
                  </a:cubicBezTo>
                  <a:cubicBezTo>
                    <a:pt x="24" y="5"/>
                    <a:pt x="18" y="0"/>
                    <a:pt x="10" y="0"/>
                  </a:cubicBezTo>
                  <a:cubicBezTo>
                    <a:pt x="1" y="0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9" name="Freeform 969"/>
            <p:cNvSpPr>
              <a:spLocks/>
            </p:cNvSpPr>
            <p:nvPr/>
          </p:nvSpPr>
          <p:spPr bwMode="auto">
            <a:xfrm>
              <a:off x="1006122" y="2304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D47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0" name="Freeform 970"/>
            <p:cNvSpPr>
              <a:spLocks/>
            </p:cNvSpPr>
            <p:nvPr/>
          </p:nvSpPr>
          <p:spPr bwMode="auto">
            <a:xfrm>
              <a:off x="915445" y="23045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D47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1" name="Freeform 971"/>
            <p:cNvSpPr>
              <a:spLocks/>
            </p:cNvSpPr>
            <p:nvPr/>
          </p:nvSpPr>
          <p:spPr bwMode="auto">
            <a:xfrm>
              <a:off x="777969" y="2304526"/>
              <a:ext cx="383179" cy="469468"/>
            </a:xfrm>
            <a:custGeom>
              <a:avLst/>
              <a:gdLst>
                <a:gd name="T0" fmla="*/ 66 w 111"/>
                <a:gd name="T1" fmla="*/ 0 h 136"/>
                <a:gd name="T2" fmla="*/ 40 w 111"/>
                <a:gd name="T3" fmla="*/ 0 h 136"/>
                <a:gd name="T4" fmla="*/ 9 w 111"/>
                <a:gd name="T5" fmla="*/ 12 h 136"/>
                <a:gd name="T6" fmla="*/ 0 w 111"/>
                <a:gd name="T7" fmla="*/ 61 h 136"/>
                <a:gd name="T8" fmla="*/ 1 w 111"/>
                <a:gd name="T9" fmla="*/ 123 h 136"/>
                <a:gd name="T10" fmla="*/ 16 w 111"/>
                <a:gd name="T11" fmla="*/ 126 h 136"/>
                <a:gd name="T12" fmla="*/ 16 w 111"/>
                <a:gd name="T13" fmla="*/ 132 h 136"/>
                <a:gd name="T14" fmla="*/ 85 w 111"/>
                <a:gd name="T15" fmla="*/ 136 h 136"/>
                <a:gd name="T16" fmla="*/ 89 w 111"/>
                <a:gd name="T17" fmla="*/ 132 h 136"/>
                <a:gd name="T18" fmla="*/ 109 w 111"/>
                <a:gd name="T19" fmla="*/ 134 h 136"/>
                <a:gd name="T20" fmla="*/ 111 w 111"/>
                <a:gd name="T21" fmla="*/ 71 h 136"/>
                <a:gd name="T22" fmla="*/ 95 w 111"/>
                <a:gd name="T23" fmla="*/ 11 h 136"/>
                <a:gd name="T24" fmla="*/ 66 w 111"/>
                <a:gd name="T2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136">
                  <a:moveTo>
                    <a:pt x="66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7" y="0"/>
                    <a:pt x="10" y="11"/>
                    <a:pt x="9" y="12"/>
                  </a:cubicBezTo>
                  <a:cubicBezTo>
                    <a:pt x="8" y="13"/>
                    <a:pt x="0" y="61"/>
                    <a:pt x="0" y="61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89" y="132"/>
                    <a:pt x="89" y="132"/>
                    <a:pt x="89" y="132"/>
                  </a:cubicBezTo>
                  <a:cubicBezTo>
                    <a:pt x="109" y="134"/>
                    <a:pt x="109" y="134"/>
                    <a:pt x="109" y="134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71"/>
                    <a:pt x="96" y="13"/>
                    <a:pt x="95" y="11"/>
                  </a:cubicBezTo>
                  <a:cubicBezTo>
                    <a:pt x="94" y="10"/>
                    <a:pt x="67" y="0"/>
                    <a:pt x="66" y="0"/>
                  </a:cubicBezTo>
                  <a:close/>
                </a:path>
              </a:pathLst>
            </a:custGeom>
            <a:solidFill>
              <a:srgbClr val="FDD47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2" name="Freeform 972"/>
            <p:cNvSpPr>
              <a:spLocks/>
            </p:cNvSpPr>
            <p:nvPr/>
          </p:nvSpPr>
          <p:spPr bwMode="auto">
            <a:xfrm>
              <a:off x="915445" y="2248951"/>
              <a:ext cx="90676" cy="89214"/>
            </a:xfrm>
            <a:custGeom>
              <a:avLst/>
              <a:gdLst>
                <a:gd name="T0" fmla="*/ 24 w 26"/>
                <a:gd name="T1" fmla="*/ 0 h 26"/>
                <a:gd name="T2" fmla="*/ 1 w 26"/>
                <a:gd name="T3" fmla="*/ 1 h 26"/>
                <a:gd name="T4" fmla="*/ 0 w 26"/>
                <a:gd name="T5" fmla="*/ 16 h 26"/>
                <a:gd name="T6" fmla="*/ 13 w 26"/>
                <a:gd name="T7" fmla="*/ 26 h 26"/>
                <a:gd name="T8" fmla="*/ 26 w 26"/>
                <a:gd name="T9" fmla="*/ 16 h 26"/>
                <a:gd name="T10" fmla="*/ 24 w 26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26"/>
                    <a:pt x="13" y="26"/>
                  </a:cubicBezTo>
                  <a:cubicBezTo>
                    <a:pt x="26" y="26"/>
                    <a:pt x="26" y="16"/>
                    <a:pt x="26" y="16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DAC4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3" name="Freeform 973"/>
            <p:cNvSpPr>
              <a:spLocks/>
            </p:cNvSpPr>
            <p:nvPr/>
          </p:nvSpPr>
          <p:spPr bwMode="auto">
            <a:xfrm>
              <a:off x="880346" y="2099775"/>
              <a:ext cx="73125" cy="193052"/>
            </a:xfrm>
            <a:custGeom>
              <a:avLst/>
              <a:gdLst>
                <a:gd name="T0" fmla="*/ 12 w 21"/>
                <a:gd name="T1" fmla="*/ 45 h 56"/>
                <a:gd name="T2" fmla="*/ 8 w 21"/>
                <a:gd name="T3" fmla="*/ 33 h 56"/>
                <a:gd name="T4" fmla="*/ 5 w 21"/>
                <a:gd name="T5" fmla="*/ 24 h 56"/>
                <a:gd name="T6" fmla="*/ 7 w 21"/>
                <a:gd name="T7" fmla="*/ 19 h 56"/>
                <a:gd name="T8" fmla="*/ 5 w 21"/>
                <a:gd name="T9" fmla="*/ 0 h 56"/>
                <a:gd name="T10" fmla="*/ 4 w 21"/>
                <a:gd name="T11" fmla="*/ 1 h 56"/>
                <a:gd name="T12" fmla="*/ 0 w 21"/>
                <a:gd name="T13" fmla="*/ 18 h 56"/>
                <a:gd name="T14" fmla="*/ 2 w 21"/>
                <a:gd name="T15" fmla="*/ 35 h 56"/>
                <a:gd name="T16" fmla="*/ 4 w 21"/>
                <a:gd name="T17" fmla="*/ 41 h 56"/>
                <a:gd name="T18" fmla="*/ 21 w 21"/>
                <a:gd name="T19" fmla="*/ 56 h 56"/>
                <a:gd name="T20" fmla="*/ 12 w 21"/>
                <a:gd name="T21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56">
                  <a:moveTo>
                    <a:pt x="12" y="45"/>
                  </a:moveTo>
                  <a:cubicBezTo>
                    <a:pt x="10" y="40"/>
                    <a:pt x="11" y="37"/>
                    <a:pt x="8" y="33"/>
                  </a:cubicBezTo>
                  <a:cubicBezTo>
                    <a:pt x="4" y="29"/>
                    <a:pt x="6" y="26"/>
                    <a:pt x="5" y="24"/>
                  </a:cubicBezTo>
                  <a:cubicBezTo>
                    <a:pt x="4" y="21"/>
                    <a:pt x="6" y="21"/>
                    <a:pt x="7" y="19"/>
                  </a:cubicBezTo>
                  <a:cubicBezTo>
                    <a:pt x="7" y="18"/>
                    <a:pt x="5" y="0"/>
                    <a:pt x="5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1" y="5"/>
                    <a:pt x="0" y="12"/>
                    <a:pt x="0" y="18"/>
                  </a:cubicBezTo>
                  <a:cubicBezTo>
                    <a:pt x="0" y="23"/>
                    <a:pt x="0" y="29"/>
                    <a:pt x="2" y="35"/>
                  </a:cubicBezTo>
                  <a:cubicBezTo>
                    <a:pt x="2" y="37"/>
                    <a:pt x="2" y="39"/>
                    <a:pt x="4" y="41"/>
                  </a:cubicBezTo>
                  <a:cubicBezTo>
                    <a:pt x="7" y="49"/>
                    <a:pt x="14" y="55"/>
                    <a:pt x="21" y="56"/>
                  </a:cubicBezTo>
                  <a:cubicBezTo>
                    <a:pt x="17" y="54"/>
                    <a:pt x="14" y="51"/>
                    <a:pt x="12" y="45"/>
                  </a:cubicBezTo>
                  <a:close/>
                </a:path>
              </a:pathLst>
            </a:custGeom>
            <a:solidFill>
              <a:srgbClr val="FDE7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4" name="Freeform 974"/>
            <p:cNvSpPr>
              <a:spLocks/>
            </p:cNvSpPr>
            <p:nvPr/>
          </p:nvSpPr>
          <p:spPr bwMode="auto">
            <a:xfrm>
              <a:off x="884733" y="2074912"/>
              <a:ext cx="155026" cy="217914"/>
            </a:xfrm>
            <a:custGeom>
              <a:avLst/>
              <a:gdLst>
                <a:gd name="T0" fmla="*/ 21 w 45"/>
                <a:gd name="T1" fmla="*/ 0 h 63"/>
                <a:gd name="T2" fmla="*/ 3 w 45"/>
                <a:gd name="T3" fmla="*/ 8 h 63"/>
                <a:gd name="T4" fmla="*/ 4 w 45"/>
                <a:gd name="T5" fmla="*/ 8 h 63"/>
                <a:gd name="T6" fmla="*/ 4 w 45"/>
                <a:gd name="T7" fmla="*/ 26 h 63"/>
                <a:gd name="T8" fmla="*/ 4 w 45"/>
                <a:gd name="T9" fmla="*/ 32 h 63"/>
                <a:gd name="T10" fmla="*/ 6 w 45"/>
                <a:gd name="T11" fmla="*/ 47 h 63"/>
                <a:gd name="T12" fmla="*/ 11 w 45"/>
                <a:gd name="T13" fmla="*/ 56 h 63"/>
                <a:gd name="T14" fmla="*/ 20 w 45"/>
                <a:gd name="T15" fmla="*/ 63 h 63"/>
                <a:gd name="T16" fmla="*/ 22 w 45"/>
                <a:gd name="T17" fmla="*/ 63 h 63"/>
                <a:gd name="T18" fmla="*/ 40 w 45"/>
                <a:gd name="T19" fmla="*/ 48 h 63"/>
                <a:gd name="T20" fmla="*/ 45 w 45"/>
                <a:gd name="T21" fmla="*/ 25 h 63"/>
                <a:gd name="T22" fmla="*/ 21 w 45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63">
                  <a:moveTo>
                    <a:pt x="21" y="0"/>
                  </a:moveTo>
                  <a:cubicBezTo>
                    <a:pt x="14" y="0"/>
                    <a:pt x="7" y="3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5" y="25"/>
                    <a:pt x="4" y="26"/>
                  </a:cubicBezTo>
                  <a:cubicBezTo>
                    <a:pt x="3" y="28"/>
                    <a:pt x="3" y="30"/>
                    <a:pt x="4" y="32"/>
                  </a:cubicBezTo>
                  <a:cubicBezTo>
                    <a:pt x="5" y="35"/>
                    <a:pt x="0" y="38"/>
                    <a:pt x="6" y="47"/>
                  </a:cubicBezTo>
                  <a:cubicBezTo>
                    <a:pt x="9" y="51"/>
                    <a:pt x="8" y="51"/>
                    <a:pt x="11" y="56"/>
                  </a:cubicBezTo>
                  <a:cubicBezTo>
                    <a:pt x="13" y="62"/>
                    <a:pt x="16" y="62"/>
                    <a:pt x="20" y="63"/>
                  </a:cubicBezTo>
                  <a:cubicBezTo>
                    <a:pt x="20" y="63"/>
                    <a:pt x="21" y="63"/>
                    <a:pt x="22" y="63"/>
                  </a:cubicBezTo>
                  <a:cubicBezTo>
                    <a:pt x="28" y="63"/>
                    <a:pt x="37" y="57"/>
                    <a:pt x="40" y="48"/>
                  </a:cubicBezTo>
                  <a:cubicBezTo>
                    <a:pt x="43" y="39"/>
                    <a:pt x="45" y="32"/>
                    <a:pt x="45" y="25"/>
                  </a:cubicBezTo>
                  <a:cubicBezTo>
                    <a:pt x="45" y="17"/>
                    <a:pt x="39" y="0"/>
                    <a:pt x="21" y="0"/>
                  </a:cubicBezTo>
                  <a:close/>
                </a:path>
              </a:pathLst>
            </a:custGeom>
            <a:solidFill>
              <a:srgbClr val="FDE7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5" name="Freeform 975"/>
            <p:cNvSpPr>
              <a:spLocks/>
            </p:cNvSpPr>
            <p:nvPr/>
          </p:nvSpPr>
          <p:spPr bwMode="auto">
            <a:xfrm>
              <a:off x="1029522" y="2168513"/>
              <a:ext cx="27788" cy="45338"/>
            </a:xfrm>
            <a:custGeom>
              <a:avLst/>
              <a:gdLst>
                <a:gd name="T0" fmla="*/ 4 w 8"/>
                <a:gd name="T1" fmla="*/ 0 h 13"/>
                <a:gd name="T2" fmla="*/ 0 w 8"/>
                <a:gd name="T3" fmla="*/ 5 h 13"/>
                <a:gd name="T4" fmla="*/ 1 w 8"/>
                <a:gd name="T5" fmla="*/ 13 h 13"/>
                <a:gd name="T6" fmla="*/ 5 w 8"/>
                <a:gd name="T7" fmla="*/ 7 h 13"/>
                <a:gd name="T8" fmla="*/ 4 w 8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4" y="0"/>
                  </a:moveTo>
                  <a:cubicBezTo>
                    <a:pt x="1" y="0"/>
                    <a:pt x="0" y="3"/>
                    <a:pt x="0" y="5"/>
                  </a:cubicBezTo>
                  <a:cubicBezTo>
                    <a:pt x="0" y="7"/>
                    <a:pt x="0" y="13"/>
                    <a:pt x="1" y="13"/>
                  </a:cubicBezTo>
                  <a:cubicBezTo>
                    <a:pt x="3" y="13"/>
                    <a:pt x="5" y="10"/>
                    <a:pt x="5" y="7"/>
                  </a:cubicBezTo>
                  <a:cubicBezTo>
                    <a:pt x="6" y="4"/>
                    <a:pt x="8" y="0"/>
                    <a:pt x="4" y="0"/>
                  </a:cubicBezTo>
                  <a:close/>
                </a:path>
              </a:pathLst>
            </a:custGeom>
            <a:solidFill>
              <a:srgbClr val="F6D9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6" name="Freeform 976"/>
            <p:cNvSpPr>
              <a:spLocks/>
            </p:cNvSpPr>
            <p:nvPr/>
          </p:nvSpPr>
          <p:spPr bwMode="auto">
            <a:xfrm>
              <a:off x="953471" y="2155350"/>
              <a:ext cx="86288" cy="137476"/>
            </a:xfrm>
            <a:custGeom>
              <a:avLst/>
              <a:gdLst>
                <a:gd name="T0" fmla="*/ 24 w 25"/>
                <a:gd name="T1" fmla="*/ 0 h 40"/>
                <a:gd name="T2" fmla="*/ 17 w 25"/>
                <a:gd name="T3" fmla="*/ 0 h 40"/>
                <a:gd name="T4" fmla="*/ 17 w 25"/>
                <a:gd name="T5" fmla="*/ 1 h 40"/>
                <a:gd name="T6" fmla="*/ 19 w 25"/>
                <a:gd name="T7" fmla="*/ 9 h 40"/>
                <a:gd name="T8" fmla="*/ 16 w 25"/>
                <a:gd name="T9" fmla="*/ 19 h 40"/>
                <a:gd name="T10" fmla="*/ 13 w 25"/>
                <a:gd name="T11" fmla="*/ 27 h 40"/>
                <a:gd name="T12" fmla="*/ 4 w 25"/>
                <a:gd name="T13" fmla="*/ 39 h 40"/>
                <a:gd name="T14" fmla="*/ 2 w 25"/>
                <a:gd name="T15" fmla="*/ 39 h 40"/>
                <a:gd name="T16" fmla="*/ 0 w 25"/>
                <a:gd name="T17" fmla="*/ 40 h 40"/>
                <a:gd name="T18" fmla="*/ 2 w 25"/>
                <a:gd name="T19" fmla="*/ 40 h 40"/>
                <a:gd name="T20" fmla="*/ 20 w 25"/>
                <a:gd name="T21" fmla="*/ 25 h 40"/>
                <a:gd name="T22" fmla="*/ 23 w 25"/>
                <a:gd name="T23" fmla="*/ 17 h 40"/>
                <a:gd name="T24" fmla="*/ 23 w 25"/>
                <a:gd name="T25" fmla="*/ 12 h 40"/>
                <a:gd name="T26" fmla="*/ 24 w 25"/>
                <a:gd name="T27" fmla="*/ 5 h 40"/>
                <a:gd name="T28" fmla="*/ 25 w 25"/>
                <a:gd name="T29" fmla="*/ 4 h 40"/>
                <a:gd name="T30" fmla="*/ 24 w 25"/>
                <a:gd name="T31" fmla="*/ 3 h 40"/>
                <a:gd name="T32" fmla="*/ 24 w 25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40">
                  <a:moveTo>
                    <a:pt x="24" y="0"/>
                  </a:moveTo>
                  <a:cubicBezTo>
                    <a:pt x="23" y="0"/>
                    <a:pt x="17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3"/>
                    <a:pt x="20" y="6"/>
                    <a:pt x="19" y="9"/>
                  </a:cubicBezTo>
                  <a:cubicBezTo>
                    <a:pt x="18" y="11"/>
                    <a:pt x="19" y="17"/>
                    <a:pt x="16" y="19"/>
                  </a:cubicBezTo>
                  <a:cubicBezTo>
                    <a:pt x="13" y="22"/>
                    <a:pt x="14" y="23"/>
                    <a:pt x="13" y="27"/>
                  </a:cubicBezTo>
                  <a:cubicBezTo>
                    <a:pt x="12" y="31"/>
                    <a:pt x="6" y="38"/>
                    <a:pt x="4" y="39"/>
                  </a:cubicBezTo>
                  <a:cubicBezTo>
                    <a:pt x="3" y="39"/>
                    <a:pt x="3" y="39"/>
                    <a:pt x="2" y="39"/>
                  </a:cubicBezTo>
                  <a:cubicBezTo>
                    <a:pt x="2" y="40"/>
                    <a:pt x="1" y="40"/>
                    <a:pt x="0" y="40"/>
                  </a:cubicBezTo>
                  <a:cubicBezTo>
                    <a:pt x="1" y="40"/>
                    <a:pt x="1" y="40"/>
                    <a:pt x="2" y="40"/>
                  </a:cubicBezTo>
                  <a:cubicBezTo>
                    <a:pt x="8" y="40"/>
                    <a:pt x="18" y="34"/>
                    <a:pt x="20" y="25"/>
                  </a:cubicBezTo>
                  <a:cubicBezTo>
                    <a:pt x="21" y="22"/>
                    <a:pt x="22" y="19"/>
                    <a:pt x="23" y="17"/>
                  </a:cubicBezTo>
                  <a:cubicBezTo>
                    <a:pt x="23" y="15"/>
                    <a:pt x="23" y="14"/>
                    <a:pt x="23" y="12"/>
                  </a:cubicBezTo>
                  <a:cubicBezTo>
                    <a:pt x="23" y="11"/>
                    <a:pt x="23" y="6"/>
                    <a:pt x="24" y="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4" y="3"/>
                    <a:pt x="24" y="3"/>
                  </a:cubicBezTo>
                  <a:cubicBezTo>
                    <a:pt x="24" y="2"/>
                    <a:pt x="24" y="1"/>
                    <a:pt x="24" y="0"/>
                  </a:cubicBezTo>
                  <a:close/>
                </a:path>
              </a:pathLst>
            </a:custGeom>
            <a:solidFill>
              <a:srgbClr val="DAC4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7" name="Freeform 977"/>
            <p:cNvSpPr>
              <a:spLocks/>
            </p:cNvSpPr>
            <p:nvPr/>
          </p:nvSpPr>
          <p:spPr bwMode="auto">
            <a:xfrm>
              <a:off x="953471" y="2140725"/>
              <a:ext cx="83364" cy="152102"/>
            </a:xfrm>
            <a:custGeom>
              <a:avLst/>
              <a:gdLst>
                <a:gd name="T0" fmla="*/ 3 w 24"/>
                <a:gd name="T1" fmla="*/ 4 h 44"/>
                <a:gd name="T2" fmla="*/ 2 w 24"/>
                <a:gd name="T3" fmla="*/ 10 h 44"/>
                <a:gd name="T4" fmla="*/ 5 w 24"/>
                <a:gd name="T5" fmla="*/ 23 h 44"/>
                <a:gd name="T6" fmla="*/ 1 w 24"/>
                <a:gd name="T7" fmla="*/ 25 h 44"/>
                <a:gd name="T8" fmla="*/ 1 w 24"/>
                <a:gd name="T9" fmla="*/ 33 h 44"/>
                <a:gd name="T10" fmla="*/ 4 w 24"/>
                <a:gd name="T11" fmla="*/ 38 h 44"/>
                <a:gd name="T12" fmla="*/ 0 w 24"/>
                <a:gd name="T13" fmla="*/ 44 h 44"/>
                <a:gd name="T14" fmla="*/ 4 w 24"/>
                <a:gd name="T15" fmla="*/ 44 h 44"/>
                <a:gd name="T16" fmla="*/ 12 w 24"/>
                <a:gd name="T17" fmla="*/ 37 h 44"/>
                <a:gd name="T18" fmla="*/ 19 w 24"/>
                <a:gd name="T19" fmla="*/ 25 h 44"/>
                <a:gd name="T20" fmla="*/ 21 w 24"/>
                <a:gd name="T21" fmla="*/ 13 h 44"/>
                <a:gd name="T22" fmla="*/ 22 w 24"/>
                <a:gd name="T23" fmla="*/ 4 h 44"/>
                <a:gd name="T24" fmla="*/ 24 w 24"/>
                <a:gd name="T25" fmla="*/ 4 h 44"/>
                <a:gd name="T26" fmla="*/ 24 w 24"/>
                <a:gd name="T27" fmla="*/ 2 h 44"/>
                <a:gd name="T28" fmla="*/ 3 w 24"/>
                <a:gd name="T2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44">
                  <a:moveTo>
                    <a:pt x="3" y="4"/>
                  </a:moveTo>
                  <a:cubicBezTo>
                    <a:pt x="1" y="7"/>
                    <a:pt x="3" y="7"/>
                    <a:pt x="2" y="10"/>
                  </a:cubicBezTo>
                  <a:cubicBezTo>
                    <a:pt x="1" y="15"/>
                    <a:pt x="4" y="18"/>
                    <a:pt x="5" y="23"/>
                  </a:cubicBezTo>
                  <a:cubicBezTo>
                    <a:pt x="5" y="25"/>
                    <a:pt x="1" y="25"/>
                    <a:pt x="1" y="25"/>
                  </a:cubicBezTo>
                  <a:cubicBezTo>
                    <a:pt x="1" y="25"/>
                    <a:pt x="0" y="31"/>
                    <a:pt x="1" y="33"/>
                  </a:cubicBezTo>
                  <a:cubicBezTo>
                    <a:pt x="1" y="35"/>
                    <a:pt x="5" y="36"/>
                    <a:pt x="4" y="38"/>
                  </a:cubicBezTo>
                  <a:cubicBezTo>
                    <a:pt x="4" y="39"/>
                    <a:pt x="2" y="43"/>
                    <a:pt x="0" y="44"/>
                  </a:cubicBezTo>
                  <a:cubicBezTo>
                    <a:pt x="1" y="44"/>
                    <a:pt x="3" y="44"/>
                    <a:pt x="4" y="44"/>
                  </a:cubicBezTo>
                  <a:cubicBezTo>
                    <a:pt x="6" y="43"/>
                    <a:pt x="11" y="42"/>
                    <a:pt x="12" y="37"/>
                  </a:cubicBezTo>
                  <a:cubicBezTo>
                    <a:pt x="13" y="33"/>
                    <a:pt x="16" y="28"/>
                    <a:pt x="19" y="25"/>
                  </a:cubicBezTo>
                  <a:cubicBezTo>
                    <a:pt x="22" y="23"/>
                    <a:pt x="22" y="16"/>
                    <a:pt x="21" y="13"/>
                  </a:cubicBezTo>
                  <a:cubicBezTo>
                    <a:pt x="21" y="11"/>
                    <a:pt x="22" y="4"/>
                    <a:pt x="22" y="4"/>
                  </a:cubicBezTo>
                  <a:cubicBezTo>
                    <a:pt x="22" y="4"/>
                    <a:pt x="23" y="4"/>
                    <a:pt x="24" y="4"/>
                  </a:cubicBezTo>
                  <a:cubicBezTo>
                    <a:pt x="24" y="4"/>
                    <a:pt x="24" y="3"/>
                    <a:pt x="24" y="2"/>
                  </a:cubicBezTo>
                  <a:cubicBezTo>
                    <a:pt x="24" y="2"/>
                    <a:pt x="5" y="0"/>
                    <a:pt x="3" y="4"/>
                  </a:cubicBezTo>
                  <a:close/>
                </a:path>
              </a:pathLst>
            </a:custGeom>
            <a:solidFill>
              <a:srgbClr val="F6D9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8" name="Freeform 978"/>
            <p:cNvSpPr>
              <a:spLocks/>
            </p:cNvSpPr>
            <p:nvPr/>
          </p:nvSpPr>
          <p:spPr bwMode="auto">
            <a:xfrm>
              <a:off x="1032447" y="2175826"/>
              <a:ext cx="17550" cy="30713"/>
            </a:xfrm>
            <a:custGeom>
              <a:avLst/>
              <a:gdLst>
                <a:gd name="T0" fmla="*/ 1 w 5"/>
                <a:gd name="T1" fmla="*/ 2 h 9"/>
                <a:gd name="T2" fmla="*/ 1 w 5"/>
                <a:gd name="T3" fmla="*/ 5 h 9"/>
                <a:gd name="T4" fmla="*/ 0 w 5"/>
                <a:gd name="T5" fmla="*/ 9 h 9"/>
                <a:gd name="T6" fmla="*/ 3 w 5"/>
                <a:gd name="T7" fmla="*/ 5 h 9"/>
                <a:gd name="T8" fmla="*/ 4 w 5"/>
                <a:gd name="T9" fmla="*/ 0 h 9"/>
                <a:gd name="T10" fmla="*/ 1 w 5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9">
                  <a:moveTo>
                    <a:pt x="1" y="2"/>
                  </a:moveTo>
                  <a:cubicBezTo>
                    <a:pt x="0" y="4"/>
                    <a:pt x="0" y="4"/>
                    <a:pt x="1" y="5"/>
                  </a:cubicBezTo>
                  <a:cubicBezTo>
                    <a:pt x="1" y="6"/>
                    <a:pt x="0" y="8"/>
                    <a:pt x="0" y="9"/>
                  </a:cubicBezTo>
                  <a:cubicBezTo>
                    <a:pt x="1" y="9"/>
                    <a:pt x="3" y="7"/>
                    <a:pt x="3" y="5"/>
                  </a:cubicBezTo>
                  <a:cubicBezTo>
                    <a:pt x="4" y="4"/>
                    <a:pt x="5" y="1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lose/>
                </a:path>
              </a:pathLst>
            </a:custGeom>
            <a:solidFill>
              <a:srgbClr val="DAC4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9" name="Freeform 979"/>
            <p:cNvSpPr>
              <a:spLocks/>
            </p:cNvSpPr>
            <p:nvPr/>
          </p:nvSpPr>
          <p:spPr bwMode="auto">
            <a:xfrm>
              <a:off x="943234" y="2221164"/>
              <a:ext cx="27788" cy="13163"/>
            </a:xfrm>
            <a:custGeom>
              <a:avLst/>
              <a:gdLst>
                <a:gd name="T0" fmla="*/ 0 w 8"/>
                <a:gd name="T1" fmla="*/ 0 h 4"/>
                <a:gd name="T2" fmla="*/ 2 w 8"/>
                <a:gd name="T3" fmla="*/ 3 h 4"/>
                <a:gd name="T4" fmla="*/ 3 w 8"/>
                <a:gd name="T5" fmla="*/ 4 h 4"/>
                <a:gd name="T6" fmla="*/ 5 w 8"/>
                <a:gd name="T7" fmla="*/ 3 h 4"/>
                <a:gd name="T8" fmla="*/ 8 w 8"/>
                <a:gd name="T9" fmla="*/ 1 h 4"/>
                <a:gd name="T10" fmla="*/ 4 w 8"/>
                <a:gd name="T11" fmla="*/ 1 h 4"/>
                <a:gd name="T12" fmla="*/ 0 w 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cubicBezTo>
                    <a:pt x="0" y="0"/>
                    <a:pt x="0" y="3"/>
                    <a:pt x="2" y="3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4"/>
                    <a:pt x="5" y="4"/>
                    <a:pt x="5" y="3"/>
                  </a:cubicBezTo>
                  <a:cubicBezTo>
                    <a:pt x="7" y="3"/>
                    <a:pt x="8" y="1"/>
                    <a:pt x="8" y="1"/>
                  </a:cubicBezTo>
                  <a:cubicBezTo>
                    <a:pt x="8" y="1"/>
                    <a:pt x="6" y="1"/>
                    <a:pt x="4" y="1"/>
                  </a:cubicBezTo>
                  <a:cubicBezTo>
                    <a:pt x="2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AC4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0" name="Freeform 980"/>
            <p:cNvSpPr>
              <a:spLocks/>
            </p:cNvSpPr>
            <p:nvPr/>
          </p:nvSpPr>
          <p:spPr bwMode="auto">
            <a:xfrm>
              <a:off x="859870" y="2168513"/>
              <a:ext cx="27788" cy="45338"/>
            </a:xfrm>
            <a:custGeom>
              <a:avLst/>
              <a:gdLst>
                <a:gd name="T0" fmla="*/ 4 w 8"/>
                <a:gd name="T1" fmla="*/ 0 h 13"/>
                <a:gd name="T2" fmla="*/ 2 w 8"/>
                <a:gd name="T3" fmla="*/ 7 h 13"/>
                <a:gd name="T4" fmla="*/ 6 w 8"/>
                <a:gd name="T5" fmla="*/ 13 h 13"/>
                <a:gd name="T6" fmla="*/ 7 w 8"/>
                <a:gd name="T7" fmla="*/ 9 h 13"/>
                <a:gd name="T8" fmla="*/ 8 w 8"/>
                <a:gd name="T9" fmla="*/ 5 h 13"/>
                <a:gd name="T10" fmla="*/ 4 w 8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3">
                  <a:moveTo>
                    <a:pt x="4" y="0"/>
                  </a:moveTo>
                  <a:cubicBezTo>
                    <a:pt x="0" y="0"/>
                    <a:pt x="2" y="4"/>
                    <a:pt x="2" y="7"/>
                  </a:cubicBezTo>
                  <a:cubicBezTo>
                    <a:pt x="3" y="10"/>
                    <a:pt x="5" y="13"/>
                    <a:pt x="6" y="13"/>
                  </a:cubicBezTo>
                  <a:cubicBezTo>
                    <a:pt x="7" y="13"/>
                    <a:pt x="7" y="11"/>
                    <a:pt x="7" y="9"/>
                  </a:cubicBezTo>
                  <a:cubicBezTo>
                    <a:pt x="7" y="7"/>
                    <a:pt x="8" y="6"/>
                    <a:pt x="8" y="5"/>
                  </a:cubicBezTo>
                  <a:cubicBezTo>
                    <a:pt x="8" y="3"/>
                    <a:pt x="7" y="0"/>
                    <a:pt x="4" y="0"/>
                  </a:cubicBezTo>
                  <a:close/>
                </a:path>
              </a:pathLst>
            </a:custGeom>
            <a:solidFill>
              <a:srgbClr val="FDE7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1" name="Freeform 981"/>
            <p:cNvSpPr>
              <a:spLocks/>
            </p:cNvSpPr>
            <p:nvPr/>
          </p:nvSpPr>
          <p:spPr bwMode="auto">
            <a:xfrm>
              <a:off x="867183" y="2172900"/>
              <a:ext cx="17550" cy="33638"/>
            </a:xfrm>
            <a:custGeom>
              <a:avLst/>
              <a:gdLst>
                <a:gd name="T0" fmla="*/ 1 w 5"/>
                <a:gd name="T1" fmla="*/ 0 h 10"/>
                <a:gd name="T2" fmla="*/ 1 w 5"/>
                <a:gd name="T3" fmla="*/ 5 h 10"/>
                <a:gd name="T4" fmla="*/ 4 w 5"/>
                <a:gd name="T5" fmla="*/ 9 h 10"/>
                <a:gd name="T6" fmla="*/ 4 w 5"/>
                <a:gd name="T7" fmla="*/ 6 h 10"/>
                <a:gd name="T8" fmla="*/ 4 w 5"/>
                <a:gd name="T9" fmla="*/ 3 h 10"/>
                <a:gd name="T10" fmla="*/ 1 w 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1" y="0"/>
                  </a:moveTo>
                  <a:cubicBezTo>
                    <a:pt x="0" y="1"/>
                    <a:pt x="1" y="4"/>
                    <a:pt x="1" y="5"/>
                  </a:cubicBezTo>
                  <a:cubicBezTo>
                    <a:pt x="1" y="7"/>
                    <a:pt x="3" y="10"/>
                    <a:pt x="4" y="9"/>
                  </a:cubicBezTo>
                  <a:cubicBezTo>
                    <a:pt x="4" y="8"/>
                    <a:pt x="3" y="6"/>
                    <a:pt x="4" y="6"/>
                  </a:cubicBezTo>
                  <a:cubicBezTo>
                    <a:pt x="4" y="5"/>
                    <a:pt x="5" y="5"/>
                    <a:pt x="4" y="3"/>
                  </a:cubicBezTo>
                  <a:cubicBezTo>
                    <a:pt x="4" y="2"/>
                    <a:pt x="3" y="0"/>
                    <a:pt x="1" y="0"/>
                  </a:cubicBezTo>
                  <a:close/>
                </a:path>
              </a:pathLst>
            </a:custGeom>
            <a:solidFill>
              <a:srgbClr val="E4CC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2" name="Freeform 982"/>
            <p:cNvSpPr>
              <a:spLocks/>
            </p:cNvSpPr>
            <p:nvPr/>
          </p:nvSpPr>
          <p:spPr bwMode="auto">
            <a:xfrm>
              <a:off x="943234" y="2210926"/>
              <a:ext cx="20475" cy="13163"/>
            </a:xfrm>
            <a:custGeom>
              <a:avLst/>
              <a:gdLst>
                <a:gd name="T0" fmla="*/ 3 w 6"/>
                <a:gd name="T1" fmla="*/ 2 h 4"/>
                <a:gd name="T2" fmla="*/ 0 w 6"/>
                <a:gd name="T3" fmla="*/ 3 h 4"/>
                <a:gd name="T4" fmla="*/ 5 w 6"/>
                <a:gd name="T5" fmla="*/ 4 h 4"/>
                <a:gd name="T6" fmla="*/ 5 w 6"/>
                <a:gd name="T7" fmla="*/ 0 h 4"/>
                <a:gd name="T8" fmla="*/ 3 w 6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2"/>
                  </a:moveTo>
                  <a:cubicBezTo>
                    <a:pt x="2" y="2"/>
                    <a:pt x="0" y="2"/>
                    <a:pt x="0" y="3"/>
                  </a:cubicBezTo>
                  <a:cubicBezTo>
                    <a:pt x="0" y="4"/>
                    <a:pt x="3" y="4"/>
                    <a:pt x="5" y="4"/>
                  </a:cubicBezTo>
                  <a:cubicBezTo>
                    <a:pt x="6" y="4"/>
                    <a:pt x="5" y="1"/>
                    <a:pt x="5" y="0"/>
                  </a:cubicBezTo>
                  <a:cubicBezTo>
                    <a:pt x="4" y="0"/>
                    <a:pt x="4" y="2"/>
                    <a:pt x="3" y="2"/>
                  </a:cubicBezTo>
                  <a:close/>
                </a:path>
              </a:pathLst>
            </a:custGeom>
            <a:solidFill>
              <a:srgbClr val="FEF4E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3" name="Freeform 983"/>
            <p:cNvSpPr>
              <a:spLocks/>
            </p:cNvSpPr>
            <p:nvPr/>
          </p:nvSpPr>
          <p:spPr bwMode="auto">
            <a:xfrm>
              <a:off x="940308" y="2266501"/>
              <a:ext cx="33638" cy="16087"/>
            </a:xfrm>
            <a:custGeom>
              <a:avLst/>
              <a:gdLst>
                <a:gd name="T0" fmla="*/ 5 w 10"/>
                <a:gd name="T1" fmla="*/ 1 h 5"/>
                <a:gd name="T2" fmla="*/ 1 w 10"/>
                <a:gd name="T3" fmla="*/ 1 h 5"/>
                <a:gd name="T4" fmla="*/ 5 w 10"/>
                <a:gd name="T5" fmla="*/ 5 h 5"/>
                <a:gd name="T6" fmla="*/ 9 w 10"/>
                <a:gd name="T7" fmla="*/ 3 h 5"/>
                <a:gd name="T8" fmla="*/ 5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5" y="1"/>
                  </a:moveTo>
                  <a:cubicBezTo>
                    <a:pt x="4" y="1"/>
                    <a:pt x="1" y="0"/>
                    <a:pt x="1" y="1"/>
                  </a:cubicBezTo>
                  <a:cubicBezTo>
                    <a:pt x="0" y="3"/>
                    <a:pt x="2" y="4"/>
                    <a:pt x="5" y="5"/>
                  </a:cubicBezTo>
                  <a:cubicBezTo>
                    <a:pt x="7" y="5"/>
                    <a:pt x="9" y="4"/>
                    <a:pt x="9" y="3"/>
                  </a:cubicBezTo>
                  <a:cubicBezTo>
                    <a:pt x="10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FEF4E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4" name="Freeform 984"/>
            <p:cNvSpPr>
              <a:spLocks/>
            </p:cNvSpPr>
            <p:nvPr/>
          </p:nvSpPr>
          <p:spPr bwMode="auto">
            <a:xfrm>
              <a:off x="930071" y="2241638"/>
              <a:ext cx="54113" cy="10237"/>
            </a:xfrm>
            <a:custGeom>
              <a:avLst/>
              <a:gdLst>
                <a:gd name="T0" fmla="*/ 10 w 16"/>
                <a:gd name="T1" fmla="*/ 1 h 3"/>
                <a:gd name="T2" fmla="*/ 8 w 16"/>
                <a:gd name="T3" fmla="*/ 1 h 3"/>
                <a:gd name="T4" fmla="*/ 6 w 16"/>
                <a:gd name="T5" fmla="*/ 0 h 3"/>
                <a:gd name="T6" fmla="*/ 0 w 16"/>
                <a:gd name="T7" fmla="*/ 1 h 3"/>
                <a:gd name="T8" fmla="*/ 8 w 16"/>
                <a:gd name="T9" fmla="*/ 3 h 3"/>
                <a:gd name="T10" fmla="*/ 16 w 16"/>
                <a:gd name="T11" fmla="*/ 1 h 3"/>
                <a:gd name="T12" fmla="*/ 10 w 16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">
                  <a:moveTo>
                    <a:pt x="10" y="1"/>
                  </a:moveTo>
                  <a:cubicBezTo>
                    <a:pt x="9" y="0"/>
                    <a:pt x="8" y="1"/>
                    <a:pt x="8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5" y="1"/>
                    <a:pt x="1" y="1"/>
                    <a:pt x="0" y="1"/>
                  </a:cubicBezTo>
                  <a:cubicBezTo>
                    <a:pt x="0" y="1"/>
                    <a:pt x="4" y="3"/>
                    <a:pt x="8" y="3"/>
                  </a:cubicBezTo>
                  <a:cubicBezTo>
                    <a:pt x="11" y="3"/>
                    <a:pt x="16" y="2"/>
                    <a:pt x="16" y="1"/>
                  </a:cubicBezTo>
                  <a:cubicBezTo>
                    <a:pt x="15" y="0"/>
                    <a:pt x="10" y="1"/>
                    <a:pt x="10" y="1"/>
                  </a:cubicBezTo>
                  <a:close/>
                </a:path>
              </a:pathLst>
            </a:custGeom>
            <a:solidFill>
              <a:srgbClr val="DABA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5" name="Freeform 985"/>
            <p:cNvSpPr>
              <a:spLocks/>
            </p:cNvSpPr>
            <p:nvPr/>
          </p:nvSpPr>
          <p:spPr bwMode="auto">
            <a:xfrm>
              <a:off x="932995" y="2251876"/>
              <a:ext cx="30713" cy="7313"/>
            </a:xfrm>
            <a:custGeom>
              <a:avLst/>
              <a:gdLst>
                <a:gd name="T0" fmla="*/ 6 w 9"/>
                <a:gd name="T1" fmla="*/ 1 h 2"/>
                <a:gd name="T2" fmla="*/ 0 w 9"/>
                <a:gd name="T3" fmla="*/ 0 h 2"/>
                <a:gd name="T4" fmla="*/ 4 w 9"/>
                <a:gd name="T5" fmla="*/ 1 h 2"/>
                <a:gd name="T6" fmla="*/ 9 w 9"/>
                <a:gd name="T7" fmla="*/ 1 h 2"/>
                <a:gd name="T8" fmla="*/ 6 w 9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">
                  <a:moveTo>
                    <a:pt x="6" y="1"/>
                  </a:moveTo>
                  <a:cubicBezTo>
                    <a:pt x="4" y="1"/>
                    <a:pt x="0" y="0"/>
                    <a:pt x="0" y="0"/>
                  </a:cubicBezTo>
                  <a:cubicBezTo>
                    <a:pt x="0" y="0"/>
                    <a:pt x="3" y="1"/>
                    <a:pt x="4" y="1"/>
                  </a:cubicBezTo>
                  <a:cubicBezTo>
                    <a:pt x="5" y="2"/>
                    <a:pt x="9" y="2"/>
                    <a:pt x="9" y="1"/>
                  </a:cubicBezTo>
                  <a:cubicBezTo>
                    <a:pt x="9" y="1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EF4E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6" name="Freeform 986"/>
            <p:cNvSpPr>
              <a:spLocks/>
            </p:cNvSpPr>
            <p:nvPr/>
          </p:nvSpPr>
          <p:spPr bwMode="auto">
            <a:xfrm>
              <a:off x="918371" y="2172900"/>
              <a:ext cx="11700" cy="10237"/>
            </a:xfrm>
            <a:custGeom>
              <a:avLst/>
              <a:gdLst>
                <a:gd name="T0" fmla="*/ 1 w 3"/>
                <a:gd name="T1" fmla="*/ 0 h 3"/>
                <a:gd name="T2" fmla="*/ 0 w 3"/>
                <a:gd name="T3" fmla="*/ 1 h 3"/>
                <a:gd name="T4" fmla="*/ 1 w 3"/>
                <a:gd name="T5" fmla="*/ 2 h 3"/>
                <a:gd name="T6" fmla="*/ 3 w 3"/>
                <a:gd name="T7" fmla="*/ 1 h 3"/>
                <a:gd name="T8" fmla="*/ 1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7" name="Freeform 987"/>
            <p:cNvSpPr>
              <a:spLocks/>
            </p:cNvSpPr>
            <p:nvPr/>
          </p:nvSpPr>
          <p:spPr bwMode="auto">
            <a:xfrm>
              <a:off x="984184" y="2172900"/>
              <a:ext cx="10237" cy="10237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8" name="Freeform 988"/>
            <p:cNvSpPr>
              <a:spLocks/>
            </p:cNvSpPr>
            <p:nvPr/>
          </p:nvSpPr>
          <p:spPr bwMode="auto">
            <a:xfrm>
              <a:off x="950546" y="2300139"/>
              <a:ext cx="23400" cy="14625"/>
            </a:xfrm>
            <a:custGeom>
              <a:avLst/>
              <a:gdLst>
                <a:gd name="T0" fmla="*/ 4 w 7"/>
                <a:gd name="T1" fmla="*/ 2 h 4"/>
                <a:gd name="T2" fmla="*/ 1 w 7"/>
                <a:gd name="T3" fmla="*/ 2 h 4"/>
                <a:gd name="T4" fmla="*/ 4 w 7"/>
                <a:gd name="T5" fmla="*/ 4 h 4"/>
                <a:gd name="T6" fmla="*/ 6 w 7"/>
                <a:gd name="T7" fmla="*/ 0 h 4"/>
                <a:gd name="T8" fmla="*/ 4 w 7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2"/>
                  </a:moveTo>
                  <a:cubicBezTo>
                    <a:pt x="3" y="3"/>
                    <a:pt x="1" y="1"/>
                    <a:pt x="1" y="2"/>
                  </a:cubicBezTo>
                  <a:cubicBezTo>
                    <a:pt x="0" y="2"/>
                    <a:pt x="2" y="4"/>
                    <a:pt x="4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lose/>
                </a:path>
              </a:pathLst>
            </a:custGeom>
            <a:solidFill>
              <a:srgbClr val="DFCAC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9" name="Freeform 989"/>
            <p:cNvSpPr>
              <a:spLocks/>
            </p:cNvSpPr>
            <p:nvPr/>
          </p:nvSpPr>
          <p:spPr bwMode="auto">
            <a:xfrm>
              <a:off x="905208" y="2172900"/>
              <a:ext cx="35100" cy="2924"/>
            </a:xfrm>
            <a:custGeom>
              <a:avLst/>
              <a:gdLst>
                <a:gd name="T0" fmla="*/ 7 w 10"/>
                <a:gd name="T1" fmla="*/ 0 h 1"/>
                <a:gd name="T2" fmla="*/ 5 w 10"/>
                <a:gd name="T3" fmla="*/ 0 h 1"/>
                <a:gd name="T4" fmla="*/ 2 w 10"/>
                <a:gd name="T5" fmla="*/ 0 h 1"/>
                <a:gd name="T6" fmla="*/ 0 w 10"/>
                <a:gd name="T7" fmla="*/ 1 h 1"/>
                <a:gd name="T8" fmla="*/ 0 w 10"/>
                <a:gd name="T9" fmla="*/ 1 h 1"/>
                <a:gd name="T10" fmla="*/ 5 w 10"/>
                <a:gd name="T11" fmla="*/ 0 h 1"/>
                <a:gd name="T12" fmla="*/ 9 w 10"/>
                <a:gd name="T13" fmla="*/ 1 h 1"/>
                <a:gd name="T14" fmla="*/ 10 w 10"/>
                <a:gd name="T15" fmla="*/ 1 h 1"/>
                <a:gd name="T16" fmla="*/ 10 w 10"/>
                <a:gd name="T17" fmla="*/ 1 h 1"/>
                <a:gd name="T18" fmla="*/ 9 w 10"/>
                <a:gd name="T19" fmla="*/ 0 h 1"/>
                <a:gd name="T20" fmla="*/ 7 w 10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">
                  <a:moveTo>
                    <a:pt x="7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6" y="1"/>
                    <a:pt x="8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0" name="Freeform 990"/>
            <p:cNvSpPr>
              <a:spLocks/>
            </p:cNvSpPr>
            <p:nvPr/>
          </p:nvSpPr>
          <p:spPr bwMode="auto">
            <a:xfrm>
              <a:off x="973946" y="2172900"/>
              <a:ext cx="35100" cy="2924"/>
            </a:xfrm>
            <a:custGeom>
              <a:avLst/>
              <a:gdLst>
                <a:gd name="T0" fmla="*/ 5 w 10"/>
                <a:gd name="T1" fmla="*/ 0 h 1"/>
                <a:gd name="T2" fmla="*/ 3 w 10"/>
                <a:gd name="T3" fmla="*/ 0 h 1"/>
                <a:gd name="T4" fmla="*/ 2 w 10"/>
                <a:gd name="T5" fmla="*/ 0 h 1"/>
                <a:gd name="T6" fmla="*/ 0 w 10"/>
                <a:gd name="T7" fmla="*/ 1 h 1"/>
                <a:gd name="T8" fmla="*/ 0 w 10"/>
                <a:gd name="T9" fmla="*/ 1 h 1"/>
                <a:gd name="T10" fmla="*/ 2 w 10"/>
                <a:gd name="T11" fmla="*/ 1 h 1"/>
                <a:gd name="T12" fmla="*/ 5 w 10"/>
                <a:gd name="T13" fmla="*/ 0 h 1"/>
                <a:gd name="T14" fmla="*/ 10 w 10"/>
                <a:gd name="T15" fmla="*/ 1 h 1"/>
                <a:gd name="T16" fmla="*/ 10 w 10"/>
                <a:gd name="T17" fmla="*/ 1 h 1"/>
                <a:gd name="T18" fmla="*/ 9 w 10"/>
                <a:gd name="T19" fmla="*/ 0 h 1"/>
                <a:gd name="T20" fmla="*/ 5 w 10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">
                  <a:moveTo>
                    <a:pt x="5" y="0"/>
                  </a:move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0"/>
                  </a:cubicBezTo>
                  <a:cubicBezTo>
                    <a:pt x="8" y="0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1" name="Freeform 991"/>
            <p:cNvSpPr>
              <a:spLocks/>
            </p:cNvSpPr>
            <p:nvPr/>
          </p:nvSpPr>
          <p:spPr bwMode="auto">
            <a:xfrm>
              <a:off x="1022209" y="2183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2" name="Freeform 992"/>
            <p:cNvSpPr>
              <a:spLocks/>
            </p:cNvSpPr>
            <p:nvPr/>
          </p:nvSpPr>
          <p:spPr bwMode="auto">
            <a:xfrm>
              <a:off x="905208" y="2304526"/>
              <a:ext cx="106764" cy="38025"/>
            </a:xfrm>
            <a:custGeom>
              <a:avLst/>
              <a:gdLst>
                <a:gd name="T0" fmla="*/ 25 w 31"/>
                <a:gd name="T1" fmla="*/ 6 h 11"/>
                <a:gd name="T2" fmla="*/ 16 w 31"/>
                <a:gd name="T3" fmla="*/ 9 h 11"/>
                <a:gd name="T4" fmla="*/ 3 w 31"/>
                <a:gd name="T5" fmla="*/ 0 h 11"/>
                <a:gd name="T6" fmla="*/ 0 w 31"/>
                <a:gd name="T7" fmla="*/ 0 h 11"/>
                <a:gd name="T8" fmla="*/ 16 w 31"/>
                <a:gd name="T9" fmla="*/ 11 h 11"/>
                <a:gd name="T10" fmla="*/ 27 w 31"/>
                <a:gd name="T11" fmla="*/ 7 h 11"/>
                <a:gd name="T12" fmla="*/ 31 w 31"/>
                <a:gd name="T13" fmla="*/ 0 h 11"/>
                <a:gd name="T14" fmla="*/ 29 w 31"/>
                <a:gd name="T15" fmla="*/ 0 h 11"/>
                <a:gd name="T16" fmla="*/ 25 w 31"/>
                <a:gd name="T17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1">
                  <a:moveTo>
                    <a:pt x="25" y="6"/>
                  </a:moveTo>
                  <a:cubicBezTo>
                    <a:pt x="23" y="8"/>
                    <a:pt x="20" y="9"/>
                    <a:pt x="16" y="9"/>
                  </a:cubicBezTo>
                  <a:cubicBezTo>
                    <a:pt x="5" y="9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5" y="11"/>
                    <a:pt x="16" y="11"/>
                  </a:cubicBezTo>
                  <a:cubicBezTo>
                    <a:pt x="21" y="11"/>
                    <a:pt x="25" y="10"/>
                    <a:pt x="27" y="7"/>
                  </a:cubicBezTo>
                  <a:cubicBezTo>
                    <a:pt x="30" y="4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3"/>
                    <a:pt x="25" y="6"/>
                  </a:cubicBezTo>
                  <a:close/>
                </a:path>
              </a:pathLst>
            </a:custGeom>
            <a:solidFill>
              <a:srgbClr val="6485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3" name="Freeform 993"/>
            <p:cNvSpPr>
              <a:spLocks/>
            </p:cNvSpPr>
            <p:nvPr/>
          </p:nvSpPr>
          <p:spPr bwMode="auto">
            <a:xfrm>
              <a:off x="887658" y="2082225"/>
              <a:ext cx="68738" cy="80438"/>
            </a:xfrm>
            <a:custGeom>
              <a:avLst/>
              <a:gdLst>
                <a:gd name="T0" fmla="*/ 4 w 20"/>
                <a:gd name="T1" fmla="*/ 5 h 23"/>
                <a:gd name="T2" fmla="*/ 0 w 20"/>
                <a:gd name="T3" fmla="*/ 20 h 23"/>
                <a:gd name="T4" fmla="*/ 0 w 20"/>
                <a:gd name="T5" fmla="*/ 20 h 23"/>
                <a:gd name="T6" fmla="*/ 10 w 20"/>
                <a:gd name="T7" fmla="*/ 12 h 23"/>
                <a:gd name="T8" fmla="*/ 20 w 20"/>
                <a:gd name="T9" fmla="*/ 4 h 23"/>
                <a:gd name="T10" fmla="*/ 4 w 20"/>
                <a:gd name="T11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4" y="5"/>
                  </a:moveTo>
                  <a:cubicBezTo>
                    <a:pt x="0" y="10"/>
                    <a:pt x="0" y="15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3"/>
                    <a:pt x="7" y="14"/>
                    <a:pt x="10" y="12"/>
                  </a:cubicBezTo>
                  <a:cubicBezTo>
                    <a:pt x="12" y="11"/>
                    <a:pt x="19" y="9"/>
                    <a:pt x="20" y="4"/>
                  </a:cubicBezTo>
                  <a:cubicBezTo>
                    <a:pt x="20" y="0"/>
                    <a:pt x="8" y="1"/>
                    <a:pt x="4" y="5"/>
                  </a:cubicBezTo>
                  <a:close/>
                </a:path>
              </a:pathLst>
            </a:custGeom>
            <a:solidFill>
              <a:srgbClr val="FEF4E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4" name="Freeform 994"/>
            <p:cNvSpPr>
              <a:spLocks/>
            </p:cNvSpPr>
            <p:nvPr/>
          </p:nvSpPr>
          <p:spPr bwMode="auto">
            <a:xfrm>
              <a:off x="842320" y="2760831"/>
              <a:ext cx="235465" cy="560143"/>
            </a:xfrm>
            <a:custGeom>
              <a:avLst/>
              <a:gdLst>
                <a:gd name="T0" fmla="*/ 6 w 68"/>
                <a:gd name="T1" fmla="*/ 162 h 162"/>
                <a:gd name="T2" fmla="*/ 16 w 68"/>
                <a:gd name="T3" fmla="*/ 161 h 162"/>
                <a:gd name="T4" fmla="*/ 17 w 68"/>
                <a:gd name="T5" fmla="*/ 161 h 162"/>
                <a:gd name="T6" fmla="*/ 21 w 68"/>
                <a:gd name="T7" fmla="*/ 101 h 162"/>
                <a:gd name="T8" fmla="*/ 24 w 68"/>
                <a:gd name="T9" fmla="*/ 93 h 162"/>
                <a:gd name="T10" fmla="*/ 23 w 68"/>
                <a:gd name="T11" fmla="*/ 86 h 162"/>
                <a:gd name="T12" fmla="*/ 29 w 68"/>
                <a:gd name="T13" fmla="*/ 37 h 162"/>
                <a:gd name="T14" fmla="*/ 35 w 68"/>
                <a:gd name="T15" fmla="*/ 33 h 162"/>
                <a:gd name="T16" fmla="*/ 35 w 68"/>
                <a:gd name="T17" fmla="*/ 33 h 162"/>
                <a:gd name="T18" fmla="*/ 35 w 68"/>
                <a:gd name="T19" fmla="*/ 33 h 162"/>
                <a:gd name="T20" fmla="*/ 37 w 68"/>
                <a:gd name="T21" fmla="*/ 37 h 162"/>
                <a:gd name="T22" fmla="*/ 45 w 68"/>
                <a:gd name="T23" fmla="*/ 160 h 162"/>
                <a:gd name="T24" fmla="*/ 54 w 68"/>
                <a:gd name="T25" fmla="*/ 159 h 162"/>
                <a:gd name="T26" fmla="*/ 63 w 68"/>
                <a:gd name="T27" fmla="*/ 160 h 162"/>
                <a:gd name="T28" fmla="*/ 68 w 68"/>
                <a:gd name="T29" fmla="*/ 2 h 162"/>
                <a:gd name="T30" fmla="*/ 0 w 68"/>
                <a:gd name="T31" fmla="*/ 0 h 162"/>
                <a:gd name="T32" fmla="*/ 6 w 68"/>
                <a:gd name="T33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162">
                  <a:moveTo>
                    <a:pt x="6" y="162"/>
                  </a:moveTo>
                  <a:cubicBezTo>
                    <a:pt x="6" y="162"/>
                    <a:pt x="12" y="161"/>
                    <a:pt x="16" y="161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7" y="33"/>
                    <a:pt x="37" y="37"/>
                    <a:pt x="37" y="37"/>
                  </a:cubicBezTo>
                  <a:cubicBezTo>
                    <a:pt x="45" y="160"/>
                    <a:pt x="45" y="160"/>
                    <a:pt x="45" y="160"/>
                  </a:cubicBezTo>
                  <a:cubicBezTo>
                    <a:pt x="45" y="160"/>
                    <a:pt x="50" y="159"/>
                    <a:pt x="54" y="159"/>
                  </a:cubicBezTo>
                  <a:cubicBezTo>
                    <a:pt x="58" y="159"/>
                    <a:pt x="63" y="160"/>
                    <a:pt x="63" y="16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" y="162"/>
                  </a:lnTo>
                  <a:close/>
                </a:path>
              </a:pathLst>
            </a:custGeom>
            <a:solidFill>
              <a:srgbClr val="6D7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5" name="Freeform 995"/>
            <p:cNvSpPr>
              <a:spLocks/>
            </p:cNvSpPr>
            <p:nvPr/>
          </p:nvSpPr>
          <p:spPr bwMode="auto">
            <a:xfrm>
              <a:off x="849633" y="2439078"/>
              <a:ext cx="7313" cy="13163"/>
            </a:xfrm>
            <a:custGeom>
              <a:avLst/>
              <a:gdLst>
                <a:gd name="T0" fmla="*/ 0 w 5"/>
                <a:gd name="T1" fmla="*/ 9 h 9"/>
                <a:gd name="T2" fmla="*/ 3 w 5"/>
                <a:gd name="T3" fmla="*/ 2 h 9"/>
                <a:gd name="T4" fmla="*/ 5 w 5"/>
                <a:gd name="T5" fmla="*/ 0 h 9"/>
                <a:gd name="T6" fmla="*/ 0 w 5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lnTo>
                    <a:pt x="3" y="2"/>
                  </a:lnTo>
                  <a:lnTo>
                    <a:pt x="5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2B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6" name="Freeform 996"/>
            <p:cNvSpPr>
              <a:spLocks/>
            </p:cNvSpPr>
            <p:nvPr/>
          </p:nvSpPr>
          <p:spPr bwMode="auto">
            <a:xfrm>
              <a:off x="826232" y="2424454"/>
              <a:ext cx="40951" cy="315903"/>
            </a:xfrm>
            <a:custGeom>
              <a:avLst/>
              <a:gdLst>
                <a:gd name="T0" fmla="*/ 23 w 28"/>
                <a:gd name="T1" fmla="*/ 7 h 216"/>
                <a:gd name="T2" fmla="*/ 23 w 28"/>
                <a:gd name="T3" fmla="*/ 0 h 216"/>
                <a:gd name="T4" fmla="*/ 21 w 28"/>
                <a:gd name="T5" fmla="*/ 7 h 216"/>
                <a:gd name="T6" fmla="*/ 19 w 28"/>
                <a:gd name="T7" fmla="*/ 12 h 216"/>
                <a:gd name="T8" fmla="*/ 9 w 28"/>
                <a:gd name="T9" fmla="*/ 74 h 216"/>
                <a:gd name="T10" fmla="*/ 0 w 28"/>
                <a:gd name="T11" fmla="*/ 213 h 216"/>
                <a:gd name="T12" fmla="*/ 4 w 28"/>
                <a:gd name="T13" fmla="*/ 216 h 216"/>
                <a:gd name="T14" fmla="*/ 23 w 28"/>
                <a:gd name="T15" fmla="*/ 15 h 216"/>
                <a:gd name="T16" fmla="*/ 28 w 28"/>
                <a:gd name="T17" fmla="*/ 0 h 216"/>
                <a:gd name="T18" fmla="*/ 23 w 28"/>
                <a:gd name="T19" fmla="*/ 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16">
                  <a:moveTo>
                    <a:pt x="23" y="7"/>
                  </a:moveTo>
                  <a:lnTo>
                    <a:pt x="23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9" y="74"/>
                  </a:lnTo>
                  <a:lnTo>
                    <a:pt x="0" y="213"/>
                  </a:lnTo>
                  <a:lnTo>
                    <a:pt x="4" y="216"/>
                  </a:lnTo>
                  <a:lnTo>
                    <a:pt x="23" y="15"/>
                  </a:lnTo>
                  <a:lnTo>
                    <a:pt x="28" y="0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E2B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7" name="Freeform 997"/>
            <p:cNvSpPr>
              <a:spLocks/>
            </p:cNvSpPr>
            <p:nvPr/>
          </p:nvSpPr>
          <p:spPr bwMode="auto">
            <a:xfrm>
              <a:off x="1057310" y="2442004"/>
              <a:ext cx="30713" cy="336379"/>
            </a:xfrm>
            <a:custGeom>
              <a:avLst/>
              <a:gdLst>
                <a:gd name="T0" fmla="*/ 5 w 9"/>
                <a:gd name="T1" fmla="*/ 5 h 97"/>
                <a:gd name="T2" fmla="*/ 5 w 9"/>
                <a:gd name="T3" fmla="*/ 6 h 97"/>
                <a:gd name="T4" fmla="*/ 3 w 9"/>
                <a:gd name="T5" fmla="*/ 1 h 97"/>
                <a:gd name="T6" fmla="*/ 3 w 9"/>
                <a:gd name="T7" fmla="*/ 6 h 97"/>
                <a:gd name="T8" fmla="*/ 0 w 9"/>
                <a:gd name="T9" fmla="*/ 0 h 97"/>
                <a:gd name="T10" fmla="*/ 3 w 9"/>
                <a:gd name="T11" fmla="*/ 9 h 97"/>
                <a:gd name="T12" fmla="*/ 3 w 9"/>
                <a:gd name="T13" fmla="*/ 15 h 97"/>
                <a:gd name="T14" fmla="*/ 6 w 9"/>
                <a:gd name="T15" fmla="*/ 59 h 97"/>
                <a:gd name="T16" fmla="*/ 4 w 9"/>
                <a:gd name="T17" fmla="*/ 97 h 97"/>
                <a:gd name="T18" fmla="*/ 8 w 9"/>
                <a:gd name="T19" fmla="*/ 92 h 97"/>
                <a:gd name="T20" fmla="*/ 9 w 9"/>
                <a:gd name="T21" fmla="*/ 41 h 97"/>
                <a:gd name="T22" fmla="*/ 5 w 9"/>
                <a:gd name="T23" fmla="*/ 15 h 97"/>
                <a:gd name="T24" fmla="*/ 5 w 9"/>
                <a:gd name="T25" fmla="*/ 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97">
                  <a:moveTo>
                    <a:pt x="5" y="5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3" y="2"/>
                    <a:pt x="3" y="1"/>
                  </a:cubicBezTo>
                  <a:cubicBezTo>
                    <a:pt x="3" y="1"/>
                    <a:pt x="3" y="6"/>
                    <a:pt x="3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5" y="15"/>
                    <a:pt x="5" y="15"/>
                    <a:pt x="5" y="15"/>
                  </a:cubicBezTo>
                  <a:lnTo>
                    <a:pt x="5" y="5"/>
                  </a:lnTo>
                  <a:close/>
                </a:path>
              </a:pathLst>
            </a:custGeom>
            <a:solidFill>
              <a:srgbClr val="E2B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8" name="Freeform 998"/>
            <p:cNvSpPr>
              <a:spLocks/>
            </p:cNvSpPr>
            <p:nvPr/>
          </p:nvSpPr>
          <p:spPr bwMode="auto">
            <a:xfrm>
              <a:off x="902283" y="2874908"/>
              <a:ext cx="61425" cy="453380"/>
            </a:xfrm>
            <a:custGeom>
              <a:avLst/>
              <a:gdLst>
                <a:gd name="T0" fmla="*/ 6 w 18"/>
                <a:gd name="T1" fmla="*/ 53 h 131"/>
                <a:gd name="T2" fmla="*/ 7 w 18"/>
                <a:gd name="T3" fmla="*/ 60 h 131"/>
                <a:gd name="T4" fmla="*/ 4 w 18"/>
                <a:gd name="T5" fmla="*/ 68 h 131"/>
                <a:gd name="T6" fmla="*/ 0 w 18"/>
                <a:gd name="T7" fmla="*/ 128 h 131"/>
                <a:gd name="T8" fmla="*/ 9 w 18"/>
                <a:gd name="T9" fmla="*/ 131 h 131"/>
                <a:gd name="T10" fmla="*/ 16 w 18"/>
                <a:gd name="T11" fmla="*/ 4 h 131"/>
                <a:gd name="T12" fmla="*/ 18 w 18"/>
                <a:gd name="T13" fmla="*/ 0 h 131"/>
                <a:gd name="T14" fmla="*/ 18 w 18"/>
                <a:gd name="T15" fmla="*/ 0 h 131"/>
                <a:gd name="T16" fmla="*/ 12 w 18"/>
                <a:gd name="T17" fmla="*/ 4 h 131"/>
                <a:gd name="T18" fmla="*/ 6 w 18"/>
                <a:gd name="T19" fmla="*/ 5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1">
                  <a:moveTo>
                    <a:pt x="6" y="53"/>
                  </a:moveTo>
                  <a:cubicBezTo>
                    <a:pt x="7" y="60"/>
                    <a:pt x="7" y="60"/>
                    <a:pt x="7" y="60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9"/>
                    <a:pt x="9" y="131"/>
                    <a:pt x="9" y="131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7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4"/>
                    <a:pt x="12" y="4"/>
                    <a:pt x="12" y="4"/>
                  </a:cubicBezTo>
                  <a:lnTo>
                    <a:pt x="6" y="53"/>
                  </a:lnTo>
                  <a:close/>
                </a:path>
              </a:pathLst>
            </a:custGeom>
            <a:solidFill>
              <a:srgbClr val="52576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9" name="Freeform 999"/>
            <p:cNvSpPr>
              <a:spLocks/>
            </p:cNvSpPr>
            <p:nvPr/>
          </p:nvSpPr>
          <p:spPr bwMode="auto">
            <a:xfrm>
              <a:off x="842320" y="2760831"/>
              <a:ext cx="235465" cy="542593"/>
            </a:xfrm>
            <a:custGeom>
              <a:avLst/>
              <a:gdLst>
                <a:gd name="T0" fmla="*/ 3 w 161"/>
                <a:gd name="T1" fmla="*/ 9 h 371"/>
                <a:gd name="T2" fmla="*/ 140 w 161"/>
                <a:gd name="T3" fmla="*/ 21 h 371"/>
                <a:gd name="T4" fmla="*/ 145 w 161"/>
                <a:gd name="T5" fmla="*/ 208 h 371"/>
                <a:gd name="T6" fmla="*/ 147 w 161"/>
                <a:gd name="T7" fmla="*/ 224 h 371"/>
                <a:gd name="T8" fmla="*/ 140 w 161"/>
                <a:gd name="T9" fmla="*/ 241 h 371"/>
                <a:gd name="T10" fmla="*/ 138 w 161"/>
                <a:gd name="T11" fmla="*/ 369 h 371"/>
                <a:gd name="T12" fmla="*/ 149 w 161"/>
                <a:gd name="T13" fmla="*/ 371 h 371"/>
                <a:gd name="T14" fmla="*/ 161 w 161"/>
                <a:gd name="T15" fmla="*/ 5 h 371"/>
                <a:gd name="T16" fmla="*/ 0 w 161"/>
                <a:gd name="T17" fmla="*/ 0 h 371"/>
                <a:gd name="T18" fmla="*/ 3 w 161"/>
                <a:gd name="T19" fmla="*/ 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371">
                  <a:moveTo>
                    <a:pt x="3" y="9"/>
                  </a:moveTo>
                  <a:lnTo>
                    <a:pt x="140" y="21"/>
                  </a:lnTo>
                  <a:lnTo>
                    <a:pt x="145" y="208"/>
                  </a:lnTo>
                  <a:lnTo>
                    <a:pt x="147" y="224"/>
                  </a:lnTo>
                  <a:lnTo>
                    <a:pt x="140" y="241"/>
                  </a:lnTo>
                  <a:lnTo>
                    <a:pt x="138" y="369"/>
                  </a:lnTo>
                  <a:lnTo>
                    <a:pt x="149" y="371"/>
                  </a:lnTo>
                  <a:lnTo>
                    <a:pt x="161" y="5"/>
                  </a:lnTo>
                  <a:lnTo>
                    <a:pt x="0" y="0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52576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0" name="Freeform 1000"/>
            <p:cNvSpPr>
              <a:spLocks/>
            </p:cNvSpPr>
            <p:nvPr/>
          </p:nvSpPr>
          <p:spPr bwMode="auto">
            <a:xfrm>
              <a:off x="859870" y="2023724"/>
              <a:ext cx="108226" cy="149176"/>
            </a:xfrm>
            <a:custGeom>
              <a:avLst/>
              <a:gdLst>
                <a:gd name="T0" fmla="*/ 10 w 31"/>
                <a:gd name="T1" fmla="*/ 8 h 43"/>
                <a:gd name="T2" fmla="*/ 1 w 31"/>
                <a:gd name="T3" fmla="*/ 35 h 43"/>
                <a:gd name="T4" fmla="*/ 3 w 31"/>
                <a:gd name="T5" fmla="*/ 42 h 43"/>
                <a:gd name="T6" fmla="*/ 6 w 31"/>
                <a:gd name="T7" fmla="*/ 43 h 43"/>
                <a:gd name="T8" fmla="*/ 10 w 31"/>
                <a:gd name="T9" fmla="*/ 21 h 43"/>
                <a:gd name="T10" fmla="*/ 25 w 31"/>
                <a:gd name="T11" fmla="*/ 14 h 43"/>
                <a:gd name="T12" fmla="*/ 31 w 31"/>
                <a:gd name="T13" fmla="*/ 4 h 43"/>
                <a:gd name="T14" fmla="*/ 10 w 31"/>
                <a:gd name="T15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43">
                  <a:moveTo>
                    <a:pt x="10" y="8"/>
                  </a:moveTo>
                  <a:cubicBezTo>
                    <a:pt x="1" y="18"/>
                    <a:pt x="0" y="30"/>
                    <a:pt x="1" y="35"/>
                  </a:cubicBezTo>
                  <a:cubicBezTo>
                    <a:pt x="2" y="40"/>
                    <a:pt x="3" y="42"/>
                    <a:pt x="3" y="42"/>
                  </a:cubicBezTo>
                  <a:cubicBezTo>
                    <a:pt x="3" y="42"/>
                    <a:pt x="5" y="42"/>
                    <a:pt x="6" y="43"/>
                  </a:cubicBezTo>
                  <a:cubicBezTo>
                    <a:pt x="5" y="34"/>
                    <a:pt x="6" y="24"/>
                    <a:pt x="10" y="21"/>
                  </a:cubicBezTo>
                  <a:cubicBezTo>
                    <a:pt x="18" y="17"/>
                    <a:pt x="25" y="19"/>
                    <a:pt x="25" y="14"/>
                  </a:cubicBezTo>
                  <a:cubicBezTo>
                    <a:pt x="25" y="11"/>
                    <a:pt x="28" y="7"/>
                    <a:pt x="31" y="4"/>
                  </a:cubicBezTo>
                  <a:cubicBezTo>
                    <a:pt x="25" y="1"/>
                    <a:pt x="18" y="0"/>
                    <a:pt x="10" y="8"/>
                  </a:cubicBezTo>
                  <a:close/>
                </a:path>
              </a:pathLst>
            </a:custGeom>
            <a:solidFill>
              <a:srgbClr val="E6BC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1" name="Freeform 1001"/>
            <p:cNvSpPr>
              <a:spLocks/>
            </p:cNvSpPr>
            <p:nvPr/>
          </p:nvSpPr>
          <p:spPr bwMode="auto">
            <a:xfrm>
              <a:off x="946158" y="2048587"/>
              <a:ext cx="90676" cy="51188"/>
            </a:xfrm>
            <a:custGeom>
              <a:avLst/>
              <a:gdLst>
                <a:gd name="T0" fmla="*/ 16 w 26"/>
                <a:gd name="T1" fmla="*/ 3 h 15"/>
                <a:gd name="T2" fmla="*/ 15 w 26"/>
                <a:gd name="T3" fmla="*/ 3 h 15"/>
                <a:gd name="T4" fmla="*/ 8 w 26"/>
                <a:gd name="T5" fmla="*/ 14 h 15"/>
                <a:gd name="T6" fmla="*/ 21 w 26"/>
                <a:gd name="T7" fmla="*/ 13 h 15"/>
                <a:gd name="T8" fmla="*/ 26 w 26"/>
                <a:gd name="T9" fmla="*/ 5 h 15"/>
                <a:gd name="T10" fmla="*/ 16 w 26"/>
                <a:gd name="T11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">
                  <a:moveTo>
                    <a:pt x="16" y="3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3" y="13"/>
                    <a:pt x="8" y="14"/>
                  </a:cubicBezTo>
                  <a:cubicBezTo>
                    <a:pt x="0" y="15"/>
                    <a:pt x="17" y="15"/>
                    <a:pt x="21" y="13"/>
                  </a:cubicBezTo>
                  <a:cubicBezTo>
                    <a:pt x="22" y="11"/>
                    <a:pt x="25" y="8"/>
                    <a:pt x="26" y="5"/>
                  </a:cubicBezTo>
                  <a:cubicBezTo>
                    <a:pt x="23" y="2"/>
                    <a:pt x="19" y="0"/>
                    <a:pt x="16" y="3"/>
                  </a:cubicBezTo>
                  <a:close/>
                </a:path>
              </a:pathLst>
            </a:custGeom>
            <a:solidFill>
              <a:srgbClr val="E6BC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2" name="Freeform 1002"/>
            <p:cNvSpPr>
              <a:spLocks/>
            </p:cNvSpPr>
            <p:nvPr/>
          </p:nvSpPr>
          <p:spPr bwMode="auto">
            <a:xfrm>
              <a:off x="877420" y="2036887"/>
              <a:ext cx="179889" cy="176964"/>
            </a:xfrm>
            <a:custGeom>
              <a:avLst/>
              <a:gdLst>
                <a:gd name="T0" fmla="*/ 46 w 52"/>
                <a:gd name="T1" fmla="*/ 8 h 51"/>
                <a:gd name="T2" fmla="*/ 41 w 52"/>
                <a:gd name="T3" fmla="*/ 16 h 51"/>
                <a:gd name="T4" fmla="*/ 28 w 52"/>
                <a:gd name="T5" fmla="*/ 17 h 51"/>
                <a:gd name="T6" fmla="*/ 35 w 52"/>
                <a:gd name="T7" fmla="*/ 6 h 51"/>
                <a:gd name="T8" fmla="*/ 26 w 52"/>
                <a:gd name="T9" fmla="*/ 0 h 51"/>
                <a:gd name="T10" fmla="*/ 20 w 52"/>
                <a:gd name="T11" fmla="*/ 10 h 51"/>
                <a:gd name="T12" fmla="*/ 5 w 52"/>
                <a:gd name="T13" fmla="*/ 17 h 51"/>
                <a:gd name="T14" fmla="*/ 1 w 52"/>
                <a:gd name="T15" fmla="*/ 39 h 51"/>
                <a:gd name="T16" fmla="*/ 2 w 52"/>
                <a:gd name="T17" fmla="*/ 41 h 51"/>
                <a:gd name="T18" fmla="*/ 2 w 52"/>
                <a:gd name="T19" fmla="*/ 47 h 51"/>
                <a:gd name="T20" fmla="*/ 5 w 52"/>
                <a:gd name="T21" fmla="*/ 48 h 51"/>
                <a:gd name="T22" fmla="*/ 4 w 52"/>
                <a:gd name="T23" fmla="*/ 39 h 51"/>
                <a:gd name="T24" fmla="*/ 5 w 52"/>
                <a:gd name="T25" fmla="*/ 34 h 51"/>
                <a:gd name="T26" fmla="*/ 6 w 52"/>
                <a:gd name="T27" fmla="*/ 21 h 51"/>
                <a:gd name="T28" fmla="*/ 11 w 52"/>
                <a:gd name="T29" fmla="*/ 19 h 51"/>
                <a:gd name="T30" fmla="*/ 23 w 52"/>
                <a:gd name="T31" fmla="*/ 24 h 51"/>
                <a:gd name="T32" fmla="*/ 28 w 52"/>
                <a:gd name="T33" fmla="*/ 24 h 51"/>
                <a:gd name="T34" fmla="*/ 42 w 52"/>
                <a:gd name="T35" fmla="*/ 22 h 51"/>
                <a:gd name="T36" fmla="*/ 42 w 52"/>
                <a:gd name="T37" fmla="*/ 34 h 51"/>
                <a:gd name="T38" fmla="*/ 42 w 52"/>
                <a:gd name="T39" fmla="*/ 42 h 51"/>
                <a:gd name="T40" fmla="*/ 42 w 52"/>
                <a:gd name="T41" fmla="*/ 51 h 51"/>
                <a:gd name="T42" fmla="*/ 44 w 52"/>
                <a:gd name="T43" fmla="*/ 48 h 51"/>
                <a:gd name="T44" fmla="*/ 45 w 52"/>
                <a:gd name="T45" fmla="*/ 39 h 51"/>
                <a:gd name="T46" fmla="*/ 49 w 52"/>
                <a:gd name="T47" fmla="*/ 38 h 51"/>
                <a:gd name="T48" fmla="*/ 52 w 52"/>
                <a:gd name="T49" fmla="*/ 20 h 51"/>
                <a:gd name="T50" fmla="*/ 46 w 52"/>
                <a:gd name="T51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51">
                  <a:moveTo>
                    <a:pt x="46" y="8"/>
                  </a:moveTo>
                  <a:cubicBezTo>
                    <a:pt x="45" y="11"/>
                    <a:pt x="42" y="14"/>
                    <a:pt x="41" y="16"/>
                  </a:cubicBezTo>
                  <a:cubicBezTo>
                    <a:pt x="37" y="18"/>
                    <a:pt x="20" y="18"/>
                    <a:pt x="28" y="17"/>
                  </a:cubicBezTo>
                  <a:cubicBezTo>
                    <a:pt x="33" y="16"/>
                    <a:pt x="35" y="10"/>
                    <a:pt x="35" y="6"/>
                  </a:cubicBezTo>
                  <a:cubicBezTo>
                    <a:pt x="33" y="6"/>
                    <a:pt x="30" y="3"/>
                    <a:pt x="26" y="0"/>
                  </a:cubicBezTo>
                  <a:cubicBezTo>
                    <a:pt x="23" y="3"/>
                    <a:pt x="20" y="7"/>
                    <a:pt x="20" y="10"/>
                  </a:cubicBezTo>
                  <a:cubicBezTo>
                    <a:pt x="20" y="15"/>
                    <a:pt x="13" y="13"/>
                    <a:pt x="5" y="17"/>
                  </a:cubicBezTo>
                  <a:cubicBezTo>
                    <a:pt x="1" y="20"/>
                    <a:pt x="0" y="30"/>
                    <a:pt x="1" y="39"/>
                  </a:cubicBezTo>
                  <a:cubicBezTo>
                    <a:pt x="1" y="40"/>
                    <a:pt x="2" y="40"/>
                    <a:pt x="2" y="41"/>
                  </a:cubicBezTo>
                  <a:cubicBezTo>
                    <a:pt x="2" y="43"/>
                    <a:pt x="2" y="47"/>
                    <a:pt x="2" y="47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5"/>
                    <a:pt x="3" y="41"/>
                    <a:pt x="4" y="39"/>
                  </a:cubicBezTo>
                  <a:cubicBezTo>
                    <a:pt x="4" y="36"/>
                    <a:pt x="5" y="37"/>
                    <a:pt x="5" y="34"/>
                  </a:cubicBezTo>
                  <a:cubicBezTo>
                    <a:pt x="5" y="32"/>
                    <a:pt x="4" y="23"/>
                    <a:pt x="6" y="21"/>
                  </a:cubicBezTo>
                  <a:cubicBezTo>
                    <a:pt x="8" y="20"/>
                    <a:pt x="9" y="19"/>
                    <a:pt x="11" y="19"/>
                  </a:cubicBezTo>
                  <a:cubicBezTo>
                    <a:pt x="13" y="20"/>
                    <a:pt x="20" y="25"/>
                    <a:pt x="23" y="24"/>
                  </a:cubicBezTo>
                  <a:cubicBezTo>
                    <a:pt x="25" y="24"/>
                    <a:pt x="26" y="24"/>
                    <a:pt x="28" y="24"/>
                  </a:cubicBezTo>
                  <a:cubicBezTo>
                    <a:pt x="33" y="22"/>
                    <a:pt x="38" y="19"/>
                    <a:pt x="42" y="22"/>
                  </a:cubicBezTo>
                  <a:cubicBezTo>
                    <a:pt x="46" y="26"/>
                    <a:pt x="40" y="30"/>
                    <a:pt x="42" y="34"/>
                  </a:cubicBezTo>
                  <a:cubicBezTo>
                    <a:pt x="43" y="38"/>
                    <a:pt x="42" y="40"/>
                    <a:pt x="42" y="42"/>
                  </a:cubicBezTo>
                  <a:cubicBezTo>
                    <a:pt x="42" y="44"/>
                    <a:pt x="42" y="51"/>
                    <a:pt x="42" y="5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0"/>
                    <a:pt x="45" y="39"/>
                  </a:cubicBezTo>
                  <a:cubicBezTo>
                    <a:pt x="47" y="38"/>
                    <a:pt x="49" y="38"/>
                    <a:pt x="49" y="38"/>
                  </a:cubicBezTo>
                  <a:cubicBezTo>
                    <a:pt x="49" y="38"/>
                    <a:pt x="52" y="29"/>
                    <a:pt x="52" y="20"/>
                  </a:cubicBezTo>
                  <a:cubicBezTo>
                    <a:pt x="51" y="15"/>
                    <a:pt x="49" y="11"/>
                    <a:pt x="46" y="8"/>
                  </a:cubicBezTo>
                  <a:close/>
                </a:path>
              </a:pathLst>
            </a:custGeom>
            <a:solidFill>
              <a:srgbClr val="C295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0" name="Freeform 1051"/>
            <p:cNvSpPr>
              <a:spLocks/>
            </p:cNvSpPr>
            <p:nvPr/>
          </p:nvSpPr>
          <p:spPr bwMode="auto">
            <a:xfrm>
              <a:off x="7104807" y="3105985"/>
              <a:ext cx="30713" cy="97988"/>
            </a:xfrm>
            <a:custGeom>
              <a:avLst/>
              <a:gdLst>
                <a:gd name="T0" fmla="*/ 6 w 9"/>
                <a:gd name="T1" fmla="*/ 6 h 28"/>
                <a:gd name="T2" fmla="*/ 6 w 9"/>
                <a:gd name="T3" fmla="*/ 2 h 28"/>
                <a:gd name="T4" fmla="*/ 5 w 9"/>
                <a:gd name="T5" fmla="*/ 5 h 28"/>
                <a:gd name="T6" fmla="*/ 3 w 9"/>
                <a:gd name="T7" fmla="*/ 0 h 28"/>
                <a:gd name="T8" fmla="*/ 4 w 9"/>
                <a:gd name="T9" fmla="*/ 7 h 28"/>
                <a:gd name="T10" fmla="*/ 0 w 9"/>
                <a:gd name="T11" fmla="*/ 26 h 28"/>
                <a:gd name="T12" fmla="*/ 4 w 9"/>
                <a:gd name="T13" fmla="*/ 28 h 28"/>
                <a:gd name="T14" fmla="*/ 6 w 9"/>
                <a:gd name="T15" fmla="*/ 9 h 28"/>
                <a:gd name="T16" fmla="*/ 9 w 9"/>
                <a:gd name="T17" fmla="*/ 1 h 28"/>
                <a:gd name="T18" fmla="*/ 6 w 9"/>
                <a:gd name="T1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28">
                  <a:moveTo>
                    <a:pt x="6" y="6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9" y="1"/>
                    <a:pt x="9" y="1"/>
                  </a:cubicBezTo>
                  <a:cubicBezTo>
                    <a:pt x="9" y="1"/>
                    <a:pt x="6" y="6"/>
                    <a:pt x="6" y="6"/>
                  </a:cubicBezTo>
                  <a:close/>
                </a:path>
              </a:pathLst>
            </a:custGeom>
            <a:solidFill>
              <a:srgbClr val="A2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4" name="Freeform 1055"/>
            <p:cNvSpPr>
              <a:spLocks/>
            </p:cNvSpPr>
            <p:nvPr/>
          </p:nvSpPr>
          <p:spPr bwMode="auto">
            <a:xfrm>
              <a:off x="1863155" y="3984957"/>
              <a:ext cx="7313" cy="10237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3 h 3"/>
                <a:gd name="T4" fmla="*/ 2 w 2"/>
                <a:gd name="T5" fmla="*/ 0 h 3"/>
                <a:gd name="T6" fmla="*/ 1 w 2"/>
                <a:gd name="T7" fmla="*/ 0 h 3"/>
                <a:gd name="T8" fmla="*/ 0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1" y="3"/>
                    <a:pt x="1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5" name="Freeform 1056"/>
            <p:cNvSpPr>
              <a:spLocks/>
            </p:cNvSpPr>
            <p:nvPr/>
          </p:nvSpPr>
          <p:spPr bwMode="auto">
            <a:xfrm>
              <a:off x="1807580" y="4033220"/>
              <a:ext cx="73125" cy="83364"/>
            </a:xfrm>
            <a:custGeom>
              <a:avLst/>
              <a:gdLst>
                <a:gd name="T0" fmla="*/ 18 w 21"/>
                <a:gd name="T1" fmla="*/ 2 h 24"/>
                <a:gd name="T2" fmla="*/ 18 w 21"/>
                <a:gd name="T3" fmla="*/ 2 h 24"/>
                <a:gd name="T4" fmla="*/ 18 w 21"/>
                <a:gd name="T5" fmla="*/ 7 h 24"/>
                <a:gd name="T6" fmla="*/ 18 w 21"/>
                <a:gd name="T7" fmla="*/ 7 h 24"/>
                <a:gd name="T8" fmla="*/ 18 w 21"/>
                <a:gd name="T9" fmla="*/ 8 h 24"/>
                <a:gd name="T10" fmla="*/ 10 w 21"/>
                <a:gd name="T11" fmla="*/ 14 h 24"/>
                <a:gd name="T12" fmla="*/ 3 w 21"/>
                <a:gd name="T13" fmla="*/ 7 h 24"/>
                <a:gd name="T14" fmla="*/ 2 w 21"/>
                <a:gd name="T15" fmla="*/ 7 h 24"/>
                <a:gd name="T16" fmla="*/ 1 w 21"/>
                <a:gd name="T17" fmla="*/ 6 h 24"/>
                <a:gd name="T18" fmla="*/ 3 w 21"/>
                <a:gd name="T19" fmla="*/ 5 h 24"/>
                <a:gd name="T20" fmla="*/ 3 w 21"/>
                <a:gd name="T21" fmla="*/ 0 h 24"/>
                <a:gd name="T22" fmla="*/ 2 w 21"/>
                <a:gd name="T23" fmla="*/ 0 h 24"/>
                <a:gd name="T24" fmla="*/ 0 w 21"/>
                <a:gd name="T25" fmla="*/ 13 h 24"/>
                <a:gd name="T26" fmla="*/ 12 w 21"/>
                <a:gd name="T27" fmla="*/ 24 h 24"/>
                <a:gd name="T28" fmla="*/ 21 w 21"/>
                <a:gd name="T29" fmla="*/ 12 h 24"/>
                <a:gd name="T30" fmla="*/ 18 w 21"/>
                <a:gd name="T31" fmla="*/ 0 h 24"/>
                <a:gd name="T32" fmla="*/ 18 w 21"/>
                <a:gd name="T33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24">
                  <a:moveTo>
                    <a:pt x="18" y="2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4"/>
                    <a:pt x="18" y="5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20" y="12"/>
                    <a:pt x="18" y="8"/>
                  </a:cubicBezTo>
                  <a:cubicBezTo>
                    <a:pt x="17" y="12"/>
                    <a:pt x="15" y="14"/>
                    <a:pt x="10" y="14"/>
                  </a:cubicBezTo>
                  <a:cubicBezTo>
                    <a:pt x="6" y="14"/>
                    <a:pt x="4" y="11"/>
                    <a:pt x="3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5"/>
                    <a:pt x="3" y="5"/>
                  </a:cubicBezTo>
                  <a:cubicBezTo>
                    <a:pt x="3" y="3"/>
                    <a:pt x="3" y="2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9" y="24"/>
                    <a:pt x="12" y="24"/>
                  </a:cubicBezTo>
                  <a:cubicBezTo>
                    <a:pt x="16" y="24"/>
                    <a:pt x="21" y="12"/>
                    <a:pt x="21" y="12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2"/>
                  </a:ln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" name="Freeform 1057"/>
            <p:cNvSpPr>
              <a:spLocks/>
            </p:cNvSpPr>
            <p:nvPr/>
          </p:nvSpPr>
          <p:spPr bwMode="auto">
            <a:xfrm>
              <a:off x="1863155" y="3999583"/>
              <a:ext cx="7313" cy="33638"/>
            </a:xfrm>
            <a:custGeom>
              <a:avLst/>
              <a:gdLst>
                <a:gd name="T0" fmla="*/ 1 w 2"/>
                <a:gd name="T1" fmla="*/ 0 h 10"/>
                <a:gd name="T2" fmla="*/ 0 w 2"/>
                <a:gd name="T3" fmla="*/ 1 h 10"/>
                <a:gd name="T4" fmla="*/ 0 w 2"/>
                <a:gd name="T5" fmla="*/ 6 h 10"/>
                <a:gd name="T6" fmla="*/ 1 w 2"/>
                <a:gd name="T7" fmla="*/ 10 h 10"/>
                <a:gd name="T8" fmla="*/ 2 w 2"/>
                <a:gd name="T9" fmla="*/ 10 h 10"/>
                <a:gd name="T10" fmla="*/ 1 w 2"/>
                <a:gd name="T11" fmla="*/ 6 h 10"/>
                <a:gd name="T12" fmla="*/ 1 w 2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4"/>
                    <a:pt x="0" y="6"/>
                    <a:pt x="0" y="6"/>
                  </a:cubicBezTo>
                  <a:cubicBezTo>
                    <a:pt x="0" y="6"/>
                    <a:pt x="1" y="8"/>
                    <a:pt x="1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" name="Freeform 1058"/>
            <p:cNvSpPr>
              <a:spLocks/>
            </p:cNvSpPr>
            <p:nvPr/>
          </p:nvSpPr>
          <p:spPr bwMode="auto">
            <a:xfrm>
              <a:off x="1810504" y="3987883"/>
              <a:ext cx="7313" cy="45338"/>
            </a:xfrm>
            <a:custGeom>
              <a:avLst/>
              <a:gdLst>
                <a:gd name="T0" fmla="*/ 1 w 2"/>
                <a:gd name="T1" fmla="*/ 3 h 13"/>
                <a:gd name="T2" fmla="*/ 1 w 2"/>
                <a:gd name="T3" fmla="*/ 1 h 13"/>
                <a:gd name="T4" fmla="*/ 1 w 2"/>
                <a:gd name="T5" fmla="*/ 1 h 13"/>
                <a:gd name="T6" fmla="*/ 1 w 2"/>
                <a:gd name="T7" fmla="*/ 0 h 13"/>
                <a:gd name="T8" fmla="*/ 0 w 2"/>
                <a:gd name="T9" fmla="*/ 0 h 13"/>
                <a:gd name="T10" fmla="*/ 2 w 2"/>
                <a:gd name="T11" fmla="*/ 9 h 13"/>
                <a:gd name="T12" fmla="*/ 1 w 2"/>
                <a:gd name="T13" fmla="*/ 13 h 13"/>
                <a:gd name="T14" fmla="*/ 1 w 2"/>
                <a:gd name="T15" fmla="*/ 12 h 13"/>
                <a:gd name="T16" fmla="*/ 2 w 2"/>
                <a:gd name="T17" fmla="*/ 12 h 13"/>
                <a:gd name="T18" fmla="*/ 2 w 2"/>
                <a:gd name="T19" fmla="*/ 9 h 13"/>
                <a:gd name="T20" fmla="*/ 2 w 2"/>
                <a:gd name="T21" fmla="*/ 3 h 13"/>
                <a:gd name="T22" fmla="*/ 1 w 2"/>
                <a:gd name="T2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13">
                  <a:moveTo>
                    <a:pt x="1" y="3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0"/>
                    <a:pt x="2" y="9"/>
                    <a:pt x="2" y="9"/>
                  </a:cubicBezTo>
                  <a:cubicBezTo>
                    <a:pt x="2" y="9"/>
                    <a:pt x="2" y="7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8" name="Freeform 1059"/>
            <p:cNvSpPr>
              <a:spLocks/>
            </p:cNvSpPr>
            <p:nvPr/>
          </p:nvSpPr>
          <p:spPr bwMode="auto">
            <a:xfrm>
              <a:off x="1787104" y="3701229"/>
              <a:ext cx="86288" cy="286652"/>
            </a:xfrm>
            <a:custGeom>
              <a:avLst/>
              <a:gdLst>
                <a:gd name="T0" fmla="*/ 0 w 25"/>
                <a:gd name="T1" fmla="*/ 0 h 83"/>
                <a:gd name="T2" fmla="*/ 0 w 25"/>
                <a:gd name="T3" fmla="*/ 20 h 83"/>
                <a:gd name="T4" fmla="*/ 8 w 25"/>
                <a:gd name="T5" fmla="*/ 83 h 83"/>
                <a:gd name="T6" fmla="*/ 23 w 25"/>
                <a:gd name="T7" fmla="*/ 82 h 83"/>
                <a:gd name="T8" fmla="*/ 23 w 25"/>
                <a:gd name="T9" fmla="*/ 79 h 83"/>
                <a:gd name="T10" fmla="*/ 23 w 25"/>
                <a:gd name="T11" fmla="*/ 79 h 83"/>
                <a:gd name="T12" fmla="*/ 23 w 25"/>
                <a:gd name="T13" fmla="*/ 78 h 83"/>
                <a:gd name="T14" fmla="*/ 24 w 25"/>
                <a:gd name="T15" fmla="*/ 3 h 83"/>
                <a:gd name="T16" fmla="*/ 0 w 25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3">
                  <a:moveTo>
                    <a:pt x="0" y="0"/>
                  </a:moveTo>
                  <a:cubicBezTo>
                    <a:pt x="0" y="8"/>
                    <a:pt x="0" y="16"/>
                    <a:pt x="0" y="20"/>
                  </a:cubicBezTo>
                  <a:cubicBezTo>
                    <a:pt x="1" y="31"/>
                    <a:pt x="6" y="66"/>
                    <a:pt x="8" y="83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1"/>
                    <a:pt x="23" y="80"/>
                    <a:pt x="23" y="79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79"/>
                    <a:pt x="23" y="78"/>
                    <a:pt x="23" y="78"/>
                  </a:cubicBezTo>
                  <a:cubicBezTo>
                    <a:pt x="24" y="66"/>
                    <a:pt x="25" y="7"/>
                    <a:pt x="24" y="3"/>
                  </a:cubicBezTo>
                  <a:cubicBezTo>
                    <a:pt x="23" y="0"/>
                    <a:pt x="5" y="0"/>
                    <a:pt x="0" y="0"/>
                  </a:cubicBezTo>
                  <a:close/>
                </a:path>
              </a:pathLst>
            </a:custGeom>
            <a:solidFill>
              <a:srgbClr val="F6D5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9" name="Freeform 1060"/>
            <p:cNvSpPr>
              <a:spLocks/>
            </p:cNvSpPr>
            <p:nvPr/>
          </p:nvSpPr>
          <p:spPr bwMode="auto">
            <a:xfrm>
              <a:off x="1817817" y="3999583"/>
              <a:ext cx="48263" cy="40951"/>
            </a:xfrm>
            <a:custGeom>
              <a:avLst/>
              <a:gdLst>
                <a:gd name="T0" fmla="*/ 13 w 14"/>
                <a:gd name="T1" fmla="*/ 1 h 12"/>
                <a:gd name="T2" fmla="*/ 7 w 14"/>
                <a:gd name="T3" fmla="*/ 2 h 12"/>
                <a:gd name="T4" fmla="*/ 0 w 14"/>
                <a:gd name="T5" fmla="*/ 0 h 12"/>
                <a:gd name="T6" fmla="*/ 0 w 14"/>
                <a:gd name="T7" fmla="*/ 6 h 12"/>
                <a:gd name="T8" fmla="*/ 0 w 14"/>
                <a:gd name="T9" fmla="*/ 9 h 12"/>
                <a:gd name="T10" fmla="*/ 7 w 14"/>
                <a:gd name="T11" fmla="*/ 12 h 12"/>
                <a:gd name="T12" fmla="*/ 14 w 14"/>
                <a:gd name="T13" fmla="*/ 10 h 12"/>
                <a:gd name="T14" fmla="*/ 13 w 14"/>
                <a:gd name="T15" fmla="*/ 6 h 12"/>
                <a:gd name="T16" fmla="*/ 13 w 14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2">
                  <a:moveTo>
                    <a:pt x="13" y="1"/>
                  </a:moveTo>
                  <a:cubicBezTo>
                    <a:pt x="11" y="1"/>
                    <a:pt x="8" y="2"/>
                    <a:pt x="7" y="2"/>
                  </a:cubicBezTo>
                  <a:cubicBezTo>
                    <a:pt x="6" y="2"/>
                    <a:pt x="1" y="1"/>
                    <a:pt x="0" y="0"/>
                  </a:cubicBezTo>
                  <a:cubicBezTo>
                    <a:pt x="0" y="4"/>
                    <a:pt x="0" y="6"/>
                    <a:pt x="0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2" y="9"/>
                    <a:pt x="5" y="11"/>
                    <a:pt x="7" y="12"/>
                  </a:cubicBezTo>
                  <a:cubicBezTo>
                    <a:pt x="10" y="11"/>
                    <a:pt x="13" y="11"/>
                    <a:pt x="14" y="10"/>
                  </a:cubicBezTo>
                  <a:cubicBezTo>
                    <a:pt x="14" y="8"/>
                    <a:pt x="13" y="6"/>
                    <a:pt x="13" y="6"/>
                  </a:cubicBezTo>
                  <a:cubicBezTo>
                    <a:pt x="13" y="6"/>
                    <a:pt x="13" y="4"/>
                    <a:pt x="13" y="1"/>
                  </a:cubicBezTo>
                  <a:close/>
                </a:path>
              </a:pathLst>
            </a:custGeom>
            <a:solidFill>
              <a:srgbClr val="F6D5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0" name="Freeform 1061"/>
            <p:cNvSpPr>
              <a:spLocks/>
            </p:cNvSpPr>
            <p:nvPr/>
          </p:nvSpPr>
          <p:spPr bwMode="auto">
            <a:xfrm>
              <a:off x="1848529" y="4040533"/>
              <a:ext cx="21937" cy="17550"/>
            </a:xfrm>
            <a:custGeom>
              <a:avLst/>
              <a:gdLst>
                <a:gd name="T0" fmla="*/ 0 w 6"/>
                <a:gd name="T1" fmla="*/ 1 h 5"/>
                <a:gd name="T2" fmla="*/ 6 w 6"/>
                <a:gd name="T3" fmla="*/ 5 h 5"/>
                <a:gd name="T4" fmla="*/ 6 w 6"/>
                <a:gd name="T5" fmla="*/ 0 h 5"/>
                <a:gd name="T6" fmla="*/ 0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0" y="1"/>
                  </a:moveTo>
                  <a:cubicBezTo>
                    <a:pt x="3" y="3"/>
                    <a:pt x="5" y="4"/>
                    <a:pt x="6" y="5"/>
                  </a:cubicBezTo>
                  <a:cubicBezTo>
                    <a:pt x="6" y="3"/>
                    <a:pt x="6" y="2"/>
                    <a:pt x="6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solidFill>
              <a:srgbClr val="F6D5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1" name="Freeform 1062"/>
            <p:cNvSpPr>
              <a:spLocks/>
            </p:cNvSpPr>
            <p:nvPr/>
          </p:nvSpPr>
          <p:spPr bwMode="auto">
            <a:xfrm>
              <a:off x="1817817" y="4047845"/>
              <a:ext cx="52651" cy="33638"/>
            </a:xfrm>
            <a:custGeom>
              <a:avLst/>
              <a:gdLst>
                <a:gd name="T0" fmla="*/ 8 w 15"/>
                <a:gd name="T1" fmla="*/ 0 h 10"/>
                <a:gd name="T2" fmla="*/ 0 w 15"/>
                <a:gd name="T3" fmla="*/ 3 h 10"/>
                <a:gd name="T4" fmla="*/ 7 w 15"/>
                <a:gd name="T5" fmla="*/ 10 h 10"/>
                <a:gd name="T6" fmla="*/ 15 w 15"/>
                <a:gd name="T7" fmla="*/ 4 h 10"/>
                <a:gd name="T8" fmla="*/ 15 w 15"/>
                <a:gd name="T9" fmla="*/ 4 h 10"/>
                <a:gd name="T10" fmla="*/ 8 w 1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0"/>
                  </a:moveTo>
                  <a:cubicBezTo>
                    <a:pt x="5" y="1"/>
                    <a:pt x="2" y="2"/>
                    <a:pt x="0" y="3"/>
                  </a:cubicBezTo>
                  <a:cubicBezTo>
                    <a:pt x="1" y="7"/>
                    <a:pt x="3" y="10"/>
                    <a:pt x="7" y="10"/>
                  </a:cubicBezTo>
                  <a:cubicBezTo>
                    <a:pt x="12" y="10"/>
                    <a:pt x="14" y="8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3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F6D5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2" name="Freeform 1063"/>
            <p:cNvSpPr>
              <a:spLocks/>
            </p:cNvSpPr>
            <p:nvPr/>
          </p:nvSpPr>
          <p:spPr bwMode="auto">
            <a:xfrm>
              <a:off x="1817817" y="4033220"/>
              <a:ext cx="20475" cy="17550"/>
            </a:xfrm>
            <a:custGeom>
              <a:avLst/>
              <a:gdLst>
                <a:gd name="T0" fmla="*/ 0 w 6"/>
                <a:gd name="T1" fmla="*/ 5 h 5"/>
                <a:gd name="T2" fmla="*/ 6 w 6"/>
                <a:gd name="T3" fmla="*/ 3 h 5"/>
                <a:gd name="T4" fmla="*/ 0 w 6"/>
                <a:gd name="T5" fmla="*/ 0 h 5"/>
                <a:gd name="T6" fmla="*/ 0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0" y="5"/>
                  </a:moveTo>
                  <a:cubicBezTo>
                    <a:pt x="2" y="4"/>
                    <a:pt x="4" y="3"/>
                    <a:pt x="6" y="3"/>
                  </a:cubicBezTo>
                  <a:cubicBezTo>
                    <a:pt x="3" y="2"/>
                    <a:pt x="1" y="1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lose/>
                </a:path>
              </a:pathLst>
            </a:custGeom>
            <a:solidFill>
              <a:srgbClr val="F6D5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3" name="Freeform 1064"/>
            <p:cNvSpPr>
              <a:spLocks/>
            </p:cNvSpPr>
            <p:nvPr/>
          </p:nvSpPr>
          <p:spPr bwMode="auto">
            <a:xfrm>
              <a:off x="1814891" y="3984957"/>
              <a:ext cx="51188" cy="14625"/>
            </a:xfrm>
            <a:custGeom>
              <a:avLst/>
              <a:gdLst>
                <a:gd name="T0" fmla="*/ 0 w 15"/>
                <a:gd name="T1" fmla="*/ 2 h 4"/>
                <a:gd name="T2" fmla="*/ 8 w 15"/>
                <a:gd name="T3" fmla="*/ 4 h 4"/>
                <a:gd name="T4" fmla="*/ 14 w 15"/>
                <a:gd name="T5" fmla="*/ 3 h 4"/>
                <a:gd name="T6" fmla="*/ 15 w 15"/>
                <a:gd name="T7" fmla="*/ 0 h 4"/>
                <a:gd name="T8" fmla="*/ 0 w 15"/>
                <a:gd name="T9" fmla="*/ 1 h 4"/>
                <a:gd name="T10" fmla="*/ 0 w 1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4">
                  <a:moveTo>
                    <a:pt x="0" y="2"/>
                  </a:moveTo>
                  <a:cubicBezTo>
                    <a:pt x="1" y="2"/>
                    <a:pt x="5" y="4"/>
                    <a:pt x="8" y="4"/>
                  </a:cubicBezTo>
                  <a:cubicBezTo>
                    <a:pt x="9" y="4"/>
                    <a:pt x="12" y="3"/>
                    <a:pt x="14" y="3"/>
                  </a:cubicBezTo>
                  <a:cubicBezTo>
                    <a:pt x="14" y="2"/>
                    <a:pt x="15" y="1"/>
                    <a:pt x="15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6D5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4" name="Rectangle 1065"/>
            <p:cNvSpPr>
              <a:spLocks noChangeArrowheads="1"/>
            </p:cNvSpPr>
            <p:nvPr/>
          </p:nvSpPr>
          <p:spPr bwMode="auto">
            <a:xfrm>
              <a:off x="1814891" y="4033220"/>
              <a:ext cx="1463" cy="1463"/>
            </a:xfrm>
            <a:prstGeom prst="rect">
              <a:avLst/>
            </a:pr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5" name="Freeform 1066"/>
            <p:cNvSpPr>
              <a:spLocks/>
            </p:cNvSpPr>
            <p:nvPr/>
          </p:nvSpPr>
          <p:spPr bwMode="auto">
            <a:xfrm>
              <a:off x="1870468" y="4058084"/>
              <a:ext cx="5850" cy="17550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1 h 5"/>
                <a:gd name="T4" fmla="*/ 0 w 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2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6" name="Freeform 1067"/>
            <p:cNvSpPr>
              <a:spLocks/>
            </p:cNvSpPr>
            <p:nvPr/>
          </p:nvSpPr>
          <p:spPr bwMode="auto">
            <a:xfrm>
              <a:off x="1814891" y="4030295"/>
              <a:ext cx="2924" cy="2924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7" name="Freeform 1068"/>
            <p:cNvSpPr>
              <a:spLocks/>
            </p:cNvSpPr>
            <p:nvPr/>
          </p:nvSpPr>
          <p:spPr bwMode="auto">
            <a:xfrm>
              <a:off x="1845605" y="4043458"/>
              <a:ext cx="24863" cy="17550"/>
            </a:xfrm>
            <a:custGeom>
              <a:avLst/>
              <a:gdLst>
                <a:gd name="T0" fmla="*/ 0 w 7"/>
                <a:gd name="T1" fmla="*/ 1 h 5"/>
                <a:gd name="T2" fmla="*/ 7 w 7"/>
                <a:gd name="T3" fmla="*/ 5 h 5"/>
                <a:gd name="T4" fmla="*/ 7 w 7"/>
                <a:gd name="T5" fmla="*/ 5 h 5"/>
                <a:gd name="T6" fmla="*/ 7 w 7"/>
                <a:gd name="T7" fmla="*/ 4 h 5"/>
                <a:gd name="T8" fmla="*/ 1 w 7"/>
                <a:gd name="T9" fmla="*/ 0 h 5"/>
                <a:gd name="T10" fmla="*/ 0 w 7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0" y="1"/>
                  </a:moveTo>
                  <a:cubicBezTo>
                    <a:pt x="3" y="2"/>
                    <a:pt x="6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6" y="3"/>
                    <a:pt x="4" y="2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8" name="Freeform 1069"/>
            <p:cNvSpPr>
              <a:spLocks/>
            </p:cNvSpPr>
            <p:nvPr/>
          </p:nvSpPr>
          <p:spPr bwMode="auto">
            <a:xfrm>
              <a:off x="1817817" y="4030295"/>
              <a:ext cx="24863" cy="13163"/>
            </a:xfrm>
            <a:custGeom>
              <a:avLst/>
              <a:gdLst>
                <a:gd name="T0" fmla="*/ 0 w 7"/>
                <a:gd name="T1" fmla="*/ 1 h 4"/>
                <a:gd name="T2" fmla="*/ 6 w 7"/>
                <a:gd name="T3" fmla="*/ 4 h 4"/>
                <a:gd name="T4" fmla="*/ 7 w 7"/>
                <a:gd name="T5" fmla="*/ 3 h 4"/>
                <a:gd name="T6" fmla="*/ 0 w 7"/>
                <a:gd name="T7" fmla="*/ 0 h 4"/>
                <a:gd name="T8" fmla="*/ 0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0" y="1"/>
                  </a:moveTo>
                  <a:cubicBezTo>
                    <a:pt x="1" y="2"/>
                    <a:pt x="3" y="3"/>
                    <a:pt x="6" y="4"/>
                  </a:cubicBezTo>
                  <a:cubicBezTo>
                    <a:pt x="6" y="3"/>
                    <a:pt x="7" y="3"/>
                    <a:pt x="7" y="3"/>
                  </a:cubicBezTo>
                  <a:cubicBezTo>
                    <a:pt x="5" y="2"/>
                    <a:pt x="2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9" name="Rectangle 1070"/>
            <p:cNvSpPr>
              <a:spLocks noChangeArrowheads="1"/>
            </p:cNvSpPr>
            <p:nvPr/>
          </p:nvSpPr>
          <p:spPr bwMode="auto">
            <a:xfrm>
              <a:off x="1870468" y="4033220"/>
              <a:ext cx="1463" cy="1463"/>
            </a:xfrm>
            <a:prstGeom prst="rect">
              <a:avLst/>
            </a:pr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0" name="Freeform 1071"/>
            <p:cNvSpPr>
              <a:spLocks/>
            </p:cNvSpPr>
            <p:nvPr/>
          </p:nvSpPr>
          <p:spPr bwMode="auto">
            <a:xfrm>
              <a:off x="1810504" y="4050771"/>
              <a:ext cx="7313" cy="7313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2 h 2"/>
                <a:gd name="T4" fmla="*/ 2 w 2"/>
                <a:gd name="T5" fmla="*/ 2 h 2"/>
                <a:gd name="T6" fmla="*/ 2 w 2"/>
                <a:gd name="T7" fmla="*/ 0 h 2"/>
                <a:gd name="T8" fmla="*/ 0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1" name="Freeform 1072"/>
            <p:cNvSpPr>
              <a:spLocks/>
            </p:cNvSpPr>
            <p:nvPr/>
          </p:nvSpPr>
          <p:spPr bwMode="auto">
            <a:xfrm>
              <a:off x="1866079" y="4033220"/>
              <a:ext cx="4387" cy="7313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2 h 2"/>
                <a:gd name="T6" fmla="*/ 1 w 1"/>
                <a:gd name="T7" fmla="*/ 0 h 2"/>
                <a:gd name="T8" fmla="*/ 1 w 1"/>
                <a:gd name="T9" fmla="*/ 0 h 2"/>
                <a:gd name="T10" fmla="*/ 0 w 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2" name="Freeform 1073"/>
            <p:cNvSpPr>
              <a:spLocks/>
            </p:cNvSpPr>
            <p:nvPr/>
          </p:nvSpPr>
          <p:spPr bwMode="auto">
            <a:xfrm>
              <a:off x="1817817" y="4043458"/>
              <a:ext cx="27788" cy="14625"/>
            </a:xfrm>
            <a:custGeom>
              <a:avLst/>
              <a:gdLst>
                <a:gd name="T0" fmla="*/ 0 w 8"/>
                <a:gd name="T1" fmla="*/ 2 h 4"/>
                <a:gd name="T2" fmla="*/ 0 w 8"/>
                <a:gd name="T3" fmla="*/ 4 h 4"/>
                <a:gd name="T4" fmla="*/ 8 w 8"/>
                <a:gd name="T5" fmla="*/ 1 h 4"/>
                <a:gd name="T6" fmla="*/ 6 w 8"/>
                <a:gd name="T7" fmla="*/ 0 h 4"/>
                <a:gd name="T8" fmla="*/ 0 w 8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0" y="2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2" y="3"/>
                    <a:pt x="5" y="2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4" y="0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3" name="Freeform 1074"/>
            <p:cNvSpPr>
              <a:spLocks/>
            </p:cNvSpPr>
            <p:nvPr/>
          </p:nvSpPr>
          <p:spPr bwMode="auto">
            <a:xfrm>
              <a:off x="1842679" y="4033220"/>
              <a:ext cx="27788" cy="10237"/>
            </a:xfrm>
            <a:custGeom>
              <a:avLst/>
              <a:gdLst>
                <a:gd name="T0" fmla="*/ 0 w 8"/>
                <a:gd name="T1" fmla="*/ 2 h 3"/>
                <a:gd name="T2" fmla="*/ 2 w 8"/>
                <a:gd name="T3" fmla="*/ 3 h 3"/>
                <a:gd name="T4" fmla="*/ 8 w 8"/>
                <a:gd name="T5" fmla="*/ 2 h 3"/>
                <a:gd name="T6" fmla="*/ 7 w 8"/>
                <a:gd name="T7" fmla="*/ 0 h 3"/>
                <a:gd name="T8" fmla="*/ 0 w 8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0" y="2"/>
                  </a:moveTo>
                  <a:cubicBezTo>
                    <a:pt x="1" y="2"/>
                    <a:pt x="2" y="3"/>
                    <a:pt x="2" y="3"/>
                  </a:cubicBezTo>
                  <a:cubicBezTo>
                    <a:pt x="5" y="3"/>
                    <a:pt x="7" y="2"/>
                    <a:pt x="8" y="2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6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4" name="Freeform 1075"/>
            <p:cNvSpPr>
              <a:spLocks/>
            </p:cNvSpPr>
            <p:nvPr/>
          </p:nvSpPr>
          <p:spPr bwMode="auto">
            <a:xfrm>
              <a:off x="1838292" y="4040533"/>
              <a:ext cx="10237" cy="7313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2 h 2"/>
                <a:gd name="T4" fmla="*/ 3 w 3"/>
                <a:gd name="T5" fmla="*/ 1 h 2"/>
                <a:gd name="T6" fmla="*/ 1 w 3"/>
                <a:gd name="T7" fmla="*/ 0 h 2"/>
                <a:gd name="T8" fmla="*/ 0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2" y="1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5" name="Freeform 1076"/>
            <p:cNvSpPr>
              <a:spLocks/>
            </p:cNvSpPr>
            <p:nvPr/>
          </p:nvSpPr>
          <p:spPr bwMode="auto">
            <a:xfrm>
              <a:off x="1866079" y="3992270"/>
              <a:ext cx="4387" cy="7313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1 w 1"/>
                <a:gd name="T7" fmla="*/ 1 h 2"/>
                <a:gd name="T8" fmla="*/ 0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6" name="Freeform 1077"/>
            <p:cNvSpPr>
              <a:spLocks/>
            </p:cNvSpPr>
            <p:nvPr/>
          </p:nvSpPr>
          <p:spPr bwMode="auto">
            <a:xfrm>
              <a:off x="1814891" y="3992270"/>
              <a:ext cx="2924" cy="731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7" name="Freeform 1078"/>
            <p:cNvSpPr>
              <a:spLocks/>
            </p:cNvSpPr>
            <p:nvPr/>
          </p:nvSpPr>
          <p:spPr bwMode="auto">
            <a:xfrm>
              <a:off x="1863155" y="3995196"/>
              <a:ext cx="7313" cy="7313"/>
            </a:xfrm>
            <a:custGeom>
              <a:avLst/>
              <a:gdLst>
                <a:gd name="T0" fmla="*/ 0 w 2"/>
                <a:gd name="T1" fmla="*/ 2 h 2"/>
                <a:gd name="T2" fmla="*/ 1 w 2"/>
                <a:gd name="T3" fmla="*/ 1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8" name="Freeform 1079"/>
            <p:cNvSpPr>
              <a:spLocks/>
            </p:cNvSpPr>
            <p:nvPr/>
          </p:nvSpPr>
          <p:spPr bwMode="auto">
            <a:xfrm>
              <a:off x="1814891" y="3992270"/>
              <a:ext cx="48263" cy="13163"/>
            </a:xfrm>
            <a:custGeom>
              <a:avLst/>
              <a:gdLst>
                <a:gd name="T0" fmla="*/ 0 w 14"/>
                <a:gd name="T1" fmla="*/ 0 h 4"/>
                <a:gd name="T2" fmla="*/ 1 w 14"/>
                <a:gd name="T3" fmla="*/ 2 h 4"/>
                <a:gd name="T4" fmla="*/ 8 w 14"/>
                <a:gd name="T5" fmla="*/ 4 h 4"/>
                <a:gd name="T6" fmla="*/ 14 w 14"/>
                <a:gd name="T7" fmla="*/ 3 h 4"/>
                <a:gd name="T8" fmla="*/ 14 w 14"/>
                <a:gd name="T9" fmla="*/ 1 h 4"/>
                <a:gd name="T10" fmla="*/ 8 w 14"/>
                <a:gd name="T11" fmla="*/ 2 h 4"/>
                <a:gd name="T12" fmla="*/ 0 w 1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2" y="3"/>
                    <a:pt x="7" y="4"/>
                    <a:pt x="8" y="4"/>
                  </a:cubicBezTo>
                  <a:cubicBezTo>
                    <a:pt x="9" y="4"/>
                    <a:pt x="12" y="3"/>
                    <a:pt x="14" y="3"/>
                  </a:cubicBezTo>
                  <a:cubicBezTo>
                    <a:pt x="14" y="2"/>
                    <a:pt x="14" y="2"/>
                    <a:pt x="14" y="1"/>
                  </a:cubicBezTo>
                  <a:cubicBezTo>
                    <a:pt x="12" y="1"/>
                    <a:pt x="9" y="2"/>
                    <a:pt x="8" y="2"/>
                  </a:cubicBezTo>
                  <a:cubicBezTo>
                    <a:pt x="5" y="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9" name="Rectangle 1080"/>
            <p:cNvSpPr>
              <a:spLocks noChangeArrowheads="1"/>
            </p:cNvSpPr>
            <p:nvPr/>
          </p:nvSpPr>
          <p:spPr bwMode="auto">
            <a:xfrm>
              <a:off x="1866079" y="3974720"/>
              <a:ext cx="1463" cy="1463"/>
            </a:xfrm>
            <a:prstGeom prst="rect">
              <a:avLst/>
            </a:pr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0" name="Freeform 1081"/>
            <p:cNvSpPr>
              <a:spLocks/>
            </p:cNvSpPr>
            <p:nvPr/>
          </p:nvSpPr>
          <p:spPr bwMode="auto">
            <a:xfrm>
              <a:off x="1787104" y="3604703"/>
              <a:ext cx="99451" cy="367091"/>
            </a:xfrm>
            <a:custGeom>
              <a:avLst/>
              <a:gdLst>
                <a:gd name="T0" fmla="*/ 0 w 29"/>
                <a:gd name="T1" fmla="*/ 28 h 106"/>
                <a:gd name="T2" fmla="*/ 24 w 29"/>
                <a:gd name="T3" fmla="*/ 31 h 106"/>
                <a:gd name="T4" fmla="*/ 23 w 29"/>
                <a:gd name="T5" fmla="*/ 106 h 106"/>
                <a:gd name="T6" fmla="*/ 28 w 29"/>
                <a:gd name="T7" fmla="*/ 45 h 106"/>
                <a:gd name="T8" fmla="*/ 29 w 29"/>
                <a:gd name="T9" fmla="*/ 7 h 106"/>
                <a:gd name="T10" fmla="*/ 0 w 29"/>
                <a:gd name="T11" fmla="*/ 0 h 106"/>
                <a:gd name="T12" fmla="*/ 0 w 29"/>
                <a:gd name="T13" fmla="*/ 2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06">
                  <a:moveTo>
                    <a:pt x="0" y="28"/>
                  </a:moveTo>
                  <a:cubicBezTo>
                    <a:pt x="5" y="28"/>
                    <a:pt x="23" y="28"/>
                    <a:pt x="24" y="31"/>
                  </a:cubicBezTo>
                  <a:cubicBezTo>
                    <a:pt x="25" y="35"/>
                    <a:pt x="24" y="94"/>
                    <a:pt x="23" y="106"/>
                  </a:cubicBezTo>
                  <a:cubicBezTo>
                    <a:pt x="25" y="88"/>
                    <a:pt x="27" y="57"/>
                    <a:pt x="28" y="45"/>
                  </a:cubicBezTo>
                  <a:cubicBezTo>
                    <a:pt x="28" y="37"/>
                    <a:pt x="28" y="22"/>
                    <a:pt x="29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19"/>
                    <a:pt x="0" y="28"/>
                  </a:cubicBezTo>
                  <a:close/>
                </a:path>
              </a:pathLst>
            </a:custGeom>
            <a:solidFill>
              <a:srgbClr val="DBB7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1" name="Freeform 1082"/>
            <p:cNvSpPr>
              <a:spLocks/>
            </p:cNvSpPr>
            <p:nvPr/>
          </p:nvSpPr>
          <p:spPr bwMode="auto">
            <a:xfrm>
              <a:off x="1637927" y="4033220"/>
              <a:ext cx="68738" cy="83364"/>
            </a:xfrm>
            <a:custGeom>
              <a:avLst/>
              <a:gdLst>
                <a:gd name="T0" fmla="*/ 17 w 20"/>
                <a:gd name="T1" fmla="*/ 0 h 24"/>
                <a:gd name="T2" fmla="*/ 17 w 20"/>
                <a:gd name="T3" fmla="*/ 5 h 24"/>
                <a:gd name="T4" fmla="*/ 19 w 20"/>
                <a:gd name="T5" fmla="*/ 6 h 24"/>
                <a:gd name="T6" fmla="*/ 19 w 20"/>
                <a:gd name="T7" fmla="*/ 7 h 24"/>
                <a:gd name="T8" fmla="*/ 17 w 20"/>
                <a:gd name="T9" fmla="*/ 7 h 24"/>
                <a:gd name="T10" fmla="*/ 10 w 20"/>
                <a:gd name="T11" fmla="*/ 14 h 24"/>
                <a:gd name="T12" fmla="*/ 2 w 20"/>
                <a:gd name="T13" fmla="*/ 8 h 24"/>
                <a:gd name="T14" fmla="*/ 2 w 20"/>
                <a:gd name="T15" fmla="*/ 7 h 24"/>
                <a:gd name="T16" fmla="*/ 2 w 20"/>
                <a:gd name="T17" fmla="*/ 7 h 24"/>
                <a:gd name="T18" fmla="*/ 3 w 20"/>
                <a:gd name="T19" fmla="*/ 2 h 24"/>
                <a:gd name="T20" fmla="*/ 2 w 20"/>
                <a:gd name="T21" fmla="*/ 2 h 24"/>
                <a:gd name="T22" fmla="*/ 2 w 20"/>
                <a:gd name="T23" fmla="*/ 0 h 24"/>
                <a:gd name="T24" fmla="*/ 0 w 20"/>
                <a:gd name="T25" fmla="*/ 12 h 24"/>
                <a:gd name="T26" fmla="*/ 8 w 20"/>
                <a:gd name="T27" fmla="*/ 24 h 24"/>
                <a:gd name="T28" fmla="*/ 20 w 20"/>
                <a:gd name="T29" fmla="*/ 13 h 24"/>
                <a:gd name="T30" fmla="*/ 18 w 20"/>
                <a:gd name="T31" fmla="*/ 0 h 24"/>
                <a:gd name="T32" fmla="*/ 17 w 20"/>
                <a:gd name="T3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4">
                  <a:moveTo>
                    <a:pt x="17" y="0"/>
                  </a:moveTo>
                  <a:cubicBezTo>
                    <a:pt x="17" y="2"/>
                    <a:pt x="17" y="3"/>
                    <a:pt x="17" y="5"/>
                  </a:cubicBezTo>
                  <a:cubicBezTo>
                    <a:pt x="18" y="5"/>
                    <a:pt x="19" y="6"/>
                    <a:pt x="19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6" y="11"/>
                    <a:pt x="15" y="14"/>
                    <a:pt x="10" y="14"/>
                  </a:cubicBezTo>
                  <a:cubicBezTo>
                    <a:pt x="5" y="14"/>
                    <a:pt x="3" y="12"/>
                    <a:pt x="2" y="8"/>
                  </a:cubicBezTo>
                  <a:cubicBezTo>
                    <a:pt x="0" y="12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5"/>
                    <a:pt x="2" y="4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4" y="24"/>
                    <a:pt x="8" y="24"/>
                  </a:cubicBezTo>
                  <a:cubicBezTo>
                    <a:pt x="12" y="24"/>
                    <a:pt x="20" y="13"/>
                    <a:pt x="20" y="1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2" name="Freeform 1083"/>
            <p:cNvSpPr>
              <a:spLocks/>
            </p:cNvSpPr>
            <p:nvPr/>
          </p:nvSpPr>
          <p:spPr bwMode="auto">
            <a:xfrm>
              <a:off x="1645240" y="3999583"/>
              <a:ext cx="7313" cy="33638"/>
            </a:xfrm>
            <a:custGeom>
              <a:avLst/>
              <a:gdLst>
                <a:gd name="T0" fmla="*/ 1 w 2"/>
                <a:gd name="T1" fmla="*/ 0 h 10"/>
                <a:gd name="T2" fmla="*/ 1 w 2"/>
                <a:gd name="T3" fmla="*/ 6 h 10"/>
                <a:gd name="T4" fmla="*/ 0 w 2"/>
                <a:gd name="T5" fmla="*/ 10 h 10"/>
                <a:gd name="T6" fmla="*/ 1 w 2"/>
                <a:gd name="T7" fmla="*/ 10 h 10"/>
                <a:gd name="T8" fmla="*/ 2 w 2"/>
                <a:gd name="T9" fmla="*/ 6 h 10"/>
                <a:gd name="T10" fmla="*/ 2 w 2"/>
                <a:gd name="T11" fmla="*/ 1 h 10"/>
                <a:gd name="T12" fmla="*/ 1 w 2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4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3" name="Freeform 1084"/>
            <p:cNvSpPr>
              <a:spLocks/>
            </p:cNvSpPr>
            <p:nvPr/>
          </p:nvSpPr>
          <p:spPr bwMode="auto">
            <a:xfrm>
              <a:off x="1645240" y="3984957"/>
              <a:ext cx="7313" cy="1023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0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2" y="1"/>
                    <a:pt x="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4" name="Freeform 1085"/>
            <p:cNvSpPr>
              <a:spLocks/>
            </p:cNvSpPr>
            <p:nvPr/>
          </p:nvSpPr>
          <p:spPr bwMode="auto">
            <a:xfrm>
              <a:off x="1696428" y="3987883"/>
              <a:ext cx="10237" cy="45338"/>
            </a:xfrm>
            <a:custGeom>
              <a:avLst/>
              <a:gdLst>
                <a:gd name="T0" fmla="*/ 1 w 3"/>
                <a:gd name="T1" fmla="*/ 0 h 13"/>
                <a:gd name="T2" fmla="*/ 1 w 3"/>
                <a:gd name="T3" fmla="*/ 1 h 13"/>
                <a:gd name="T4" fmla="*/ 1 w 3"/>
                <a:gd name="T5" fmla="*/ 1 h 13"/>
                <a:gd name="T6" fmla="*/ 1 w 3"/>
                <a:gd name="T7" fmla="*/ 3 h 13"/>
                <a:gd name="T8" fmla="*/ 1 w 3"/>
                <a:gd name="T9" fmla="*/ 3 h 13"/>
                <a:gd name="T10" fmla="*/ 0 w 3"/>
                <a:gd name="T11" fmla="*/ 9 h 13"/>
                <a:gd name="T12" fmla="*/ 0 w 3"/>
                <a:gd name="T13" fmla="*/ 12 h 13"/>
                <a:gd name="T14" fmla="*/ 1 w 3"/>
                <a:gd name="T15" fmla="*/ 12 h 13"/>
                <a:gd name="T16" fmla="*/ 1 w 3"/>
                <a:gd name="T17" fmla="*/ 13 h 13"/>
                <a:gd name="T18" fmla="*/ 1 w 3"/>
                <a:gd name="T19" fmla="*/ 9 h 13"/>
                <a:gd name="T20" fmla="*/ 3 w 3"/>
                <a:gd name="T21" fmla="*/ 0 h 13"/>
                <a:gd name="T22" fmla="*/ 1 w 3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13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0" y="9"/>
                    <a:pt x="0" y="9"/>
                  </a:cubicBezTo>
                  <a:cubicBezTo>
                    <a:pt x="0" y="9"/>
                    <a:pt x="0" y="10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5" name="Freeform 1086"/>
            <p:cNvSpPr>
              <a:spLocks/>
            </p:cNvSpPr>
            <p:nvPr/>
          </p:nvSpPr>
          <p:spPr bwMode="auto">
            <a:xfrm>
              <a:off x="1630615" y="3693917"/>
              <a:ext cx="90676" cy="293965"/>
            </a:xfrm>
            <a:custGeom>
              <a:avLst/>
              <a:gdLst>
                <a:gd name="T0" fmla="*/ 0 w 26"/>
                <a:gd name="T1" fmla="*/ 3 h 85"/>
                <a:gd name="T2" fmla="*/ 1 w 26"/>
                <a:gd name="T3" fmla="*/ 19 h 85"/>
                <a:gd name="T4" fmla="*/ 6 w 26"/>
                <a:gd name="T5" fmla="*/ 84 h 85"/>
                <a:gd name="T6" fmla="*/ 20 w 26"/>
                <a:gd name="T7" fmla="*/ 85 h 85"/>
                <a:gd name="T8" fmla="*/ 21 w 26"/>
                <a:gd name="T9" fmla="*/ 73 h 85"/>
                <a:gd name="T10" fmla="*/ 24 w 26"/>
                <a:gd name="T11" fmla="*/ 5 h 85"/>
                <a:gd name="T12" fmla="*/ 0 w 26"/>
                <a:gd name="T13" fmla="*/ 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5">
                  <a:moveTo>
                    <a:pt x="0" y="3"/>
                  </a:moveTo>
                  <a:cubicBezTo>
                    <a:pt x="0" y="9"/>
                    <a:pt x="0" y="15"/>
                    <a:pt x="1" y="19"/>
                  </a:cubicBezTo>
                  <a:cubicBezTo>
                    <a:pt x="1" y="32"/>
                    <a:pt x="4" y="68"/>
                    <a:pt x="6" y="84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2"/>
                    <a:pt x="21" y="78"/>
                    <a:pt x="21" y="73"/>
                  </a:cubicBezTo>
                  <a:cubicBezTo>
                    <a:pt x="21" y="73"/>
                    <a:pt x="26" y="10"/>
                    <a:pt x="24" y="5"/>
                  </a:cubicBezTo>
                  <a:cubicBezTo>
                    <a:pt x="23" y="0"/>
                    <a:pt x="4" y="2"/>
                    <a:pt x="0" y="3"/>
                  </a:cubicBezTo>
                  <a:close/>
                </a:path>
              </a:pathLst>
            </a:custGeom>
            <a:solidFill>
              <a:srgbClr val="F6D5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6" name="Freeform 1087"/>
            <p:cNvSpPr>
              <a:spLocks/>
            </p:cNvSpPr>
            <p:nvPr/>
          </p:nvSpPr>
          <p:spPr bwMode="auto">
            <a:xfrm>
              <a:off x="1645240" y="4047845"/>
              <a:ext cx="51188" cy="33638"/>
            </a:xfrm>
            <a:custGeom>
              <a:avLst/>
              <a:gdLst>
                <a:gd name="T0" fmla="*/ 0 w 15"/>
                <a:gd name="T1" fmla="*/ 4 h 10"/>
                <a:gd name="T2" fmla="*/ 0 w 15"/>
                <a:gd name="T3" fmla="*/ 4 h 10"/>
                <a:gd name="T4" fmla="*/ 8 w 15"/>
                <a:gd name="T5" fmla="*/ 10 h 10"/>
                <a:gd name="T6" fmla="*/ 15 w 15"/>
                <a:gd name="T7" fmla="*/ 3 h 10"/>
                <a:gd name="T8" fmla="*/ 7 w 15"/>
                <a:gd name="T9" fmla="*/ 0 h 10"/>
                <a:gd name="T10" fmla="*/ 0 w 15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8"/>
                    <a:pt x="3" y="10"/>
                    <a:pt x="8" y="10"/>
                  </a:cubicBezTo>
                  <a:cubicBezTo>
                    <a:pt x="13" y="10"/>
                    <a:pt x="14" y="7"/>
                    <a:pt x="15" y="3"/>
                  </a:cubicBezTo>
                  <a:cubicBezTo>
                    <a:pt x="13" y="2"/>
                    <a:pt x="10" y="1"/>
                    <a:pt x="7" y="0"/>
                  </a:cubicBezTo>
                  <a:cubicBezTo>
                    <a:pt x="4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6D5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7" name="Freeform 1088"/>
            <p:cNvSpPr>
              <a:spLocks/>
            </p:cNvSpPr>
            <p:nvPr/>
          </p:nvSpPr>
          <p:spPr bwMode="auto">
            <a:xfrm>
              <a:off x="1675952" y="4033220"/>
              <a:ext cx="20475" cy="17550"/>
            </a:xfrm>
            <a:custGeom>
              <a:avLst/>
              <a:gdLst>
                <a:gd name="T0" fmla="*/ 0 w 6"/>
                <a:gd name="T1" fmla="*/ 3 h 5"/>
                <a:gd name="T2" fmla="*/ 6 w 6"/>
                <a:gd name="T3" fmla="*/ 5 h 5"/>
                <a:gd name="T4" fmla="*/ 6 w 6"/>
                <a:gd name="T5" fmla="*/ 0 h 5"/>
                <a:gd name="T6" fmla="*/ 0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0" y="3"/>
                  </a:moveTo>
                  <a:cubicBezTo>
                    <a:pt x="2" y="3"/>
                    <a:pt x="5" y="4"/>
                    <a:pt x="6" y="5"/>
                  </a:cubicBezTo>
                  <a:cubicBezTo>
                    <a:pt x="6" y="3"/>
                    <a:pt x="6" y="2"/>
                    <a:pt x="6" y="0"/>
                  </a:cubicBezTo>
                  <a:cubicBezTo>
                    <a:pt x="5" y="1"/>
                    <a:pt x="3" y="2"/>
                    <a:pt x="0" y="3"/>
                  </a:cubicBezTo>
                  <a:close/>
                </a:path>
              </a:pathLst>
            </a:custGeom>
            <a:solidFill>
              <a:srgbClr val="F6D5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8" name="Freeform 1089"/>
            <p:cNvSpPr>
              <a:spLocks/>
            </p:cNvSpPr>
            <p:nvPr/>
          </p:nvSpPr>
          <p:spPr bwMode="auto">
            <a:xfrm>
              <a:off x="1652552" y="3984957"/>
              <a:ext cx="48263" cy="14625"/>
            </a:xfrm>
            <a:custGeom>
              <a:avLst/>
              <a:gdLst>
                <a:gd name="T0" fmla="*/ 0 w 14"/>
                <a:gd name="T1" fmla="*/ 3 h 4"/>
                <a:gd name="T2" fmla="*/ 6 w 14"/>
                <a:gd name="T3" fmla="*/ 4 h 4"/>
                <a:gd name="T4" fmla="*/ 14 w 14"/>
                <a:gd name="T5" fmla="*/ 2 h 4"/>
                <a:gd name="T6" fmla="*/ 14 w 14"/>
                <a:gd name="T7" fmla="*/ 1 h 4"/>
                <a:gd name="T8" fmla="*/ 0 w 14"/>
                <a:gd name="T9" fmla="*/ 0 h 4"/>
                <a:gd name="T10" fmla="*/ 0 w 14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4">
                  <a:moveTo>
                    <a:pt x="0" y="3"/>
                  </a:moveTo>
                  <a:cubicBezTo>
                    <a:pt x="2" y="4"/>
                    <a:pt x="5" y="4"/>
                    <a:pt x="6" y="4"/>
                  </a:cubicBezTo>
                  <a:cubicBezTo>
                    <a:pt x="9" y="4"/>
                    <a:pt x="13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F6D5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9" name="Freeform 1090"/>
            <p:cNvSpPr>
              <a:spLocks/>
            </p:cNvSpPr>
            <p:nvPr/>
          </p:nvSpPr>
          <p:spPr bwMode="auto">
            <a:xfrm>
              <a:off x="1648165" y="3999583"/>
              <a:ext cx="52651" cy="40951"/>
            </a:xfrm>
            <a:custGeom>
              <a:avLst/>
              <a:gdLst>
                <a:gd name="T0" fmla="*/ 7 w 15"/>
                <a:gd name="T1" fmla="*/ 2 h 12"/>
                <a:gd name="T2" fmla="*/ 1 w 15"/>
                <a:gd name="T3" fmla="*/ 1 h 12"/>
                <a:gd name="T4" fmla="*/ 1 w 15"/>
                <a:gd name="T5" fmla="*/ 6 h 12"/>
                <a:gd name="T6" fmla="*/ 0 w 15"/>
                <a:gd name="T7" fmla="*/ 10 h 12"/>
                <a:gd name="T8" fmla="*/ 7 w 15"/>
                <a:gd name="T9" fmla="*/ 12 h 12"/>
                <a:gd name="T10" fmla="*/ 14 w 15"/>
                <a:gd name="T11" fmla="*/ 9 h 12"/>
                <a:gd name="T12" fmla="*/ 14 w 15"/>
                <a:gd name="T13" fmla="*/ 6 h 12"/>
                <a:gd name="T14" fmla="*/ 15 w 15"/>
                <a:gd name="T15" fmla="*/ 0 h 12"/>
                <a:gd name="T16" fmla="*/ 7 w 15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2">
                  <a:moveTo>
                    <a:pt x="7" y="2"/>
                  </a:moveTo>
                  <a:cubicBezTo>
                    <a:pt x="6" y="2"/>
                    <a:pt x="3" y="1"/>
                    <a:pt x="1" y="1"/>
                  </a:cubicBezTo>
                  <a:cubicBezTo>
                    <a:pt x="1" y="4"/>
                    <a:pt x="1" y="6"/>
                    <a:pt x="1" y="6"/>
                  </a:cubicBezTo>
                  <a:cubicBezTo>
                    <a:pt x="1" y="6"/>
                    <a:pt x="1" y="8"/>
                    <a:pt x="0" y="10"/>
                  </a:cubicBezTo>
                  <a:cubicBezTo>
                    <a:pt x="1" y="11"/>
                    <a:pt x="4" y="11"/>
                    <a:pt x="7" y="12"/>
                  </a:cubicBezTo>
                  <a:cubicBezTo>
                    <a:pt x="10" y="11"/>
                    <a:pt x="12" y="9"/>
                    <a:pt x="14" y="9"/>
                  </a:cubicBezTo>
                  <a:cubicBezTo>
                    <a:pt x="14" y="7"/>
                    <a:pt x="14" y="6"/>
                    <a:pt x="14" y="6"/>
                  </a:cubicBezTo>
                  <a:cubicBezTo>
                    <a:pt x="14" y="6"/>
                    <a:pt x="14" y="4"/>
                    <a:pt x="15" y="0"/>
                  </a:cubicBezTo>
                  <a:cubicBezTo>
                    <a:pt x="13" y="1"/>
                    <a:pt x="8" y="2"/>
                    <a:pt x="7" y="2"/>
                  </a:cubicBezTo>
                  <a:close/>
                </a:path>
              </a:pathLst>
            </a:custGeom>
            <a:solidFill>
              <a:srgbClr val="F6D5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0" name="Freeform 1091"/>
            <p:cNvSpPr>
              <a:spLocks/>
            </p:cNvSpPr>
            <p:nvPr/>
          </p:nvSpPr>
          <p:spPr bwMode="auto">
            <a:xfrm>
              <a:off x="1645240" y="4040533"/>
              <a:ext cx="20475" cy="17550"/>
            </a:xfrm>
            <a:custGeom>
              <a:avLst/>
              <a:gdLst>
                <a:gd name="T0" fmla="*/ 1 w 6"/>
                <a:gd name="T1" fmla="*/ 0 h 5"/>
                <a:gd name="T2" fmla="*/ 0 w 6"/>
                <a:gd name="T3" fmla="*/ 5 h 5"/>
                <a:gd name="T4" fmla="*/ 6 w 6"/>
                <a:gd name="T5" fmla="*/ 1 h 5"/>
                <a:gd name="T6" fmla="*/ 1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1" y="4"/>
                    <a:pt x="3" y="3"/>
                    <a:pt x="6" y="1"/>
                  </a:cubicBezTo>
                  <a:cubicBezTo>
                    <a:pt x="4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6D5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1" name="Rectangle 1092"/>
            <p:cNvSpPr>
              <a:spLocks noChangeArrowheads="1"/>
            </p:cNvSpPr>
            <p:nvPr/>
          </p:nvSpPr>
          <p:spPr bwMode="auto">
            <a:xfrm>
              <a:off x="1700815" y="4033220"/>
              <a:ext cx="1463" cy="1463"/>
            </a:xfrm>
            <a:prstGeom prst="rect">
              <a:avLst/>
            </a:pr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2" name="Freeform 1093"/>
            <p:cNvSpPr>
              <a:spLocks/>
            </p:cNvSpPr>
            <p:nvPr/>
          </p:nvSpPr>
          <p:spPr bwMode="auto">
            <a:xfrm>
              <a:off x="1637927" y="4058084"/>
              <a:ext cx="7313" cy="17550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1 h 5"/>
                <a:gd name="T4" fmla="*/ 2 w 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2" y="0"/>
                    <a:pt x="0" y="5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3" name="Freeform 1094"/>
            <p:cNvSpPr>
              <a:spLocks/>
            </p:cNvSpPr>
            <p:nvPr/>
          </p:nvSpPr>
          <p:spPr bwMode="auto">
            <a:xfrm>
              <a:off x="1696428" y="4030295"/>
              <a:ext cx="4387" cy="2924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4" name="Freeform 1095"/>
            <p:cNvSpPr>
              <a:spLocks/>
            </p:cNvSpPr>
            <p:nvPr/>
          </p:nvSpPr>
          <p:spPr bwMode="auto">
            <a:xfrm>
              <a:off x="1645240" y="4043458"/>
              <a:ext cx="23400" cy="17550"/>
            </a:xfrm>
            <a:custGeom>
              <a:avLst/>
              <a:gdLst>
                <a:gd name="T0" fmla="*/ 0 w 7"/>
                <a:gd name="T1" fmla="*/ 4 h 5"/>
                <a:gd name="T2" fmla="*/ 0 w 7"/>
                <a:gd name="T3" fmla="*/ 5 h 5"/>
                <a:gd name="T4" fmla="*/ 0 w 7"/>
                <a:gd name="T5" fmla="*/ 5 h 5"/>
                <a:gd name="T6" fmla="*/ 7 w 7"/>
                <a:gd name="T7" fmla="*/ 1 h 5"/>
                <a:gd name="T8" fmla="*/ 6 w 7"/>
                <a:gd name="T9" fmla="*/ 0 h 5"/>
                <a:gd name="T10" fmla="*/ 0 w 7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0" y="4"/>
                  </a:move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4" y="2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5" name="Freeform 1096"/>
            <p:cNvSpPr>
              <a:spLocks/>
            </p:cNvSpPr>
            <p:nvPr/>
          </p:nvSpPr>
          <p:spPr bwMode="auto">
            <a:xfrm>
              <a:off x="1673028" y="4030295"/>
              <a:ext cx="23400" cy="13163"/>
            </a:xfrm>
            <a:custGeom>
              <a:avLst/>
              <a:gdLst>
                <a:gd name="T0" fmla="*/ 0 w 7"/>
                <a:gd name="T1" fmla="*/ 3 h 4"/>
                <a:gd name="T2" fmla="*/ 1 w 7"/>
                <a:gd name="T3" fmla="*/ 4 h 4"/>
                <a:gd name="T4" fmla="*/ 7 w 7"/>
                <a:gd name="T5" fmla="*/ 1 h 4"/>
                <a:gd name="T6" fmla="*/ 7 w 7"/>
                <a:gd name="T7" fmla="*/ 0 h 4"/>
                <a:gd name="T8" fmla="*/ 0 w 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0" y="3"/>
                  </a:moveTo>
                  <a:cubicBezTo>
                    <a:pt x="0" y="3"/>
                    <a:pt x="1" y="3"/>
                    <a:pt x="1" y="4"/>
                  </a:cubicBezTo>
                  <a:cubicBezTo>
                    <a:pt x="4" y="3"/>
                    <a:pt x="6" y="2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5" y="0"/>
                    <a:pt x="3" y="2"/>
                    <a:pt x="0" y="3"/>
                  </a:cubicBez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6" name="Rectangle 1097"/>
            <p:cNvSpPr>
              <a:spLocks noChangeArrowheads="1"/>
            </p:cNvSpPr>
            <p:nvPr/>
          </p:nvSpPr>
          <p:spPr bwMode="auto">
            <a:xfrm>
              <a:off x="1645240" y="4033220"/>
              <a:ext cx="1463" cy="1463"/>
            </a:xfrm>
            <a:prstGeom prst="rect">
              <a:avLst/>
            </a:pr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7" name="Freeform 1098"/>
            <p:cNvSpPr>
              <a:spLocks/>
            </p:cNvSpPr>
            <p:nvPr/>
          </p:nvSpPr>
          <p:spPr bwMode="auto">
            <a:xfrm>
              <a:off x="1696428" y="4050771"/>
              <a:ext cx="7313" cy="7313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1 h 2"/>
                <a:gd name="T6" fmla="*/ 0 w 2"/>
                <a:gd name="T7" fmla="*/ 0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8" name="Freeform 1099"/>
            <p:cNvSpPr>
              <a:spLocks/>
            </p:cNvSpPr>
            <p:nvPr/>
          </p:nvSpPr>
          <p:spPr bwMode="auto">
            <a:xfrm>
              <a:off x="1645240" y="4033220"/>
              <a:ext cx="2924" cy="731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2 h 2"/>
                <a:gd name="T6" fmla="*/ 1 w 1"/>
                <a:gd name="T7" fmla="*/ 0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9" name="Freeform 1100"/>
            <p:cNvSpPr>
              <a:spLocks/>
            </p:cNvSpPr>
            <p:nvPr/>
          </p:nvSpPr>
          <p:spPr bwMode="auto">
            <a:xfrm>
              <a:off x="1668641" y="4043458"/>
              <a:ext cx="27788" cy="14625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4 h 4"/>
                <a:gd name="T4" fmla="*/ 8 w 8"/>
                <a:gd name="T5" fmla="*/ 2 h 4"/>
                <a:gd name="T6" fmla="*/ 2 w 8"/>
                <a:gd name="T7" fmla="*/ 0 h 4"/>
                <a:gd name="T8" fmla="*/ 0 w 8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6" y="3"/>
                    <a:pt x="8" y="4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7" y="1"/>
                    <a:pt x="4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0" name="Freeform 1101"/>
            <p:cNvSpPr>
              <a:spLocks/>
            </p:cNvSpPr>
            <p:nvPr/>
          </p:nvSpPr>
          <p:spPr bwMode="auto">
            <a:xfrm>
              <a:off x="1648165" y="4033220"/>
              <a:ext cx="24863" cy="10237"/>
            </a:xfrm>
            <a:custGeom>
              <a:avLst/>
              <a:gdLst>
                <a:gd name="T0" fmla="*/ 0 w 7"/>
                <a:gd name="T1" fmla="*/ 2 h 3"/>
                <a:gd name="T2" fmla="*/ 5 w 7"/>
                <a:gd name="T3" fmla="*/ 3 h 3"/>
                <a:gd name="T4" fmla="*/ 7 w 7"/>
                <a:gd name="T5" fmla="*/ 2 h 3"/>
                <a:gd name="T6" fmla="*/ 0 w 7"/>
                <a:gd name="T7" fmla="*/ 0 h 3"/>
                <a:gd name="T8" fmla="*/ 0 w 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1" y="2"/>
                    <a:pt x="3" y="3"/>
                    <a:pt x="5" y="3"/>
                  </a:cubicBezTo>
                  <a:cubicBezTo>
                    <a:pt x="5" y="3"/>
                    <a:pt x="6" y="2"/>
                    <a:pt x="7" y="2"/>
                  </a:cubicBezTo>
                  <a:cubicBezTo>
                    <a:pt x="4" y="1"/>
                    <a:pt x="1" y="1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1" name="Freeform 1102"/>
            <p:cNvSpPr>
              <a:spLocks/>
            </p:cNvSpPr>
            <p:nvPr/>
          </p:nvSpPr>
          <p:spPr bwMode="auto">
            <a:xfrm>
              <a:off x="1665715" y="4040533"/>
              <a:ext cx="10237" cy="7313"/>
            </a:xfrm>
            <a:custGeom>
              <a:avLst/>
              <a:gdLst>
                <a:gd name="T0" fmla="*/ 0 w 3"/>
                <a:gd name="T1" fmla="*/ 1 h 2"/>
                <a:gd name="T2" fmla="*/ 1 w 3"/>
                <a:gd name="T3" fmla="*/ 2 h 2"/>
                <a:gd name="T4" fmla="*/ 3 w 3"/>
                <a:gd name="T5" fmla="*/ 1 h 2"/>
                <a:gd name="T6" fmla="*/ 2 w 3"/>
                <a:gd name="T7" fmla="*/ 0 h 2"/>
                <a:gd name="T8" fmla="*/ 0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2" name="Freeform 1103"/>
            <p:cNvSpPr>
              <a:spLocks/>
            </p:cNvSpPr>
            <p:nvPr/>
          </p:nvSpPr>
          <p:spPr bwMode="auto">
            <a:xfrm>
              <a:off x="1645240" y="3992270"/>
              <a:ext cx="2924" cy="731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2 h 2"/>
                <a:gd name="T6" fmla="*/ 0 w 1"/>
                <a:gd name="T7" fmla="*/ 1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3" name="Freeform 1104"/>
            <p:cNvSpPr>
              <a:spLocks/>
            </p:cNvSpPr>
            <p:nvPr/>
          </p:nvSpPr>
          <p:spPr bwMode="auto">
            <a:xfrm>
              <a:off x="1700815" y="3992270"/>
              <a:ext cx="0" cy="7313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4" name="Freeform 1105"/>
            <p:cNvSpPr>
              <a:spLocks/>
            </p:cNvSpPr>
            <p:nvPr/>
          </p:nvSpPr>
          <p:spPr bwMode="auto">
            <a:xfrm>
              <a:off x="1645240" y="3995196"/>
              <a:ext cx="7313" cy="7313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2 w 2"/>
                <a:gd name="T5" fmla="*/ 2 h 2"/>
                <a:gd name="T6" fmla="*/ 2 w 2"/>
                <a:gd name="T7" fmla="*/ 0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5" name="Freeform 1106"/>
            <p:cNvSpPr>
              <a:spLocks/>
            </p:cNvSpPr>
            <p:nvPr/>
          </p:nvSpPr>
          <p:spPr bwMode="auto">
            <a:xfrm>
              <a:off x="1652552" y="3992270"/>
              <a:ext cx="48263" cy="13163"/>
            </a:xfrm>
            <a:custGeom>
              <a:avLst/>
              <a:gdLst>
                <a:gd name="T0" fmla="*/ 0 w 14"/>
                <a:gd name="T1" fmla="*/ 1 h 4"/>
                <a:gd name="T2" fmla="*/ 0 w 14"/>
                <a:gd name="T3" fmla="*/ 3 h 4"/>
                <a:gd name="T4" fmla="*/ 6 w 14"/>
                <a:gd name="T5" fmla="*/ 4 h 4"/>
                <a:gd name="T6" fmla="*/ 14 w 14"/>
                <a:gd name="T7" fmla="*/ 2 h 4"/>
                <a:gd name="T8" fmla="*/ 14 w 14"/>
                <a:gd name="T9" fmla="*/ 0 h 4"/>
                <a:gd name="T10" fmla="*/ 6 w 14"/>
                <a:gd name="T11" fmla="*/ 2 h 4"/>
                <a:gd name="T12" fmla="*/ 0 w 14"/>
                <a:gd name="T1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0" y="1"/>
                  </a:moveTo>
                  <a:cubicBezTo>
                    <a:pt x="0" y="2"/>
                    <a:pt x="0" y="2"/>
                    <a:pt x="0" y="3"/>
                  </a:cubicBezTo>
                  <a:cubicBezTo>
                    <a:pt x="2" y="3"/>
                    <a:pt x="5" y="4"/>
                    <a:pt x="6" y="4"/>
                  </a:cubicBezTo>
                  <a:cubicBezTo>
                    <a:pt x="7" y="4"/>
                    <a:pt x="12" y="3"/>
                    <a:pt x="14" y="2"/>
                  </a:cubicBezTo>
                  <a:cubicBezTo>
                    <a:pt x="14" y="1"/>
                    <a:pt x="14" y="1"/>
                    <a:pt x="14" y="0"/>
                  </a:cubicBezTo>
                  <a:cubicBezTo>
                    <a:pt x="13" y="0"/>
                    <a:pt x="9" y="2"/>
                    <a:pt x="6" y="2"/>
                  </a:cubicBezTo>
                  <a:cubicBezTo>
                    <a:pt x="5" y="2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6" name="Freeform 1107"/>
            <p:cNvSpPr>
              <a:spLocks/>
            </p:cNvSpPr>
            <p:nvPr/>
          </p:nvSpPr>
          <p:spPr bwMode="auto">
            <a:xfrm>
              <a:off x="1630615" y="3617866"/>
              <a:ext cx="97988" cy="329066"/>
            </a:xfrm>
            <a:custGeom>
              <a:avLst/>
              <a:gdLst>
                <a:gd name="T0" fmla="*/ 0 w 28"/>
                <a:gd name="T1" fmla="*/ 0 h 95"/>
                <a:gd name="T2" fmla="*/ 0 w 28"/>
                <a:gd name="T3" fmla="*/ 25 h 95"/>
                <a:gd name="T4" fmla="*/ 24 w 28"/>
                <a:gd name="T5" fmla="*/ 27 h 95"/>
                <a:gd name="T6" fmla="*/ 21 w 28"/>
                <a:gd name="T7" fmla="*/ 95 h 95"/>
                <a:gd name="T8" fmla="*/ 28 w 28"/>
                <a:gd name="T9" fmla="*/ 44 h 95"/>
                <a:gd name="T10" fmla="*/ 28 w 28"/>
                <a:gd name="T11" fmla="*/ 5 h 95"/>
                <a:gd name="T12" fmla="*/ 0 w 28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95">
                  <a:moveTo>
                    <a:pt x="0" y="0"/>
                  </a:moveTo>
                  <a:cubicBezTo>
                    <a:pt x="0" y="8"/>
                    <a:pt x="0" y="17"/>
                    <a:pt x="0" y="25"/>
                  </a:cubicBezTo>
                  <a:cubicBezTo>
                    <a:pt x="4" y="24"/>
                    <a:pt x="23" y="22"/>
                    <a:pt x="24" y="27"/>
                  </a:cubicBezTo>
                  <a:cubicBezTo>
                    <a:pt x="26" y="32"/>
                    <a:pt x="21" y="95"/>
                    <a:pt x="21" y="95"/>
                  </a:cubicBezTo>
                  <a:cubicBezTo>
                    <a:pt x="24" y="77"/>
                    <a:pt x="27" y="52"/>
                    <a:pt x="28" y="44"/>
                  </a:cubicBezTo>
                  <a:cubicBezTo>
                    <a:pt x="28" y="37"/>
                    <a:pt x="28" y="21"/>
                    <a:pt x="28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BB7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7" name="Freeform 1108"/>
            <p:cNvSpPr>
              <a:spLocks/>
            </p:cNvSpPr>
            <p:nvPr/>
          </p:nvSpPr>
          <p:spPr bwMode="auto">
            <a:xfrm>
              <a:off x="1658402" y="2591181"/>
              <a:ext cx="214990" cy="190127"/>
            </a:xfrm>
            <a:custGeom>
              <a:avLst/>
              <a:gdLst>
                <a:gd name="T0" fmla="*/ 10 w 147"/>
                <a:gd name="T1" fmla="*/ 99 h 130"/>
                <a:gd name="T2" fmla="*/ 71 w 147"/>
                <a:gd name="T3" fmla="*/ 130 h 130"/>
                <a:gd name="T4" fmla="*/ 133 w 147"/>
                <a:gd name="T5" fmla="*/ 113 h 130"/>
                <a:gd name="T6" fmla="*/ 147 w 147"/>
                <a:gd name="T7" fmla="*/ 24 h 130"/>
                <a:gd name="T8" fmla="*/ 0 w 147"/>
                <a:gd name="T9" fmla="*/ 0 h 130"/>
                <a:gd name="T10" fmla="*/ 10 w 147"/>
                <a:gd name="T11" fmla="*/ 9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30">
                  <a:moveTo>
                    <a:pt x="10" y="99"/>
                  </a:moveTo>
                  <a:lnTo>
                    <a:pt x="71" y="130"/>
                  </a:lnTo>
                  <a:lnTo>
                    <a:pt x="133" y="113"/>
                  </a:lnTo>
                  <a:lnTo>
                    <a:pt x="147" y="24"/>
                  </a:lnTo>
                  <a:lnTo>
                    <a:pt x="0" y="0"/>
                  </a:lnTo>
                  <a:lnTo>
                    <a:pt x="10" y="99"/>
                  </a:lnTo>
                  <a:close/>
                </a:path>
              </a:pathLst>
            </a:custGeom>
            <a:solidFill>
              <a:srgbClr val="D19E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8" name="Freeform 1109"/>
            <p:cNvSpPr>
              <a:spLocks noEditPoints="1"/>
            </p:cNvSpPr>
            <p:nvPr/>
          </p:nvSpPr>
          <p:spPr bwMode="auto">
            <a:xfrm>
              <a:off x="1516539" y="2705257"/>
              <a:ext cx="516268" cy="995973"/>
            </a:xfrm>
            <a:custGeom>
              <a:avLst/>
              <a:gdLst>
                <a:gd name="T0" fmla="*/ 89 w 149"/>
                <a:gd name="T1" fmla="*/ 0 h 288"/>
                <a:gd name="T2" fmla="*/ 55 w 149"/>
                <a:gd name="T3" fmla="*/ 0 h 288"/>
                <a:gd name="T4" fmla="*/ 3 w 149"/>
                <a:gd name="T5" fmla="*/ 116 h 288"/>
                <a:gd name="T6" fmla="*/ 28 w 149"/>
                <a:gd name="T7" fmla="*/ 139 h 288"/>
                <a:gd name="T8" fmla="*/ 29 w 149"/>
                <a:gd name="T9" fmla="*/ 284 h 288"/>
                <a:gd name="T10" fmla="*/ 37 w 149"/>
                <a:gd name="T11" fmla="*/ 287 h 288"/>
                <a:gd name="T12" fmla="*/ 43 w 149"/>
                <a:gd name="T13" fmla="*/ 284 h 288"/>
                <a:gd name="T14" fmla="*/ 47 w 149"/>
                <a:gd name="T15" fmla="*/ 286 h 288"/>
                <a:gd name="T16" fmla="*/ 61 w 149"/>
                <a:gd name="T17" fmla="*/ 264 h 288"/>
                <a:gd name="T18" fmla="*/ 70 w 149"/>
                <a:gd name="T19" fmla="*/ 283 h 288"/>
                <a:gd name="T20" fmla="*/ 83 w 149"/>
                <a:gd name="T21" fmla="*/ 285 h 288"/>
                <a:gd name="T22" fmla="*/ 92 w 149"/>
                <a:gd name="T23" fmla="*/ 284 h 288"/>
                <a:gd name="T24" fmla="*/ 94 w 149"/>
                <a:gd name="T25" fmla="*/ 285 h 288"/>
                <a:gd name="T26" fmla="*/ 103 w 149"/>
                <a:gd name="T27" fmla="*/ 285 h 288"/>
                <a:gd name="T28" fmla="*/ 108 w 149"/>
                <a:gd name="T29" fmla="*/ 284 h 288"/>
                <a:gd name="T30" fmla="*/ 114 w 149"/>
                <a:gd name="T31" fmla="*/ 283 h 288"/>
                <a:gd name="T32" fmla="*/ 131 w 149"/>
                <a:gd name="T33" fmla="*/ 141 h 288"/>
                <a:gd name="T34" fmla="*/ 132 w 149"/>
                <a:gd name="T35" fmla="*/ 22 h 288"/>
                <a:gd name="T36" fmla="*/ 34 w 149"/>
                <a:gd name="T37" fmla="*/ 88 h 288"/>
                <a:gd name="T38" fmla="*/ 29 w 149"/>
                <a:gd name="T39" fmla="*/ 91 h 288"/>
                <a:gd name="T40" fmla="*/ 16 w 149"/>
                <a:gd name="T41" fmla="*/ 102 h 288"/>
                <a:gd name="T42" fmla="*/ 13 w 149"/>
                <a:gd name="T43" fmla="*/ 103 h 288"/>
                <a:gd name="T44" fmla="*/ 12 w 149"/>
                <a:gd name="T45" fmla="*/ 102 h 288"/>
                <a:gd name="T46" fmla="*/ 12 w 149"/>
                <a:gd name="T47" fmla="*/ 100 h 288"/>
                <a:gd name="T48" fmla="*/ 24 w 149"/>
                <a:gd name="T49" fmla="*/ 92 h 288"/>
                <a:gd name="T50" fmla="*/ 31 w 149"/>
                <a:gd name="T51" fmla="*/ 59 h 288"/>
                <a:gd name="T52" fmla="*/ 31 w 149"/>
                <a:gd name="T53" fmla="*/ 56 h 288"/>
                <a:gd name="T54" fmla="*/ 32 w 149"/>
                <a:gd name="T55" fmla="*/ 55 h 288"/>
                <a:gd name="T56" fmla="*/ 32 w 149"/>
                <a:gd name="T57" fmla="*/ 56 h 288"/>
                <a:gd name="T58" fmla="*/ 33 w 149"/>
                <a:gd name="T59" fmla="*/ 56 h 288"/>
                <a:gd name="T60" fmla="*/ 35 w 149"/>
                <a:gd name="T61" fmla="*/ 59 h 288"/>
                <a:gd name="T62" fmla="*/ 37 w 149"/>
                <a:gd name="T63" fmla="*/ 88 h 288"/>
                <a:gd name="T64" fmla="*/ 109 w 149"/>
                <a:gd name="T65" fmla="*/ 129 h 288"/>
                <a:gd name="T66" fmla="*/ 104 w 149"/>
                <a:gd name="T67" fmla="*/ 111 h 288"/>
                <a:gd name="T68" fmla="*/ 90 w 149"/>
                <a:gd name="T69" fmla="*/ 99 h 288"/>
                <a:gd name="T70" fmla="*/ 118 w 149"/>
                <a:gd name="T71" fmla="*/ 64 h 288"/>
                <a:gd name="T72" fmla="*/ 118 w 149"/>
                <a:gd name="T73" fmla="*/ 56 h 288"/>
                <a:gd name="T74" fmla="*/ 118 w 149"/>
                <a:gd name="T75" fmla="*/ 56 h 288"/>
                <a:gd name="T76" fmla="*/ 130 w 149"/>
                <a:gd name="T77" fmla="*/ 9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9" h="288">
                  <a:moveTo>
                    <a:pt x="9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2" y="0"/>
                    <a:pt x="14" y="26"/>
                    <a:pt x="13" y="28"/>
                  </a:cubicBezTo>
                  <a:cubicBezTo>
                    <a:pt x="12" y="30"/>
                    <a:pt x="0" y="113"/>
                    <a:pt x="3" y="116"/>
                  </a:cubicBezTo>
                  <a:cubicBezTo>
                    <a:pt x="6" y="120"/>
                    <a:pt x="33" y="118"/>
                    <a:pt x="33" y="118"/>
                  </a:cubicBezTo>
                  <a:cubicBezTo>
                    <a:pt x="33" y="118"/>
                    <a:pt x="34" y="132"/>
                    <a:pt x="28" y="139"/>
                  </a:cubicBezTo>
                  <a:cubicBezTo>
                    <a:pt x="20" y="148"/>
                    <a:pt x="21" y="205"/>
                    <a:pt x="22" y="245"/>
                  </a:cubicBezTo>
                  <a:cubicBezTo>
                    <a:pt x="22" y="246"/>
                    <a:pt x="29" y="284"/>
                    <a:pt x="29" y="284"/>
                  </a:cubicBezTo>
                  <a:cubicBezTo>
                    <a:pt x="30" y="283"/>
                    <a:pt x="31" y="283"/>
                    <a:pt x="32" y="284"/>
                  </a:cubicBezTo>
                  <a:cubicBezTo>
                    <a:pt x="33" y="285"/>
                    <a:pt x="35" y="287"/>
                    <a:pt x="37" y="287"/>
                  </a:cubicBezTo>
                  <a:cubicBezTo>
                    <a:pt x="37" y="249"/>
                    <a:pt x="37" y="249"/>
                    <a:pt x="37" y="249"/>
                  </a:cubicBezTo>
                  <a:cubicBezTo>
                    <a:pt x="37" y="249"/>
                    <a:pt x="38" y="282"/>
                    <a:pt x="43" y="284"/>
                  </a:cubicBezTo>
                  <a:cubicBezTo>
                    <a:pt x="43" y="284"/>
                    <a:pt x="43" y="284"/>
                    <a:pt x="43" y="284"/>
                  </a:cubicBezTo>
                  <a:cubicBezTo>
                    <a:pt x="45" y="284"/>
                    <a:pt x="46" y="285"/>
                    <a:pt x="47" y="286"/>
                  </a:cubicBezTo>
                  <a:cubicBezTo>
                    <a:pt x="48" y="287"/>
                    <a:pt x="54" y="287"/>
                    <a:pt x="58" y="286"/>
                  </a:cubicBezTo>
                  <a:cubicBezTo>
                    <a:pt x="58" y="286"/>
                    <a:pt x="61" y="272"/>
                    <a:pt x="61" y="264"/>
                  </a:cubicBezTo>
                  <a:cubicBezTo>
                    <a:pt x="61" y="256"/>
                    <a:pt x="64" y="281"/>
                    <a:pt x="67" y="282"/>
                  </a:cubicBezTo>
                  <a:cubicBezTo>
                    <a:pt x="69" y="282"/>
                    <a:pt x="70" y="282"/>
                    <a:pt x="70" y="283"/>
                  </a:cubicBezTo>
                  <a:cubicBezTo>
                    <a:pt x="72" y="285"/>
                    <a:pt x="82" y="288"/>
                    <a:pt x="84" y="286"/>
                  </a:cubicBezTo>
                  <a:cubicBezTo>
                    <a:pt x="83" y="285"/>
                    <a:pt x="83" y="285"/>
                    <a:pt x="83" y="285"/>
                  </a:cubicBezTo>
                  <a:cubicBezTo>
                    <a:pt x="83" y="285"/>
                    <a:pt x="84" y="275"/>
                    <a:pt x="86" y="270"/>
                  </a:cubicBezTo>
                  <a:cubicBezTo>
                    <a:pt x="88" y="266"/>
                    <a:pt x="89" y="280"/>
                    <a:pt x="92" y="284"/>
                  </a:cubicBezTo>
                  <a:cubicBezTo>
                    <a:pt x="93" y="284"/>
                    <a:pt x="93" y="284"/>
                    <a:pt x="93" y="284"/>
                  </a:cubicBezTo>
                  <a:cubicBezTo>
                    <a:pt x="93" y="285"/>
                    <a:pt x="93" y="285"/>
                    <a:pt x="94" y="285"/>
                  </a:cubicBezTo>
                  <a:cubicBezTo>
                    <a:pt x="95" y="288"/>
                    <a:pt x="101" y="288"/>
                    <a:pt x="103" y="286"/>
                  </a:cubicBezTo>
                  <a:cubicBezTo>
                    <a:pt x="103" y="285"/>
                    <a:pt x="103" y="285"/>
                    <a:pt x="103" y="285"/>
                  </a:cubicBezTo>
                  <a:cubicBezTo>
                    <a:pt x="104" y="281"/>
                    <a:pt x="103" y="269"/>
                    <a:pt x="105" y="269"/>
                  </a:cubicBezTo>
                  <a:cubicBezTo>
                    <a:pt x="108" y="268"/>
                    <a:pt x="106" y="282"/>
                    <a:pt x="108" y="284"/>
                  </a:cubicBezTo>
                  <a:cubicBezTo>
                    <a:pt x="108" y="284"/>
                    <a:pt x="108" y="284"/>
                    <a:pt x="109" y="284"/>
                  </a:cubicBezTo>
                  <a:cubicBezTo>
                    <a:pt x="110" y="286"/>
                    <a:pt x="114" y="283"/>
                    <a:pt x="114" y="283"/>
                  </a:cubicBezTo>
                  <a:cubicBezTo>
                    <a:pt x="114" y="283"/>
                    <a:pt x="124" y="190"/>
                    <a:pt x="119" y="155"/>
                  </a:cubicBezTo>
                  <a:cubicBezTo>
                    <a:pt x="119" y="155"/>
                    <a:pt x="126" y="150"/>
                    <a:pt x="131" y="141"/>
                  </a:cubicBezTo>
                  <a:cubicBezTo>
                    <a:pt x="136" y="132"/>
                    <a:pt x="149" y="97"/>
                    <a:pt x="149" y="97"/>
                  </a:cubicBezTo>
                  <a:cubicBezTo>
                    <a:pt x="132" y="22"/>
                    <a:pt x="132" y="22"/>
                    <a:pt x="132" y="22"/>
                  </a:cubicBezTo>
                  <a:cubicBezTo>
                    <a:pt x="130" y="20"/>
                    <a:pt x="92" y="0"/>
                    <a:pt x="90" y="0"/>
                  </a:cubicBezTo>
                  <a:moveTo>
                    <a:pt x="34" y="88"/>
                  </a:moveTo>
                  <a:cubicBezTo>
                    <a:pt x="29" y="90"/>
                    <a:pt x="29" y="90"/>
                    <a:pt x="29" y="90"/>
                  </a:cubicBezTo>
                  <a:cubicBezTo>
                    <a:pt x="29" y="91"/>
                    <a:pt x="29" y="91"/>
                    <a:pt x="29" y="91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6" y="98"/>
                    <a:pt x="23" y="93"/>
                    <a:pt x="24" y="92"/>
                  </a:cubicBezTo>
                  <a:cubicBezTo>
                    <a:pt x="25" y="90"/>
                    <a:pt x="32" y="62"/>
                    <a:pt x="32" y="62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4" y="88"/>
                    <a:pt x="34" y="88"/>
                    <a:pt x="34" y="88"/>
                  </a:cubicBezTo>
                  <a:moveTo>
                    <a:pt x="109" y="129"/>
                  </a:moveTo>
                  <a:cubicBezTo>
                    <a:pt x="106" y="133"/>
                    <a:pt x="106" y="133"/>
                    <a:pt x="106" y="133"/>
                  </a:cubicBezTo>
                  <a:cubicBezTo>
                    <a:pt x="106" y="133"/>
                    <a:pt x="103" y="119"/>
                    <a:pt x="104" y="111"/>
                  </a:cubicBezTo>
                  <a:cubicBezTo>
                    <a:pt x="105" y="103"/>
                    <a:pt x="94" y="104"/>
                    <a:pt x="89" y="100"/>
                  </a:cubicBezTo>
                  <a:cubicBezTo>
                    <a:pt x="86" y="99"/>
                    <a:pt x="87" y="99"/>
                    <a:pt x="90" y="99"/>
                  </a:cubicBezTo>
                  <a:cubicBezTo>
                    <a:pt x="93" y="99"/>
                    <a:pt x="97" y="100"/>
                    <a:pt x="101" y="98"/>
                  </a:cubicBezTo>
                  <a:cubicBezTo>
                    <a:pt x="108" y="95"/>
                    <a:pt x="115" y="89"/>
                    <a:pt x="118" y="64"/>
                  </a:cubicBezTo>
                  <a:cubicBezTo>
                    <a:pt x="118" y="62"/>
                    <a:pt x="118" y="60"/>
                    <a:pt x="118" y="58"/>
                  </a:cubicBezTo>
                  <a:cubicBezTo>
                    <a:pt x="118" y="58"/>
                    <a:pt x="118" y="57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9" y="44"/>
                    <a:pt x="120" y="53"/>
                    <a:pt x="121" y="65"/>
                  </a:cubicBezTo>
                  <a:cubicBezTo>
                    <a:pt x="130" y="94"/>
                    <a:pt x="130" y="94"/>
                    <a:pt x="130" y="94"/>
                  </a:cubicBezTo>
                  <a:cubicBezTo>
                    <a:pt x="109" y="129"/>
                    <a:pt x="109" y="129"/>
                    <a:pt x="109" y="129"/>
                  </a:cubicBezTo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9" name="Freeform 1110"/>
            <p:cNvSpPr>
              <a:spLocks/>
            </p:cNvSpPr>
            <p:nvPr/>
          </p:nvSpPr>
          <p:spPr bwMode="auto">
            <a:xfrm>
              <a:off x="1928968" y="2781308"/>
              <a:ext cx="121389" cy="460692"/>
            </a:xfrm>
            <a:custGeom>
              <a:avLst/>
              <a:gdLst>
                <a:gd name="T0" fmla="*/ 30 w 35"/>
                <a:gd name="T1" fmla="*/ 75 h 133"/>
                <a:gd name="T2" fmla="*/ 12 w 35"/>
                <a:gd name="T3" fmla="*/ 119 h 133"/>
                <a:gd name="T4" fmla="*/ 0 w 35"/>
                <a:gd name="T5" fmla="*/ 133 h 133"/>
                <a:gd name="T6" fmla="*/ 13 w 35"/>
                <a:gd name="T7" fmla="*/ 123 h 133"/>
                <a:gd name="T8" fmla="*/ 35 w 35"/>
                <a:gd name="T9" fmla="*/ 74 h 133"/>
                <a:gd name="T10" fmla="*/ 13 w 35"/>
                <a:gd name="T11" fmla="*/ 0 h 133"/>
                <a:gd name="T12" fmla="*/ 30 w 35"/>
                <a:gd name="T13" fmla="*/ 7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33">
                  <a:moveTo>
                    <a:pt x="30" y="75"/>
                  </a:moveTo>
                  <a:cubicBezTo>
                    <a:pt x="30" y="75"/>
                    <a:pt x="17" y="110"/>
                    <a:pt x="12" y="119"/>
                  </a:cubicBezTo>
                  <a:cubicBezTo>
                    <a:pt x="7" y="128"/>
                    <a:pt x="0" y="133"/>
                    <a:pt x="0" y="133"/>
                  </a:cubicBezTo>
                  <a:cubicBezTo>
                    <a:pt x="13" y="123"/>
                    <a:pt x="13" y="123"/>
                    <a:pt x="13" y="123"/>
                  </a:cubicBezTo>
                  <a:cubicBezTo>
                    <a:pt x="35" y="74"/>
                    <a:pt x="35" y="74"/>
                    <a:pt x="35" y="74"/>
                  </a:cubicBezTo>
                  <a:cubicBezTo>
                    <a:pt x="35" y="74"/>
                    <a:pt x="15" y="2"/>
                    <a:pt x="13" y="0"/>
                  </a:cubicBezTo>
                  <a:lnTo>
                    <a:pt x="30" y="75"/>
                  </a:lnTo>
                  <a:close/>
                </a:path>
              </a:pathLst>
            </a:custGeom>
            <a:solidFill>
              <a:srgbClr val="E29A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0" name="Freeform 1111"/>
            <p:cNvSpPr>
              <a:spLocks/>
            </p:cNvSpPr>
            <p:nvPr/>
          </p:nvSpPr>
          <p:spPr bwMode="auto">
            <a:xfrm>
              <a:off x="1804654" y="2926097"/>
              <a:ext cx="119926" cy="239852"/>
            </a:xfrm>
            <a:custGeom>
              <a:avLst/>
              <a:gdLst>
                <a:gd name="T0" fmla="*/ 18 w 35"/>
                <a:gd name="T1" fmla="*/ 34 h 69"/>
                <a:gd name="T2" fmla="*/ 6 w 35"/>
                <a:gd name="T3" fmla="*/ 36 h 69"/>
                <a:gd name="T4" fmla="*/ 21 w 35"/>
                <a:gd name="T5" fmla="*/ 47 h 69"/>
                <a:gd name="T6" fmla="*/ 23 w 35"/>
                <a:gd name="T7" fmla="*/ 69 h 69"/>
                <a:gd name="T8" fmla="*/ 26 w 35"/>
                <a:gd name="T9" fmla="*/ 65 h 69"/>
                <a:gd name="T10" fmla="*/ 25 w 35"/>
                <a:gd name="T11" fmla="*/ 63 h 69"/>
                <a:gd name="T12" fmla="*/ 30 w 35"/>
                <a:gd name="T13" fmla="*/ 28 h 69"/>
                <a:gd name="T14" fmla="*/ 35 w 35"/>
                <a:gd name="T15" fmla="*/ 0 h 69"/>
                <a:gd name="T16" fmla="*/ 18 w 35"/>
                <a:gd name="T17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69">
                  <a:moveTo>
                    <a:pt x="18" y="34"/>
                  </a:moveTo>
                  <a:cubicBezTo>
                    <a:pt x="10" y="37"/>
                    <a:pt x="0" y="33"/>
                    <a:pt x="6" y="36"/>
                  </a:cubicBezTo>
                  <a:cubicBezTo>
                    <a:pt x="11" y="40"/>
                    <a:pt x="22" y="39"/>
                    <a:pt x="21" y="47"/>
                  </a:cubicBezTo>
                  <a:cubicBezTo>
                    <a:pt x="20" y="55"/>
                    <a:pt x="23" y="69"/>
                    <a:pt x="23" y="69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4"/>
                    <a:pt x="26" y="64"/>
                    <a:pt x="25" y="63"/>
                  </a:cubicBezTo>
                  <a:cubicBezTo>
                    <a:pt x="25" y="63"/>
                    <a:pt x="23" y="41"/>
                    <a:pt x="30" y="28"/>
                  </a:cubicBezTo>
                  <a:cubicBezTo>
                    <a:pt x="32" y="24"/>
                    <a:pt x="34" y="9"/>
                    <a:pt x="35" y="0"/>
                  </a:cubicBezTo>
                  <a:cubicBezTo>
                    <a:pt x="32" y="25"/>
                    <a:pt x="25" y="31"/>
                    <a:pt x="18" y="34"/>
                  </a:cubicBezTo>
                  <a:close/>
                </a:path>
              </a:pathLst>
            </a:custGeom>
            <a:solidFill>
              <a:srgbClr val="E29A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1" name="Freeform 1112"/>
            <p:cNvSpPr>
              <a:spLocks/>
            </p:cNvSpPr>
            <p:nvPr/>
          </p:nvSpPr>
          <p:spPr bwMode="auto">
            <a:xfrm>
              <a:off x="1558952" y="2892458"/>
              <a:ext cx="86288" cy="169652"/>
            </a:xfrm>
            <a:custGeom>
              <a:avLst/>
              <a:gdLst>
                <a:gd name="T0" fmla="*/ 23 w 25"/>
                <a:gd name="T1" fmla="*/ 5 h 49"/>
                <a:gd name="T2" fmla="*/ 21 w 25"/>
                <a:gd name="T3" fmla="*/ 6 h 49"/>
                <a:gd name="T4" fmla="*/ 21 w 25"/>
                <a:gd name="T5" fmla="*/ 2 h 49"/>
                <a:gd name="T6" fmla="*/ 20 w 25"/>
                <a:gd name="T7" fmla="*/ 5 h 49"/>
                <a:gd name="T8" fmla="*/ 20 w 25"/>
                <a:gd name="T9" fmla="*/ 2 h 49"/>
                <a:gd name="T10" fmla="*/ 20 w 25"/>
                <a:gd name="T11" fmla="*/ 0 h 49"/>
                <a:gd name="T12" fmla="*/ 20 w 25"/>
                <a:gd name="T13" fmla="*/ 1 h 49"/>
                <a:gd name="T14" fmla="*/ 19 w 25"/>
                <a:gd name="T15" fmla="*/ 1 h 49"/>
                <a:gd name="T16" fmla="*/ 19 w 25"/>
                <a:gd name="T17" fmla="*/ 2 h 49"/>
                <a:gd name="T18" fmla="*/ 20 w 25"/>
                <a:gd name="T19" fmla="*/ 7 h 49"/>
                <a:gd name="T20" fmla="*/ 19 w 25"/>
                <a:gd name="T21" fmla="*/ 5 h 49"/>
                <a:gd name="T22" fmla="*/ 20 w 25"/>
                <a:gd name="T23" fmla="*/ 8 h 49"/>
                <a:gd name="T24" fmla="*/ 12 w 25"/>
                <a:gd name="T25" fmla="*/ 38 h 49"/>
                <a:gd name="T26" fmla="*/ 4 w 25"/>
                <a:gd name="T27" fmla="*/ 44 h 49"/>
                <a:gd name="T28" fmla="*/ 0 w 25"/>
                <a:gd name="T29" fmla="*/ 46 h 49"/>
                <a:gd name="T30" fmla="*/ 2 w 25"/>
                <a:gd name="T31" fmla="*/ 47 h 49"/>
                <a:gd name="T32" fmla="*/ 0 w 25"/>
                <a:gd name="T33" fmla="*/ 48 h 49"/>
                <a:gd name="T34" fmla="*/ 2 w 25"/>
                <a:gd name="T35" fmla="*/ 47 h 49"/>
                <a:gd name="T36" fmla="*/ 1 w 25"/>
                <a:gd name="T37" fmla="*/ 49 h 49"/>
                <a:gd name="T38" fmla="*/ 4 w 25"/>
                <a:gd name="T39" fmla="*/ 46 h 49"/>
                <a:gd name="T40" fmla="*/ 4 w 25"/>
                <a:gd name="T41" fmla="*/ 48 h 49"/>
                <a:gd name="T42" fmla="*/ 7 w 25"/>
                <a:gd name="T43" fmla="*/ 43 h 49"/>
                <a:gd name="T44" fmla="*/ 17 w 25"/>
                <a:gd name="T45" fmla="*/ 37 h 49"/>
                <a:gd name="T46" fmla="*/ 17 w 25"/>
                <a:gd name="T47" fmla="*/ 36 h 49"/>
                <a:gd name="T48" fmla="*/ 17 w 25"/>
                <a:gd name="T49" fmla="*/ 37 h 49"/>
                <a:gd name="T50" fmla="*/ 21 w 25"/>
                <a:gd name="T51" fmla="*/ 8 h 49"/>
                <a:gd name="T52" fmla="*/ 22 w 25"/>
                <a:gd name="T53" fmla="*/ 34 h 49"/>
                <a:gd name="T54" fmla="*/ 25 w 25"/>
                <a:gd name="T55" fmla="*/ 34 h 49"/>
                <a:gd name="T56" fmla="*/ 21 w 25"/>
                <a:gd name="T57" fmla="*/ 8 h 49"/>
                <a:gd name="T58" fmla="*/ 23 w 25"/>
                <a:gd name="T59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49">
                  <a:moveTo>
                    <a:pt x="23" y="5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13" y="36"/>
                    <a:pt x="12" y="38"/>
                  </a:cubicBezTo>
                  <a:cubicBezTo>
                    <a:pt x="11" y="39"/>
                    <a:pt x="4" y="44"/>
                    <a:pt x="4" y="4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1" y="8"/>
                    <a:pt x="21" y="8"/>
                    <a:pt x="21" y="8"/>
                  </a:cubicBezTo>
                  <a:lnTo>
                    <a:pt x="23" y="5"/>
                  </a:lnTo>
                  <a:close/>
                </a:path>
              </a:pathLst>
            </a:custGeom>
            <a:solidFill>
              <a:srgbClr val="E29A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2" name="Freeform 1113"/>
            <p:cNvSpPr>
              <a:spLocks/>
            </p:cNvSpPr>
            <p:nvPr/>
          </p:nvSpPr>
          <p:spPr bwMode="auto">
            <a:xfrm>
              <a:off x="1706666" y="2646756"/>
              <a:ext cx="121389" cy="114076"/>
            </a:xfrm>
            <a:custGeom>
              <a:avLst/>
              <a:gdLst>
                <a:gd name="T0" fmla="*/ 2 w 35"/>
                <a:gd name="T1" fmla="*/ 2 h 33"/>
                <a:gd name="T2" fmla="*/ 0 w 35"/>
                <a:gd name="T3" fmla="*/ 18 h 33"/>
                <a:gd name="T4" fmla="*/ 18 w 35"/>
                <a:gd name="T5" fmla="*/ 33 h 33"/>
                <a:gd name="T6" fmla="*/ 35 w 35"/>
                <a:gd name="T7" fmla="*/ 18 h 33"/>
                <a:gd name="T8" fmla="*/ 33 w 35"/>
                <a:gd name="T9" fmla="*/ 0 h 33"/>
                <a:gd name="T10" fmla="*/ 2 w 35"/>
                <a:gd name="T1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3">
                  <a:moveTo>
                    <a:pt x="2" y="2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5" y="33"/>
                    <a:pt x="18" y="33"/>
                  </a:cubicBezTo>
                  <a:cubicBezTo>
                    <a:pt x="31" y="33"/>
                    <a:pt x="35" y="18"/>
                    <a:pt x="35" y="18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DBB7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3" name="Freeform 1114"/>
            <p:cNvSpPr>
              <a:spLocks/>
            </p:cNvSpPr>
            <p:nvPr/>
          </p:nvSpPr>
          <p:spPr bwMode="auto">
            <a:xfrm>
              <a:off x="1662791" y="2452242"/>
              <a:ext cx="96526" cy="238390"/>
            </a:xfrm>
            <a:custGeom>
              <a:avLst/>
              <a:gdLst>
                <a:gd name="T0" fmla="*/ 16 w 28"/>
                <a:gd name="T1" fmla="*/ 56 h 69"/>
                <a:gd name="T2" fmla="*/ 11 w 28"/>
                <a:gd name="T3" fmla="*/ 39 h 69"/>
                <a:gd name="T4" fmla="*/ 6 w 28"/>
                <a:gd name="T5" fmla="*/ 27 h 69"/>
                <a:gd name="T6" fmla="*/ 9 w 28"/>
                <a:gd name="T7" fmla="*/ 21 h 69"/>
                <a:gd name="T8" fmla="*/ 8 w 28"/>
                <a:gd name="T9" fmla="*/ 0 h 69"/>
                <a:gd name="T10" fmla="*/ 7 w 28"/>
                <a:gd name="T11" fmla="*/ 0 h 69"/>
                <a:gd name="T12" fmla="*/ 0 w 28"/>
                <a:gd name="T13" fmla="*/ 19 h 69"/>
                <a:gd name="T14" fmla="*/ 5 w 28"/>
                <a:gd name="T15" fmla="*/ 51 h 69"/>
                <a:gd name="T16" fmla="*/ 28 w 28"/>
                <a:gd name="T17" fmla="*/ 69 h 69"/>
                <a:gd name="T18" fmla="*/ 16 w 28"/>
                <a:gd name="T19" fmla="*/ 5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69">
                  <a:moveTo>
                    <a:pt x="16" y="56"/>
                  </a:moveTo>
                  <a:cubicBezTo>
                    <a:pt x="13" y="48"/>
                    <a:pt x="15" y="45"/>
                    <a:pt x="11" y="39"/>
                  </a:cubicBezTo>
                  <a:cubicBezTo>
                    <a:pt x="6" y="34"/>
                    <a:pt x="8" y="30"/>
                    <a:pt x="6" y="27"/>
                  </a:cubicBezTo>
                  <a:cubicBezTo>
                    <a:pt x="5" y="24"/>
                    <a:pt x="8" y="23"/>
                    <a:pt x="9" y="21"/>
                  </a:cubicBezTo>
                  <a:cubicBezTo>
                    <a:pt x="10" y="19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5"/>
                    <a:pt x="0" y="12"/>
                    <a:pt x="0" y="19"/>
                  </a:cubicBezTo>
                  <a:cubicBezTo>
                    <a:pt x="0" y="28"/>
                    <a:pt x="1" y="40"/>
                    <a:pt x="5" y="51"/>
                  </a:cubicBezTo>
                  <a:cubicBezTo>
                    <a:pt x="9" y="61"/>
                    <a:pt x="19" y="68"/>
                    <a:pt x="28" y="69"/>
                  </a:cubicBezTo>
                  <a:cubicBezTo>
                    <a:pt x="23" y="68"/>
                    <a:pt x="19" y="63"/>
                    <a:pt x="16" y="56"/>
                  </a:cubicBezTo>
                  <a:close/>
                </a:path>
              </a:pathLst>
            </a:custGeom>
            <a:solidFill>
              <a:srgbClr val="F6D5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4" name="Freeform 1115"/>
            <p:cNvSpPr>
              <a:spLocks/>
            </p:cNvSpPr>
            <p:nvPr/>
          </p:nvSpPr>
          <p:spPr bwMode="auto">
            <a:xfrm>
              <a:off x="1668641" y="2414216"/>
              <a:ext cx="204753" cy="280802"/>
            </a:xfrm>
            <a:custGeom>
              <a:avLst/>
              <a:gdLst>
                <a:gd name="T0" fmla="*/ 28 w 59"/>
                <a:gd name="T1" fmla="*/ 0 h 81"/>
                <a:gd name="T2" fmla="*/ 5 w 59"/>
                <a:gd name="T3" fmla="*/ 11 h 81"/>
                <a:gd name="T4" fmla="*/ 6 w 59"/>
                <a:gd name="T5" fmla="*/ 11 h 81"/>
                <a:gd name="T6" fmla="*/ 5 w 59"/>
                <a:gd name="T7" fmla="*/ 32 h 81"/>
                <a:gd name="T8" fmla="*/ 5 w 59"/>
                <a:gd name="T9" fmla="*/ 40 h 81"/>
                <a:gd name="T10" fmla="*/ 8 w 59"/>
                <a:gd name="T11" fmla="*/ 59 h 81"/>
                <a:gd name="T12" fmla="*/ 14 w 59"/>
                <a:gd name="T13" fmla="*/ 72 h 81"/>
                <a:gd name="T14" fmla="*/ 26 w 59"/>
                <a:gd name="T15" fmla="*/ 81 h 81"/>
                <a:gd name="T16" fmla="*/ 28 w 59"/>
                <a:gd name="T17" fmla="*/ 81 h 81"/>
                <a:gd name="T18" fmla="*/ 53 w 59"/>
                <a:gd name="T19" fmla="*/ 61 h 81"/>
                <a:gd name="T20" fmla="*/ 59 w 59"/>
                <a:gd name="T21" fmla="*/ 31 h 81"/>
                <a:gd name="T22" fmla="*/ 28 w 59"/>
                <a:gd name="T2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1">
                  <a:moveTo>
                    <a:pt x="28" y="0"/>
                  </a:moveTo>
                  <a:cubicBezTo>
                    <a:pt x="19" y="0"/>
                    <a:pt x="11" y="5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30"/>
                    <a:pt x="5" y="32"/>
                  </a:cubicBezTo>
                  <a:cubicBezTo>
                    <a:pt x="4" y="34"/>
                    <a:pt x="3" y="37"/>
                    <a:pt x="5" y="40"/>
                  </a:cubicBezTo>
                  <a:cubicBezTo>
                    <a:pt x="6" y="43"/>
                    <a:pt x="0" y="48"/>
                    <a:pt x="8" y="59"/>
                  </a:cubicBezTo>
                  <a:cubicBezTo>
                    <a:pt x="12" y="65"/>
                    <a:pt x="11" y="65"/>
                    <a:pt x="14" y="72"/>
                  </a:cubicBezTo>
                  <a:cubicBezTo>
                    <a:pt x="17" y="79"/>
                    <a:pt x="21" y="79"/>
                    <a:pt x="26" y="81"/>
                  </a:cubicBezTo>
                  <a:cubicBezTo>
                    <a:pt x="27" y="81"/>
                    <a:pt x="27" y="81"/>
                    <a:pt x="28" y="81"/>
                  </a:cubicBezTo>
                  <a:cubicBezTo>
                    <a:pt x="37" y="81"/>
                    <a:pt x="49" y="73"/>
                    <a:pt x="53" y="61"/>
                  </a:cubicBezTo>
                  <a:cubicBezTo>
                    <a:pt x="56" y="49"/>
                    <a:pt x="59" y="39"/>
                    <a:pt x="59" y="31"/>
                  </a:cubicBezTo>
                  <a:cubicBezTo>
                    <a:pt x="59" y="20"/>
                    <a:pt x="49" y="0"/>
                    <a:pt x="28" y="0"/>
                  </a:cubicBezTo>
                  <a:close/>
                </a:path>
              </a:pathLst>
            </a:custGeom>
            <a:solidFill>
              <a:srgbClr val="FDE5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5" name="Freeform 1116"/>
            <p:cNvSpPr>
              <a:spLocks/>
            </p:cNvSpPr>
            <p:nvPr/>
          </p:nvSpPr>
          <p:spPr bwMode="auto">
            <a:xfrm>
              <a:off x="1860229" y="2528292"/>
              <a:ext cx="33638" cy="62888"/>
            </a:xfrm>
            <a:custGeom>
              <a:avLst/>
              <a:gdLst>
                <a:gd name="T0" fmla="*/ 5 w 10"/>
                <a:gd name="T1" fmla="*/ 0 h 18"/>
                <a:gd name="T2" fmla="*/ 0 w 10"/>
                <a:gd name="T3" fmla="*/ 7 h 18"/>
                <a:gd name="T4" fmla="*/ 2 w 10"/>
                <a:gd name="T5" fmla="*/ 17 h 18"/>
                <a:gd name="T6" fmla="*/ 7 w 10"/>
                <a:gd name="T7" fmla="*/ 9 h 18"/>
                <a:gd name="T8" fmla="*/ 5 w 1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8">
                  <a:moveTo>
                    <a:pt x="5" y="0"/>
                  </a:moveTo>
                  <a:cubicBezTo>
                    <a:pt x="1" y="0"/>
                    <a:pt x="0" y="4"/>
                    <a:pt x="0" y="7"/>
                  </a:cubicBezTo>
                  <a:cubicBezTo>
                    <a:pt x="0" y="9"/>
                    <a:pt x="0" y="17"/>
                    <a:pt x="2" y="17"/>
                  </a:cubicBezTo>
                  <a:cubicBezTo>
                    <a:pt x="4" y="18"/>
                    <a:pt x="6" y="13"/>
                    <a:pt x="7" y="9"/>
                  </a:cubicBezTo>
                  <a:cubicBezTo>
                    <a:pt x="8" y="5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F6D5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6" name="Freeform 1117"/>
            <p:cNvSpPr>
              <a:spLocks/>
            </p:cNvSpPr>
            <p:nvPr/>
          </p:nvSpPr>
          <p:spPr bwMode="auto">
            <a:xfrm>
              <a:off x="1762241" y="2507817"/>
              <a:ext cx="111151" cy="187202"/>
            </a:xfrm>
            <a:custGeom>
              <a:avLst/>
              <a:gdLst>
                <a:gd name="T0" fmla="*/ 20 w 32"/>
                <a:gd name="T1" fmla="*/ 1 h 54"/>
                <a:gd name="T2" fmla="*/ 20 w 32"/>
                <a:gd name="T3" fmla="*/ 1 h 54"/>
                <a:gd name="T4" fmla="*/ 24 w 32"/>
                <a:gd name="T5" fmla="*/ 12 h 54"/>
                <a:gd name="T6" fmla="*/ 19 w 32"/>
                <a:gd name="T7" fmla="*/ 26 h 54"/>
                <a:gd name="T8" fmla="*/ 16 w 32"/>
                <a:gd name="T9" fmla="*/ 36 h 54"/>
                <a:gd name="T10" fmla="*/ 4 w 32"/>
                <a:gd name="T11" fmla="*/ 52 h 54"/>
                <a:gd name="T12" fmla="*/ 2 w 32"/>
                <a:gd name="T13" fmla="*/ 53 h 54"/>
                <a:gd name="T14" fmla="*/ 0 w 32"/>
                <a:gd name="T15" fmla="*/ 54 h 54"/>
                <a:gd name="T16" fmla="*/ 1 w 32"/>
                <a:gd name="T17" fmla="*/ 54 h 54"/>
                <a:gd name="T18" fmla="*/ 26 w 32"/>
                <a:gd name="T19" fmla="*/ 34 h 54"/>
                <a:gd name="T20" fmla="*/ 29 w 32"/>
                <a:gd name="T21" fmla="*/ 23 h 54"/>
                <a:gd name="T22" fmla="*/ 29 w 32"/>
                <a:gd name="T23" fmla="*/ 17 h 54"/>
                <a:gd name="T24" fmla="*/ 31 w 32"/>
                <a:gd name="T25" fmla="*/ 7 h 54"/>
                <a:gd name="T26" fmla="*/ 32 w 32"/>
                <a:gd name="T27" fmla="*/ 6 h 54"/>
                <a:gd name="T28" fmla="*/ 32 w 32"/>
                <a:gd name="T29" fmla="*/ 4 h 54"/>
                <a:gd name="T30" fmla="*/ 31 w 32"/>
                <a:gd name="T31" fmla="*/ 0 h 54"/>
                <a:gd name="T32" fmla="*/ 20 w 32"/>
                <a:gd name="T33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54">
                  <a:moveTo>
                    <a:pt x="20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24" y="4"/>
                    <a:pt x="25" y="8"/>
                    <a:pt x="24" y="12"/>
                  </a:cubicBezTo>
                  <a:cubicBezTo>
                    <a:pt x="23" y="16"/>
                    <a:pt x="23" y="23"/>
                    <a:pt x="19" y="26"/>
                  </a:cubicBezTo>
                  <a:cubicBezTo>
                    <a:pt x="15" y="29"/>
                    <a:pt x="18" y="31"/>
                    <a:pt x="16" y="36"/>
                  </a:cubicBezTo>
                  <a:cubicBezTo>
                    <a:pt x="15" y="42"/>
                    <a:pt x="7" y="51"/>
                    <a:pt x="4" y="52"/>
                  </a:cubicBezTo>
                  <a:cubicBezTo>
                    <a:pt x="4" y="52"/>
                    <a:pt x="3" y="52"/>
                    <a:pt x="2" y="53"/>
                  </a:cubicBezTo>
                  <a:cubicBezTo>
                    <a:pt x="2" y="53"/>
                    <a:pt x="1" y="54"/>
                    <a:pt x="0" y="54"/>
                  </a:cubicBezTo>
                  <a:cubicBezTo>
                    <a:pt x="0" y="54"/>
                    <a:pt x="1" y="54"/>
                    <a:pt x="1" y="54"/>
                  </a:cubicBezTo>
                  <a:cubicBezTo>
                    <a:pt x="10" y="54"/>
                    <a:pt x="22" y="46"/>
                    <a:pt x="26" y="34"/>
                  </a:cubicBezTo>
                  <a:cubicBezTo>
                    <a:pt x="27" y="30"/>
                    <a:pt x="28" y="26"/>
                    <a:pt x="29" y="23"/>
                  </a:cubicBezTo>
                  <a:cubicBezTo>
                    <a:pt x="29" y="21"/>
                    <a:pt x="29" y="19"/>
                    <a:pt x="29" y="17"/>
                  </a:cubicBezTo>
                  <a:cubicBezTo>
                    <a:pt x="29" y="15"/>
                    <a:pt x="30" y="9"/>
                    <a:pt x="31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5"/>
                    <a:pt x="32" y="5"/>
                    <a:pt x="32" y="4"/>
                  </a:cubicBezTo>
                  <a:cubicBezTo>
                    <a:pt x="32" y="3"/>
                    <a:pt x="31" y="2"/>
                    <a:pt x="31" y="0"/>
                  </a:cubicBezTo>
                  <a:cubicBezTo>
                    <a:pt x="29" y="0"/>
                    <a:pt x="20" y="1"/>
                    <a:pt x="20" y="1"/>
                  </a:cubicBezTo>
                  <a:close/>
                </a:path>
              </a:pathLst>
            </a:custGeom>
            <a:solidFill>
              <a:srgbClr val="F6D5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7" name="Freeform 1118"/>
            <p:cNvSpPr>
              <a:spLocks/>
            </p:cNvSpPr>
            <p:nvPr/>
          </p:nvSpPr>
          <p:spPr bwMode="auto">
            <a:xfrm>
              <a:off x="1673028" y="2421529"/>
              <a:ext cx="197440" cy="273491"/>
            </a:xfrm>
            <a:custGeom>
              <a:avLst/>
              <a:gdLst>
                <a:gd name="T0" fmla="*/ 47 w 57"/>
                <a:gd name="T1" fmla="*/ 6 h 79"/>
                <a:gd name="T2" fmla="*/ 16 w 57"/>
                <a:gd name="T3" fmla="*/ 0 h 79"/>
                <a:gd name="T4" fmla="*/ 0 w 57"/>
                <a:gd name="T5" fmla="*/ 8 h 79"/>
                <a:gd name="T6" fmla="*/ 6 w 57"/>
                <a:gd name="T7" fmla="*/ 33 h 79"/>
                <a:gd name="T8" fmla="*/ 27 w 57"/>
                <a:gd name="T9" fmla="*/ 13 h 79"/>
                <a:gd name="T10" fmla="*/ 28 w 57"/>
                <a:gd name="T11" fmla="*/ 33 h 79"/>
                <a:gd name="T12" fmla="*/ 32 w 57"/>
                <a:gd name="T13" fmla="*/ 55 h 79"/>
                <a:gd name="T14" fmla="*/ 26 w 57"/>
                <a:gd name="T15" fmla="*/ 57 h 79"/>
                <a:gd name="T16" fmla="*/ 26 w 57"/>
                <a:gd name="T17" fmla="*/ 68 h 79"/>
                <a:gd name="T18" fmla="*/ 30 w 57"/>
                <a:gd name="T19" fmla="*/ 72 h 79"/>
                <a:gd name="T20" fmla="*/ 26 w 57"/>
                <a:gd name="T21" fmla="*/ 79 h 79"/>
                <a:gd name="T22" fmla="*/ 31 w 57"/>
                <a:gd name="T23" fmla="*/ 79 h 79"/>
                <a:gd name="T24" fmla="*/ 41 w 57"/>
                <a:gd name="T25" fmla="*/ 70 h 79"/>
                <a:gd name="T26" fmla="*/ 49 w 57"/>
                <a:gd name="T27" fmla="*/ 55 h 79"/>
                <a:gd name="T28" fmla="*/ 53 w 57"/>
                <a:gd name="T29" fmla="*/ 39 h 79"/>
                <a:gd name="T30" fmla="*/ 54 w 57"/>
                <a:gd name="T31" fmla="*/ 26 h 79"/>
                <a:gd name="T32" fmla="*/ 57 w 57"/>
                <a:gd name="T33" fmla="*/ 26 h 79"/>
                <a:gd name="T34" fmla="*/ 47 w 57"/>
                <a:gd name="T3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79">
                  <a:moveTo>
                    <a:pt x="47" y="6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3" y="5"/>
                    <a:pt x="0" y="8"/>
                  </a:cubicBezTo>
                  <a:cubicBezTo>
                    <a:pt x="1" y="10"/>
                    <a:pt x="3" y="37"/>
                    <a:pt x="6" y="33"/>
                  </a:cubicBezTo>
                  <a:cubicBezTo>
                    <a:pt x="17" y="21"/>
                    <a:pt x="28" y="7"/>
                    <a:pt x="27" y="13"/>
                  </a:cubicBezTo>
                  <a:cubicBezTo>
                    <a:pt x="26" y="19"/>
                    <a:pt x="30" y="30"/>
                    <a:pt x="28" y="33"/>
                  </a:cubicBezTo>
                  <a:cubicBezTo>
                    <a:pt x="26" y="41"/>
                    <a:pt x="31" y="47"/>
                    <a:pt x="32" y="55"/>
                  </a:cubicBezTo>
                  <a:cubicBezTo>
                    <a:pt x="32" y="56"/>
                    <a:pt x="26" y="57"/>
                    <a:pt x="26" y="57"/>
                  </a:cubicBezTo>
                  <a:cubicBezTo>
                    <a:pt x="26" y="57"/>
                    <a:pt x="26" y="65"/>
                    <a:pt x="26" y="68"/>
                  </a:cubicBezTo>
                  <a:cubicBezTo>
                    <a:pt x="27" y="71"/>
                    <a:pt x="30" y="69"/>
                    <a:pt x="30" y="72"/>
                  </a:cubicBezTo>
                  <a:cubicBezTo>
                    <a:pt x="30" y="73"/>
                    <a:pt x="28" y="77"/>
                    <a:pt x="26" y="79"/>
                  </a:cubicBezTo>
                  <a:cubicBezTo>
                    <a:pt x="27" y="79"/>
                    <a:pt x="30" y="79"/>
                    <a:pt x="31" y="79"/>
                  </a:cubicBezTo>
                  <a:cubicBezTo>
                    <a:pt x="34" y="78"/>
                    <a:pt x="39" y="76"/>
                    <a:pt x="41" y="70"/>
                  </a:cubicBezTo>
                  <a:cubicBezTo>
                    <a:pt x="42" y="65"/>
                    <a:pt x="45" y="58"/>
                    <a:pt x="49" y="55"/>
                  </a:cubicBezTo>
                  <a:cubicBezTo>
                    <a:pt x="53" y="52"/>
                    <a:pt x="54" y="43"/>
                    <a:pt x="53" y="39"/>
                  </a:cubicBezTo>
                  <a:cubicBezTo>
                    <a:pt x="52" y="36"/>
                    <a:pt x="54" y="26"/>
                    <a:pt x="54" y="26"/>
                  </a:cubicBezTo>
                  <a:cubicBezTo>
                    <a:pt x="54" y="26"/>
                    <a:pt x="55" y="25"/>
                    <a:pt x="57" y="26"/>
                  </a:cubicBezTo>
                  <a:cubicBezTo>
                    <a:pt x="56" y="21"/>
                    <a:pt x="56" y="15"/>
                    <a:pt x="47" y="6"/>
                  </a:cubicBezTo>
                  <a:close/>
                </a:path>
              </a:pathLst>
            </a:custGeom>
            <a:solidFill>
              <a:srgbClr val="F6D5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8" name="Freeform 1119"/>
            <p:cNvSpPr>
              <a:spLocks/>
            </p:cNvSpPr>
            <p:nvPr/>
          </p:nvSpPr>
          <p:spPr bwMode="auto">
            <a:xfrm>
              <a:off x="1863155" y="2535605"/>
              <a:ext cx="23400" cy="45338"/>
            </a:xfrm>
            <a:custGeom>
              <a:avLst/>
              <a:gdLst>
                <a:gd name="T0" fmla="*/ 6 w 7"/>
                <a:gd name="T1" fmla="*/ 1 h 13"/>
                <a:gd name="T2" fmla="*/ 1 w 7"/>
                <a:gd name="T3" fmla="*/ 4 h 13"/>
                <a:gd name="T4" fmla="*/ 2 w 7"/>
                <a:gd name="T5" fmla="*/ 7 h 13"/>
                <a:gd name="T6" fmla="*/ 1 w 7"/>
                <a:gd name="T7" fmla="*/ 12 h 13"/>
                <a:gd name="T8" fmla="*/ 5 w 7"/>
                <a:gd name="T9" fmla="*/ 7 h 13"/>
                <a:gd name="T10" fmla="*/ 6 w 7"/>
                <a:gd name="T1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3">
                  <a:moveTo>
                    <a:pt x="6" y="1"/>
                  </a:moveTo>
                  <a:cubicBezTo>
                    <a:pt x="5" y="0"/>
                    <a:pt x="3" y="2"/>
                    <a:pt x="1" y="4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3" y="8"/>
                    <a:pt x="1" y="11"/>
                    <a:pt x="1" y="12"/>
                  </a:cubicBezTo>
                  <a:cubicBezTo>
                    <a:pt x="1" y="13"/>
                    <a:pt x="4" y="9"/>
                    <a:pt x="5" y="7"/>
                  </a:cubicBezTo>
                  <a:cubicBezTo>
                    <a:pt x="5" y="5"/>
                    <a:pt x="7" y="2"/>
                    <a:pt x="6" y="1"/>
                  </a:cubicBezTo>
                  <a:close/>
                </a:path>
              </a:pathLst>
            </a:custGeom>
            <a:solidFill>
              <a:srgbClr val="DAC1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9" name="Freeform 1120"/>
            <p:cNvSpPr>
              <a:spLocks/>
            </p:cNvSpPr>
            <p:nvPr/>
          </p:nvSpPr>
          <p:spPr bwMode="auto">
            <a:xfrm>
              <a:off x="1749079" y="2608731"/>
              <a:ext cx="35100" cy="17550"/>
            </a:xfrm>
            <a:custGeom>
              <a:avLst/>
              <a:gdLst>
                <a:gd name="T0" fmla="*/ 5 w 10"/>
                <a:gd name="T1" fmla="*/ 1 h 5"/>
                <a:gd name="T2" fmla="*/ 0 w 10"/>
                <a:gd name="T3" fmla="*/ 0 h 5"/>
                <a:gd name="T4" fmla="*/ 3 w 10"/>
                <a:gd name="T5" fmla="*/ 4 h 5"/>
                <a:gd name="T6" fmla="*/ 5 w 10"/>
                <a:gd name="T7" fmla="*/ 5 h 5"/>
                <a:gd name="T8" fmla="*/ 7 w 10"/>
                <a:gd name="T9" fmla="*/ 4 h 5"/>
                <a:gd name="T10" fmla="*/ 10 w 10"/>
                <a:gd name="T11" fmla="*/ 1 h 5"/>
                <a:gd name="T12" fmla="*/ 5 w 10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">
                  <a:moveTo>
                    <a:pt x="5" y="1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0" y="0"/>
                    <a:pt x="1" y="3"/>
                    <a:pt x="3" y="4"/>
                  </a:cubicBezTo>
                  <a:cubicBezTo>
                    <a:pt x="3" y="4"/>
                    <a:pt x="4" y="5"/>
                    <a:pt x="5" y="5"/>
                  </a:cubicBezTo>
                  <a:cubicBezTo>
                    <a:pt x="5" y="5"/>
                    <a:pt x="6" y="5"/>
                    <a:pt x="7" y="4"/>
                  </a:cubicBezTo>
                  <a:cubicBezTo>
                    <a:pt x="9" y="3"/>
                    <a:pt x="10" y="1"/>
                    <a:pt x="10" y="1"/>
                  </a:cubicBezTo>
                  <a:cubicBezTo>
                    <a:pt x="10" y="1"/>
                    <a:pt x="8" y="1"/>
                    <a:pt x="5" y="1"/>
                  </a:cubicBezTo>
                  <a:close/>
                </a:path>
              </a:pathLst>
            </a:custGeom>
            <a:solidFill>
              <a:srgbClr val="DAC1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0" name="Freeform 1121"/>
            <p:cNvSpPr>
              <a:spLocks/>
            </p:cNvSpPr>
            <p:nvPr/>
          </p:nvSpPr>
          <p:spPr bwMode="auto">
            <a:xfrm>
              <a:off x="1637927" y="2528292"/>
              <a:ext cx="35100" cy="62888"/>
            </a:xfrm>
            <a:custGeom>
              <a:avLst/>
              <a:gdLst>
                <a:gd name="T0" fmla="*/ 4 w 10"/>
                <a:gd name="T1" fmla="*/ 0 h 18"/>
                <a:gd name="T2" fmla="*/ 3 w 10"/>
                <a:gd name="T3" fmla="*/ 9 h 18"/>
                <a:gd name="T4" fmla="*/ 8 w 10"/>
                <a:gd name="T5" fmla="*/ 17 h 18"/>
                <a:gd name="T6" fmla="*/ 9 w 10"/>
                <a:gd name="T7" fmla="*/ 11 h 18"/>
                <a:gd name="T8" fmla="*/ 10 w 10"/>
                <a:gd name="T9" fmla="*/ 7 h 18"/>
                <a:gd name="T10" fmla="*/ 4 w 10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8">
                  <a:moveTo>
                    <a:pt x="4" y="0"/>
                  </a:moveTo>
                  <a:cubicBezTo>
                    <a:pt x="0" y="0"/>
                    <a:pt x="2" y="5"/>
                    <a:pt x="3" y="9"/>
                  </a:cubicBezTo>
                  <a:cubicBezTo>
                    <a:pt x="4" y="13"/>
                    <a:pt x="6" y="18"/>
                    <a:pt x="8" y="17"/>
                  </a:cubicBezTo>
                  <a:cubicBezTo>
                    <a:pt x="9" y="17"/>
                    <a:pt x="9" y="14"/>
                    <a:pt x="9" y="11"/>
                  </a:cubicBezTo>
                  <a:cubicBezTo>
                    <a:pt x="9" y="10"/>
                    <a:pt x="10" y="8"/>
                    <a:pt x="10" y="7"/>
                  </a:cubicBezTo>
                  <a:cubicBezTo>
                    <a:pt x="10" y="4"/>
                    <a:pt x="9" y="0"/>
                    <a:pt x="4" y="0"/>
                  </a:cubicBezTo>
                  <a:close/>
                </a:path>
              </a:pathLst>
            </a:custGeom>
            <a:solidFill>
              <a:srgbClr val="FDE5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1" name="Freeform 1122"/>
            <p:cNvSpPr>
              <a:spLocks/>
            </p:cNvSpPr>
            <p:nvPr/>
          </p:nvSpPr>
          <p:spPr bwMode="auto">
            <a:xfrm>
              <a:off x="1645240" y="2532680"/>
              <a:ext cx="23400" cy="43875"/>
            </a:xfrm>
            <a:custGeom>
              <a:avLst/>
              <a:gdLst>
                <a:gd name="T0" fmla="*/ 2 w 7"/>
                <a:gd name="T1" fmla="*/ 1 h 13"/>
                <a:gd name="T2" fmla="*/ 2 w 7"/>
                <a:gd name="T3" fmla="*/ 7 h 13"/>
                <a:gd name="T4" fmla="*/ 5 w 7"/>
                <a:gd name="T5" fmla="*/ 12 h 13"/>
                <a:gd name="T6" fmla="*/ 5 w 7"/>
                <a:gd name="T7" fmla="*/ 8 h 13"/>
                <a:gd name="T8" fmla="*/ 6 w 7"/>
                <a:gd name="T9" fmla="*/ 4 h 13"/>
                <a:gd name="T10" fmla="*/ 2 w 7"/>
                <a:gd name="T1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3">
                  <a:moveTo>
                    <a:pt x="2" y="1"/>
                  </a:moveTo>
                  <a:cubicBezTo>
                    <a:pt x="0" y="1"/>
                    <a:pt x="2" y="5"/>
                    <a:pt x="2" y="7"/>
                  </a:cubicBezTo>
                  <a:cubicBezTo>
                    <a:pt x="2" y="9"/>
                    <a:pt x="4" y="13"/>
                    <a:pt x="5" y="12"/>
                  </a:cubicBezTo>
                  <a:cubicBezTo>
                    <a:pt x="6" y="11"/>
                    <a:pt x="4" y="8"/>
                    <a:pt x="5" y="8"/>
                  </a:cubicBezTo>
                  <a:cubicBezTo>
                    <a:pt x="6" y="7"/>
                    <a:pt x="7" y="6"/>
                    <a:pt x="6" y="4"/>
                  </a:cubicBezTo>
                  <a:cubicBezTo>
                    <a:pt x="5" y="2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E4C9B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2" name="Freeform 1123"/>
            <p:cNvSpPr>
              <a:spLocks/>
            </p:cNvSpPr>
            <p:nvPr/>
          </p:nvSpPr>
          <p:spPr bwMode="auto">
            <a:xfrm>
              <a:off x="1749079" y="2594106"/>
              <a:ext cx="23400" cy="17550"/>
            </a:xfrm>
            <a:custGeom>
              <a:avLst/>
              <a:gdLst>
                <a:gd name="T0" fmla="*/ 5 w 7"/>
                <a:gd name="T1" fmla="*/ 0 h 5"/>
                <a:gd name="T2" fmla="*/ 3 w 7"/>
                <a:gd name="T3" fmla="*/ 3 h 5"/>
                <a:gd name="T4" fmla="*/ 0 w 7"/>
                <a:gd name="T5" fmla="*/ 3 h 5"/>
                <a:gd name="T6" fmla="*/ 5 w 7"/>
                <a:gd name="T7" fmla="*/ 5 h 5"/>
                <a:gd name="T8" fmla="*/ 5 w 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cubicBezTo>
                    <a:pt x="4" y="1"/>
                    <a:pt x="4" y="3"/>
                    <a:pt x="3" y="3"/>
                  </a:cubicBezTo>
                  <a:cubicBezTo>
                    <a:pt x="1" y="3"/>
                    <a:pt x="1" y="2"/>
                    <a:pt x="0" y="3"/>
                  </a:cubicBezTo>
                  <a:cubicBezTo>
                    <a:pt x="0" y="5"/>
                    <a:pt x="3" y="5"/>
                    <a:pt x="5" y="5"/>
                  </a:cubicBezTo>
                  <a:cubicBezTo>
                    <a:pt x="7" y="5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FEF3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3" name="Freeform 1124"/>
            <p:cNvSpPr>
              <a:spLocks/>
            </p:cNvSpPr>
            <p:nvPr/>
          </p:nvSpPr>
          <p:spPr bwMode="auto">
            <a:xfrm>
              <a:off x="1752003" y="2664307"/>
              <a:ext cx="32175" cy="16087"/>
            </a:xfrm>
            <a:custGeom>
              <a:avLst/>
              <a:gdLst>
                <a:gd name="T0" fmla="*/ 4 w 9"/>
                <a:gd name="T1" fmla="*/ 2 h 5"/>
                <a:gd name="T2" fmla="*/ 0 w 9"/>
                <a:gd name="T3" fmla="*/ 2 h 5"/>
                <a:gd name="T4" fmla="*/ 4 w 9"/>
                <a:gd name="T5" fmla="*/ 5 h 5"/>
                <a:gd name="T6" fmla="*/ 8 w 9"/>
                <a:gd name="T7" fmla="*/ 3 h 5"/>
                <a:gd name="T8" fmla="*/ 4 w 9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4" y="2"/>
                  </a:moveTo>
                  <a:cubicBezTo>
                    <a:pt x="3" y="2"/>
                    <a:pt x="0" y="0"/>
                    <a:pt x="0" y="2"/>
                  </a:cubicBezTo>
                  <a:cubicBezTo>
                    <a:pt x="0" y="4"/>
                    <a:pt x="1" y="5"/>
                    <a:pt x="4" y="5"/>
                  </a:cubicBezTo>
                  <a:cubicBezTo>
                    <a:pt x="6" y="5"/>
                    <a:pt x="7" y="5"/>
                    <a:pt x="8" y="3"/>
                  </a:cubicBezTo>
                  <a:cubicBezTo>
                    <a:pt x="9" y="1"/>
                    <a:pt x="5" y="1"/>
                    <a:pt x="4" y="2"/>
                  </a:cubicBezTo>
                  <a:close/>
                </a:path>
              </a:pathLst>
            </a:custGeom>
            <a:solidFill>
              <a:srgbClr val="FEF3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4" name="Freeform 1125"/>
            <p:cNvSpPr>
              <a:spLocks/>
            </p:cNvSpPr>
            <p:nvPr/>
          </p:nvSpPr>
          <p:spPr bwMode="auto">
            <a:xfrm>
              <a:off x="1734453" y="2639443"/>
              <a:ext cx="65814" cy="2924"/>
            </a:xfrm>
            <a:custGeom>
              <a:avLst/>
              <a:gdLst>
                <a:gd name="T0" fmla="*/ 11 w 19"/>
                <a:gd name="T1" fmla="*/ 0 h 1"/>
                <a:gd name="T2" fmla="*/ 9 w 19"/>
                <a:gd name="T3" fmla="*/ 0 h 1"/>
                <a:gd name="T4" fmla="*/ 7 w 19"/>
                <a:gd name="T5" fmla="*/ 0 h 1"/>
                <a:gd name="T6" fmla="*/ 0 w 19"/>
                <a:gd name="T7" fmla="*/ 0 h 1"/>
                <a:gd name="T8" fmla="*/ 9 w 19"/>
                <a:gd name="T9" fmla="*/ 1 h 1"/>
                <a:gd name="T10" fmla="*/ 19 w 19"/>
                <a:gd name="T11" fmla="*/ 0 h 1"/>
                <a:gd name="T12" fmla="*/ 11 w 19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">
                  <a:moveTo>
                    <a:pt x="11" y="0"/>
                  </a:moveTo>
                  <a:cubicBezTo>
                    <a:pt x="11" y="0"/>
                    <a:pt x="9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5" y="0"/>
                    <a:pt x="1" y="0"/>
                    <a:pt x="0" y="0"/>
                  </a:cubicBezTo>
                  <a:cubicBezTo>
                    <a:pt x="0" y="0"/>
                    <a:pt x="4" y="1"/>
                    <a:pt x="9" y="1"/>
                  </a:cubicBezTo>
                  <a:cubicBezTo>
                    <a:pt x="13" y="1"/>
                    <a:pt x="19" y="1"/>
                    <a:pt x="19" y="0"/>
                  </a:cubicBezTo>
                  <a:cubicBezTo>
                    <a:pt x="18" y="0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D58F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5" name="Freeform 1126"/>
            <p:cNvSpPr>
              <a:spLocks/>
            </p:cNvSpPr>
            <p:nvPr/>
          </p:nvSpPr>
          <p:spPr bwMode="auto">
            <a:xfrm>
              <a:off x="1741766" y="2642369"/>
              <a:ext cx="35100" cy="7313"/>
            </a:xfrm>
            <a:custGeom>
              <a:avLst/>
              <a:gdLst>
                <a:gd name="T0" fmla="*/ 6 w 10"/>
                <a:gd name="T1" fmla="*/ 1 h 2"/>
                <a:gd name="T2" fmla="*/ 0 w 10"/>
                <a:gd name="T3" fmla="*/ 0 h 2"/>
                <a:gd name="T4" fmla="*/ 4 w 10"/>
                <a:gd name="T5" fmla="*/ 2 h 2"/>
                <a:gd name="T6" fmla="*/ 9 w 10"/>
                <a:gd name="T7" fmla="*/ 1 h 2"/>
                <a:gd name="T8" fmla="*/ 6 w 10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">
                  <a:moveTo>
                    <a:pt x="6" y="1"/>
                  </a:moveTo>
                  <a:cubicBezTo>
                    <a:pt x="4" y="1"/>
                    <a:pt x="0" y="0"/>
                    <a:pt x="0" y="0"/>
                  </a:cubicBezTo>
                  <a:cubicBezTo>
                    <a:pt x="0" y="0"/>
                    <a:pt x="3" y="1"/>
                    <a:pt x="4" y="2"/>
                  </a:cubicBezTo>
                  <a:cubicBezTo>
                    <a:pt x="5" y="2"/>
                    <a:pt x="9" y="2"/>
                    <a:pt x="9" y="1"/>
                  </a:cubicBezTo>
                  <a:cubicBezTo>
                    <a:pt x="10" y="1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EF3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6" name="Oval 1127"/>
            <p:cNvSpPr>
              <a:spLocks noChangeArrowheads="1"/>
            </p:cNvSpPr>
            <p:nvPr/>
          </p:nvSpPr>
          <p:spPr bwMode="auto">
            <a:xfrm>
              <a:off x="1724216" y="2548768"/>
              <a:ext cx="10237" cy="11700"/>
            </a:xfrm>
            <a:prstGeom prst="ellipse">
              <a:avLst/>
            </a:pr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7" name="Freeform 1128"/>
            <p:cNvSpPr>
              <a:spLocks/>
            </p:cNvSpPr>
            <p:nvPr/>
          </p:nvSpPr>
          <p:spPr bwMode="auto">
            <a:xfrm>
              <a:off x="1703741" y="2548768"/>
              <a:ext cx="45338" cy="11700"/>
            </a:xfrm>
            <a:custGeom>
              <a:avLst/>
              <a:gdLst>
                <a:gd name="T0" fmla="*/ 12 w 13"/>
                <a:gd name="T1" fmla="*/ 1 h 3"/>
                <a:gd name="T2" fmla="*/ 11 w 13"/>
                <a:gd name="T3" fmla="*/ 0 h 3"/>
                <a:gd name="T4" fmla="*/ 9 w 13"/>
                <a:gd name="T5" fmla="*/ 0 h 3"/>
                <a:gd name="T6" fmla="*/ 8 w 13"/>
                <a:gd name="T7" fmla="*/ 0 h 3"/>
                <a:gd name="T8" fmla="*/ 8 w 13"/>
                <a:gd name="T9" fmla="*/ 0 h 3"/>
                <a:gd name="T10" fmla="*/ 7 w 13"/>
                <a:gd name="T11" fmla="*/ 0 h 3"/>
                <a:gd name="T12" fmla="*/ 7 w 13"/>
                <a:gd name="T13" fmla="*/ 0 h 3"/>
                <a:gd name="T14" fmla="*/ 5 w 13"/>
                <a:gd name="T15" fmla="*/ 1 h 3"/>
                <a:gd name="T16" fmla="*/ 5 w 13"/>
                <a:gd name="T17" fmla="*/ 1 h 3"/>
                <a:gd name="T18" fmla="*/ 4 w 13"/>
                <a:gd name="T19" fmla="*/ 1 h 3"/>
                <a:gd name="T20" fmla="*/ 3 w 13"/>
                <a:gd name="T21" fmla="*/ 1 h 3"/>
                <a:gd name="T22" fmla="*/ 2 w 13"/>
                <a:gd name="T23" fmla="*/ 2 h 3"/>
                <a:gd name="T24" fmla="*/ 1 w 13"/>
                <a:gd name="T25" fmla="*/ 2 h 3"/>
                <a:gd name="T26" fmla="*/ 0 w 13"/>
                <a:gd name="T27" fmla="*/ 2 h 3"/>
                <a:gd name="T28" fmla="*/ 0 w 13"/>
                <a:gd name="T29" fmla="*/ 3 h 3"/>
                <a:gd name="T30" fmla="*/ 0 w 13"/>
                <a:gd name="T31" fmla="*/ 3 h 3"/>
                <a:gd name="T32" fmla="*/ 1 w 13"/>
                <a:gd name="T33" fmla="*/ 3 h 3"/>
                <a:gd name="T34" fmla="*/ 1 w 13"/>
                <a:gd name="T35" fmla="*/ 2 h 3"/>
                <a:gd name="T36" fmla="*/ 2 w 13"/>
                <a:gd name="T37" fmla="*/ 2 h 3"/>
                <a:gd name="T38" fmla="*/ 3 w 13"/>
                <a:gd name="T39" fmla="*/ 2 h 3"/>
                <a:gd name="T40" fmla="*/ 4 w 13"/>
                <a:gd name="T41" fmla="*/ 1 h 3"/>
                <a:gd name="T42" fmla="*/ 5 w 13"/>
                <a:gd name="T43" fmla="*/ 1 h 3"/>
                <a:gd name="T44" fmla="*/ 7 w 13"/>
                <a:gd name="T45" fmla="*/ 1 h 3"/>
                <a:gd name="T46" fmla="*/ 7 w 13"/>
                <a:gd name="T47" fmla="*/ 1 h 3"/>
                <a:gd name="T48" fmla="*/ 8 w 13"/>
                <a:gd name="T49" fmla="*/ 0 h 3"/>
                <a:gd name="T50" fmla="*/ 9 w 13"/>
                <a:gd name="T51" fmla="*/ 1 h 3"/>
                <a:gd name="T52" fmla="*/ 10 w 13"/>
                <a:gd name="T53" fmla="*/ 1 h 3"/>
                <a:gd name="T54" fmla="*/ 11 w 13"/>
                <a:gd name="T55" fmla="*/ 1 h 3"/>
                <a:gd name="T56" fmla="*/ 13 w 13"/>
                <a:gd name="T57" fmla="*/ 2 h 3"/>
                <a:gd name="T58" fmla="*/ 13 w 13"/>
                <a:gd name="T59" fmla="*/ 2 h 3"/>
                <a:gd name="T60" fmla="*/ 12 w 13"/>
                <a:gd name="T6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" h="3">
                  <a:moveTo>
                    <a:pt x="12" y="1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8" name="Freeform 1129"/>
            <p:cNvSpPr>
              <a:spLocks/>
            </p:cNvSpPr>
            <p:nvPr/>
          </p:nvSpPr>
          <p:spPr bwMode="auto">
            <a:xfrm>
              <a:off x="1746153" y="2556081"/>
              <a:ext cx="2924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2 w 2"/>
                <a:gd name="T4" fmla="*/ 2 w 2"/>
                <a:gd name="T5" fmla="*/ 0 w 2"/>
                <a:gd name="T6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9" name="Freeform 1130"/>
            <p:cNvSpPr>
              <a:spLocks/>
            </p:cNvSpPr>
            <p:nvPr/>
          </p:nvSpPr>
          <p:spPr bwMode="auto">
            <a:xfrm>
              <a:off x="1800267" y="2553155"/>
              <a:ext cx="14625" cy="10237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1 h 3"/>
                <a:gd name="T4" fmla="*/ 2 w 4"/>
                <a:gd name="T5" fmla="*/ 3 h 3"/>
                <a:gd name="T6" fmla="*/ 4 w 4"/>
                <a:gd name="T7" fmla="*/ 2 h 3"/>
                <a:gd name="T8" fmla="*/ 2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0" name="Freeform 1131"/>
            <p:cNvSpPr>
              <a:spLocks/>
            </p:cNvSpPr>
            <p:nvPr/>
          </p:nvSpPr>
          <p:spPr bwMode="auto">
            <a:xfrm>
              <a:off x="1787104" y="2548768"/>
              <a:ext cx="45338" cy="14625"/>
            </a:xfrm>
            <a:custGeom>
              <a:avLst/>
              <a:gdLst>
                <a:gd name="T0" fmla="*/ 13 w 13"/>
                <a:gd name="T1" fmla="*/ 4 h 4"/>
                <a:gd name="T2" fmla="*/ 12 w 13"/>
                <a:gd name="T3" fmla="*/ 3 h 4"/>
                <a:gd name="T4" fmla="*/ 11 w 13"/>
                <a:gd name="T5" fmla="*/ 3 h 4"/>
                <a:gd name="T6" fmla="*/ 11 w 13"/>
                <a:gd name="T7" fmla="*/ 2 h 4"/>
                <a:gd name="T8" fmla="*/ 9 w 13"/>
                <a:gd name="T9" fmla="*/ 2 h 4"/>
                <a:gd name="T10" fmla="*/ 9 w 13"/>
                <a:gd name="T11" fmla="*/ 2 h 4"/>
                <a:gd name="T12" fmla="*/ 8 w 13"/>
                <a:gd name="T13" fmla="*/ 2 h 4"/>
                <a:gd name="T14" fmla="*/ 7 w 13"/>
                <a:gd name="T15" fmla="*/ 1 h 4"/>
                <a:gd name="T16" fmla="*/ 6 w 13"/>
                <a:gd name="T17" fmla="*/ 1 h 4"/>
                <a:gd name="T18" fmla="*/ 6 w 13"/>
                <a:gd name="T19" fmla="*/ 1 h 4"/>
                <a:gd name="T20" fmla="*/ 5 w 13"/>
                <a:gd name="T21" fmla="*/ 1 h 4"/>
                <a:gd name="T22" fmla="*/ 4 w 13"/>
                <a:gd name="T23" fmla="*/ 0 h 4"/>
                <a:gd name="T24" fmla="*/ 3 w 13"/>
                <a:gd name="T25" fmla="*/ 1 h 4"/>
                <a:gd name="T26" fmla="*/ 2 w 13"/>
                <a:gd name="T27" fmla="*/ 1 h 4"/>
                <a:gd name="T28" fmla="*/ 0 w 13"/>
                <a:gd name="T29" fmla="*/ 2 h 4"/>
                <a:gd name="T30" fmla="*/ 0 w 13"/>
                <a:gd name="T31" fmla="*/ 2 h 4"/>
                <a:gd name="T32" fmla="*/ 0 w 13"/>
                <a:gd name="T33" fmla="*/ 2 h 4"/>
                <a:gd name="T34" fmla="*/ 0 w 13"/>
                <a:gd name="T35" fmla="*/ 2 h 4"/>
                <a:gd name="T36" fmla="*/ 0 w 13"/>
                <a:gd name="T37" fmla="*/ 2 h 4"/>
                <a:gd name="T38" fmla="*/ 0 w 13"/>
                <a:gd name="T39" fmla="*/ 2 h 4"/>
                <a:gd name="T40" fmla="*/ 2 w 13"/>
                <a:gd name="T41" fmla="*/ 1 h 4"/>
                <a:gd name="T42" fmla="*/ 3 w 13"/>
                <a:gd name="T43" fmla="*/ 1 h 4"/>
                <a:gd name="T44" fmla="*/ 4 w 13"/>
                <a:gd name="T45" fmla="*/ 1 h 4"/>
                <a:gd name="T46" fmla="*/ 5 w 13"/>
                <a:gd name="T47" fmla="*/ 1 h 4"/>
                <a:gd name="T48" fmla="*/ 6 w 13"/>
                <a:gd name="T49" fmla="*/ 1 h 4"/>
                <a:gd name="T50" fmla="*/ 7 w 13"/>
                <a:gd name="T51" fmla="*/ 1 h 4"/>
                <a:gd name="T52" fmla="*/ 8 w 13"/>
                <a:gd name="T53" fmla="*/ 2 h 4"/>
                <a:gd name="T54" fmla="*/ 9 w 13"/>
                <a:gd name="T55" fmla="*/ 2 h 4"/>
                <a:gd name="T56" fmla="*/ 10 w 13"/>
                <a:gd name="T57" fmla="*/ 3 h 4"/>
                <a:gd name="T58" fmla="*/ 11 w 13"/>
                <a:gd name="T59" fmla="*/ 3 h 4"/>
                <a:gd name="T60" fmla="*/ 12 w 13"/>
                <a:gd name="T61" fmla="*/ 4 h 4"/>
                <a:gd name="T62" fmla="*/ 13 w 13"/>
                <a:gd name="T63" fmla="*/ 4 h 4"/>
                <a:gd name="T64" fmla="*/ 13 w 13"/>
                <a:gd name="T65" fmla="*/ 4 h 4"/>
                <a:gd name="T66" fmla="*/ 13 w 13"/>
                <a:gd name="T6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" h="4">
                  <a:moveTo>
                    <a:pt x="13" y="4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8" y="2"/>
                    <a:pt x="8" y="2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lose/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1" name="Freeform 1132"/>
            <p:cNvSpPr>
              <a:spLocks/>
            </p:cNvSpPr>
            <p:nvPr/>
          </p:nvSpPr>
          <p:spPr bwMode="auto">
            <a:xfrm>
              <a:off x="1756391" y="2695020"/>
              <a:ext cx="30713" cy="20475"/>
            </a:xfrm>
            <a:custGeom>
              <a:avLst/>
              <a:gdLst>
                <a:gd name="T0" fmla="*/ 5 w 9"/>
                <a:gd name="T1" fmla="*/ 3 h 6"/>
                <a:gd name="T2" fmla="*/ 1 w 9"/>
                <a:gd name="T3" fmla="*/ 3 h 6"/>
                <a:gd name="T4" fmla="*/ 5 w 9"/>
                <a:gd name="T5" fmla="*/ 5 h 6"/>
                <a:gd name="T6" fmla="*/ 8 w 9"/>
                <a:gd name="T7" fmla="*/ 1 h 6"/>
                <a:gd name="T8" fmla="*/ 5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5" y="3"/>
                  </a:moveTo>
                  <a:cubicBezTo>
                    <a:pt x="3" y="5"/>
                    <a:pt x="1" y="2"/>
                    <a:pt x="1" y="3"/>
                  </a:cubicBezTo>
                  <a:cubicBezTo>
                    <a:pt x="0" y="4"/>
                    <a:pt x="2" y="6"/>
                    <a:pt x="5" y="5"/>
                  </a:cubicBezTo>
                  <a:cubicBezTo>
                    <a:pt x="7" y="5"/>
                    <a:pt x="9" y="2"/>
                    <a:pt x="8" y="1"/>
                  </a:cubicBezTo>
                  <a:cubicBezTo>
                    <a:pt x="6" y="0"/>
                    <a:pt x="6" y="1"/>
                    <a:pt x="5" y="3"/>
                  </a:cubicBezTo>
                  <a:close/>
                </a:path>
              </a:pathLst>
            </a:custGeom>
            <a:solidFill>
              <a:srgbClr val="DFC7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2" name="Freeform 1133"/>
            <p:cNvSpPr>
              <a:spLocks/>
            </p:cNvSpPr>
            <p:nvPr/>
          </p:nvSpPr>
          <p:spPr bwMode="auto">
            <a:xfrm>
              <a:off x="1690578" y="2535605"/>
              <a:ext cx="58501" cy="13163"/>
            </a:xfrm>
            <a:custGeom>
              <a:avLst/>
              <a:gdLst>
                <a:gd name="T0" fmla="*/ 14 w 17"/>
                <a:gd name="T1" fmla="*/ 1 h 4"/>
                <a:gd name="T2" fmla="*/ 13 w 17"/>
                <a:gd name="T3" fmla="*/ 1 h 4"/>
                <a:gd name="T4" fmla="*/ 11 w 17"/>
                <a:gd name="T5" fmla="*/ 0 h 4"/>
                <a:gd name="T6" fmla="*/ 10 w 17"/>
                <a:gd name="T7" fmla="*/ 0 h 4"/>
                <a:gd name="T8" fmla="*/ 8 w 17"/>
                <a:gd name="T9" fmla="*/ 0 h 4"/>
                <a:gd name="T10" fmla="*/ 6 w 17"/>
                <a:gd name="T11" fmla="*/ 1 h 4"/>
                <a:gd name="T12" fmla="*/ 5 w 17"/>
                <a:gd name="T13" fmla="*/ 1 h 4"/>
                <a:gd name="T14" fmla="*/ 2 w 17"/>
                <a:gd name="T15" fmla="*/ 3 h 4"/>
                <a:gd name="T16" fmla="*/ 0 w 17"/>
                <a:gd name="T17" fmla="*/ 4 h 4"/>
                <a:gd name="T18" fmla="*/ 0 w 17"/>
                <a:gd name="T19" fmla="*/ 4 h 4"/>
                <a:gd name="T20" fmla="*/ 2 w 17"/>
                <a:gd name="T21" fmla="*/ 3 h 4"/>
                <a:gd name="T22" fmla="*/ 5 w 17"/>
                <a:gd name="T23" fmla="*/ 2 h 4"/>
                <a:gd name="T24" fmla="*/ 6 w 17"/>
                <a:gd name="T25" fmla="*/ 1 h 4"/>
                <a:gd name="T26" fmla="*/ 8 w 17"/>
                <a:gd name="T27" fmla="*/ 1 h 4"/>
                <a:gd name="T28" fmla="*/ 10 w 17"/>
                <a:gd name="T29" fmla="*/ 1 h 4"/>
                <a:gd name="T30" fmla="*/ 11 w 17"/>
                <a:gd name="T31" fmla="*/ 1 h 4"/>
                <a:gd name="T32" fmla="*/ 13 w 17"/>
                <a:gd name="T33" fmla="*/ 1 h 4"/>
                <a:gd name="T34" fmla="*/ 14 w 17"/>
                <a:gd name="T35" fmla="*/ 1 h 4"/>
                <a:gd name="T36" fmla="*/ 16 w 17"/>
                <a:gd name="T37" fmla="*/ 2 h 4"/>
                <a:gd name="T38" fmla="*/ 17 w 17"/>
                <a:gd name="T39" fmla="*/ 2 h 4"/>
                <a:gd name="T40" fmla="*/ 17 w 17"/>
                <a:gd name="T41" fmla="*/ 2 h 4"/>
                <a:gd name="T42" fmla="*/ 16 w 17"/>
                <a:gd name="T43" fmla="*/ 2 h 4"/>
                <a:gd name="T44" fmla="*/ 14 w 17"/>
                <a:gd name="T4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4">
                  <a:moveTo>
                    <a:pt x="14" y="1"/>
                  </a:moveTo>
                  <a:cubicBezTo>
                    <a:pt x="14" y="1"/>
                    <a:pt x="13" y="1"/>
                    <a:pt x="13" y="1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4" y="2"/>
                    <a:pt x="3" y="2"/>
                    <a:pt x="2" y="3"/>
                  </a:cubicBezTo>
                  <a:cubicBezTo>
                    <a:pt x="1" y="3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7" y="1"/>
                    <a:pt x="7" y="1"/>
                    <a:pt x="8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2" y="1"/>
                    <a:pt x="12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5" y="1"/>
                    <a:pt x="16" y="2"/>
                    <a:pt x="16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6" y="1"/>
                    <a:pt x="15" y="1"/>
                    <a:pt x="14" y="1"/>
                  </a:cubicBezTo>
                  <a:close/>
                </a:path>
              </a:pathLst>
            </a:custGeom>
            <a:solidFill>
              <a:srgbClr val="13111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3" name="Freeform 1134"/>
            <p:cNvSpPr>
              <a:spLocks/>
            </p:cNvSpPr>
            <p:nvPr/>
          </p:nvSpPr>
          <p:spPr bwMode="auto">
            <a:xfrm>
              <a:off x="1787104" y="2535605"/>
              <a:ext cx="55575" cy="20475"/>
            </a:xfrm>
            <a:custGeom>
              <a:avLst/>
              <a:gdLst>
                <a:gd name="T0" fmla="*/ 15 w 16"/>
                <a:gd name="T1" fmla="*/ 4 h 6"/>
                <a:gd name="T2" fmla="*/ 14 w 16"/>
                <a:gd name="T3" fmla="*/ 2 h 6"/>
                <a:gd name="T4" fmla="*/ 12 w 16"/>
                <a:gd name="T5" fmla="*/ 2 h 6"/>
                <a:gd name="T6" fmla="*/ 11 w 16"/>
                <a:gd name="T7" fmla="*/ 1 h 6"/>
                <a:gd name="T8" fmla="*/ 9 w 16"/>
                <a:gd name="T9" fmla="*/ 0 h 6"/>
                <a:gd name="T10" fmla="*/ 7 w 16"/>
                <a:gd name="T11" fmla="*/ 0 h 6"/>
                <a:gd name="T12" fmla="*/ 6 w 16"/>
                <a:gd name="T13" fmla="*/ 0 h 6"/>
                <a:gd name="T14" fmla="*/ 3 w 16"/>
                <a:gd name="T15" fmla="*/ 0 h 6"/>
                <a:gd name="T16" fmla="*/ 0 w 16"/>
                <a:gd name="T17" fmla="*/ 1 h 6"/>
                <a:gd name="T18" fmla="*/ 0 w 16"/>
                <a:gd name="T19" fmla="*/ 1 h 6"/>
                <a:gd name="T20" fmla="*/ 3 w 16"/>
                <a:gd name="T21" fmla="*/ 1 h 6"/>
                <a:gd name="T22" fmla="*/ 6 w 16"/>
                <a:gd name="T23" fmla="*/ 1 h 6"/>
                <a:gd name="T24" fmla="*/ 7 w 16"/>
                <a:gd name="T25" fmla="*/ 1 h 6"/>
                <a:gd name="T26" fmla="*/ 9 w 16"/>
                <a:gd name="T27" fmla="*/ 1 h 6"/>
                <a:gd name="T28" fmla="*/ 11 w 16"/>
                <a:gd name="T29" fmla="*/ 1 h 6"/>
                <a:gd name="T30" fmla="*/ 12 w 16"/>
                <a:gd name="T31" fmla="*/ 2 h 6"/>
                <a:gd name="T32" fmla="*/ 14 w 16"/>
                <a:gd name="T33" fmla="*/ 3 h 6"/>
                <a:gd name="T34" fmla="*/ 15 w 16"/>
                <a:gd name="T35" fmla="*/ 4 h 6"/>
                <a:gd name="T36" fmla="*/ 16 w 16"/>
                <a:gd name="T37" fmla="*/ 5 h 6"/>
                <a:gd name="T38" fmla="*/ 16 w 16"/>
                <a:gd name="T39" fmla="*/ 6 h 6"/>
                <a:gd name="T40" fmla="*/ 16 w 16"/>
                <a:gd name="T41" fmla="*/ 6 h 6"/>
                <a:gd name="T42" fmla="*/ 16 w 16"/>
                <a:gd name="T43" fmla="*/ 5 h 6"/>
                <a:gd name="T44" fmla="*/ 15 w 16"/>
                <a:gd name="T4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6">
                  <a:moveTo>
                    <a:pt x="15" y="4"/>
                  </a:moveTo>
                  <a:cubicBezTo>
                    <a:pt x="14" y="3"/>
                    <a:pt x="14" y="3"/>
                    <a:pt x="14" y="2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12" y="1"/>
                    <a:pt x="12" y="1"/>
                    <a:pt x="11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10" y="1"/>
                    <a:pt x="10" y="1"/>
                    <a:pt x="11" y="1"/>
                  </a:cubicBezTo>
                  <a:cubicBezTo>
                    <a:pt x="11" y="1"/>
                    <a:pt x="12" y="2"/>
                    <a:pt x="12" y="2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4" y="3"/>
                    <a:pt x="14" y="3"/>
                    <a:pt x="15" y="4"/>
                  </a:cubicBezTo>
                  <a:cubicBezTo>
                    <a:pt x="15" y="4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5"/>
                  </a:cubicBezTo>
                  <a:cubicBezTo>
                    <a:pt x="16" y="5"/>
                    <a:pt x="15" y="4"/>
                    <a:pt x="15" y="4"/>
                  </a:cubicBezTo>
                  <a:close/>
                </a:path>
              </a:pathLst>
            </a:custGeom>
            <a:solidFill>
              <a:srgbClr val="13111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4" name="Freeform 1135"/>
            <p:cNvSpPr>
              <a:spLocks/>
            </p:cNvSpPr>
            <p:nvPr/>
          </p:nvSpPr>
          <p:spPr bwMode="auto">
            <a:xfrm>
              <a:off x="1617453" y="2380579"/>
              <a:ext cx="280802" cy="459230"/>
            </a:xfrm>
            <a:custGeom>
              <a:avLst/>
              <a:gdLst>
                <a:gd name="T0" fmla="*/ 45 w 81"/>
                <a:gd name="T1" fmla="*/ 0 h 133"/>
                <a:gd name="T2" fmla="*/ 0 w 81"/>
                <a:gd name="T3" fmla="*/ 60 h 133"/>
                <a:gd name="T4" fmla="*/ 6 w 81"/>
                <a:gd name="T5" fmla="*/ 100 h 133"/>
                <a:gd name="T6" fmla="*/ 6 w 81"/>
                <a:gd name="T7" fmla="*/ 133 h 133"/>
                <a:gd name="T8" fmla="*/ 25 w 81"/>
                <a:gd name="T9" fmla="*/ 120 h 133"/>
                <a:gd name="T10" fmla="*/ 21 w 81"/>
                <a:gd name="T11" fmla="*/ 102 h 133"/>
                <a:gd name="T12" fmla="*/ 19 w 81"/>
                <a:gd name="T13" fmla="*/ 67 h 133"/>
                <a:gd name="T14" fmla="*/ 20 w 81"/>
                <a:gd name="T15" fmla="*/ 45 h 133"/>
                <a:gd name="T16" fmla="*/ 44 w 81"/>
                <a:gd name="T17" fmla="*/ 21 h 133"/>
                <a:gd name="T18" fmla="*/ 65 w 81"/>
                <a:gd name="T19" fmla="*/ 63 h 133"/>
                <a:gd name="T20" fmla="*/ 64 w 81"/>
                <a:gd name="T21" fmla="*/ 87 h 133"/>
                <a:gd name="T22" fmla="*/ 66 w 81"/>
                <a:gd name="T23" fmla="*/ 77 h 133"/>
                <a:gd name="T24" fmla="*/ 81 w 81"/>
                <a:gd name="T25" fmla="*/ 35 h 133"/>
                <a:gd name="T26" fmla="*/ 45 w 8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33">
                  <a:moveTo>
                    <a:pt x="45" y="0"/>
                  </a:moveTo>
                  <a:cubicBezTo>
                    <a:pt x="18" y="0"/>
                    <a:pt x="0" y="30"/>
                    <a:pt x="0" y="60"/>
                  </a:cubicBezTo>
                  <a:cubicBezTo>
                    <a:pt x="0" y="66"/>
                    <a:pt x="6" y="85"/>
                    <a:pt x="6" y="100"/>
                  </a:cubicBezTo>
                  <a:cubicBezTo>
                    <a:pt x="6" y="114"/>
                    <a:pt x="6" y="133"/>
                    <a:pt x="6" y="133"/>
                  </a:cubicBezTo>
                  <a:cubicBezTo>
                    <a:pt x="25" y="120"/>
                    <a:pt x="25" y="120"/>
                    <a:pt x="25" y="120"/>
                  </a:cubicBezTo>
                  <a:cubicBezTo>
                    <a:pt x="24" y="116"/>
                    <a:pt x="22" y="109"/>
                    <a:pt x="21" y="102"/>
                  </a:cubicBezTo>
                  <a:cubicBezTo>
                    <a:pt x="19" y="91"/>
                    <a:pt x="18" y="77"/>
                    <a:pt x="19" y="67"/>
                  </a:cubicBezTo>
                  <a:cubicBezTo>
                    <a:pt x="20" y="58"/>
                    <a:pt x="18" y="51"/>
                    <a:pt x="20" y="45"/>
                  </a:cubicBezTo>
                  <a:cubicBezTo>
                    <a:pt x="22" y="38"/>
                    <a:pt x="36" y="22"/>
                    <a:pt x="44" y="21"/>
                  </a:cubicBezTo>
                  <a:cubicBezTo>
                    <a:pt x="44" y="21"/>
                    <a:pt x="56" y="22"/>
                    <a:pt x="65" y="63"/>
                  </a:cubicBezTo>
                  <a:cubicBezTo>
                    <a:pt x="65" y="66"/>
                    <a:pt x="65" y="76"/>
                    <a:pt x="64" y="87"/>
                  </a:cubicBezTo>
                  <a:cubicBezTo>
                    <a:pt x="65" y="83"/>
                    <a:pt x="66" y="79"/>
                    <a:pt x="66" y="77"/>
                  </a:cubicBezTo>
                  <a:cubicBezTo>
                    <a:pt x="69" y="72"/>
                    <a:pt x="80" y="52"/>
                    <a:pt x="81" y="35"/>
                  </a:cubicBezTo>
                  <a:cubicBezTo>
                    <a:pt x="77" y="19"/>
                    <a:pt x="65" y="0"/>
                    <a:pt x="45" y="0"/>
                  </a:cubicBezTo>
                  <a:close/>
                </a:path>
              </a:pathLst>
            </a:custGeom>
            <a:solidFill>
              <a:srgbClr val="F8C2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5" name="Freeform 1136"/>
            <p:cNvSpPr>
              <a:spLocks/>
            </p:cNvSpPr>
            <p:nvPr/>
          </p:nvSpPr>
          <p:spPr bwMode="auto">
            <a:xfrm>
              <a:off x="1706666" y="2708182"/>
              <a:ext cx="121389" cy="52651"/>
            </a:xfrm>
            <a:custGeom>
              <a:avLst/>
              <a:gdLst>
                <a:gd name="T0" fmla="*/ 33 w 35"/>
                <a:gd name="T1" fmla="*/ 4 h 15"/>
                <a:gd name="T2" fmla="*/ 31 w 35"/>
                <a:gd name="T3" fmla="*/ 6 h 15"/>
                <a:gd name="T4" fmla="*/ 29 w 35"/>
                <a:gd name="T5" fmla="*/ 9 h 15"/>
                <a:gd name="T6" fmla="*/ 26 w 35"/>
                <a:gd name="T7" fmla="*/ 11 h 15"/>
                <a:gd name="T8" fmla="*/ 24 w 35"/>
                <a:gd name="T9" fmla="*/ 12 h 15"/>
                <a:gd name="T10" fmla="*/ 22 w 35"/>
                <a:gd name="T11" fmla="*/ 13 h 15"/>
                <a:gd name="T12" fmla="*/ 20 w 35"/>
                <a:gd name="T13" fmla="*/ 14 h 15"/>
                <a:gd name="T14" fmla="*/ 18 w 35"/>
                <a:gd name="T15" fmla="*/ 14 h 15"/>
                <a:gd name="T16" fmla="*/ 14 w 35"/>
                <a:gd name="T17" fmla="*/ 13 h 15"/>
                <a:gd name="T18" fmla="*/ 10 w 35"/>
                <a:gd name="T19" fmla="*/ 11 h 15"/>
                <a:gd name="T20" fmla="*/ 8 w 35"/>
                <a:gd name="T21" fmla="*/ 10 h 15"/>
                <a:gd name="T22" fmla="*/ 7 w 35"/>
                <a:gd name="T23" fmla="*/ 9 h 15"/>
                <a:gd name="T24" fmla="*/ 4 w 35"/>
                <a:gd name="T25" fmla="*/ 6 h 15"/>
                <a:gd name="T26" fmla="*/ 1 w 35"/>
                <a:gd name="T27" fmla="*/ 1 h 15"/>
                <a:gd name="T28" fmla="*/ 0 w 35"/>
                <a:gd name="T29" fmla="*/ 0 h 15"/>
                <a:gd name="T30" fmla="*/ 1 w 35"/>
                <a:gd name="T31" fmla="*/ 2 h 15"/>
                <a:gd name="T32" fmla="*/ 4 w 35"/>
                <a:gd name="T33" fmla="*/ 6 h 15"/>
                <a:gd name="T34" fmla="*/ 6 w 35"/>
                <a:gd name="T35" fmla="*/ 9 h 15"/>
                <a:gd name="T36" fmla="*/ 7 w 35"/>
                <a:gd name="T37" fmla="*/ 11 h 15"/>
                <a:gd name="T38" fmla="*/ 9 w 35"/>
                <a:gd name="T39" fmla="*/ 12 h 15"/>
                <a:gd name="T40" fmla="*/ 11 w 35"/>
                <a:gd name="T41" fmla="*/ 14 h 15"/>
                <a:gd name="T42" fmla="*/ 13 w 35"/>
                <a:gd name="T43" fmla="*/ 15 h 15"/>
                <a:gd name="T44" fmla="*/ 18 w 35"/>
                <a:gd name="T45" fmla="*/ 15 h 15"/>
                <a:gd name="T46" fmla="*/ 20 w 35"/>
                <a:gd name="T47" fmla="*/ 15 h 15"/>
                <a:gd name="T48" fmla="*/ 22 w 35"/>
                <a:gd name="T49" fmla="*/ 15 h 15"/>
                <a:gd name="T50" fmla="*/ 25 w 35"/>
                <a:gd name="T51" fmla="*/ 14 h 15"/>
                <a:gd name="T52" fmla="*/ 27 w 35"/>
                <a:gd name="T53" fmla="*/ 13 h 15"/>
                <a:gd name="T54" fmla="*/ 30 w 35"/>
                <a:gd name="T55" fmla="*/ 10 h 15"/>
                <a:gd name="T56" fmla="*/ 32 w 35"/>
                <a:gd name="T57" fmla="*/ 7 h 15"/>
                <a:gd name="T58" fmla="*/ 33 w 35"/>
                <a:gd name="T59" fmla="*/ 4 h 15"/>
                <a:gd name="T60" fmla="*/ 34 w 35"/>
                <a:gd name="T61" fmla="*/ 2 h 15"/>
                <a:gd name="T62" fmla="*/ 35 w 35"/>
                <a:gd name="T63" fmla="*/ 0 h 15"/>
                <a:gd name="T64" fmla="*/ 34 w 35"/>
                <a:gd name="T65" fmla="*/ 1 h 15"/>
                <a:gd name="T66" fmla="*/ 33 w 35"/>
                <a:gd name="T67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15">
                  <a:moveTo>
                    <a:pt x="33" y="4"/>
                  </a:moveTo>
                  <a:cubicBezTo>
                    <a:pt x="32" y="4"/>
                    <a:pt x="32" y="5"/>
                    <a:pt x="31" y="6"/>
                  </a:cubicBezTo>
                  <a:cubicBezTo>
                    <a:pt x="30" y="7"/>
                    <a:pt x="30" y="8"/>
                    <a:pt x="29" y="9"/>
                  </a:cubicBezTo>
                  <a:cubicBezTo>
                    <a:pt x="28" y="10"/>
                    <a:pt x="27" y="11"/>
                    <a:pt x="26" y="11"/>
                  </a:cubicBezTo>
                  <a:cubicBezTo>
                    <a:pt x="25" y="12"/>
                    <a:pt x="25" y="12"/>
                    <a:pt x="24" y="12"/>
                  </a:cubicBezTo>
                  <a:cubicBezTo>
                    <a:pt x="23" y="13"/>
                    <a:pt x="23" y="13"/>
                    <a:pt x="22" y="13"/>
                  </a:cubicBezTo>
                  <a:cubicBezTo>
                    <a:pt x="21" y="13"/>
                    <a:pt x="21" y="13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6" y="14"/>
                    <a:pt x="15" y="13"/>
                    <a:pt x="14" y="13"/>
                  </a:cubicBezTo>
                  <a:cubicBezTo>
                    <a:pt x="12" y="12"/>
                    <a:pt x="11" y="12"/>
                    <a:pt x="10" y="11"/>
                  </a:cubicBezTo>
                  <a:cubicBezTo>
                    <a:pt x="9" y="11"/>
                    <a:pt x="9" y="10"/>
                    <a:pt x="8" y="10"/>
                  </a:cubicBezTo>
                  <a:cubicBezTo>
                    <a:pt x="8" y="9"/>
                    <a:pt x="7" y="9"/>
                    <a:pt x="7" y="9"/>
                  </a:cubicBezTo>
                  <a:cubicBezTo>
                    <a:pt x="6" y="8"/>
                    <a:pt x="5" y="7"/>
                    <a:pt x="4" y="6"/>
                  </a:cubicBezTo>
                  <a:cubicBezTo>
                    <a:pt x="3" y="4"/>
                    <a:pt x="2" y="3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2"/>
                  </a:cubicBezTo>
                  <a:cubicBezTo>
                    <a:pt x="2" y="3"/>
                    <a:pt x="2" y="5"/>
                    <a:pt x="4" y="6"/>
                  </a:cubicBezTo>
                  <a:cubicBezTo>
                    <a:pt x="4" y="7"/>
                    <a:pt x="5" y="8"/>
                    <a:pt x="6" y="9"/>
                  </a:cubicBezTo>
                  <a:cubicBezTo>
                    <a:pt x="6" y="10"/>
                    <a:pt x="7" y="10"/>
                    <a:pt x="7" y="11"/>
                  </a:cubicBezTo>
                  <a:cubicBezTo>
                    <a:pt x="8" y="11"/>
                    <a:pt x="8" y="12"/>
                    <a:pt x="9" y="12"/>
                  </a:cubicBezTo>
                  <a:cubicBezTo>
                    <a:pt x="10" y="13"/>
                    <a:pt x="10" y="13"/>
                    <a:pt x="11" y="14"/>
                  </a:cubicBezTo>
                  <a:cubicBezTo>
                    <a:pt x="12" y="14"/>
                    <a:pt x="12" y="14"/>
                    <a:pt x="13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1" y="15"/>
                    <a:pt x="22" y="15"/>
                    <a:pt x="22" y="15"/>
                  </a:cubicBezTo>
                  <a:cubicBezTo>
                    <a:pt x="23" y="15"/>
                    <a:pt x="24" y="14"/>
                    <a:pt x="25" y="14"/>
                  </a:cubicBezTo>
                  <a:cubicBezTo>
                    <a:pt x="25" y="13"/>
                    <a:pt x="26" y="13"/>
                    <a:pt x="27" y="13"/>
                  </a:cubicBezTo>
                  <a:cubicBezTo>
                    <a:pt x="28" y="12"/>
                    <a:pt x="29" y="11"/>
                    <a:pt x="30" y="10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6"/>
                    <a:pt x="33" y="5"/>
                    <a:pt x="33" y="4"/>
                  </a:cubicBezTo>
                  <a:cubicBezTo>
                    <a:pt x="34" y="3"/>
                    <a:pt x="34" y="2"/>
                    <a:pt x="34" y="2"/>
                  </a:cubicBezTo>
                  <a:cubicBezTo>
                    <a:pt x="34" y="0"/>
                    <a:pt x="35" y="0"/>
                    <a:pt x="35" y="0"/>
                  </a:cubicBezTo>
                  <a:cubicBezTo>
                    <a:pt x="35" y="0"/>
                    <a:pt x="34" y="0"/>
                    <a:pt x="34" y="1"/>
                  </a:cubicBezTo>
                  <a:cubicBezTo>
                    <a:pt x="33" y="2"/>
                    <a:pt x="33" y="3"/>
                    <a:pt x="33" y="4"/>
                  </a:cubicBezTo>
                  <a:close/>
                </a:path>
              </a:pathLst>
            </a:custGeom>
            <a:solidFill>
              <a:srgbClr val="F0EF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6" name="Freeform 1137"/>
            <p:cNvSpPr>
              <a:spLocks/>
            </p:cNvSpPr>
            <p:nvPr/>
          </p:nvSpPr>
          <p:spPr bwMode="auto">
            <a:xfrm>
              <a:off x="1620377" y="2390816"/>
              <a:ext cx="131626" cy="217914"/>
            </a:xfrm>
            <a:custGeom>
              <a:avLst/>
              <a:gdLst>
                <a:gd name="T0" fmla="*/ 18 w 38"/>
                <a:gd name="T1" fmla="*/ 11 h 63"/>
                <a:gd name="T2" fmla="*/ 4 w 38"/>
                <a:gd name="T3" fmla="*/ 58 h 63"/>
                <a:gd name="T4" fmla="*/ 17 w 38"/>
                <a:gd name="T5" fmla="*/ 34 h 63"/>
                <a:gd name="T6" fmla="*/ 37 w 38"/>
                <a:gd name="T7" fmla="*/ 7 h 63"/>
                <a:gd name="T8" fmla="*/ 18 w 38"/>
                <a:gd name="T9" fmla="*/ 1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3">
                  <a:moveTo>
                    <a:pt x="18" y="11"/>
                  </a:moveTo>
                  <a:cubicBezTo>
                    <a:pt x="1" y="32"/>
                    <a:pt x="0" y="54"/>
                    <a:pt x="4" y="58"/>
                  </a:cubicBezTo>
                  <a:cubicBezTo>
                    <a:pt x="9" y="63"/>
                    <a:pt x="14" y="43"/>
                    <a:pt x="17" y="34"/>
                  </a:cubicBezTo>
                  <a:cubicBezTo>
                    <a:pt x="20" y="25"/>
                    <a:pt x="38" y="11"/>
                    <a:pt x="37" y="7"/>
                  </a:cubicBezTo>
                  <a:cubicBezTo>
                    <a:pt x="36" y="0"/>
                    <a:pt x="24" y="4"/>
                    <a:pt x="18" y="11"/>
                  </a:cubicBezTo>
                  <a:close/>
                </a:path>
              </a:pathLst>
            </a:custGeom>
            <a:solidFill>
              <a:srgbClr val="FEE6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7" name="Freeform 1138"/>
            <p:cNvSpPr>
              <a:spLocks/>
            </p:cNvSpPr>
            <p:nvPr/>
          </p:nvSpPr>
          <p:spPr bwMode="auto">
            <a:xfrm>
              <a:off x="1680341" y="2452242"/>
              <a:ext cx="89214" cy="342229"/>
            </a:xfrm>
            <a:custGeom>
              <a:avLst/>
              <a:gdLst>
                <a:gd name="T0" fmla="*/ 2 w 26"/>
                <a:gd name="T1" fmla="*/ 24 h 99"/>
                <a:gd name="T2" fmla="*/ 1 w 26"/>
                <a:gd name="T3" fmla="*/ 46 h 99"/>
                <a:gd name="T4" fmla="*/ 3 w 26"/>
                <a:gd name="T5" fmla="*/ 81 h 99"/>
                <a:gd name="T6" fmla="*/ 7 w 26"/>
                <a:gd name="T7" fmla="*/ 99 h 99"/>
                <a:gd name="T8" fmla="*/ 9 w 26"/>
                <a:gd name="T9" fmla="*/ 98 h 99"/>
                <a:gd name="T10" fmla="*/ 4 w 26"/>
                <a:gd name="T11" fmla="*/ 68 h 99"/>
                <a:gd name="T12" fmla="*/ 4 w 26"/>
                <a:gd name="T13" fmla="*/ 31 h 99"/>
                <a:gd name="T14" fmla="*/ 26 w 26"/>
                <a:gd name="T15" fmla="*/ 1 h 99"/>
                <a:gd name="T16" fmla="*/ 26 w 26"/>
                <a:gd name="T17" fmla="*/ 1 h 99"/>
                <a:gd name="T18" fmla="*/ 26 w 26"/>
                <a:gd name="T19" fmla="*/ 0 h 99"/>
                <a:gd name="T20" fmla="*/ 2 w 26"/>
                <a:gd name="T21" fmla="*/ 2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99">
                  <a:moveTo>
                    <a:pt x="2" y="24"/>
                  </a:moveTo>
                  <a:cubicBezTo>
                    <a:pt x="0" y="30"/>
                    <a:pt x="2" y="37"/>
                    <a:pt x="1" y="46"/>
                  </a:cubicBezTo>
                  <a:cubicBezTo>
                    <a:pt x="0" y="56"/>
                    <a:pt x="1" y="70"/>
                    <a:pt x="3" y="81"/>
                  </a:cubicBezTo>
                  <a:cubicBezTo>
                    <a:pt x="4" y="88"/>
                    <a:pt x="6" y="95"/>
                    <a:pt x="7" y="99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6" y="91"/>
                    <a:pt x="4" y="79"/>
                    <a:pt x="4" y="68"/>
                  </a:cubicBezTo>
                  <a:cubicBezTo>
                    <a:pt x="4" y="55"/>
                    <a:pt x="4" y="37"/>
                    <a:pt x="4" y="31"/>
                  </a:cubicBezTo>
                  <a:cubicBezTo>
                    <a:pt x="4" y="19"/>
                    <a:pt x="21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8" y="1"/>
                    <a:pt x="4" y="17"/>
                    <a:pt x="2" y="24"/>
                  </a:cubicBezTo>
                  <a:close/>
                </a:path>
              </a:pathLst>
            </a:custGeom>
            <a:solidFill>
              <a:srgbClr val="DDAB5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8" name="Freeform 1139"/>
            <p:cNvSpPr>
              <a:spLocks/>
            </p:cNvSpPr>
            <p:nvPr/>
          </p:nvSpPr>
          <p:spPr bwMode="auto">
            <a:xfrm>
              <a:off x="1832442" y="2500504"/>
              <a:ext cx="76051" cy="329066"/>
            </a:xfrm>
            <a:custGeom>
              <a:avLst/>
              <a:gdLst>
                <a:gd name="T0" fmla="*/ 22 w 22"/>
                <a:gd name="T1" fmla="*/ 14 h 95"/>
                <a:gd name="T2" fmla="*/ 19 w 22"/>
                <a:gd name="T3" fmla="*/ 0 h 95"/>
                <a:gd name="T4" fmla="*/ 4 w 22"/>
                <a:gd name="T5" fmla="*/ 42 h 95"/>
                <a:gd name="T6" fmla="*/ 0 w 22"/>
                <a:gd name="T7" fmla="*/ 81 h 95"/>
                <a:gd name="T8" fmla="*/ 18 w 22"/>
                <a:gd name="T9" fmla="*/ 95 h 95"/>
                <a:gd name="T10" fmla="*/ 14 w 22"/>
                <a:gd name="T11" fmla="*/ 53 h 95"/>
                <a:gd name="T12" fmla="*/ 22 w 22"/>
                <a:gd name="T13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95">
                  <a:moveTo>
                    <a:pt x="22" y="14"/>
                  </a:moveTo>
                  <a:cubicBezTo>
                    <a:pt x="22" y="10"/>
                    <a:pt x="21" y="5"/>
                    <a:pt x="19" y="0"/>
                  </a:cubicBezTo>
                  <a:cubicBezTo>
                    <a:pt x="18" y="17"/>
                    <a:pt x="7" y="37"/>
                    <a:pt x="4" y="42"/>
                  </a:cubicBezTo>
                  <a:cubicBezTo>
                    <a:pt x="1" y="48"/>
                    <a:pt x="0" y="77"/>
                    <a:pt x="0" y="81"/>
                  </a:cubicBezTo>
                  <a:cubicBezTo>
                    <a:pt x="1" y="84"/>
                    <a:pt x="12" y="90"/>
                    <a:pt x="18" y="95"/>
                  </a:cubicBezTo>
                  <a:cubicBezTo>
                    <a:pt x="16" y="84"/>
                    <a:pt x="13" y="63"/>
                    <a:pt x="14" y="53"/>
                  </a:cubicBezTo>
                  <a:cubicBezTo>
                    <a:pt x="16" y="40"/>
                    <a:pt x="22" y="28"/>
                    <a:pt x="22" y="14"/>
                  </a:cubicBezTo>
                  <a:close/>
                </a:path>
              </a:pathLst>
            </a:custGeom>
            <a:solidFill>
              <a:srgbClr val="DDAB5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9" name="Freeform 1140"/>
            <p:cNvSpPr>
              <a:spLocks/>
            </p:cNvSpPr>
            <p:nvPr/>
          </p:nvSpPr>
          <p:spPr bwMode="auto">
            <a:xfrm>
              <a:off x="1769554" y="2452242"/>
              <a:ext cx="2924" cy="4387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8C2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0" name="Freeform 1141"/>
            <p:cNvSpPr>
              <a:spLocks/>
            </p:cNvSpPr>
            <p:nvPr/>
          </p:nvSpPr>
          <p:spPr bwMode="auto">
            <a:xfrm>
              <a:off x="1832442" y="2781308"/>
              <a:ext cx="65814" cy="68738"/>
            </a:xfrm>
            <a:custGeom>
              <a:avLst/>
              <a:gdLst>
                <a:gd name="T0" fmla="*/ 0 w 19"/>
                <a:gd name="T1" fmla="*/ 0 h 20"/>
                <a:gd name="T2" fmla="*/ 3 w 19"/>
                <a:gd name="T3" fmla="*/ 9 h 20"/>
                <a:gd name="T4" fmla="*/ 19 w 19"/>
                <a:gd name="T5" fmla="*/ 20 h 20"/>
                <a:gd name="T6" fmla="*/ 18 w 19"/>
                <a:gd name="T7" fmla="*/ 14 h 20"/>
                <a:gd name="T8" fmla="*/ 0 w 19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0" y="0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18"/>
                    <a:pt x="18" y="14"/>
                  </a:cubicBezTo>
                  <a:cubicBezTo>
                    <a:pt x="12" y="9"/>
                    <a:pt x="2" y="3"/>
                    <a:pt x="0" y="0"/>
                  </a:cubicBezTo>
                  <a:close/>
                </a:path>
              </a:pathLst>
            </a:custGeom>
            <a:solidFill>
              <a:srgbClr val="F8C2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1" name="Freeform 1142"/>
            <p:cNvSpPr>
              <a:spLocks/>
            </p:cNvSpPr>
            <p:nvPr/>
          </p:nvSpPr>
          <p:spPr bwMode="auto">
            <a:xfrm>
              <a:off x="1769554" y="2452242"/>
              <a:ext cx="73125" cy="359779"/>
            </a:xfrm>
            <a:custGeom>
              <a:avLst/>
              <a:gdLst>
                <a:gd name="T0" fmla="*/ 21 w 21"/>
                <a:gd name="T1" fmla="*/ 42 h 104"/>
                <a:gd name="T2" fmla="*/ 0 w 21"/>
                <a:gd name="T3" fmla="*/ 0 h 104"/>
                <a:gd name="T4" fmla="*/ 0 w 21"/>
                <a:gd name="T5" fmla="*/ 1 h 104"/>
                <a:gd name="T6" fmla="*/ 19 w 21"/>
                <a:gd name="T7" fmla="*/ 44 h 104"/>
                <a:gd name="T8" fmla="*/ 18 w 21"/>
                <a:gd name="T9" fmla="*/ 74 h 104"/>
                <a:gd name="T10" fmla="*/ 15 w 21"/>
                <a:gd name="T11" fmla="*/ 99 h 104"/>
                <a:gd name="T12" fmla="*/ 21 w 21"/>
                <a:gd name="T13" fmla="*/ 104 h 104"/>
                <a:gd name="T14" fmla="*/ 18 w 21"/>
                <a:gd name="T15" fmla="*/ 95 h 104"/>
                <a:gd name="T16" fmla="*/ 18 w 21"/>
                <a:gd name="T17" fmla="*/ 95 h 104"/>
                <a:gd name="T18" fmla="*/ 20 w 21"/>
                <a:gd name="T19" fmla="*/ 66 h 104"/>
                <a:gd name="T20" fmla="*/ 21 w 21"/>
                <a:gd name="T21" fmla="*/ 4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04">
                  <a:moveTo>
                    <a:pt x="21" y="42"/>
                  </a:moveTo>
                  <a:cubicBezTo>
                    <a:pt x="12" y="1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8" y="4"/>
                    <a:pt x="19" y="33"/>
                    <a:pt x="19" y="44"/>
                  </a:cubicBezTo>
                  <a:cubicBezTo>
                    <a:pt x="19" y="48"/>
                    <a:pt x="19" y="59"/>
                    <a:pt x="18" y="74"/>
                  </a:cubicBezTo>
                  <a:cubicBezTo>
                    <a:pt x="18" y="86"/>
                    <a:pt x="15" y="99"/>
                    <a:pt x="15" y="99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18" y="92"/>
                    <a:pt x="19" y="77"/>
                    <a:pt x="20" y="66"/>
                  </a:cubicBezTo>
                  <a:cubicBezTo>
                    <a:pt x="21" y="55"/>
                    <a:pt x="21" y="45"/>
                    <a:pt x="21" y="42"/>
                  </a:cubicBezTo>
                  <a:close/>
                </a:path>
              </a:pathLst>
            </a:custGeom>
            <a:solidFill>
              <a:srgbClr val="FEE6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2" name="Freeform 1143"/>
            <p:cNvSpPr>
              <a:spLocks/>
            </p:cNvSpPr>
            <p:nvPr/>
          </p:nvSpPr>
          <p:spPr bwMode="auto">
            <a:xfrm>
              <a:off x="1852917" y="3176186"/>
              <a:ext cx="55575" cy="92138"/>
            </a:xfrm>
            <a:custGeom>
              <a:avLst/>
              <a:gdLst>
                <a:gd name="T0" fmla="*/ 0 w 16"/>
                <a:gd name="T1" fmla="*/ 3 h 27"/>
                <a:gd name="T2" fmla="*/ 4 w 16"/>
                <a:gd name="T3" fmla="*/ 18 h 27"/>
                <a:gd name="T4" fmla="*/ 13 w 16"/>
                <a:gd name="T5" fmla="*/ 24 h 27"/>
                <a:gd name="T6" fmla="*/ 9 w 16"/>
                <a:gd name="T7" fmla="*/ 12 h 27"/>
                <a:gd name="T8" fmla="*/ 0 w 16"/>
                <a:gd name="T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7">
                  <a:moveTo>
                    <a:pt x="0" y="3"/>
                  </a:moveTo>
                  <a:cubicBezTo>
                    <a:pt x="0" y="3"/>
                    <a:pt x="1" y="14"/>
                    <a:pt x="4" y="18"/>
                  </a:cubicBezTo>
                  <a:cubicBezTo>
                    <a:pt x="7" y="22"/>
                    <a:pt x="11" y="27"/>
                    <a:pt x="13" y="24"/>
                  </a:cubicBezTo>
                  <a:cubicBezTo>
                    <a:pt x="16" y="21"/>
                    <a:pt x="9" y="12"/>
                    <a:pt x="9" y="12"/>
                  </a:cubicBezTo>
                  <a:cubicBezTo>
                    <a:pt x="9" y="12"/>
                    <a:pt x="3" y="0"/>
                    <a:pt x="0" y="3"/>
                  </a:cubicBezTo>
                  <a:close/>
                </a:path>
              </a:pathLst>
            </a:custGeom>
            <a:solidFill>
              <a:srgbClr val="E29A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3" name="Freeform 1144"/>
            <p:cNvSpPr>
              <a:spLocks/>
            </p:cNvSpPr>
            <p:nvPr/>
          </p:nvSpPr>
          <p:spPr bwMode="auto">
            <a:xfrm>
              <a:off x="1658402" y="2978747"/>
              <a:ext cx="65814" cy="109689"/>
            </a:xfrm>
            <a:custGeom>
              <a:avLst/>
              <a:gdLst>
                <a:gd name="T0" fmla="*/ 5 w 19"/>
                <a:gd name="T1" fmla="*/ 0 h 32"/>
                <a:gd name="T2" fmla="*/ 5 w 19"/>
                <a:gd name="T3" fmla="*/ 16 h 32"/>
                <a:gd name="T4" fmla="*/ 14 w 19"/>
                <a:gd name="T5" fmla="*/ 32 h 32"/>
                <a:gd name="T6" fmla="*/ 16 w 19"/>
                <a:gd name="T7" fmla="*/ 17 h 32"/>
                <a:gd name="T8" fmla="*/ 5 w 1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2">
                  <a:moveTo>
                    <a:pt x="5" y="0"/>
                  </a:moveTo>
                  <a:cubicBezTo>
                    <a:pt x="0" y="0"/>
                    <a:pt x="5" y="16"/>
                    <a:pt x="5" y="16"/>
                  </a:cubicBezTo>
                  <a:cubicBezTo>
                    <a:pt x="5" y="16"/>
                    <a:pt x="8" y="31"/>
                    <a:pt x="14" y="32"/>
                  </a:cubicBezTo>
                  <a:cubicBezTo>
                    <a:pt x="19" y="32"/>
                    <a:pt x="17" y="23"/>
                    <a:pt x="16" y="17"/>
                  </a:cubicBezTo>
                  <a:cubicBezTo>
                    <a:pt x="15" y="1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E29A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4" name="Freeform 1145"/>
            <p:cNvSpPr>
              <a:spLocks noEditPoints="1"/>
            </p:cNvSpPr>
            <p:nvPr/>
          </p:nvSpPr>
          <p:spPr bwMode="auto">
            <a:xfrm>
              <a:off x="1711053" y="2864671"/>
              <a:ext cx="127239" cy="182814"/>
            </a:xfrm>
            <a:custGeom>
              <a:avLst/>
              <a:gdLst>
                <a:gd name="T0" fmla="*/ 18 w 37"/>
                <a:gd name="T1" fmla="*/ 11 h 53"/>
                <a:gd name="T2" fmla="*/ 19 w 37"/>
                <a:gd name="T3" fmla="*/ 11 h 53"/>
                <a:gd name="T4" fmla="*/ 18 w 37"/>
                <a:gd name="T5" fmla="*/ 11 h 53"/>
                <a:gd name="T6" fmla="*/ 17 w 37"/>
                <a:gd name="T7" fmla="*/ 7 h 53"/>
                <a:gd name="T8" fmla="*/ 17 w 37"/>
                <a:gd name="T9" fmla="*/ 7 h 53"/>
                <a:gd name="T10" fmla="*/ 17 w 37"/>
                <a:gd name="T11" fmla="*/ 7 h 53"/>
                <a:gd name="T12" fmla="*/ 15 w 37"/>
                <a:gd name="T13" fmla="*/ 7 h 53"/>
                <a:gd name="T14" fmla="*/ 17 w 37"/>
                <a:gd name="T15" fmla="*/ 7 h 53"/>
                <a:gd name="T16" fmla="*/ 15 w 37"/>
                <a:gd name="T17" fmla="*/ 7 h 53"/>
                <a:gd name="T18" fmla="*/ 15 w 37"/>
                <a:gd name="T19" fmla="*/ 7 h 53"/>
                <a:gd name="T20" fmla="*/ 15 w 37"/>
                <a:gd name="T21" fmla="*/ 7 h 53"/>
                <a:gd name="T22" fmla="*/ 15 w 37"/>
                <a:gd name="T23" fmla="*/ 7 h 53"/>
                <a:gd name="T24" fmla="*/ 15 w 37"/>
                <a:gd name="T25" fmla="*/ 7 h 53"/>
                <a:gd name="T26" fmla="*/ 6 w 37"/>
                <a:gd name="T27" fmla="*/ 8 h 53"/>
                <a:gd name="T28" fmla="*/ 3 w 37"/>
                <a:gd name="T29" fmla="*/ 4 h 53"/>
                <a:gd name="T30" fmla="*/ 14 w 37"/>
                <a:gd name="T31" fmla="*/ 2 h 53"/>
                <a:gd name="T32" fmla="*/ 17 w 37"/>
                <a:gd name="T33" fmla="*/ 2 h 53"/>
                <a:gd name="T34" fmla="*/ 34 w 37"/>
                <a:gd name="T35" fmla="*/ 4 h 53"/>
                <a:gd name="T36" fmla="*/ 30 w 37"/>
                <a:gd name="T37" fmla="*/ 10 h 53"/>
                <a:gd name="T38" fmla="*/ 30 w 37"/>
                <a:gd name="T39" fmla="*/ 10 h 53"/>
                <a:gd name="T40" fmla="*/ 19 w 37"/>
                <a:gd name="T41" fmla="*/ 11 h 53"/>
                <a:gd name="T42" fmla="*/ 19 w 37"/>
                <a:gd name="T43" fmla="*/ 11 h 53"/>
                <a:gd name="T44" fmla="*/ 30 w 37"/>
                <a:gd name="T45" fmla="*/ 10 h 53"/>
                <a:gd name="T46" fmla="*/ 30 w 37"/>
                <a:gd name="T47" fmla="*/ 10 h 53"/>
                <a:gd name="T48" fmla="*/ 30 w 37"/>
                <a:gd name="T49" fmla="*/ 10 h 53"/>
                <a:gd name="T50" fmla="*/ 19 w 37"/>
                <a:gd name="T51" fmla="*/ 25 h 53"/>
                <a:gd name="T52" fmla="*/ 18 w 37"/>
                <a:gd name="T53" fmla="*/ 26 h 53"/>
                <a:gd name="T54" fmla="*/ 18 w 37"/>
                <a:gd name="T55" fmla="*/ 26 h 53"/>
                <a:gd name="T56" fmla="*/ 16 w 37"/>
                <a:gd name="T57" fmla="*/ 25 h 53"/>
                <a:gd name="T58" fmla="*/ 6 w 37"/>
                <a:gd name="T59" fmla="*/ 8 h 53"/>
                <a:gd name="T60" fmla="*/ 18 w 37"/>
                <a:gd name="T61" fmla="*/ 11 h 53"/>
                <a:gd name="T62" fmla="*/ 18 w 37"/>
                <a:gd name="T63" fmla="*/ 11 h 53"/>
                <a:gd name="T64" fmla="*/ 18 w 37"/>
                <a:gd name="T65" fmla="*/ 11 h 53"/>
                <a:gd name="T66" fmla="*/ 6 w 37"/>
                <a:gd name="T67" fmla="*/ 8 h 53"/>
                <a:gd name="T68" fmla="*/ 6 w 37"/>
                <a:gd name="T69" fmla="*/ 8 h 53"/>
                <a:gd name="T70" fmla="*/ 16 w 37"/>
                <a:gd name="T71" fmla="*/ 0 h 53"/>
                <a:gd name="T72" fmla="*/ 0 w 37"/>
                <a:gd name="T73" fmla="*/ 3 h 53"/>
                <a:gd name="T74" fmla="*/ 16 w 37"/>
                <a:gd name="T75" fmla="*/ 27 h 53"/>
                <a:gd name="T76" fmla="*/ 14 w 37"/>
                <a:gd name="T77" fmla="*/ 47 h 53"/>
                <a:gd name="T78" fmla="*/ 7 w 37"/>
                <a:gd name="T79" fmla="*/ 50 h 53"/>
                <a:gd name="T80" fmla="*/ 15 w 37"/>
                <a:gd name="T81" fmla="*/ 53 h 53"/>
                <a:gd name="T82" fmla="*/ 16 w 37"/>
                <a:gd name="T83" fmla="*/ 53 h 53"/>
                <a:gd name="T84" fmla="*/ 23 w 37"/>
                <a:gd name="T85" fmla="*/ 51 h 53"/>
                <a:gd name="T86" fmla="*/ 16 w 37"/>
                <a:gd name="T87" fmla="*/ 47 h 53"/>
                <a:gd name="T88" fmla="*/ 19 w 37"/>
                <a:gd name="T89" fmla="*/ 27 h 53"/>
                <a:gd name="T90" fmla="*/ 37 w 37"/>
                <a:gd name="T91" fmla="*/ 3 h 53"/>
                <a:gd name="T92" fmla="*/ 17 w 37"/>
                <a:gd name="T93" fmla="*/ 0 h 53"/>
                <a:gd name="T94" fmla="*/ 16 w 37"/>
                <a:gd name="T9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" h="53">
                  <a:moveTo>
                    <a:pt x="18" y="11"/>
                  </a:moveTo>
                  <a:cubicBezTo>
                    <a:pt x="18" y="11"/>
                    <a:pt x="19" y="11"/>
                    <a:pt x="19" y="11"/>
                  </a:cubicBezTo>
                  <a:cubicBezTo>
                    <a:pt x="19" y="11"/>
                    <a:pt x="18" y="11"/>
                    <a:pt x="18" y="11"/>
                  </a:cubicBezTo>
                  <a:moveTo>
                    <a:pt x="17" y="7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moveTo>
                    <a:pt x="15" y="7"/>
                  </a:moveTo>
                  <a:cubicBezTo>
                    <a:pt x="16" y="7"/>
                    <a:pt x="16" y="7"/>
                    <a:pt x="17" y="7"/>
                  </a:cubicBezTo>
                  <a:cubicBezTo>
                    <a:pt x="16" y="7"/>
                    <a:pt x="16" y="7"/>
                    <a:pt x="15" y="7"/>
                  </a:cubicBezTo>
                  <a:moveTo>
                    <a:pt x="15" y="7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moveTo>
                    <a:pt x="6" y="8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6" y="2"/>
                    <a:pt x="14" y="2"/>
                  </a:cubicBezTo>
                  <a:cubicBezTo>
                    <a:pt x="15" y="2"/>
                    <a:pt x="16" y="2"/>
                    <a:pt x="17" y="2"/>
                  </a:cubicBezTo>
                  <a:cubicBezTo>
                    <a:pt x="26" y="2"/>
                    <a:pt x="34" y="4"/>
                    <a:pt x="34" y="4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23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3" y="11"/>
                    <a:pt x="30" y="10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6"/>
                    <a:pt x="16" y="25"/>
                    <a:pt x="16" y="2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14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4" y="11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moveTo>
                    <a:pt x="16" y="0"/>
                  </a:moveTo>
                  <a:cubicBezTo>
                    <a:pt x="8" y="0"/>
                    <a:pt x="0" y="3"/>
                    <a:pt x="0" y="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7" y="49"/>
                    <a:pt x="7" y="50"/>
                  </a:cubicBezTo>
                  <a:cubicBezTo>
                    <a:pt x="7" y="51"/>
                    <a:pt x="10" y="53"/>
                    <a:pt x="15" y="53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21" y="53"/>
                    <a:pt x="23" y="51"/>
                    <a:pt x="23" y="51"/>
                  </a:cubicBezTo>
                  <a:cubicBezTo>
                    <a:pt x="23" y="50"/>
                    <a:pt x="16" y="47"/>
                    <a:pt x="16" y="4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25" y="0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</a:path>
              </a:pathLst>
            </a:custGeom>
            <a:solidFill>
              <a:srgbClr val="D4E0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5" name="Freeform 1146"/>
            <p:cNvSpPr>
              <a:spLocks/>
            </p:cNvSpPr>
            <p:nvPr/>
          </p:nvSpPr>
          <p:spPr bwMode="auto">
            <a:xfrm>
              <a:off x="1731529" y="2892458"/>
              <a:ext cx="83364" cy="61425"/>
            </a:xfrm>
            <a:custGeom>
              <a:avLst/>
              <a:gdLst>
                <a:gd name="T0" fmla="*/ 0 w 24"/>
                <a:gd name="T1" fmla="*/ 0 h 18"/>
                <a:gd name="T2" fmla="*/ 10 w 24"/>
                <a:gd name="T3" fmla="*/ 17 h 18"/>
                <a:gd name="T4" fmla="*/ 12 w 24"/>
                <a:gd name="T5" fmla="*/ 18 h 18"/>
                <a:gd name="T6" fmla="*/ 12 w 24"/>
                <a:gd name="T7" fmla="*/ 18 h 18"/>
                <a:gd name="T8" fmla="*/ 13 w 24"/>
                <a:gd name="T9" fmla="*/ 17 h 18"/>
                <a:gd name="T10" fmla="*/ 24 w 24"/>
                <a:gd name="T11" fmla="*/ 2 h 18"/>
                <a:gd name="T12" fmla="*/ 13 w 24"/>
                <a:gd name="T13" fmla="*/ 3 h 18"/>
                <a:gd name="T14" fmla="*/ 13 w 24"/>
                <a:gd name="T15" fmla="*/ 3 h 18"/>
                <a:gd name="T16" fmla="*/ 13 w 24"/>
                <a:gd name="T17" fmla="*/ 3 h 18"/>
                <a:gd name="T18" fmla="*/ 13 w 24"/>
                <a:gd name="T19" fmla="*/ 3 h 18"/>
                <a:gd name="T20" fmla="*/ 12 w 24"/>
                <a:gd name="T21" fmla="*/ 3 h 18"/>
                <a:gd name="T22" fmla="*/ 12 w 24"/>
                <a:gd name="T23" fmla="*/ 3 h 18"/>
                <a:gd name="T24" fmla="*/ 12 w 24"/>
                <a:gd name="T25" fmla="*/ 3 h 18"/>
                <a:gd name="T26" fmla="*/ 0 w 24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1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3" y="17"/>
                    <a:pt x="13" y="17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17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8" y="3"/>
                    <a:pt x="0" y="0"/>
                    <a:pt x="0" y="0"/>
                  </a:cubicBezTo>
                </a:path>
              </a:pathLst>
            </a:custGeom>
            <a:solidFill>
              <a:srgbClr val="C7E5D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6" name="Freeform 1147"/>
            <p:cNvSpPr>
              <a:spLocks/>
            </p:cNvSpPr>
            <p:nvPr/>
          </p:nvSpPr>
          <p:spPr bwMode="auto">
            <a:xfrm>
              <a:off x="1721291" y="2870521"/>
              <a:ext cx="106764" cy="27788"/>
            </a:xfrm>
            <a:custGeom>
              <a:avLst/>
              <a:gdLst>
                <a:gd name="T0" fmla="*/ 11 w 31"/>
                <a:gd name="T1" fmla="*/ 0 h 8"/>
                <a:gd name="T2" fmla="*/ 0 w 31"/>
                <a:gd name="T3" fmla="*/ 2 h 8"/>
                <a:gd name="T4" fmla="*/ 3 w 31"/>
                <a:gd name="T5" fmla="*/ 6 h 8"/>
                <a:gd name="T6" fmla="*/ 3 w 31"/>
                <a:gd name="T7" fmla="*/ 6 h 8"/>
                <a:gd name="T8" fmla="*/ 3 w 31"/>
                <a:gd name="T9" fmla="*/ 6 h 8"/>
                <a:gd name="T10" fmla="*/ 12 w 31"/>
                <a:gd name="T11" fmla="*/ 5 h 8"/>
                <a:gd name="T12" fmla="*/ 12 w 31"/>
                <a:gd name="T13" fmla="*/ 5 h 8"/>
                <a:gd name="T14" fmla="*/ 12 w 31"/>
                <a:gd name="T15" fmla="*/ 5 h 8"/>
                <a:gd name="T16" fmla="*/ 12 w 31"/>
                <a:gd name="T17" fmla="*/ 5 h 8"/>
                <a:gd name="T18" fmla="*/ 12 w 31"/>
                <a:gd name="T19" fmla="*/ 5 h 8"/>
                <a:gd name="T20" fmla="*/ 14 w 31"/>
                <a:gd name="T21" fmla="*/ 5 h 8"/>
                <a:gd name="T22" fmla="*/ 14 w 31"/>
                <a:gd name="T23" fmla="*/ 5 h 8"/>
                <a:gd name="T24" fmla="*/ 14 w 31"/>
                <a:gd name="T25" fmla="*/ 5 h 8"/>
                <a:gd name="T26" fmla="*/ 14 w 31"/>
                <a:gd name="T27" fmla="*/ 5 h 8"/>
                <a:gd name="T28" fmla="*/ 27 w 31"/>
                <a:gd name="T29" fmla="*/ 8 h 8"/>
                <a:gd name="T30" fmla="*/ 27 w 31"/>
                <a:gd name="T31" fmla="*/ 8 h 8"/>
                <a:gd name="T32" fmla="*/ 27 w 31"/>
                <a:gd name="T33" fmla="*/ 8 h 8"/>
                <a:gd name="T34" fmla="*/ 31 w 31"/>
                <a:gd name="T35" fmla="*/ 2 h 8"/>
                <a:gd name="T36" fmla="*/ 14 w 31"/>
                <a:gd name="T37" fmla="*/ 0 h 8"/>
                <a:gd name="T38" fmla="*/ 11 w 31"/>
                <a:gd name="T3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8">
                  <a:moveTo>
                    <a:pt x="11" y="0"/>
                  </a:moveTo>
                  <a:cubicBezTo>
                    <a:pt x="3" y="0"/>
                    <a:pt x="0" y="2"/>
                    <a:pt x="0" y="2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7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21" y="5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23" y="0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rgbClr val="E4E6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7" name="Freeform 1148"/>
            <p:cNvSpPr>
              <a:spLocks/>
            </p:cNvSpPr>
            <p:nvPr/>
          </p:nvSpPr>
          <p:spPr bwMode="auto">
            <a:xfrm>
              <a:off x="1731529" y="2888071"/>
              <a:ext cx="83364" cy="14625"/>
            </a:xfrm>
            <a:custGeom>
              <a:avLst/>
              <a:gdLst>
                <a:gd name="T0" fmla="*/ 9 w 24"/>
                <a:gd name="T1" fmla="*/ 0 h 4"/>
                <a:gd name="T2" fmla="*/ 9 w 24"/>
                <a:gd name="T3" fmla="*/ 0 h 4"/>
                <a:gd name="T4" fmla="*/ 9 w 24"/>
                <a:gd name="T5" fmla="*/ 0 h 4"/>
                <a:gd name="T6" fmla="*/ 0 w 24"/>
                <a:gd name="T7" fmla="*/ 1 h 4"/>
                <a:gd name="T8" fmla="*/ 0 w 24"/>
                <a:gd name="T9" fmla="*/ 1 h 4"/>
                <a:gd name="T10" fmla="*/ 12 w 24"/>
                <a:gd name="T11" fmla="*/ 4 h 4"/>
                <a:gd name="T12" fmla="*/ 12 w 24"/>
                <a:gd name="T13" fmla="*/ 4 h 4"/>
                <a:gd name="T14" fmla="*/ 12 w 24"/>
                <a:gd name="T15" fmla="*/ 4 h 4"/>
                <a:gd name="T16" fmla="*/ 13 w 24"/>
                <a:gd name="T17" fmla="*/ 4 h 4"/>
                <a:gd name="T18" fmla="*/ 13 w 24"/>
                <a:gd name="T19" fmla="*/ 4 h 4"/>
                <a:gd name="T20" fmla="*/ 13 w 24"/>
                <a:gd name="T21" fmla="*/ 4 h 4"/>
                <a:gd name="T22" fmla="*/ 24 w 24"/>
                <a:gd name="T23" fmla="*/ 3 h 4"/>
                <a:gd name="T24" fmla="*/ 24 w 24"/>
                <a:gd name="T25" fmla="*/ 3 h 4"/>
                <a:gd name="T26" fmla="*/ 11 w 24"/>
                <a:gd name="T27" fmla="*/ 0 h 4"/>
                <a:gd name="T28" fmla="*/ 11 w 24"/>
                <a:gd name="T29" fmla="*/ 0 h 4"/>
                <a:gd name="T30" fmla="*/ 11 w 24"/>
                <a:gd name="T31" fmla="*/ 0 h 4"/>
                <a:gd name="T32" fmla="*/ 11 w 24"/>
                <a:gd name="T33" fmla="*/ 0 h 4"/>
                <a:gd name="T34" fmla="*/ 9 w 24"/>
                <a:gd name="T35" fmla="*/ 0 h 4"/>
                <a:gd name="T36" fmla="*/ 9 w 24"/>
                <a:gd name="T3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4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8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7" y="4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18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B0D1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8" name="Freeform 1149"/>
            <p:cNvSpPr>
              <a:spLocks/>
            </p:cNvSpPr>
            <p:nvPr/>
          </p:nvSpPr>
          <p:spPr bwMode="auto">
            <a:xfrm>
              <a:off x="1673028" y="2895384"/>
              <a:ext cx="144789" cy="149176"/>
            </a:xfrm>
            <a:custGeom>
              <a:avLst/>
              <a:gdLst>
                <a:gd name="T0" fmla="*/ 30 w 42"/>
                <a:gd name="T1" fmla="*/ 0 h 43"/>
                <a:gd name="T2" fmla="*/ 16 w 42"/>
                <a:gd name="T3" fmla="*/ 9 h 43"/>
                <a:gd name="T4" fmla="*/ 12 w 42"/>
                <a:gd name="T5" fmla="*/ 15 h 43"/>
                <a:gd name="T6" fmla="*/ 13 w 42"/>
                <a:gd name="T7" fmla="*/ 24 h 43"/>
                <a:gd name="T8" fmla="*/ 0 w 42"/>
                <a:gd name="T9" fmla="*/ 33 h 43"/>
                <a:gd name="T10" fmla="*/ 4 w 42"/>
                <a:gd name="T11" fmla="*/ 43 h 43"/>
                <a:gd name="T12" fmla="*/ 17 w 42"/>
                <a:gd name="T13" fmla="*/ 31 h 43"/>
                <a:gd name="T14" fmla="*/ 23 w 42"/>
                <a:gd name="T15" fmla="*/ 28 h 43"/>
                <a:gd name="T16" fmla="*/ 25 w 42"/>
                <a:gd name="T17" fmla="*/ 23 h 43"/>
                <a:gd name="T18" fmla="*/ 39 w 42"/>
                <a:gd name="T19" fmla="*/ 16 h 43"/>
                <a:gd name="T20" fmla="*/ 42 w 42"/>
                <a:gd name="T21" fmla="*/ 11 h 43"/>
                <a:gd name="T22" fmla="*/ 37 w 42"/>
                <a:gd name="T23" fmla="*/ 5 h 43"/>
                <a:gd name="T24" fmla="*/ 30 w 42"/>
                <a:gd name="T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43">
                  <a:moveTo>
                    <a:pt x="30" y="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1" y="14"/>
                    <a:pt x="12" y="15"/>
                  </a:cubicBezTo>
                  <a:cubicBezTo>
                    <a:pt x="13" y="16"/>
                    <a:pt x="13" y="24"/>
                    <a:pt x="13" y="2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7"/>
                    <a:pt x="3" y="43"/>
                    <a:pt x="4" y="43"/>
                  </a:cubicBezTo>
                  <a:cubicBezTo>
                    <a:pt x="6" y="43"/>
                    <a:pt x="17" y="31"/>
                    <a:pt x="17" y="31"/>
                  </a:cubicBezTo>
                  <a:cubicBezTo>
                    <a:pt x="17" y="31"/>
                    <a:pt x="23" y="29"/>
                    <a:pt x="23" y="28"/>
                  </a:cubicBezTo>
                  <a:cubicBezTo>
                    <a:pt x="24" y="27"/>
                    <a:pt x="24" y="24"/>
                    <a:pt x="25" y="23"/>
                  </a:cubicBezTo>
                  <a:cubicBezTo>
                    <a:pt x="26" y="22"/>
                    <a:pt x="34" y="20"/>
                    <a:pt x="39" y="16"/>
                  </a:cubicBezTo>
                  <a:cubicBezTo>
                    <a:pt x="40" y="14"/>
                    <a:pt x="42" y="11"/>
                    <a:pt x="42" y="11"/>
                  </a:cubicBezTo>
                  <a:cubicBezTo>
                    <a:pt x="37" y="5"/>
                    <a:pt x="37" y="5"/>
                    <a:pt x="37" y="5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DE5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9" name="Freeform 1150"/>
            <p:cNvSpPr>
              <a:spLocks/>
            </p:cNvSpPr>
            <p:nvPr/>
          </p:nvSpPr>
          <p:spPr bwMode="auto">
            <a:xfrm>
              <a:off x="1673028" y="2950959"/>
              <a:ext cx="134552" cy="114076"/>
            </a:xfrm>
            <a:custGeom>
              <a:avLst/>
              <a:gdLst>
                <a:gd name="T0" fmla="*/ 23 w 39"/>
                <a:gd name="T1" fmla="*/ 12 h 33"/>
                <a:gd name="T2" fmla="*/ 17 w 39"/>
                <a:gd name="T3" fmla="*/ 15 h 33"/>
                <a:gd name="T4" fmla="*/ 4 w 39"/>
                <a:gd name="T5" fmla="*/ 27 h 33"/>
                <a:gd name="T6" fmla="*/ 0 w 39"/>
                <a:gd name="T7" fmla="*/ 17 h 33"/>
                <a:gd name="T8" fmla="*/ 0 w 39"/>
                <a:gd name="T9" fmla="*/ 18 h 33"/>
                <a:gd name="T10" fmla="*/ 2 w 39"/>
                <a:gd name="T11" fmla="*/ 25 h 33"/>
                <a:gd name="T12" fmla="*/ 4 w 39"/>
                <a:gd name="T13" fmla="*/ 33 h 33"/>
                <a:gd name="T14" fmla="*/ 19 w 39"/>
                <a:gd name="T15" fmla="*/ 17 h 33"/>
                <a:gd name="T16" fmla="*/ 25 w 39"/>
                <a:gd name="T17" fmla="*/ 14 h 33"/>
                <a:gd name="T18" fmla="*/ 27 w 39"/>
                <a:gd name="T19" fmla="*/ 10 h 33"/>
                <a:gd name="T20" fmla="*/ 37 w 39"/>
                <a:gd name="T21" fmla="*/ 4 h 33"/>
                <a:gd name="T22" fmla="*/ 39 w 39"/>
                <a:gd name="T23" fmla="*/ 0 h 33"/>
                <a:gd name="T24" fmla="*/ 25 w 39"/>
                <a:gd name="T25" fmla="*/ 7 h 33"/>
                <a:gd name="T26" fmla="*/ 23 w 39"/>
                <a:gd name="T27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3">
                  <a:moveTo>
                    <a:pt x="23" y="12"/>
                  </a:moveTo>
                  <a:cubicBezTo>
                    <a:pt x="23" y="13"/>
                    <a:pt x="17" y="15"/>
                    <a:pt x="17" y="15"/>
                  </a:cubicBezTo>
                  <a:cubicBezTo>
                    <a:pt x="17" y="15"/>
                    <a:pt x="6" y="27"/>
                    <a:pt x="4" y="27"/>
                  </a:cubicBezTo>
                  <a:cubicBezTo>
                    <a:pt x="3" y="27"/>
                    <a:pt x="1" y="21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24"/>
                    <a:pt x="2" y="25"/>
                  </a:cubicBezTo>
                  <a:cubicBezTo>
                    <a:pt x="2" y="27"/>
                    <a:pt x="4" y="33"/>
                    <a:pt x="4" y="33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24" y="16"/>
                    <a:pt x="25" y="14"/>
                  </a:cubicBezTo>
                  <a:cubicBezTo>
                    <a:pt x="26" y="13"/>
                    <a:pt x="27" y="10"/>
                    <a:pt x="27" y="10"/>
                  </a:cubicBezTo>
                  <a:cubicBezTo>
                    <a:pt x="27" y="10"/>
                    <a:pt x="37" y="4"/>
                    <a:pt x="37" y="4"/>
                  </a:cubicBezTo>
                  <a:cubicBezTo>
                    <a:pt x="37" y="4"/>
                    <a:pt x="38" y="2"/>
                    <a:pt x="39" y="0"/>
                  </a:cubicBezTo>
                  <a:cubicBezTo>
                    <a:pt x="34" y="4"/>
                    <a:pt x="26" y="6"/>
                    <a:pt x="25" y="7"/>
                  </a:cubicBezTo>
                  <a:cubicBezTo>
                    <a:pt x="24" y="8"/>
                    <a:pt x="24" y="11"/>
                    <a:pt x="23" y="12"/>
                  </a:cubicBezTo>
                  <a:close/>
                </a:path>
              </a:pathLst>
            </a:custGeom>
            <a:solidFill>
              <a:srgbClr val="DBB7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0" name="Freeform 1151"/>
            <p:cNvSpPr>
              <a:spLocks/>
            </p:cNvSpPr>
            <p:nvPr/>
          </p:nvSpPr>
          <p:spPr bwMode="auto">
            <a:xfrm>
              <a:off x="1784179" y="3199587"/>
              <a:ext cx="99451" cy="131626"/>
            </a:xfrm>
            <a:custGeom>
              <a:avLst/>
              <a:gdLst>
                <a:gd name="T0" fmla="*/ 18 w 29"/>
                <a:gd name="T1" fmla="*/ 4 h 38"/>
                <a:gd name="T2" fmla="*/ 11 w 29"/>
                <a:gd name="T3" fmla="*/ 4 h 38"/>
                <a:gd name="T4" fmla="*/ 3 w 29"/>
                <a:gd name="T5" fmla="*/ 15 h 38"/>
                <a:gd name="T6" fmla="*/ 0 w 29"/>
                <a:gd name="T7" fmla="*/ 34 h 38"/>
                <a:gd name="T8" fmla="*/ 5 w 29"/>
                <a:gd name="T9" fmla="*/ 38 h 38"/>
                <a:gd name="T10" fmla="*/ 23 w 29"/>
                <a:gd name="T11" fmla="*/ 22 h 38"/>
                <a:gd name="T12" fmla="*/ 23 w 29"/>
                <a:gd name="T13" fmla="*/ 16 h 38"/>
                <a:gd name="T14" fmla="*/ 29 w 29"/>
                <a:gd name="T15" fmla="*/ 10 h 38"/>
                <a:gd name="T16" fmla="*/ 25 w 29"/>
                <a:gd name="T17" fmla="*/ 0 h 38"/>
                <a:gd name="T18" fmla="*/ 18 w 29"/>
                <a:gd name="T1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8">
                  <a:moveTo>
                    <a:pt x="18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10" y="34"/>
                    <a:pt x="22" y="23"/>
                    <a:pt x="23" y="22"/>
                  </a:cubicBezTo>
                  <a:cubicBezTo>
                    <a:pt x="24" y="21"/>
                    <a:pt x="23" y="16"/>
                    <a:pt x="23" y="16"/>
                  </a:cubicBezTo>
                  <a:cubicBezTo>
                    <a:pt x="23" y="16"/>
                    <a:pt x="28" y="10"/>
                    <a:pt x="29" y="10"/>
                  </a:cubicBezTo>
                  <a:cubicBezTo>
                    <a:pt x="29" y="9"/>
                    <a:pt x="27" y="3"/>
                    <a:pt x="25" y="0"/>
                  </a:cubicBezTo>
                  <a:lnTo>
                    <a:pt x="18" y="4"/>
                  </a:lnTo>
                  <a:close/>
                </a:path>
              </a:pathLst>
            </a:custGeom>
            <a:solidFill>
              <a:srgbClr val="FDE5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1" name="Freeform 1152"/>
            <p:cNvSpPr>
              <a:spLocks/>
            </p:cNvSpPr>
            <p:nvPr/>
          </p:nvSpPr>
          <p:spPr bwMode="auto">
            <a:xfrm>
              <a:off x="1800267" y="3199587"/>
              <a:ext cx="93601" cy="138939"/>
            </a:xfrm>
            <a:custGeom>
              <a:avLst/>
              <a:gdLst>
                <a:gd name="T0" fmla="*/ 21 w 27"/>
                <a:gd name="T1" fmla="*/ 0 h 40"/>
                <a:gd name="T2" fmla="*/ 20 w 27"/>
                <a:gd name="T3" fmla="*/ 1 h 40"/>
                <a:gd name="T4" fmla="*/ 24 w 27"/>
                <a:gd name="T5" fmla="*/ 10 h 40"/>
                <a:gd name="T6" fmla="*/ 18 w 27"/>
                <a:gd name="T7" fmla="*/ 16 h 40"/>
                <a:gd name="T8" fmla="*/ 18 w 27"/>
                <a:gd name="T9" fmla="*/ 22 h 40"/>
                <a:gd name="T10" fmla="*/ 0 w 27"/>
                <a:gd name="T11" fmla="*/ 38 h 40"/>
                <a:gd name="T12" fmla="*/ 3 w 27"/>
                <a:gd name="T13" fmla="*/ 40 h 40"/>
                <a:gd name="T14" fmla="*/ 21 w 27"/>
                <a:gd name="T15" fmla="*/ 22 h 40"/>
                <a:gd name="T16" fmla="*/ 21 w 27"/>
                <a:gd name="T17" fmla="*/ 16 h 40"/>
                <a:gd name="T18" fmla="*/ 27 w 27"/>
                <a:gd name="T19" fmla="*/ 10 h 40"/>
                <a:gd name="T20" fmla="*/ 25 w 27"/>
                <a:gd name="T21" fmla="*/ 5 h 40"/>
                <a:gd name="T22" fmla="*/ 21 w 27"/>
                <a:gd name="T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40">
                  <a:moveTo>
                    <a:pt x="21" y="0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22" y="3"/>
                    <a:pt x="24" y="9"/>
                    <a:pt x="24" y="10"/>
                  </a:cubicBezTo>
                  <a:cubicBezTo>
                    <a:pt x="23" y="10"/>
                    <a:pt x="18" y="16"/>
                    <a:pt x="18" y="16"/>
                  </a:cubicBezTo>
                  <a:cubicBezTo>
                    <a:pt x="18" y="16"/>
                    <a:pt x="19" y="21"/>
                    <a:pt x="18" y="22"/>
                  </a:cubicBezTo>
                  <a:cubicBezTo>
                    <a:pt x="17" y="23"/>
                    <a:pt x="5" y="34"/>
                    <a:pt x="0" y="38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6" y="7"/>
                    <a:pt x="25" y="5"/>
                  </a:cubicBezTo>
                  <a:cubicBezTo>
                    <a:pt x="23" y="3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DBB7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2" name="Freeform 1153"/>
            <p:cNvSpPr>
              <a:spLocks/>
            </p:cNvSpPr>
            <p:nvPr/>
          </p:nvSpPr>
          <p:spPr bwMode="auto">
            <a:xfrm>
              <a:off x="1752003" y="3594466"/>
              <a:ext cx="35100" cy="106764"/>
            </a:xfrm>
            <a:custGeom>
              <a:avLst/>
              <a:gdLst>
                <a:gd name="T0" fmla="*/ 0 w 10"/>
                <a:gd name="T1" fmla="*/ 0 h 31"/>
                <a:gd name="T2" fmla="*/ 8 w 10"/>
                <a:gd name="T3" fmla="*/ 31 h 31"/>
                <a:gd name="T4" fmla="*/ 10 w 10"/>
                <a:gd name="T5" fmla="*/ 31 h 31"/>
                <a:gd name="T6" fmla="*/ 10 w 10"/>
                <a:gd name="T7" fmla="*/ 3 h 31"/>
                <a:gd name="T8" fmla="*/ 0 w 1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1">
                  <a:moveTo>
                    <a:pt x="0" y="0"/>
                  </a:move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0" y="22"/>
                    <a:pt x="10" y="12"/>
                    <a:pt x="1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AD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3" name="Freeform 1154"/>
            <p:cNvSpPr>
              <a:spLocks/>
            </p:cNvSpPr>
            <p:nvPr/>
          </p:nvSpPr>
          <p:spPr bwMode="auto">
            <a:xfrm>
              <a:off x="1924580" y="2857358"/>
              <a:ext cx="11700" cy="73125"/>
            </a:xfrm>
            <a:custGeom>
              <a:avLst/>
              <a:gdLst>
                <a:gd name="T0" fmla="*/ 0 w 3"/>
                <a:gd name="T1" fmla="*/ 12 h 21"/>
                <a:gd name="T2" fmla="*/ 3 w 3"/>
                <a:gd name="T3" fmla="*/ 21 h 21"/>
                <a:gd name="T4" fmla="*/ 0 w 3"/>
                <a:gd name="T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1">
                  <a:moveTo>
                    <a:pt x="0" y="12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2" y="9"/>
                    <a:pt x="1" y="0"/>
                    <a:pt x="0" y="12"/>
                  </a:cubicBezTo>
                  <a:close/>
                </a:path>
              </a:pathLst>
            </a:custGeom>
            <a:solidFill>
              <a:srgbClr val="E29A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4" name="Freeform 1155"/>
            <p:cNvSpPr>
              <a:spLocks/>
            </p:cNvSpPr>
            <p:nvPr/>
          </p:nvSpPr>
          <p:spPr bwMode="auto">
            <a:xfrm>
              <a:off x="1924580" y="2898308"/>
              <a:ext cx="0" cy="7313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29A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5" name="Freeform 1156"/>
            <p:cNvSpPr>
              <a:spLocks/>
            </p:cNvSpPr>
            <p:nvPr/>
          </p:nvSpPr>
          <p:spPr bwMode="auto">
            <a:xfrm>
              <a:off x="1592590" y="3552053"/>
              <a:ext cx="24863" cy="146252"/>
            </a:xfrm>
            <a:custGeom>
              <a:avLst/>
              <a:gdLst>
                <a:gd name="T0" fmla="*/ 3 w 7"/>
                <a:gd name="T1" fmla="*/ 42 h 42"/>
                <a:gd name="T2" fmla="*/ 7 w 7"/>
                <a:gd name="T3" fmla="*/ 39 h 42"/>
                <a:gd name="T4" fmla="*/ 0 w 7"/>
                <a:gd name="T5" fmla="*/ 0 h 42"/>
                <a:gd name="T6" fmla="*/ 3 w 7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2">
                  <a:moveTo>
                    <a:pt x="3" y="42"/>
                  </a:moveTo>
                  <a:cubicBezTo>
                    <a:pt x="3" y="42"/>
                    <a:pt x="5" y="39"/>
                    <a:pt x="7" y="39"/>
                  </a:cubicBezTo>
                  <a:cubicBezTo>
                    <a:pt x="7" y="39"/>
                    <a:pt x="0" y="1"/>
                    <a:pt x="0" y="0"/>
                  </a:cubicBezTo>
                  <a:cubicBezTo>
                    <a:pt x="1" y="24"/>
                    <a:pt x="3" y="42"/>
                    <a:pt x="3" y="42"/>
                  </a:cubicBezTo>
                  <a:close/>
                </a:path>
              </a:pathLst>
            </a:custGeom>
            <a:solidFill>
              <a:srgbClr val="E29A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6" name="Freeform 1157"/>
            <p:cNvSpPr>
              <a:spLocks/>
            </p:cNvSpPr>
            <p:nvPr/>
          </p:nvSpPr>
          <p:spPr bwMode="auto">
            <a:xfrm>
              <a:off x="1645240" y="3566678"/>
              <a:ext cx="20475" cy="131626"/>
            </a:xfrm>
            <a:custGeom>
              <a:avLst/>
              <a:gdLst>
                <a:gd name="T0" fmla="*/ 0 w 6"/>
                <a:gd name="T1" fmla="*/ 0 h 38"/>
                <a:gd name="T2" fmla="*/ 0 w 6"/>
                <a:gd name="T3" fmla="*/ 38 h 38"/>
                <a:gd name="T4" fmla="*/ 2 w 6"/>
                <a:gd name="T5" fmla="*/ 37 h 38"/>
                <a:gd name="T6" fmla="*/ 6 w 6"/>
                <a:gd name="T7" fmla="*/ 35 h 38"/>
                <a:gd name="T8" fmla="*/ 6 w 6"/>
                <a:gd name="T9" fmla="*/ 35 h 38"/>
                <a:gd name="T10" fmla="*/ 0 w 6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8">
                  <a:moveTo>
                    <a:pt x="0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2" y="38"/>
                    <a:pt x="2" y="37"/>
                  </a:cubicBezTo>
                  <a:cubicBezTo>
                    <a:pt x="4" y="36"/>
                    <a:pt x="5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9A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7" name="Freeform 1158"/>
            <p:cNvSpPr>
              <a:spLocks/>
            </p:cNvSpPr>
            <p:nvPr/>
          </p:nvSpPr>
          <p:spPr bwMode="auto">
            <a:xfrm>
              <a:off x="1718366" y="3590079"/>
              <a:ext cx="30713" cy="103839"/>
            </a:xfrm>
            <a:custGeom>
              <a:avLst/>
              <a:gdLst>
                <a:gd name="T0" fmla="*/ 3 w 9"/>
                <a:gd name="T1" fmla="*/ 8 h 30"/>
                <a:gd name="T2" fmla="*/ 0 w 9"/>
                <a:gd name="T3" fmla="*/ 30 h 30"/>
                <a:gd name="T4" fmla="*/ 2 w 9"/>
                <a:gd name="T5" fmla="*/ 28 h 30"/>
                <a:gd name="T6" fmla="*/ 9 w 9"/>
                <a:gd name="T7" fmla="*/ 26 h 30"/>
                <a:gd name="T8" fmla="*/ 3 w 9"/>
                <a:gd name="T9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0">
                  <a:moveTo>
                    <a:pt x="3" y="8"/>
                  </a:moveTo>
                  <a:cubicBezTo>
                    <a:pt x="3" y="16"/>
                    <a:pt x="0" y="30"/>
                    <a:pt x="0" y="30"/>
                  </a:cubicBezTo>
                  <a:cubicBezTo>
                    <a:pt x="1" y="29"/>
                    <a:pt x="2" y="29"/>
                    <a:pt x="2" y="28"/>
                  </a:cubicBezTo>
                  <a:cubicBezTo>
                    <a:pt x="4" y="27"/>
                    <a:pt x="7" y="26"/>
                    <a:pt x="9" y="26"/>
                  </a:cubicBezTo>
                  <a:cubicBezTo>
                    <a:pt x="6" y="25"/>
                    <a:pt x="3" y="0"/>
                    <a:pt x="3" y="8"/>
                  </a:cubicBezTo>
                  <a:close/>
                </a:path>
              </a:pathLst>
            </a:custGeom>
            <a:solidFill>
              <a:srgbClr val="E29A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8" name="Freeform 1159"/>
            <p:cNvSpPr>
              <a:spLocks/>
            </p:cNvSpPr>
            <p:nvPr/>
          </p:nvSpPr>
          <p:spPr bwMode="auto">
            <a:xfrm>
              <a:off x="1804654" y="3625179"/>
              <a:ext cx="33638" cy="68738"/>
            </a:xfrm>
            <a:custGeom>
              <a:avLst/>
              <a:gdLst>
                <a:gd name="T0" fmla="*/ 3 w 10"/>
                <a:gd name="T1" fmla="*/ 4 h 20"/>
                <a:gd name="T2" fmla="*/ 0 w 10"/>
                <a:gd name="T3" fmla="*/ 19 h 20"/>
                <a:gd name="T4" fmla="*/ 1 w 10"/>
                <a:gd name="T5" fmla="*/ 20 h 20"/>
                <a:gd name="T6" fmla="*/ 1 w 10"/>
                <a:gd name="T7" fmla="*/ 19 h 20"/>
                <a:gd name="T8" fmla="*/ 10 w 10"/>
                <a:gd name="T9" fmla="*/ 18 h 20"/>
                <a:gd name="T10" fmla="*/ 9 w 10"/>
                <a:gd name="T11" fmla="*/ 18 h 20"/>
                <a:gd name="T12" fmla="*/ 3 w 10"/>
                <a:gd name="T1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3" y="4"/>
                  </a:moveTo>
                  <a:cubicBezTo>
                    <a:pt x="1" y="9"/>
                    <a:pt x="0" y="19"/>
                    <a:pt x="0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7"/>
                    <a:pt x="7" y="17"/>
                    <a:pt x="10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6" y="14"/>
                    <a:pt x="5" y="0"/>
                    <a:pt x="3" y="4"/>
                  </a:cubicBezTo>
                  <a:close/>
                </a:path>
              </a:pathLst>
            </a:custGeom>
            <a:solidFill>
              <a:srgbClr val="E29A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9" name="Freeform 1160"/>
            <p:cNvSpPr>
              <a:spLocks/>
            </p:cNvSpPr>
            <p:nvPr/>
          </p:nvSpPr>
          <p:spPr bwMode="auto">
            <a:xfrm>
              <a:off x="1873392" y="3632491"/>
              <a:ext cx="17550" cy="61425"/>
            </a:xfrm>
            <a:custGeom>
              <a:avLst/>
              <a:gdLst>
                <a:gd name="T0" fmla="*/ 2 w 5"/>
                <a:gd name="T1" fmla="*/ 1 h 18"/>
                <a:gd name="T2" fmla="*/ 0 w 5"/>
                <a:gd name="T3" fmla="*/ 17 h 18"/>
                <a:gd name="T4" fmla="*/ 0 w 5"/>
                <a:gd name="T5" fmla="*/ 18 h 18"/>
                <a:gd name="T6" fmla="*/ 0 w 5"/>
                <a:gd name="T7" fmla="*/ 17 h 18"/>
                <a:gd name="T8" fmla="*/ 5 w 5"/>
                <a:gd name="T9" fmla="*/ 16 h 18"/>
                <a:gd name="T10" fmla="*/ 2 w 5"/>
                <a:gd name="T1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8">
                  <a:moveTo>
                    <a:pt x="2" y="1"/>
                  </a:moveTo>
                  <a:cubicBezTo>
                    <a:pt x="0" y="1"/>
                    <a:pt x="1" y="13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5"/>
                    <a:pt x="3" y="15"/>
                    <a:pt x="5" y="16"/>
                  </a:cubicBezTo>
                  <a:cubicBezTo>
                    <a:pt x="3" y="14"/>
                    <a:pt x="5" y="0"/>
                    <a:pt x="2" y="1"/>
                  </a:cubicBezTo>
                  <a:close/>
                </a:path>
              </a:pathLst>
            </a:custGeom>
            <a:solidFill>
              <a:srgbClr val="E29A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0" name="Freeform 1161"/>
            <p:cNvSpPr>
              <a:spLocks/>
            </p:cNvSpPr>
            <p:nvPr/>
          </p:nvSpPr>
          <p:spPr bwMode="auto">
            <a:xfrm>
              <a:off x="2395510" y="3708542"/>
              <a:ext cx="291041" cy="699082"/>
            </a:xfrm>
            <a:custGeom>
              <a:avLst/>
              <a:gdLst>
                <a:gd name="T0" fmla="*/ 61 w 84"/>
                <a:gd name="T1" fmla="*/ 190 h 202"/>
                <a:gd name="T2" fmla="*/ 44 w 84"/>
                <a:gd name="T3" fmla="*/ 178 h 202"/>
                <a:gd name="T4" fmla="*/ 56 w 84"/>
                <a:gd name="T5" fmla="*/ 115 h 202"/>
                <a:gd name="T6" fmla="*/ 59 w 84"/>
                <a:gd name="T7" fmla="*/ 105 h 202"/>
                <a:gd name="T8" fmla="*/ 57 w 84"/>
                <a:gd name="T9" fmla="*/ 93 h 202"/>
                <a:gd name="T10" fmla="*/ 57 w 84"/>
                <a:gd name="T11" fmla="*/ 93 h 202"/>
                <a:gd name="T12" fmla="*/ 51 w 84"/>
                <a:gd name="T13" fmla="*/ 0 h 202"/>
                <a:gd name="T14" fmla="*/ 1 w 84"/>
                <a:gd name="T15" fmla="*/ 0 h 202"/>
                <a:gd name="T16" fmla="*/ 0 w 84"/>
                <a:gd name="T17" fmla="*/ 7 h 202"/>
                <a:gd name="T18" fmla="*/ 12 w 84"/>
                <a:gd name="T19" fmla="*/ 47 h 202"/>
                <a:gd name="T20" fmla="*/ 16 w 84"/>
                <a:gd name="T21" fmla="*/ 46 h 202"/>
                <a:gd name="T22" fmla="*/ 19 w 84"/>
                <a:gd name="T23" fmla="*/ 58 h 202"/>
                <a:gd name="T24" fmla="*/ 31 w 84"/>
                <a:gd name="T25" fmla="*/ 94 h 202"/>
                <a:gd name="T26" fmla="*/ 32 w 84"/>
                <a:gd name="T27" fmla="*/ 114 h 202"/>
                <a:gd name="T28" fmla="*/ 35 w 84"/>
                <a:gd name="T29" fmla="*/ 132 h 202"/>
                <a:gd name="T30" fmla="*/ 35 w 84"/>
                <a:gd name="T31" fmla="*/ 170 h 202"/>
                <a:gd name="T32" fmla="*/ 29 w 84"/>
                <a:gd name="T33" fmla="*/ 181 h 202"/>
                <a:gd name="T34" fmla="*/ 30 w 84"/>
                <a:gd name="T35" fmla="*/ 185 h 202"/>
                <a:gd name="T36" fmla="*/ 27 w 84"/>
                <a:gd name="T37" fmla="*/ 197 h 202"/>
                <a:gd name="T38" fmla="*/ 44 w 84"/>
                <a:gd name="T39" fmla="*/ 199 h 202"/>
                <a:gd name="T40" fmla="*/ 84 w 84"/>
                <a:gd name="T41" fmla="*/ 202 h 202"/>
                <a:gd name="T42" fmla="*/ 79 w 84"/>
                <a:gd name="T43" fmla="*/ 194 h 202"/>
                <a:gd name="T44" fmla="*/ 61 w 84"/>
                <a:gd name="T45" fmla="*/ 19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4" h="202">
                  <a:moveTo>
                    <a:pt x="61" y="190"/>
                  </a:moveTo>
                  <a:cubicBezTo>
                    <a:pt x="44" y="178"/>
                    <a:pt x="44" y="178"/>
                    <a:pt x="44" y="178"/>
                  </a:cubicBezTo>
                  <a:cubicBezTo>
                    <a:pt x="56" y="115"/>
                    <a:pt x="56" y="115"/>
                    <a:pt x="56" y="11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31" y="88"/>
                    <a:pt x="31" y="94"/>
                  </a:cubicBezTo>
                  <a:cubicBezTo>
                    <a:pt x="31" y="100"/>
                    <a:pt x="31" y="111"/>
                    <a:pt x="32" y="114"/>
                  </a:cubicBezTo>
                  <a:cubicBezTo>
                    <a:pt x="33" y="117"/>
                    <a:pt x="36" y="124"/>
                    <a:pt x="35" y="132"/>
                  </a:cubicBezTo>
                  <a:cubicBezTo>
                    <a:pt x="33" y="139"/>
                    <a:pt x="38" y="158"/>
                    <a:pt x="35" y="170"/>
                  </a:cubicBezTo>
                  <a:cubicBezTo>
                    <a:pt x="33" y="175"/>
                    <a:pt x="31" y="179"/>
                    <a:pt x="29" y="181"/>
                  </a:cubicBezTo>
                  <a:cubicBezTo>
                    <a:pt x="30" y="185"/>
                    <a:pt x="30" y="185"/>
                    <a:pt x="30" y="185"/>
                  </a:cubicBezTo>
                  <a:cubicBezTo>
                    <a:pt x="30" y="185"/>
                    <a:pt x="25" y="193"/>
                    <a:pt x="27" y="197"/>
                  </a:cubicBezTo>
                  <a:cubicBezTo>
                    <a:pt x="29" y="202"/>
                    <a:pt x="44" y="199"/>
                    <a:pt x="44" y="199"/>
                  </a:cubicBezTo>
                  <a:cubicBezTo>
                    <a:pt x="84" y="202"/>
                    <a:pt x="84" y="202"/>
                    <a:pt x="84" y="202"/>
                  </a:cubicBezTo>
                  <a:cubicBezTo>
                    <a:pt x="79" y="194"/>
                    <a:pt x="79" y="194"/>
                    <a:pt x="79" y="194"/>
                  </a:cubicBezTo>
                  <a:lnTo>
                    <a:pt x="61" y="190"/>
                  </a:lnTo>
                  <a:close/>
                </a:path>
              </a:pathLst>
            </a:custGeom>
            <a:solidFill>
              <a:srgbClr val="7F52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1" name="Freeform 1162"/>
            <p:cNvSpPr>
              <a:spLocks/>
            </p:cNvSpPr>
            <p:nvPr/>
          </p:nvSpPr>
          <p:spPr bwMode="auto">
            <a:xfrm>
              <a:off x="2222934" y="3645654"/>
              <a:ext cx="185740" cy="820471"/>
            </a:xfrm>
            <a:custGeom>
              <a:avLst/>
              <a:gdLst>
                <a:gd name="T0" fmla="*/ 1 w 54"/>
                <a:gd name="T1" fmla="*/ 63 h 237"/>
                <a:gd name="T2" fmla="*/ 14 w 54"/>
                <a:gd name="T3" fmla="*/ 74 h 237"/>
                <a:gd name="T4" fmla="*/ 7 w 54"/>
                <a:gd name="T5" fmla="*/ 126 h 237"/>
                <a:gd name="T6" fmla="*/ 12 w 54"/>
                <a:gd name="T7" fmla="*/ 165 h 237"/>
                <a:gd name="T8" fmla="*/ 15 w 54"/>
                <a:gd name="T9" fmla="*/ 211 h 237"/>
                <a:gd name="T10" fmla="*/ 15 w 54"/>
                <a:gd name="T11" fmla="*/ 217 h 237"/>
                <a:gd name="T12" fmla="*/ 9 w 54"/>
                <a:gd name="T13" fmla="*/ 230 h 237"/>
                <a:gd name="T14" fmla="*/ 23 w 54"/>
                <a:gd name="T15" fmla="*/ 237 h 237"/>
                <a:gd name="T16" fmla="*/ 34 w 54"/>
                <a:gd name="T17" fmla="*/ 229 h 237"/>
                <a:gd name="T18" fmla="*/ 27 w 54"/>
                <a:gd name="T19" fmla="*/ 210 h 237"/>
                <a:gd name="T20" fmla="*/ 36 w 54"/>
                <a:gd name="T21" fmla="*/ 157 h 237"/>
                <a:gd name="T22" fmla="*/ 31 w 54"/>
                <a:gd name="T23" fmla="*/ 123 h 237"/>
                <a:gd name="T24" fmla="*/ 35 w 54"/>
                <a:gd name="T25" fmla="*/ 110 h 237"/>
                <a:gd name="T26" fmla="*/ 50 w 54"/>
                <a:gd name="T27" fmla="*/ 25 h 237"/>
                <a:gd name="T28" fmla="*/ 48 w 54"/>
                <a:gd name="T29" fmla="*/ 18 h 237"/>
                <a:gd name="T30" fmla="*/ 51 w 54"/>
                <a:gd name="T31" fmla="*/ 18 h 237"/>
                <a:gd name="T32" fmla="*/ 54 w 54"/>
                <a:gd name="T33" fmla="*/ 0 h 237"/>
                <a:gd name="T34" fmla="*/ 0 w 54"/>
                <a:gd name="T35" fmla="*/ 4 h 237"/>
                <a:gd name="T36" fmla="*/ 1 w 54"/>
                <a:gd name="T37" fmla="*/ 6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237">
                  <a:moveTo>
                    <a:pt x="1" y="63"/>
                  </a:moveTo>
                  <a:cubicBezTo>
                    <a:pt x="9" y="66"/>
                    <a:pt x="15" y="70"/>
                    <a:pt x="14" y="74"/>
                  </a:cubicBezTo>
                  <a:cubicBezTo>
                    <a:pt x="12" y="82"/>
                    <a:pt x="6" y="122"/>
                    <a:pt x="7" y="126"/>
                  </a:cubicBezTo>
                  <a:cubicBezTo>
                    <a:pt x="8" y="130"/>
                    <a:pt x="13" y="153"/>
                    <a:pt x="12" y="165"/>
                  </a:cubicBezTo>
                  <a:cubicBezTo>
                    <a:pt x="10" y="178"/>
                    <a:pt x="15" y="211"/>
                    <a:pt x="15" y="211"/>
                  </a:cubicBezTo>
                  <a:cubicBezTo>
                    <a:pt x="15" y="211"/>
                    <a:pt x="18" y="211"/>
                    <a:pt x="15" y="217"/>
                  </a:cubicBezTo>
                  <a:cubicBezTo>
                    <a:pt x="14" y="221"/>
                    <a:pt x="11" y="226"/>
                    <a:pt x="9" y="230"/>
                  </a:cubicBezTo>
                  <a:cubicBezTo>
                    <a:pt x="12" y="233"/>
                    <a:pt x="16" y="237"/>
                    <a:pt x="23" y="237"/>
                  </a:cubicBezTo>
                  <a:cubicBezTo>
                    <a:pt x="29" y="237"/>
                    <a:pt x="34" y="229"/>
                    <a:pt x="34" y="229"/>
                  </a:cubicBezTo>
                  <a:cubicBezTo>
                    <a:pt x="27" y="210"/>
                    <a:pt x="27" y="210"/>
                    <a:pt x="27" y="210"/>
                  </a:cubicBezTo>
                  <a:cubicBezTo>
                    <a:pt x="36" y="157"/>
                    <a:pt x="36" y="157"/>
                    <a:pt x="36" y="157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1" y="63"/>
                  </a:lnTo>
                  <a:close/>
                </a:path>
              </a:pathLst>
            </a:custGeom>
            <a:solidFill>
              <a:srgbClr val="7F52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2" name="Freeform 1163"/>
            <p:cNvSpPr>
              <a:spLocks/>
            </p:cNvSpPr>
            <p:nvPr/>
          </p:nvSpPr>
          <p:spPr bwMode="auto">
            <a:xfrm>
              <a:off x="2225858" y="3863568"/>
              <a:ext cx="58501" cy="577693"/>
            </a:xfrm>
            <a:custGeom>
              <a:avLst/>
              <a:gdLst>
                <a:gd name="T0" fmla="*/ 14 w 17"/>
                <a:gd name="T1" fmla="*/ 148 h 167"/>
                <a:gd name="T2" fmla="*/ 11 w 17"/>
                <a:gd name="T3" fmla="*/ 102 h 167"/>
                <a:gd name="T4" fmla="*/ 6 w 17"/>
                <a:gd name="T5" fmla="*/ 63 h 167"/>
                <a:gd name="T6" fmla="*/ 13 w 17"/>
                <a:gd name="T7" fmla="*/ 11 h 167"/>
                <a:gd name="T8" fmla="*/ 0 w 17"/>
                <a:gd name="T9" fmla="*/ 0 h 167"/>
                <a:gd name="T10" fmla="*/ 1 w 17"/>
                <a:gd name="T11" fmla="*/ 38 h 167"/>
                <a:gd name="T12" fmla="*/ 2 w 17"/>
                <a:gd name="T13" fmla="*/ 39 h 167"/>
                <a:gd name="T14" fmla="*/ 1 w 17"/>
                <a:gd name="T15" fmla="*/ 49 h 167"/>
                <a:gd name="T16" fmla="*/ 3 w 17"/>
                <a:gd name="T17" fmla="*/ 64 h 167"/>
                <a:gd name="T18" fmla="*/ 7 w 17"/>
                <a:gd name="T19" fmla="*/ 118 h 167"/>
                <a:gd name="T20" fmla="*/ 13 w 17"/>
                <a:gd name="T21" fmla="*/ 148 h 167"/>
                <a:gd name="T22" fmla="*/ 5 w 17"/>
                <a:gd name="T23" fmla="*/ 163 h 167"/>
                <a:gd name="T24" fmla="*/ 8 w 17"/>
                <a:gd name="T25" fmla="*/ 167 h 167"/>
                <a:gd name="T26" fmla="*/ 14 w 17"/>
                <a:gd name="T27" fmla="*/ 154 h 167"/>
                <a:gd name="T28" fmla="*/ 14 w 17"/>
                <a:gd name="T29" fmla="*/ 14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67">
                  <a:moveTo>
                    <a:pt x="14" y="148"/>
                  </a:moveTo>
                  <a:cubicBezTo>
                    <a:pt x="14" y="148"/>
                    <a:pt x="9" y="115"/>
                    <a:pt x="11" y="102"/>
                  </a:cubicBezTo>
                  <a:cubicBezTo>
                    <a:pt x="12" y="90"/>
                    <a:pt x="7" y="67"/>
                    <a:pt x="6" y="63"/>
                  </a:cubicBezTo>
                  <a:cubicBezTo>
                    <a:pt x="5" y="59"/>
                    <a:pt x="11" y="19"/>
                    <a:pt x="13" y="11"/>
                  </a:cubicBezTo>
                  <a:cubicBezTo>
                    <a:pt x="14" y="7"/>
                    <a:pt x="8" y="3"/>
                    <a:pt x="0" y="0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13" y="148"/>
                    <a:pt x="13" y="148"/>
                    <a:pt x="13" y="148"/>
                  </a:cubicBezTo>
                  <a:cubicBezTo>
                    <a:pt x="5" y="163"/>
                    <a:pt x="5" y="163"/>
                    <a:pt x="5" y="163"/>
                  </a:cubicBezTo>
                  <a:cubicBezTo>
                    <a:pt x="5" y="163"/>
                    <a:pt x="6" y="165"/>
                    <a:pt x="8" y="167"/>
                  </a:cubicBezTo>
                  <a:cubicBezTo>
                    <a:pt x="10" y="163"/>
                    <a:pt x="13" y="158"/>
                    <a:pt x="14" y="154"/>
                  </a:cubicBezTo>
                  <a:cubicBezTo>
                    <a:pt x="17" y="148"/>
                    <a:pt x="14" y="148"/>
                    <a:pt x="14" y="148"/>
                  </a:cubicBezTo>
                  <a:close/>
                </a:path>
              </a:pathLst>
            </a:custGeom>
            <a:solidFill>
              <a:srgbClr val="BF89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3" name="Freeform 1164"/>
            <p:cNvSpPr>
              <a:spLocks/>
            </p:cNvSpPr>
            <p:nvPr/>
          </p:nvSpPr>
          <p:spPr bwMode="auto">
            <a:xfrm>
              <a:off x="2436461" y="3867957"/>
              <a:ext cx="70201" cy="234002"/>
            </a:xfrm>
            <a:custGeom>
              <a:avLst/>
              <a:gdLst>
                <a:gd name="T0" fmla="*/ 19 w 20"/>
                <a:gd name="T1" fmla="*/ 48 h 68"/>
                <a:gd name="T2" fmla="*/ 7 w 20"/>
                <a:gd name="T3" fmla="*/ 12 h 68"/>
                <a:gd name="T4" fmla="*/ 4 w 20"/>
                <a:gd name="T5" fmla="*/ 0 h 68"/>
                <a:gd name="T6" fmla="*/ 0 w 20"/>
                <a:gd name="T7" fmla="*/ 1 h 68"/>
                <a:gd name="T8" fmla="*/ 20 w 20"/>
                <a:gd name="T9" fmla="*/ 68 h 68"/>
                <a:gd name="T10" fmla="*/ 19 w 20"/>
                <a:gd name="T11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68">
                  <a:moveTo>
                    <a:pt x="19" y="48"/>
                  </a:moveTo>
                  <a:cubicBezTo>
                    <a:pt x="19" y="42"/>
                    <a:pt x="7" y="12"/>
                    <a:pt x="7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19" y="65"/>
                    <a:pt x="19" y="54"/>
                    <a:pt x="19" y="48"/>
                  </a:cubicBezTo>
                  <a:close/>
                </a:path>
              </a:pathLst>
            </a:custGeom>
            <a:solidFill>
              <a:srgbClr val="BF89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4" name="Freeform 1165"/>
            <p:cNvSpPr>
              <a:spLocks/>
            </p:cNvSpPr>
            <p:nvPr/>
          </p:nvSpPr>
          <p:spPr bwMode="auto">
            <a:xfrm>
              <a:off x="2484723" y="4101959"/>
              <a:ext cx="42413" cy="232540"/>
            </a:xfrm>
            <a:custGeom>
              <a:avLst/>
              <a:gdLst>
                <a:gd name="T0" fmla="*/ 9 w 12"/>
                <a:gd name="T1" fmla="*/ 18 h 67"/>
                <a:gd name="T2" fmla="*/ 6 w 12"/>
                <a:gd name="T3" fmla="*/ 0 h 67"/>
                <a:gd name="T4" fmla="*/ 0 w 12"/>
                <a:gd name="T5" fmla="*/ 25 h 67"/>
                <a:gd name="T6" fmla="*/ 3 w 12"/>
                <a:gd name="T7" fmla="*/ 67 h 67"/>
                <a:gd name="T8" fmla="*/ 9 w 12"/>
                <a:gd name="T9" fmla="*/ 56 h 67"/>
                <a:gd name="T10" fmla="*/ 9 w 12"/>
                <a:gd name="T11" fmla="*/ 1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7">
                  <a:moveTo>
                    <a:pt x="9" y="18"/>
                  </a:moveTo>
                  <a:cubicBezTo>
                    <a:pt x="10" y="10"/>
                    <a:pt x="7" y="3"/>
                    <a:pt x="6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5" y="65"/>
                    <a:pt x="7" y="61"/>
                    <a:pt x="9" y="56"/>
                  </a:cubicBezTo>
                  <a:cubicBezTo>
                    <a:pt x="12" y="44"/>
                    <a:pt x="7" y="25"/>
                    <a:pt x="9" y="18"/>
                  </a:cubicBezTo>
                  <a:close/>
                </a:path>
              </a:pathLst>
            </a:custGeom>
            <a:solidFill>
              <a:srgbClr val="BF89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5" name="Freeform 1166"/>
            <p:cNvSpPr>
              <a:spLocks/>
            </p:cNvSpPr>
            <p:nvPr/>
          </p:nvSpPr>
          <p:spPr bwMode="auto">
            <a:xfrm>
              <a:off x="2104469" y="2946572"/>
              <a:ext cx="549906" cy="813158"/>
            </a:xfrm>
            <a:custGeom>
              <a:avLst/>
              <a:gdLst>
                <a:gd name="T0" fmla="*/ 156 w 159"/>
                <a:gd name="T1" fmla="*/ 116 h 235"/>
                <a:gd name="T2" fmla="*/ 141 w 159"/>
                <a:gd name="T3" fmla="*/ 50 h 235"/>
                <a:gd name="T4" fmla="*/ 122 w 159"/>
                <a:gd name="T5" fmla="*/ 33 h 235"/>
                <a:gd name="T6" fmla="*/ 90 w 159"/>
                <a:gd name="T7" fmla="*/ 21 h 235"/>
                <a:gd name="T8" fmla="*/ 88 w 159"/>
                <a:gd name="T9" fmla="*/ 0 h 235"/>
                <a:gd name="T10" fmla="*/ 58 w 159"/>
                <a:gd name="T11" fmla="*/ 2 h 235"/>
                <a:gd name="T12" fmla="*/ 58 w 159"/>
                <a:gd name="T13" fmla="*/ 2 h 235"/>
                <a:gd name="T14" fmla="*/ 58 w 159"/>
                <a:gd name="T15" fmla="*/ 8 h 235"/>
                <a:gd name="T16" fmla="*/ 63 w 159"/>
                <a:gd name="T17" fmla="*/ 12 h 235"/>
                <a:gd name="T18" fmla="*/ 63 w 159"/>
                <a:gd name="T19" fmla="*/ 24 h 235"/>
                <a:gd name="T20" fmla="*/ 57 w 159"/>
                <a:gd name="T21" fmla="*/ 28 h 235"/>
                <a:gd name="T22" fmla="*/ 47 w 159"/>
                <a:gd name="T23" fmla="*/ 39 h 235"/>
                <a:gd name="T24" fmla="*/ 40 w 159"/>
                <a:gd name="T25" fmla="*/ 25 h 235"/>
                <a:gd name="T26" fmla="*/ 37 w 159"/>
                <a:gd name="T27" fmla="*/ 26 h 235"/>
                <a:gd name="T28" fmla="*/ 41 w 159"/>
                <a:gd name="T29" fmla="*/ 42 h 235"/>
                <a:gd name="T30" fmla="*/ 17 w 159"/>
                <a:gd name="T31" fmla="*/ 58 h 235"/>
                <a:gd name="T32" fmla="*/ 0 w 159"/>
                <a:gd name="T33" fmla="*/ 136 h 235"/>
                <a:gd name="T34" fmla="*/ 9 w 159"/>
                <a:gd name="T35" fmla="*/ 197 h 235"/>
                <a:gd name="T36" fmla="*/ 4 w 159"/>
                <a:gd name="T37" fmla="*/ 212 h 235"/>
                <a:gd name="T38" fmla="*/ 7 w 159"/>
                <a:gd name="T39" fmla="*/ 235 h 235"/>
                <a:gd name="T40" fmla="*/ 15 w 159"/>
                <a:gd name="T41" fmla="*/ 233 h 235"/>
                <a:gd name="T42" fmla="*/ 19 w 159"/>
                <a:gd name="T43" fmla="*/ 213 h 235"/>
                <a:gd name="T44" fmla="*/ 16 w 159"/>
                <a:gd name="T45" fmla="*/ 202 h 235"/>
                <a:gd name="T46" fmla="*/ 14 w 159"/>
                <a:gd name="T47" fmla="*/ 143 h 235"/>
                <a:gd name="T48" fmla="*/ 25 w 159"/>
                <a:gd name="T49" fmla="*/ 85 h 235"/>
                <a:gd name="T50" fmla="*/ 28 w 159"/>
                <a:gd name="T51" fmla="*/ 83 h 235"/>
                <a:gd name="T52" fmla="*/ 34 w 159"/>
                <a:gd name="T53" fmla="*/ 119 h 235"/>
                <a:gd name="T54" fmla="*/ 77 w 159"/>
                <a:gd name="T55" fmla="*/ 106 h 235"/>
                <a:gd name="T56" fmla="*/ 118 w 159"/>
                <a:gd name="T57" fmla="*/ 118 h 235"/>
                <a:gd name="T58" fmla="*/ 125 w 159"/>
                <a:gd name="T59" fmla="*/ 75 h 235"/>
                <a:gd name="T60" fmla="*/ 135 w 159"/>
                <a:gd name="T61" fmla="*/ 123 h 235"/>
                <a:gd name="T62" fmla="*/ 141 w 159"/>
                <a:gd name="T63" fmla="*/ 179 h 235"/>
                <a:gd name="T64" fmla="*/ 138 w 159"/>
                <a:gd name="T65" fmla="*/ 190 h 235"/>
                <a:gd name="T66" fmla="*/ 141 w 159"/>
                <a:gd name="T67" fmla="*/ 210 h 235"/>
                <a:gd name="T68" fmla="*/ 153 w 159"/>
                <a:gd name="T69" fmla="*/ 213 h 235"/>
                <a:gd name="T70" fmla="*/ 156 w 159"/>
                <a:gd name="T71" fmla="*/ 196 h 235"/>
                <a:gd name="T72" fmla="*/ 159 w 159"/>
                <a:gd name="T73" fmla="*/ 185 h 235"/>
                <a:gd name="T74" fmla="*/ 152 w 159"/>
                <a:gd name="T75" fmla="*/ 177 h 235"/>
                <a:gd name="T76" fmla="*/ 156 w 159"/>
                <a:gd name="T77" fmla="*/ 11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9" h="235">
                  <a:moveTo>
                    <a:pt x="156" y="116"/>
                  </a:moveTo>
                  <a:cubicBezTo>
                    <a:pt x="156" y="116"/>
                    <a:pt x="147" y="60"/>
                    <a:pt x="141" y="50"/>
                  </a:cubicBezTo>
                  <a:cubicBezTo>
                    <a:pt x="134" y="40"/>
                    <a:pt x="122" y="33"/>
                    <a:pt x="122" y="33"/>
                  </a:cubicBezTo>
                  <a:cubicBezTo>
                    <a:pt x="114" y="23"/>
                    <a:pt x="92" y="21"/>
                    <a:pt x="90" y="21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4" y="27"/>
                    <a:pt x="57" y="28"/>
                  </a:cubicBezTo>
                  <a:cubicBezTo>
                    <a:pt x="49" y="30"/>
                    <a:pt x="47" y="39"/>
                    <a:pt x="47" y="39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8" y="25"/>
                    <a:pt x="37" y="26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23" y="50"/>
                    <a:pt x="17" y="58"/>
                  </a:cubicBezTo>
                  <a:cubicBezTo>
                    <a:pt x="11" y="65"/>
                    <a:pt x="0" y="134"/>
                    <a:pt x="0" y="136"/>
                  </a:cubicBezTo>
                  <a:cubicBezTo>
                    <a:pt x="0" y="137"/>
                    <a:pt x="9" y="194"/>
                    <a:pt x="9" y="197"/>
                  </a:cubicBezTo>
                  <a:cubicBezTo>
                    <a:pt x="9" y="201"/>
                    <a:pt x="6" y="208"/>
                    <a:pt x="4" y="212"/>
                  </a:cubicBezTo>
                  <a:cubicBezTo>
                    <a:pt x="3" y="215"/>
                    <a:pt x="6" y="228"/>
                    <a:pt x="7" y="235"/>
                  </a:cubicBezTo>
                  <a:cubicBezTo>
                    <a:pt x="15" y="233"/>
                    <a:pt x="15" y="233"/>
                    <a:pt x="15" y="23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6" y="202"/>
                    <a:pt x="16" y="202"/>
                    <a:pt x="16" y="202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5" y="85"/>
                    <a:pt x="28" y="77"/>
                    <a:pt x="28" y="83"/>
                  </a:cubicBezTo>
                  <a:cubicBezTo>
                    <a:pt x="29" y="102"/>
                    <a:pt x="34" y="119"/>
                    <a:pt x="34" y="119"/>
                  </a:cubicBezTo>
                  <a:cubicBezTo>
                    <a:pt x="34" y="119"/>
                    <a:pt x="77" y="106"/>
                    <a:pt x="77" y="106"/>
                  </a:cubicBezTo>
                  <a:cubicBezTo>
                    <a:pt x="118" y="118"/>
                    <a:pt x="118" y="118"/>
                    <a:pt x="118" y="118"/>
                  </a:cubicBezTo>
                  <a:cubicBezTo>
                    <a:pt x="118" y="118"/>
                    <a:pt x="123" y="98"/>
                    <a:pt x="125" y="75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8" y="190"/>
                    <a:pt x="138" y="190"/>
                    <a:pt x="138" y="190"/>
                  </a:cubicBezTo>
                  <a:cubicBezTo>
                    <a:pt x="141" y="210"/>
                    <a:pt x="141" y="210"/>
                    <a:pt x="141" y="210"/>
                  </a:cubicBezTo>
                  <a:cubicBezTo>
                    <a:pt x="153" y="213"/>
                    <a:pt x="153" y="213"/>
                    <a:pt x="153" y="213"/>
                  </a:cubicBezTo>
                  <a:cubicBezTo>
                    <a:pt x="156" y="196"/>
                    <a:pt x="156" y="196"/>
                    <a:pt x="156" y="196"/>
                  </a:cubicBezTo>
                  <a:cubicBezTo>
                    <a:pt x="159" y="185"/>
                    <a:pt x="159" y="185"/>
                    <a:pt x="159" y="185"/>
                  </a:cubicBezTo>
                  <a:cubicBezTo>
                    <a:pt x="152" y="177"/>
                    <a:pt x="152" y="177"/>
                    <a:pt x="152" y="177"/>
                  </a:cubicBezTo>
                  <a:lnTo>
                    <a:pt x="156" y="116"/>
                  </a:lnTo>
                  <a:close/>
                </a:path>
              </a:pathLst>
            </a:custGeom>
            <a:solidFill>
              <a:srgbClr val="7F52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6" name="Freeform 1167"/>
            <p:cNvSpPr>
              <a:spLocks/>
            </p:cNvSpPr>
            <p:nvPr/>
          </p:nvSpPr>
          <p:spPr bwMode="auto">
            <a:xfrm>
              <a:off x="2243408" y="2974359"/>
              <a:ext cx="83364" cy="108226"/>
            </a:xfrm>
            <a:custGeom>
              <a:avLst/>
              <a:gdLst>
                <a:gd name="T0" fmla="*/ 23 w 24"/>
                <a:gd name="T1" fmla="*/ 4 h 31"/>
                <a:gd name="T2" fmla="*/ 18 w 24"/>
                <a:gd name="T3" fmla="*/ 0 h 31"/>
                <a:gd name="T4" fmla="*/ 17 w 24"/>
                <a:gd name="T5" fmla="*/ 13 h 31"/>
                <a:gd name="T6" fmla="*/ 0 w 24"/>
                <a:gd name="T7" fmla="*/ 17 h 31"/>
                <a:gd name="T8" fmla="*/ 7 w 24"/>
                <a:gd name="T9" fmla="*/ 31 h 31"/>
                <a:gd name="T10" fmla="*/ 17 w 24"/>
                <a:gd name="T11" fmla="*/ 20 h 31"/>
                <a:gd name="T12" fmla="*/ 23 w 24"/>
                <a:gd name="T13" fmla="*/ 16 h 31"/>
                <a:gd name="T14" fmla="*/ 23 w 24"/>
                <a:gd name="T1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31">
                  <a:moveTo>
                    <a:pt x="23" y="4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13"/>
                    <a:pt x="8" y="14"/>
                    <a:pt x="0" y="17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9" y="22"/>
                    <a:pt x="17" y="20"/>
                  </a:cubicBezTo>
                  <a:cubicBezTo>
                    <a:pt x="24" y="19"/>
                    <a:pt x="23" y="16"/>
                    <a:pt x="23" y="16"/>
                  </a:cubicBezTo>
                  <a:lnTo>
                    <a:pt x="23" y="4"/>
                  </a:lnTo>
                  <a:close/>
                </a:path>
              </a:pathLst>
            </a:custGeom>
            <a:solidFill>
              <a:srgbClr val="B26E4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7" name="Freeform 1168"/>
            <p:cNvSpPr>
              <a:spLocks/>
            </p:cNvSpPr>
            <p:nvPr/>
          </p:nvSpPr>
          <p:spPr bwMode="auto">
            <a:xfrm>
              <a:off x="2083995" y="3037247"/>
              <a:ext cx="162339" cy="726870"/>
            </a:xfrm>
            <a:custGeom>
              <a:avLst/>
              <a:gdLst>
                <a:gd name="T0" fmla="*/ 33 w 47"/>
                <a:gd name="T1" fmla="*/ 5 h 210"/>
                <a:gd name="T2" fmla="*/ 15 w 47"/>
                <a:gd name="T3" fmla="*/ 22 h 210"/>
                <a:gd name="T4" fmla="*/ 0 w 47"/>
                <a:gd name="T5" fmla="*/ 111 h 210"/>
                <a:gd name="T6" fmla="*/ 10 w 47"/>
                <a:gd name="T7" fmla="*/ 171 h 210"/>
                <a:gd name="T8" fmla="*/ 4 w 47"/>
                <a:gd name="T9" fmla="*/ 182 h 210"/>
                <a:gd name="T10" fmla="*/ 6 w 47"/>
                <a:gd name="T11" fmla="*/ 193 h 210"/>
                <a:gd name="T12" fmla="*/ 10 w 47"/>
                <a:gd name="T13" fmla="*/ 210 h 210"/>
                <a:gd name="T14" fmla="*/ 13 w 47"/>
                <a:gd name="T15" fmla="*/ 209 h 210"/>
                <a:gd name="T16" fmla="*/ 10 w 47"/>
                <a:gd name="T17" fmla="*/ 186 h 210"/>
                <a:gd name="T18" fmla="*/ 15 w 47"/>
                <a:gd name="T19" fmla="*/ 171 h 210"/>
                <a:gd name="T20" fmla="*/ 6 w 47"/>
                <a:gd name="T21" fmla="*/ 110 h 210"/>
                <a:gd name="T22" fmla="*/ 23 w 47"/>
                <a:gd name="T23" fmla="*/ 32 h 210"/>
                <a:gd name="T24" fmla="*/ 47 w 47"/>
                <a:gd name="T25" fmla="*/ 16 h 210"/>
                <a:gd name="T26" fmla="*/ 43 w 47"/>
                <a:gd name="T27" fmla="*/ 0 h 210"/>
                <a:gd name="T28" fmla="*/ 33 w 47"/>
                <a:gd name="T29" fmla="*/ 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210">
                  <a:moveTo>
                    <a:pt x="33" y="5"/>
                  </a:moveTo>
                  <a:cubicBezTo>
                    <a:pt x="33" y="5"/>
                    <a:pt x="19" y="11"/>
                    <a:pt x="15" y="22"/>
                  </a:cubicBezTo>
                  <a:cubicBezTo>
                    <a:pt x="10" y="33"/>
                    <a:pt x="0" y="111"/>
                    <a:pt x="0" y="111"/>
                  </a:cubicBezTo>
                  <a:cubicBezTo>
                    <a:pt x="10" y="171"/>
                    <a:pt x="10" y="171"/>
                    <a:pt x="10" y="171"/>
                  </a:cubicBezTo>
                  <a:cubicBezTo>
                    <a:pt x="4" y="182"/>
                    <a:pt x="4" y="182"/>
                    <a:pt x="4" y="182"/>
                  </a:cubicBezTo>
                  <a:cubicBezTo>
                    <a:pt x="6" y="193"/>
                    <a:pt x="6" y="193"/>
                    <a:pt x="6" y="193"/>
                  </a:cubicBezTo>
                  <a:cubicBezTo>
                    <a:pt x="10" y="210"/>
                    <a:pt x="10" y="210"/>
                    <a:pt x="10" y="210"/>
                  </a:cubicBezTo>
                  <a:cubicBezTo>
                    <a:pt x="13" y="209"/>
                    <a:pt x="13" y="209"/>
                    <a:pt x="13" y="209"/>
                  </a:cubicBezTo>
                  <a:cubicBezTo>
                    <a:pt x="12" y="202"/>
                    <a:pt x="9" y="189"/>
                    <a:pt x="10" y="186"/>
                  </a:cubicBezTo>
                  <a:cubicBezTo>
                    <a:pt x="12" y="182"/>
                    <a:pt x="15" y="175"/>
                    <a:pt x="15" y="171"/>
                  </a:cubicBezTo>
                  <a:cubicBezTo>
                    <a:pt x="15" y="168"/>
                    <a:pt x="6" y="111"/>
                    <a:pt x="6" y="110"/>
                  </a:cubicBezTo>
                  <a:cubicBezTo>
                    <a:pt x="6" y="108"/>
                    <a:pt x="17" y="39"/>
                    <a:pt x="23" y="32"/>
                  </a:cubicBezTo>
                  <a:cubicBezTo>
                    <a:pt x="29" y="24"/>
                    <a:pt x="47" y="16"/>
                    <a:pt x="47" y="16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9" y="1"/>
                    <a:pt x="35" y="3"/>
                    <a:pt x="33" y="5"/>
                  </a:cubicBezTo>
                  <a:close/>
                </a:path>
              </a:pathLst>
            </a:custGeom>
            <a:solidFill>
              <a:srgbClr val="BF89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8" name="Oval 1169"/>
            <p:cNvSpPr>
              <a:spLocks noChangeArrowheads="1"/>
            </p:cNvSpPr>
            <p:nvPr/>
          </p:nvSpPr>
          <p:spPr bwMode="auto">
            <a:xfrm>
              <a:off x="2205383" y="2664307"/>
              <a:ext cx="304203" cy="314441"/>
            </a:xfrm>
            <a:prstGeom prst="ellipse">
              <a:avLst/>
            </a:pr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9" name="Freeform 1170"/>
            <p:cNvSpPr>
              <a:spLocks/>
            </p:cNvSpPr>
            <p:nvPr/>
          </p:nvSpPr>
          <p:spPr bwMode="auto">
            <a:xfrm>
              <a:off x="2499349" y="2822259"/>
              <a:ext cx="17550" cy="17550"/>
            </a:xfrm>
            <a:custGeom>
              <a:avLst/>
              <a:gdLst>
                <a:gd name="T0" fmla="*/ 3 w 5"/>
                <a:gd name="T1" fmla="*/ 0 h 5"/>
                <a:gd name="T2" fmla="*/ 0 w 5"/>
                <a:gd name="T3" fmla="*/ 2 h 5"/>
                <a:gd name="T4" fmla="*/ 1 w 5"/>
                <a:gd name="T5" fmla="*/ 4 h 5"/>
                <a:gd name="T6" fmla="*/ 2 w 5"/>
                <a:gd name="T7" fmla="*/ 5 h 5"/>
                <a:gd name="T8" fmla="*/ 4 w 5"/>
                <a:gd name="T9" fmla="*/ 5 h 5"/>
                <a:gd name="T10" fmla="*/ 5 w 5"/>
                <a:gd name="T11" fmla="*/ 3 h 5"/>
                <a:gd name="T12" fmla="*/ 3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0" name="Freeform 1171"/>
            <p:cNvSpPr>
              <a:spLocks/>
            </p:cNvSpPr>
            <p:nvPr/>
          </p:nvSpPr>
          <p:spPr bwMode="auto">
            <a:xfrm>
              <a:off x="2496423" y="2839809"/>
              <a:ext cx="20475" cy="20475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2 h 6"/>
                <a:gd name="T4" fmla="*/ 2 w 6"/>
                <a:gd name="T5" fmla="*/ 6 h 6"/>
                <a:gd name="T6" fmla="*/ 6 w 6"/>
                <a:gd name="T7" fmla="*/ 3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1" name="Freeform 1172"/>
            <p:cNvSpPr>
              <a:spLocks/>
            </p:cNvSpPr>
            <p:nvPr/>
          </p:nvSpPr>
          <p:spPr bwMode="auto">
            <a:xfrm>
              <a:off x="2492036" y="2857358"/>
              <a:ext cx="20475" cy="20475"/>
            </a:xfrm>
            <a:custGeom>
              <a:avLst/>
              <a:gdLst>
                <a:gd name="T0" fmla="*/ 3 w 6"/>
                <a:gd name="T1" fmla="*/ 1 h 6"/>
                <a:gd name="T2" fmla="*/ 0 w 6"/>
                <a:gd name="T3" fmla="*/ 2 h 6"/>
                <a:gd name="T4" fmla="*/ 2 w 6"/>
                <a:gd name="T5" fmla="*/ 6 h 6"/>
                <a:gd name="T6" fmla="*/ 5 w 6"/>
                <a:gd name="T7" fmla="*/ 4 h 6"/>
                <a:gd name="T8" fmla="*/ 3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3" y="6"/>
                    <a:pt x="5" y="6"/>
                    <a:pt x="5" y="4"/>
                  </a:cubicBezTo>
                  <a:cubicBezTo>
                    <a:pt x="6" y="2"/>
                    <a:pt x="5" y="1"/>
                    <a:pt x="3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2" name="Freeform 1173"/>
            <p:cNvSpPr>
              <a:spLocks/>
            </p:cNvSpPr>
            <p:nvPr/>
          </p:nvSpPr>
          <p:spPr bwMode="auto">
            <a:xfrm>
              <a:off x="2484723" y="2874908"/>
              <a:ext cx="21937" cy="23400"/>
            </a:xfrm>
            <a:custGeom>
              <a:avLst/>
              <a:gdLst>
                <a:gd name="T0" fmla="*/ 4 w 6"/>
                <a:gd name="T1" fmla="*/ 1 h 7"/>
                <a:gd name="T2" fmla="*/ 0 w 6"/>
                <a:gd name="T3" fmla="*/ 2 h 7"/>
                <a:gd name="T4" fmla="*/ 2 w 6"/>
                <a:gd name="T5" fmla="*/ 6 h 7"/>
                <a:gd name="T6" fmla="*/ 5 w 6"/>
                <a:gd name="T7" fmla="*/ 4 h 7"/>
                <a:gd name="T8" fmla="*/ 4 w 6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4" y="1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3" y="7"/>
                    <a:pt x="5" y="6"/>
                    <a:pt x="5" y="4"/>
                  </a:cubicBezTo>
                  <a:cubicBezTo>
                    <a:pt x="6" y="3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3" name="Freeform 1174"/>
            <p:cNvSpPr>
              <a:spLocks/>
            </p:cNvSpPr>
            <p:nvPr/>
          </p:nvSpPr>
          <p:spPr bwMode="auto">
            <a:xfrm>
              <a:off x="2474486" y="2892458"/>
              <a:ext cx="24863" cy="20475"/>
            </a:xfrm>
            <a:custGeom>
              <a:avLst/>
              <a:gdLst>
                <a:gd name="T0" fmla="*/ 5 w 7"/>
                <a:gd name="T1" fmla="*/ 1 h 6"/>
                <a:gd name="T2" fmla="*/ 1 w 7"/>
                <a:gd name="T3" fmla="*/ 2 h 6"/>
                <a:gd name="T4" fmla="*/ 2 w 7"/>
                <a:gd name="T5" fmla="*/ 6 h 6"/>
                <a:gd name="T6" fmla="*/ 6 w 7"/>
                <a:gd name="T7" fmla="*/ 5 h 6"/>
                <a:gd name="T8" fmla="*/ 5 w 7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1"/>
                  </a:move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3" y="6"/>
                    <a:pt x="5" y="6"/>
                    <a:pt x="6" y="5"/>
                  </a:cubicBezTo>
                  <a:cubicBezTo>
                    <a:pt x="7" y="3"/>
                    <a:pt x="6" y="2"/>
                    <a:pt x="5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4" name="Freeform 1175"/>
            <p:cNvSpPr>
              <a:spLocks/>
            </p:cNvSpPr>
            <p:nvPr/>
          </p:nvSpPr>
          <p:spPr bwMode="auto">
            <a:xfrm>
              <a:off x="2464248" y="2908547"/>
              <a:ext cx="20475" cy="21937"/>
            </a:xfrm>
            <a:custGeom>
              <a:avLst/>
              <a:gdLst>
                <a:gd name="T0" fmla="*/ 1 w 6"/>
                <a:gd name="T1" fmla="*/ 1 h 6"/>
                <a:gd name="T2" fmla="*/ 2 w 6"/>
                <a:gd name="T3" fmla="*/ 5 h 6"/>
                <a:gd name="T4" fmla="*/ 5 w 6"/>
                <a:gd name="T5" fmla="*/ 4 h 6"/>
                <a:gd name="T6" fmla="*/ 5 w 6"/>
                <a:gd name="T7" fmla="*/ 1 h 6"/>
                <a:gd name="T8" fmla="*/ 1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1"/>
                  </a:move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5" y="6"/>
                    <a:pt x="5" y="4"/>
                  </a:cubicBezTo>
                  <a:cubicBezTo>
                    <a:pt x="6" y="3"/>
                    <a:pt x="6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5" name="Freeform 1176"/>
            <p:cNvSpPr>
              <a:spLocks/>
            </p:cNvSpPr>
            <p:nvPr/>
          </p:nvSpPr>
          <p:spPr bwMode="auto">
            <a:xfrm>
              <a:off x="2454011" y="2923171"/>
              <a:ext cx="20475" cy="20475"/>
            </a:xfrm>
            <a:custGeom>
              <a:avLst/>
              <a:gdLst>
                <a:gd name="T0" fmla="*/ 1 w 6"/>
                <a:gd name="T1" fmla="*/ 1 h 6"/>
                <a:gd name="T2" fmla="*/ 1 w 6"/>
                <a:gd name="T3" fmla="*/ 5 h 6"/>
                <a:gd name="T4" fmla="*/ 5 w 6"/>
                <a:gd name="T5" fmla="*/ 5 h 6"/>
                <a:gd name="T6" fmla="*/ 5 w 6"/>
                <a:gd name="T7" fmla="*/ 1 h 6"/>
                <a:gd name="T8" fmla="*/ 1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6"/>
                    <a:pt x="3" y="6"/>
                    <a:pt x="5" y="5"/>
                  </a:cubicBezTo>
                  <a:cubicBezTo>
                    <a:pt x="6" y="4"/>
                    <a:pt x="6" y="2"/>
                    <a:pt x="5" y="1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6" name="Freeform 1177"/>
            <p:cNvSpPr>
              <a:spLocks/>
            </p:cNvSpPr>
            <p:nvPr/>
          </p:nvSpPr>
          <p:spPr bwMode="auto">
            <a:xfrm>
              <a:off x="2440848" y="2936334"/>
              <a:ext cx="20475" cy="21937"/>
            </a:xfrm>
            <a:custGeom>
              <a:avLst/>
              <a:gdLst>
                <a:gd name="T0" fmla="*/ 1 w 6"/>
                <a:gd name="T1" fmla="*/ 0 h 6"/>
                <a:gd name="T2" fmla="*/ 0 w 6"/>
                <a:gd name="T3" fmla="*/ 4 h 6"/>
                <a:gd name="T4" fmla="*/ 4 w 6"/>
                <a:gd name="T5" fmla="*/ 5 h 6"/>
                <a:gd name="T6" fmla="*/ 5 w 6"/>
                <a:gd name="T7" fmla="*/ 1 h 6"/>
                <a:gd name="T8" fmla="*/ 1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1" y="6"/>
                    <a:pt x="3" y="6"/>
                    <a:pt x="4" y="5"/>
                  </a:cubicBezTo>
                  <a:cubicBezTo>
                    <a:pt x="6" y="4"/>
                    <a:pt x="6" y="2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7" name="Freeform 1178"/>
            <p:cNvSpPr>
              <a:spLocks/>
            </p:cNvSpPr>
            <p:nvPr/>
          </p:nvSpPr>
          <p:spPr bwMode="auto">
            <a:xfrm>
              <a:off x="2423298" y="2946572"/>
              <a:ext cx="20475" cy="21937"/>
            </a:xfrm>
            <a:custGeom>
              <a:avLst/>
              <a:gdLst>
                <a:gd name="T0" fmla="*/ 2 w 6"/>
                <a:gd name="T1" fmla="*/ 0 h 6"/>
                <a:gd name="T2" fmla="*/ 1 w 6"/>
                <a:gd name="T3" fmla="*/ 4 h 6"/>
                <a:gd name="T4" fmla="*/ 5 w 6"/>
                <a:gd name="T5" fmla="*/ 5 h 6"/>
                <a:gd name="T6" fmla="*/ 5 w 6"/>
                <a:gd name="T7" fmla="*/ 1 h 6"/>
                <a:gd name="T8" fmla="*/ 2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1" y="6"/>
                    <a:pt x="3" y="6"/>
                    <a:pt x="5" y="5"/>
                  </a:cubicBezTo>
                  <a:cubicBezTo>
                    <a:pt x="6" y="4"/>
                    <a:pt x="6" y="3"/>
                    <a:pt x="5" y="1"/>
                  </a:cubicBezTo>
                  <a:cubicBezTo>
                    <a:pt x="5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8" name="Freeform 1179"/>
            <p:cNvSpPr>
              <a:spLocks/>
            </p:cNvSpPr>
            <p:nvPr/>
          </p:nvSpPr>
          <p:spPr bwMode="auto">
            <a:xfrm>
              <a:off x="2405748" y="2953885"/>
              <a:ext cx="20475" cy="24863"/>
            </a:xfrm>
            <a:custGeom>
              <a:avLst/>
              <a:gdLst>
                <a:gd name="T0" fmla="*/ 2 w 6"/>
                <a:gd name="T1" fmla="*/ 1 h 7"/>
                <a:gd name="T2" fmla="*/ 1 w 6"/>
                <a:gd name="T3" fmla="*/ 4 h 7"/>
                <a:gd name="T4" fmla="*/ 4 w 6"/>
                <a:gd name="T5" fmla="*/ 6 h 7"/>
                <a:gd name="T6" fmla="*/ 6 w 6"/>
                <a:gd name="T7" fmla="*/ 2 h 7"/>
                <a:gd name="T8" fmla="*/ 2 w 6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2" y="1"/>
                  </a:moveTo>
                  <a:cubicBezTo>
                    <a:pt x="1" y="1"/>
                    <a:pt x="0" y="3"/>
                    <a:pt x="1" y="4"/>
                  </a:cubicBezTo>
                  <a:cubicBezTo>
                    <a:pt x="1" y="6"/>
                    <a:pt x="3" y="7"/>
                    <a:pt x="4" y="6"/>
                  </a:cubicBezTo>
                  <a:cubicBezTo>
                    <a:pt x="6" y="5"/>
                    <a:pt x="6" y="4"/>
                    <a:pt x="6" y="2"/>
                  </a:cubicBezTo>
                  <a:cubicBezTo>
                    <a:pt x="5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9" name="Freeform 1180"/>
            <p:cNvSpPr>
              <a:spLocks/>
            </p:cNvSpPr>
            <p:nvPr/>
          </p:nvSpPr>
          <p:spPr bwMode="auto">
            <a:xfrm>
              <a:off x="2388197" y="2961196"/>
              <a:ext cx="20475" cy="20475"/>
            </a:xfrm>
            <a:custGeom>
              <a:avLst/>
              <a:gdLst>
                <a:gd name="T0" fmla="*/ 2 w 6"/>
                <a:gd name="T1" fmla="*/ 1 h 6"/>
                <a:gd name="T2" fmla="*/ 0 w 6"/>
                <a:gd name="T3" fmla="*/ 4 h 6"/>
                <a:gd name="T4" fmla="*/ 4 w 6"/>
                <a:gd name="T5" fmla="*/ 6 h 6"/>
                <a:gd name="T6" fmla="*/ 6 w 6"/>
                <a:gd name="T7" fmla="*/ 2 h 6"/>
                <a:gd name="T8" fmla="*/ 2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1" y="5"/>
                    <a:pt x="2" y="6"/>
                    <a:pt x="4" y="6"/>
                  </a:cubicBezTo>
                  <a:cubicBezTo>
                    <a:pt x="5" y="6"/>
                    <a:pt x="6" y="4"/>
                    <a:pt x="6" y="2"/>
                  </a:cubicBezTo>
                  <a:cubicBezTo>
                    <a:pt x="5" y="1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0" name="Freeform 1181"/>
            <p:cNvSpPr>
              <a:spLocks/>
            </p:cNvSpPr>
            <p:nvPr/>
          </p:nvSpPr>
          <p:spPr bwMode="auto">
            <a:xfrm>
              <a:off x="2370647" y="2968509"/>
              <a:ext cx="21937" cy="17550"/>
            </a:xfrm>
            <a:custGeom>
              <a:avLst/>
              <a:gdLst>
                <a:gd name="T0" fmla="*/ 4 w 6"/>
                <a:gd name="T1" fmla="*/ 0 h 5"/>
                <a:gd name="T2" fmla="*/ 2 w 6"/>
                <a:gd name="T3" fmla="*/ 0 h 5"/>
                <a:gd name="T4" fmla="*/ 0 w 6"/>
                <a:gd name="T5" fmla="*/ 3 h 5"/>
                <a:gd name="T6" fmla="*/ 3 w 6"/>
                <a:gd name="T7" fmla="*/ 5 h 5"/>
                <a:gd name="T8" fmla="*/ 5 w 6"/>
                <a:gd name="T9" fmla="*/ 4 h 5"/>
                <a:gd name="T10" fmla="*/ 5 w 6"/>
                <a:gd name="T11" fmla="*/ 2 h 5"/>
                <a:gd name="T12" fmla="*/ 4 w 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5" y="3"/>
                    <a:pt x="6" y="3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1" name="Freeform 1182"/>
            <p:cNvSpPr>
              <a:spLocks/>
            </p:cNvSpPr>
            <p:nvPr/>
          </p:nvSpPr>
          <p:spPr bwMode="auto">
            <a:xfrm>
              <a:off x="2350173" y="2968509"/>
              <a:ext cx="20475" cy="20475"/>
            </a:xfrm>
            <a:custGeom>
              <a:avLst/>
              <a:gdLst>
                <a:gd name="T0" fmla="*/ 3 w 6"/>
                <a:gd name="T1" fmla="*/ 0 h 6"/>
                <a:gd name="T2" fmla="*/ 1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5" y="6"/>
                    <a:pt x="6" y="4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2" name="Freeform 1183"/>
            <p:cNvSpPr>
              <a:spLocks/>
            </p:cNvSpPr>
            <p:nvPr/>
          </p:nvSpPr>
          <p:spPr bwMode="auto">
            <a:xfrm>
              <a:off x="2332622" y="2968509"/>
              <a:ext cx="21937" cy="20475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5"/>
                    <a:pt x="3" y="6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3" name="Freeform 1184"/>
            <p:cNvSpPr>
              <a:spLocks/>
            </p:cNvSpPr>
            <p:nvPr/>
          </p:nvSpPr>
          <p:spPr bwMode="auto">
            <a:xfrm>
              <a:off x="2312146" y="2964122"/>
              <a:ext cx="20475" cy="21937"/>
            </a:xfrm>
            <a:custGeom>
              <a:avLst/>
              <a:gdLst>
                <a:gd name="T0" fmla="*/ 4 w 6"/>
                <a:gd name="T1" fmla="*/ 0 h 6"/>
                <a:gd name="T2" fmla="*/ 1 w 6"/>
                <a:gd name="T3" fmla="*/ 2 h 6"/>
                <a:gd name="T4" fmla="*/ 3 w 6"/>
                <a:gd name="T5" fmla="*/ 6 h 6"/>
                <a:gd name="T6" fmla="*/ 6 w 6"/>
                <a:gd name="T7" fmla="*/ 4 h 6"/>
                <a:gd name="T8" fmla="*/ 4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4"/>
                    <a:pt x="1" y="5"/>
                    <a:pt x="3" y="6"/>
                  </a:cubicBezTo>
                  <a:cubicBezTo>
                    <a:pt x="4" y="6"/>
                    <a:pt x="6" y="5"/>
                    <a:pt x="6" y="4"/>
                  </a:cubicBezTo>
                  <a:cubicBezTo>
                    <a:pt x="6" y="2"/>
                    <a:pt x="5" y="1"/>
                    <a:pt x="4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4" name="Freeform 1185"/>
            <p:cNvSpPr>
              <a:spLocks/>
            </p:cNvSpPr>
            <p:nvPr/>
          </p:nvSpPr>
          <p:spPr bwMode="auto">
            <a:xfrm>
              <a:off x="2294596" y="2958272"/>
              <a:ext cx="21937" cy="20475"/>
            </a:xfrm>
            <a:custGeom>
              <a:avLst/>
              <a:gdLst>
                <a:gd name="T0" fmla="*/ 4 w 6"/>
                <a:gd name="T1" fmla="*/ 1 h 6"/>
                <a:gd name="T2" fmla="*/ 1 w 6"/>
                <a:gd name="T3" fmla="*/ 2 h 6"/>
                <a:gd name="T4" fmla="*/ 2 w 6"/>
                <a:gd name="T5" fmla="*/ 6 h 6"/>
                <a:gd name="T6" fmla="*/ 4 w 6"/>
                <a:gd name="T7" fmla="*/ 6 h 6"/>
                <a:gd name="T8" fmla="*/ 6 w 6"/>
                <a:gd name="T9" fmla="*/ 4 h 6"/>
                <a:gd name="T10" fmla="*/ 6 w 6"/>
                <a:gd name="T11" fmla="*/ 2 h 6"/>
                <a:gd name="T12" fmla="*/ 4 w 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4" y="1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5" y="6"/>
                    <a:pt x="5" y="5"/>
                    <a:pt x="6" y="4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5" name="Freeform 1186"/>
            <p:cNvSpPr>
              <a:spLocks/>
            </p:cNvSpPr>
            <p:nvPr/>
          </p:nvSpPr>
          <p:spPr bwMode="auto">
            <a:xfrm>
              <a:off x="2278509" y="2950959"/>
              <a:ext cx="20475" cy="20475"/>
            </a:xfrm>
            <a:custGeom>
              <a:avLst/>
              <a:gdLst>
                <a:gd name="T0" fmla="*/ 4 w 6"/>
                <a:gd name="T1" fmla="*/ 1 h 6"/>
                <a:gd name="T2" fmla="*/ 1 w 6"/>
                <a:gd name="T3" fmla="*/ 2 h 6"/>
                <a:gd name="T4" fmla="*/ 2 w 6"/>
                <a:gd name="T5" fmla="*/ 6 h 6"/>
                <a:gd name="T6" fmla="*/ 6 w 6"/>
                <a:gd name="T7" fmla="*/ 4 h 6"/>
                <a:gd name="T8" fmla="*/ 4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1"/>
                  </a:moveTo>
                  <a:cubicBezTo>
                    <a:pt x="3" y="0"/>
                    <a:pt x="2" y="0"/>
                    <a:pt x="1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3" y="6"/>
                    <a:pt x="5" y="6"/>
                    <a:pt x="6" y="4"/>
                  </a:cubicBezTo>
                  <a:cubicBezTo>
                    <a:pt x="6" y="3"/>
                    <a:pt x="6" y="1"/>
                    <a:pt x="4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6" name="Freeform 1187"/>
            <p:cNvSpPr>
              <a:spLocks/>
            </p:cNvSpPr>
            <p:nvPr/>
          </p:nvSpPr>
          <p:spPr bwMode="auto">
            <a:xfrm>
              <a:off x="2260959" y="2940722"/>
              <a:ext cx="20475" cy="20475"/>
            </a:xfrm>
            <a:custGeom>
              <a:avLst/>
              <a:gdLst>
                <a:gd name="T0" fmla="*/ 5 w 6"/>
                <a:gd name="T1" fmla="*/ 1 h 6"/>
                <a:gd name="T2" fmla="*/ 1 w 6"/>
                <a:gd name="T3" fmla="*/ 2 h 6"/>
                <a:gd name="T4" fmla="*/ 2 w 6"/>
                <a:gd name="T5" fmla="*/ 6 h 6"/>
                <a:gd name="T6" fmla="*/ 6 w 6"/>
                <a:gd name="T7" fmla="*/ 5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4" y="0"/>
                    <a:pt x="2" y="0"/>
                    <a:pt x="1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3" y="6"/>
                    <a:pt x="5" y="6"/>
                    <a:pt x="6" y="5"/>
                  </a:cubicBezTo>
                  <a:cubicBezTo>
                    <a:pt x="6" y="3"/>
                    <a:pt x="6" y="2"/>
                    <a:pt x="5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7" name="Freeform 1188"/>
            <p:cNvSpPr>
              <a:spLocks/>
            </p:cNvSpPr>
            <p:nvPr/>
          </p:nvSpPr>
          <p:spPr bwMode="auto">
            <a:xfrm>
              <a:off x="2246334" y="2930484"/>
              <a:ext cx="20475" cy="20475"/>
            </a:xfrm>
            <a:custGeom>
              <a:avLst/>
              <a:gdLst>
                <a:gd name="T0" fmla="*/ 1 w 6"/>
                <a:gd name="T1" fmla="*/ 1 h 6"/>
                <a:gd name="T2" fmla="*/ 1 w 6"/>
                <a:gd name="T3" fmla="*/ 5 h 6"/>
                <a:gd name="T4" fmla="*/ 5 w 6"/>
                <a:gd name="T5" fmla="*/ 5 h 6"/>
                <a:gd name="T6" fmla="*/ 5 w 6"/>
                <a:gd name="T7" fmla="*/ 1 h 6"/>
                <a:gd name="T8" fmla="*/ 1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6"/>
                    <a:pt x="4" y="6"/>
                    <a:pt x="5" y="5"/>
                  </a:cubicBezTo>
                  <a:cubicBezTo>
                    <a:pt x="6" y="3"/>
                    <a:pt x="6" y="2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8" name="Freeform 1189"/>
            <p:cNvSpPr>
              <a:spLocks/>
            </p:cNvSpPr>
            <p:nvPr/>
          </p:nvSpPr>
          <p:spPr bwMode="auto">
            <a:xfrm>
              <a:off x="2233171" y="2915859"/>
              <a:ext cx="20475" cy="20475"/>
            </a:xfrm>
            <a:custGeom>
              <a:avLst/>
              <a:gdLst>
                <a:gd name="T0" fmla="*/ 2 w 6"/>
                <a:gd name="T1" fmla="*/ 1 h 6"/>
                <a:gd name="T2" fmla="*/ 1 w 6"/>
                <a:gd name="T3" fmla="*/ 5 h 6"/>
                <a:gd name="T4" fmla="*/ 5 w 6"/>
                <a:gd name="T5" fmla="*/ 5 h 6"/>
                <a:gd name="T6" fmla="*/ 5 w 6"/>
                <a:gd name="T7" fmla="*/ 1 h 6"/>
                <a:gd name="T8" fmla="*/ 2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6"/>
                    <a:pt x="4" y="6"/>
                    <a:pt x="5" y="5"/>
                  </a:cubicBezTo>
                  <a:cubicBezTo>
                    <a:pt x="6" y="4"/>
                    <a:pt x="6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9" name="Freeform 1190"/>
            <p:cNvSpPr>
              <a:spLocks/>
            </p:cNvSpPr>
            <p:nvPr/>
          </p:nvSpPr>
          <p:spPr bwMode="auto">
            <a:xfrm>
              <a:off x="2222934" y="2898308"/>
              <a:ext cx="20475" cy="24863"/>
            </a:xfrm>
            <a:custGeom>
              <a:avLst/>
              <a:gdLst>
                <a:gd name="T0" fmla="*/ 1 w 6"/>
                <a:gd name="T1" fmla="*/ 1 h 7"/>
                <a:gd name="T2" fmla="*/ 1 w 6"/>
                <a:gd name="T3" fmla="*/ 5 h 7"/>
                <a:gd name="T4" fmla="*/ 5 w 6"/>
                <a:gd name="T5" fmla="*/ 6 h 7"/>
                <a:gd name="T6" fmla="*/ 5 w 6"/>
                <a:gd name="T7" fmla="*/ 2 h 7"/>
                <a:gd name="T8" fmla="*/ 1 w 6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6"/>
                    <a:pt x="3" y="7"/>
                    <a:pt x="5" y="6"/>
                  </a:cubicBezTo>
                  <a:cubicBezTo>
                    <a:pt x="6" y="5"/>
                    <a:pt x="6" y="3"/>
                    <a:pt x="5" y="2"/>
                  </a:cubicBezTo>
                  <a:cubicBezTo>
                    <a:pt x="4" y="1"/>
                    <a:pt x="3" y="0"/>
                    <a:pt x="1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0" name="Freeform 1191"/>
            <p:cNvSpPr>
              <a:spLocks/>
            </p:cNvSpPr>
            <p:nvPr/>
          </p:nvSpPr>
          <p:spPr bwMode="auto">
            <a:xfrm>
              <a:off x="2212695" y="2885147"/>
              <a:ext cx="20475" cy="20475"/>
            </a:xfrm>
            <a:custGeom>
              <a:avLst/>
              <a:gdLst>
                <a:gd name="T0" fmla="*/ 2 w 6"/>
                <a:gd name="T1" fmla="*/ 0 h 6"/>
                <a:gd name="T2" fmla="*/ 1 w 6"/>
                <a:gd name="T3" fmla="*/ 4 h 6"/>
                <a:gd name="T4" fmla="*/ 4 w 6"/>
                <a:gd name="T5" fmla="*/ 5 h 6"/>
                <a:gd name="T6" fmla="*/ 6 w 6"/>
                <a:gd name="T7" fmla="*/ 2 h 6"/>
                <a:gd name="T8" fmla="*/ 2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cubicBezTo>
                    <a:pt x="1" y="1"/>
                    <a:pt x="0" y="3"/>
                    <a:pt x="1" y="4"/>
                  </a:cubicBezTo>
                  <a:cubicBezTo>
                    <a:pt x="1" y="6"/>
                    <a:pt x="3" y="6"/>
                    <a:pt x="4" y="5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5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1" name="Freeform 1192"/>
            <p:cNvSpPr>
              <a:spLocks/>
            </p:cNvSpPr>
            <p:nvPr/>
          </p:nvSpPr>
          <p:spPr bwMode="auto">
            <a:xfrm>
              <a:off x="2205383" y="2867596"/>
              <a:ext cx="20475" cy="20475"/>
            </a:xfrm>
            <a:custGeom>
              <a:avLst/>
              <a:gdLst>
                <a:gd name="T0" fmla="*/ 2 w 6"/>
                <a:gd name="T1" fmla="*/ 0 h 6"/>
                <a:gd name="T2" fmla="*/ 0 w 6"/>
                <a:gd name="T3" fmla="*/ 4 h 6"/>
                <a:gd name="T4" fmla="*/ 4 w 6"/>
                <a:gd name="T5" fmla="*/ 5 h 6"/>
                <a:gd name="T6" fmla="*/ 6 w 6"/>
                <a:gd name="T7" fmla="*/ 2 h 6"/>
                <a:gd name="T8" fmla="*/ 2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1" y="5"/>
                    <a:pt x="3" y="6"/>
                    <a:pt x="4" y="5"/>
                  </a:cubicBezTo>
                  <a:cubicBezTo>
                    <a:pt x="5" y="5"/>
                    <a:pt x="6" y="3"/>
                    <a:pt x="6" y="2"/>
                  </a:cubicBezTo>
                  <a:cubicBezTo>
                    <a:pt x="5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2" name="Freeform 1193"/>
            <p:cNvSpPr>
              <a:spLocks/>
            </p:cNvSpPr>
            <p:nvPr/>
          </p:nvSpPr>
          <p:spPr bwMode="auto">
            <a:xfrm>
              <a:off x="2198071" y="2850046"/>
              <a:ext cx="20475" cy="20475"/>
            </a:xfrm>
            <a:custGeom>
              <a:avLst/>
              <a:gdLst>
                <a:gd name="T0" fmla="*/ 3 w 6"/>
                <a:gd name="T1" fmla="*/ 0 h 6"/>
                <a:gd name="T2" fmla="*/ 1 w 6"/>
                <a:gd name="T3" fmla="*/ 3 h 6"/>
                <a:gd name="T4" fmla="*/ 4 w 6"/>
                <a:gd name="T5" fmla="*/ 5 h 6"/>
                <a:gd name="T6" fmla="*/ 6 w 6"/>
                <a:gd name="T7" fmla="*/ 2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1" y="5"/>
                    <a:pt x="3" y="6"/>
                    <a:pt x="4" y="5"/>
                  </a:cubicBezTo>
                  <a:cubicBezTo>
                    <a:pt x="5" y="5"/>
                    <a:pt x="6" y="3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3" name="Freeform 1194"/>
            <p:cNvSpPr>
              <a:spLocks/>
            </p:cNvSpPr>
            <p:nvPr/>
          </p:nvSpPr>
          <p:spPr bwMode="auto">
            <a:xfrm>
              <a:off x="2195145" y="2829570"/>
              <a:ext cx="20475" cy="20475"/>
            </a:xfrm>
            <a:custGeom>
              <a:avLst/>
              <a:gdLst>
                <a:gd name="T0" fmla="*/ 3 w 6"/>
                <a:gd name="T1" fmla="*/ 0 h 6"/>
                <a:gd name="T2" fmla="*/ 1 w 6"/>
                <a:gd name="T3" fmla="*/ 3 h 6"/>
                <a:gd name="T4" fmla="*/ 4 w 6"/>
                <a:gd name="T5" fmla="*/ 6 h 6"/>
                <a:gd name="T6" fmla="*/ 6 w 6"/>
                <a:gd name="T7" fmla="*/ 3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2" y="0"/>
                    <a:pt x="0" y="2"/>
                    <a:pt x="1" y="3"/>
                  </a:cubicBezTo>
                  <a:cubicBezTo>
                    <a:pt x="1" y="5"/>
                    <a:pt x="2" y="6"/>
                    <a:pt x="4" y="6"/>
                  </a:cubicBezTo>
                  <a:cubicBezTo>
                    <a:pt x="5" y="6"/>
                    <a:pt x="6" y="4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4" name="Oval 1195"/>
            <p:cNvSpPr>
              <a:spLocks noChangeArrowheads="1"/>
            </p:cNvSpPr>
            <p:nvPr/>
          </p:nvSpPr>
          <p:spPr bwMode="auto">
            <a:xfrm>
              <a:off x="2195145" y="2812020"/>
              <a:ext cx="20475" cy="17550"/>
            </a:xfrm>
            <a:prstGeom prst="ellipse">
              <a:avLst/>
            </a:pr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5" name="Freeform 1196"/>
            <p:cNvSpPr>
              <a:spLocks/>
            </p:cNvSpPr>
            <p:nvPr/>
          </p:nvSpPr>
          <p:spPr bwMode="auto">
            <a:xfrm>
              <a:off x="2195145" y="2791545"/>
              <a:ext cx="20475" cy="20475"/>
            </a:xfrm>
            <a:custGeom>
              <a:avLst/>
              <a:gdLst>
                <a:gd name="T0" fmla="*/ 4 w 6"/>
                <a:gd name="T1" fmla="*/ 0 h 6"/>
                <a:gd name="T2" fmla="*/ 1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4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1"/>
                    <a:pt x="4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6" name="Freeform 1197"/>
            <p:cNvSpPr>
              <a:spLocks/>
            </p:cNvSpPr>
            <p:nvPr/>
          </p:nvSpPr>
          <p:spPr bwMode="auto">
            <a:xfrm>
              <a:off x="2198071" y="2773995"/>
              <a:ext cx="20475" cy="20475"/>
            </a:xfrm>
            <a:custGeom>
              <a:avLst/>
              <a:gdLst>
                <a:gd name="T0" fmla="*/ 4 w 6"/>
                <a:gd name="T1" fmla="*/ 0 h 6"/>
                <a:gd name="T2" fmla="*/ 1 w 6"/>
                <a:gd name="T3" fmla="*/ 2 h 6"/>
                <a:gd name="T4" fmla="*/ 3 w 6"/>
                <a:gd name="T5" fmla="*/ 5 h 6"/>
                <a:gd name="T6" fmla="*/ 6 w 6"/>
                <a:gd name="T7" fmla="*/ 3 h 6"/>
                <a:gd name="T8" fmla="*/ 4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5" y="1"/>
                    <a:pt x="4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7" name="Freeform 1198"/>
            <p:cNvSpPr>
              <a:spLocks/>
            </p:cNvSpPr>
            <p:nvPr/>
          </p:nvSpPr>
          <p:spPr bwMode="auto">
            <a:xfrm>
              <a:off x="2205383" y="2753519"/>
              <a:ext cx="20475" cy="24863"/>
            </a:xfrm>
            <a:custGeom>
              <a:avLst/>
              <a:gdLst>
                <a:gd name="T0" fmla="*/ 4 w 6"/>
                <a:gd name="T1" fmla="*/ 1 h 7"/>
                <a:gd name="T2" fmla="*/ 0 w 6"/>
                <a:gd name="T3" fmla="*/ 3 h 7"/>
                <a:gd name="T4" fmla="*/ 2 w 6"/>
                <a:gd name="T5" fmla="*/ 6 h 7"/>
                <a:gd name="T6" fmla="*/ 6 w 6"/>
                <a:gd name="T7" fmla="*/ 4 h 7"/>
                <a:gd name="T8" fmla="*/ 4 w 6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4" y="1"/>
                  </a:move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7"/>
                    <a:pt x="5" y="6"/>
                    <a:pt x="6" y="4"/>
                  </a:cubicBezTo>
                  <a:cubicBezTo>
                    <a:pt x="6" y="3"/>
                    <a:pt x="5" y="2"/>
                    <a:pt x="4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8" name="Freeform 1199"/>
            <p:cNvSpPr>
              <a:spLocks/>
            </p:cNvSpPr>
            <p:nvPr/>
          </p:nvSpPr>
          <p:spPr bwMode="auto">
            <a:xfrm>
              <a:off x="2212695" y="2735969"/>
              <a:ext cx="20475" cy="24863"/>
            </a:xfrm>
            <a:custGeom>
              <a:avLst/>
              <a:gdLst>
                <a:gd name="T0" fmla="*/ 4 w 6"/>
                <a:gd name="T1" fmla="*/ 1 h 7"/>
                <a:gd name="T2" fmla="*/ 1 w 6"/>
                <a:gd name="T3" fmla="*/ 2 h 7"/>
                <a:gd name="T4" fmla="*/ 2 w 6"/>
                <a:gd name="T5" fmla="*/ 6 h 7"/>
                <a:gd name="T6" fmla="*/ 6 w 6"/>
                <a:gd name="T7" fmla="*/ 5 h 7"/>
                <a:gd name="T8" fmla="*/ 4 w 6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4" y="1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3" y="7"/>
                    <a:pt x="5" y="6"/>
                    <a:pt x="6" y="5"/>
                  </a:cubicBezTo>
                  <a:cubicBezTo>
                    <a:pt x="6" y="3"/>
                    <a:pt x="6" y="2"/>
                    <a:pt x="4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9" name="Freeform 1200"/>
            <p:cNvSpPr>
              <a:spLocks/>
            </p:cNvSpPr>
            <p:nvPr/>
          </p:nvSpPr>
          <p:spPr bwMode="auto">
            <a:xfrm>
              <a:off x="2222934" y="2722807"/>
              <a:ext cx="20475" cy="20475"/>
            </a:xfrm>
            <a:custGeom>
              <a:avLst/>
              <a:gdLst>
                <a:gd name="T0" fmla="*/ 1 w 6"/>
                <a:gd name="T1" fmla="*/ 1 h 6"/>
                <a:gd name="T2" fmla="*/ 1 w 6"/>
                <a:gd name="T3" fmla="*/ 5 h 6"/>
                <a:gd name="T4" fmla="*/ 5 w 6"/>
                <a:gd name="T5" fmla="*/ 4 h 6"/>
                <a:gd name="T6" fmla="*/ 5 w 6"/>
                <a:gd name="T7" fmla="*/ 0 h 6"/>
                <a:gd name="T8" fmla="*/ 1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4" y="5"/>
                    <a:pt x="5" y="4"/>
                  </a:cubicBezTo>
                  <a:cubicBezTo>
                    <a:pt x="6" y="3"/>
                    <a:pt x="6" y="1"/>
                    <a:pt x="5" y="0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0" name="Freeform 1201"/>
            <p:cNvSpPr>
              <a:spLocks/>
            </p:cNvSpPr>
            <p:nvPr/>
          </p:nvSpPr>
          <p:spPr bwMode="auto">
            <a:xfrm>
              <a:off x="2233171" y="2705257"/>
              <a:ext cx="20475" cy="20475"/>
            </a:xfrm>
            <a:custGeom>
              <a:avLst/>
              <a:gdLst>
                <a:gd name="T0" fmla="*/ 1 w 6"/>
                <a:gd name="T1" fmla="*/ 2 h 6"/>
                <a:gd name="T2" fmla="*/ 2 w 6"/>
                <a:gd name="T3" fmla="*/ 5 h 6"/>
                <a:gd name="T4" fmla="*/ 5 w 6"/>
                <a:gd name="T5" fmla="*/ 5 h 6"/>
                <a:gd name="T6" fmla="*/ 5 w 6"/>
                <a:gd name="T7" fmla="*/ 1 h 6"/>
                <a:gd name="T8" fmla="*/ 1 w 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6"/>
                    <a:pt x="4" y="6"/>
                    <a:pt x="5" y="5"/>
                  </a:cubicBezTo>
                  <a:cubicBezTo>
                    <a:pt x="6" y="4"/>
                    <a:pt x="6" y="2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1" name="Freeform 1202"/>
            <p:cNvSpPr>
              <a:spLocks/>
            </p:cNvSpPr>
            <p:nvPr/>
          </p:nvSpPr>
          <p:spPr bwMode="auto">
            <a:xfrm>
              <a:off x="2246334" y="2690631"/>
              <a:ext cx="20475" cy="21937"/>
            </a:xfrm>
            <a:custGeom>
              <a:avLst/>
              <a:gdLst>
                <a:gd name="T0" fmla="*/ 1 w 6"/>
                <a:gd name="T1" fmla="*/ 1 h 6"/>
                <a:gd name="T2" fmla="*/ 1 w 6"/>
                <a:gd name="T3" fmla="*/ 5 h 6"/>
                <a:gd name="T4" fmla="*/ 5 w 6"/>
                <a:gd name="T5" fmla="*/ 5 h 6"/>
                <a:gd name="T6" fmla="*/ 5 w 6"/>
                <a:gd name="T7" fmla="*/ 2 h 6"/>
                <a:gd name="T8" fmla="*/ 1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6"/>
                    <a:pt x="4" y="6"/>
                    <a:pt x="5" y="5"/>
                  </a:cubicBezTo>
                  <a:cubicBezTo>
                    <a:pt x="6" y="4"/>
                    <a:pt x="6" y="3"/>
                    <a:pt x="5" y="2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2" name="Freeform 1203"/>
            <p:cNvSpPr>
              <a:spLocks/>
            </p:cNvSpPr>
            <p:nvPr/>
          </p:nvSpPr>
          <p:spPr bwMode="auto">
            <a:xfrm>
              <a:off x="2260959" y="2680394"/>
              <a:ext cx="20475" cy="21937"/>
            </a:xfrm>
            <a:custGeom>
              <a:avLst/>
              <a:gdLst>
                <a:gd name="T0" fmla="*/ 2 w 6"/>
                <a:gd name="T1" fmla="*/ 1 h 6"/>
                <a:gd name="T2" fmla="*/ 1 w 6"/>
                <a:gd name="T3" fmla="*/ 5 h 6"/>
                <a:gd name="T4" fmla="*/ 5 w 6"/>
                <a:gd name="T5" fmla="*/ 5 h 6"/>
                <a:gd name="T6" fmla="*/ 6 w 6"/>
                <a:gd name="T7" fmla="*/ 1 h 6"/>
                <a:gd name="T8" fmla="*/ 2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2"/>
                    <a:pt x="0" y="3"/>
                    <a:pt x="1" y="5"/>
                  </a:cubicBezTo>
                  <a:cubicBezTo>
                    <a:pt x="2" y="6"/>
                    <a:pt x="4" y="6"/>
                    <a:pt x="5" y="5"/>
                  </a:cubicBezTo>
                  <a:cubicBezTo>
                    <a:pt x="6" y="4"/>
                    <a:pt x="6" y="3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3" name="Freeform 1204"/>
            <p:cNvSpPr>
              <a:spLocks/>
            </p:cNvSpPr>
            <p:nvPr/>
          </p:nvSpPr>
          <p:spPr bwMode="auto">
            <a:xfrm>
              <a:off x="2278509" y="2670157"/>
              <a:ext cx="20475" cy="20475"/>
            </a:xfrm>
            <a:custGeom>
              <a:avLst/>
              <a:gdLst>
                <a:gd name="T0" fmla="*/ 2 w 6"/>
                <a:gd name="T1" fmla="*/ 1 h 6"/>
                <a:gd name="T2" fmla="*/ 1 w 6"/>
                <a:gd name="T3" fmla="*/ 4 h 6"/>
                <a:gd name="T4" fmla="*/ 4 w 6"/>
                <a:gd name="T5" fmla="*/ 6 h 6"/>
                <a:gd name="T6" fmla="*/ 6 w 6"/>
                <a:gd name="T7" fmla="*/ 2 h 6"/>
                <a:gd name="T8" fmla="*/ 2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6" y="5"/>
                    <a:pt x="6" y="3"/>
                    <a:pt x="6" y="2"/>
                  </a:cubicBezTo>
                  <a:cubicBezTo>
                    <a:pt x="5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4" name="Freeform 1205"/>
            <p:cNvSpPr>
              <a:spLocks/>
            </p:cNvSpPr>
            <p:nvPr/>
          </p:nvSpPr>
          <p:spPr bwMode="auto">
            <a:xfrm>
              <a:off x="2294596" y="2664307"/>
              <a:ext cx="21937" cy="20475"/>
            </a:xfrm>
            <a:custGeom>
              <a:avLst/>
              <a:gdLst>
                <a:gd name="T0" fmla="*/ 4 w 6"/>
                <a:gd name="T1" fmla="*/ 0 h 6"/>
                <a:gd name="T2" fmla="*/ 2 w 6"/>
                <a:gd name="T3" fmla="*/ 0 h 6"/>
                <a:gd name="T4" fmla="*/ 1 w 6"/>
                <a:gd name="T5" fmla="*/ 4 h 6"/>
                <a:gd name="T6" fmla="*/ 4 w 6"/>
                <a:gd name="T7" fmla="*/ 5 h 6"/>
                <a:gd name="T8" fmla="*/ 6 w 6"/>
                <a:gd name="T9" fmla="*/ 4 h 6"/>
                <a:gd name="T10" fmla="*/ 6 w 6"/>
                <a:gd name="T11" fmla="*/ 2 h 6"/>
                <a:gd name="T12" fmla="*/ 4 w 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1" y="1"/>
                    <a:pt x="0" y="2"/>
                    <a:pt x="1" y="4"/>
                  </a:cubicBezTo>
                  <a:cubicBezTo>
                    <a:pt x="1" y="5"/>
                    <a:pt x="3" y="6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5" y="1"/>
                    <a:pt x="5" y="1"/>
                    <a:pt x="4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5" name="Freeform 1206"/>
            <p:cNvSpPr>
              <a:spLocks/>
            </p:cNvSpPr>
            <p:nvPr/>
          </p:nvSpPr>
          <p:spPr bwMode="auto">
            <a:xfrm>
              <a:off x="2312146" y="2656994"/>
              <a:ext cx="20475" cy="20475"/>
            </a:xfrm>
            <a:custGeom>
              <a:avLst/>
              <a:gdLst>
                <a:gd name="T0" fmla="*/ 3 w 6"/>
                <a:gd name="T1" fmla="*/ 1 h 6"/>
                <a:gd name="T2" fmla="*/ 1 w 6"/>
                <a:gd name="T3" fmla="*/ 4 h 6"/>
                <a:gd name="T4" fmla="*/ 4 w 6"/>
                <a:gd name="T5" fmla="*/ 6 h 6"/>
                <a:gd name="T6" fmla="*/ 6 w 6"/>
                <a:gd name="T7" fmla="*/ 3 h 6"/>
                <a:gd name="T8" fmla="*/ 3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1"/>
                  </a:moveTo>
                  <a:cubicBezTo>
                    <a:pt x="1" y="1"/>
                    <a:pt x="0" y="3"/>
                    <a:pt x="1" y="4"/>
                  </a:cubicBezTo>
                  <a:cubicBezTo>
                    <a:pt x="1" y="5"/>
                    <a:pt x="3" y="6"/>
                    <a:pt x="4" y="6"/>
                  </a:cubicBezTo>
                  <a:cubicBezTo>
                    <a:pt x="5" y="6"/>
                    <a:pt x="6" y="4"/>
                    <a:pt x="6" y="3"/>
                  </a:cubicBezTo>
                  <a:cubicBezTo>
                    <a:pt x="6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6" name="Freeform 1207"/>
            <p:cNvSpPr>
              <a:spLocks/>
            </p:cNvSpPr>
            <p:nvPr/>
          </p:nvSpPr>
          <p:spPr bwMode="auto">
            <a:xfrm>
              <a:off x="2332622" y="2656994"/>
              <a:ext cx="21937" cy="17550"/>
            </a:xfrm>
            <a:custGeom>
              <a:avLst/>
              <a:gdLst>
                <a:gd name="T0" fmla="*/ 3 w 6"/>
                <a:gd name="T1" fmla="*/ 0 h 5"/>
                <a:gd name="T2" fmla="*/ 0 w 6"/>
                <a:gd name="T3" fmla="*/ 3 h 5"/>
                <a:gd name="T4" fmla="*/ 3 w 6"/>
                <a:gd name="T5" fmla="*/ 5 h 5"/>
                <a:gd name="T6" fmla="*/ 6 w 6"/>
                <a:gd name="T7" fmla="*/ 2 h 5"/>
                <a:gd name="T8" fmla="*/ 3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4" y="5"/>
                    <a:pt x="6" y="4"/>
                    <a:pt x="6" y="2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7" name="Freeform 1208"/>
            <p:cNvSpPr>
              <a:spLocks/>
            </p:cNvSpPr>
            <p:nvPr/>
          </p:nvSpPr>
          <p:spPr bwMode="auto">
            <a:xfrm>
              <a:off x="2350173" y="2652606"/>
              <a:ext cx="20475" cy="21937"/>
            </a:xfrm>
            <a:custGeom>
              <a:avLst/>
              <a:gdLst>
                <a:gd name="T0" fmla="*/ 3 w 6"/>
                <a:gd name="T1" fmla="*/ 0 h 6"/>
                <a:gd name="T2" fmla="*/ 1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2" y="0"/>
                    <a:pt x="0" y="2"/>
                    <a:pt x="1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1"/>
                    <a:pt x="3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8" name="Freeform 1209"/>
            <p:cNvSpPr>
              <a:spLocks/>
            </p:cNvSpPr>
            <p:nvPr/>
          </p:nvSpPr>
          <p:spPr bwMode="auto">
            <a:xfrm>
              <a:off x="2370647" y="2656994"/>
              <a:ext cx="21937" cy="20475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2 h 6"/>
                <a:gd name="T4" fmla="*/ 2 w 6"/>
                <a:gd name="T5" fmla="*/ 6 h 6"/>
                <a:gd name="T6" fmla="*/ 4 w 6"/>
                <a:gd name="T7" fmla="*/ 5 h 6"/>
                <a:gd name="T8" fmla="*/ 5 w 6"/>
                <a:gd name="T9" fmla="*/ 3 h 6"/>
                <a:gd name="T10" fmla="*/ 5 w 6"/>
                <a:gd name="T11" fmla="*/ 1 h 6"/>
                <a:gd name="T12" fmla="*/ 3 w 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3" y="6"/>
                    <a:pt x="4" y="5"/>
                    <a:pt x="4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3"/>
                    <a:pt x="5" y="2"/>
                    <a:pt x="5" y="1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9" name="Freeform 1211"/>
            <p:cNvSpPr>
              <a:spLocks/>
            </p:cNvSpPr>
            <p:nvPr/>
          </p:nvSpPr>
          <p:spPr bwMode="auto">
            <a:xfrm>
              <a:off x="2388197" y="2659918"/>
              <a:ext cx="20475" cy="20475"/>
            </a:xfrm>
            <a:custGeom>
              <a:avLst/>
              <a:gdLst>
                <a:gd name="T0" fmla="*/ 4 w 6"/>
                <a:gd name="T1" fmla="*/ 0 h 6"/>
                <a:gd name="T2" fmla="*/ 0 w 6"/>
                <a:gd name="T3" fmla="*/ 2 h 6"/>
                <a:gd name="T4" fmla="*/ 2 w 6"/>
                <a:gd name="T5" fmla="*/ 6 h 6"/>
                <a:gd name="T6" fmla="*/ 6 w 6"/>
                <a:gd name="T7" fmla="*/ 4 h 6"/>
                <a:gd name="T8" fmla="*/ 4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4" y="6"/>
                    <a:pt x="5" y="5"/>
                    <a:pt x="6" y="4"/>
                  </a:cubicBezTo>
                  <a:cubicBezTo>
                    <a:pt x="6" y="3"/>
                    <a:pt x="5" y="1"/>
                    <a:pt x="4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0" name="Freeform 1212"/>
            <p:cNvSpPr>
              <a:spLocks/>
            </p:cNvSpPr>
            <p:nvPr/>
          </p:nvSpPr>
          <p:spPr bwMode="auto">
            <a:xfrm>
              <a:off x="2405748" y="2667231"/>
              <a:ext cx="20475" cy="20475"/>
            </a:xfrm>
            <a:custGeom>
              <a:avLst/>
              <a:gdLst>
                <a:gd name="T0" fmla="*/ 4 w 6"/>
                <a:gd name="T1" fmla="*/ 0 h 6"/>
                <a:gd name="T2" fmla="*/ 1 w 6"/>
                <a:gd name="T3" fmla="*/ 2 h 6"/>
                <a:gd name="T4" fmla="*/ 2 w 6"/>
                <a:gd name="T5" fmla="*/ 5 h 6"/>
                <a:gd name="T6" fmla="*/ 6 w 6"/>
                <a:gd name="T7" fmla="*/ 4 h 6"/>
                <a:gd name="T8" fmla="*/ 4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3" y="0"/>
                    <a:pt x="1" y="0"/>
                    <a:pt x="1" y="2"/>
                  </a:cubicBezTo>
                  <a:cubicBezTo>
                    <a:pt x="0" y="3"/>
                    <a:pt x="1" y="5"/>
                    <a:pt x="2" y="5"/>
                  </a:cubicBezTo>
                  <a:cubicBezTo>
                    <a:pt x="3" y="6"/>
                    <a:pt x="5" y="5"/>
                    <a:pt x="6" y="4"/>
                  </a:cubicBezTo>
                  <a:cubicBezTo>
                    <a:pt x="6" y="3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1" name="Freeform 1213"/>
            <p:cNvSpPr>
              <a:spLocks/>
            </p:cNvSpPr>
            <p:nvPr/>
          </p:nvSpPr>
          <p:spPr bwMode="auto">
            <a:xfrm>
              <a:off x="2423298" y="2674543"/>
              <a:ext cx="20475" cy="23400"/>
            </a:xfrm>
            <a:custGeom>
              <a:avLst/>
              <a:gdLst>
                <a:gd name="T0" fmla="*/ 5 w 6"/>
                <a:gd name="T1" fmla="*/ 1 h 7"/>
                <a:gd name="T2" fmla="*/ 1 w 6"/>
                <a:gd name="T3" fmla="*/ 2 h 7"/>
                <a:gd name="T4" fmla="*/ 2 w 6"/>
                <a:gd name="T5" fmla="*/ 6 h 7"/>
                <a:gd name="T6" fmla="*/ 5 w 6"/>
                <a:gd name="T7" fmla="*/ 5 h 7"/>
                <a:gd name="T8" fmla="*/ 5 w 6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5" y="1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3" y="7"/>
                    <a:pt x="5" y="6"/>
                    <a:pt x="5" y="5"/>
                  </a:cubicBezTo>
                  <a:cubicBezTo>
                    <a:pt x="6" y="4"/>
                    <a:pt x="6" y="2"/>
                    <a:pt x="5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2" name="Freeform 1214"/>
            <p:cNvSpPr>
              <a:spLocks/>
            </p:cNvSpPr>
            <p:nvPr/>
          </p:nvSpPr>
          <p:spPr bwMode="auto">
            <a:xfrm>
              <a:off x="2440848" y="2684781"/>
              <a:ext cx="20475" cy="23400"/>
            </a:xfrm>
            <a:custGeom>
              <a:avLst/>
              <a:gdLst>
                <a:gd name="T0" fmla="*/ 0 w 6"/>
                <a:gd name="T1" fmla="*/ 2 h 7"/>
                <a:gd name="T2" fmla="*/ 1 w 6"/>
                <a:gd name="T3" fmla="*/ 6 h 7"/>
                <a:gd name="T4" fmla="*/ 5 w 6"/>
                <a:gd name="T5" fmla="*/ 5 h 7"/>
                <a:gd name="T6" fmla="*/ 4 w 6"/>
                <a:gd name="T7" fmla="*/ 1 h 7"/>
                <a:gd name="T8" fmla="*/ 0 w 6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0" y="2"/>
                  </a:moveTo>
                  <a:cubicBezTo>
                    <a:pt x="0" y="3"/>
                    <a:pt x="0" y="5"/>
                    <a:pt x="1" y="6"/>
                  </a:cubicBezTo>
                  <a:cubicBezTo>
                    <a:pt x="2" y="7"/>
                    <a:pt x="4" y="7"/>
                    <a:pt x="5" y="5"/>
                  </a:cubicBezTo>
                  <a:cubicBezTo>
                    <a:pt x="6" y="4"/>
                    <a:pt x="6" y="2"/>
                    <a:pt x="4" y="1"/>
                  </a:cubicBezTo>
                  <a:cubicBezTo>
                    <a:pt x="3" y="0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3" name="Freeform 1215"/>
            <p:cNvSpPr>
              <a:spLocks/>
            </p:cNvSpPr>
            <p:nvPr/>
          </p:nvSpPr>
          <p:spPr bwMode="auto">
            <a:xfrm>
              <a:off x="2454011" y="2697943"/>
              <a:ext cx="20475" cy="20475"/>
            </a:xfrm>
            <a:custGeom>
              <a:avLst/>
              <a:gdLst>
                <a:gd name="T0" fmla="*/ 1 w 6"/>
                <a:gd name="T1" fmla="*/ 1 h 6"/>
                <a:gd name="T2" fmla="*/ 1 w 6"/>
                <a:gd name="T3" fmla="*/ 5 h 6"/>
                <a:gd name="T4" fmla="*/ 5 w 6"/>
                <a:gd name="T5" fmla="*/ 5 h 6"/>
                <a:gd name="T6" fmla="*/ 5 w 6"/>
                <a:gd name="T7" fmla="*/ 1 h 6"/>
                <a:gd name="T8" fmla="*/ 1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1"/>
                  </a:moveTo>
                  <a:cubicBezTo>
                    <a:pt x="0" y="3"/>
                    <a:pt x="0" y="4"/>
                    <a:pt x="1" y="5"/>
                  </a:cubicBezTo>
                  <a:cubicBezTo>
                    <a:pt x="2" y="6"/>
                    <a:pt x="3" y="6"/>
                    <a:pt x="5" y="5"/>
                  </a:cubicBezTo>
                  <a:cubicBezTo>
                    <a:pt x="6" y="4"/>
                    <a:pt x="6" y="3"/>
                    <a:pt x="5" y="1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4" name="Freeform 1216"/>
            <p:cNvSpPr>
              <a:spLocks/>
            </p:cNvSpPr>
            <p:nvPr/>
          </p:nvSpPr>
          <p:spPr bwMode="auto">
            <a:xfrm>
              <a:off x="2464248" y="2712569"/>
              <a:ext cx="20475" cy="23400"/>
            </a:xfrm>
            <a:custGeom>
              <a:avLst/>
              <a:gdLst>
                <a:gd name="T0" fmla="*/ 2 w 6"/>
                <a:gd name="T1" fmla="*/ 1 h 7"/>
                <a:gd name="T2" fmla="*/ 1 w 6"/>
                <a:gd name="T3" fmla="*/ 5 h 7"/>
                <a:gd name="T4" fmla="*/ 5 w 6"/>
                <a:gd name="T5" fmla="*/ 6 h 7"/>
                <a:gd name="T6" fmla="*/ 5 w 6"/>
                <a:gd name="T7" fmla="*/ 2 h 7"/>
                <a:gd name="T8" fmla="*/ 2 w 6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2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6"/>
                    <a:pt x="4" y="7"/>
                    <a:pt x="5" y="6"/>
                  </a:cubicBezTo>
                  <a:cubicBezTo>
                    <a:pt x="6" y="5"/>
                    <a:pt x="6" y="3"/>
                    <a:pt x="5" y="2"/>
                  </a:cubicBezTo>
                  <a:cubicBezTo>
                    <a:pt x="5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5" name="Freeform 1217"/>
            <p:cNvSpPr>
              <a:spLocks/>
            </p:cNvSpPr>
            <p:nvPr/>
          </p:nvSpPr>
          <p:spPr bwMode="auto">
            <a:xfrm>
              <a:off x="2474487" y="2728656"/>
              <a:ext cx="24863" cy="21937"/>
            </a:xfrm>
            <a:custGeom>
              <a:avLst/>
              <a:gdLst>
                <a:gd name="T0" fmla="*/ 2 w 7"/>
                <a:gd name="T1" fmla="*/ 1 h 6"/>
                <a:gd name="T2" fmla="*/ 1 w 7"/>
                <a:gd name="T3" fmla="*/ 4 h 6"/>
                <a:gd name="T4" fmla="*/ 5 w 7"/>
                <a:gd name="T5" fmla="*/ 5 h 6"/>
                <a:gd name="T6" fmla="*/ 6 w 7"/>
                <a:gd name="T7" fmla="*/ 2 h 6"/>
                <a:gd name="T8" fmla="*/ 2 w 7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2" y="1"/>
                  </a:moveTo>
                  <a:cubicBezTo>
                    <a:pt x="1" y="2"/>
                    <a:pt x="0" y="3"/>
                    <a:pt x="1" y="4"/>
                  </a:cubicBezTo>
                  <a:cubicBezTo>
                    <a:pt x="2" y="6"/>
                    <a:pt x="3" y="6"/>
                    <a:pt x="5" y="5"/>
                  </a:cubicBezTo>
                  <a:cubicBezTo>
                    <a:pt x="6" y="5"/>
                    <a:pt x="7" y="3"/>
                    <a:pt x="6" y="2"/>
                  </a:cubicBezTo>
                  <a:cubicBezTo>
                    <a:pt x="5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6" name="Freeform 1218"/>
            <p:cNvSpPr>
              <a:spLocks/>
            </p:cNvSpPr>
            <p:nvPr/>
          </p:nvSpPr>
          <p:spPr bwMode="auto">
            <a:xfrm>
              <a:off x="2484724" y="2746206"/>
              <a:ext cx="21937" cy="21937"/>
            </a:xfrm>
            <a:custGeom>
              <a:avLst/>
              <a:gdLst>
                <a:gd name="T0" fmla="*/ 2 w 6"/>
                <a:gd name="T1" fmla="*/ 0 h 6"/>
                <a:gd name="T2" fmla="*/ 0 w 6"/>
                <a:gd name="T3" fmla="*/ 4 h 6"/>
                <a:gd name="T4" fmla="*/ 4 w 6"/>
                <a:gd name="T5" fmla="*/ 5 h 6"/>
                <a:gd name="T6" fmla="*/ 5 w 6"/>
                <a:gd name="T7" fmla="*/ 2 h 6"/>
                <a:gd name="T8" fmla="*/ 2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1" y="5"/>
                    <a:pt x="2" y="6"/>
                    <a:pt x="4" y="5"/>
                  </a:cubicBezTo>
                  <a:cubicBezTo>
                    <a:pt x="5" y="5"/>
                    <a:pt x="6" y="3"/>
                    <a:pt x="5" y="2"/>
                  </a:cubicBezTo>
                  <a:cubicBezTo>
                    <a:pt x="5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7" name="Freeform 1219"/>
            <p:cNvSpPr>
              <a:spLocks/>
            </p:cNvSpPr>
            <p:nvPr/>
          </p:nvSpPr>
          <p:spPr bwMode="auto">
            <a:xfrm>
              <a:off x="2492036" y="2763757"/>
              <a:ext cx="20475" cy="20475"/>
            </a:xfrm>
            <a:custGeom>
              <a:avLst/>
              <a:gdLst>
                <a:gd name="T0" fmla="*/ 2 w 6"/>
                <a:gd name="T1" fmla="*/ 0 h 6"/>
                <a:gd name="T2" fmla="*/ 0 w 6"/>
                <a:gd name="T3" fmla="*/ 4 h 6"/>
                <a:gd name="T4" fmla="*/ 3 w 6"/>
                <a:gd name="T5" fmla="*/ 6 h 6"/>
                <a:gd name="T6" fmla="*/ 5 w 6"/>
                <a:gd name="T7" fmla="*/ 2 h 6"/>
                <a:gd name="T8" fmla="*/ 2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5" y="5"/>
                    <a:pt x="6" y="4"/>
                    <a:pt x="5" y="2"/>
                  </a:cubicBezTo>
                  <a:cubicBezTo>
                    <a:pt x="5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8" name="Freeform 1220"/>
            <p:cNvSpPr>
              <a:spLocks/>
            </p:cNvSpPr>
            <p:nvPr/>
          </p:nvSpPr>
          <p:spPr bwMode="auto">
            <a:xfrm>
              <a:off x="2496424" y="2781307"/>
              <a:ext cx="20475" cy="20475"/>
            </a:xfrm>
            <a:custGeom>
              <a:avLst/>
              <a:gdLst>
                <a:gd name="T0" fmla="*/ 2 w 6"/>
                <a:gd name="T1" fmla="*/ 1 h 6"/>
                <a:gd name="T2" fmla="*/ 0 w 6"/>
                <a:gd name="T3" fmla="*/ 4 h 6"/>
                <a:gd name="T4" fmla="*/ 3 w 6"/>
                <a:gd name="T5" fmla="*/ 6 h 6"/>
                <a:gd name="T6" fmla="*/ 6 w 6"/>
                <a:gd name="T7" fmla="*/ 3 h 6"/>
                <a:gd name="T8" fmla="*/ 2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1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9" name="Freeform 1221"/>
            <p:cNvSpPr>
              <a:spLocks/>
            </p:cNvSpPr>
            <p:nvPr/>
          </p:nvSpPr>
          <p:spPr bwMode="auto">
            <a:xfrm>
              <a:off x="2499349" y="2801782"/>
              <a:ext cx="17550" cy="20475"/>
            </a:xfrm>
            <a:custGeom>
              <a:avLst/>
              <a:gdLst>
                <a:gd name="T0" fmla="*/ 2 w 5"/>
                <a:gd name="T1" fmla="*/ 0 h 6"/>
                <a:gd name="T2" fmla="*/ 1 w 5"/>
                <a:gd name="T3" fmla="*/ 1 h 6"/>
                <a:gd name="T4" fmla="*/ 0 w 5"/>
                <a:gd name="T5" fmla="*/ 3 h 6"/>
                <a:gd name="T6" fmla="*/ 3 w 5"/>
                <a:gd name="T7" fmla="*/ 6 h 6"/>
                <a:gd name="T8" fmla="*/ 5 w 5"/>
                <a:gd name="T9" fmla="*/ 3 h 6"/>
                <a:gd name="T10" fmla="*/ 4 w 5"/>
                <a:gd name="T11" fmla="*/ 1 h 6"/>
                <a:gd name="T12" fmla="*/ 2 w 5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4" y="6"/>
                    <a:pt x="5" y="4"/>
                    <a:pt x="5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0" name="Freeform 1222"/>
            <p:cNvSpPr>
              <a:spLocks/>
            </p:cNvSpPr>
            <p:nvPr/>
          </p:nvSpPr>
          <p:spPr bwMode="auto">
            <a:xfrm>
              <a:off x="2256571" y="2773994"/>
              <a:ext cx="93601" cy="232540"/>
            </a:xfrm>
            <a:custGeom>
              <a:avLst/>
              <a:gdLst>
                <a:gd name="T0" fmla="*/ 16 w 27"/>
                <a:gd name="T1" fmla="*/ 53 h 67"/>
                <a:gd name="T2" fmla="*/ 10 w 27"/>
                <a:gd name="T3" fmla="*/ 38 h 67"/>
                <a:gd name="T4" fmla="*/ 6 w 27"/>
                <a:gd name="T5" fmla="*/ 26 h 67"/>
                <a:gd name="T6" fmla="*/ 9 w 27"/>
                <a:gd name="T7" fmla="*/ 20 h 67"/>
                <a:gd name="T8" fmla="*/ 8 w 27"/>
                <a:gd name="T9" fmla="*/ 0 h 67"/>
                <a:gd name="T10" fmla="*/ 7 w 27"/>
                <a:gd name="T11" fmla="*/ 0 h 67"/>
                <a:gd name="T12" fmla="*/ 0 w 27"/>
                <a:gd name="T13" fmla="*/ 19 h 67"/>
                <a:gd name="T14" fmla="*/ 3 w 27"/>
                <a:gd name="T15" fmla="*/ 40 h 67"/>
                <a:gd name="T16" fmla="*/ 5 w 27"/>
                <a:gd name="T17" fmla="*/ 48 h 67"/>
                <a:gd name="T18" fmla="*/ 27 w 27"/>
                <a:gd name="T19" fmla="*/ 67 h 67"/>
                <a:gd name="T20" fmla="*/ 16 w 27"/>
                <a:gd name="T21" fmla="*/ 5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67">
                  <a:moveTo>
                    <a:pt x="16" y="53"/>
                  </a:moveTo>
                  <a:cubicBezTo>
                    <a:pt x="13" y="46"/>
                    <a:pt x="15" y="43"/>
                    <a:pt x="10" y="38"/>
                  </a:cubicBezTo>
                  <a:cubicBezTo>
                    <a:pt x="6" y="32"/>
                    <a:pt x="8" y="28"/>
                    <a:pt x="6" y="26"/>
                  </a:cubicBezTo>
                  <a:cubicBezTo>
                    <a:pt x="5" y="23"/>
                    <a:pt x="8" y="22"/>
                    <a:pt x="9" y="20"/>
                  </a:cubicBezTo>
                  <a:cubicBezTo>
                    <a:pt x="10" y="18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5"/>
                    <a:pt x="0" y="11"/>
                    <a:pt x="0" y="19"/>
                  </a:cubicBezTo>
                  <a:cubicBezTo>
                    <a:pt x="0" y="25"/>
                    <a:pt x="1" y="32"/>
                    <a:pt x="3" y="40"/>
                  </a:cubicBezTo>
                  <a:cubicBezTo>
                    <a:pt x="3" y="42"/>
                    <a:pt x="4" y="45"/>
                    <a:pt x="5" y="48"/>
                  </a:cubicBezTo>
                  <a:cubicBezTo>
                    <a:pt x="10" y="58"/>
                    <a:pt x="19" y="65"/>
                    <a:pt x="27" y="67"/>
                  </a:cubicBezTo>
                  <a:cubicBezTo>
                    <a:pt x="22" y="65"/>
                    <a:pt x="19" y="60"/>
                    <a:pt x="16" y="53"/>
                  </a:cubicBezTo>
                  <a:close/>
                </a:path>
              </a:pathLst>
            </a:custGeom>
            <a:solidFill>
              <a:srgbClr val="BF89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1" name="Freeform 1223"/>
            <p:cNvSpPr>
              <a:spLocks/>
            </p:cNvSpPr>
            <p:nvPr/>
          </p:nvSpPr>
          <p:spPr bwMode="auto">
            <a:xfrm>
              <a:off x="2263884" y="2740356"/>
              <a:ext cx="197440" cy="266178"/>
            </a:xfrm>
            <a:custGeom>
              <a:avLst/>
              <a:gdLst>
                <a:gd name="T0" fmla="*/ 27 w 57"/>
                <a:gd name="T1" fmla="*/ 0 h 77"/>
                <a:gd name="T2" fmla="*/ 5 w 57"/>
                <a:gd name="T3" fmla="*/ 10 h 77"/>
                <a:gd name="T4" fmla="*/ 6 w 57"/>
                <a:gd name="T5" fmla="*/ 10 h 77"/>
                <a:gd name="T6" fmla="*/ 5 w 57"/>
                <a:gd name="T7" fmla="*/ 30 h 77"/>
                <a:gd name="T8" fmla="*/ 5 w 57"/>
                <a:gd name="T9" fmla="*/ 38 h 77"/>
                <a:gd name="T10" fmla="*/ 8 w 57"/>
                <a:gd name="T11" fmla="*/ 56 h 77"/>
                <a:gd name="T12" fmla="*/ 13 w 57"/>
                <a:gd name="T13" fmla="*/ 69 h 77"/>
                <a:gd name="T14" fmla="*/ 25 w 57"/>
                <a:gd name="T15" fmla="*/ 77 h 77"/>
                <a:gd name="T16" fmla="*/ 27 w 57"/>
                <a:gd name="T17" fmla="*/ 77 h 77"/>
                <a:gd name="T18" fmla="*/ 51 w 57"/>
                <a:gd name="T19" fmla="*/ 58 h 77"/>
                <a:gd name="T20" fmla="*/ 57 w 57"/>
                <a:gd name="T21" fmla="*/ 29 h 77"/>
                <a:gd name="T22" fmla="*/ 27 w 57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77">
                  <a:moveTo>
                    <a:pt x="27" y="0"/>
                  </a:moveTo>
                  <a:cubicBezTo>
                    <a:pt x="18" y="0"/>
                    <a:pt x="10" y="4"/>
                    <a:pt x="5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28"/>
                    <a:pt x="5" y="30"/>
                  </a:cubicBezTo>
                  <a:cubicBezTo>
                    <a:pt x="4" y="32"/>
                    <a:pt x="3" y="35"/>
                    <a:pt x="5" y="38"/>
                  </a:cubicBezTo>
                  <a:cubicBezTo>
                    <a:pt x="6" y="41"/>
                    <a:pt x="0" y="46"/>
                    <a:pt x="8" y="56"/>
                  </a:cubicBezTo>
                  <a:cubicBezTo>
                    <a:pt x="12" y="61"/>
                    <a:pt x="10" y="61"/>
                    <a:pt x="13" y="69"/>
                  </a:cubicBezTo>
                  <a:cubicBezTo>
                    <a:pt x="16" y="76"/>
                    <a:pt x="20" y="75"/>
                    <a:pt x="25" y="77"/>
                  </a:cubicBezTo>
                  <a:cubicBezTo>
                    <a:pt x="26" y="77"/>
                    <a:pt x="27" y="77"/>
                    <a:pt x="27" y="77"/>
                  </a:cubicBezTo>
                  <a:cubicBezTo>
                    <a:pt x="36" y="77"/>
                    <a:pt x="48" y="69"/>
                    <a:pt x="51" y="58"/>
                  </a:cubicBezTo>
                  <a:cubicBezTo>
                    <a:pt x="54" y="47"/>
                    <a:pt x="57" y="37"/>
                    <a:pt x="57" y="29"/>
                  </a:cubicBezTo>
                  <a:cubicBezTo>
                    <a:pt x="57" y="19"/>
                    <a:pt x="47" y="0"/>
                    <a:pt x="27" y="0"/>
                  </a:cubicBezTo>
                  <a:close/>
                </a:path>
              </a:pathLst>
            </a:custGeom>
            <a:solidFill>
              <a:srgbClr val="BF89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2" name="Freeform 1224"/>
            <p:cNvSpPr>
              <a:spLocks/>
            </p:cNvSpPr>
            <p:nvPr/>
          </p:nvSpPr>
          <p:spPr bwMode="auto">
            <a:xfrm>
              <a:off x="2446698" y="2847119"/>
              <a:ext cx="35100" cy="58501"/>
            </a:xfrm>
            <a:custGeom>
              <a:avLst/>
              <a:gdLst>
                <a:gd name="T0" fmla="*/ 5 w 10"/>
                <a:gd name="T1" fmla="*/ 0 h 17"/>
                <a:gd name="T2" fmla="*/ 0 w 10"/>
                <a:gd name="T3" fmla="*/ 7 h 17"/>
                <a:gd name="T4" fmla="*/ 2 w 10"/>
                <a:gd name="T5" fmla="*/ 17 h 17"/>
                <a:gd name="T6" fmla="*/ 7 w 10"/>
                <a:gd name="T7" fmla="*/ 9 h 17"/>
                <a:gd name="T8" fmla="*/ 5 w 10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cubicBezTo>
                    <a:pt x="1" y="0"/>
                    <a:pt x="0" y="4"/>
                    <a:pt x="0" y="7"/>
                  </a:cubicBezTo>
                  <a:cubicBezTo>
                    <a:pt x="0" y="9"/>
                    <a:pt x="0" y="16"/>
                    <a:pt x="2" y="17"/>
                  </a:cubicBezTo>
                  <a:cubicBezTo>
                    <a:pt x="4" y="17"/>
                    <a:pt x="6" y="13"/>
                    <a:pt x="7" y="9"/>
                  </a:cubicBezTo>
                  <a:cubicBezTo>
                    <a:pt x="8" y="5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B26E4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3" name="Freeform 1225"/>
            <p:cNvSpPr>
              <a:spLocks/>
            </p:cNvSpPr>
            <p:nvPr/>
          </p:nvSpPr>
          <p:spPr bwMode="auto">
            <a:xfrm>
              <a:off x="2354560" y="2829569"/>
              <a:ext cx="106764" cy="176964"/>
            </a:xfrm>
            <a:custGeom>
              <a:avLst/>
              <a:gdLst>
                <a:gd name="T0" fmla="*/ 22 w 31"/>
                <a:gd name="T1" fmla="*/ 1 h 51"/>
                <a:gd name="T2" fmla="*/ 25 w 31"/>
                <a:gd name="T3" fmla="*/ 11 h 51"/>
                <a:gd name="T4" fmla="*/ 20 w 31"/>
                <a:gd name="T5" fmla="*/ 24 h 51"/>
                <a:gd name="T6" fmla="*/ 16 w 31"/>
                <a:gd name="T7" fmla="*/ 34 h 51"/>
                <a:gd name="T8" fmla="*/ 4 w 31"/>
                <a:gd name="T9" fmla="*/ 49 h 51"/>
                <a:gd name="T10" fmla="*/ 2 w 31"/>
                <a:gd name="T11" fmla="*/ 50 h 51"/>
                <a:gd name="T12" fmla="*/ 0 w 31"/>
                <a:gd name="T13" fmla="*/ 51 h 51"/>
                <a:gd name="T14" fmla="*/ 2 w 31"/>
                <a:gd name="T15" fmla="*/ 51 h 51"/>
                <a:gd name="T16" fmla="*/ 25 w 31"/>
                <a:gd name="T17" fmla="*/ 32 h 51"/>
                <a:gd name="T18" fmla="*/ 28 w 31"/>
                <a:gd name="T19" fmla="*/ 21 h 51"/>
                <a:gd name="T20" fmla="*/ 28 w 31"/>
                <a:gd name="T21" fmla="*/ 15 h 51"/>
                <a:gd name="T22" fmla="*/ 30 w 31"/>
                <a:gd name="T23" fmla="*/ 6 h 51"/>
                <a:gd name="T24" fmla="*/ 31 w 31"/>
                <a:gd name="T25" fmla="*/ 5 h 51"/>
                <a:gd name="T26" fmla="*/ 31 w 31"/>
                <a:gd name="T27" fmla="*/ 3 h 51"/>
                <a:gd name="T28" fmla="*/ 31 w 31"/>
                <a:gd name="T29" fmla="*/ 0 h 51"/>
                <a:gd name="T30" fmla="*/ 22 w 31"/>
                <a:gd name="T31" fmla="*/ 0 h 51"/>
                <a:gd name="T32" fmla="*/ 22 w 31"/>
                <a:gd name="T33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51">
                  <a:moveTo>
                    <a:pt x="22" y="1"/>
                  </a:moveTo>
                  <a:cubicBezTo>
                    <a:pt x="22" y="3"/>
                    <a:pt x="26" y="7"/>
                    <a:pt x="25" y="11"/>
                  </a:cubicBezTo>
                  <a:cubicBezTo>
                    <a:pt x="24" y="14"/>
                    <a:pt x="23" y="22"/>
                    <a:pt x="20" y="24"/>
                  </a:cubicBezTo>
                  <a:cubicBezTo>
                    <a:pt x="16" y="27"/>
                    <a:pt x="18" y="29"/>
                    <a:pt x="16" y="34"/>
                  </a:cubicBezTo>
                  <a:cubicBezTo>
                    <a:pt x="15" y="40"/>
                    <a:pt x="7" y="48"/>
                    <a:pt x="4" y="49"/>
                  </a:cubicBezTo>
                  <a:cubicBezTo>
                    <a:pt x="4" y="49"/>
                    <a:pt x="3" y="50"/>
                    <a:pt x="2" y="50"/>
                  </a:cubicBezTo>
                  <a:cubicBezTo>
                    <a:pt x="2" y="50"/>
                    <a:pt x="1" y="51"/>
                    <a:pt x="0" y="51"/>
                  </a:cubicBezTo>
                  <a:cubicBezTo>
                    <a:pt x="0" y="51"/>
                    <a:pt x="1" y="51"/>
                    <a:pt x="2" y="51"/>
                  </a:cubicBezTo>
                  <a:cubicBezTo>
                    <a:pt x="10" y="51"/>
                    <a:pt x="22" y="43"/>
                    <a:pt x="25" y="32"/>
                  </a:cubicBezTo>
                  <a:cubicBezTo>
                    <a:pt x="26" y="28"/>
                    <a:pt x="27" y="24"/>
                    <a:pt x="28" y="21"/>
                  </a:cubicBezTo>
                  <a:cubicBezTo>
                    <a:pt x="28" y="19"/>
                    <a:pt x="28" y="17"/>
                    <a:pt x="28" y="15"/>
                  </a:cubicBezTo>
                  <a:cubicBezTo>
                    <a:pt x="28" y="14"/>
                    <a:pt x="29" y="8"/>
                    <a:pt x="30" y="6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4"/>
                    <a:pt x="31" y="4"/>
                    <a:pt x="31" y="3"/>
                  </a:cubicBezTo>
                  <a:cubicBezTo>
                    <a:pt x="31" y="2"/>
                    <a:pt x="31" y="1"/>
                    <a:pt x="31" y="0"/>
                  </a:cubicBezTo>
                  <a:cubicBezTo>
                    <a:pt x="30" y="0"/>
                    <a:pt x="22" y="0"/>
                    <a:pt x="22" y="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B26E4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4" name="Freeform 1226"/>
            <p:cNvSpPr>
              <a:spLocks/>
            </p:cNvSpPr>
            <p:nvPr/>
          </p:nvSpPr>
          <p:spPr bwMode="auto">
            <a:xfrm>
              <a:off x="2354560" y="2773994"/>
              <a:ext cx="109689" cy="232540"/>
            </a:xfrm>
            <a:custGeom>
              <a:avLst/>
              <a:gdLst>
                <a:gd name="T0" fmla="*/ 23 w 32"/>
                <a:gd name="T1" fmla="*/ 0 h 67"/>
                <a:gd name="T2" fmla="*/ 3 w 32"/>
                <a:gd name="T3" fmla="*/ 12 h 67"/>
                <a:gd name="T4" fmla="*/ 2 w 32"/>
                <a:gd name="T5" fmla="*/ 21 h 67"/>
                <a:gd name="T6" fmla="*/ 8 w 32"/>
                <a:gd name="T7" fmla="*/ 41 h 67"/>
                <a:gd name="T8" fmla="*/ 0 w 32"/>
                <a:gd name="T9" fmla="*/ 43 h 67"/>
                <a:gd name="T10" fmla="*/ 0 w 32"/>
                <a:gd name="T11" fmla="*/ 53 h 67"/>
                <a:gd name="T12" fmla="*/ 5 w 32"/>
                <a:gd name="T13" fmla="*/ 59 h 67"/>
                <a:gd name="T14" fmla="*/ 0 w 32"/>
                <a:gd name="T15" fmla="*/ 67 h 67"/>
                <a:gd name="T16" fmla="*/ 4 w 32"/>
                <a:gd name="T17" fmla="*/ 67 h 67"/>
                <a:gd name="T18" fmla="*/ 15 w 32"/>
                <a:gd name="T19" fmla="*/ 58 h 67"/>
                <a:gd name="T20" fmla="*/ 23 w 32"/>
                <a:gd name="T21" fmla="*/ 43 h 67"/>
                <a:gd name="T22" fmla="*/ 26 w 32"/>
                <a:gd name="T23" fmla="*/ 28 h 67"/>
                <a:gd name="T24" fmla="*/ 28 w 32"/>
                <a:gd name="T25" fmla="*/ 16 h 67"/>
                <a:gd name="T26" fmla="*/ 30 w 32"/>
                <a:gd name="T27" fmla="*/ 16 h 67"/>
                <a:gd name="T28" fmla="*/ 23 w 32"/>
                <a:gd name="T2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7">
                  <a:moveTo>
                    <a:pt x="23" y="0"/>
                  </a:moveTo>
                  <a:cubicBezTo>
                    <a:pt x="23" y="0"/>
                    <a:pt x="5" y="7"/>
                    <a:pt x="3" y="12"/>
                  </a:cubicBezTo>
                  <a:cubicBezTo>
                    <a:pt x="0" y="17"/>
                    <a:pt x="3" y="18"/>
                    <a:pt x="2" y="21"/>
                  </a:cubicBezTo>
                  <a:cubicBezTo>
                    <a:pt x="1" y="27"/>
                    <a:pt x="8" y="36"/>
                    <a:pt x="8" y="4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50"/>
                    <a:pt x="0" y="53"/>
                  </a:cubicBezTo>
                  <a:cubicBezTo>
                    <a:pt x="1" y="56"/>
                    <a:pt x="5" y="57"/>
                    <a:pt x="5" y="59"/>
                  </a:cubicBezTo>
                  <a:cubicBezTo>
                    <a:pt x="5" y="61"/>
                    <a:pt x="2" y="65"/>
                    <a:pt x="0" y="67"/>
                  </a:cubicBezTo>
                  <a:cubicBezTo>
                    <a:pt x="0" y="67"/>
                    <a:pt x="4" y="67"/>
                    <a:pt x="4" y="67"/>
                  </a:cubicBezTo>
                  <a:cubicBezTo>
                    <a:pt x="7" y="66"/>
                    <a:pt x="13" y="64"/>
                    <a:pt x="15" y="58"/>
                  </a:cubicBezTo>
                  <a:cubicBezTo>
                    <a:pt x="16" y="53"/>
                    <a:pt x="19" y="46"/>
                    <a:pt x="23" y="43"/>
                  </a:cubicBezTo>
                  <a:cubicBezTo>
                    <a:pt x="27" y="40"/>
                    <a:pt x="27" y="31"/>
                    <a:pt x="26" y="28"/>
                  </a:cubicBezTo>
                  <a:cubicBezTo>
                    <a:pt x="26" y="25"/>
                    <a:pt x="28" y="16"/>
                    <a:pt x="28" y="16"/>
                  </a:cubicBezTo>
                  <a:cubicBezTo>
                    <a:pt x="28" y="16"/>
                    <a:pt x="29" y="16"/>
                    <a:pt x="30" y="16"/>
                  </a:cubicBezTo>
                  <a:cubicBezTo>
                    <a:pt x="30" y="12"/>
                    <a:pt x="32" y="7"/>
                    <a:pt x="23" y="0"/>
                  </a:cubicBezTo>
                  <a:close/>
                </a:path>
              </a:pathLst>
            </a:custGeom>
            <a:solidFill>
              <a:srgbClr val="B26E4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5" name="Freeform 1227"/>
            <p:cNvSpPr>
              <a:spLocks/>
            </p:cNvSpPr>
            <p:nvPr/>
          </p:nvSpPr>
          <p:spPr bwMode="auto">
            <a:xfrm>
              <a:off x="2451087" y="2854432"/>
              <a:ext cx="23400" cy="43875"/>
            </a:xfrm>
            <a:custGeom>
              <a:avLst/>
              <a:gdLst>
                <a:gd name="T0" fmla="*/ 6 w 7"/>
                <a:gd name="T1" fmla="*/ 1 h 13"/>
                <a:gd name="T2" fmla="*/ 1 w 7"/>
                <a:gd name="T3" fmla="*/ 4 h 13"/>
                <a:gd name="T4" fmla="*/ 2 w 7"/>
                <a:gd name="T5" fmla="*/ 7 h 13"/>
                <a:gd name="T6" fmla="*/ 1 w 7"/>
                <a:gd name="T7" fmla="*/ 12 h 13"/>
                <a:gd name="T8" fmla="*/ 5 w 7"/>
                <a:gd name="T9" fmla="*/ 7 h 13"/>
                <a:gd name="T10" fmla="*/ 6 w 7"/>
                <a:gd name="T1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3">
                  <a:moveTo>
                    <a:pt x="6" y="1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0" y="5"/>
                    <a:pt x="1" y="6"/>
                    <a:pt x="2" y="7"/>
                  </a:cubicBezTo>
                  <a:cubicBezTo>
                    <a:pt x="2" y="8"/>
                    <a:pt x="1" y="10"/>
                    <a:pt x="1" y="12"/>
                  </a:cubicBezTo>
                  <a:cubicBezTo>
                    <a:pt x="1" y="13"/>
                    <a:pt x="4" y="9"/>
                    <a:pt x="5" y="7"/>
                  </a:cubicBezTo>
                  <a:cubicBezTo>
                    <a:pt x="5" y="5"/>
                    <a:pt x="7" y="2"/>
                    <a:pt x="6" y="1"/>
                  </a:cubicBezTo>
                  <a:close/>
                </a:path>
              </a:pathLst>
            </a:custGeom>
            <a:solidFill>
              <a:srgbClr val="7F52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6" name="Freeform 1228"/>
            <p:cNvSpPr>
              <a:spLocks/>
            </p:cNvSpPr>
            <p:nvPr/>
          </p:nvSpPr>
          <p:spPr bwMode="auto">
            <a:xfrm>
              <a:off x="2332622" y="2915859"/>
              <a:ext cx="49725" cy="14625"/>
            </a:xfrm>
            <a:custGeom>
              <a:avLst/>
              <a:gdLst>
                <a:gd name="T0" fmla="*/ 6 w 14"/>
                <a:gd name="T1" fmla="*/ 1 h 4"/>
                <a:gd name="T2" fmla="*/ 0 w 14"/>
                <a:gd name="T3" fmla="*/ 0 h 4"/>
                <a:gd name="T4" fmla="*/ 3 w 14"/>
                <a:gd name="T5" fmla="*/ 4 h 4"/>
                <a:gd name="T6" fmla="*/ 6 w 14"/>
                <a:gd name="T7" fmla="*/ 4 h 4"/>
                <a:gd name="T8" fmla="*/ 10 w 14"/>
                <a:gd name="T9" fmla="*/ 4 h 4"/>
                <a:gd name="T10" fmla="*/ 14 w 14"/>
                <a:gd name="T11" fmla="*/ 0 h 4"/>
                <a:gd name="T12" fmla="*/ 6 w 14"/>
                <a:gd name="T1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6" y="1"/>
                  </a:moveTo>
                  <a:cubicBezTo>
                    <a:pt x="4" y="0"/>
                    <a:pt x="0" y="0"/>
                    <a:pt x="0" y="0"/>
                  </a:cubicBezTo>
                  <a:cubicBezTo>
                    <a:pt x="0" y="0"/>
                    <a:pt x="1" y="3"/>
                    <a:pt x="3" y="4"/>
                  </a:cubicBezTo>
                  <a:cubicBezTo>
                    <a:pt x="4" y="4"/>
                    <a:pt x="6" y="4"/>
                    <a:pt x="6" y="4"/>
                  </a:cubicBezTo>
                  <a:cubicBezTo>
                    <a:pt x="7" y="4"/>
                    <a:pt x="9" y="4"/>
                    <a:pt x="10" y="4"/>
                  </a:cubicBezTo>
                  <a:cubicBezTo>
                    <a:pt x="12" y="3"/>
                    <a:pt x="14" y="0"/>
                    <a:pt x="14" y="0"/>
                  </a:cubicBezTo>
                  <a:cubicBezTo>
                    <a:pt x="14" y="0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7F52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7" name="Freeform 1229"/>
            <p:cNvSpPr>
              <a:spLocks/>
            </p:cNvSpPr>
            <p:nvPr/>
          </p:nvSpPr>
          <p:spPr bwMode="auto">
            <a:xfrm>
              <a:off x="2233171" y="2847119"/>
              <a:ext cx="33638" cy="58501"/>
            </a:xfrm>
            <a:custGeom>
              <a:avLst/>
              <a:gdLst>
                <a:gd name="T0" fmla="*/ 5 w 10"/>
                <a:gd name="T1" fmla="*/ 0 h 17"/>
                <a:gd name="T2" fmla="*/ 3 w 10"/>
                <a:gd name="T3" fmla="*/ 9 h 17"/>
                <a:gd name="T4" fmla="*/ 8 w 10"/>
                <a:gd name="T5" fmla="*/ 17 h 17"/>
                <a:gd name="T6" fmla="*/ 9 w 10"/>
                <a:gd name="T7" fmla="*/ 11 h 17"/>
                <a:gd name="T8" fmla="*/ 10 w 10"/>
                <a:gd name="T9" fmla="*/ 7 h 17"/>
                <a:gd name="T10" fmla="*/ 5 w 1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7">
                  <a:moveTo>
                    <a:pt x="5" y="0"/>
                  </a:moveTo>
                  <a:cubicBezTo>
                    <a:pt x="0" y="0"/>
                    <a:pt x="2" y="5"/>
                    <a:pt x="3" y="9"/>
                  </a:cubicBezTo>
                  <a:cubicBezTo>
                    <a:pt x="4" y="13"/>
                    <a:pt x="6" y="17"/>
                    <a:pt x="8" y="17"/>
                  </a:cubicBezTo>
                  <a:cubicBezTo>
                    <a:pt x="9" y="16"/>
                    <a:pt x="9" y="14"/>
                    <a:pt x="9" y="11"/>
                  </a:cubicBezTo>
                  <a:cubicBezTo>
                    <a:pt x="9" y="9"/>
                    <a:pt x="10" y="7"/>
                    <a:pt x="10" y="7"/>
                  </a:cubicBezTo>
                  <a:cubicBezTo>
                    <a:pt x="10" y="4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BF89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8" name="Freeform 1230"/>
            <p:cNvSpPr>
              <a:spLocks/>
            </p:cNvSpPr>
            <p:nvPr/>
          </p:nvSpPr>
          <p:spPr bwMode="auto">
            <a:xfrm>
              <a:off x="2243410" y="2850045"/>
              <a:ext cx="20475" cy="45338"/>
            </a:xfrm>
            <a:custGeom>
              <a:avLst/>
              <a:gdLst>
                <a:gd name="T0" fmla="*/ 1 w 6"/>
                <a:gd name="T1" fmla="*/ 1 h 13"/>
                <a:gd name="T2" fmla="*/ 1 w 6"/>
                <a:gd name="T3" fmla="*/ 7 h 13"/>
                <a:gd name="T4" fmla="*/ 4 w 6"/>
                <a:gd name="T5" fmla="*/ 12 h 13"/>
                <a:gd name="T6" fmla="*/ 4 w 6"/>
                <a:gd name="T7" fmla="*/ 7 h 13"/>
                <a:gd name="T8" fmla="*/ 5 w 6"/>
                <a:gd name="T9" fmla="*/ 4 h 13"/>
                <a:gd name="T10" fmla="*/ 1 w 6"/>
                <a:gd name="T1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3">
                  <a:moveTo>
                    <a:pt x="1" y="1"/>
                  </a:moveTo>
                  <a:cubicBezTo>
                    <a:pt x="0" y="1"/>
                    <a:pt x="1" y="5"/>
                    <a:pt x="1" y="7"/>
                  </a:cubicBezTo>
                  <a:cubicBezTo>
                    <a:pt x="1" y="9"/>
                    <a:pt x="3" y="13"/>
                    <a:pt x="4" y="12"/>
                  </a:cubicBezTo>
                  <a:cubicBezTo>
                    <a:pt x="5" y="11"/>
                    <a:pt x="3" y="8"/>
                    <a:pt x="4" y="7"/>
                  </a:cubicBezTo>
                  <a:cubicBezTo>
                    <a:pt x="5" y="7"/>
                    <a:pt x="6" y="6"/>
                    <a:pt x="5" y="4"/>
                  </a:cubicBezTo>
                  <a:cubicBezTo>
                    <a:pt x="4" y="2"/>
                    <a:pt x="3" y="0"/>
                    <a:pt x="1" y="1"/>
                  </a:cubicBezTo>
                  <a:close/>
                </a:path>
              </a:pathLst>
            </a:custGeom>
            <a:solidFill>
              <a:srgbClr val="915F3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9" name="Freeform 1231"/>
            <p:cNvSpPr>
              <a:spLocks/>
            </p:cNvSpPr>
            <p:nvPr/>
          </p:nvSpPr>
          <p:spPr bwMode="auto">
            <a:xfrm>
              <a:off x="2329698" y="2892458"/>
              <a:ext cx="35100" cy="27788"/>
            </a:xfrm>
            <a:custGeom>
              <a:avLst/>
              <a:gdLst>
                <a:gd name="T0" fmla="*/ 5 w 10"/>
                <a:gd name="T1" fmla="*/ 4 h 8"/>
                <a:gd name="T2" fmla="*/ 1 w 10"/>
                <a:gd name="T3" fmla="*/ 6 h 8"/>
                <a:gd name="T4" fmla="*/ 8 w 10"/>
                <a:gd name="T5" fmla="*/ 8 h 8"/>
                <a:gd name="T6" fmla="*/ 8 w 10"/>
                <a:gd name="T7" fmla="*/ 1 h 8"/>
                <a:gd name="T8" fmla="*/ 5 w 10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5" y="4"/>
                  </a:moveTo>
                  <a:cubicBezTo>
                    <a:pt x="4" y="4"/>
                    <a:pt x="1" y="5"/>
                    <a:pt x="1" y="6"/>
                  </a:cubicBezTo>
                  <a:cubicBezTo>
                    <a:pt x="0" y="8"/>
                    <a:pt x="6" y="8"/>
                    <a:pt x="8" y="8"/>
                  </a:cubicBezTo>
                  <a:cubicBezTo>
                    <a:pt x="10" y="8"/>
                    <a:pt x="8" y="2"/>
                    <a:pt x="8" y="1"/>
                  </a:cubicBezTo>
                  <a:cubicBezTo>
                    <a:pt x="8" y="0"/>
                    <a:pt x="6" y="4"/>
                    <a:pt x="5" y="4"/>
                  </a:cubicBezTo>
                  <a:close/>
                </a:path>
              </a:pathLst>
            </a:custGeom>
            <a:solidFill>
              <a:srgbClr val="D8B19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0" name="Freeform 1232"/>
            <p:cNvSpPr>
              <a:spLocks/>
            </p:cNvSpPr>
            <p:nvPr/>
          </p:nvSpPr>
          <p:spPr bwMode="auto">
            <a:xfrm>
              <a:off x="2337010" y="2968508"/>
              <a:ext cx="40951" cy="20475"/>
            </a:xfrm>
            <a:custGeom>
              <a:avLst/>
              <a:gdLst>
                <a:gd name="T0" fmla="*/ 6 w 12"/>
                <a:gd name="T1" fmla="*/ 2 h 6"/>
                <a:gd name="T2" fmla="*/ 0 w 12"/>
                <a:gd name="T3" fmla="*/ 2 h 6"/>
                <a:gd name="T4" fmla="*/ 5 w 12"/>
                <a:gd name="T5" fmla="*/ 6 h 6"/>
                <a:gd name="T6" fmla="*/ 11 w 12"/>
                <a:gd name="T7" fmla="*/ 4 h 6"/>
                <a:gd name="T8" fmla="*/ 6 w 12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">
                  <a:moveTo>
                    <a:pt x="6" y="2"/>
                  </a:moveTo>
                  <a:cubicBezTo>
                    <a:pt x="4" y="2"/>
                    <a:pt x="0" y="0"/>
                    <a:pt x="0" y="2"/>
                  </a:cubicBezTo>
                  <a:cubicBezTo>
                    <a:pt x="0" y="5"/>
                    <a:pt x="2" y="6"/>
                    <a:pt x="5" y="6"/>
                  </a:cubicBezTo>
                  <a:cubicBezTo>
                    <a:pt x="8" y="6"/>
                    <a:pt x="10" y="6"/>
                    <a:pt x="11" y="4"/>
                  </a:cubicBezTo>
                  <a:cubicBezTo>
                    <a:pt x="12" y="1"/>
                    <a:pt x="7" y="1"/>
                    <a:pt x="6" y="2"/>
                  </a:cubicBezTo>
                  <a:close/>
                </a:path>
              </a:pathLst>
            </a:custGeom>
            <a:solidFill>
              <a:srgbClr val="D8B19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1" name="Freeform 1233"/>
            <p:cNvSpPr>
              <a:spLocks/>
            </p:cNvSpPr>
            <p:nvPr/>
          </p:nvSpPr>
          <p:spPr bwMode="auto">
            <a:xfrm>
              <a:off x="2322385" y="2940721"/>
              <a:ext cx="70201" cy="13163"/>
            </a:xfrm>
            <a:custGeom>
              <a:avLst/>
              <a:gdLst>
                <a:gd name="T0" fmla="*/ 12 w 20"/>
                <a:gd name="T1" fmla="*/ 1 h 4"/>
                <a:gd name="T2" fmla="*/ 9 w 20"/>
                <a:gd name="T3" fmla="*/ 2 h 4"/>
                <a:gd name="T4" fmla="*/ 7 w 20"/>
                <a:gd name="T5" fmla="*/ 0 h 4"/>
                <a:gd name="T6" fmla="*/ 0 w 20"/>
                <a:gd name="T7" fmla="*/ 1 h 4"/>
                <a:gd name="T8" fmla="*/ 9 w 20"/>
                <a:gd name="T9" fmla="*/ 4 h 4"/>
                <a:gd name="T10" fmla="*/ 19 w 20"/>
                <a:gd name="T11" fmla="*/ 1 h 4"/>
                <a:gd name="T12" fmla="*/ 12 w 20"/>
                <a:gd name="T1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12" y="1"/>
                  </a:moveTo>
                  <a:cubicBezTo>
                    <a:pt x="11" y="0"/>
                    <a:pt x="10" y="2"/>
                    <a:pt x="9" y="2"/>
                  </a:cubicBezTo>
                  <a:cubicBezTo>
                    <a:pt x="9" y="2"/>
                    <a:pt x="8" y="0"/>
                    <a:pt x="7" y="0"/>
                  </a:cubicBezTo>
                  <a:cubicBezTo>
                    <a:pt x="5" y="1"/>
                    <a:pt x="0" y="0"/>
                    <a:pt x="0" y="1"/>
                  </a:cubicBezTo>
                  <a:cubicBezTo>
                    <a:pt x="0" y="2"/>
                    <a:pt x="4" y="4"/>
                    <a:pt x="9" y="4"/>
                  </a:cubicBezTo>
                  <a:cubicBezTo>
                    <a:pt x="14" y="4"/>
                    <a:pt x="20" y="2"/>
                    <a:pt x="19" y="1"/>
                  </a:cubicBezTo>
                  <a:cubicBezTo>
                    <a:pt x="19" y="0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7E3F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2" name="Freeform 1234"/>
            <p:cNvSpPr>
              <a:spLocks/>
            </p:cNvSpPr>
            <p:nvPr/>
          </p:nvSpPr>
          <p:spPr bwMode="auto">
            <a:xfrm>
              <a:off x="2326772" y="2950958"/>
              <a:ext cx="38025" cy="10237"/>
            </a:xfrm>
            <a:custGeom>
              <a:avLst/>
              <a:gdLst>
                <a:gd name="T0" fmla="*/ 7 w 11"/>
                <a:gd name="T1" fmla="*/ 2 h 3"/>
                <a:gd name="T2" fmla="*/ 0 w 11"/>
                <a:gd name="T3" fmla="*/ 0 h 3"/>
                <a:gd name="T4" fmla="*/ 5 w 11"/>
                <a:gd name="T5" fmla="*/ 2 h 3"/>
                <a:gd name="T6" fmla="*/ 11 w 11"/>
                <a:gd name="T7" fmla="*/ 2 h 3"/>
                <a:gd name="T8" fmla="*/ 7 w 1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7" y="2"/>
                  </a:moveTo>
                  <a:cubicBezTo>
                    <a:pt x="5" y="2"/>
                    <a:pt x="0" y="0"/>
                    <a:pt x="0" y="0"/>
                  </a:cubicBezTo>
                  <a:cubicBezTo>
                    <a:pt x="0" y="0"/>
                    <a:pt x="4" y="2"/>
                    <a:pt x="5" y="2"/>
                  </a:cubicBezTo>
                  <a:cubicBezTo>
                    <a:pt x="6" y="3"/>
                    <a:pt x="11" y="2"/>
                    <a:pt x="11" y="2"/>
                  </a:cubicBezTo>
                  <a:cubicBezTo>
                    <a:pt x="11" y="1"/>
                    <a:pt x="9" y="1"/>
                    <a:pt x="7" y="2"/>
                  </a:cubicBezTo>
                  <a:close/>
                </a:path>
              </a:pathLst>
            </a:custGeom>
            <a:solidFill>
              <a:srgbClr val="D8B19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" name="Freeform 1235"/>
            <p:cNvSpPr>
              <a:spLocks/>
            </p:cNvSpPr>
            <p:nvPr/>
          </p:nvSpPr>
          <p:spPr bwMode="auto">
            <a:xfrm>
              <a:off x="2316535" y="2850045"/>
              <a:ext cx="13163" cy="17550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2 h 5"/>
                <a:gd name="T4" fmla="*/ 2 w 4"/>
                <a:gd name="T5" fmla="*/ 4 h 5"/>
                <a:gd name="T6" fmla="*/ 4 w 4"/>
                <a:gd name="T7" fmla="*/ 3 h 5"/>
                <a:gd name="T8" fmla="*/ 2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5"/>
                    <a:pt x="4" y="4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04030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4" name="Freeform 1236"/>
            <p:cNvSpPr>
              <a:spLocks/>
            </p:cNvSpPr>
            <p:nvPr/>
          </p:nvSpPr>
          <p:spPr bwMode="auto">
            <a:xfrm>
              <a:off x="2385273" y="2854432"/>
              <a:ext cx="13163" cy="13163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2 h 4"/>
                <a:gd name="T4" fmla="*/ 2 w 4"/>
                <a:gd name="T5" fmla="*/ 4 h 4"/>
                <a:gd name="T6" fmla="*/ 4 w 4"/>
                <a:gd name="T7" fmla="*/ 2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04030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5" name="Freeform 1237"/>
            <p:cNvSpPr>
              <a:spLocks/>
            </p:cNvSpPr>
            <p:nvPr/>
          </p:nvSpPr>
          <p:spPr bwMode="auto">
            <a:xfrm>
              <a:off x="2350173" y="3012384"/>
              <a:ext cx="27788" cy="17550"/>
            </a:xfrm>
            <a:custGeom>
              <a:avLst/>
              <a:gdLst>
                <a:gd name="T0" fmla="*/ 4 w 8"/>
                <a:gd name="T1" fmla="*/ 3 h 5"/>
                <a:gd name="T2" fmla="*/ 0 w 8"/>
                <a:gd name="T3" fmla="*/ 3 h 5"/>
                <a:gd name="T4" fmla="*/ 4 w 8"/>
                <a:gd name="T5" fmla="*/ 5 h 5"/>
                <a:gd name="T6" fmla="*/ 6 w 8"/>
                <a:gd name="T7" fmla="*/ 1 h 5"/>
                <a:gd name="T8" fmla="*/ 4 w 8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4" y="3"/>
                  </a:moveTo>
                  <a:cubicBezTo>
                    <a:pt x="3" y="4"/>
                    <a:pt x="0" y="2"/>
                    <a:pt x="0" y="3"/>
                  </a:cubicBezTo>
                  <a:cubicBezTo>
                    <a:pt x="0" y="3"/>
                    <a:pt x="1" y="5"/>
                    <a:pt x="4" y="5"/>
                  </a:cubicBezTo>
                  <a:cubicBezTo>
                    <a:pt x="6" y="5"/>
                    <a:pt x="8" y="2"/>
                    <a:pt x="6" y="1"/>
                  </a:cubicBezTo>
                  <a:cubicBezTo>
                    <a:pt x="5" y="0"/>
                    <a:pt x="5" y="1"/>
                    <a:pt x="4" y="3"/>
                  </a:cubicBezTo>
                  <a:close/>
                </a:path>
              </a:pathLst>
            </a:custGeom>
            <a:solidFill>
              <a:srgbClr val="8757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6" name="Freeform 1238"/>
            <p:cNvSpPr>
              <a:spLocks/>
            </p:cNvSpPr>
            <p:nvPr/>
          </p:nvSpPr>
          <p:spPr bwMode="auto">
            <a:xfrm>
              <a:off x="2301909" y="2850045"/>
              <a:ext cx="35100" cy="4387"/>
            </a:xfrm>
            <a:custGeom>
              <a:avLst/>
              <a:gdLst>
                <a:gd name="T0" fmla="*/ 8 w 10"/>
                <a:gd name="T1" fmla="*/ 0 h 1"/>
                <a:gd name="T2" fmla="*/ 7 w 10"/>
                <a:gd name="T3" fmla="*/ 0 h 1"/>
                <a:gd name="T4" fmla="*/ 5 w 10"/>
                <a:gd name="T5" fmla="*/ 0 h 1"/>
                <a:gd name="T6" fmla="*/ 3 w 10"/>
                <a:gd name="T7" fmla="*/ 1 h 1"/>
                <a:gd name="T8" fmla="*/ 2 w 10"/>
                <a:gd name="T9" fmla="*/ 1 h 1"/>
                <a:gd name="T10" fmla="*/ 0 w 10"/>
                <a:gd name="T11" fmla="*/ 1 h 1"/>
                <a:gd name="T12" fmla="*/ 0 w 10"/>
                <a:gd name="T13" fmla="*/ 1 h 1"/>
                <a:gd name="T14" fmla="*/ 2 w 10"/>
                <a:gd name="T15" fmla="*/ 1 h 1"/>
                <a:gd name="T16" fmla="*/ 3 w 10"/>
                <a:gd name="T17" fmla="*/ 1 h 1"/>
                <a:gd name="T18" fmla="*/ 5 w 10"/>
                <a:gd name="T19" fmla="*/ 1 h 1"/>
                <a:gd name="T20" fmla="*/ 6 w 10"/>
                <a:gd name="T21" fmla="*/ 1 h 1"/>
                <a:gd name="T22" fmla="*/ 7 w 10"/>
                <a:gd name="T23" fmla="*/ 1 h 1"/>
                <a:gd name="T24" fmla="*/ 8 w 10"/>
                <a:gd name="T25" fmla="*/ 1 h 1"/>
                <a:gd name="T26" fmla="*/ 9 w 10"/>
                <a:gd name="T27" fmla="*/ 1 h 1"/>
                <a:gd name="T28" fmla="*/ 10 w 10"/>
                <a:gd name="T29" fmla="*/ 1 h 1"/>
                <a:gd name="T30" fmla="*/ 10 w 10"/>
                <a:gd name="T31" fmla="*/ 1 h 1"/>
                <a:gd name="T32" fmla="*/ 9 w 10"/>
                <a:gd name="T33" fmla="*/ 1 h 1"/>
                <a:gd name="T34" fmla="*/ 8 w 10"/>
                <a:gd name="T3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4" y="0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7" name="Freeform 1239"/>
            <p:cNvSpPr>
              <a:spLocks/>
            </p:cNvSpPr>
            <p:nvPr/>
          </p:nvSpPr>
          <p:spPr bwMode="auto">
            <a:xfrm>
              <a:off x="2375036" y="2850045"/>
              <a:ext cx="38025" cy="4387"/>
            </a:xfrm>
            <a:custGeom>
              <a:avLst/>
              <a:gdLst>
                <a:gd name="T0" fmla="*/ 8 w 11"/>
                <a:gd name="T1" fmla="*/ 0 h 1"/>
                <a:gd name="T2" fmla="*/ 5 w 11"/>
                <a:gd name="T3" fmla="*/ 0 h 1"/>
                <a:gd name="T4" fmla="*/ 4 w 11"/>
                <a:gd name="T5" fmla="*/ 0 h 1"/>
                <a:gd name="T6" fmla="*/ 3 w 11"/>
                <a:gd name="T7" fmla="*/ 0 h 1"/>
                <a:gd name="T8" fmla="*/ 2 w 11"/>
                <a:gd name="T9" fmla="*/ 0 h 1"/>
                <a:gd name="T10" fmla="*/ 1 w 11"/>
                <a:gd name="T11" fmla="*/ 1 h 1"/>
                <a:gd name="T12" fmla="*/ 0 w 11"/>
                <a:gd name="T13" fmla="*/ 1 h 1"/>
                <a:gd name="T14" fmla="*/ 0 w 11"/>
                <a:gd name="T15" fmla="*/ 1 h 1"/>
                <a:gd name="T16" fmla="*/ 1 w 11"/>
                <a:gd name="T17" fmla="*/ 1 h 1"/>
                <a:gd name="T18" fmla="*/ 2 w 11"/>
                <a:gd name="T19" fmla="*/ 1 h 1"/>
                <a:gd name="T20" fmla="*/ 3 w 11"/>
                <a:gd name="T21" fmla="*/ 1 h 1"/>
                <a:gd name="T22" fmla="*/ 4 w 11"/>
                <a:gd name="T23" fmla="*/ 1 h 1"/>
                <a:gd name="T24" fmla="*/ 5 w 11"/>
                <a:gd name="T25" fmla="*/ 1 h 1"/>
                <a:gd name="T26" fmla="*/ 7 w 11"/>
                <a:gd name="T27" fmla="*/ 1 h 1"/>
                <a:gd name="T28" fmla="*/ 9 w 11"/>
                <a:gd name="T29" fmla="*/ 1 h 1"/>
                <a:gd name="T30" fmla="*/ 11 w 11"/>
                <a:gd name="T31" fmla="*/ 1 h 1"/>
                <a:gd name="T32" fmla="*/ 11 w 11"/>
                <a:gd name="T33" fmla="*/ 1 h 1"/>
                <a:gd name="T34" fmla="*/ 9 w 11"/>
                <a:gd name="T35" fmla="*/ 1 h 1"/>
                <a:gd name="T36" fmla="*/ 8 w 11"/>
                <a:gd name="T3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">
                  <a:moveTo>
                    <a:pt x="8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9" y="1"/>
                  </a:cubicBezTo>
                  <a:cubicBezTo>
                    <a:pt x="9" y="1"/>
                    <a:pt x="8" y="1"/>
                    <a:pt x="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8" name="Freeform 1240"/>
            <p:cNvSpPr>
              <a:spLocks/>
            </p:cNvSpPr>
            <p:nvPr/>
          </p:nvSpPr>
          <p:spPr bwMode="auto">
            <a:xfrm>
              <a:off x="2218546" y="2670155"/>
              <a:ext cx="280802" cy="187202"/>
            </a:xfrm>
            <a:custGeom>
              <a:avLst/>
              <a:gdLst>
                <a:gd name="T0" fmla="*/ 68 w 81"/>
                <a:gd name="T1" fmla="*/ 9 h 54"/>
                <a:gd name="T2" fmla="*/ 38 w 81"/>
                <a:gd name="T3" fmla="*/ 4 h 54"/>
                <a:gd name="T4" fmla="*/ 14 w 81"/>
                <a:gd name="T5" fmla="*/ 7 h 54"/>
                <a:gd name="T6" fmla="*/ 0 w 81"/>
                <a:gd name="T7" fmla="*/ 38 h 54"/>
                <a:gd name="T8" fmla="*/ 10 w 81"/>
                <a:gd name="T9" fmla="*/ 51 h 54"/>
                <a:gd name="T10" fmla="*/ 20 w 81"/>
                <a:gd name="T11" fmla="*/ 48 h 54"/>
                <a:gd name="T12" fmla="*/ 24 w 81"/>
                <a:gd name="T13" fmla="*/ 33 h 54"/>
                <a:gd name="T14" fmla="*/ 40 w 81"/>
                <a:gd name="T15" fmla="*/ 34 h 54"/>
                <a:gd name="T16" fmla="*/ 57 w 81"/>
                <a:gd name="T17" fmla="*/ 32 h 54"/>
                <a:gd name="T18" fmla="*/ 63 w 81"/>
                <a:gd name="T19" fmla="*/ 48 h 54"/>
                <a:gd name="T20" fmla="*/ 65 w 81"/>
                <a:gd name="T21" fmla="*/ 54 h 54"/>
                <a:gd name="T22" fmla="*/ 70 w 81"/>
                <a:gd name="T23" fmla="*/ 51 h 54"/>
                <a:gd name="T24" fmla="*/ 81 w 81"/>
                <a:gd name="T25" fmla="*/ 39 h 54"/>
                <a:gd name="T26" fmla="*/ 68 w 81"/>
                <a:gd name="T27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54">
                  <a:moveTo>
                    <a:pt x="68" y="9"/>
                  </a:moveTo>
                  <a:cubicBezTo>
                    <a:pt x="58" y="4"/>
                    <a:pt x="47" y="2"/>
                    <a:pt x="38" y="4"/>
                  </a:cubicBezTo>
                  <a:cubicBezTo>
                    <a:pt x="29" y="5"/>
                    <a:pt x="21" y="0"/>
                    <a:pt x="14" y="7"/>
                  </a:cubicBezTo>
                  <a:cubicBezTo>
                    <a:pt x="7" y="14"/>
                    <a:pt x="1" y="26"/>
                    <a:pt x="0" y="38"/>
                  </a:cubicBezTo>
                  <a:cubicBezTo>
                    <a:pt x="0" y="47"/>
                    <a:pt x="5" y="48"/>
                    <a:pt x="10" y="51"/>
                  </a:cubicBezTo>
                  <a:cubicBezTo>
                    <a:pt x="15" y="54"/>
                    <a:pt x="20" y="53"/>
                    <a:pt x="20" y="48"/>
                  </a:cubicBezTo>
                  <a:cubicBezTo>
                    <a:pt x="20" y="42"/>
                    <a:pt x="19" y="35"/>
                    <a:pt x="24" y="33"/>
                  </a:cubicBezTo>
                  <a:cubicBezTo>
                    <a:pt x="29" y="30"/>
                    <a:pt x="33" y="34"/>
                    <a:pt x="40" y="34"/>
                  </a:cubicBezTo>
                  <a:cubicBezTo>
                    <a:pt x="46" y="34"/>
                    <a:pt x="54" y="29"/>
                    <a:pt x="57" y="32"/>
                  </a:cubicBezTo>
                  <a:cubicBezTo>
                    <a:pt x="61" y="34"/>
                    <a:pt x="60" y="43"/>
                    <a:pt x="63" y="48"/>
                  </a:cubicBezTo>
                  <a:cubicBezTo>
                    <a:pt x="66" y="52"/>
                    <a:pt x="63" y="53"/>
                    <a:pt x="65" y="54"/>
                  </a:cubicBezTo>
                  <a:cubicBezTo>
                    <a:pt x="68" y="54"/>
                    <a:pt x="66" y="52"/>
                    <a:pt x="70" y="51"/>
                  </a:cubicBezTo>
                  <a:cubicBezTo>
                    <a:pt x="74" y="50"/>
                    <a:pt x="81" y="47"/>
                    <a:pt x="81" y="39"/>
                  </a:cubicBezTo>
                  <a:cubicBezTo>
                    <a:pt x="81" y="32"/>
                    <a:pt x="77" y="13"/>
                    <a:pt x="68" y="9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9" name="Freeform 1241"/>
            <p:cNvSpPr>
              <a:spLocks/>
            </p:cNvSpPr>
            <p:nvPr/>
          </p:nvSpPr>
          <p:spPr bwMode="auto">
            <a:xfrm>
              <a:off x="2198071" y="2649681"/>
              <a:ext cx="311516" cy="270565"/>
            </a:xfrm>
            <a:custGeom>
              <a:avLst/>
              <a:gdLst>
                <a:gd name="T0" fmla="*/ 78 w 90"/>
                <a:gd name="T1" fmla="*/ 15 h 78"/>
                <a:gd name="T2" fmla="*/ 47 w 90"/>
                <a:gd name="T3" fmla="*/ 1 h 78"/>
                <a:gd name="T4" fmla="*/ 16 w 90"/>
                <a:gd name="T5" fmla="*/ 14 h 78"/>
                <a:gd name="T6" fmla="*/ 0 w 90"/>
                <a:gd name="T7" fmla="*/ 43 h 78"/>
                <a:gd name="T8" fmla="*/ 19 w 90"/>
                <a:gd name="T9" fmla="*/ 57 h 78"/>
                <a:gd name="T10" fmla="*/ 26 w 90"/>
                <a:gd name="T11" fmla="*/ 54 h 78"/>
                <a:gd name="T12" fmla="*/ 30 w 90"/>
                <a:gd name="T13" fmla="*/ 39 h 78"/>
                <a:gd name="T14" fmla="*/ 46 w 90"/>
                <a:gd name="T15" fmla="*/ 40 h 78"/>
                <a:gd name="T16" fmla="*/ 63 w 90"/>
                <a:gd name="T17" fmla="*/ 38 h 78"/>
                <a:gd name="T18" fmla="*/ 70 w 90"/>
                <a:gd name="T19" fmla="*/ 52 h 78"/>
                <a:gd name="T20" fmla="*/ 71 w 90"/>
                <a:gd name="T21" fmla="*/ 60 h 78"/>
                <a:gd name="T22" fmla="*/ 77 w 90"/>
                <a:gd name="T23" fmla="*/ 54 h 78"/>
                <a:gd name="T24" fmla="*/ 90 w 90"/>
                <a:gd name="T25" fmla="*/ 50 h 78"/>
                <a:gd name="T26" fmla="*/ 78 w 90"/>
                <a:gd name="T2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78">
                  <a:moveTo>
                    <a:pt x="78" y="15"/>
                  </a:moveTo>
                  <a:cubicBezTo>
                    <a:pt x="68" y="11"/>
                    <a:pt x="56" y="0"/>
                    <a:pt x="47" y="1"/>
                  </a:cubicBezTo>
                  <a:cubicBezTo>
                    <a:pt x="37" y="2"/>
                    <a:pt x="25" y="0"/>
                    <a:pt x="16" y="14"/>
                  </a:cubicBezTo>
                  <a:cubicBezTo>
                    <a:pt x="11" y="22"/>
                    <a:pt x="0" y="16"/>
                    <a:pt x="0" y="43"/>
                  </a:cubicBezTo>
                  <a:cubicBezTo>
                    <a:pt x="0" y="78"/>
                    <a:pt x="16" y="45"/>
                    <a:pt x="19" y="57"/>
                  </a:cubicBezTo>
                  <a:cubicBezTo>
                    <a:pt x="20" y="63"/>
                    <a:pt x="26" y="59"/>
                    <a:pt x="26" y="54"/>
                  </a:cubicBezTo>
                  <a:cubicBezTo>
                    <a:pt x="26" y="48"/>
                    <a:pt x="25" y="41"/>
                    <a:pt x="30" y="39"/>
                  </a:cubicBezTo>
                  <a:cubicBezTo>
                    <a:pt x="35" y="36"/>
                    <a:pt x="39" y="40"/>
                    <a:pt x="46" y="40"/>
                  </a:cubicBezTo>
                  <a:cubicBezTo>
                    <a:pt x="52" y="40"/>
                    <a:pt x="60" y="35"/>
                    <a:pt x="63" y="38"/>
                  </a:cubicBezTo>
                  <a:cubicBezTo>
                    <a:pt x="67" y="40"/>
                    <a:pt x="68" y="48"/>
                    <a:pt x="70" y="52"/>
                  </a:cubicBezTo>
                  <a:cubicBezTo>
                    <a:pt x="73" y="56"/>
                    <a:pt x="69" y="59"/>
                    <a:pt x="71" y="60"/>
                  </a:cubicBezTo>
                  <a:cubicBezTo>
                    <a:pt x="74" y="60"/>
                    <a:pt x="73" y="55"/>
                    <a:pt x="77" y="54"/>
                  </a:cubicBezTo>
                  <a:cubicBezTo>
                    <a:pt x="80" y="53"/>
                    <a:pt x="90" y="58"/>
                    <a:pt x="90" y="50"/>
                  </a:cubicBezTo>
                  <a:cubicBezTo>
                    <a:pt x="90" y="42"/>
                    <a:pt x="88" y="19"/>
                    <a:pt x="78" y="15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0" name="Freeform 1242"/>
            <p:cNvSpPr>
              <a:spLocks/>
            </p:cNvSpPr>
            <p:nvPr/>
          </p:nvSpPr>
          <p:spPr bwMode="auto">
            <a:xfrm>
              <a:off x="2190759" y="2798857"/>
              <a:ext cx="17550" cy="20475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2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4" y="5"/>
                    <a:pt x="5" y="4"/>
                    <a:pt x="5" y="3"/>
                  </a:cubicBezTo>
                  <a:cubicBezTo>
                    <a:pt x="5" y="1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1" name="Freeform 1243"/>
            <p:cNvSpPr>
              <a:spLocks/>
            </p:cNvSpPr>
            <p:nvPr/>
          </p:nvSpPr>
          <p:spPr bwMode="auto">
            <a:xfrm>
              <a:off x="2190759" y="2819332"/>
              <a:ext cx="21937" cy="17550"/>
            </a:xfrm>
            <a:custGeom>
              <a:avLst/>
              <a:gdLst>
                <a:gd name="T0" fmla="*/ 3 w 6"/>
                <a:gd name="T1" fmla="*/ 0 h 5"/>
                <a:gd name="T2" fmla="*/ 0 w 6"/>
                <a:gd name="T3" fmla="*/ 3 h 5"/>
                <a:gd name="T4" fmla="*/ 3 w 6"/>
                <a:gd name="T5" fmla="*/ 5 h 5"/>
                <a:gd name="T6" fmla="*/ 6 w 6"/>
                <a:gd name="T7" fmla="*/ 2 h 5"/>
                <a:gd name="T8" fmla="*/ 3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" y="5"/>
                    <a:pt x="6" y="3"/>
                    <a:pt x="6" y="2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2" name="Freeform 1244"/>
            <p:cNvSpPr>
              <a:spLocks/>
            </p:cNvSpPr>
            <p:nvPr/>
          </p:nvSpPr>
          <p:spPr bwMode="auto">
            <a:xfrm>
              <a:off x="2195146" y="2836882"/>
              <a:ext cx="20475" cy="20475"/>
            </a:xfrm>
            <a:custGeom>
              <a:avLst/>
              <a:gdLst>
                <a:gd name="T0" fmla="*/ 2 w 6"/>
                <a:gd name="T1" fmla="*/ 0 h 6"/>
                <a:gd name="T2" fmla="*/ 1 w 6"/>
                <a:gd name="T3" fmla="*/ 4 h 6"/>
                <a:gd name="T4" fmla="*/ 3 w 6"/>
                <a:gd name="T5" fmla="*/ 6 h 6"/>
                <a:gd name="T6" fmla="*/ 5 w 6"/>
                <a:gd name="T7" fmla="*/ 5 h 6"/>
                <a:gd name="T8" fmla="*/ 6 w 6"/>
                <a:gd name="T9" fmla="*/ 3 h 6"/>
                <a:gd name="T10" fmla="*/ 6 w 6"/>
                <a:gd name="T11" fmla="*/ 2 h 6"/>
                <a:gd name="T12" fmla="*/ 2 w 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cubicBezTo>
                    <a:pt x="1" y="0"/>
                    <a:pt x="0" y="2"/>
                    <a:pt x="1" y="4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3" y="6"/>
                    <a:pt x="4" y="6"/>
                    <a:pt x="5" y="5"/>
                  </a:cubicBezTo>
                  <a:cubicBezTo>
                    <a:pt x="5" y="4"/>
                    <a:pt x="5" y="4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5" y="1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3" name="Freeform 1245"/>
            <p:cNvSpPr>
              <a:spLocks/>
            </p:cNvSpPr>
            <p:nvPr/>
          </p:nvSpPr>
          <p:spPr bwMode="auto">
            <a:xfrm>
              <a:off x="2208309" y="2847119"/>
              <a:ext cx="24863" cy="20475"/>
            </a:xfrm>
            <a:custGeom>
              <a:avLst/>
              <a:gdLst>
                <a:gd name="T0" fmla="*/ 3 w 7"/>
                <a:gd name="T1" fmla="*/ 0 h 6"/>
                <a:gd name="T2" fmla="*/ 2 w 7"/>
                <a:gd name="T3" fmla="*/ 1 h 6"/>
                <a:gd name="T4" fmla="*/ 1 w 7"/>
                <a:gd name="T5" fmla="*/ 2 h 6"/>
                <a:gd name="T6" fmla="*/ 1 w 7"/>
                <a:gd name="T7" fmla="*/ 4 h 6"/>
                <a:gd name="T8" fmla="*/ 4 w 7"/>
                <a:gd name="T9" fmla="*/ 5 h 6"/>
                <a:gd name="T10" fmla="*/ 6 w 7"/>
                <a:gd name="T11" fmla="*/ 2 h 6"/>
                <a:gd name="T12" fmla="*/ 3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3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1" y="5"/>
                    <a:pt x="3" y="6"/>
                    <a:pt x="4" y="5"/>
                  </a:cubicBezTo>
                  <a:cubicBezTo>
                    <a:pt x="6" y="5"/>
                    <a:pt x="7" y="3"/>
                    <a:pt x="6" y="2"/>
                  </a:cubicBezTo>
                  <a:cubicBezTo>
                    <a:pt x="5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4" name="Freeform 1246"/>
            <p:cNvSpPr>
              <a:spLocks/>
            </p:cNvSpPr>
            <p:nvPr/>
          </p:nvSpPr>
          <p:spPr bwMode="auto">
            <a:xfrm>
              <a:off x="2225859" y="2836882"/>
              <a:ext cx="20475" cy="20475"/>
            </a:xfrm>
            <a:custGeom>
              <a:avLst/>
              <a:gdLst>
                <a:gd name="T0" fmla="*/ 1 w 6"/>
                <a:gd name="T1" fmla="*/ 1 h 6"/>
                <a:gd name="T2" fmla="*/ 1 w 6"/>
                <a:gd name="T3" fmla="*/ 5 h 6"/>
                <a:gd name="T4" fmla="*/ 5 w 6"/>
                <a:gd name="T5" fmla="*/ 5 h 6"/>
                <a:gd name="T6" fmla="*/ 5 w 6"/>
                <a:gd name="T7" fmla="*/ 1 h 6"/>
                <a:gd name="T8" fmla="*/ 1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1"/>
                  </a:moveTo>
                  <a:cubicBezTo>
                    <a:pt x="0" y="2"/>
                    <a:pt x="0" y="3"/>
                    <a:pt x="1" y="5"/>
                  </a:cubicBezTo>
                  <a:cubicBezTo>
                    <a:pt x="2" y="6"/>
                    <a:pt x="3" y="6"/>
                    <a:pt x="5" y="5"/>
                  </a:cubicBezTo>
                  <a:cubicBezTo>
                    <a:pt x="6" y="4"/>
                    <a:pt x="6" y="3"/>
                    <a:pt x="5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5" name="Freeform 1247"/>
            <p:cNvSpPr>
              <a:spLocks/>
            </p:cNvSpPr>
            <p:nvPr/>
          </p:nvSpPr>
          <p:spPr bwMode="auto">
            <a:xfrm>
              <a:off x="2243410" y="2826645"/>
              <a:ext cx="20475" cy="20475"/>
            </a:xfrm>
            <a:custGeom>
              <a:avLst/>
              <a:gdLst>
                <a:gd name="T0" fmla="*/ 3 w 6"/>
                <a:gd name="T1" fmla="*/ 0 h 6"/>
                <a:gd name="T2" fmla="*/ 1 w 6"/>
                <a:gd name="T3" fmla="*/ 1 h 6"/>
                <a:gd name="T4" fmla="*/ 0 w 6"/>
                <a:gd name="T5" fmla="*/ 2 h 6"/>
                <a:gd name="T6" fmla="*/ 0 w 6"/>
                <a:gd name="T7" fmla="*/ 4 h 6"/>
                <a:gd name="T8" fmla="*/ 2 w 6"/>
                <a:gd name="T9" fmla="*/ 6 h 6"/>
                <a:gd name="T10" fmla="*/ 3 w 6"/>
                <a:gd name="T11" fmla="*/ 6 h 6"/>
                <a:gd name="T12" fmla="*/ 3 w 6"/>
                <a:gd name="T13" fmla="*/ 6 h 6"/>
                <a:gd name="T14" fmla="*/ 3 w 6"/>
                <a:gd name="T15" fmla="*/ 6 h 6"/>
                <a:gd name="T16" fmla="*/ 5 w 6"/>
                <a:gd name="T17" fmla="*/ 5 h 6"/>
                <a:gd name="T18" fmla="*/ 6 w 6"/>
                <a:gd name="T19" fmla="*/ 2 h 6"/>
                <a:gd name="T20" fmla="*/ 3 w 6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1" y="5"/>
                    <a:pt x="1" y="5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6" name="Freeform 1248"/>
            <p:cNvSpPr>
              <a:spLocks/>
            </p:cNvSpPr>
            <p:nvPr/>
          </p:nvSpPr>
          <p:spPr bwMode="auto">
            <a:xfrm>
              <a:off x="2253647" y="2839808"/>
              <a:ext cx="17550" cy="24863"/>
            </a:xfrm>
            <a:custGeom>
              <a:avLst/>
              <a:gdLst>
                <a:gd name="T0" fmla="*/ 5 w 5"/>
                <a:gd name="T1" fmla="*/ 2 h 7"/>
                <a:gd name="T2" fmla="*/ 5 w 5"/>
                <a:gd name="T3" fmla="*/ 1 h 7"/>
                <a:gd name="T4" fmla="*/ 4 w 5"/>
                <a:gd name="T5" fmla="*/ 1 h 7"/>
                <a:gd name="T6" fmla="*/ 3 w 5"/>
                <a:gd name="T7" fmla="*/ 0 h 7"/>
                <a:gd name="T8" fmla="*/ 2 w 5"/>
                <a:gd name="T9" fmla="*/ 1 h 7"/>
                <a:gd name="T10" fmla="*/ 0 w 5"/>
                <a:gd name="T11" fmla="*/ 2 h 7"/>
                <a:gd name="T12" fmla="*/ 0 w 5"/>
                <a:gd name="T13" fmla="*/ 2 h 7"/>
                <a:gd name="T14" fmla="*/ 0 w 5"/>
                <a:gd name="T15" fmla="*/ 3 h 7"/>
                <a:gd name="T16" fmla="*/ 1 w 5"/>
                <a:gd name="T17" fmla="*/ 5 h 7"/>
                <a:gd name="T18" fmla="*/ 4 w 5"/>
                <a:gd name="T19" fmla="*/ 6 h 7"/>
                <a:gd name="T20" fmla="*/ 5 w 5"/>
                <a:gd name="T21" fmla="*/ 5 h 7"/>
                <a:gd name="T22" fmla="*/ 5 w 5"/>
                <a:gd name="T23" fmla="*/ 3 h 7"/>
                <a:gd name="T24" fmla="*/ 5 w 5"/>
                <a:gd name="T2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" h="7">
                  <a:moveTo>
                    <a:pt x="5" y="2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1" y="6"/>
                    <a:pt x="3" y="7"/>
                    <a:pt x="4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7" name="Freeform 1249"/>
            <p:cNvSpPr>
              <a:spLocks/>
            </p:cNvSpPr>
            <p:nvPr/>
          </p:nvSpPr>
          <p:spPr bwMode="auto">
            <a:xfrm>
              <a:off x="2271197" y="2844195"/>
              <a:ext cx="20475" cy="20475"/>
            </a:xfrm>
            <a:custGeom>
              <a:avLst/>
              <a:gdLst>
                <a:gd name="T0" fmla="*/ 4 w 6"/>
                <a:gd name="T1" fmla="*/ 0 h 6"/>
                <a:gd name="T2" fmla="*/ 1 w 6"/>
                <a:gd name="T3" fmla="*/ 0 h 6"/>
                <a:gd name="T4" fmla="*/ 0 w 6"/>
                <a:gd name="T5" fmla="*/ 2 h 6"/>
                <a:gd name="T6" fmla="*/ 0 w 6"/>
                <a:gd name="T7" fmla="*/ 4 h 6"/>
                <a:gd name="T8" fmla="*/ 1 w 6"/>
                <a:gd name="T9" fmla="*/ 5 h 6"/>
                <a:gd name="T10" fmla="*/ 4 w 6"/>
                <a:gd name="T11" fmla="*/ 5 h 6"/>
                <a:gd name="T12" fmla="*/ 5 w 6"/>
                <a:gd name="T13" fmla="*/ 2 h 6"/>
                <a:gd name="T14" fmla="*/ 4 w 6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3" y="0"/>
                    <a:pt x="1" y="0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2" y="6"/>
                    <a:pt x="4" y="5"/>
                    <a:pt x="4" y="5"/>
                  </a:cubicBezTo>
                  <a:cubicBezTo>
                    <a:pt x="5" y="4"/>
                    <a:pt x="6" y="3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8" name="Freeform 1250"/>
            <p:cNvSpPr>
              <a:spLocks/>
            </p:cNvSpPr>
            <p:nvPr/>
          </p:nvSpPr>
          <p:spPr bwMode="auto">
            <a:xfrm>
              <a:off x="2278509" y="2826645"/>
              <a:ext cx="20475" cy="20475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1 w 6"/>
                <a:gd name="T5" fmla="*/ 4 h 6"/>
                <a:gd name="T6" fmla="*/ 2 w 6"/>
                <a:gd name="T7" fmla="*/ 5 h 6"/>
                <a:gd name="T8" fmla="*/ 4 w 6"/>
                <a:gd name="T9" fmla="*/ 5 h 6"/>
                <a:gd name="T10" fmla="*/ 6 w 6"/>
                <a:gd name="T11" fmla="*/ 3 h 6"/>
                <a:gd name="T12" fmla="*/ 3 w 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1" y="4"/>
                    <a:pt x="1" y="5"/>
                    <a:pt x="2" y="5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5" y="5"/>
                    <a:pt x="5" y="4"/>
                    <a:pt x="6" y="3"/>
                  </a:cubicBezTo>
                  <a:cubicBezTo>
                    <a:pt x="6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9" name="Freeform 1251"/>
            <p:cNvSpPr>
              <a:spLocks/>
            </p:cNvSpPr>
            <p:nvPr/>
          </p:nvSpPr>
          <p:spPr bwMode="auto">
            <a:xfrm>
              <a:off x="2278509" y="2806170"/>
              <a:ext cx="20475" cy="20475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0" name="Freeform 1252"/>
            <p:cNvSpPr>
              <a:spLocks/>
            </p:cNvSpPr>
            <p:nvPr/>
          </p:nvSpPr>
          <p:spPr bwMode="auto">
            <a:xfrm>
              <a:off x="2281434" y="2784231"/>
              <a:ext cx="20475" cy="21937"/>
            </a:xfrm>
            <a:custGeom>
              <a:avLst/>
              <a:gdLst>
                <a:gd name="T0" fmla="*/ 4 w 6"/>
                <a:gd name="T1" fmla="*/ 1 h 6"/>
                <a:gd name="T2" fmla="*/ 2 w 6"/>
                <a:gd name="T3" fmla="*/ 1 h 6"/>
                <a:gd name="T4" fmla="*/ 0 w 6"/>
                <a:gd name="T5" fmla="*/ 2 h 6"/>
                <a:gd name="T6" fmla="*/ 2 w 6"/>
                <a:gd name="T7" fmla="*/ 6 h 6"/>
                <a:gd name="T8" fmla="*/ 5 w 6"/>
                <a:gd name="T9" fmla="*/ 5 h 6"/>
                <a:gd name="T10" fmla="*/ 5 w 6"/>
                <a:gd name="T11" fmla="*/ 3 h 6"/>
                <a:gd name="T12" fmla="*/ 4 w 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4" y="1"/>
                  </a:moveTo>
                  <a:cubicBezTo>
                    <a:pt x="4" y="1"/>
                    <a:pt x="3" y="0"/>
                    <a:pt x="2" y="1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6" y="4"/>
                    <a:pt x="6" y="3"/>
                    <a:pt x="5" y="3"/>
                  </a:cubicBezTo>
                  <a:cubicBezTo>
                    <a:pt x="5" y="2"/>
                    <a:pt x="5" y="2"/>
                    <a:pt x="4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1" name="Freeform 1253"/>
            <p:cNvSpPr>
              <a:spLocks/>
            </p:cNvSpPr>
            <p:nvPr/>
          </p:nvSpPr>
          <p:spPr bwMode="auto">
            <a:xfrm>
              <a:off x="2291672" y="2771070"/>
              <a:ext cx="20475" cy="20475"/>
            </a:xfrm>
            <a:custGeom>
              <a:avLst/>
              <a:gdLst>
                <a:gd name="T0" fmla="*/ 5 w 6"/>
                <a:gd name="T1" fmla="*/ 1 h 6"/>
                <a:gd name="T2" fmla="*/ 2 w 6"/>
                <a:gd name="T3" fmla="*/ 1 h 6"/>
                <a:gd name="T4" fmla="*/ 1 w 6"/>
                <a:gd name="T5" fmla="*/ 3 h 6"/>
                <a:gd name="T6" fmla="*/ 1 w 6"/>
                <a:gd name="T7" fmla="*/ 5 h 6"/>
                <a:gd name="T8" fmla="*/ 3 w 6"/>
                <a:gd name="T9" fmla="*/ 6 h 6"/>
                <a:gd name="T10" fmla="*/ 5 w 6"/>
                <a:gd name="T11" fmla="*/ 6 h 6"/>
                <a:gd name="T12" fmla="*/ 6 w 6"/>
                <a:gd name="T13" fmla="*/ 5 h 6"/>
                <a:gd name="T14" fmla="*/ 6 w 6"/>
                <a:gd name="T15" fmla="*/ 3 h 6"/>
                <a:gd name="T16" fmla="*/ 5 w 6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0" y="4"/>
                    <a:pt x="1" y="5"/>
                    <a:pt x="1" y="5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6"/>
                    <a:pt x="5" y="5"/>
                    <a:pt x="6" y="5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2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2" name="Freeform 1254"/>
            <p:cNvSpPr>
              <a:spLocks/>
            </p:cNvSpPr>
            <p:nvPr/>
          </p:nvSpPr>
          <p:spPr bwMode="auto">
            <a:xfrm>
              <a:off x="2312148" y="2771070"/>
              <a:ext cx="20475" cy="20475"/>
            </a:xfrm>
            <a:custGeom>
              <a:avLst/>
              <a:gdLst>
                <a:gd name="T0" fmla="*/ 4 w 6"/>
                <a:gd name="T1" fmla="*/ 0 h 6"/>
                <a:gd name="T2" fmla="*/ 1 w 6"/>
                <a:gd name="T3" fmla="*/ 1 h 6"/>
                <a:gd name="T4" fmla="*/ 0 w 6"/>
                <a:gd name="T5" fmla="*/ 3 h 6"/>
                <a:gd name="T6" fmla="*/ 1 w 6"/>
                <a:gd name="T7" fmla="*/ 5 h 6"/>
                <a:gd name="T8" fmla="*/ 2 w 6"/>
                <a:gd name="T9" fmla="*/ 6 h 6"/>
                <a:gd name="T10" fmla="*/ 6 w 6"/>
                <a:gd name="T11" fmla="*/ 4 h 6"/>
                <a:gd name="T12" fmla="*/ 4 w 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4" y="6"/>
                    <a:pt x="5" y="5"/>
                    <a:pt x="6" y="4"/>
                  </a:cubicBezTo>
                  <a:cubicBezTo>
                    <a:pt x="6" y="2"/>
                    <a:pt x="5" y="1"/>
                    <a:pt x="4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3" name="Freeform 1255"/>
            <p:cNvSpPr>
              <a:spLocks/>
            </p:cNvSpPr>
            <p:nvPr/>
          </p:nvSpPr>
          <p:spPr bwMode="auto">
            <a:xfrm>
              <a:off x="2329698" y="2773994"/>
              <a:ext cx="20475" cy="24863"/>
            </a:xfrm>
            <a:custGeom>
              <a:avLst/>
              <a:gdLst>
                <a:gd name="T0" fmla="*/ 4 w 6"/>
                <a:gd name="T1" fmla="*/ 1 h 7"/>
                <a:gd name="T2" fmla="*/ 1 w 6"/>
                <a:gd name="T3" fmla="*/ 3 h 7"/>
                <a:gd name="T4" fmla="*/ 3 w 6"/>
                <a:gd name="T5" fmla="*/ 6 h 7"/>
                <a:gd name="T6" fmla="*/ 6 w 6"/>
                <a:gd name="T7" fmla="*/ 4 h 7"/>
                <a:gd name="T8" fmla="*/ 4 w 6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4" y="1"/>
                  </a:moveTo>
                  <a:cubicBezTo>
                    <a:pt x="3" y="0"/>
                    <a:pt x="1" y="1"/>
                    <a:pt x="1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4" y="7"/>
                    <a:pt x="6" y="6"/>
                    <a:pt x="6" y="4"/>
                  </a:cubicBezTo>
                  <a:cubicBezTo>
                    <a:pt x="6" y="3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4" name="Freeform 1256"/>
            <p:cNvSpPr>
              <a:spLocks/>
            </p:cNvSpPr>
            <p:nvPr/>
          </p:nvSpPr>
          <p:spPr bwMode="auto">
            <a:xfrm>
              <a:off x="2350173" y="2778381"/>
              <a:ext cx="20475" cy="20475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4"/>
                    <a:pt x="6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5" name="Freeform 1257"/>
            <p:cNvSpPr>
              <a:spLocks/>
            </p:cNvSpPr>
            <p:nvPr/>
          </p:nvSpPr>
          <p:spPr bwMode="auto">
            <a:xfrm>
              <a:off x="2367723" y="2773994"/>
              <a:ext cx="20475" cy="20475"/>
            </a:xfrm>
            <a:custGeom>
              <a:avLst/>
              <a:gdLst>
                <a:gd name="T0" fmla="*/ 3 w 6"/>
                <a:gd name="T1" fmla="*/ 0 h 6"/>
                <a:gd name="T2" fmla="*/ 1 w 6"/>
                <a:gd name="T3" fmla="*/ 4 h 6"/>
                <a:gd name="T4" fmla="*/ 4 w 6"/>
                <a:gd name="T5" fmla="*/ 6 h 6"/>
                <a:gd name="T6" fmla="*/ 6 w 6"/>
                <a:gd name="T7" fmla="*/ 2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1"/>
                    <a:pt x="0" y="2"/>
                    <a:pt x="1" y="4"/>
                  </a:cubicBezTo>
                  <a:cubicBezTo>
                    <a:pt x="1" y="5"/>
                    <a:pt x="2" y="6"/>
                    <a:pt x="4" y="6"/>
                  </a:cubicBezTo>
                  <a:cubicBezTo>
                    <a:pt x="6" y="5"/>
                    <a:pt x="6" y="4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6" name="Freeform 1258"/>
            <p:cNvSpPr>
              <a:spLocks/>
            </p:cNvSpPr>
            <p:nvPr/>
          </p:nvSpPr>
          <p:spPr bwMode="auto">
            <a:xfrm>
              <a:off x="2388197" y="2768144"/>
              <a:ext cx="17550" cy="23400"/>
            </a:xfrm>
            <a:custGeom>
              <a:avLst/>
              <a:gdLst>
                <a:gd name="T0" fmla="*/ 2 w 5"/>
                <a:gd name="T1" fmla="*/ 1 h 7"/>
                <a:gd name="T2" fmla="*/ 0 w 5"/>
                <a:gd name="T3" fmla="*/ 4 h 7"/>
                <a:gd name="T4" fmla="*/ 3 w 5"/>
                <a:gd name="T5" fmla="*/ 6 h 7"/>
                <a:gd name="T6" fmla="*/ 5 w 5"/>
                <a:gd name="T7" fmla="*/ 3 h 7"/>
                <a:gd name="T8" fmla="*/ 2 w 5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2" y="1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6"/>
                    <a:pt x="2" y="7"/>
                    <a:pt x="3" y="6"/>
                  </a:cubicBezTo>
                  <a:cubicBezTo>
                    <a:pt x="5" y="6"/>
                    <a:pt x="5" y="5"/>
                    <a:pt x="5" y="3"/>
                  </a:cubicBezTo>
                  <a:cubicBezTo>
                    <a:pt x="5" y="2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7" name="Freeform 1259"/>
            <p:cNvSpPr>
              <a:spLocks/>
            </p:cNvSpPr>
            <p:nvPr/>
          </p:nvSpPr>
          <p:spPr bwMode="auto">
            <a:xfrm>
              <a:off x="2405748" y="2771070"/>
              <a:ext cx="20475" cy="17550"/>
            </a:xfrm>
            <a:custGeom>
              <a:avLst/>
              <a:gdLst>
                <a:gd name="T0" fmla="*/ 1 w 6"/>
                <a:gd name="T1" fmla="*/ 0 h 5"/>
                <a:gd name="T2" fmla="*/ 0 w 6"/>
                <a:gd name="T3" fmla="*/ 2 h 5"/>
                <a:gd name="T4" fmla="*/ 1 w 6"/>
                <a:gd name="T5" fmla="*/ 4 h 5"/>
                <a:gd name="T6" fmla="*/ 2 w 6"/>
                <a:gd name="T7" fmla="*/ 5 h 5"/>
                <a:gd name="T8" fmla="*/ 5 w 6"/>
                <a:gd name="T9" fmla="*/ 5 h 5"/>
                <a:gd name="T10" fmla="*/ 6 w 6"/>
                <a:gd name="T11" fmla="*/ 3 h 5"/>
                <a:gd name="T12" fmla="*/ 5 w 6"/>
                <a:gd name="T13" fmla="*/ 0 h 5"/>
                <a:gd name="T14" fmla="*/ 1 w 6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4" y="5"/>
                    <a:pt x="5" y="5"/>
                  </a:cubicBezTo>
                  <a:cubicBezTo>
                    <a:pt x="6" y="4"/>
                    <a:pt x="6" y="4"/>
                    <a:pt x="6" y="3"/>
                  </a:cubicBezTo>
                  <a:cubicBezTo>
                    <a:pt x="6" y="2"/>
                    <a:pt x="6" y="1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8" name="Freeform 1260"/>
            <p:cNvSpPr>
              <a:spLocks/>
            </p:cNvSpPr>
            <p:nvPr/>
          </p:nvSpPr>
          <p:spPr bwMode="auto">
            <a:xfrm>
              <a:off x="2415986" y="2784231"/>
              <a:ext cx="20475" cy="21937"/>
            </a:xfrm>
            <a:custGeom>
              <a:avLst/>
              <a:gdLst>
                <a:gd name="T0" fmla="*/ 2 w 6"/>
                <a:gd name="T1" fmla="*/ 1 h 6"/>
                <a:gd name="T2" fmla="*/ 1 w 6"/>
                <a:gd name="T3" fmla="*/ 4 h 6"/>
                <a:gd name="T4" fmla="*/ 4 w 6"/>
                <a:gd name="T5" fmla="*/ 6 h 6"/>
                <a:gd name="T6" fmla="*/ 6 w 6"/>
                <a:gd name="T7" fmla="*/ 2 h 6"/>
                <a:gd name="T8" fmla="*/ 2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1" y="2"/>
                    <a:pt x="0" y="3"/>
                    <a:pt x="1" y="4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6" y="5"/>
                    <a:pt x="6" y="4"/>
                    <a:pt x="6" y="2"/>
                  </a:cubicBezTo>
                  <a:cubicBezTo>
                    <a:pt x="5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9" name="Freeform 1261"/>
            <p:cNvSpPr>
              <a:spLocks/>
            </p:cNvSpPr>
            <p:nvPr/>
          </p:nvSpPr>
          <p:spPr bwMode="auto">
            <a:xfrm>
              <a:off x="2423298" y="2801782"/>
              <a:ext cx="20475" cy="24863"/>
            </a:xfrm>
            <a:custGeom>
              <a:avLst/>
              <a:gdLst>
                <a:gd name="T0" fmla="*/ 2 w 6"/>
                <a:gd name="T1" fmla="*/ 1 h 7"/>
                <a:gd name="T2" fmla="*/ 1 w 6"/>
                <a:gd name="T3" fmla="*/ 4 h 7"/>
                <a:gd name="T4" fmla="*/ 4 w 6"/>
                <a:gd name="T5" fmla="*/ 6 h 7"/>
                <a:gd name="T6" fmla="*/ 6 w 6"/>
                <a:gd name="T7" fmla="*/ 2 h 7"/>
                <a:gd name="T8" fmla="*/ 2 w 6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2" y="1"/>
                  </a:moveTo>
                  <a:cubicBezTo>
                    <a:pt x="1" y="1"/>
                    <a:pt x="0" y="3"/>
                    <a:pt x="1" y="4"/>
                  </a:cubicBezTo>
                  <a:cubicBezTo>
                    <a:pt x="1" y="6"/>
                    <a:pt x="3" y="7"/>
                    <a:pt x="4" y="6"/>
                  </a:cubicBezTo>
                  <a:cubicBezTo>
                    <a:pt x="6" y="5"/>
                    <a:pt x="6" y="4"/>
                    <a:pt x="6" y="2"/>
                  </a:cubicBezTo>
                  <a:cubicBezTo>
                    <a:pt x="5" y="1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0" name="Freeform 1262"/>
            <p:cNvSpPr>
              <a:spLocks/>
            </p:cNvSpPr>
            <p:nvPr/>
          </p:nvSpPr>
          <p:spPr bwMode="auto">
            <a:xfrm>
              <a:off x="2433536" y="2822257"/>
              <a:ext cx="17550" cy="24863"/>
            </a:xfrm>
            <a:custGeom>
              <a:avLst/>
              <a:gdLst>
                <a:gd name="T0" fmla="*/ 5 w 5"/>
                <a:gd name="T1" fmla="*/ 0 h 7"/>
                <a:gd name="T2" fmla="*/ 4 w 5"/>
                <a:gd name="T3" fmla="*/ 0 h 7"/>
                <a:gd name="T4" fmla="*/ 3 w 5"/>
                <a:gd name="T5" fmla="*/ 0 h 7"/>
                <a:gd name="T6" fmla="*/ 1 w 5"/>
                <a:gd name="T7" fmla="*/ 0 h 7"/>
                <a:gd name="T8" fmla="*/ 0 w 5"/>
                <a:gd name="T9" fmla="*/ 2 h 7"/>
                <a:gd name="T10" fmla="*/ 0 w 5"/>
                <a:gd name="T11" fmla="*/ 3 h 7"/>
                <a:gd name="T12" fmla="*/ 0 w 5"/>
                <a:gd name="T13" fmla="*/ 3 h 7"/>
                <a:gd name="T14" fmla="*/ 0 w 5"/>
                <a:gd name="T15" fmla="*/ 4 h 7"/>
                <a:gd name="T16" fmla="*/ 0 w 5"/>
                <a:gd name="T17" fmla="*/ 4 h 7"/>
                <a:gd name="T18" fmla="*/ 1 w 5"/>
                <a:gd name="T19" fmla="*/ 4 h 7"/>
                <a:gd name="T20" fmla="*/ 1 w 5"/>
                <a:gd name="T21" fmla="*/ 5 h 7"/>
                <a:gd name="T22" fmla="*/ 1 w 5"/>
                <a:gd name="T23" fmla="*/ 5 h 7"/>
                <a:gd name="T24" fmla="*/ 1 w 5"/>
                <a:gd name="T25" fmla="*/ 6 h 7"/>
                <a:gd name="T26" fmla="*/ 3 w 5"/>
                <a:gd name="T27" fmla="*/ 5 h 7"/>
                <a:gd name="T28" fmla="*/ 5 w 5"/>
                <a:gd name="T29" fmla="*/ 3 h 7"/>
                <a:gd name="T30" fmla="*/ 5 w 5"/>
                <a:gd name="T31" fmla="*/ 3 h 7"/>
                <a:gd name="T32" fmla="*/ 5 w 5"/>
                <a:gd name="T33" fmla="*/ 1 h 7"/>
                <a:gd name="T34" fmla="*/ 5 w 5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4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1" name="Freeform 1263"/>
            <p:cNvSpPr>
              <a:spLocks/>
            </p:cNvSpPr>
            <p:nvPr/>
          </p:nvSpPr>
          <p:spPr bwMode="auto">
            <a:xfrm>
              <a:off x="2433536" y="2829569"/>
              <a:ext cx="20475" cy="35100"/>
            </a:xfrm>
            <a:custGeom>
              <a:avLst/>
              <a:gdLst>
                <a:gd name="T0" fmla="*/ 3 w 6"/>
                <a:gd name="T1" fmla="*/ 3 h 10"/>
                <a:gd name="T2" fmla="*/ 1 w 6"/>
                <a:gd name="T3" fmla="*/ 7 h 10"/>
                <a:gd name="T4" fmla="*/ 1 w 6"/>
                <a:gd name="T5" fmla="*/ 9 h 10"/>
                <a:gd name="T6" fmla="*/ 2 w 6"/>
                <a:gd name="T7" fmla="*/ 9 h 10"/>
                <a:gd name="T8" fmla="*/ 4 w 6"/>
                <a:gd name="T9" fmla="*/ 8 h 10"/>
                <a:gd name="T10" fmla="*/ 5 w 6"/>
                <a:gd name="T11" fmla="*/ 3 h 10"/>
                <a:gd name="T12" fmla="*/ 5 w 6"/>
                <a:gd name="T13" fmla="*/ 1 h 10"/>
                <a:gd name="T14" fmla="*/ 6 w 6"/>
                <a:gd name="T15" fmla="*/ 0 h 10"/>
                <a:gd name="T16" fmla="*/ 5 w 6"/>
                <a:gd name="T17" fmla="*/ 1 h 10"/>
                <a:gd name="T18" fmla="*/ 3 w 6"/>
                <a:gd name="T1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10">
                  <a:moveTo>
                    <a:pt x="3" y="3"/>
                  </a:moveTo>
                  <a:cubicBezTo>
                    <a:pt x="2" y="4"/>
                    <a:pt x="1" y="6"/>
                    <a:pt x="1" y="7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10"/>
                    <a:pt x="1" y="10"/>
                    <a:pt x="2" y="9"/>
                  </a:cubicBezTo>
                  <a:cubicBezTo>
                    <a:pt x="3" y="9"/>
                    <a:pt x="3" y="9"/>
                    <a:pt x="4" y="8"/>
                  </a:cubicBezTo>
                  <a:cubicBezTo>
                    <a:pt x="4" y="6"/>
                    <a:pt x="4" y="4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5" y="2"/>
                    <a:pt x="4" y="2"/>
                    <a:pt x="3" y="3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2" name="Freeform 1264"/>
            <p:cNvSpPr>
              <a:spLocks/>
            </p:cNvSpPr>
            <p:nvPr/>
          </p:nvSpPr>
          <p:spPr bwMode="auto">
            <a:xfrm>
              <a:off x="2446698" y="2829569"/>
              <a:ext cx="11700" cy="35100"/>
            </a:xfrm>
            <a:custGeom>
              <a:avLst/>
              <a:gdLst>
                <a:gd name="T0" fmla="*/ 2 w 3"/>
                <a:gd name="T1" fmla="*/ 2 h 10"/>
                <a:gd name="T2" fmla="*/ 2 w 3"/>
                <a:gd name="T3" fmla="*/ 0 h 10"/>
                <a:gd name="T4" fmla="*/ 1 w 3"/>
                <a:gd name="T5" fmla="*/ 2 h 10"/>
                <a:gd name="T6" fmla="*/ 0 w 3"/>
                <a:gd name="T7" fmla="*/ 6 h 10"/>
                <a:gd name="T8" fmla="*/ 0 w 3"/>
                <a:gd name="T9" fmla="*/ 8 h 10"/>
                <a:gd name="T10" fmla="*/ 0 w 3"/>
                <a:gd name="T11" fmla="*/ 9 h 10"/>
                <a:gd name="T12" fmla="*/ 0 w 3"/>
                <a:gd name="T13" fmla="*/ 10 h 10"/>
                <a:gd name="T14" fmla="*/ 1 w 3"/>
                <a:gd name="T15" fmla="*/ 10 h 10"/>
                <a:gd name="T16" fmla="*/ 2 w 3"/>
                <a:gd name="T17" fmla="*/ 8 h 10"/>
                <a:gd name="T18" fmla="*/ 3 w 3"/>
                <a:gd name="T19" fmla="*/ 6 h 10"/>
                <a:gd name="T20" fmla="*/ 2 w 3"/>
                <a:gd name="T21" fmla="*/ 4 h 10"/>
                <a:gd name="T22" fmla="*/ 2 w 3"/>
                <a:gd name="T2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10">
                  <a:moveTo>
                    <a:pt x="2" y="2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1"/>
                    <a:pt x="1" y="2"/>
                  </a:cubicBezTo>
                  <a:cubicBezTo>
                    <a:pt x="1" y="3"/>
                    <a:pt x="1" y="4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2" y="10"/>
                    <a:pt x="2" y="8"/>
                  </a:cubicBezTo>
                  <a:cubicBezTo>
                    <a:pt x="3" y="7"/>
                    <a:pt x="3" y="6"/>
                    <a:pt x="3" y="6"/>
                  </a:cubicBezTo>
                  <a:cubicBezTo>
                    <a:pt x="3" y="5"/>
                    <a:pt x="3" y="4"/>
                    <a:pt x="2" y="4"/>
                  </a:cubicBezTo>
                  <a:cubicBezTo>
                    <a:pt x="2" y="3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3" name="Freeform 1265"/>
            <p:cNvSpPr>
              <a:spLocks/>
            </p:cNvSpPr>
            <p:nvPr/>
          </p:nvSpPr>
          <p:spPr bwMode="auto">
            <a:xfrm>
              <a:off x="2454011" y="2826645"/>
              <a:ext cx="20475" cy="20475"/>
            </a:xfrm>
            <a:custGeom>
              <a:avLst/>
              <a:gdLst>
                <a:gd name="T0" fmla="*/ 4 w 6"/>
                <a:gd name="T1" fmla="*/ 0 h 6"/>
                <a:gd name="T2" fmla="*/ 3 w 6"/>
                <a:gd name="T3" fmla="*/ 0 h 6"/>
                <a:gd name="T4" fmla="*/ 2 w 6"/>
                <a:gd name="T5" fmla="*/ 0 h 6"/>
                <a:gd name="T6" fmla="*/ 1 w 6"/>
                <a:gd name="T7" fmla="*/ 1 h 6"/>
                <a:gd name="T8" fmla="*/ 0 w 6"/>
                <a:gd name="T9" fmla="*/ 2 h 6"/>
                <a:gd name="T10" fmla="*/ 0 w 6"/>
                <a:gd name="T11" fmla="*/ 2 h 6"/>
                <a:gd name="T12" fmla="*/ 0 w 6"/>
                <a:gd name="T13" fmla="*/ 5 h 6"/>
                <a:gd name="T14" fmla="*/ 1 w 6"/>
                <a:gd name="T15" fmla="*/ 6 h 6"/>
                <a:gd name="T16" fmla="*/ 2 w 6"/>
                <a:gd name="T17" fmla="*/ 6 h 6"/>
                <a:gd name="T18" fmla="*/ 3 w 6"/>
                <a:gd name="T19" fmla="*/ 6 h 6"/>
                <a:gd name="T20" fmla="*/ 3 w 6"/>
                <a:gd name="T21" fmla="*/ 6 h 6"/>
                <a:gd name="T22" fmla="*/ 3 w 6"/>
                <a:gd name="T23" fmla="*/ 6 h 6"/>
                <a:gd name="T24" fmla="*/ 6 w 6"/>
                <a:gd name="T25" fmla="*/ 3 h 6"/>
                <a:gd name="T26" fmla="*/ 5 w 6"/>
                <a:gd name="T27" fmla="*/ 1 h 6"/>
                <a:gd name="T28" fmla="*/ 4 w 6"/>
                <a:gd name="T2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5"/>
                    <a:pt x="6" y="3"/>
                  </a:cubicBezTo>
                  <a:cubicBezTo>
                    <a:pt x="6" y="2"/>
                    <a:pt x="5" y="2"/>
                    <a:pt x="5" y="1"/>
                  </a:cubicBezTo>
                  <a:cubicBezTo>
                    <a:pt x="5" y="1"/>
                    <a:pt x="4" y="1"/>
                    <a:pt x="4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4" name="Freeform 1266"/>
            <p:cNvSpPr>
              <a:spLocks/>
            </p:cNvSpPr>
            <p:nvPr/>
          </p:nvSpPr>
          <p:spPr bwMode="auto">
            <a:xfrm>
              <a:off x="2471561" y="2826645"/>
              <a:ext cx="20475" cy="20475"/>
            </a:xfrm>
            <a:custGeom>
              <a:avLst/>
              <a:gdLst>
                <a:gd name="T0" fmla="*/ 4 w 6"/>
                <a:gd name="T1" fmla="*/ 1 h 6"/>
                <a:gd name="T2" fmla="*/ 1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4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1"/>
                  </a:moveTo>
                  <a:cubicBezTo>
                    <a:pt x="2" y="0"/>
                    <a:pt x="1" y="2"/>
                    <a:pt x="1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5" name="Freeform 1267"/>
            <p:cNvSpPr>
              <a:spLocks/>
            </p:cNvSpPr>
            <p:nvPr/>
          </p:nvSpPr>
          <p:spPr bwMode="auto">
            <a:xfrm>
              <a:off x="2492036" y="2826645"/>
              <a:ext cx="20475" cy="20475"/>
            </a:xfrm>
            <a:custGeom>
              <a:avLst/>
              <a:gdLst>
                <a:gd name="T0" fmla="*/ 4 w 6"/>
                <a:gd name="T1" fmla="*/ 1 h 6"/>
                <a:gd name="T2" fmla="*/ 2 w 6"/>
                <a:gd name="T3" fmla="*/ 0 h 6"/>
                <a:gd name="T4" fmla="*/ 1 w 6"/>
                <a:gd name="T5" fmla="*/ 0 h 6"/>
                <a:gd name="T6" fmla="*/ 0 w 6"/>
                <a:gd name="T7" fmla="*/ 3 h 6"/>
                <a:gd name="T8" fmla="*/ 1 w 6"/>
                <a:gd name="T9" fmla="*/ 5 h 6"/>
                <a:gd name="T10" fmla="*/ 4 w 6"/>
                <a:gd name="T11" fmla="*/ 5 h 6"/>
                <a:gd name="T12" fmla="*/ 6 w 6"/>
                <a:gd name="T13" fmla="*/ 4 h 6"/>
                <a:gd name="T14" fmla="*/ 6 w 6"/>
                <a:gd name="T15" fmla="*/ 2 h 6"/>
                <a:gd name="T16" fmla="*/ 4 w 6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4" y="1"/>
                  </a:moveTo>
                  <a:cubicBezTo>
                    <a:pt x="4" y="0"/>
                    <a:pt x="3" y="1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1" y="5"/>
                    <a:pt x="1" y="5"/>
                  </a:cubicBezTo>
                  <a:cubicBezTo>
                    <a:pt x="2" y="6"/>
                    <a:pt x="3" y="6"/>
                    <a:pt x="4" y="5"/>
                  </a:cubicBezTo>
                  <a:cubicBezTo>
                    <a:pt x="5" y="5"/>
                    <a:pt x="5" y="4"/>
                    <a:pt x="6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6" name="Freeform 1268"/>
            <p:cNvSpPr>
              <a:spLocks/>
            </p:cNvSpPr>
            <p:nvPr/>
          </p:nvSpPr>
          <p:spPr bwMode="auto">
            <a:xfrm>
              <a:off x="2499349" y="2809094"/>
              <a:ext cx="20475" cy="20475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1 w 6"/>
                <a:gd name="T5" fmla="*/ 5 h 6"/>
                <a:gd name="T6" fmla="*/ 2 w 6"/>
                <a:gd name="T7" fmla="*/ 6 h 6"/>
                <a:gd name="T8" fmla="*/ 5 w 6"/>
                <a:gd name="T9" fmla="*/ 5 h 6"/>
                <a:gd name="T10" fmla="*/ 5 w 6"/>
                <a:gd name="T11" fmla="*/ 3 h 6"/>
                <a:gd name="T12" fmla="*/ 3 w 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ubicBezTo>
                    <a:pt x="1" y="5"/>
                    <a:pt x="2" y="5"/>
                    <a:pt x="2" y="6"/>
                  </a:cubicBezTo>
                  <a:cubicBezTo>
                    <a:pt x="3" y="6"/>
                    <a:pt x="4" y="6"/>
                    <a:pt x="5" y="5"/>
                  </a:cubicBezTo>
                  <a:cubicBezTo>
                    <a:pt x="5" y="5"/>
                    <a:pt x="6" y="4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7" name="Freeform 1269"/>
            <p:cNvSpPr>
              <a:spLocks/>
            </p:cNvSpPr>
            <p:nvPr/>
          </p:nvSpPr>
          <p:spPr bwMode="auto">
            <a:xfrm>
              <a:off x="2499349" y="2788620"/>
              <a:ext cx="17550" cy="20475"/>
            </a:xfrm>
            <a:custGeom>
              <a:avLst/>
              <a:gdLst>
                <a:gd name="T0" fmla="*/ 2 w 5"/>
                <a:gd name="T1" fmla="*/ 1 h 6"/>
                <a:gd name="T2" fmla="*/ 0 w 5"/>
                <a:gd name="T3" fmla="*/ 4 h 6"/>
                <a:gd name="T4" fmla="*/ 3 w 5"/>
                <a:gd name="T5" fmla="*/ 6 h 6"/>
                <a:gd name="T6" fmla="*/ 5 w 5"/>
                <a:gd name="T7" fmla="*/ 3 h 6"/>
                <a:gd name="T8" fmla="*/ 2 w 5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2" y="1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1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8" name="Freeform 1270"/>
            <p:cNvSpPr>
              <a:spLocks/>
            </p:cNvSpPr>
            <p:nvPr/>
          </p:nvSpPr>
          <p:spPr bwMode="auto">
            <a:xfrm>
              <a:off x="2496424" y="2771070"/>
              <a:ext cx="20475" cy="20475"/>
            </a:xfrm>
            <a:custGeom>
              <a:avLst/>
              <a:gdLst>
                <a:gd name="T0" fmla="*/ 2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5 w 6"/>
                <a:gd name="T7" fmla="*/ 2 h 6"/>
                <a:gd name="T8" fmla="*/ 2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5" y="5"/>
                    <a:pt x="6" y="4"/>
                    <a:pt x="5" y="2"/>
                  </a:cubicBezTo>
                  <a:cubicBezTo>
                    <a:pt x="5" y="1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9" name="Freeform 1271"/>
            <p:cNvSpPr>
              <a:spLocks/>
            </p:cNvSpPr>
            <p:nvPr/>
          </p:nvSpPr>
          <p:spPr bwMode="auto">
            <a:xfrm>
              <a:off x="2492036" y="2750594"/>
              <a:ext cx="20475" cy="20475"/>
            </a:xfrm>
            <a:custGeom>
              <a:avLst/>
              <a:gdLst>
                <a:gd name="T0" fmla="*/ 2 w 6"/>
                <a:gd name="T1" fmla="*/ 1 h 6"/>
                <a:gd name="T2" fmla="*/ 0 w 6"/>
                <a:gd name="T3" fmla="*/ 4 h 6"/>
                <a:gd name="T4" fmla="*/ 3 w 6"/>
                <a:gd name="T5" fmla="*/ 6 h 6"/>
                <a:gd name="T6" fmla="*/ 5 w 6"/>
                <a:gd name="T7" fmla="*/ 3 h 6"/>
                <a:gd name="T8" fmla="*/ 2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5" y="6"/>
                    <a:pt x="6" y="4"/>
                    <a:pt x="5" y="3"/>
                  </a:cubicBezTo>
                  <a:cubicBezTo>
                    <a:pt x="5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0" name="Freeform 1272"/>
            <p:cNvSpPr>
              <a:spLocks/>
            </p:cNvSpPr>
            <p:nvPr/>
          </p:nvSpPr>
          <p:spPr bwMode="auto">
            <a:xfrm>
              <a:off x="2484724" y="2733043"/>
              <a:ext cx="21937" cy="20475"/>
            </a:xfrm>
            <a:custGeom>
              <a:avLst/>
              <a:gdLst>
                <a:gd name="T0" fmla="*/ 2 w 6"/>
                <a:gd name="T1" fmla="*/ 0 h 6"/>
                <a:gd name="T2" fmla="*/ 1 w 6"/>
                <a:gd name="T3" fmla="*/ 4 h 6"/>
                <a:gd name="T4" fmla="*/ 4 w 6"/>
                <a:gd name="T5" fmla="*/ 6 h 6"/>
                <a:gd name="T6" fmla="*/ 6 w 6"/>
                <a:gd name="T7" fmla="*/ 2 h 6"/>
                <a:gd name="T8" fmla="*/ 2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cubicBezTo>
                    <a:pt x="1" y="1"/>
                    <a:pt x="0" y="2"/>
                    <a:pt x="1" y="4"/>
                  </a:cubicBezTo>
                  <a:cubicBezTo>
                    <a:pt x="1" y="5"/>
                    <a:pt x="3" y="6"/>
                    <a:pt x="4" y="6"/>
                  </a:cubicBezTo>
                  <a:cubicBezTo>
                    <a:pt x="5" y="5"/>
                    <a:pt x="6" y="4"/>
                    <a:pt x="6" y="2"/>
                  </a:cubicBezTo>
                  <a:cubicBezTo>
                    <a:pt x="5" y="0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1" name="Freeform 1273"/>
            <p:cNvSpPr>
              <a:spLocks/>
            </p:cNvSpPr>
            <p:nvPr/>
          </p:nvSpPr>
          <p:spPr bwMode="auto">
            <a:xfrm>
              <a:off x="2478874" y="2712569"/>
              <a:ext cx="20475" cy="23400"/>
            </a:xfrm>
            <a:custGeom>
              <a:avLst/>
              <a:gdLst>
                <a:gd name="T0" fmla="*/ 2 w 6"/>
                <a:gd name="T1" fmla="*/ 1 h 7"/>
                <a:gd name="T2" fmla="*/ 1 w 6"/>
                <a:gd name="T3" fmla="*/ 5 h 7"/>
                <a:gd name="T4" fmla="*/ 4 w 6"/>
                <a:gd name="T5" fmla="*/ 6 h 7"/>
                <a:gd name="T6" fmla="*/ 5 w 6"/>
                <a:gd name="T7" fmla="*/ 2 h 7"/>
                <a:gd name="T8" fmla="*/ 2 w 6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2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1" y="6"/>
                    <a:pt x="3" y="7"/>
                    <a:pt x="4" y="6"/>
                  </a:cubicBezTo>
                  <a:cubicBezTo>
                    <a:pt x="6" y="6"/>
                    <a:pt x="6" y="4"/>
                    <a:pt x="5" y="2"/>
                  </a:cubicBezTo>
                  <a:cubicBezTo>
                    <a:pt x="5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2" name="Freeform 1274"/>
            <p:cNvSpPr>
              <a:spLocks/>
            </p:cNvSpPr>
            <p:nvPr/>
          </p:nvSpPr>
          <p:spPr bwMode="auto">
            <a:xfrm>
              <a:off x="2468637" y="2697943"/>
              <a:ext cx="20475" cy="20475"/>
            </a:xfrm>
            <a:custGeom>
              <a:avLst/>
              <a:gdLst>
                <a:gd name="T0" fmla="*/ 2 w 6"/>
                <a:gd name="T1" fmla="*/ 0 h 6"/>
                <a:gd name="T2" fmla="*/ 1 w 6"/>
                <a:gd name="T3" fmla="*/ 2 h 6"/>
                <a:gd name="T4" fmla="*/ 0 w 6"/>
                <a:gd name="T5" fmla="*/ 4 h 6"/>
                <a:gd name="T6" fmla="*/ 1 w 6"/>
                <a:gd name="T7" fmla="*/ 5 h 6"/>
                <a:gd name="T8" fmla="*/ 5 w 6"/>
                <a:gd name="T9" fmla="*/ 5 h 6"/>
                <a:gd name="T10" fmla="*/ 5 w 6"/>
                <a:gd name="T11" fmla="*/ 1 h 6"/>
                <a:gd name="T12" fmla="*/ 2 w 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2" y="6"/>
                    <a:pt x="3" y="6"/>
                    <a:pt x="5" y="5"/>
                  </a:cubicBezTo>
                  <a:cubicBezTo>
                    <a:pt x="6" y="5"/>
                    <a:pt x="6" y="3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3" name="Freeform 1275"/>
            <p:cNvSpPr>
              <a:spLocks/>
            </p:cNvSpPr>
            <p:nvPr/>
          </p:nvSpPr>
          <p:spPr bwMode="auto">
            <a:xfrm>
              <a:off x="2451087" y="2687706"/>
              <a:ext cx="20475" cy="20475"/>
            </a:xfrm>
            <a:custGeom>
              <a:avLst/>
              <a:gdLst>
                <a:gd name="T0" fmla="*/ 4 w 6"/>
                <a:gd name="T1" fmla="*/ 1 h 6"/>
                <a:gd name="T2" fmla="*/ 1 w 6"/>
                <a:gd name="T3" fmla="*/ 2 h 6"/>
                <a:gd name="T4" fmla="*/ 2 w 6"/>
                <a:gd name="T5" fmla="*/ 6 h 6"/>
                <a:gd name="T6" fmla="*/ 4 w 6"/>
                <a:gd name="T7" fmla="*/ 6 h 6"/>
                <a:gd name="T8" fmla="*/ 6 w 6"/>
                <a:gd name="T9" fmla="*/ 5 h 6"/>
                <a:gd name="T10" fmla="*/ 6 w 6"/>
                <a:gd name="T11" fmla="*/ 2 h 6"/>
                <a:gd name="T12" fmla="*/ 4 w 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4" y="1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5" y="6"/>
                    <a:pt x="5" y="5"/>
                    <a:pt x="6" y="5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4" name="Freeform 1276"/>
            <p:cNvSpPr>
              <a:spLocks/>
            </p:cNvSpPr>
            <p:nvPr/>
          </p:nvSpPr>
          <p:spPr bwMode="auto">
            <a:xfrm>
              <a:off x="2433536" y="2677468"/>
              <a:ext cx="20475" cy="24863"/>
            </a:xfrm>
            <a:custGeom>
              <a:avLst/>
              <a:gdLst>
                <a:gd name="T0" fmla="*/ 5 w 6"/>
                <a:gd name="T1" fmla="*/ 1 h 7"/>
                <a:gd name="T2" fmla="*/ 1 w 6"/>
                <a:gd name="T3" fmla="*/ 2 h 7"/>
                <a:gd name="T4" fmla="*/ 2 w 6"/>
                <a:gd name="T5" fmla="*/ 6 h 7"/>
                <a:gd name="T6" fmla="*/ 6 w 6"/>
                <a:gd name="T7" fmla="*/ 5 h 7"/>
                <a:gd name="T8" fmla="*/ 5 w 6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5" y="1"/>
                  </a:move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3" y="7"/>
                    <a:pt x="5" y="6"/>
                    <a:pt x="6" y="5"/>
                  </a:cubicBezTo>
                  <a:cubicBezTo>
                    <a:pt x="6" y="4"/>
                    <a:pt x="6" y="2"/>
                    <a:pt x="5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5" name="Freeform 1277"/>
            <p:cNvSpPr>
              <a:spLocks/>
            </p:cNvSpPr>
            <p:nvPr/>
          </p:nvSpPr>
          <p:spPr bwMode="auto">
            <a:xfrm>
              <a:off x="2415986" y="2667231"/>
              <a:ext cx="24863" cy="23400"/>
            </a:xfrm>
            <a:custGeom>
              <a:avLst/>
              <a:gdLst>
                <a:gd name="T0" fmla="*/ 5 w 7"/>
                <a:gd name="T1" fmla="*/ 1 h 7"/>
                <a:gd name="T2" fmla="*/ 1 w 7"/>
                <a:gd name="T3" fmla="*/ 2 h 7"/>
                <a:gd name="T4" fmla="*/ 2 w 7"/>
                <a:gd name="T5" fmla="*/ 6 h 7"/>
                <a:gd name="T6" fmla="*/ 6 w 7"/>
                <a:gd name="T7" fmla="*/ 5 h 7"/>
                <a:gd name="T8" fmla="*/ 5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5" y="1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3" y="7"/>
                    <a:pt x="5" y="6"/>
                    <a:pt x="6" y="5"/>
                  </a:cubicBezTo>
                  <a:cubicBezTo>
                    <a:pt x="7" y="4"/>
                    <a:pt x="6" y="2"/>
                    <a:pt x="5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6" name="Freeform 1278"/>
            <p:cNvSpPr>
              <a:spLocks/>
            </p:cNvSpPr>
            <p:nvPr/>
          </p:nvSpPr>
          <p:spPr bwMode="auto">
            <a:xfrm>
              <a:off x="2402823" y="2659918"/>
              <a:ext cx="20475" cy="20475"/>
            </a:xfrm>
            <a:custGeom>
              <a:avLst/>
              <a:gdLst>
                <a:gd name="T0" fmla="*/ 4 w 6"/>
                <a:gd name="T1" fmla="*/ 0 h 6"/>
                <a:gd name="T2" fmla="*/ 0 w 6"/>
                <a:gd name="T3" fmla="*/ 1 h 6"/>
                <a:gd name="T4" fmla="*/ 1 w 6"/>
                <a:gd name="T5" fmla="*/ 5 h 6"/>
                <a:gd name="T6" fmla="*/ 5 w 6"/>
                <a:gd name="T7" fmla="*/ 4 h 6"/>
                <a:gd name="T8" fmla="*/ 4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3" y="6"/>
                    <a:pt x="4" y="5"/>
                    <a:pt x="5" y="4"/>
                  </a:cubicBezTo>
                  <a:cubicBezTo>
                    <a:pt x="6" y="3"/>
                    <a:pt x="5" y="1"/>
                    <a:pt x="4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7" name="Freeform 1279"/>
            <p:cNvSpPr>
              <a:spLocks/>
            </p:cNvSpPr>
            <p:nvPr/>
          </p:nvSpPr>
          <p:spPr bwMode="auto">
            <a:xfrm>
              <a:off x="2385273" y="2649681"/>
              <a:ext cx="20475" cy="20475"/>
            </a:xfrm>
            <a:custGeom>
              <a:avLst/>
              <a:gdLst>
                <a:gd name="T0" fmla="*/ 4 w 6"/>
                <a:gd name="T1" fmla="*/ 1 h 6"/>
                <a:gd name="T2" fmla="*/ 0 w 6"/>
                <a:gd name="T3" fmla="*/ 2 h 6"/>
                <a:gd name="T4" fmla="*/ 2 w 6"/>
                <a:gd name="T5" fmla="*/ 6 h 6"/>
                <a:gd name="T6" fmla="*/ 5 w 6"/>
                <a:gd name="T7" fmla="*/ 4 h 6"/>
                <a:gd name="T8" fmla="*/ 4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1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3" y="6"/>
                    <a:pt x="5" y="6"/>
                    <a:pt x="5" y="4"/>
                  </a:cubicBezTo>
                  <a:cubicBezTo>
                    <a:pt x="6" y="3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8" name="Freeform 1280"/>
            <p:cNvSpPr>
              <a:spLocks/>
            </p:cNvSpPr>
            <p:nvPr/>
          </p:nvSpPr>
          <p:spPr bwMode="auto">
            <a:xfrm>
              <a:off x="2367723" y="2642368"/>
              <a:ext cx="20475" cy="21937"/>
            </a:xfrm>
            <a:custGeom>
              <a:avLst/>
              <a:gdLst>
                <a:gd name="T0" fmla="*/ 3 w 6"/>
                <a:gd name="T1" fmla="*/ 1 h 6"/>
                <a:gd name="T2" fmla="*/ 0 w 6"/>
                <a:gd name="T3" fmla="*/ 3 h 6"/>
                <a:gd name="T4" fmla="*/ 2 w 6"/>
                <a:gd name="T5" fmla="*/ 6 h 6"/>
                <a:gd name="T6" fmla="*/ 5 w 6"/>
                <a:gd name="T7" fmla="*/ 4 h 6"/>
                <a:gd name="T8" fmla="*/ 3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1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3" y="6"/>
                    <a:pt x="5" y="6"/>
                    <a:pt x="5" y="4"/>
                  </a:cubicBezTo>
                  <a:cubicBezTo>
                    <a:pt x="6" y="3"/>
                    <a:pt x="5" y="1"/>
                    <a:pt x="3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9" name="Freeform 1281"/>
            <p:cNvSpPr>
              <a:spLocks/>
            </p:cNvSpPr>
            <p:nvPr/>
          </p:nvSpPr>
          <p:spPr bwMode="auto">
            <a:xfrm>
              <a:off x="2347248" y="2642368"/>
              <a:ext cx="20475" cy="21937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5 w 6"/>
                <a:gd name="T7" fmla="*/ 5 h 6"/>
                <a:gd name="T8" fmla="*/ 6 w 6"/>
                <a:gd name="T9" fmla="*/ 3 h 6"/>
                <a:gd name="T10" fmla="*/ 5 w 6"/>
                <a:gd name="T11" fmla="*/ 1 h 6"/>
                <a:gd name="T12" fmla="*/ 3 w 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4" y="6"/>
                    <a:pt x="5" y="5"/>
                    <a:pt x="5" y="5"/>
                  </a:cubicBezTo>
                  <a:cubicBezTo>
                    <a:pt x="5" y="4"/>
                    <a:pt x="6" y="4"/>
                    <a:pt x="6" y="3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4" y="1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0" name="Freeform 1282"/>
            <p:cNvSpPr>
              <a:spLocks/>
            </p:cNvSpPr>
            <p:nvPr/>
          </p:nvSpPr>
          <p:spPr bwMode="auto">
            <a:xfrm>
              <a:off x="2329698" y="2646755"/>
              <a:ext cx="17550" cy="17550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3 h 5"/>
                <a:gd name="T4" fmla="*/ 3 w 5"/>
                <a:gd name="T5" fmla="*/ 5 h 5"/>
                <a:gd name="T6" fmla="*/ 5 w 5"/>
                <a:gd name="T7" fmla="*/ 2 h 5"/>
                <a:gd name="T8" fmla="*/ 2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" y="5"/>
                    <a:pt x="5" y="4"/>
                    <a:pt x="5" y="2"/>
                  </a:cubicBezTo>
                  <a:cubicBezTo>
                    <a:pt x="5" y="1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1" name="Freeform 1283"/>
            <p:cNvSpPr>
              <a:spLocks/>
            </p:cNvSpPr>
            <p:nvPr/>
          </p:nvSpPr>
          <p:spPr bwMode="auto">
            <a:xfrm>
              <a:off x="2309222" y="2646755"/>
              <a:ext cx="20475" cy="20475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4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5" y="6"/>
                    <a:pt x="6" y="4"/>
                    <a:pt x="6" y="3"/>
                  </a:cubicBezTo>
                  <a:cubicBezTo>
                    <a:pt x="6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2" name="Freeform 1284"/>
            <p:cNvSpPr>
              <a:spLocks/>
            </p:cNvSpPr>
            <p:nvPr/>
          </p:nvSpPr>
          <p:spPr bwMode="auto">
            <a:xfrm>
              <a:off x="2288747" y="2649681"/>
              <a:ext cx="20475" cy="20475"/>
            </a:xfrm>
            <a:custGeom>
              <a:avLst/>
              <a:gdLst>
                <a:gd name="T0" fmla="*/ 3 w 6"/>
                <a:gd name="T1" fmla="*/ 1 h 6"/>
                <a:gd name="T2" fmla="*/ 1 w 6"/>
                <a:gd name="T3" fmla="*/ 4 h 6"/>
                <a:gd name="T4" fmla="*/ 4 w 6"/>
                <a:gd name="T5" fmla="*/ 6 h 6"/>
                <a:gd name="T6" fmla="*/ 6 w 6"/>
                <a:gd name="T7" fmla="*/ 3 h 6"/>
                <a:gd name="T8" fmla="*/ 3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1"/>
                  </a:moveTo>
                  <a:cubicBezTo>
                    <a:pt x="1" y="1"/>
                    <a:pt x="0" y="3"/>
                    <a:pt x="1" y="4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6" y="6"/>
                    <a:pt x="6" y="4"/>
                    <a:pt x="6" y="3"/>
                  </a:cubicBezTo>
                  <a:cubicBezTo>
                    <a:pt x="6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3" name="Freeform 1285"/>
            <p:cNvSpPr>
              <a:spLocks/>
            </p:cNvSpPr>
            <p:nvPr/>
          </p:nvSpPr>
          <p:spPr bwMode="auto">
            <a:xfrm>
              <a:off x="2271197" y="2656992"/>
              <a:ext cx="20475" cy="23400"/>
            </a:xfrm>
            <a:custGeom>
              <a:avLst/>
              <a:gdLst>
                <a:gd name="T0" fmla="*/ 2 w 6"/>
                <a:gd name="T1" fmla="*/ 1 h 7"/>
                <a:gd name="T2" fmla="*/ 1 w 6"/>
                <a:gd name="T3" fmla="*/ 5 h 7"/>
                <a:gd name="T4" fmla="*/ 5 w 6"/>
                <a:gd name="T5" fmla="*/ 6 h 7"/>
                <a:gd name="T6" fmla="*/ 6 w 6"/>
                <a:gd name="T7" fmla="*/ 2 h 7"/>
                <a:gd name="T8" fmla="*/ 2 w 6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2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6"/>
                    <a:pt x="4" y="7"/>
                    <a:pt x="5" y="6"/>
                  </a:cubicBezTo>
                  <a:cubicBezTo>
                    <a:pt x="6" y="5"/>
                    <a:pt x="6" y="4"/>
                    <a:pt x="6" y="2"/>
                  </a:cubicBezTo>
                  <a:cubicBezTo>
                    <a:pt x="5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4" name="Freeform 1286"/>
            <p:cNvSpPr>
              <a:spLocks/>
            </p:cNvSpPr>
            <p:nvPr/>
          </p:nvSpPr>
          <p:spPr bwMode="auto">
            <a:xfrm>
              <a:off x="2256571" y="2670155"/>
              <a:ext cx="21937" cy="20475"/>
            </a:xfrm>
            <a:custGeom>
              <a:avLst/>
              <a:gdLst>
                <a:gd name="T0" fmla="*/ 1 w 6"/>
                <a:gd name="T1" fmla="*/ 1 h 6"/>
                <a:gd name="T2" fmla="*/ 1 w 6"/>
                <a:gd name="T3" fmla="*/ 5 h 6"/>
                <a:gd name="T4" fmla="*/ 5 w 6"/>
                <a:gd name="T5" fmla="*/ 5 h 6"/>
                <a:gd name="T6" fmla="*/ 5 w 6"/>
                <a:gd name="T7" fmla="*/ 1 h 6"/>
                <a:gd name="T8" fmla="*/ 1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6"/>
                    <a:pt x="4" y="6"/>
                    <a:pt x="5" y="5"/>
                  </a:cubicBezTo>
                  <a:cubicBezTo>
                    <a:pt x="6" y="4"/>
                    <a:pt x="6" y="2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5" name="Freeform 1287"/>
            <p:cNvSpPr>
              <a:spLocks/>
            </p:cNvSpPr>
            <p:nvPr/>
          </p:nvSpPr>
          <p:spPr bwMode="auto">
            <a:xfrm>
              <a:off x="2246334" y="2684781"/>
              <a:ext cx="17550" cy="20475"/>
            </a:xfrm>
            <a:custGeom>
              <a:avLst/>
              <a:gdLst>
                <a:gd name="T0" fmla="*/ 4 w 5"/>
                <a:gd name="T1" fmla="*/ 1 h 6"/>
                <a:gd name="T2" fmla="*/ 2 w 5"/>
                <a:gd name="T3" fmla="*/ 0 h 6"/>
                <a:gd name="T4" fmla="*/ 0 w 5"/>
                <a:gd name="T5" fmla="*/ 2 h 6"/>
                <a:gd name="T6" fmla="*/ 0 w 5"/>
                <a:gd name="T7" fmla="*/ 3 h 6"/>
                <a:gd name="T8" fmla="*/ 0 w 5"/>
                <a:gd name="T9" fmla="*/ 4 h 6"/>
                <a:gd name="T10" fmla="*/ 1 w 5"/>
                <a:gd name="T11" fmla="*/ 5 h 6"/>
                <a:gd name="T12" fmla="*/ 3 w 5"/>
                <a:gd name="T13" fmla="*/ 6 h 6"/>
                <a:gd name="T14" fmla="*/ 4 w 5"/>
                <a:gd name="T15" fmla="*/ 5 h 6"/>
                <a:gd name="T16" fmla="*/ 5 w 5"/>
                <a:gd name="T17" fmla="*/ 5 h 6"/>
                <a:gd name="T18" fmla="*/ 5 w 5"/>
                <a:gd name="T19" fmla="*/ 3 h 6"/>
                <a:gd name="T20" fmla="*/ 4 w 5"/>
                <a:gd name="T2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6">
                  <a:moveTo>
                    <a:pt x="4" y="1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5" y="5"/>
                    <a:pt x="5" y="5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6" name="Freeform 1288"/>
            <p:cNvSpPr>
              <a:spLocks/>
            </p:cNvSpPr>
            <p:nvPr/>
          </p:nvSpPr>
          <p:spPr bwMode="auto">
            <a:xfrm>
              <a:off x="2233171" y="2702331"/>
              <a:ext cx="20475" cy="20475"/>
            </a:xfrm>
            <a:custGeom>
              <a:avLst/>
              <a:gdLst>
                <a:gd name="T0" fmla="*/ 3 w 6"/>
                <a:gd name="T1" fmla="*/ 0 h 6"/>
                <a:gd name="T2" fmla="*/ 1 w 6"/>
                <a:gd name="T3" fmla="*/ 0 h 6"/>
                <a:gd name="T4" fmla="*/ 0 w 6"/>
                <a:gd name="T5" fmla="*/ 4 h 6"/>
                <a:gd name="T6" fmla="*/ 4 w 6"/>
                <a:gd name="T7" fmla="*/ 5 h 6"/>
                <a:gd name="T8" fmla="*/ 6 w 6"/>
                <a:gd name="T9" fmla="*/ 2 h 6"/>
                <a:gd name="T10" fmla="*/ 5 w 6"/>
                <a:gd name="T11" fmla="*/ 0 h 6"/>
                <a:gd name="T12" fmla="*/ 3 w 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5"/>
                    <a:pt x="3" y="6"/>
                    <a:pt x="4" y="5"/>
                  </a:cubicBezTo>
                  <a:cubicBezTo>
                    <a:pt x="5" y="4"/>
                    <a:pt x="6" y="3"/>
                    <a:pt x="6" y="2"/>
                  </a:cubicBezTo>
                  <a:cubicBezTo>
                    <a:pt x="6" y="2"/>
                    <a:pt x="5" y="1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7" name="Freeform 1289"/>
            <p:cNvSpPr>
              <a:spLocks/>
            </p:cNvSpPr>
            <p:nvPr/>
          </p:nvSpPr>
          <p:spPr bwMode="auto">
            <a:xfrm>
              <a:off x="2215621" y="2708182"/>
              <a:ext cx="20475" cy="20475"/>
            </a:xfrm>
            <a:custGeom>
              <a:avLst/>
              <a:gdLst>
                <a:gd name="T0" fmla="*/ 1 w 6"/>
                <a:gd name="T1" fmla="*/ 1 h 6"/>
                <a:gd name="T2" fmla="*/ 0 w 6"/>
                <a:gd name="T3" fmla="*/ 3 h 6"/>
                <a:gd name="T4" fmla="*/ 1 w 6"/>
                <a:gd name="T5" fmla="*/ 5 h 6"/>
                <a:gd name="T6" fmla="*/ 4 w 6"/>
                <a:gd name="T7" fmla="*/ 5 h 6"/>
                <a:gd name="T8" fmla="*/ 5 w 6"/>
                <a:gd name="T9" fmla="*/ 2 h 6"/>
                <a:gd name="T10" fmla="*/ 1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1" y="1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ubicBezTo>
                    <a:pt x="2" y="6"/>
                    <a:pt x="3" y="6"/>
                    <a:pt x="4" y="5"/>
                  </a:cubicBezTo>
                  <a:cubicBezTo>
                    <a:pt x="6" y="5"/>
                    <a:pt x="6" y="3"/>
                    <a:pt x="5" y="2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8" name="Freeform 1290"/>
            <p:cNvSpPr>
              <a:spLocks/>
            </p:cNvSpPr>
            <p:nvPr/>
          </p:nvSpPr>
          <p:spPr bwMode="auto">
            <a:xfrm>
              <a:off x="2202459" y="2722806"/>
              <a:ext cx="20475" cy="20475"/>
            </a:xfrm>
            <a:custGeom>
              <a:avLst/>
              <a:gdLst>
                <a:gd name="T0" fmla="*/ 3 w 6"/>
                <a:gd name="T1" fmla="*/ 0 h 6"/>
                <a:gd name="T2" fmla="*/ 1 w 6"/>
                <a:gd name="T3" fmla="*/ 2 h 6"/>
                <a:gd name="T4" fmla="*/ 0 w 6"/>
                <a:gd name="T5" fmla="*/ 4 h 6"/>
                <a:gd name="T6" fmla="*/ 2 w 6"/>
                <a:gd name="T7" fmla="*/ 6 h 6"/>
                <a:gd name="T8" fmla="*/ 4 w 6"/>
                <a:gd name="T9" fmla="*/ 6 h 6"/>
                <a:gd name="T10" fmla="*/ 5 w 6"/>
                <a:gd name="T11" fmla="*/ 5 h 6"/>
                <a:gd name="T12" fmla="*/ 6 w 6"/>
                <a:gd name="T13" fmla="*/ 3 h 6"/>
                <a:gd name="T14" fmla="*/ 5 w 6"/>
                <a:gd name="T15" fmla="*/ 1 h 6"/>
                <a:gd name="T16" fmla="*/ 3 w 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1" y="5"/>
                    <a:pt x="2" y="6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5" y="5"/>
                    <a:pt x="5" y="5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9" name="Freeform 1291"/>
            <p:cNvSpPr>
              <a:spLocks/>
            </p:cNvSpPr>
            <p:nvPr/>
          </p:nvSpPr>
          <p:spPr bwMode="auto">
            <a:xfrm>
              <a:off x="2195146" y="2740356"/>
              <a:ext cx="20475" cy="20475"/>
            </a:xfrm>
            <a:custGeom>
              <a:avLst/>
              <a:gdLst>
                <a:gd name="T0" fmla="*/ 4 w 6"/>
                <a:gd name="T1" fmla="*/ 1 h 6"/>
                <a:gd name="T2" fmla="*/ 2 w 6"/>
                <a:gd name="T3" fmla="*/ 1 h 6"/>
                <a:gd name="T4" fmla="*/ 0 w 6"/>
                <a:gd name="T5" fmla="*/ 2 h 6"/>
                <a:gd name="T6" fmla="*/ 2 w 6"/>
                <a:gd name="T7" fmla="*/ 6 h 6"/>
                <a:gd name="T8" fmla="*/ 6 w 6"/>
                <a:gd name="T9" fmla="*/ 4 h 6"/>
                <a:gd name="T10" fmla="*/ 5 w 6"/>
                <a:gd name="T11" fmla="*/ 2 h 6"/>
                <a:gd name="T12" fmla="*/ 4 w 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4" y="1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4" y="6"/>
                    <a:pt x="5" y="5"/>
                    <a:pt x="6" y="4"/>
                  </a:cubicBezTo>
                  <a:cubicBezTo>
                    <a:pt x="6" y="3"/>
                    <a:pt x="6" y="3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0" name="Freeform 1292"/>
            <p:cNvSpPr>
              <a:spLocks/>
            </p:cNvSpPr>
            <p:nvPr/>
          </p:nvSpPr>
          <p:spPr bwMode="auto">
            <a:xfrm>
              <a:off x="2190759" y="2760831"/>
              <a:ext cx="21937" cy="20475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2 h 6"/>
                <a:gd name="T4" fmla="*/ 3 w 6"/>
                <a:gd name="T5" fmla="*/ 5 h 6"/>
                <a:gd name="T6" fmla="*/ 6 w 6"/>
                <a:gd name="T7" fmla="*/ 3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" y="6"/>
                    <a:pt x="5" y="4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1" name="Freeform 1293"/>
            <p:cNvSpPr>
              <a:spLocks/>
            </p:cNvSpPr>
            <p:nvPr/>
          </p:nvSpPr>
          <p:spPr bwMode="auto">
            <a:xfrm>
              <a:off x="2190759" y="2778381"/>
              <a:ext cx="17550" cy="20475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3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1"/>
                    <a:pt x="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2" name="Freeform 1294"/>
            <p:cNvSpPr>
              <a:spLocks/>
            </p:cNvSpPr>
            <p:nvPr/>
          </p:nvSpPr>
          <p:spPr bwMode="auto">
            <a:xfrm>
              <a:off x="2294597" y="2832495"/>
              <a:ext cx="55575" cy="14625"/>
            </a:xfrm>
            <a:custGeom>
              <a:avLst/>
              <a:gdLst>
                <a:gd name="T0" fmla="*/ 14 w 16"/>
                <a:gd name="T1" fmla="*/ 2 h 4"/>
                <a:gd name="T2" fmla="*/ 11 w 16"/>
                <a:gd name="T3" fmla="*/ 1 h 4"/>
                <a:gd name="T4" fmla="*/ 10 w 16"/>
                <a:gd name="T5" fmla="*/ 1 h 4"/>
                <a:gd name="T6" fmla="*/ 8 w 16"/>
                <a:gd name="T7" fmla="*/ 0 h 4"/>
                <a:gd name="T8" fmla="*/ 6 w 16"/>
                <a:gd name="T9" fmla="*/ 0 h 4"/>
                <a:gd name="T10" fmla="*/ 5 w 16"/>
                <a:gd name="T11" fmla="*/ 1 h 4"/>
                <a:gd name="T12" fmla="*/ 3 w 16"/>
                <a:gd name="T13" fmla="*/ 1 h 4"/>
                <a:gd name="T14" fmla="*/ 2 w 16"/>
                <a:gd name="T15" fmla="*/ 2 h 4"/>
                <a:gd name="T16" fmla="*/ 0 w 16"/>
                <a:gd name="T17" fmla="*/ 4 h 4"/>
                <a:gd name="T18" fmla="*/ 3 w 16"/>
                <a:gd name="T19" fmla="*/ 2 h 4"/>
                <a:gd name="T20" fmla="*/ 4 w 16"/>
                <a:gd name="T21" fmla="*/ 2 h 4"/>
                <a:gd name="T22" fmla="*/ 5 w 16"/>
                <a:gd name="T23" fmla="*/ 1 h 4"/>
                <a:gd name="T24" fmla="*/ 6 w 16"/>
                <a:gd name="T25" fmla="*/ 1 h 4"/>
                <a:gd name="T26" fmla="*/ 8 w 16"/>
                <a:gd name="T27" fmla="*/ 1 h 4"/>
                <a:gd name="T28" fmla="*/ 9 w 16"/>
                <a:gd name="T29" fmla="*/ 1 h 4"/>
                <a:gd name="T30" fmla="*/ 11 w 16"/>
                <a:gd name="T31" fmla="*/ 2 h 4"/>
                <a:gd name="T32" fmla="*/ 13 w 16"/>
                <a:gd name="T33" fmla="*/ 2 h 4"/>
                <a:gd name="T34" fmla="*/ 16 w 16"/>
                <a:gd name="T35" fmla="*/ 3 h 4"/>
                <a:gd name="T36" fmla="*/ 15 w 16"/>
                <a:gd name="T37" fmla="*/ 3 h 4"/>
                <a:gd name="T38" fmla="*/ 14 w 16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">
                  <a:moveTo>
                    <a:pt x="14" y="2"/>
                  </a:moveTo>
                  <a:cubicBezTo>
                    <a:pt x="13" y="2"/>
                    <a:pt x="12" y="1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1" y="3"/>
                    <a:pt x="0" y="4"/>
                    <a:pt x="0" y="4"/>
                  </a:cubicBezTo>
                  <a:cubicBezTo>
                    <a:pt x="0" y="4"/>
                    <a:pt x="1" y="3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4" y="2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7" y="1"/>
                    <a:pt x="7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10" y="1"/>
                    <a:pt x="10" y="2"/>
                    <a:pt x="11" y="2"/>
                  </a:cubicBezTo>
                  <a:cubicBezTo>
                    <a:pt x="12" y="2"/>
                    <a:pt x="13" y="2"/>
                    <a:pt x="13" y="2"/>
                  </a:cubicBezTo>
                  <a:cubicBezTo>
                    <a:pt x="15" y="3"/>
                    <a:pt x="16" y="3"/>
                    <a:pt x="16" y="3"/>
                  </a:cubicBezTo>
                  <a:cubicBezTo>
                    <a:pt x="16" y="3"/>
                    <a:pt x="16" y="3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3" name="Freeform 1295"/>
            <p:cNvSpPr>
              <a:spLocks/>
            </p:cNvSpPr>
            <p:nvPr/>
          </p:nvSpPr>
          <p:spPr bwMode="auto">
            <a:xfrm>
              <a:off x="2367723" y="2832495"/>
              <a:ext cx="55575" cy="14625"/>
            </a:xfrm>
            <a:custGeom>
              <a:avLst/>
              <a:gdLst>
                <a:gd name="T0" fmla="*/ 14 w 16"/>
                <a:gd name="T1" fmla="*/ 2 h 4"/>
                <a:gd name="T2" fmla="*/ 13 w 16"/>
                <a:gd name="T3" fmla="*/ 1 h 4"/>
                <a:gd name="T4" fmla="*/ 11 w 16"/>
                <a:gd name="T5" fmla="*/ 1 h 4"/>
                <a:gd name="T6" fmla="*/ 10 w 16"/>
                <a:gd name="T7" fmla="*/ 0 h 4"/>
                <a:gd name="T8" fmla="*/ 8 w 16"/>
                <a:gd name="T9" fmla="*/ 0 h 4"/>
                <a:gd name="T10" fmla="*/ 7 w 16"/>
                <a:gd name="T11" fmla="*/ 1 h 4"/>
                <a:gd name="T12" fmla="*/ 5 w 16"/>
                <a:gd name="T13" fmla="*/ 1 h 4"/>
                <a:gd name="T14" fmla="*/ 3 w 16"/>
                <a:gd name="T15" fmla="*/ 2 h 4"/>
                <a:gd name="T16" fmla="*/ 1 w 16"/>
                <a:gd name="T17" fmla="*/ 3 h 4"/>
                <a:gd name="T18" fmla="*/ 0 w 16"/>
                <a:gd name="T19" fmla="*/ 3 h 4"/>
                <a:gd name="T20" fmla="*/ 3 w 16"/>
                <a:gd name="T21" fmla="*/ 2 h 4"/>
                <a:gd name="T22" fmla="*/ 5 w 16"/>
                <a:gd name="T23" fmla="*/ 2 h 4"/>
                <a:gd name="T24" fmla="*/ 7 w 16"/>
                <a:gd name="T25" fmla="*/ 1 h 4"/>
                <a:gd name="T26" fmla="*/ 8 w 16"/>
                <a:gd name="T27" fmla="*/ 1 h 4"/>
                <a:gd name="T28" fmla="*/ 10 w 16"/>
                <a:gd name="T29" fmla="*/ 1 h 4"/>
                <a:gd name="T30" fmla="*/ 11 w 16"/>
                <a:gd name="T31" fmla="*/ 1 h 4"/>
                <a:gd name="T32" fmla="*/ 13 w 16"/>
                <a:gd name="T33" fmla="*/ 2 h 4"/>
                <a:gd name="T34" fmla="*/ 14 w 16"/>
                <a:gd name="T35" fmla="*/ 2 h 4"/>
                <a:gd name="T36" fmla="*/ 16 w 16"/>
                <a:gd name="T37" fmla="*/ 4 h 4"/>
                <a:gd name="T38" fmla="*/ 14 w 16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">
                  <a:moveTo>
                    <a:pt x="14" y="2"/>
                  </a:moveTo>
                  <a:cubicBezTo>
                    <a:pt x="14" y="2"/>
                    <a:pt x="13" y="2"/>
                    <a:pt x="13" y="1"/>
                  </a:cubicBezTo>
                  <a:cubicBezTo>
                    <a:pt x="12" y="1"/>
                    <a:pt x="12" y="1"/>
                    <a:pt x="11" y="1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3" y="2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6" y="2"/>
                    <a:pt x="6" y="1"/>
                    <a:pt x="7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2" y="2"/>
                    <a:pt x="12" y="2"/>
                    <a:pt x="13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6" y="4"/>
                    <a:pt x="15" y="3"/>
                    <a:pt x="14" y="2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4" name="Freeform 1296"/>
            <p:cNvSpPr>
              <a:spLocks/>
            </p:cNvSpPr>
            <p:nvPr/>
          </p:nvSpPr>
          <p:spPr bwMode="auto">
            <a:xfrm>
              <a:off x="2212696" y="2684781"/>
              <a:ext cx="93601" cy="155026"/>
            </a:xfrm>
            <a:custGeom>
              <a:avLst/>
              <a:gdLst>
                <a:gd name="T0" fmla="*/ 23 w 27"/>
                <a:gd name="T1" fmla="*/ 1 h 45"/>
                <a:gd name="T2" fmla="*/ 16 w 27"/>
                <a:gd name="T3" fmla="*/ 6 h 45"/>
                <a:gd name="T4" fmla="*/ 11 w 27"/>
                <a:gd name="T5" fmla="*/ 16 h 45"/>
                <a:gd name="T6" fmla="*/ 4 w 27"/>
                <a:gd name="T7" fmla="*/ 22 h 45"/>
                <a:gd name="T8" fmla="*/ 1 w 27"/>
                <a:gd name="T9" fmla="*/ 29 h 45"/>
                <a:gd name="T10" fmla="*/ 2 w 27"/>
                <a:gd name="T11" fmla="*/ 40 h 45"/>
                <a:gd name="T12" fmla="*/ 8 w 27"/>
                <a:gd name="T13" fmla="*/ 44 h 45"/>
                <a:gd name="T14" fmla="*/ 10 w 27"/>
                <a:gd name="T15" fmla="*/ 35 h 45"/>
                <a:gd name="T16" fmla="*/ 17 w 27"/>
                <a:gd name="T17" fmla="*/ 19 h 45"/>
                <a:gd name="T18" fmla="*/ 24 w 27"/>
                <a:gd name="T19" fmla="*/ 12 h 45"/>
                <a:gd name="T20" fmla="*/ 23 w 27"/>
                <a:gd name="T2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45">
                  <a:moveTo>
                    <a:pt x="23" y="1"/>
                  </a:moveTo>
                  <a:cubicBezTo>
                    <a:pt x="21" y="0"/>
                    <a:pt x="17" y="5"/>
                    <a:pt x="16" y="6"/>
                  </a:cubicBezTo>
                  <a:cubicBezTo>
                    <a:pt x="14" y="8"/>
                    <a:pt x="13" y="13"/>
                    <a:pt x="11" y="16"/>
                  </a:cubicBezTo>
                  <a:cubicBezTo>
                    <a:pt x="9" y="18"/>
                    <a:pt x="5" y="20"/>
                    <a:pt x="4" y="22"/>
                  </a:cubicBezTo>
                  <a:cubicBezTo>
                    <a:pt x="3" y="23"/>
                    <a:pt x="1" y="27"/>
                    <a:pt x="1" y="29"/>
                  </a:cubicBezTo>
                  <a:cubicBezTo>
                    <a:pt x="0" y="31"/>
                    <a:pt x="1" y="37"/>
                    <a:pt x="2" y="40"/>
                  </a:cubicBezTo>
                  <a:cubicBezTo>
                    <a:pt x="3" y="41"/>
                    <a:pt x="4" y="45"/>
                    <a:pt x="8" y="44"/>
                  </a:cubicBezTo>
                  <a:cubicBezTo>
                    <a:pt x="12" y="43"/>
                    <a:pt x="10" y="41"/>
                    <a:pt x="10" y="35"/>
                  </a:cubicBezTo>
                  <a:cubicBezTo>
                    <a:pt x="11" y="28"/>
                    <a:pt x="12" y="28"/>
                    <a:pt x="17" y="19"/>
                  </a:cubicBezTo>
                  <a:cubicBezTo>
                    <a:pt x="22" y="11"/>
                    <a:pt x="22" y="15"/>
                    <a:pt x="24" y="12"/>
                  </a:cubicBezTo>
                  <a:cubicBezTo>
                    <a:pt x="27" y="10"/>
                    <a:pt x="25" y="2"/>
                    <a:pt x="23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5" name="Freeform 1297"/>
            <p:cNvSpPr>
              <a:spLocks/>
            </p:cNvSpPr>
            <p:nvPr/>
          </p:nvSpPr>
          <p:spPr bwMode="auto">
            <a:xfrm>
              <a:off x="2208309" y="2677468"/>
              <a:ext cx="108226" cy="155026"/>
            </a:xfrm>
            <a:custGeom>
              <a:avLst/>
              <a:gdLst>
                <a:gd name="T0" fmla="*/ 18 w 31"/>
                <a:gd name="T1" fmla="*/ 5 h 45"/>
                <a:gd name="T2" fmla="*/ 12 w 31"/>
                <a:gd name="T3" fmla="*/ 14 h 45"/>
                <a:gd name="T4" fmla="*/ 7 w 31"/>
                <a:gd name="T5" fmla="*/ 20 h 45"/>
                <a:gd name="T6" fmla="*/ 4 w 31"/>
                <a:gd name="T7" fmla="*/ 26 h 45"/>
                <a:gd name="T8" fmla="*/ 2 w 31"/>
                <a:gd name="T9" fmla="*/ 38 h 45"/>
                <a:gd name="T10" fmla="*/ 9 w 31"/>
                <a:gd name="T11" fmla="*/ 44 h 45"/>
                <a:gd name="T12" fmla="*/ 12 w 31"/>
                <a:gd name="T13" fmla="*/ 32 h 45"/>
                <a:gd name="T14" fmla="*/ 18 w 31"/>
                <a:gd name="T15" fmla="*/ 21 h 45"/>
                <a:gd name="T16" fmla="*/ 25 w 31"/>
                <a:gd name="T17" fmla="*/ 14 h 45"/>
                <a:gd name="T18" fmla="*/ 29 w 31"/>
                <a:gd name="T19" fmla="*/ 1 h 45"/>
                <a:gd name="T20" fmla="*/ 18 w 31"/>
                <a:gd name="T2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18" y="5"/>
                  </a:moveTo>
                  <a:cubicBezTo>
                    <a:pt x="17" y="7"/>
                    <a:pt x="14" y="12"/>
                    <a:pt x="12" y="14"/>
                  </a:cubicBezTo>
                  <a:cubicBezTo>
                    <a:pt x="10" y="17"/>
                    <a:pt x="8" y="18"/>
                    <a:pt x="7" y="20"/>
                  </a:cubicBezTo>
                  <a:cubicBezTo>
                    <a:pt x="6" y="21"/>
                    <a:pt x="6" y="24"/>
                    <a:pt x="4" y="26"/>
                  </a:cubicBezTo>
                  <a:cubicBezTo>
                    <a:pt x="0" y="29"/>
                    <a:pt x="0" y="33"/>
                    <a:pt x="2" y="38"/>
                  </a:cubicBezTo>
                  <a:cubicBezTo>
                    <a:pt x="2" y="40"/>
                    <a:pt x="5" y="45"/>
                    <a:pt x="9" y="44"/>
                  </a:cubicBezTo>
                  <a:cubicBezTo>
                    <a:pt x="13" y="43"/>
                    <a:pt x="11" y="38"/>
                    <a:pt x="12" y="32"/>
                  </a:cubicBezTo>
                  <a:cubicBezTo>
                    <a:pt x="13" y="25"/>
                    <a:pt x="13" y="30"/>
                    <a:pt x="18" y="21"/>
                  </a:cubicBezTo>
                  <a:cubicBezTo>
                    <a:pt x="23" y="13"/>
                    <a:pt x="23" y="17"/>
                    <a:pt x="25" y="14"/>
                  </a:cubicBezTo>
                  <a:cubicBezTo>
                    <a:pt x="28" y="12"/>
                    <a:pt x="31" y="2"/>
                    <a:pt x="29" y="1"/>
                  </a:cubicBezTo>
                  <a:cubicBezTo>
                    <a:pt x="27" y="0"/>
                    <a:pt x="20" y="4"/>
                    <a:pt x="18" y="5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6" name="Freeform 1298"/>
            <p:cNvSpPr>
              <a:spLocks/>
            </p:cNvSpPr>
            <p:nvPr/>
          </p:nvSpPr>
          <p:spPr bwMode="auto">
            <a:xfrm>
              <a:off x="2202459" y="2788620"/>
              <a:ext cx="20475" cy="20475"/>
            </a:xfrm>
            <a:custGeom>
              <a:avLst/>
              <a:gdLst>
                <a:gd name="T0" fmla="*/ 5 w 6"/>
                <a:gd name="T1" fmla="*/ 1 h 6"/>
                <a:gd name="T2" fmla="*/ 3 w 6"/>
                <a:gd name="T3" fmla="*/ 0 h 6"/>
                <a:gd name="T4" fmla="*/ 1 w 6"/>
                <a:gd name="T5" fmla="*/ 1 h 6"/>
                <a:gd name="T6" fmla="*/ 0 w 6"/>
                <a:gd name="T7" fmla="*/ 4 h 6"/>
                <a:gd name="T8" fmla="*/ 4 w 6"/>
                <a:gd name="T9" fmla="*/ 6 h 6"/>
                <a:gd name="T10" fmla="*/ 6 w 6"/>
                <a:gd name="T11" fmla="*/ 3 h 6"/>
                <a:gd name="T12" fmla="*/ 5 w 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4" y="1"/>
                    <a:pt x="3" y="0"/>
                    <a:pt x="3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5"/>
                    <a:pt x="2" y="6"/>
                    <a:pt x="4" y="6"/>
                  </a:cubicBezTo>
                  <a:cubicBezTo>
                    <a:pt x="5" y="5"/>
                    <a:pt x="6" y="4"/>
                    <a:pt x="6" y="3"/>
                  </a:cubicBezTo>
                  <a:cubicBezTo>
                    <a:pt x="6" y="2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7" name="Freeform 1299"/>
            <p:cNvSpPr>
              <a:spLocks/>
            </p:cNvSpPr>
            <p:nvPr/>
          </p:nvSpPr>
          <p:spPr bwMode="auto">
            <a:xfrm>
              <a:off x="2202459" y="2768144"/>
              <a:ext cx="20475" cy="20475"/>
            </a:xfrm>
            <a:custGeom>
              <a:avLst/>
              <a:gdLst>
                <a:gd name="T0" fmla="*/ 1 w 6"/>
                <a:gd name="T1" fmla="*/ 3 h 6"/>
                <a:gd name="T2" fmla="*/ 1 w 6"/>
                <a:gd name="T3" fmla="*/ 5 h 6"/>
                <a:gd name="T4" fmla="*/ 3 w 6"/>
                <a:gd name="T5" fmla="*/ 6 h 6"/>
                <a:gd name="T6" fmla="*/ 5 w 6"/>
                <a:gd name="T7" fmla="*/ 6 h 6"/>
                <a:gd name="T8" fmla="*/ 6 w 6"/>
                <a:gd name="T9" fmla="*/ 5 h 6"/>
                <a:gd name="T10" fmla="*/ 5 w 6"/>
                <a:gd name="T11" fmla="*/ 1 h 6"/>
                <a:gd name="T12" fmla="*/ 1 w 6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1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6" y="4"/>
                    <a:pt x="6" y="2"/>
                    <a:pt x="5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8" name="Freeform 1300"/>
            <p:cNvSpPr>
              <a:spLocks/>
            </p:cNvSpPr>
            <p:nvPr/>
          </p:nvSpPr>
          <p:spPr bwMode="auto">
            <a:xfrm>
              <a:off x="2215621" y="2753519"/>
              <a:ext cx="20475" cy="20475"/>
            </a:xfrm>
            <a:custGeom>
              <a:avLst/>
              <a:gdLst>
                <a:gd name="T0" fmla="*/ 4 w 6"/>
                <a:gd name="T1" fmla="*/ 1 h 6"/>
                <a:gd name="T2" fmla="*/ 0 w 6"/>
                <a:gd name="T3" fmla="*/ 2 h 6"/>
                <a:gd name="T4" fmla="*/ 0 w 6"/>
                <a:gd name="T5" fmla="*/ 2 h 6"/>
                <a:gd name="T6" fmla="*/ 0 w 6"/>
                <a:gd name="T7" fmla="*/ 2 h 6"/>
                <a:gd name="T8" fmla="*/ 0 w 6"/>
                <a:gd name="T9" fmla="*/ 3 h 6"/>
                <a:gd name="T10" fmla="*/ 1 w 6"/>
                <a:gd name="T11" fmla="*/ 5 h 6"/>
                <a:gd name="T12" fmla="*/ 3 w 6"/>
                <a:gd name="T13" fmla="*/ 6 h 6"/>
                <a:gd name="T14" fmla="*/ 4 w 6"/>
                <a:gd name="T15" fmla="*/ 6 h 6"/>
                <a:gd name="T16" fmla="*/ 4 w 6"/>
                <a:gd name="T17" fmla="*/ 6 h 6"/>
                <a:gd name="T18" fmla="*/ 5 w 6"/>
                <a:gd name="T19" fmla="*/ 5 h 6"/>
                <a:gd name="T20" fmla="*/ 5 w 6"/>
                <a:gd name="T21" fmla="*/ 2 h 6"/>
                <a:gd name="T22" fmla="*/ 4 w 6"/>
                <a:gd name="T2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6">
                  <a:moveTo>
                    <a:pt x="4" y="1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3"/>
                    <a:pt x="5" y="2"/>
                  </a:cubicBezTo>
                  <a:cubicBezTo>
                    <a:pt x="5" y="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9" name="Freeform 1301"/>
            <p:cNvSpPr>
              <a:spLocks/>
            </p:cNvSpPr>
            <p:nvPr/>
          </p:nvSpPr>
          <p:spPr bwMode="auto">
            <a:xfrm>
              <a:off x="2218546" y="2735969"/>
              <a:ext cx="21937" cy="20475"/>
            </a:xfrm>
            <a:custGeom>
              <a:avLst/>
              <a:gdLst>
                <a:gd name="T0" fmla="*/ 3 w 6"/>
                <a:gd name="T1" fmla="*/ 0 h 6"/>
                <a:gd name="T2" fmla="*/ 2 w 6"/>
                <a:gd name="T3" fmla="*/ 1 h 6"/>
                <a:gd name="T4" fmla="*/ 1 w 6"/>
                <a:gd name="T5" fmla="*/ 2 h 6"/>
                <a:gd name="T6" fmla="*/ 3 w 6"/>
                <a:gd name="T7" fmla="*/ 6 h 6"/>
                <a:gd name="T8" fmla="*/ 6 w 6"/>
                <a:gd name="T9" fmla="*/ 4 h 6"/>
                <a:gd name="T10" fmla="*/ 5 w 6"/>
                <a:gd name="T11" fmla="*/ 1 h 6"/>
                <a:gd name="T12" fmla="*/ 3 w 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3" y="0"/>
                    <a:pt x="2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4"/>
                    <a:pt x="1" y="5"/>
                    <a:pt x="3" y="6"/>
                  </a:cubicBezTo>
                  <a:cubicBezTo>
                    <a:pt x="4" y="6"/>
                    <a:pt x="6" y="5"/>
                    <a:pt x="6" y="4"/>
                  </a:cubicBezTo>
                  <a:cubicBezTo>
                    <a:pt x="6" y="4"/>
                    <a:pt x="6" y="2"/>
                    <a:pt x="5" y="1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0" name="Freeform 1302"/>
            <p:cNvSpPr>
              <a:spLocks/>
            </p:cNvSpPr>
            <p:nvPr/>
          </p:nvSpPr>
          <p:spPr bwMode="auto">
            <a:xfrm>
              <a:off x="2233171" y="2722806"/>
              <a:ext cx="20475" cy="20475"/>
            </a:xfrm>
            <a:custGeom>
              <a:avLst/>
              <a:gdLst>
                <a:gd name="T0" fmla="*/ 1 w 6"/>
                <a:gd name="T1" fmla="*/ 1 h 6"/>
                <a:gd name="T2" fmla="*/ 1 w 6"/>
                <a:gd name="T3" fmla="*/ 5 h 6"/>
                <a:gd name="T4" fmla="*/ 5 w 6"/>
                <a:gd name="T5" fmla="*/ 5 h 6"/>
                <a:gd name="T6" fmla="*/ 5 w 6"/>
                <a:gd name="T7" fmla="*/ 1 h 6"/>
                <a:gd name="T8" fmla="*/ 1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6"/>
                    <a:pt x="4" y="6"/>
                    <a:pt x="5" y="5"/>
                  </a:cubicBezTo>
                  <a:cubicBezTo>
                    <a:pt x="6" y="4"/>
                    <a:pt x="6" y="2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1" name="Freeform 1303"/>
            <p:cNvSpPr>
              <a:spLocks/>
            </p:cNvSpPr>
            <p:nvPr/>
          </p:nvSpPr>
          <p:spPr bwMode="auto">
            <a:xfrm>
              <a:off x="2246334" y="2708182"/>
              <a:ext cx="20475" cy="20475"/>
            </a:xfrm>
            <a:custGeom>
              <a:avLst/>
              <a:gdLst>
                <a:gd name="T0" fmla="*/ 0 w 6"/>
                <a:gd name="T1" fmla="*/ 1 h 6"/>
                <a:gd name="T2" fmla="*/ 1 w 6"/>
                <a:gd name="T3" fmla="*/ 5 h 6"/>
                <a:gd name="T4" fmla="*/ 5 w 6"/>
                <a:gd name="T5" fmla="*/ 4 h 6"/>
                <a:gd name="T6" fmla="*/ 4 w 6"/>
                <a:gd name="T7" fmla="*/ 1 h 6"/>
                <a:gd name="T8" fmla="*/ 0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6"/>
                    <a:pt x="4" y="6"/>
                    <a:pt x="5" y="4"/>
                  </a:cubicBezTo>
                  <a:cubicBezTo>
                    <a:pt x="6" y="3"/>
                    <a:pt x="6" y="1"/>
                    <a:pt x="4" y="1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2" name="Freeform 1304"/>
            <p:cNvSpPr>
              <a:spLocks/>
            </p:cNvSpPr>
            <p:nvPr/>
          </p:nvSpPr>
          <p:spPr bwMode="auto">
            <a:xfrm>
              <a:off x="2256571" y="2690631"/>
              <a:ext cx="21937" cy="21937"/>
            </a:xfrm>
            <a:custGeom>
              <a:avLst/>
              <a:gdLst>
                <a:gd name="T0" fmla="*/ 1 w 6"/>
                <a:gd name="T1" fmla="*/ 2 h 6"/>
                <a:gd name="T2" fmla="*/ 1 w 6"/>
                <a:gd name="T3" fmla="*/ 6 h 6"/>
                <a:gd name="T4" fmla="*/ 5 w 6"/>
                <a:gd name="T5" fmla="*/ 5 h 6"/>
                <a:gd name="T6" fmla="*/ 5 w 6"/>
                <a:gd name="T7" fmla="*/ 1 h 6"/>
                <a:gd name="T8" fmla="*/ 1 w 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2"/>
                  </a:moveTo>
                  <a:cubicBezTo>
                    <a:pt x="0" y="3"/>
                    <a:pt x="0" y="5"/>
                    <a:pt x="1" y="6"/>
                  </a:cubicBezTo>
                  <a:cubicBezTo>
                    <a:pt x="3" y="6"/>
                    <a:pt x="4" y="6"/>
                    <a:pt x="5" y="5"/>
                  </a:cubicBezTo>
                  <a:cubicBezTo>
                    <a:pt x="6" y="4"/>
                    <a:pt x="6" y="2"/>
                    <a:pt x="5" y="1"/>
                  </a:cubicBezTo>
                  <a:cubicBezTo>
                    <a:pt x="3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3" name="Freeform 1305"/>
            <p:cNvSpPr>
              <a:spLocks/>
            </p:cNvSpPr>
            <p:nvPr/>
          </p:nvSpPr>
          <p:spPr bwMode="auto">
            <a:xfrm>
              <a:off x="2266809" y="2677468"/>
              <a:ext cx="24863" cy="24863"/>
            </a:xfrm>
            <a:custGeom>
              <a:avLst/>
              <a:gdLst>
                <a:gd name="T0" fmla="*/ 2 w 7"/>
                <a:gd name="T1" fmla="*/ 1 h 7"/>
                <a:gd name="T2" fmla="*/ 2 w 7"/>
                <a:gd name="T3" fmla="*/ 5 h 7"/>
                <a:gd name="T4" fmla="*/ 5 w 7"/>
                <a:gd name="T5" fmla="*/ 6 h 7"/>
                <a:gd name="T6" fmla="*/ 6 w 7"/>
                <a:gd name="T7" fmla="*/ 2 h 7"/>
                <a:gd name="T8" fmla="*/ 2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2" y="1"/>
                  </a:move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5" y="6"/>
                  </a:cubicBezTo>
                  <a:cubicBezTo>
                    <a:pt x="6" y="5"/>
                    <a:pt x="7" y="4"/>
                    <a:pt x="6" y="2"/>
                  </a:cubicBezTo>
                  <a:cubicBezTo>
                    <a:pt x="6" y="1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4" name="Freeform 1306"/>
            <p:cNvSpPr>
              <a:spLocks/>
            </p:cNvSpPr>
            <p:nvPr/>
          </p:nvSpPr>
          <p:spPr bwMode="auto">
            <a:xfrm>
              <a:off x="2288747" y="2670155"/>
              <a:ext cx="20475" cy="20475"/>
            </a:xfrm>
            <a:custGeom>
              <a:avLst/>
              <a:gdLst>
                <a:gd name="T0" fmla="*/ 4 w 6"/>
                <a:gd name="T1" fmla="*/ 0 h 6"/>
                <a:gd name="T2" fmla="*/ 3 w 6"/>
                <a:gd name="T3" fmla="*/ 0 h 6"/>
                <a:gd name="T4" fmla="*/ 2 w 6"/>
                <a:gd name="T5" fmla="*/ 1 h 6"/>
                <a:gd name="T6" fmla="*/ 0 w 6"/>
                <a:gd name="T7" fmla="*/ 4 h 6"/>
                <a:gd name="T8" fmla="*/ 4 w 6"/>
                <a:gd name="T9" fmla="*/ 6 h 6"/>
                <a:gd name="T10" fmla="*/ 4 w 6"/>
                <a:gd name="T11" fmla="*/ 6 h 6"/>
                <a:gd name="T12" fmla="*/ 4 w 6"/>
                <a:gd name="T13" fmla="*/ 6 h 6"/>
                <a:gd name="T14" fmla="*/ 4 w 6"/>
                <a:gd name="T15" fmla="*/ 5 h 6"/>
                <a:gd name="T16" fmla="*/ 6 w 6"/>
                <a:gd name="T17" fmla="*/ 3 h 6"/>
                <a:gd name="T18" fmla="*/ 5 w 6"/>
                <a:gd name="T19" fmla="*/ 1 h 6"/>
                <a:gd name="T20" fmla="*/ 4 w 6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1" y="6"/>
                    <a:pt x="2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5" name="Freeform 1307"/>
            <p:cNvSpPr>
              <a:spLocks/>
            </p:cNvSpPr>
            <p:nvPr/>
          </p:nvSpPr>
          <p:spPr bwMode="auto">
            <a:xfrm>
              <a:off x="2301909" y="2677468"/>
              <a:ext cx="17550" cy="20475"/>
            </a:xfrm>
            <a:custGeom>
              <a:avLst/>
              <a:gdLst>
                <a:gd name="T0" fmla="*/ 4 w 5"/>
                <a:gd name="T1" fmla="*/ 0 h 6"/>
                <a:gd name="T2" fmla="*/ 3 w 5"/>
                <a:gd name="T3" fmla="*/ 0 h 6"/>
                <a:gd name="T4" fmla="*/ 3 w 5"/>
                <a:gd name="T5" fmla="*/ 0 h 6"/>
                <a:gd name="T6" fmla="*/ 2 w 5"/>
                <a:gd name="T7" fmla="*/ 0 h 6"/>
                <a:gd name="T8" fmla="*/ 2 w 5"/>
                <a:gd name="T9" fmla="*/ 1 h 6"/>
                <a:gd name="T10" fmla="*/ 1 w 5"/>
                <a:gd name="T11" fmla="*/ 3 h 6"/>
                <a:gd name="T12" fmla="*/ 0 w 5"/>
                <a:gd name="T13" fmla="*/ 4 h 6"/>
                <a:gd name="T14" fmla="*/ 0 w 5"/>
                <a:gd name="T15" fmla="*/ 4 h 6"/>
                <a:gd name="T16" fmla="*/ 0 w 5"/>
                <a:gd name="T17" fmla="*/ 5 h 6"/>
                <a:gd name="T18" fmla="*/ 2 w 5"/>
                <a:gd name="T19" fmla="*/ 6 h 6"/>
                <a:gd name="T20" fmla="*/ 4 w 5"/>
                <a:gd name="T21" fmla="*/ 6 h 6"/>
                <a:gd name="T22" fmla="*/ 5 w 5"/>
                <a:gd name="T23" fmla="*/ 5 h 6"/>
                <a:gd name="T24" fmla="*/ 5 w 5"/>
                <a:gd name="T25" fmla="*/ 3 h 6"/>
                <a:gd name="T26" fmla="*/ 4 w 5"/>
                <a:gd name="T2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6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6"/>
                    <a:pt x="2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6" name="Freeform 1308"/>
            <p:cNvSpPr>
              <a:spLocks/>
            </p:cNvSpPr>
            <p:nvPr/>
          </p:nvSpPr>
          <p:spPr bwMode="auto">
            <a:xfrm>
              <a:off x="2294597" y="2697943"/>
              <a:ext cx="21937" cy="20475"/>
            </a:xfrm>
            <a:custGeom>
              <a:avLst/>
              <a:gdLst>
                <a:gd name="T0" fmla="*/ 4 w 6"/>
                <a:gd name="T1" fmla="*/ 0 h 6"/>
                <a:gd name="T2" fmla="*/ 1 w 6"/>
                <a:gd name="T3" fmla="*/ 2 h 6"/>
                <a:gd name="T4" fmla="*/ 2 w 6"/>
                <a:gd name="T5" fmla="*/ 5 h 6"/>
                <a:gd name="T6" fmla="*/ 6 w 6"/>
                <a:gd name="T7" fmla="*/ 4 h 6"/>
                <a:gd name="T8" fmla="*/ 4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3" y="0"/>
                    <a:pt x="1" y="0"/>
                    <a:pt x="1" y="2"/>
                  </a:cubicBezTo>
                  <a:cubicBezTo>
                    <a:pt x="0" y="3"/>
                    <a:pt x="1" y="4"/>
                    <a:pt x="2" y="5"/>
                  </a:cubicBezTo>
                  <a:cubicBezTo>
                    <a:pt x="4" y="6"/>
                    <a:pt x="5" y="5"/>
                    <a:pt x="6" y="4"/>
                  </a:cubicBezTo>
                  <a:cubicBezTo>
                    <a:pt x="6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7" name="Freeform 1309"/>
            <p:cNvSpPr>
              <a:spLocks/>
            </p:cNvSpPr>
            <p:nvPr/>
          </p:nvSpPr>
          <p:spPr bwMode="auto">
            <a:xfrm>
              <a:off x="2288747" y="2712569"/>
              <a:ext cx="20475" cy="23400"/>
            </a:xfrm>
            <a:custGeom>
              <a:avLst/>
              <a:gdLst>
                <a:gd name="T0" fmla="*/ 4 w 6"/>
                <a:gd name="T1" fmla="*/ 1 h 7"/>
                <a:gd name="T2" fmla="*/ 1 w 6"/>
                <a:gd name="T3" fmla="*/ 2 h 7"/>
                <a:gd name="T4" fmla="*/ 0 w 6"/>
                <a:gd name="T5" fmla="*/ 3 h 7"/>
                <a:gd name="T6" fmla="*/ 1 w 6"/>
                <a:gd name="T7" fmla="*/ 5 h 7"/>
                <a:gd name="T8" fmla="*/ 2 w 6"/>
                <a:gd name="T9" fmla="*/ 7 h 7"/>
                <a:gd name="T10" fmla="*/ 5 w 6"/>
                <a:gd name="T11" fmla="*/ 5 h 7"/>
                <a:gd name="T12" fmla="*/ 4 w 6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4" y="1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7"/>
                    <a:pt x="5" y="6"/>
                    <a:pt x="5" y="5"/>
                  </a:cubicBezTo>
                  <a:cubicBezTo>
                    <a:pt x="6" y="4"/>
                    <a:pt x="6" y="2"/>
                    <a:pt x="4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8" name="Freeform 1310"/>
            <p:cNvSpPr>
              <a:spLocks/>
            </p:cNvSpPr>
            <p:nvPr/>
          </p:nvSpPr>
          <p:spPr bwMode="auto">
            <a:xfrm>
              <a:off x="2274122" y="2725731"/>
              <a:ext cx="17550" cy="20475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1 h 6"/>
                <a:gd name="T4" fmla="*/ 0 w 5"/>
                <a:gd name="T5" fmla="*/ 3 h 6"/>
                <a:gd name="T6" fmla="*/ 1 w 5"/>
                <a:gd name="T7" fmla="*/ 5 h 6"/>
                <a:gd name="T8" fmla="*/ 4 w 5"/>
                <a:gd name="T9" fmla="*/ 5 h 6"/>
                <a:gd name="T10" fmla="*/ 5 w 5"/>
                <a:gd name="T11" fmla="*/ 3 h 6"/>
                <a:gd name="T12" fmla="*/ 5 w 5"/>
                <a:gd name="T13" fmla="*/ 1 h 6"/>
                <a:gd name="T14" fmla="*/ 3 w 5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ubicBezTo>
                    <a:pt x="2" y="6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ubicBezTo>
                    <a:pt x="5" y="3"/>
                    <a:pt x="5" y="2"/>
                    <a:pt x="5" y="1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9" name="Freeform 1311"/>
            <p:cNvSpPr>
              <a:spLocks/>
            </p:cNvSpPr>
            <p:nvPr/>
          </p:nvSpPr>
          <p:spPr bwMode="auto">
            <a:xfrm>
              <a:off x="2260959" y="2740356"/>
              <a:ext cx="20475" cy="20475"/>
            </a:xfrm>
            <a:custGeom>
              <a:avLst/>
              <a:gdLst>
                <a:gd name="T0" fmla="*/ 1 w 6"/>
                <a:gd name="T1" fmla="*/ 2 h 6"/>
                <a:gd name="T2" fmla="*/ 2 w 6"/>
                <a:gd name="T3" fmla="*/ 5 h 6"/>
                <a:gd name="T4" fmla="*/ 5 w 6"/>
                <a:gd name="T5" fmla="*/ 5 h 6"/>
                <a:gd name="T6" fmla="*/ 5 w 6"/>
                <a:gd name="T7" fmla="*/ 1 h 6"/>
                <a:gd name="T8" fmla="*/ 1 w 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6" y="3"/>
                    <a:pt x="6" y="2"/>
                    <a:pt x="5" y="1"/>
                  </a:cubicBezTo>
                  <a:cubicBezTo>
                    <a:pt x="3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0" name="Freeform 1312"/>
            <p:cNvSpPr>
              <a:spLocks/>
            </p:cNvSpPr>
            <p:nvPr/>
          </p:nvSpPr>
          <p:spPr bwMode="auto">
            <a:xfrm>
              <a:off x="2250721" y="2756444"/>
              <a:ext cx="20475" cy="17550"/>
            </a:xfrm>
            <a:custGeom>
              <a:avLst/>
              <a:gdLst>
                <a:gd name="T0" fmla="*/ 1 w 6"/>
                <a:gd name="T1" fmla="*/ 1 h 5"/>
                <a:gd name="T2" fmla="*/ 0 w 6"/>
                <a:gd name="T3" fmla="*/ 3 h 5"/>
                <a:gd name="T4" fmla="*/ 0 w 6"/>
                <a:gd name="T5" fmla="*/ 4 h 5"/>
                <a:gd name="T6" fmla="*/ 1 w 6"/>
                <a:gd name="T7" fmla="*/ 5 h 5"/>
                <a:gd name="T8" fmla="*/ 2 w 6"/>
                <a:gd name="T9" fmla="*/ 5 h 5"/>
                <a:gd name="T10" fmla="*/ 3 w 6"/>
                <a:gd name="T11" fmla="*/ 5 h 5"/>
                <a:gd name="T12" fmla="*/ 5 w 6"/>
                <a:gd name="T13" fmla="*/ 4 h 5"/>
                <a:gd name="T14" fmla="*/ 5 w 6"/>
                <a:gd name="T15" fmla="*/ 0 h 5"/>
                <a:gd name="T16" fmla="*/ 1 w 6"/>
                <a:gd name="T1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5">
                  <a:moveTo>
                    <a:pt x="1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6" y="3"/>
                    <a:pt x="6" y="1"/>
                    <a:pt x="5" y="0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1" name="Freeform 1313"/>
            <p:cNvSpPr>
              <a:spLocks/>
            </p:cNvSpPr>
            <p:nvPr/>
          </p:nvSpPr>
          <p:spPr bwMode="auto">
            <a:xfrm>
              <a:off x="2240484" y="2771070"/>
              <a:ext cx="20475" cy="20475"/>
            </a:xfrm>
            <a:custGeom>
              <a:avLst/>
              <a:gdLst>
                <a:gd name="T0" fmla="*/ 5 w 6"/>
                <a:gd name="T1" fmla="*/ 2 h 6"/>
                <a:gd name="T2" fmla="*/ 4 w 6"/>
                <a:gd name="T3" fmla="*/ 1 h 6"/>
                <a:gd name="T4" fmla="*/ 2 w 6"/>
                <a:gd name="T5" fmla="*/ 1 h 6"/>
                <a:gd name="T6" fmla="*/ 1 w 6"/>
                <a:gd name="T7" fmla="*/ 2 h 6"/>
                <a:gd name="T8" fmla="*/ 0 w 6"/>
                <a:gd name="T9" fmla="*/ 3 h 6"/>
                <a:gd name="T10" fmla="*/ 3 w 6"/>
                <a:gd name="T11" fmla="*/ 6 h 6"/>
                <a:gd name="T12" fmla="*/ 6 w 6"/>
                <a:gd name="T13" fmla="*/ 4 h 6"/>
                <a:gd name="T14" fmla="*/ 6 w 6"/>
                <a:gd name="T15" fmla="*/ 3 h 6"/>
                <a:gd name="T16" fmla="*/ 5 w 6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5" y="2"/>
                    <a:pt x="5" y="1"/>
                    <a:pt x="4" y="1"/>
                  </a:cubicBezTo>
                  <a:cubicBezTo>
                    <a:pt x="3" y="0"/>
                    <a:pt x="3" y="0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4" y="6"/>
                    <a:pt x="6" y="5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5" y="2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2" name="Freeform 1314"/>
            <p:cNvSpPr>
              <a:spLocks/>
            </p:cNvSpPr>
            <p:nvPr/>
          </p:nvSpPr>
          <p:spPr bwMode="auto">
            <a:xfrm>
              <a:off x="2240484" y="2791544"/>
              <a:ext cx="20475" cy="20475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6"/>
                  </a:cubicBezTo>
                  <a:cubicBezTo>
                    <a:pt x="4" y="6"/>
                    <a:pt x="6" y="4"/>
                    <a:pt x="6" y="3"/>
                  </a:cubicBezTo>
                  <a:cubicBezTo>
                    <a:pt x="6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3" name="Freeform 1315"/>
            <p:cNvSpPr>
              <a:spLocks/>
            </p:cNvSpPr>
            <p:nvPr/>
          </p:nvSpPr>
          <p:spPr bwMode="auto">
            <a:xfrm>
              <a:off x="2240484" y="2809094"/>
              <a:ext cx="20475" cy="23400"/>
            </a:xfrm>
            <a:custGeom>
              <a:avLst/>
              <a:gdLst>
                <a:gd name="T0" fmla="*/ 3 w 6"/>
                <a:gd name="T1" fmla="*/ 1 h 7"/>
                <a:gd name="T2" fmla="*/ 0 w 6"/>
                <a:gd name="T3" fmla="*/ 2 h 7"/>
                <a:gd name="T4" fmla="*/ 0 w 6"/>
                <a:gd name="T5" fmla="*/ 4 h 7"/>
                <a:gd name="T6" fmla="*/ 1 w 6"/>
                <a:gd name="T7" fmla="*/ 5 h 7"/>
                <a:gd name="T8" fmla="*/ 3 w 6"/>
                <a:gd name="T9" fmla="*/ 6 h 7"/>
                <a:gd name="T10" fmla="*/ 5 w 6"/>
                <a:gd name="T11" fmla="*/ 4 h 7"/>
                <a:gd name="T12" fmla="*/ 3 w 6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3" y="1"/>
                  </a:moveTo>
                  <a:cubicBezTo>
                    <a:pt x="1" y="0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6"/>
                    <a:pt x="2" y="7"/>
                    <a:pt x="3" y="6"/>
                  </a:cubicBezTo>
                  <a:cubicBezTo>
                    <a:pt x="4" y="6"/>
                    <a:pt x="5" y="5"/>
                    <a:pt x="5" y="4"/>
                  </a:cubicBezTo>
                  <a:cubicBezTo>
                    <a:pt x="6" y="2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4" name="Freeform 1316"/>
            <p:cNvSpPr>
              <a:spLocks/>
            </p:cNvSpPr>
            <p:nvPr/>
          </p:nvSpPr>
          <p:spPr bwMode="auto">
            <a:xfrm>
              <a:off x="2222934" y="2819332"/>
              <a:ext cx="20475" cy="20475"/>
            </a:xfrm>
            <a:custGeom>
              <a:avLst/>
              <a:gdLst>
                <a:gd name="T0" fmla="*/ 4 w 6"/>
                <a:gd name="T1" fmla="*/ 1 h 6"/>
                <a:gd name="T2" fmla="*/ 4 w 6"/>
                <a:gd name="T3" fmla="*/ 0 h 6"/>
                <a:gd name="T4" fmla="*/ 1 w 6"/>
                <a:gd name="T5" fmla="*/ 1 h 6"/>
                <a:gd name="T6" fmla="*/ 0 w 6"/>
                <a:gd name="T7" fmla="*/ 4 h 6"/>
                <a:gd name="T8" fmla="*/ 3 w 6"/>
                <a:gd name="T9" fmla="*/ 6 h 6"/>
                <a:gd name="T10" fmla="*/ 6 w 6"/>
                <a:gd name="T11" fmla="*/ 5 h 6"/>
                <a:gd name="T12" fmla="*/ 6 w 6"/>
                <a:gd name="T13" fmla="*/ 2 h 6"/>
                <a:gd name="T14" fmla="*/ 4 w 6"/>
                <a:gd name="T1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5"/>
                    <a:pt x="3" y="6"/>
                  </a:cubicBezTo>
                  <a:cubicBezTo>
                    <a:pt x="4" y="6"/>
                    <a:pt x="5" y="5"/>
                    <a:pt x="6" y="5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5" name="Freeform 1317"/>
            <p:cNvSpPr>
              <a:spLocks/>
            </p:cNvSpPr>
            <p:nvPr/>
          </p:nvSpPr>
          <p:spPr bwMode="auto">
            <a:xfrm>
              <a:off x="2208309" y="2806170"/>
              <a:ext cx="20475" cy="23400"/>
            </a:xfrm>
            <a:custGeom>
              <a:avLst/>
              <a:gdLst>
                <a:gd name="T0" fmla="*/ 2 w 6"/>
                <a:gd name="T1" fmla="*/ 1 h 7"/>
                <a:gd name="T2" fmla="*/ 1 w 6"/>
                <a:gd name="T3" fmla="*/ 5 h 7"/>
                <a:gd name="T4" fmla="*/ 5 w 6"/>
                <a:gd name="T5" fmla="*/ 5 h 7"/>
                <a:gd name="T6" fmla="*/ 5 w 6"/>
                <a:gd name="T7" fmla="*/ 2 h 7"/>
                <a:gd name="T8" fmla="*/ 2 w 6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2" y="1"/>
                  </a:moveTo>
                  <a:cubicBezTo>
                    <a:pt x="0" y="1"/>
                    <a:pt x="0" y="3"/>
                    <a:pt x="1" y="5"/>
                  </a:cubicBezTo>
                  <a:cubicBezTo>
                    <a:pt x="2" y="6"/>
                    <a:pt x="4" y="7"/>
                    <a:pt x="5" y="5"/>
                  </a:cubicBezTo>
                  <a:cubicBezTo>
                    <a:pt x="6" y="4"/>
                    <a:pt x="6" y="3"/>
                    <a:pt x="5" y="2"/>
                  </a:cubicBezTo>
                  <a:cubicBezTo>
                    <a:pt x="5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6" name="Freeform 1318"/>
            <p:cNvSpPr>
              <a:spLocks/>
            </p:cNvSpPr>
            <p:nvPr/>
          </p:nvSpPr>
          <p:spPr bwMode="auto">
            <a:xfrm>
              <a:off x="2496424" y="3535964"/>
              <a:ext cx="96526" cy="386104"/>
            </a:xfrm>
            <a:custGeom>
              <a:avLst/>
              <a:gdLst>
                <a:gd name="T0" fmla="*/ 0 w 28"/>
                <a:gd name="T1" fmla="*/ 0 h 112"/>
                <a:gd name="T2" fmla="*/ 6 w 28"/>
                <a:gd name="T3" fmla="*/ 16 h 112"/>
                <a:gd name="T4" fmla="*/ 19 w 28"/>
                <a:gd name="T5" fmla="*/ 62 h 112"/>
                <a:gd name="T6" fmla="*/ 17 w 28"/>
                <a:gd name="T7" fmla="*/ 98 h 112"/>
                <a:gd name="T8" fmla="*/ 16 w 28"/>
                <a:gd name="T9" fmla="*/ 112 h 112"/>
                <a:gd name="T10" fmla="*/ 27 w 28"/>
                <a:gd name="T11" fmla="*/ 105 h 112"/>
                <a:gd name="T12" fmla="*/ 28 w 28"/>
                <a:gd name="T13" fmla="*/ 45 h 112"/>
                <a:gd name="T14" fmla="*/ 8 w 28"/>
                <a:gd name="T15" fmla="*/ 0 h 112"/>
                <a:gd name="T16" fmla="*/ 0 w 28"/>
                <a:gd name="T1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12">
                  <a:moveTo>
                    <a:pt x="0" y="0"/>
                  </a:moveTo>
                  <a:cubicBezTo>
                    <a:pt x="2" y="4"/>
                    <a:pt x="6" y="14"/>
                    <a:pt x="6" y="16"/>
                  </a:cubicBezTo>
                  <a:cubicBezTo>
                    <a:pt x="6" y="19"/>
                    <a:pt x="18" y="54"/>
                    <a:pt x="19" y="62"/>
                  </a:cubicBezTo>
                  <a:cubicBezTo>
                    <a:pt x="20" y="69"/>
                    <a:pt x="20" y="82"/>
                    <a:pt x="17" y="98"/>
                  </a:cubicBezTo>
                  <a:cubicBezTo>
                    <a:pt x="16" y="106"/>
                    <a:pt x="16" y="110"/>
                    <a:pt x="16" y="112"/>
                  </a:cubicBezTo>
                  <a:cubicBezTo>
                    <a:pt x="25" y="110"/>
                    <a:pt x="27" y="105"/>
                    <a:pt x="27" y="10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A6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7" name="Rectangle 1319"/>
            <p:cNvSpPr>
              <a:spLocks noChangeArrowheads="1"/>
            </p:cNvSpPr>
            <p:nvPr/>
          </p:nvSpPr>
          <p:spPr bwMode="auto">
            <a:xfrm>
              <a:off x="2530062" y="3628102"/>
              <a:ext cx="1463" cy="1463"/>
            </a:xfrm>
            <a:prstGeom prst="rect">
              <a:avLst/>
            </a:prstGeom>
            <a:solidFill>
              <a:srgbClr val="A4A6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8" name="Freeform 1320"/>
            <p:cNvSpPr>
              <a:spLocks/>
            </p:cNvSpPr>
            <p:nvPr/>
          </p:nvSpPr>
          <p:spPr bwMode="auto">
            <a:xfrm>
              <a:off x="2202459" y="3535964"/>
              <a:ext cx="327603" cy="92138"/>
            </a:xfrm>
            <a:custGeom>
              <a:avLst/>
              <a:gdLst>
                <a:gd name="T0" fmla="*/ 85 w 95"/>
                <a:gd name="T1" fmla="*/ 0 h 27"/>
                <a:gd name="T2" fmla="*/ 8 w 95"/>
                <a:gd name="T3" fmla="*/ 0 h 27"/>
                <a:gd name="T4" fmla="*/ 0 w 95"/>
                <a:gd name="T5" fmla="*/ 24 h 27"/>
                <a:gd name="T6" fmla="*/ 0 w 95"/>
                <a:gd name="T7" fmla="*/ 26 h 27"/>
                <a:gd name="T8" fmla="*/ 29 w 95"/>
                <a:gd name="T9" fmla="*/ 24 h 27"/>
                <a:gd name="T10" fmla="*/ 73 w 95"/>
                <a:gd name="T11" fmla="*/ 20 h 27"/>
                <a:gd name="T12" fmla="*/ 95 w 95"/>
                <a:gd name="T13" fmla="*/ 27 h 27"/>
                <a:gd name="T14" fmla="*/ 92 w 95"/>
                <a:gd name="T15" fmla="*/ 16 h 27"/>
                <a:gd name="T16" fmla="*/ 85 w 95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27">
                  <a:moveTo>
                    <a:pt x="8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26"/>
                    <a:pt x="19" y="25"/>
                    <a:pt x="29" y="24"/>
                  </a:cubicBezTo>
                  <a:cubicBezTo>
                    <a:pt x="42" y="22"/>
                    <a:pt x="63" y="19"/>
                    <a:pt x="73" y="20"/>
                  </a:cubicBezTo>
                  <a:cubicBezTo>
                    <a:pt x="82" y="21"/>
                    <a:pt x="91" y="20"/>
                    <a:pt x="95" y="27"/>
                  </a:cubicBezTo>
                  <a:cubicBezTo>
                    <a:pt x="93" y="21"/>
                    <a:pt x="92" y="17"/>
                    <a:pt x="92" y="16"/>
                  </a:cubicBezTo>
                  <a:cubicBezTo>
                    <a:pt x="92" y="14"/>
                    <a:pt x="87" y="4"/>
                    <a:pt x="85" y="0"/>
                  </a:cubicBezTo>
                  <a:close/>
                </a:path>
              </a:pathLst>
            </a:custGeom>
            <a:solidFill>
              <a:srgbClr val="A4A6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9" name="Freeform 1321"/>
            <p:cNvSpPr>
              <a:spLocks/>
            </p:cNvSpPr>
            <p:nvPr/>
          </p:nvSpPr>
          <p:spPr bwMode="auto">
            <a:xfrm>
              <a:off x="2316535" y="3704153"/>
              <a:ext cx="185740" cy="214990"/>
            </a:xfrm>
            <a:custGeom>
              <a:avLst/>
              <a:gdLst>
                <a:gd name="T0" fmla="*/ 25 w 54"/>
                <a:gd name="T1" fmla="*/ 13 h 62"/>
                <a:gd name="T2" fmla="*/ 30 w 54"/>
                <a:gd name="T3" fmla="*/ 0 h 62"/>
                <a:gd name="T4" fmla="*/ 24 w 54"/>
                <a:gd name="T5" fmla="*/ 11 h 62"/>
                <a:gd name="T6" fmla="*/ 25 w 54"/>
                <a:gd name="T7" fmla="*/ 4 h 62"/>
                <a:gd name="T8" fmla="*/ 22 w 54"/>
                <a:gd name="T9" fmla="*/ 10 h 62"/>
                <a:gd name="T10" fmla="*/ 16 w 54"/>
                <a:gd name="T11" fmla="*/ 0 h 62"/>
                <a:gd name="T12" fmla="*/ 21 w 54"/>
                <a:gd name="T13" fmla="*/ 12 h 62"/>
                <a:gd name="T14" fmla="*/ 17 w 54"/>
                <a:gd name="T15" fmla="*/ 6 h 62"/>
                <a:gd name="T16" fmla="*/ 19 w 54"/>
                <a:gd name="T17" fmla="*/ 16 h 62"/>
                <a:gd name="T18" fmla="*/ 8 w 54"/>
                <a:gd name="T19" fmla="*/ 54 h 62"/>
                <a:gd name="T20" fmla="*/ 0 w 54"/>
                <a:gd name="T21" fmla="*/ 60 h 62"/>
                <a:gd name="T22" fmla="*/ 16 w 54"/>
                <a:gd name="T23" fmla="*/ 57 h 62"/>
                <a:gd name="T24" fmla="*/ 22 w 54"/>
                <a:gd name="T25" fmla="*/ 15 h 62"/>
                <a:gd name="T26" fmla="*/ 36 w 54"/>
                <a:gd name="T27" fmla="*/ 56 h 62"/>
                <a:gd name="T28" fmla="*/ 54 w 54"/>
                <a:gd name="T29" fmla="*/ 62 h 62"/>
                <a:gd name="T30" fmla="*/ 41 w 54"/>
                <a:gd name="T31" fmla="*/ 53 h 62"/>
                <a:gd name="T32" fmla="*/ 25 w 54"/>
                <a:gd name="T33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62">
                  <a:moveTo>
                    <a:pt x="25" y="1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6"/>
                    <a:pt x="14" y="48"/>
                    <a:pt x="8" y="54"/>
                  </a:cubicBezTo>
                  <a:cubicBezTo>
                    <a:pt x="5" y="57"/>
                    <a:pt x="2" y="59"/>
                    <a:pt x="0" y="60"/>
                  </a:cubicBezTo>
                  <a:cubicBezTo>
                    <a:pt x="8" y="59"/>
                    <a:pt x="16" y="57"/>
                    <a:pt x="16" y="57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0" y="59"/>
                    <a:pt x="44" y="55"/>
                    <a:pt x="41" y="53"/>
                  </a:cubicBezTo>
                  <a:cubicBezTo>
                    <a:pt x="35" y="51"/>
                    <a:pt x="25" y="13"/>
                    <a:pt x="25" y="13"/>
                  </a:cubicBezTo>
                  <a:close/>
                </a:path>
              </a:pathLst>
            </a:custGeom>
            <a:solidFill>
              <a:srgbClr val="A4A6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0" name="Freeform 1322"/>
            <p:cNvSpPr>
              <a:spLocks/>
            </p:cNvSpPr>
            <p:nvPr/>
          </p:nvSpPr>
          <p:spPr bwMode="auto">
            <a:xfrm>
              <a:off x="2266809" y="3601778"/>
              <a:ext cx="298353" cy="324679"/>
            </a:xfrm>
            <a:custGeom>
              <a:avLst/>
              <a:gdLst>
                <a:gd name="T0" fmla="*/ 76 w 86"/>
                <a:gd name="T1" fmla="*/ 8 h 94"/>
                <a:gd name="T2" fmla="*/ 76 w 86"/>
                <a:gd name="T3" fmla="*/ 8 h 94"/>
                <a:gd name="T4" fmla="*/ 54 w 86"/>
                <a:gd name="T5" fmla="*/ 1 h 94"/>
                <a:gd name="T6" fmla="*/ 10 w 86"/>
                <a:gd name="T7" fmla="*/ 5 h 94"/>
                <a:gd name="T8" fmla="*/ 8 w 86"/>
                <a:gd name="T9" fmla="*/ 5 h 94"/>
                <a:gd name="T10" fmla="*/ 2 w 86"/>
                <a:gd name="T11" fmla="*/ 37 h 94"/>
                <a:gd name="T12" fmla="*/ 0 w 86"/>
                <a:gd name="T13" fmla="*/ 91 h 94"/>
                <a:gd name="T14" fmla="*/ 3 w 86"/>
                <a:gd name="T15" fmla="*/ 91 h 94"/>
                <a:gd name="T16" fmla="*/ 14 w 86"/>
                <a:gd name="T17" fmla="*/ 90 h 94"/>
                <a:gd name="T18" fmla="*/ 22 w 86"/>
                <a:gd name="T19" fmla="*/ 84 h 94"/>
                <a:gd name="T20" fmla="*/ 33 w 86"/>
                <a:gd name="T21" fmla="*/ 46 h 94"/>
                <a:gd name="T22" fmla="*/ 31 w 86"/>
                <a:gd name="T23" fmla="*/ 36 h 94"/>
                <a:gd name="T24" fmla="*/ 35 w 86"/>
                <a:gd name="T25" fmla="*/ 42 h 94"/>
                <a:gd name="T26" fmla="*/ 30 w 86"/>
                <a:gd name="T27" fmla="*/ 30 h 94"/>
                <a:gd name="T28" fmla="*/ 36 w 86"/>
                <a:gd name="T29" fmla="*/ 40 h 94"/>
                <a:gd name="T30" fmla="*/ 39 w 86"/>
                <a:gd name="T31" fmla="*/ 34 h 94"/>
                <a:gd name="T32" fmla="*/ 38 w 86"/>
                <a:gd name="T33" fmla="*/ 41 h 94"/>
                <a:gd name="T34" fmla="*/ 44 w 86"/>
                <a:gd name="T35" fmla="*/ 30 h 94"/>
                <a:gd name="T36" fmla="*/ 39 w 86"/>
                <a:gd name="T37" fmla="*/ 43 h 94"/>
                <a:gd name="T38" fmla="*/ 55 w 86"/>
                <a:gd name="T39" fmla="*/ 83 h 94"/>
                <a:gd name="T40" fmla="*/ 68 w 86"/>
                <a:gd name="T41" fmla="*/ 92 h 94"/>
                <a:gd name="T42" fmla="*/ 74 w 86"/>
                <a:gd name="T43" fmla="*/ 94 h 94"/>
                <a:gd name="T44" fmla="*/ 82 w 86"/>
                <a:gd name="T45" fmla="*/ 93 h 94"/>
                <a:gd name="T46" fmla="*/ 84 w 86"/>
                <a:gd name="T47" fmla="*/ 79 h 94"/>
                <a:gd name="T48" fmla="*/ 85 w 86"/>
                <a:gd name="T49" fmla="*/ 43 h 94"/>
                <a:gd name="T50" fmla="*/ 76 w 86"/>
                <a:gd name="T51" fmla="*/ 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94">
                  <a:moveTo>
                    <a:pt x="76" y="8"/>
                  </a:moveTo>
                  <a:cubicBezTo>
                    <a:pt x="76" y="8"/>
                    <a:pt x="76" y="8"/>
                    <a:pt x="76" y="8"/>
                  </a:cubicBezTo>
                  <a:cubicBezTo>
                    <a:pt x="72" y="1"/>
                    <a:pt x="63" y="2"/>
                    <a:pt x="54" y="1"/>
                  </a:cubicBezTo>
                  <a:cubicBezTo>
                    <a:pt x="44" y="0"/>
                    <a:pt x="23" y="2"/>
                    <a:pt x="10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6" y="14"/>
                    <a:pt x="4" y="35"/>
                    <a:pt x="2" y="37"/>
                  </a:cubicBezTo>
                  <a:cubicBezTo>
                    <a:pt x="1" y="39"/>
                    <a:pt x="0" y="75"/>
                    <a:pt x="0" y="91"/>
                  </a:cubicBezTo>
                  <a:cubicBezTo>
                    <a:pt x="1" y="91"/>
                    <a:pt x="2" y="91"/>
                    <a:pt x="3" y="91"/>
                  </a:cubicBezTo>
                  <a:cubicBezTo>
                    <a:pt x="6" y="91"/>
                    <a:pt x="10" y="91"/>
                    <a:pt x="14" y="90"/>
                  </a:cubicBezTo>
                  <a:cubicBezTo>
                    <a:pt x="16" y="89"/>
                    <a:pt x="19" y="87"/>
                    <a:pt x="22" y="84"/>
                  </a:cubicBezTo>
                  <a:cubicBezTo>
                    <a:pt x="28" y="78"/>
                    <a:pt x="33" y="46"/>
                    <a:pt x="33" y="4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49" y="81"/>
                    <a:pt x="55" y="83"/>
                  </a:cubicBezTo>
                  <a:cubicBezTo>
                    <a:pt x="58" y="85"/>
                    <a:pt x="64" y="89"/>
                    <a:pt x="68" y="92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7" y="94"/>
                    <a:pt x="80" y="93"/>
                    <a:pt x="82" y="93"/>
                  </a:cubicBezTo>
                  <a:cubicBezTo>
                    <a:pt x="82" y="91"/>
                    <a:pt x="83" y="87"/>
                    <a:pt x="84" y="79"/>
                  </a:cubicBezTo>
                  <a:cubicBezTo>
                    <a:pt x="86" y="63"/>
                    <a:pt x="86" y="50"/>
                    <a:pt x="85" y="43"/>
                  </a:cubicBezTo>
                  <a:cubicBezTo>
                    <a:pt x="85" y="38"/>
                    <a:pt x="78" y="20"/>
                    <a:pt x="76" y="8"/>
                  </a:cubicBezTo>
                  <a:close/>
                </a:path>
              </a:pathLst>
            </a:custGeom>
            <a:solidFill>
              <a:srgbClr val="BFC7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1" name="Freeform 1323"/>
            <p:cNvSpPr>
              <a:spLocks/>
            </p:cNvSpPr>
            <p:nvPr/>
          </p:nvSpPr>
          <p:spPr bwMode="auto">
            <a:xfrm>
              <a:off x="2202459" y="3617865"/>
              <a:ext cx="89214" cy="298353"/>
            </a:xfrm>
            <a:custGeom>
              <a:avLst/>
              <a:gdLst>
                <a:gd name="T0" fmla="*/ 4 w 26"/>
                <a:gd name="T1" fmla="*/ 80 h 86"/>
                <a:gd name="T2" fmla="*/ 18 w 26"/>
                <a:gd name="T3" fmla="*/ 86 h 86"/>
                <a:gd name="T4" fmla="*/ 21 w 26"/>
                <a:gd name="T5" fmla="*/ 32 h 86"/>
                <a:gd name="T6" fmla="*/ 26 w 26"/>
                <a:gd name="T7" fmla="*/ 0 h 86"/>
                <a:gd name="T8" fmla="*/ 0 w 26"/>
                <a:gd name="T9" fmla="*/ 2 h 86"/>
                <a:gd name="T10" fmla="*/ 4 w 26"/>
                <a:gd name="T11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86">
                  <a:moveTo>
                    <a:pt x="4" y="80"/>
                  </a:moveTo>
                  <a:cubicBezTo>
                    <a:pt x="4" y="80"/>
                    <a:pt x="10" y="84"/>
                    <a:pt x="18" y="86"/>
                  </a:cubicBezTo>
                  <a:cubicBezTo>
                    <a:pt x="19" y="70"/>
                    <a:pt x="20" y="34"/>
                    <a:pt x="21" y="32"/>
                  </a:cubicBezTo>
                  <a:cubicBezTo>
                    <a:pt x="22" y="30"/>
                    <a:pt x="25" y="9"/>
                    <a:pt x="26" y="0"/>
                  </a:cubicBezTo>
                  <a:cubicBezTo>
                    <a:pt x="16" y="1"/>
                    <a:pt x="5" y="2"/>
                    <a:pt x="0" y="2"/>
                  </a:cubicBezTo>
                  <a:lnTo>
                    <a:pt x="4" y="80"/>
                  </a:lnTo>
                  <a:close/>
                </a:path>
              </a:pathLst>
            </a:custGeom>
            <a:solidFill>
              <a:srgbClr val="CDCF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2" name="Freeform 1324"/>
            <p:cNvSpPr>
              <a:spLocks/>
            </p:cNvSpPr>
            <p:nvPr/>
          </p:nvSpPr>
          <p:spPr bwMode="auto">
            <a:xfrm>
              <a:off x="2212696" y="3873806"/>
              <a:ext cx="162339" cy="17550"/>
            </a:xfrm>
            <a:custGeom>
              <a:avLst/>
              <a:gdLst>
                <a:gd name="T0" fmla="*/ 21 w 47"/>
                <a:gd name="T1" fmla="*/ 4 h 5"/>
                <a:gd name="T2" fmla="*/ 0 w 47"/>
                <a:gd name="T3" fmla="*/ 0 h 5"/>
                <a:gd name="T4" fmla="*/ 1 w 47"/>
                <a:gd name="T5" fmla="*/ 1 h 5"/>
                <a:gd name="T6" fmla="*/ 21 w 47"/>
                <a:gd name="T7" fmla="*/ 5 h 5"/>
                <a:gd name="T8" fmla="*/ 24 w 47"/>
                <a:gd name="T9" fmla="*/ 5 h 5"/>
                <a:gd name="T10" fmla="*/ 47 w 47"/>
                <a:gd name="T11" fmla="*/ 3 h 5"/>
                <a:gd name="T12" fmla="*/ 47 w 47"/>
                <a:gd name="T13" fmla="*/ 2 h 5"/>
                <a:gd name="T14" fmla="*/ 21 w 47"/>
                <a:gd name="T1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5">
                  <a:moveTo>
                    <a:pt x="21" y="4"/>
                  </a:moveTo>
                  <a:cubicBezTo>
                    <a:pt x="4" y="4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3" y="5"/>
                    <a:pt x="21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39" y="5"/>
                    <a:pt x="46" y="3"/>
                    <a:pt x="47" y="3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38" y="4"/>
                    <a:pt x="21" y="4"/>
                  </a:cubicBezTo>
                  <a:close/>
                </a:path>
              </a:pathLst>
            </a:custGeom>
            <a:solidFill>
              <a:srgbClr val="EDE3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3" name="Freeform 1325"/>
            <p:cNvSpPr>
              <a:spLocks/>
            </p:cNvSpPr>
            <p:nvPr/>
          </p:nvSpPr>
          <p:spPr bwMode="auto">
            <a:xfrm>
              <a:off x="2212696" y="3853330"/>
              <a:ext cx="165264" cy="20475"/>
            </a:xfrm>
            <a:custGeom>
              <a:avLst/>
              <a:gdLst>
                <a:gd name="T0" fmla="*/ 0 w 48"/>
                <a:gd name="T1" fmla="*/ 0 h 6"/>
                <a:gd name="T2" fmla="*/ 0 w 48"/>
                <a:gd name="T3" fmla="*/ 1 h 6"/>
                <a:gd name="T4" fmla="*/ 20 w 48"/>
                <a:gd name="T5" fmla="*/ 6 h 6"/>
                <a:gd name="T6" fmla="*/ 21 w 48"/>
                <a:gd name="T7" fmla="*/ 6 h 6"/>
                <a:gd name="T8" fmla="*/ 48 w 48"/>
                <a:gd name="T9" fmla="*/ 3 h 6"/>
                <a:gd name="T10" fmla="*/ 48 w 48"/>
                <a:gd name="T11" fmla="*/ 2 h 6"/>
                <a:gd name="T12" fmla="*/ 21 w 48"/>
                <a:gd name="T13" fmla="*/ 4 h 6"/>
                <a:gd name="T14" fmla="*/ 0 w 48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7" y="6"/>
                    <a:pt x="20" y="6"/>
                  </a:cubicBezTo>
                  <a:cubicBezTo>
                    <a:pt x="20" y="6"/>
                    <a:pt x="21" y="6"/>
                    <a:pt x="21" y="6"/>
                  </a:cubicBezTo>
                  <a:cubicBezTo>
                    <a:pt x="35" y="5"/>
                    <a:pt x="47" y="3"/>
                    <a:pt x="48" y="3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34" y="4"/>
                    <a:pt x="21" y="4"/>
                  </a:cubicBezTo>
                  <a:cubicBezTo>
                    <a:pt x="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E3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4" name="Freeform 1326"/>
            <p:cNvSpPr>
              <a:spLocks/>
            </p:cNvSpPr>
            <p:nvPr/>
          </p:nvSpPr>
          <p:spPr bwMode="auto">
            <a:xfrm>
              <a:off x="2430611" y="3870880"/>
              <a:ext cx="157952" cy="38025"/>
            </a:xfrm>
            <a:custGeom>
              <a:avLst/>
              <a:gdLst>
                <a:gd name="T0" fmla="*/ 0 w 46"/>
                <a:gd name="T1" fmla="*/ 0 h 11"/>
                <a:gd name="T2" fmla="*/ 0 w 46"/>
                <a:gd name="T3" fmla="*/ 2 h 11"/>
                <a:gd name="T4" fmla="*/ 25 w 46"/>
                <a:gd name="T5" fmla="*/ 11 h 11"/>
                <a:gd name="T6" fmla="*/ 27 w 46"/>
                <a:gd name="T7" fmla="*/ 11 h 11"/>
                <a:gd name="T8" fmla="*/ 46 w 46"/>
                <a:gd name="T9" fmla="*/ 2 h 11"/>
                <a:gd name="T10" fmla="*/ 46 w 46"/>
                <a:gd name="T11" fmla="*/ 0 h 11"/>
                <a:gd name="T12" fmla="*/ 27 w 46"/>
                <a:gd name="T13" fmla="*/ 9 h 11"/>
                <a:gd name="T14" fmla="*/ 0 w 46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11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6" y="11"/>
                    <a:pt x="25" y="11"/>
                  </a:cubicBezTo>
                  <a:cubicBezTo>
                    <a:pt x="26" y="11"/>
                    <a:pt x="26" y="11"/>
                    <a:pt x="27" y="11"/>
                  </a:cubicBezTo>
                  <a:cubicBezTo>
                    <a:pt x="34" y="8"/>
                    <a:pt x="45" y="2"/>
                    <a:pt x="46" y="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34" y="7"/>
                    <a:pt x="27" y="9"/>
                  </a:cubicBezTo>
                  <a:cubicBezTo>
                    <a:pt x="20" y="1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DE3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5" name="Freeform 1327"/>
            <p:cNvSpPr>
              <a:spLocks/>
            </p:cNvSpPr>
            <p:nvPr/>
          </p:nvSpPr>
          <p:spPr bwMode="auto">
            <a:xfrm>
              <a:off x="2426224" y="3850405"/>
              <a:ext cx="162339" cy="30713"/>
            </a:xfrm>
            <a:custGeom>
              <a:avLst/>
              <a:gdLst>
                <a:gd name="T0" fmla="*/ 0 w 47"/>
                <a:gd name="T1" fmla="*/ 2 h 9"/>
                <a:gd name="T2" fmla="*/ 0 w 47"/>
                <a:gd name="T3" fmla="*/ 3 h 9"/>
                <a:gd name="T4" fmla="*/ 0 w 47"/>
                <a:gd name="T5" fmla="*/ 3 h 9"/>
                <a:gd name="T6" fmla="*/ 22 w 47"/>
                <a:gd name="T7" fmla="*/ 9 h 9"/>
                <a:gd name="T8" fmla="*/ 25 w 47"/>
                <a:gd name="T9" fmla="*/ 9 h 9"/>
                <a:gd name="T10" fmla="*/ 47 w 47"/>
                <a:gd name="T11" fmla="*/ 2 h 9"/>
                <a:gd name="T12" fmla="*/ 47 w 47"/>
                <a:gd name="T13" fmla="*/ 0 h 9"/>
                <a:gd name="T14" fmla="*/ 25 w 47"/>
                <a:gd name="T15" fmla="*/ 7 h 9"/>
                <a:gd name="T16" fmla="*/ 0 w 47"/>
                <a:gd name="T1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9">
                  <a:moveTo>
                    <a:pt x="0" y="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3" y="9"/>
                    <a:pt x="22" y="9"/>
                  </a:cubicBezTo>
                  <a:cubicBezTo>
                    <a:pt x="23" y="9"/>
                    <a:pt x="24" y="9"/>
                    <a:pt x="25" y="9"/>
                  </a:cubicBezTo>
                  <a:cubicBezTo>
                    <a:pt x="35" y="7"/>
                    <a:pt x="46" y="2"/>
                    <a:pt x="47" y="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34" y="6"/>
                    <a:pt x="25" y="7"/>
                  </a:cubicBezTo>
                  <a:cubicBezTo>
                    <a:pt x="16" y="9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EDE3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6" name="Freeform 1328"/>
            <p:cNvSpPr>
              <a:spLocks/>
            </p:cNvSpPr>
            <p:nvPr/>
          </p:nvSpPr>
          <p:spPr bwMode="auto">
            <a:xfrm>
              <a:off x="2190759" y="3024084"/>
              <a:ext cx="111151" cy="593781"/>
            </a:xfrm>
            <a:custGeom>
              <a:avLst/>
              <a:gdLst>
                <a:gd name="T0" fmla="*/ 21 w 32"/>
                <a:gd name="T1" fmla="*/ 17 h 172"/>
                <a:gd name="T2" fmla="*/ 21 w 32"/>
                <a:gd name="T3" fmla="*/ 6 h 172"/>
                <a:gd name="T4" fmla="*/ 18 w 32"/>
                <a:gd name="T5" fmla="*/ 0 h 172"/>
                <a:gd name="T6" fmla="*/ 9 w 32"/>
                <a:gd name="T7" fmla="*/ 2 h 172"/>
                <a:gd name="T8" fmla="*/ 16 w 32"/>
                <a:gd name="T9" fmla="*/ 57 h 172"/>
                <a:gd name="T10" fmla="*/ 1 w 32"/>
                <a:gd name="T11" fmla="*/ 66 h 172"/>
                <a:gd name="T12" fmla="*/ 10 w 32"/>
                <a:gd name="T13" fmla="*/ 126 h 172"/>
                <a:gd name="T14" fmla="*/ 0 w 32"/>
                <a:gd name="T15" fmla="*/ 167 h 172"/>
                <a:gd name="T16" fmla="*/ 27 w 32"/>
                <a:gd name="T17" fmla="*/ 172 h 172"/>
                <a:gd name="T18" fmla="*/ 30 w 32"/>
                <a:gd name="T19" fmla="*/ 128 h 172"/>
                <a:gd name="T20" fmla="*/ 30 w 32"/>
                <a:gd name="T21" fmla="*/ 72 h 172"/>
                <a:gd name="T22" fmla="*/ 21 w 32"/>
                <a:gd name="T23" fmla="*/ 1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72">
                  <a:moveTo>
                    <a:pt x="21" y="17"/>
                  </a:moveTo>
                  <a:cubicBezTo>
                    <a:pt x="20" y="15"/>
                    <a:pt x="21" y="10"/>
                    <a:pt x="21" y="6"/>
                  </a:cubicBezTo>
                  <a:cubicBezTo>
                    <a:pt x="19" y="3"/>
                    <a:pt x="18" y="0"/>
                    <a:pt x="18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20" y="48"/>
                    <a:pt x="16" y="57"/>
                  </a:cubicBezTo>
                  <a:cubicBezTo>
                    <a:pt x="12" y="66"/>
                    <a:pt x="1" y="66"/>
                    <a:pt x="1" y="66"/>
                  </a:cubicBezTo>
                  <a:cubicBezTo>
                    <a:pt x="10" y="126"/>
                    <a:pt x="10" y="126"/>
                    <a:pt x="10" y="12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11" y="172"/>
                    <a:pt x="27" y="172"/>
                  </a:cubicBezTo>
                  <a:cubicBezTo>
                    <a:pt x="28" y="159"/>
                    <a:pt x="29" y="134"/>
                    <a:pt x="30" y="128"/>
                  </a:cubicBezTo>
                  <a:cubicBezTo>
                    <a:pt x="32" y="120"/>
                    <a:pt x="31" y="77"/>
                    <a:pt x="30" y="72"/>
                  </a:cubicBezTo>
                  <a:cubicBezTo>
                    <a:pt x="29" y="67"/>
                    <a:pt x="21" y="24"/>
                    <a:pt x="21" y="17"/>
                  </a:cubicBezTo>
                  <a:close/>
                </a:path>
              </a:pathLst>
            </a:custGeom>
            <a:solidFill>
              <a:srgbClr val="DBE9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7" name="Freeform 1329"/>
            <p:cNvSpPr>
              <a:spLocks/>
            </p:cNvSpPr>
            <p:nvPr/>
          </p:nvSpPr>
          <p:spPr bwMode="auto">
            <a:xfrm>
              <a:off x="2260959" y="3024084"/>
              <a:ext cx="255940" cy="593781"/>
            </a:xfrm>
            <a:custGeom>
              <a:avLst/>
              <a:gdLst>
                <a:gd name="T0" fmla="*/ 74 w 74"/>
                <a:gd name="T1" fmla="*/ 60 h 172"/>
                <a:gd name="T2" fmla="*/ 68 w 74"/>
                <a:gd name="T3" fmla="*/ 51 h 172"/>
                <a:gd name="T4" fmla="*/ 71 w 74"/>
                <a:gd name="T5" fmla="*/ 2 h 172"/>
                <a:gd name="T6" fmla="*/ 62 w 74"/>
                <a:gd name="T7" fmla="*/ 0 h 172"/>
                <a:gd name="T8" fmla="*/ 28 w 74"/>
                <a:gd name="T9" fmla="*/ 30 h 172"/>
                <a:gd name="T10" fmla="*/ 1 w 74"/>
                <a:gd name="T11" fmla="*/ 6 h 172"/>
                <a:gd name="T12" fmla="*/ 1 w 74"/>
                <a:gd name="T13" fmla="*/ 17 h 172"/>
                <a:gd name="T14" fmla="*/ 10 w 74"/>
                <a:gd name="T15" fmla="*/ 72 h 172"/>
                <a:gd name="T16" fmla="*/ 10 w 74"/>
                <a:gd name="T17" fmla="*/ 128 h 172"/>
                <a:gd name="T18" fmla="*/ 7 w 74"/>
                <a:gd name="T19" fmla="*/ 172 h 172"/>
                <a:gd name="T20" fmla="*/ 31 w 74"/>
                <a:gd name="T21" fmla="*/ 168 h 172"/>
                <a:gd name="T22" fmla="*/ 74 w 74"/>
                <a:gd name="T23" fmla="*/ 157 h 172"/>
                <a:gd name="T24" fmla="*/ 64 w 74"/>
                <a:gd name="T25" fmla="*/ 127 h 172"/>
                <a:gd name="T26" fmla="*/ 74 w 74"/>
                <a:gd name="T27" fmla="*/ 6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72">
                  <a:moveTo>
                    <a:pt x="74" y="60"/>
                  </a:moveTo>
                  <a:cubicBezTo>
                    <a:pt x="72" y="58"/>
                    <a:pt x="70" y="55"/>
                    <a:pt x="68" y="51"/>
                  </a:cubicBezTo>
                  <a:cubicBezTo>
                    <a:pt x="63" y="41"/>
                    <a:pt x="71" y="2"/>
                    <a:pt x="71" y="2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52" y="31"/>
                    <a:pt x="28" y="30"/>
                  </a:cubicBezTo>
                  <a:cubicBezTo>
                    <a:pt x="16" y="30"/>
                    <a:pt x="6" y="15"/>
                    <a:pt x="1" y="6"/>
                  </a:cubicBezTo>
                  <a:cubicBezTo>
                    <a:pt x="1" y="10"/>
                    <a:pt x="0" y="15"/>
                    <a:pt x="1" y="17"/>
                  </a:cubicBezTo>
                  <a:cubicBezTo>
                    <a:pt x="1" y="24"/>
                    <a:pt x="9" y="67"/>
                    <a:pt x="10" y="72"/>
                  </a:cubicBezTo>
                  <a:cubicBezTo>
                    <a:pt x="11" y="77"/>
                    <a:pt x="12" y="120"/>
                    <a:pt x="10" y="128"/>
                  </a:cubicBezTo>
                  <a:cubicBezTo>
                    <a:pt x="9" y="134"/>
                    <a:pt x="8" y="159"/>
                    <a:pt x="7" y="172"/>
                  </a:cubicBezTo>
                  <a:cubicBezTo>
                    <a:pt x="14" y="172"/>
                    <a:pt x="23" y="170"/>
                    <a:pt x="31" y="168"/>
                  </a:cubicBezTo>
                  <a:cubicBezTo>
                    <a:pt x="48" y="162"/>
                    <a:pt x="64" y="159"/>
                    <a:pt x="74" y="157"/>
                  </a:cubicBezTo>
                  <a:cubicBezTo>
                    <a:pt x="70" y="149"/>
                    <a:pt x="64" y="132"/>
                    <a:pt x="64" y="127"/>
                  </a:cubicBezTo>
                  <a:cubicBezTo>
                    <a:pt x="65" y="122"/>
                    <a:pt x="73" y="71"/>
                    <a:pt x="74" y="60"/>
                  </a:cubicBezTo>
                  <a:close/>
                </a:path>
              </a:pathLst>
            </a:custGeom>
            <a:solidFill>
              <a:srgbClr val="C9DD5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8" name="Freeform 1330"/>
            <p:cNvSpPr>
              <a:spLocks/>
            </p:cNvSpPr>
            <p:nvPr/>
          </p:nvSpPr>
          <p:spPr bwMode="auto">
            <a:xfrm>
              <a:off x="2481799" y="3230299"/>
              <a:ext cx="68738" cy="336379"/>
            </a:xfrm>
            <a:custGeom>
              <a:avLst/>
              <a:gdLst>
                <a:gd name="T0" fmla="*/ 16 w 20"/>
                <a:gd name="T1" fmla="*/ 3 h 97"/>
                <a:gd name="T2" fmla="*/ 10 w 20"/>
                <a:gd name="T3" fmla="*/ 0 h 97"/>
                <a:gd name="T4" fmla="*/ 0 w 20"/>
                <a:gd name="T5" fmla="*/ 67 h 97"/>
                <a:gd name="T6" fmla="*/ 10 w 20"/>
                <a:gd name="T7" fmla="*/ 97 h 97"/>
                <a:gd name="T8" fmla="*/ 20 w 20"/>
                <a:gd name="T9" fmla="*/ 95 h 97"/>
                <a:gd name="T10" fmla="*/ 13 w 20"/>
                <a:gd name="T11" fmla="*/ 67 h 97"/>
                <a:gd name="T12" fmla="*/ 16 w 20"/>
                <a:gd name="T13" fmla="*/ 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97">
                  <a:moveTo>
                    <a:pt x="16" y="3"/>
                  </a:moveTo>
                  <a:cubicBezTo>
                    <a:pt x="16" y="3"/>
                    <a:pt x="13" y="3"/>
                    <a:pt x="10" y="0"/>
                  </a:cubicBezTo>
                  <a:cubicBezTo>
                    <a:pt x="9" y="11"/>
                    <a:pt x="1" y="62"/>
                    <a:pt x="0" y="67"/>
                  </a:cubicBezTo>
                  <a:cubicBezTo>
                    <a:pt x="0" y="72"/>
                    <a:pt x="6" y="89"/>
                    <a:pt x="10" y="97"/>
                  </a:cubicBezTo>
                  <a:cubicBezTo>
                    <a:pt x="16" y="96"/>
                    <a:pt x="20" y="95"/>
                    <a:pt x="20" y="95"/>
                  </a:cubicBezTo>
                  <a:cubicBezTo>
                    <a:pt x="13" y="67"/>
                    <a:pt x="13" y="67"/>
                    <a:pt x="13" y="67"/>
                  </a:cubicBezTo>
                  <a:lnTo>
                    <a:pt x="16" y="3"/>
                  </a:lnTo>
                  <a:close/>
                </a:path>
              </a:pathLst>
            </a:custGeom>
            <a:solidFill>
              <a:srgbClr val="B9C7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9" name="Freeform 1331"/>
            <p:cNvSpPr>
              <a:spLocks noEditPoints="1"/>
            </p:cNvSpPr>
            <p:nvPr/>
          </p:nvSpPr>
          <p:spPr bwMode="auto">
            <a:xfrm>
              <a:off x="2284359" y="3189348"/>
              <a:ext cx="86288" cy="121389"/>
            </a:xfrm>
            <a:custGeom>
              <a:avLst/>
              <a:gdLst>
                <a:gd name="T0" fmla="*/ 50 w 59"/>
                <a:gd name="T1" fmla="*/ 0 h 83"/>
                <a:gd name="T2" fmla="*/ 33 w 59"/>
                <a:gd name="T3" fmla="*/ 0 h 83"/>
                <a:gd name="T4" fmla="*/ 0 w 59"/>
                <a:gd name="T5" fmla="*/ 54 h 83"/>
                <a:gd name="T6" fmla="*/ 0 w 59"/>
                <a:gd name="T7" fmla="*/ 62 h 83"/>
                <a:gd name="T8" fmla="*/ 33 w 59"/>
                <a:gd name="T9" fmla="*/ 62 h 83"/>
                <a:gd name="T10" fmla="*/ 33 w 59"/>
                <a:gd name="T11" fmla="*/ 71 h 83"/>
                <a:gd name="T12" fmla="*/ 24 w 59"/>
                <a:gd name="T13" fmla="*/ 71 h 83"/>
                <a:gd name="T14" fmla="*/ 24 w 59"/>
                <a:gd name="T15" fmla="*/ 83 h 83"/>
                <a:gd name="T16" fmla="*/ 59 w 59"/>
                <a:gd name="T17" fmla="*/ 83 h 83"/>
                <a:gd name="T18" fmla="*/ 59 w 59"/>
                <a:gd name="T19" fmla="*/ 71 h 83"/>
                <a:gd name="T20" fmla="*/ 50 w 59"/>
                <a:gd name="T21" fmla="*/ 71 h 83"/>
                <a:gd name="T22" fmla="*/ 50 w 59"/>
                <a:gd name="T23" fmla="*/ 62 h 83"/>
                <a:gd name="T24" fmla="*/ 59 w 59"/>
                <a:gd name="T25" fmla="*/ 62 h 83"/>
                <a:gd name="T26" fmla="*/ 59 w 59"/>
                <a:gd name="T27" fmla="*/ 52 h 83"/>
                <a:gd name="T28" fmla="*/ 50 w 59"/>
                <a:gd name="T29" fmla="*/ 52 h 83"/>
                <a:gd name="T30" fmla="*/ 50 w 59"/>
                <a:gd name="T31" fmla="*/ 0 h 83"/>
                <a:gd name="T32" fmla="*/ 33 w 59"/>
                <a:gd name="T33" fmla="*/ 52 h 83"/>
                <a:gd name="T34" fmla="*/ 15 w 59"/>
                <a:gd name="T35" fmla="*/ 52 h 83"/>
                <a:gd name="T36" fmla="*/ 31 w 59"/>
                <a:gd name="T37" fmla="*/ 24 h 83"/>
                <a:gd name="T38" fmla="*/ 33 w 59"/>
                <a:gd name="T39" fmla="*/ 21 h 83"/>
                <a:gd name="T40" fmla="*/ 33 w 59"/>
                <a:gd name="T41" fmla="*/ 21 h 83"/>
                <a:gd name="T42" fmla="*/ 33 w 59"/>
                <a:gd name="T43" fmla="*/ 5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83">
                  <a:moveTo>
                    <a:pt x="50" y="0"/>
                  </a:moveTo>
                  <a:lnTo>
                    <a:pt x="33" y="0"/>
                  </a:lnTo>
                  <a:lnTo>
                    <a:pt x="0" y="54"/>
                  </a:lnTo>
                  <a:lnTo>
                    <a:pt x="0" y="62"/>
                  </a:lnTo>
                  <a:lnTo>
                    <a:pt x="33" y="62"/>
                  </a:lnTo>
                  <a:lnTo>
                    <a:pt x="33" y="71"/>
                  </a:lnTo>
                  <a:lnTo>
                    <a:pt x="24" y="71"/>
                  </a:lnTo>
                  <a:lnTo>
                    <a:pt x="24" y="83"/>
                  </a:lnTo>
                  <a:lnTo>
                    <a:pt x="59" y="83"/>
                  </a:lnTo>
                  <a:lnTo>
                    <a:pt x="59" y="71"/>
                  </a:lnTo>
                  <a:lnTo>
                    <a:pt x="50" y="71"/>
                  </a:lnTo>
                  <a:lnTo>
                    <a:pt x="50" y="62"/>
                  </a:lnTo>
                  <a:lnTo>
                    <a:pt x="59" y="62"/>
                  </a:lnTo>
                  <a:lnTo>
                    <a:pt x="59" y="52"/>
                  </a:lnTo>
                  <a:lnTo>
                    <a:pt x="50" y="52"/>
                  </a:lnTo>
                  <a:lnTo>
                    <a:pt x="50" y="0"/>
                  </a:lnTo>
                  <a:close/>
                  <a:moveTo>
                    <a:pt x="33" y="52"/>
                  </a:moveTo>
                  <a:lnTo>
                    <a:pt x="15" y="52"/>
                  </a:lnTo>
                  <a:lnTo>
                    <a:pt x="31" y="24"/>
                  </a:lnTo>
                  <a:lnTo>
                    <a:pt x="33" y="21"/>
                  </a:lnTo>
                  <a:lnTo>
                    <a:pt x="33" y="21"/>
                  </a:lnTo>
                  <a:lnTo>
                    <a:pt x="33" y="52"/>
                  </a:lnTo>
                  <a:close/>
                </a:path>
              </a:pathLst>
            </a:custGeom>
            <a:solidFill>
              <a:srgbClr val="F8F2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0" name="Freeform 1332"/>
            <p:cNvSpPr>
              <a:spLocks/>
            </p:cNvSpPr>
            <p:nvPr/>
          </p:nvSpPr>
          <p:spPr bwMode="auto">
            <a:xfrm>
              <a:off x="2382347" y="3189348"/>
              <a:ext cx="61425" cy="121389"/>
            </a:xfrm>
            <a:custGeom>
              <a:avLst/>
              <a:gdLst>
                <a:gd name="T0" fmla="*/ 28 w 42"/>
                <a:gd name="T1" fmla="*/ 0 h 83"/>
                <a:gd name="T2" fmla="*/ 0 w 42"/>
                <a:gd name="T3" fmla="*/ 7 h 83"/>
                <a:gd name="T4" fmla="*/ 0 w 42"/>
                <a:gd name="T5" fmla="*/ 14 h 83"/>
                <a:gd name="T6" fmla="*/ 14 w 42"/>
                <a:gd name="T7" fmla="*/ 14 h 83"/>
                <a:gd name="T8" fmla="*/ 14 w 42"/>
                <a:gd name="T9" fmla="*/ 71 h 83"/>
                <a:gd name="T10" fmla="*/ 0 w 42"/>
                <a:gd name="T11" fmla="*/ 71 h 83"/>
                <a:gd name="T12" fmla="*/ 0 w 42"/>
                <a:gd name="T13" fmla="*/ 83 h 83"/>
                <a:gd name="T14" fmla="*/ 42 w 42"/>
                <a:gd name="T15" fmla="*/ 83 h 83"/>
                <a:gd name="T16" fmla="*/ 42 w 42"/>
                <a:gd name="T17" fmla="*/ 71 h 83"/>
                <a:gd name="T18" fmla="*/ 28 w 42"/>
                <a:gd name="T19" fmla="*/ 71 h 83"/>
                <a:gd name="T20" fmla="*/ 28 w 42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83">
                  <a:moveTo>
                    <a:pt x="28" y="0"/>
                  </a:moveTo>
                  <a:lnTo>
                    <a:pt x="0" y="7"/>
                  </a:lnTo>
                  <a:lnTo>
                    <a:pt x="0" y="14"/>
                  </a:lnTo>
                  <a:lnTo>
                    <a:pt x="14" y="14"/>
                  </a:lnTo>
                  <a:lnTo>
                    <a:pt x="14" y="71"/>
                  </a:lnTo>
                  <a:lnTo>
                    <a:pt x="0" y="71"/>
                  </a:lnTo>
                  <a:lnTo>
                    <a:pt x="0" y="83"/>
                  </a:lnTo>
                  <a:lnTo>
                    <a:pt x="42" y="83"/>
                  </a:lnTo>
                  <a:lnTo>
                    <a:pt x="42" y="71"/>
                  </a:lnTo>
                  <a:lnTo>
                    <a:pt x="28" y="7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8F2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8" name="Freeform 1471"/>
            <p:cNvSpPr>
              <a:spLocks/>
            </p:cNvSpPr>
            <p:nvPr/>
          </p:nvSpPr>
          <p:spPr bwMode="auto">
            <a:xfrm>
              <a:off x="5715417" y="3414577"/>
              <a:ext cx="61425" cy="137476"/>
            </a:xfrm>
            <a:custGeom>
              <a:avLst/>
              <a:gdLst>
                <a:gd name="T0" fmla="*/ 13 w 18"/>
                <a:gd name="T1" fmla="*/ 12 h 40"/>
                <a:gd name="T2" fmla="*/ 12 w 18"/>
                <a:gd name="T3" fmla="*/ 4 h 40"/>
                <a:gd name="T4" fmla="*/ 4 w 18"/>
                <a:gd name="T5" fmla="*/ 0 h 40"/>
                <a:gd name="T6" fmla="*/ 2 w 18"/>
                <a:gd name="T7" fmla="*/ 8 h 40"/>
                <a:gd name="T8" fmla="*/ 0 w 18"/>
                <a:gd name="T9" fmla="*/ 13 h 40"/>
                <a:gd name="T10" fmla="*/ 2 w 18"/>
                <a:gd name="T11" fmla="*/ 26 h 40"/>
                <a:gd name="T12" fmla="*/ 10 w 18"/>
                <a:gd name="T13" fmla="*/ 40 h 40"/>
                <a:gd name="T14" fmla="*/ 16 w 18"/>
                <a:gd name="T15" fmla="*/ 39 h 40"/>
                <a:gd name="T16" fmla="*/ 18 w 18"/>
                <a:gd name="T17" fmla="*/ 17 h 40"/>
                <a:gd name="T18" fmla="*/ 13 w 18"/>
                <a:gd name="T19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40">
                  <a:moveTo>
                    <a:pt x="13" y="12"/>
                  </a:moveTo>
                  <a:cubicBezTo>
                    <a:pt x="13" y="12"/>
                    <a:pt x="13" y="5"/>
                    <a:pt x="12" y="4"/>
                  </a:cubicBezTo>
                  <a:cubicBezTo>
                    <a:pt x="12" y="3"/>
                    <a:pt x="7" y="1"/>
                    <a:pt x="4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7" y="33"/>
                    <a:pt x="18" y="18"/>
                    <a:pt x="18" y="17"/>
                  </a:cubicBezTo>
                  <a:cubicBezTo>
                    <a:pt x="17" y="15"/>
                    <a:pt x="13" y="12"/>
                    <a:pt x="13" y="12"/>
                  </a:cubicBezTo>
                  <a:close/>
                </a:path>
              </a:pathLst>
            </a:custGeom>
            <a:solidFill>
              <a:srgbClr val="FDE5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9" name="Freeform 1472"/>
            <p:cNvSpPr>
              <a:spLocks/>
            </p:cNvSpPr>
            <p:nvPr/>
          </p:nvSpPr>
          <p:spPr bwMode="auto">
            <a:xfrm>
              <a:off x="5728580" y="3414577"/>
              <a:ext cx="55575" cy="134552"/>
            </a:xfrm>
            <a:custGeom>
              <a:avLst/>
              <a:gdLst>
                <a:gd name="T0" fmla="*/ 11 w 16"/>
                <a:gd name="T1" fmla="*/ 10 h 39"/>
                <a:gd name="T2" fmla="*/ 11 w 16"/>
                <a:gd name="T3" fmla="*/ 2 h 39"/>
                <a:gd name="T4" fmla="*/ 6 w 16"/>
                <a:gd name="T5" fmla="*/ 1 h 39"/>
                <a:gd name="T6" fmla="*/ 0 w 16"/>
                <a:gd name="T7" fmla="*/ 0 h 39"/>
                <a:gd name="T8" fmla="*/ 0 w 16"/>
                <a:gd name="T9" fmla="*/ 0 h 39"/>
                <a:gd name="T10" fmla="*/ 8 w 16"/>
                <a:gd name="T11" fmla="*/ 4 h 39"/>
                <a:gd name="T12" fmla="*/ 9 w 16"/>
                <a:gd name="T13" fmla="*/ 12 h 39"/>
                <a:gd name="T14" fmla="*/ 14 w 16"/>
                <a:gd name="T15" fmla="*/ 17 h 39"/>
                <a:gd name="T16" fmla="*/ 12 w 16"/>
                <a:gd name="T17" fmla="*/ 39 h 39"/>
                <a:gd name="T18" fmla="*/ 16 w 16"/>
                <a:gd name="T19" fmla="*/ 38 h 39"/>
                <a:gd name="T20" fmla="*/ 15 w 16"/>
                <a:gd name="T21" fmla="*/ 15 h 39"/>
                <a:gd name="T22" fmla="*/ 11 w 16"/>
                <a:gd name="T2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39">
                  <a:moveTo>
                    <a:pt x="11" y="10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8" y="1"/>
                    <a:pt x="6" y="1"/>
                  </a:cubicBezTo>
                  <a:cubicBezTo>
                    <a:pt x="4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8" y="3"/>
                    <a:pt x="8" y="4"/>
                  </a:cubicBezTo>
                  <a:cubicBezTo>
                    <a:pt x="9" y="5"/>
                    <a:pt x="9" y="12"/>
                    <a:pt x="9" y="12"/>
                  </a:cubicBezTo>
                  <a:cubicBezTo>
                    <a:pt x="9" y="12"/>
                    <a:pt x="13" y="15"/>
                    <a:pt x="14" y="17"/>
                  </a:cubicBezTo>
                  <a:cubicBezTo>
                    <a:pt x="14" y="18"/>
                    <a:pt x="13" y="33"/>
                    <a:pt x="12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5" y="15"/>
                    <a:pt x="15" y="15"/>
                    <a:pt x="15" y="15"/>
                  </a:cubicBezTo>
                  <a:lnTo>
                    <a:pt x="11" y="10"/>
                  </a:lnTo>
                  <a:close/>
                </a:path>
              </a:pathLst>
            </a:custGeom>
            <a:solidFill>
              <a:srgbClr val="DBB7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0" name="Freeform 1473"/>
            <p:cNvSpPr>
              <a:spLocks/>
            </p:cNvSpPr>
            <p:nvPr/>
          </p:nvSpPr>
          <p:spPr bwMode="auto">
            <a:xfrm>
              <a:off x="5984521" y="3843094"/>
              <a:ext cx="93601" cy="301278"/>
            </a:xfrm>
            <a:custGeom>
              <a:avLst/>
              <a:gdLst>
                <a:gd name="T0" fmla="*/ 0 w 27"/>
                <a:gd name="T1" fmla="*/ 2 h 87"/>
                <a:gd name="T2" fmla="*/ 1 w 27"/>
                <a:gd name="T3" fmla="*/ 19 h 87"/>
                <a:gd name="T4" fmla="*/ 9 w 27"/>
                <a:gd name="T5" fmla="*/ 87 h 87"/>
                <a:gd name="T6" fmla="*/ 24 w 27"/>
                <a:gd name="T7" fmla="*/ 87 h 87"/>
                <a:gd name="T8" fmla="*/ 25 w 27"/>
                <a:gd name="T9" fmla="*/ 75 h 87"/>
                <a:gd name="T10" fmla="*/ 25 w 27"/>
                <a:gd name="T11" fmla="*/ 4 h 87"/>
                <a:gd name="T12" fmla="*/ 0 w 27"/>
                <a:gd name="T13" fmla="*/ 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7">
                  <a:moveTo>
                    <a:pt x="0" y="2"/>
                  </a:moveTo>
                  <a:cubicBezTo>
                    <a:pt x="0" y="9"/>
                    <a:pt x="1" y="15"/>
                    <a:pt x="1" y="19"/>
                  </a:cubicBezTo>
                  <a:cubicBezTo>
                    <a:pt x="1" y="33"/>
                    <a:pt x="8" y="69"/>
                    <a:pt x="9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4" y="84"/>
                    <a:pt x="25" y="80"/>
                    <a:pt x="25" y="75"/>
                  </a:cubicBezTo>
                  <a:cubicBezTo>
                    <a:pt x="25" y="75"/>
                    <a:pt x="27" y="10"/>
                    <a:pt x="25" y="4"/>
                  </a:cubicBezTo>
                  <a:cubicBezTo>
                    <a:pt x="24" y="0"/>
                    <a:pt x="5" y="2"/>
                    <a:pt x="0" y="2"/>
                  </a:cubicBezTo>
                  <a:close/>
                </a:path>
              </a:pathLst>
            </a:custGeom>
            <a:solidFill>
              <a:srgbClr val="F6D5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1" name="Freeform 1474"/>
            <p:cNvSpPr>
              <a:spLocks/>
            </p:cNvSpPr>
            <p:nvPr/>
          </p:nvSpPr>
          <p:spPr bwMode="auto">
            <a:xfrm>
              <a:off x="6012308" y="415168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2" name="Freeform 1475"/>
            <p:cNvSpPr>
              <a:spLocks/>
            </p:cNvSpPr>
            <p:nvPr/>
          </p:nvSpPr>
          <p:spPr bwMode="auto">
            <a:xfrm>
              <a:off x="6002070" y="4139985"/>
              <a:ext cx="71664" cy="138939"/>
            </a:xfrm>
            <a:custGeom>
              <a:avLst/>
              <a:gdLst>
                <a:gd name="T0" fmla="*/ 19 w 21"/>
                <a:gd name="T1" fmla="*/ 15 h 40"/>
                <a:gd name="T2" fmla="*/ 19 w 21"/>
                <a:gd name="T3" fmla="*/ 14 h 40"/>
                <a:gd name="T4" fmla="*/ 18 w 21"/>
                <a:gd name="T5" fmla="*/ 11 h 40"/>
                <a:gd name="T6" fmla="*/ 20 w 21"/>
                <a:gd name="T7" fmla="*/ 1 h 40"/>
                <a:gd name="T8" fmla="*/ 19 w 21"/>
                <a:gd name="T9" fmla="*/ 1 h 40"/>
                <a:gd name="T10" fmla="*/ 19 w 21"/>
                <a:gd name="T11" fmla="*/ 2 h 40"/>
                <a:gd name="T12" fmla="*/ 18 w 21"/>
                <a:gd name="T13" fmla="*/ 4 h 40"/>
                <a:gd name="T14" fmla="*/ 18 w 21"/>
                <a:gd name="T15" fmla="*/ 10 h 40"/>
                <a:gd name="T16" fmla="*/ 18 w 21"/>
                <a:gd name="T17" fmla="*/ 13 h 40"/>
                <a:gd name="T18" fmla="*/ 18 w 21"/>
                <a:gd name="T19" fmla="*/ 15 h 40"/>
                <a:gd name="T20" fmla="*/ 18 w 21"/>
                <a:gd name="T21" fmla="*/ 20 h 40"/>
                <a:gd name="T22" fmla="*/ 18 w 21"/>
                <a:gd name="T23" fmla="*/ 21 h 40"/>
                <a:gd name="T24" fmla="*/ 11 w 21"/>
                <a:gd name="T25" fmla="*/ 29 h 40"/>
                <a:gd name="T26" fmla="*/ 3 w 21"/>
                <a:gd name="T27" fmla="*/ 23 h 40"/>
                <a:gd name="T28" fmla="*/ 3 w 21"/>
                <a:gd name="T29" fmla="*/ 21 h 40"/>
                <a:gd name="T30" fmla="*/ 3 w 21"/>
                <a:gd name="T31" fmla="*/ 17 h 40"/>
                <a:gd name="T32" fmla="*/ 3 w 21"/>
                <a:gd name="T33" fmla="*/ 15 h 40"/>
                <a:gd name="T34" fmla="*/ 5 w 21"/>
                <a:gd name="T35" fmla="*/ 10 h 40"/>
                <a:gd name="T36" fmla="*/ 4 w 21"/>
                <a:gd name="T37" fmla="*/ 5 h 40"/>
                <a:gd name="T38" fmla="*/ 4 w 21"/>
                <a:gd name="T39" fmla="*/ 3 h 40"/>
                <a:gd name="T40" fmla="*/ 4 w 21"/>
                <a:gd name="T41" fmla="*/ 1 h 40"/>
                <a:gd name="T42" fmla="*/ 3 w 21"/>
                <a:gd name="T43" fmla="*/ 0 h 40"/>
                <a:gd name="T44" fmla="*/ 3 w 21"/>
                <a:gd name="T45" fmla="*/ 3 h 40"/>
                <a:gd name="T46" fmla="*/ 3 w 21"/>
                <a:gd name="T47" fmla="*/ 3 h 40"/>
                <a:gd name="T48" fmla="*/ 3 w 21"/>
                <a:gd name="T49" fmla="*/ 4 h 40"/>
                <a:gd name="T50" fmla="*/ 4 w 21"/>
                <a:gd name="T51" fmla="*/ 5 h 40"/>
                <a:gd name="T52" fmla="*/ 4 w 21"/>
                <a:gd name="T53" fmla="*/ 10 h 40"/>
                <a:gd name="T54" fmla="*/ 0 w 21"/>
                <a:gd name="T55" fmla="*/ 27 h 40"/>
                <a:gd name="T56" fmla="*/ 8 w 21"/>
                <a:gd name="T57" fmla="*/ 40 h 40"/>
                <a:gd name="T58" fmla="*/ 21 w 21"/>
                <a:gd name="T59" fmla="*/ 28 h 40"/>
                <a:gd name="T60" fmla="*/ 19 w 21"/>
                <a:gd name="T61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" h="40">
                  <a:moveTo>
                    <a:pt x="1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8" y="4"/>
                    <a:pt x="18" y="4"/>
                  </a:cubicBezTo>
                  <a:cubicBezTo>
                    <a:pt x="18" y="8"/>
                    <a:pt x="18" y="10"/>
                    <a:pt x="18" y="10"/>
                  </a:cubicBezTo>
                  <a:cubicBezTo>
                    <a:pt x="18" y="10"/>
                    <a:pt x="18" y="11"/>
                    <a:pt x="18" y="13"/>
                  </a:cubicBezTo>
                  <a:cubicBezTo>
                    <a:pt x="18" y="14"/>
                    <a:pt x="18" y="14"/>
                    <a:pt x="18" y="15"/>
                  </a:cubicBezTo>
                  <a:cubicBezTo>
                    <a:pt x="18" y="16"/>
                    <a:pt x="18" y="18"/>
                    <a:pt x="18" y="20"/>
                  </a:cubicBezTo>
                  <a:cubicBezTo>
                    <a:pt x="18" y="20"/>
                    <a:pt x="18" y="21"/>
                    <a:pt x="18" y="21"/>
                  </a:cubicBezTo>
                  <a:cubicBezTo>
                    <a:pt x="17" y="26"/>
                    <a:pt x="15" y="29"/>
                    <a:pt x="11" y="29"/>
                  </a:cubicBezTo>
                  <a:cubicBezTo>
                    <a:pt x="5" y="29"/>
                    <a:pt x="3" y="26"/>
                    <a:pt x="3" y="23"/>
                  </a:cubicBezTo>
                  <a:cubicBezTo>
                    <a:pt x="3" y="22"/>
                    <a:pt x="3" y="22"/>
                    <a:pt x="3" y="21"/>
                  </a:cubicBezTo>
                  <a:cubicBezTo>
                    <a:pt x="3" y="20"/>
                    <a:pt x="3" y="18"/>
                    <a:pt x="3" y="17"/>
                  </a:cubicBezTo>
                  <a:cubicBezTo>
                    <a:pt x="3" y="16"/>
                    <a:pt x="3" y="16"/>
                    <a:pt x="3" y="15"/>
                  </a:cubicBezTo>
                  <a:cubicBezTo>
                    <a:pt x="4" y="12"/>
                    <a:pt x="5" y="10"/>
                    <a:pt x="5" y="10"/>
                  </a:cubicBezTo>
                  <a:cubicBezTo>
                    <a:pt x="5" y="10"/>
                    <a:pt x="5" y="8"/>
                    <a:pt x="4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4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4" y="40"/>
                    <a:pt x="8" y="40"/>
                  </a:cubicBezTo>
                  <a:cubicBezTo>
                    <a:pt x="12" y="40"/>
                    <a:pt x="21" y="28"/>
                    <a:pt x="21" y="28"/>
                  </a:cubicBezTo>
                  <a:cubicBezTo>
                    <a:pt x="19" y="15"/>
                    <a:pt x="19" y="15"/>
                    <a:pt x="19" y="15"/>
                  </a:cubicBez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3" name="Freeform 1476"/>
            <p:cNvSpPr>
              <a:spLocks/>
            </p:cNvSpPr>
            <p:nvPr/>
          </p:nvSpPr>
          <p:spPr bwMode="auto">
            <a:xfrm>
              <a:off x="6012308" y="4144372"/>
              <a:ext cx="55575" cy="96526"/>
            </a:xfrm>
            <a:custGeom>
              <a:avLst/>
              <a:gdLst>
                <a:gd name="T0" fmla="*/ 1 w 16"/>
                <a:gd name="T1" fmla="*/ 2 h 28"/>
                <a:gd name="T2" fmla="*/ 1 w 16"/>
                <a:gd name="T3" fmla="*/ 4 h 28"/>
                <a:gd name="T4" fmla="*/ 2 w 16"/>
                <a:gd name="T5" fmla="*/ 9 h 28"/>
                <a:gd name="T6" fmla="*/ 0 w 16"/>
                <a:gd name="T7" fmla="*/ 14 h 28"/>
                <a:gd name="T8" fmla="*/ 0 w 16"/>
                <a:gd name="T9" fmla="*/ 16 h 28"/>
                <a:gd name="T10" fmla="*/ 0 w 16"/>
                <a:gd name="T11" fmla="*/ 20 h 28"/>
                <a:gd name="T12" fmla="*/ 0 w 16"/>
                <a:gd name="T13" fmla="*/ 22 h 28"/>
                <a:gd name="T14" fmla="*/ 8 w 16"/>
                <a:gd name="T15" fmla="*/ 28 h 28"/>
                <a:gd name="T16" fmla="*/ 15 w 16"/>
                <a:gd name="T17" fmla="*/ 20 h 28"/>
                <a:gd name="T18" fmla="*/ 15 w 16"/>
                <a:gd name="T19" fmla="*/ 19 h 28"/>
                <a:gd name="T20" fmla="*/ 15 w 16"/>
                <a:gd name="T21" fmla="*/ 14 h 28"/>
                <a:gd name="T22" fmla="*/ 15 w 16"/>
                <a:gd name="T23" fmla="*/ 12 h 28"/>
                <a:gd name="T24" fmla="*/ 15 w 16"/>
                <a:gd name="T25" fmla="*/ 9 h 28"/>
                <a:gd name="T26" fmla="*/ 15 w 16"/>
                <a:gd name="T27" fmla="*/ 3 h 28"/>
                <a:gd name="T28" fmla="*/ 16 w 16"/>
                <a:gd name="T29" fmla="*/ 1 h 28"/>
                <a:gd name="T30" fmla="*/ 16 w 16"/>
                <a:gd name="T31" fmla="*/ 0 h 28"/>
                <a:gd name="T32" fmla="*/ 1 w 16"/>
                <a:gd name="T33" fmla="*/ 0 h 28"/>
                <a:gd name="T34" fmla="*/ 1 w 16"/>
                <a:gd name="T35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28">
                  <a:moveTo>
                    <a:pt x="1" y="2"/>
                  </a:moveTo>
                  <a:cubicBezTo>
                    <a:pt x="1" y="3"/>
                    <a:pt x="1" y="3"/>
                    <a:pt x="1" y="4"/>
                  </a:cubicBezTo>
                  <a:cubicBezTo>
                    <a:pt x="2" y="7"/>
                    <a:pt x="2" y="9"/>
                    <a:pt x="2" y="9"/>
                  </a:cubicBezTo>
                  <a:cubicBezTo>
                    <a:pt x="2" y="9"/>
                    <a:pt x="1" y="11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17"/>
                    <a:pt x="0" y="19"/>
                    <a:pt x="0" y="20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0" y="25"/>
                    <a:pt x="2" y="28"/>
                    <a:pt x="8" y="28"/>
                  </a:cubicBezTo>
                  <a:cubicBezTo>
                    <a:pt x="12" y="28"/>
                    <a:pt x="14" y="25"/>
                    <a:pt x="15" y="20"/>
                  </a:cubicBezTo>
                  <a:cubicBezTo>
                    <a:pt x="15" y="20"/>
                    <a:pt x="15" y="19"/>
                    <a:pt x="15" y="19"/>
                  </a:cubicBezTo>
                  <a:cubicBezTo>
                    <a:pt x="15" y="17"/>
                    <a:pt x="15" y="15"/>
                    <a:pt x="15" y="14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9"/>
                    <a:pt x="15" y="7"/>
                    <a:pt x="15" y="3"/>
                  </a:cubicBezTo>
                  <a:cubicBezTo>
                    <a:pt x="15" y="3"/>
                    <a:pt x="16" y="2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6D5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4" name="Freeform 1477"/>
            <p:cNvSpPr>
              <a:spLocks/>
            </p:cNvSpPr>
            <p:nvPr/>
          </p:nvSpPr>
          <p:spPr bwMode="auto">
            <a:xfrm>
              <a:off x="5984521" y="3764118"/>
              <a:ext cx="100914" cy="337841"/>
            </a:xfrm>
            <a:custGeom>
              <a:avLst/>
              <a:gdLst>
                <a:gd name="T0" fmla="*/ 0 w 29"/>
                <a:gd name="T1" fmla="*/ 0 h 98"/>
                <a:gd name="T2" fmla="*/ 0 w 29"/>
                <a:gd name="T3" fmla="*/ 25 h 98"/>
                <a:gd name="T4" fmla="*/ 25 w 29"/>
                <a:gd name="T5" fmla="*/ 27 h 98"/>
                <a:gd name="T6" fmla="*/ 25 w 29"/>
                <a:gd name="T7" fmla="*/ 98 h 98"/>
                <a:gd name="T8" fmla="*/ 29 w 29"/>
                <a:gd name="T9" fmla="*/ 45 h 98"/>
                <a:gd name="T10" fmla="*/ 29 w 29"/>
                <a:gd name="T11" fmla="*/ 5 h 98"/>
                <a:gd name="T12" fmla="*/ 0 w 29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98">
                  <a:moveTo>
                    <a:pt x="0" y="0"/>
                  </a:moveTo>
                  <a:cubicBezTo>
                    <a:pt x="0" y="9"/>
                    <a:pt x="0" y="17"/>
                    <a:pt x="0" y="25"/>
                  </a:cubicBezTo>
                  <a:cubicBezTo>
                    <a:pt x="5" y="25"/>
                    <a:pt x="24" y="23"/>
                    <a:pt x="25" y="27"/>
                  </a:cubicBezTo>
                  <a:cubicBezTo>
                    <a:pt x="27" y="33"/>
                    <a:pt x="25" y="98"/>
                    <a:pt x="25" y="98"/>
                  </a:cubicBezTo>
                  <a:cubicBezTo>
                    <a:pt x="28" y="80"/>
                    <a:pt x="28" y="54"/>
                    <a:pt x="29" y="45"/>
                  </a:cubicBezTo>
                  <a:cubicBezTo>
                    <a:pt x="29" y="38"/>
                    <a:pt x="29" y="21"/>
                    <a:pt x="29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BB7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5" name="Freeform 1478"/>
            <p:cNvSpPr>
              <a:spLocks/>
            </p:cNvSpPr>
            <p:nvPr/>
          </p:nvSpPr>
          <p:spPr bwMode="auto">
            <a:xfrm>
              <a:off x="5842656" y="3843094"/>
              <a:ext cx="90676" cy="301278"/>
            </a:xfrm>
            <a:custGeom>
              <a:avLst/>
              <a:gdLst>
                <a:gd name="T0" fmla="*/ 0 w 26"/>
                <a:gd name="T1" fmla="*/ 2 h 87"/>
                <a:gd name="T2" fmla="*/ 0 w 26"/>
                <a:gd name="T3" fmla="*/ 19 h 87"/>
                <a:gd name="T4" fmla="*/ 9 w 26"/>
                <a:gd name="T5" fmla="*/ 87 h 87"/>
                <a:gd name="T6" fmla="*/ 23 w 26"/>
                <a:gd name="T7" fmla="*/ 87 h 87"/>
                <a:gd name="T8" fmla="*/ 25 w 26"/>
                <a:gd name="T9" fmla="*/ 75 h 87"/>
                <a:gd name="T10" fmla="*/ 25 w 26"/>
                <a:gd name="T11" fmla="*/ 4 h 87"/>
                <a:gd name="T12" fmla="*/ 0 w 26"/>
                <a:gd name="T13" fmla="*/ 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7">
                  <a:moveTo>
                    <a:pt x="0" y="2"/>
                  </a:moveTo>
                  <a:cubicBezTo>
                    <a:pt x="0" y="9"/>
                    <a:pt x="0" y="15"/>
                    <a:pt x="0" y="19"/>
                  </a:cubicBezTo>
                  <a:cubicBezTo>
                    <a:pt x="1" y="33"/>
                    <a:pt x="7" y="69"/>
                    <a:pt x="9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4" y="84"/>
                    <a:pt x="24" y="80"/>
                    <a:pt x="25" y="75"/>
                  </a:cubicBezTo>
                  <a:cubicBezTo>
                    <a:pt x="25" y="75"/>
                    <a:pt x="26" y="10"/>
                    <a:pt x="25" y="4"/>
                  </a:cubicBezTo>
                  <a:cubicBezTo>
                    <a:pt x="24" y="0"/>
                    <a:pt x="4" y="2"/>
                    <a:pt x="0" y="2"/>
                  </a:cubicBezTo>
                  <a:close/>
                </a:path>
              </a:pathLst>
            </a:custGeom>
            <a:solidFill>
              <a:srgbClr val="F6D5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6" name="Freeform 1479"/>
            <p:cNvSpPr>
              <a:spLocks/>
            </p:cNvSpPr>
            <p:nvPr/>
          </p:nvSpPr>
          <p:spPr bwMode="auto">
            <a:xfrm>
              <a:off x="5857282" y="4139985"/>
              <a:ext cx="76051" cy="138939"/>
            </a:xfrm>
            <a:custGeom>
              <a:avLst/>
              <a:gdLst>
                <a:gd name="T0" fmla="*/ 20 w 22"/>
                <a:gd name="T1" fmla="*/ 15 h 40"/>
                <a:gd name="T2" fmla="*/ 20 w 22"/>
                <a:gd name="T3" fmla="*/ 14 h 40"/>
                <a:gd name="T4" fmla="*/ 19 w 22"/>
                <a:gd name="T5" fmla="*/ 11 h 40"/>
                <a:gd name="T6" fmla="*/ 21 w 22"/>
                <a:gd name="T7" fmla="*/ 1 h 40"/>
                <a:gd name="T8" fmla="*/ 19 w 22"/>
                <a:gd name="T9" fmla="*/ 1 h 40"/>
                <a:gd name="T10" fmla="*/ 19 w 22"/>
                <a:gd name="T11" fmla="*/ 2 h 40"/>
                <a:gd name="T12" fmla="*/ 19 w 22"/>
                <a:gd name="T13" fmla="*/ 4 h 40"/>
                <a:gd name="T14" fmla="*/ 18 w 22"/>
                <a:gd name="T15" fmla="*/ 10 h 40"/>
                <a:gd name="T16" fmla="*/ 18 w 22"/>
                <a:gd name="T17" fmla="*/ 13 h 40"/>
                <a:gd name="T18" fmla="*/ 19 w 22"/>
                <a:gd name="T19" fmla="*/ 15 h 40"/>
                <a:gd name="T20" fmla="*/ 19 w 22"/>
                <a:gd name="T21" fmla="*/ 20 h 40"/>
                <a:gd name="T22" fmla="*/ 18 w 22"/>
                <a:gd name="T23" fmla="*/ 21 h 40"/>
                <a:gd name="T24" fmla="*/ 11 w 22"/>
                <a:gd name="T25" fmla="*/ 29 h 40"/>
                <a:gd name="T26" fmla="*/ 3 w 22"/>
                <a:gd name="T27" fmla="*/ 23 h 40"/>
                <a:gd name="T28" fmla="*/ 3 w 22"/>
                <a:gd name="T29" fmla="*/ 21 h 40"/>
                <a:gd name="T30" fmla="*/ 3 w 22"/>
                <a:gd name="T31" fmla="*/ 17 h 40"/>
                <a:gd name="T32" fmla="*/ 4 w 22"/>
                <a:gd name="T33" fmla="*/ 15 h 40"/>
                <a:gd name="T34" fmla="*/ 5 w 22"/>
                <a:gd name="T35" fmla="*/ 10 h 40"/>
                <a:gd name="T36" fmla="*/ 5 w 22"/>
                <a:gd name="T37" fmla="*/ 5 h 40"/>
                <a:gd name="T38" fmla="*/ 5 w 22"/>
                <a:gd name="T39" fmla="*/ 3 h 40"/>
                <a:gd name="T40" fmla="*/ 5 w 22"/>
                <a:gd name="T41" fmla="*/ 1 h 40"/>
                <a:gd name="T42" fmla="*/ 3 w 22"/>
                <a:gd name="T43" fmla="*/ 0 h 40"/>
                <a:gd name="T44" fmla="*/ 4 w 22"/>
                <a:gd name="T45" fmla="*/ 3 h 40"/>
                <a:gd name="T46" fmla="*/ 3 w 22"/>
                <a:gd name="T47" fmla="*/ 3 h 40"/>
                <a:gd name="T48" fmla="*/ 3 w 22"/>
                <a:gd name="T49" fmla="*/ 4 h 40"/>
                <a:gd name="T50" fmla="*/ 4 w 22"/>
                <a:gd name="T51" fmla="*/ 5 h 40"/>
                <a:gd name="T52" fmla="*/ 4 w 22"/>
                <a:gd name="T53" fmla="*/ 10 h 40"/>
                <a:gd name="T54" fmla="*/ 0 w 22"/>
                <a:gd name="T55" fmla="*/ 27 h 40"/>
                <a:gd name="T56" fmla="*/ 9 w 22"/>
                <a:gd name="T57" fmla="*/ 40 h 40"/>
                <a:gd name="T58" fmla="*/ 22 w 22"/>
                <a:gd name="T59" fmla="*/ 28 h 40"/>
                <a:gd name="T60" fmla="*/ 20 w 22"/>
                <a:gd name="T61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40">
                  <a:moveTo>
                    <a:pt x="20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8" y="8"/>
                    <a:pt x="18" y="10"/>
                    <a:pt x="18" y="10"/>
                  </a:cubicBezTo>
                  <a:cubicBezTo>
                    <a:pt x="18" y="10"/>
                    <a:pt x="18" y="11"/>
                    <a:pt x="18" y="13"/>
                  </a:cubicBezTo>
                  <a:cubicBezTo>
                    <a:pt x="19" y="14"/>
                    <a:pt x="19" y="14"/>
                    <a:pt x="19" y="15"/>
                  </a:cubicBezTo>
                  <a:cubicBezTo>
                    <a:pt x="19" y="16"/>
                    <a:pt x="19" y="18"/>
                    <a:pt x="19" y="20"/>
                  </a:cubicBezTo>
                  <a:cubicBezTo>
                    <a:pt x="18" y="20"/>
                    <a:pt x="18" y="21"/>
                    <a:pt x="18" y="21"/>
                  </a:cubicBezTo>
                  <a:cubicBezTo>
                    <a:pt x="18" y="26"/>
                    <a:pt x="16" y="29"/>
                    <a:pt x="11" y="29"/>
                  </a:cubicBezTo>
                  <a:cubicBezTo>
                    <a:pt x="6" y="29"/>
                    <a:pt x="4" y="26"/>
                    <a:pt x="3" y="23"/>
                  </a:cubicBezTo>
                  <a:cubicBezTo>
                    <a:pt x="3" y="22"/>
                    <a:pt x="3" y="22"/>
                    <a:pt x="3" y="21"/>
                  </a:cubicBezTo>
                  <a:cubicBezTo>
                    <a:pt x="3" y="20"/>
                    <a:pt x="3" y="18"/>
                    <a:pt x="3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5" y="12"/>
                    <a:pt x="5" y="10"/>
                    <a:pt x="5" y="10"/>
                  </a:cubicBezTo>
                  <a:cubicBezTo>
                    <a:pt x="5" y="10"/>
                    <a:pt x="5" y="8"/>
                    <a:pt x="5" y="5"/>
                  </a:cubicBezTo>
                  <a:cubicBezTo>
                    <a:pt x="5" y="4"/>
                    <a:pt x="5" y="4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4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5" y="40"/>
                    <a:pt x="9" y="40"/>
                  </a:cubicBezTo>
                  <a:cubicBezTo>
                    <a:pt x="13" y="40"/>
                    <a:pt x="22" y="28"/>
                    <a:pt x="22" y="28"/>
                  </a:cubicBezTo>
                  <a:cubicBezTo>
                    <a:pt x="20" y="15"/>
                    <a:pt x="20" y="15"/>
                    <a:pt x="20" y="15"/>
                  </a:cubicBez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7" name="Freeform 1480"/>
            <p:cNvSpPr>
              <a:spLocks/>
            </p:cNvSpPr>
            <p:nvPr/>
          </p:nvSpPr>
          <p:spPr bwMode="auto">
            <a:xfrm>
              <a:off x="5867519" y="4144372"/>
              <a:ext cx="54113" cy="96526"/>
            </a:xfrm>
            <a:custGeom>
              <a:avLst/>
              <a:gdLst>
                <a:gd name="T0" fmla="*/ 2 w 16"/>
                <a:gd name="T1" fmla="*/ 2 h 28"/>
                <a:gd name="T2" fmla="*/ 2 w 16"/>
                <a:gd name="T3" fmla="*/ 4 h 28"/>
                <a:gd name="T4" fmla="*/ 2 w 16"/>
                <a:gd name="T5" fmla="*/ 9 h 28"/>
                <a:gd name="T6" fmla="*/ 1 w 16"/>
                <a:gd name="T7" fmla="*/ 14 h 28"/>
                <a:gd name="T8" fmla="*/ 0 w 16"/>
                <a:gd name="T9" fmla="*/ 16 h 28"/>
                <a:gd name="T10" fmla="*/ 0 w 16"/>
                <a:gd name="T11" fmla="*/ 20 h 28"/>
                <a:gd name="T12" fmla="*/ 0 w 16"/>
                <a:gd name="T13" fmla="*/ 22 h 28"/>
                <a:gd name="T14" fmla="*/ 8 w 16"/>
                <a:gd name="T15" fmla="*/ 28 h 28"/>
                <a:gd name="T16" fmla="*/ 15 w 16"/>
                <a:gd name="T17" fmla="*/ 20 h 28"/>
                <a:gd name="T18" fmla="*/ 16 w 16"/>
                <a:gd name="T19" fmla="*/ 19 h 28"/>
                <a:gd name="T20" fmla="*/ 16 w 16"/>
                <a:gd name="T21" fmla="*/ 14 h 28"/>
                <a:gd name="T22" fmla="*/ 15 w 16"/>
                <a:gd name="T23" fmla="*/ 12 h 28"/>
                <a:gd name="T24" fmla="*/ 15 w 16"/>
                <a:gd name="T25" fmla="*/ 9 h 28"/>
                <a:gd name="T26" fmla="*/ 16 w 16"/>
                <a:gd name="T27" fmla="*/ 3 h 28"/>
                <a:gd name="T28" fmla="*/ 16 w 16"/>
                <a:gd name="T29" fmla="*/ 1 h 28"/>
                <a:gd name="T30" fmla="*/ 16 w 16"/>
                <a:gd name="T31" fmla="*/ 0 h 28"/>
                <a:gd name="T32" fmla="*/ 2 w 16"/>
                <a:gd name="T33" fmla="*/ 0 h 28"/>
                <a:gd name="T34" fmla="*/ 2 w 16"/>
                <a:gd name="T35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28">
                  <a:moveTo>
                    <a:pt x="2" y="2"/>
                  </a:moveTo>
                  <a:cubicBezTo>
                    <a:pt x="2" y="3"/>
                    <a:pt x="2" y="3"/>
                    <a:pt x="2" y="4"/>
                  </a:cubicBezTo>
                  <a:cubicBezTo>
                    <a:pt x="2" y="7"/>
                    <a:pt x="2" y="9"/>
                    <a:pt x="2" y="9"/>
                  </a:cubicBezTo>
                  <a:cubicBezTo>
                    <a:pt x="2" y="9"/>
                    <a:pt x="2" y="11"/>
                    <a:pt x="1" y="14"/>
                  </a:cubicBezTo>
                  <a:cubicBezTo>
                    <a:pt x="1" y="15"/>
                    <a:pt x="1" y="15"/>
                    <a:pt x="0" y="16"/>
                  </a:cubicBezTo>
                  <a:cubicBezTo>
                    <a:pt x="0" y="17"/>
                    <a:pt x="0" y="19"/>
                    <a:pt x="0" y="20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1" y="25"/>
                    <a:pt x="3" y="28"/>
                    <a:pt x="8" y="28"/>
                  </a:cubicBezTo>
                  <a:cubicBezTo>
                    <a:pt x="13" y="28"/>
                    <a:pt x="15" y="25"/>
                    <a:pt x="15" y="20"/>
                  </a:cubicBezTo>
                  <a:cubicBezTo>
                    <a:pt x="15" y="20"/>
                    <a:pt x="15" y="19"/>
                    <a:pt x="16" y="19"/>
                  </a:cubicBezTo>
                  <a:cubicBezTo>
                    <a:pt x="16" y="17"/>
                    <a:pt x="16" y="15"/>
                    <a:pt x="16" y="14"/>
                  </a:cubicBezTo>
                  <a:cubicBezTo>
                    <a:pt x="16" y="13"/>
                    <a:pt x="16" y="13"/>
                    <a:pt x="15" y="12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9"/>
                    <a:pt x="15" y="7"/>
                    <a:pt x="16" y="3"/>
                  </a:cubicBezTo>
                  <a:cubicBezTo>
                    <a:pt x="16" y="3"/>
                    <a:pt x="16" y="2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6D5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8" name="Freeform 1481"/>
            <p:cNvSpPr>
              <a:spLocks/>
            </p:cNvSpPr>
            <p:nvPr/>
          </p:nvSpPr>
          <p:spPr bwMode="auto">
            <a:xfrm>
              <a:off x="5839732" y="3764118"/>
              <a:ext cx="103839" cy="337841"/>
            </a:xfrm>
            <a:custGeom>
              <a:avLst/>
              <a:gdLst>
                <a:gd name="T0" fmla="*/ 0 w 30"/>
                <a:gd name="T1" fmla="*/ 0 h 98"/>
                <a:gd name="T2" fmla="*/ 1 w 30"/>
                <a:gd name="T3" fmla="*/ 25 h 98"/>
                <a:gd name="T4" fmla="*/ 26 w 30"/>
                <a:gd name="T5" fmla="*/ 27 h 98"/>
                <a:gd name="T6" fmla="*/ 26 w 30"/>
                <a:gd name="T7" fmla="*/ 98 h 98"/>
                <a:gd name="T8" fmla="*/ 29 w 30"/>
                <a:gd name="T9" fmla="*/ 45 h 98"/>
                <a:gd name="T10" fmla="*/ 30 w 30"/>
                <a:gd name="T11" fmla="*/ 5 h 98"/>
                <a:gd name="T12" fmla="*/ 0 w 30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98">
                  <a:moveTo>
                    <a:pt x="0" y="0"/>
                  </a:moveTo>
                  <a:cubicBezTo>
                    <a:pt x="0" y="9"/>
                    <a:pt x="0" y="17"/>
                    <a:pt x="1" y="25"/>
                  </a:cubicBezTo>
                  <a:cubicBezTo>
                    <a:pt x="5" y="25"/>
                    <a:pt x="25" y="23"/>
                    <a:pt x="26" y="27"/>
                  </a:cubicBezTo>
                  <a:cubicBezTo>
                    <a:pt x="27" y="33"/>
                    <a:pt x="26" y="98"/>
                    <a:pt x="26" y="98"/>
                  </a:cubicBezTo>
                  <a:cubicBezTo>
                    <a:pt x="28" y="80"/>
                    <a:pt x="29" y="54"/>
                    <a:pt x="29" y="45"/>
                  </a:cubicBezTo>
                  <a:cubicBezTo>
                    <a:pt x="30" y="38"/>
                    <a:pt x="30" y="21"/>
                    <a:pt x="3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BB7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9" name="Freeform 1482"/>
            <p:cNvSpPr>
              <a:spLocks/>
            </p:cNvSpPr>
            <p:nvPr/>
          </p:nvSpPr>
          <p:spPr bwMode="auto">
            <a:xfrm>
              <a:off x="5797319" y="3410189"/>
              <a:ext cx="311516" cy="409504"/>
            </a:xfrm>
            <a:custGeom>
              <a:avLst/>
              <a:gdLst>
                <a:gd name="T0" fmla="*/ 76 w 90"/>
                <a:gd name="T1" fmla="*/ 9 h 118"/>
                <a:gd name="T2" fmla="*/ 49 w 90"/>
                <a:gd name="T3" fmla="*/ 1 h 118"/>
                <a:gd name="T4" fmla="*/ 23 w 90"/>
                <a:gd name="T5" fmla="*/ 9 h 118"/>
                <a:gd name="T6" fmla="*/ 1 w 90"/>
                <a:gd name="T7" fmla="*/ 1 h 118"/>
                <a:gd name="T8" fmla="*/ 0 w 90"/>
                <a:gd name="T9" fmla="*/ 7 h 118"/>
                <a:gd name="T10" fmla="*/ 8 w 90"/>
                <a:gd name="T11" fmla="*/ 118 h 118"/>
                <a:gd name="T12" fmla="*/ 80 w 90"/>
                <a:gd name="T13" fmla="*/ 118 h 118"/>
                <a:gd name="T14" fmla="*/ 89 w 90"/>
                <a:gd name="T15" fmla="*/ 29 h 118"/>
                <a:gd name="T16" fmla="*/ 76 w 90"/>
                <a:gd name="T17" fmla="*/ 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18">
                  <a:moveTo>
                    <a:pt x="76" y="9"/>
                  </a:moveTo>
                  <a:cubicBezTo>
                    <a:pt x="67" y="8"/>
                    <a:pt x="52" y="0"/>
                    <a:pt x="49" y="1"/>
                  </a:cubicBezTo>
                  <a:cubicBezTo>
                    <a:pt x="45" y="2"/>
                    <a:pt x="31" y="8"/>
                    <a:pt x="23" y="9"/>
                  </a:cubicBezTo>
                  <a:cubicBezTo>
                    <a:pt x="16" y="9"/>
                    <a:pt x="2" y="2"/>
                    <a:pt x="1" y="1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36"/>
                    <a:pt x="1" y="35"/>
                    <a:pt x="8" y="118"/>
                  </a:cubicBezTo>
                  <a:cubicBezTo>
                    <a:pt x="80" y="118"/>
                    <a:pt x="80" y="118"/>
                    <a:pt x="80" y="118"/>
                  </a:cubicBezTo>
                  <a:cubicBezTo>
                    <a:pt x="82" y="104"/>
                    <a:pt x="90" y="45"/>
                    <a:pt x="89" y="29"/>
                  </a:cubicBezTo>
                  <a:cubicBezTo>
                    <a:pt x="88" y="11"/>
                    <a:pt x="84" y="9"/>
                    <a:pt x="76" y="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0" name="Freeform 1483"/>
            <p:cNvSpPr>
              <a:spLocks/>
            </p:cNvSpPr>
            <p:nvPr/>
          </p:nvSpPr>
          <p:spPr bwMode="auto">
            <a:xfrm>
              <a:off x="5801706" y="3341451"/>
              <a:ext cx="337840" cy="478242"/>
            </a:xfrm>
            <a:custGeom>
              <a:avLst/>
              <a:gdLst>
                <a:gd name="T0" fmla="*/ 46 w 98"/>
                <a:gd name="T1" fmla="*/ 0 h 138"/>
                <a:gd name="T2" fmla="*/ 0 w 98"/>
                <a:gd name="T3" fmla="*/ 21 h 138"/>
                <a:gd name="T4" fmla="*/ 22 w 98"/>
                <a:gd name="T5" fmla="*/ 29 h 138"/>
                <a:gd name="T6" fmla="*/ 48 w 98"/>
                <a:gd name="T7" fmla="*/ 21 h 138"/>
                <a:gd name="T8" fmla="*/ 75 w 98"/>
                <a:gd name="T9" fmla="*/ 28 h 138"/>
                <a:gd name="T10" fmla="*/ 88 w 98"/>
                <a:gd name="T11" fmla="*/ 49 h 138"/>
                <a:gd name="T12" fmla="*/ 79 w 98"/>
                <a:gd name="T13" fmla="*/ 138 h 138"/>
                <a:gd name="T14" fmla="*/ 88 w 98"/>
                <a:gd name="T15" fmla="*/ 138 h 138"/>
                <a:gd name="T16" fmla="*/ 98 w 98"/>
                <a:gd name="T17" fmla="*/ 34 h 138"/>
                <a:gd name="T18" fmla="*/ 46 w 98"/>
                <a:gd name="T1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138">
                  <a:moveTo>
                    <a:pt x="46" y="0"/>
                  </a:moveTo>
                  <a:cubicBezTo>
                    <a:pt x="7" y="0"/>
                    <a:pt x="0" y="4"/>
                    <a:pt x="0" y="21"/>
                  </a:cubicBezTo>
                  <a:cubicBezTo>
                    <a:pt x="1" y="22"/>
                    <a:pt x="15" y="29"/>
                    <a:pt x="22" y="29"/>
                  </a:cubicBezTo>
                  <a:cubicBezTo>
                    <a:pt x="30" y="28"/>
                    <a:pt x="44" y="22"/>
                    <a:pt x="48" y="21"/>
                  </a:cubicBezTo>
                  <a:cubicBezTo>
                    <a:pt x="51" y="20"/>
                    <a:pt x="66" y="28"/>
                    <a:pt x="75" y="28"/>
                  </a:cubicBezTo>
                  <a:cubicBezTo>
                    <a:pt x="83" y="29"/>
                    <a:pt x="87" y="31"/>
                    <a:pt x="88" y="49"/>
                  </a:cubicBezTo>
                  <a:cubicBezTo>
                    <a:pt x="89" y="65"/>
                    <a:pt x="81" y="124"/>
                    <a:pt x="79" y="138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88" y="138"/>
                    <a:pt x="98" y="55"/>
                    <a:pt x="98" y="34"/>
                  </a:cubicBezTo>
                  <a:cubicBezTo>
                    <a:pt x="98" y="13"/>
                    <a:pt x="90" y="0"/>
                    <a:pt x="46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1" name="Freeform 1484"/>
            <p:cNvSpPr>
              <a:spLocks/>
            </p:cNvSpPr>
            <p:nvPr/>
          </p:nvSpPr>
          <p:spPr bwMode="auto">
            <a:xfrm>
              <a:off x="5743205" y="3072348"/>
              <a:ext cx="81901" cy="359779"/>
            </a:xfrm>
            <a:custGeom>
              <a:avLst/>
              <a:gdLst>
                <a:gd name="T0" fmla="*/ 20 w 24"/>
                <a:gd name="T1" fmla="*/ 3 h 104"/>
                <a:gd name="T2" fmla="*/ 20 w 24"/>
                <a:gd name="T3" fmla="*/ 4 h 104"/>
                <a:gd name="T4" fmla="*/ 20 w 24"/>
                <a:gd name="T5" fmla="*/ 4 h 104"/>
                <a:gd name="T6" fmla="*/ 20 w 24"/>
                <a:gd name="T7" fmla="*/ 6 h 104"/>
                <a:gd name="T8" fmla="*/ 4 w 24"/>
                <a:gd name="T9" fmla="*/ 52 h 104"/>
                <a:gd name="T10" fmla="*/ 0 w 24"/>
                <a:gd name="T11" fmla="*/ 52 h 104"/>
                <a:gd name="T12" fmla="*/ 2 w 24"/>
                <a:gd name="T13" fmla="*/ 53 h 104"/>
                <a:gd name="T14" fmla="*/ 0 w 24"/>
                <a:gd name="T15" fmla="*/ 55 h 104"/>
                <a:gd name="T16" fmla="*/ 6 w 24"/>
                <a:gd name="T17" fmla="*/ 53 h 104"/>
                <a:gd name="T18" fmla="*/ 6 w 24"/>
                <a:gd name="T19" fmla="*/ 104 h 104"/>
                <a:gd name="T20" fmla="*/ 9 w 24"/>
                <a:gd name="T21" fmla="*/ 103 h 104"/>
                <a:gd name="T22" fmla="*/ 9 w 24"/>
                <a:gd name="T23" fmla="*/ 51 h 104"/>
                <a:gd name="T24" fmla="*/ 21 w 24"/>
                <a:gd name="T25" fmla="*/ 6 h 104"/>
                <a:gd name="T26" fmla="*/ 21 w 24"/>
                <a:gd name="T27" fmla="*/ 10 h 104"/>
                <a:gd name="T28" fmla="*/ 22 w 24"/>
                <a:gd name="T29" fmla="*/ 7 h 104"/>
                <a:gd name="T30" fmla="*/ 24 w 24"/>
                <a:gd name="T31" fmla="*/ 0 h 104"/>
                <a:gd name="T32" fmla="*/ 22 w 24"/>
                <a:gd name="T33" fmla="*/ 4 h 104"/>
                <a:gd name="T34" fmla="*/ 20 w 24"/>
                <a:gd name="T35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104">
                  <a:moveTo>
                    <a:pt x="20" y="3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91"/>
                    <a:pt x="6" y="104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8"/>
                    <a:pt x="21" y="10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4"/>
                    <a:pt x="22" y="4"/>
                    <a:pt x="22" y="4"/>
                  </a:cubicBezTo>
                  <a:lnTo>
                    <a:pt x="20" y="3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2" name="Freeform 1485"/>
            <p:cNvSpPr>
              <a:spLocks/>
            </p:cNvSpPr>
            <p:nvPr/>
          </p:nvSpPr>
          <p:spPr bwMode="auto">
            <a:xfrm>
              <a:off x="5981595" y="3047486"/>
              <a:ext cx="157952" cy="394879"/>
            </a:xfrm>
            <a:custGeom>
              <a:avLst/>
              <a:gdLst>
                <a:gd name="T0" fmla="*/ 29 w 46"/>
                <a:gd name="T1" fmla="*/ 41 h 114"/>
                <a:gd name="T2" fmla="*/ 35 w 46"/>
                <a:gd name="T3" fmla="*/ 7 h 114"/>
                <a:gd name="T4" fmla="*/ 36 w 46"/>
                <a:gd name="T5" fmla="*/ 10 h 114"/>
                <a:gd name="T6" fmla="*/ 36 w 46"/>
                <a:gd name="T7" fmla="*/ 8 h 114"/>
                <a:gd name="T8" fmla="*/ 38 w 46"/>
                <a:gd name="T9" fmla="*/ 3 h 114"/>
                <a:gd name="T10" fmla="*/ 36 w 46"/>
                <a:gd name="T11" fmla="*/ 6 h 114"/>
                <a:gd name="T12" fmla="*/ 35 w 46"/>
                <a:gd name="T13" fmla="*/ 0 h 114"/>
                <a:gd name="T14" fmla="*/ 35 w 46"/>
                <a:gd name="T15" fmla="*/ 5 h 114"/>
                <a:gd name="T16" fmla="*/ 33 w 46"/>
                <a:gd name="T17" fmla="*/ 3 h 114"/>
                <a:gd name="T18" fmla="*/ 34 w 46"/>
                <a:gd name="T19" fmla="*/ 8 h 114"/>
                <a:gd name="T20" fmla="*/ 21 w 46"/>
                <a:gd name="T21" fmla="*/ 44 h 114"/>
                <a:gd name="T22" fmla="*/ 0 w 46"/>
                <a:gd name="T23" fmla="*/ 44 h 114"/>
                <a:gd name="T24" fmla="*/ 6 w 46"/>
                <a:gd name="T25" fmla="*/ 48 h 114"/>
                <a:gd name="T26" fmla="*/ 22 w 46"/>
                <a:gd name="T27" fmla="*/ 65 h 114"/>
                <a:gd name="T28" fmla="*/ 38 w 46"/>
                <a:gd name="T29" fmla="*/ 104 h 114"/>
                <a:gd name="T30" fmla="*/ 38 w 46"/>
                <a:gd name="T31" fmla="*/ 114 h 114"/>
                <a:gd name="T32" fmla="*/ 46 w 46"/>
                <a:gd name="T33" fmla="*/ 108 h 114"/>
                <a:gd name="T34" fmla="*/ 27 w 46"/>
                <a:gd name="T35" fmla="*/ 61 h 114"/>
                <a:gd name="T36" fmla="*/ 29 w 46"/>
                <a:gd name="T37" fmla="*/ 4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114">
                  <a:moveTo>
                    <a:pt x="29" y="41"/>
                  </a:moveTo>
                  <a:cubicBezTo>
                    <a:pt x="33" y="34"/>
                    <a:pt x="35" y="7"/>
                    <a:pt x="35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5" y="1"/>
                    <a:pt x="35" y="0"/>
                  </a:cubicBezTo>
                  <a:cubicBezTo>
                    <a:pt x="35" y="0"/>
                    <a:pt x="35" y="5"/>
                    <a:pt x="35" y="5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0" y="35"/>
                    <a:pt x="21" y="44"/>
                  </a:cubicBezTo>
                  <a:cubicBezTo>
                    <a:pt x="12" y="52"/>
                    <a:pt x="0" y="44"/>
                    <a:pt x="0" y="44"/>
                  </a:cubicBezTo>
                  <a:cubicBezTo>
                    <a:pt x="0" y="44"/>
                    <a:pt x="1" y="47"/>
                    <a:pt x="6" y="48"/>
                  </a:cubicBezTo>
                  <a:cubicBezTo>
                    <a:pt x="11" y="49"/>
                    <a:pt x="21" y="58"/>
                    <a:pt x="22" y="65"/>
                  </a:cubicBezTo>
                  <a:cubicBezTo>
                    <a:pt x="22" y="71"/>
                    <a:pt x="37" y="97"/>
                    <a:pt x="38" y="104"/>
                  </a:cubicBezTo>
                  <a:cubicBezTo>
                    <a:pt x="38" y="108"/>
                    <a:pt x="38" y="111"/>
                    <a:pt x="38" y="114"/>
                  </a:cubicBezTo>
                  <a:cubicBezTo>
                    <a:pt x="42" y="113"/>
                    <a:pt x="46" y="112"/>
                    <a:pt x="46" y="108"/>
                  </a:cubicBezTo>
                  <a:cubicBezTo>
                    <a:pt x="46" y="88"/>
                    <a:pt x="27" y="72"/>
                    <a:pt x="27" y="61"/>
                  </a:cubicBezTo>
                  <a:cubicBezTo>
                    <a:pt x="27" y="57"/>
                    <a:pt x="25" y="48"/>
                    <a:pt x="29" y="4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3" name="Freeform 1486"/>
            <p:cNvSpPr>
              <a:spLocks/>
            </p:cNvSpPr>
            <p:nvPr/>
          </p:nvSpPr>
          <p:spPr bwMode="auto">
            <a:xfrm>
              <a:off x="5697867" y="2874909"/>
              <a:ext cx="514805" cy="570380"/>
            </a:xfrm>
            <a:custGeom>
              <a:avLst/>
              <a:gdLst>
                <a:gd name="T0" fmla="*/ 92 w 149"/>
                <a:gd name="T1" fmla="*/ 0 h 165"/>
                <a:gd name="T2" fmla="*/ 91 w 149"/>
                <a:gd name="T3" fmla="*/ 0 h 165"/>
                <a:gd name="T4" fmla="*/ 57 w 149"/>
                <a:gd name="T5" fmla="*/ 0 h 165"/>
                <a:gd name="T6" fmla="*/ 56 w 149"/>
                <a:gd name="T7" fmla="*/ 0 h 165"/>
                <a:gd name="T8" fmla="*/ 21 w 149"/>
                <a:gd name="T9" fmla="*/ 22 h 165"/>
                <a:gd name="T10" fmla="*/ 0 w 149"/>
                <a:gd name="T11" fmla="*/ 113 h 165"/>
                <a:gd name="T12" fmla="*/ 6 w 149"/>
                <a:gd name="T13" fmla="*/ 163 h 165"/>
                <a:gd name="T14" fmla="*/ 19 w 149"/>
                <a:gd name="T15" fmla="*/ 160 h 165"/>
                <a:gd name="T16" fmla="*/ 19 w 149"/>
                <a:gd name="T17" fmla="*/ 110 h 165"/>
                <a:gd name="T18" fmla="*/ 13 w 149"/>
                <a:gd name="T19" fmla="*/ 112 h 165"/>
                <a:gd name="T20" fmla="*/ 15 w 149"/>
                <a:gd name="T21" fmla="*/ 110 h 165"/>
                <a:gd name="T22" fmla="*/ 13 w 149"/>
                <a:gd name="T23" fmla="*/ 109 h 165"/>
                <a:gd name="T24" fmla="*/ 17 w 149"/>
                <a:gd name="T25" fmla="*/ 109 h 165"/>
                <a:gd name="T26" fmla="*/ 33 w 149"/>
                <a:gd name="T27" fmla="*/ 63 h 165"/>
                <a:gd name="T28" fmla="*/ 33 w 149"/>
                <a:gd name="T29" fmla="*/ 61 h 165"/>
                <a:gd name="T30" fmla="*/ 33 w 149"/>
                <a:gd name="T31" fmla="*/ 61 h 165"/>
                <a:gd name="T32" fmla="*/ 33 w 149"/>
                <a:gd name="T33" fmla="*/ 60 h 165"/>
                <a:gd name="T34" fmla="*/ 33 w 149"/>
                <a:gd name="T35" fmla="*/ 57 h 165"/>
                <a:gd name="T36" fmla="*/ 33 w 149"/>
                <a:gd name="T37" fmla="*/ 54 h 165"/>
                <a:gd name="T38" fmla="*/ 33 w 149"/>
                <a:gd name="T39" fmla="*/ 57 h 165"/>
                <a:gd name="T40" fmla="*/ 33 w 149"/>
                <a:gd name="T41" fmla="*/ 60 h 165"/>
                <a:gd name="T42" fmla="*/ 35 w 149"/>
                <a:gd name="T43" fmla="*/ 61 h 165"/>
                <a:gd name="T44" fmla="*/ 37 w 149"/>
                <a:gd name="T45" fmla="*/ 57 h 165"/>
                <a:gd name="T46" fmla="*/ 35 w 149"/>
                <a:gd name="T47" fmla="*/ 64 h 165"/>
                <a:gd name="T48" fmla="*/ 34 w 149"/>
                <a:gd name="T49" fmla="*/ 67 h 165"/>
                <a:gd name="T50" fmla="*/ 41 w 149"/>
                <a:gd name="T51" fmla="*/ 94 h 165"/>
                <a:gd name="T52" fmla="*/ 42 w 149"/>
                <a:gd name="T53" fmla="*/ 97 h 165"/>
                <a:gd name="T54" fmla="*/ 52 w 149"/>
                <a:gd name="T55" fmla="*/ 99 h 165"/>
                <a:gd name="T56" fmla="*/ 68 w 149"/>
                <a:gd name="T57" fmla="*/ 97 h 165"/>
                <a:gd name="T58" fmla="*/ 44 w 149"/>
                <a:gd name="T59" fmla="*/ 113 h 165"/>
                <a:gd name="T60" fmla="*/ 42 w 149"/>
                <a:gd name="T61" fmla="*/ 113 h 165"/>
                <a:gd name="T62" fmla="*/ 29 w 149"/>
                <a:gd name="T63" fmla="*/ 151 h 165"/>
                <a:gd name="T64" fmla="*/ 52 w 149"/>
                <a:gd name="T65" fmla="*/ 163 h 165"/>
                <a:gd name="T66" fmla="*/ 79 w 149"/>
                <a:gd name="T67" fmla="*/ 151 h 165"/>
                <a:gd name="T68" fmla="*/ 100 w 149"/>
                <a:gd name="T69" fmla="*/ 162 h 165"/>
                <a:gd name="T70" fmla="*/ 120 w 149"/>
                <a:gd name="T71" fmla="*/ 164 h 165"/>
                <a:gd name="T72" fmla="*/ 120 w 149"/>
                <a:gd name="T73" fmla="*/ 154 h 165"/>
                <a:gd name="T74" fmla="*/ 104 w 149"/>
                <a:gd name="T75" fmla="*/ 115 h 165"/>
                <a:gd name="T76" fmla="*/ 88 w 149"/>
                <a:gd name="T77" fmla="*/ 98 h 165"/>
                <a:gd name="T78" fmla="*/ 82 w 149"/>
                <a:gd name="T79" fmla="*/ 94 h 165"/>
                <a:gd name="T80" fmla="*/ 103 w 149"/>
                <a:gd name="T81" fmla="*/ 94 h 165"/>
                <a:gd name="T82" fmla="*/ 116 w 149"/>
                <a:gd name="T83" fmla="*/ 58 h 165"/>
                <a:gd name="T84" fmla="*/ 115 w 149"/>
                <a:gd name="T85" fmla="*/ 53 h 165"/>
                <a:gd name="T86" fmla="*/ 117 w 149"/>
                <a:gd name="T87" fmla="*/ 55 h 165"/>
                <a:gd name="T88" fmla="*/ 117 w 149"/>
                <a:gd name="T89" fmla="*/ 50 h 165"/>
                <a:gd name="T90" fmla="*/ 118 w 149"/>
                <a:gd name="T91" fmla="*/ 56 h 165"/>
                <a:gd name="T92" fmla="*/ 120 w 149"/>
                <a:gd name="T93" fmla="*/ 53 h 165"/>
                <a:gd name="T94" fmla="*/ 118 w 149"/>
                <a:gd name="T95" fmla="*/ 58 h 165"/>
                <a:gd name="T96" fmla="*/ 118 w 149"/>
                <a:gd name="T97" fmla="*/ 60 h 165"/>
                <a:gd name="T98" fmla="*/ 130 w 149"/>
                <a:gd name="T99" fmla="*/ 109 h 165"/>
                <a:gd name="T100" fmla="*/ 128 w 149"/>
                <a:gd name="T101" fmla="*/ 131 h 165"/>
                <a:gd name="T102" fmla="*/ 143 w 149"/>
                <a:gd name="T103" fmla="*/ 141 h 165"/>
                <a:gd name="T104" fmla="*/ 149 w 149"/>
                <a:gd name="T105" fmla="*/ 101 h 165"/>
                <a:gd name="T106" fmla="*/ 128 w 149"/>
                <a:gd name="T107" fmla="*/ 23 h 165"/>
                <a:gd name="T108" fmla="*/ 92 w 149"/>
                <a:gd name="T10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9" h="165">
                  <a:moveTo>
                    <a:pt x="92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3" y="6"/>
                    <a:pt x="22" y="20"/>
                    <a:pt x="21" y="22"/>
                  </a:cubicBezTo>
                  <a:cubicBezTo>
                    <a:pt x="19" y="24"/>
                    <a:pt x="0" y="113"/>
                    <a:pt x="0" y="113"/>
                  </a:cubicBezTo>
                  <a:cubicBezTo>
                    <a:pt x="1" y="113"/>
                    <a:pt x="6" y="163"/>
                    <a:pt x="6" y="163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9" y="148"/>
                    <a:pt x="19" y="110"/>
                    <a:pt x="19" y="110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55"/>
                    <a:pt x="33" y="54"/>
                    <a:pt x="33" y="54"/>
                  </a:cubicBezTo>
                  <a:cubicBezTo>
                    <a:pt x="33" y="54"/>
                    <a:pt x="33" y="55"/>
                    <a:pt x="33" y="57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6" y="74"/>
                    <a:pt x="39" y="90"/>
                    <a:pt x="41" y="94"/>
                  </a:cubicBezTo>
                  <a:cubicBezTo>
                    <a:pt x="41" y="95"/>
                    <a:pt x="42" y="96"/>
                    <a:pt x="42" y="97"/>
                  </a:cubicBezTo>
                  <a:cubicBezTo>
                    <a:pt x="45" y="98"/>
                    <a:pt x="48" y="99"/>
                    <a:pt x="52" y="99"/>
                  </a:cubicBezTo>
                  <a:cubicBezTo>
                    <a:pt x="59" y="98"/>
                    <a:pt x="68" y="97"/>
                    <a:pt x="68" y="97"/>
                  </a:cubicBezTo>
                  <a:cubicBezTo>
                    <a:pt x="68" y="97"/>
                    <a:pt x="51" y="113"/>
                    <a:pt x="44" y="113"/>
                  </a:cubicBezTo>
                  <a:cubicBezTo>
                    <a:pt x="44" y="114"/>
                    <a:pt x="43" y="113"/>
                    <a:pt x="42" y="113"/>
                  </a:cubicBezTo>
                  <a:cubicBezTo>
                    <a:pt x="40" y="122"/>
                    <a:pt x="29" y="138"/>
                    <a:pt x="29" y="151"/>
                  </a:cubicBezTo>
                  <a:cubicBezTo>
                    <a:pt x="29" y="158"/>
                    <a:pt x="52" y="163"/>
                    <a:pt x="52" y="163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100" y="162"/>
                    <a:pt x="100" y="162"/>
                    <a:pt x="100" y="162"/>
                  </a:cubicBezTo>
                  <a:cubicBezTo>
                    <a:pt x="100" y="162"/>
                    <a:pt x="111" y="165"/>
                    <a:pt x="120" y="164"/>
                  </a:cubicBezTo>
                  <a:cubicBezTo>
                    <a:pt x="120" y="161"/>
                    <a:pt x="120" y="158"/>
                    <a:pt x="120" y="154"/>
                  </a:cubicBezTo>
                  <a:cubicBezTo>
                    <a:pt x="119" y="147"/>
                    <a:pt x="104" y="121"/>
                    <a:pt x="104" y="115"/>
                  </a:cubicBezTo>
                  <a:cubicBezTo>
                    <a:pt x="103" y="108"/>
                    <a:pt x="93" y="99"/>
                    <a:pt x="88" y="98"/>
                  </a:cubicBezTo>
                  <a:cubicBezTo>
                    <a:pt x="83" y="97"/>
                    <a:pt x="82" y="94"/>
                    <a:pt x="82" y="94"/>
                  </a:cubicBezTo>
                  <a:cubicBezTo>
                    <a:pt x="82" y="94"/>
                    <a:pt x="94" y="102"/>
                    <a:pt x="103" y="94"/>
                  </a:cubicBezTo>
                  <a:cubicBezTo>
                    <a:pt x="112" y="85"/>
                    <a:pt x="116" y="58"/>
                    <a:pt x="116" y="58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7" y="55"/>
                    <a:pt x="117" y="55"/>
                    <a:pt x="117" y="55"/>
                  </a:cubicBezTo>
                  <a:cubicBezTo>
                    <a:pt x="117" y="55"/>
                    <a:pt x="117" y="50"/>
                    <a:pt x="117" y="50"/>
                  </a:cubicBezTo>
                  <a:cubicBezTo>
                    <a:pt x="117" y="51"/>
                    <a:pt x="118" y="56"/>
                    <a:pt x="118" y="56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30" y="109"/>
                    <a:pt x="130" y="109"/>
                    <a:pt x="130" y="109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43" y="141"/>
                    <a:pt x="143" y="141"/>
                    <a:pt x="143" y="141"/>
                  </a:cubicBezTo>
                  <a:cubicBezTo>
                    <a:pt x="149" y="101"/>
                    <a:pt x="149" y="101"/>
                    <a:pt x="149" y="101"/>
                  </a:cubicBezTo>
                  <a:cubicBezTo>
                    <a:pt x="149" y="101"/>
                    <a:pt x="131" y="25"/>
                    <a:pt x="128" y="23"/>
                  </a:cubicBezTo>
                  <a:cubicBezTo>
                    <a:pt x="127" y="21"/>
                    <a:pt x="94" y="0"/>
                    <a:pt x="92" y="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4" name="Freeform 1487"/>
            <p:cNvSpPr>
              <a:spLocks/>
            </p:cNvSpPr>
            <p:nvPr/>
          </p:nvSpPr>
          <p:spPr bwMode="auto">
            <a:xfrm>
              <a:off x="5842656" y="3209825"/>
              <a:ext cx="90676" cy="58501"/>
            </a:xfrm>
            <a:custGeom>
              <a:avLst/>
              <a:gdLst>
                <a:gd name="T0" fmla="*/ 0 w 26"/>
                <a:gd name="T1" fmla="*/ 0 h 17"/>
                <a:gd name="T2" fmla="*/ 0 w 26"/>
                <a:gd name="T3" fmla="*/ 14 h 17"/>
                <a:gd name="T4" fmla="*/ 0 w 26"/>
                <a:gd name="T5" fmla="*/ 16 h 17"/>
                <a:gd name="T6" fmla="*/ 2 w 26"/>
                <a:gd name="T7" fmla="*/ 16 h 17"/>
                <a:gd name="T8" fmla="*/ 26 w 26"/>
                <a:gd name="T9" fmla="*/ 0 h 17"/>
                <a:gd name="T10" fmla="*/ 10 w 26"/>
                <a:gd name="T11" fmla="*/ 2 h 17"/>
                <a:gd name="T12" fmla="*/ 0 w 26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7">
                  <a:moveTo>
                    <a:pt x="0" y="0"/>
                  </a:moveTo>
                  <a:cubicBezTo>
                    <a:pt x="2" y="5"/>
                    <a:pt x="0" y="11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7"/>
                    <a:pt x="2" y="16"/>
                  </a:cubicBezTo>
                  <a:cubicBezTo>
                    <a:pt x="9" y="16"/>
                    <a:pt x="26" y="0"/>
                    <a:pt x="26" y="0"/>
                  </a:cubicBezTo>
                  <a:cubicBezTo>
                    <a:pt x="26" y="0"/>
                    <a:pt x="17" y="1"/>
                    <a:pt x="10" y="2"/>
                  </a:cubicBezTo>
                  <a:cubicBezTo>
                    <a:pt x="6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5" name="Freeform 1488"/>
            <p:cNvSpPr>
              <a:spLocks/>
            </p:cNvSpPr>
            <p:nvPr/>
          </p:nvSpPr>
          <p:spPr bwMode="auto">
            <a:xfrm>
              <a:off x="5845582" y="2784232"/>
              <a:ext cx="217914" cy="136013"/>
            </a:xfrm>
            <a:custGeom>
              <a:avLst/>
              <a:gdLst>
                <a:gd name="T0" fmla="*/ 142 w 149"/>
                <a:gd name="T1" fmla="*/ 0 h 93"/>
                <a:gd name="T2" fmla="*/ 0 w 149"/>
                <a:gd name="T3" fmla="*/ 0 h 93"/>
                <a:gd name="T4" fmla="*/ 3 w 149"/>
                <a:gd name="T5" fmla="*/ 71 h 93"/>
                <a:gd name="T6" fmla="*/ 5 w 149"/>
                <a:gd name="T7" fmla="*/ 90 h 93"/>
                <a:gd name="T8" fmla="*/ 142 w 149"/>
                <a:gd name="T9" fmla="*/ 93 h 93"/>
                <a:gd name="T10" fmla="*/ 149 w 149"/>
                <a:gd name="T11" fmla="*/ 67 h 93"/>
                <a:gd name="T12" fmla="*/ 135 w 149"/>
                <a:gd name="T13" fmla="*/ 38 h 93"/>
                <a:gd name="T14" fmla="*/ 142 w 149"/>
                <a:gd name="T1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93">
                  <a:moveTo>
                    <a:pt x="142" y="0"/>
                  </a:moveTo>
                  <a:lnTo>
                    <a:pt x="0" y="0"/>
                  </a:lnTo>
                  <a:lnTo>
                    <a:pt x="3" y="71"/>
                  </a:lnTo>
                  <a:lnTo>
                    <a:pt x="5" y="90"/>
                  </a:lnTo>
                  <a:lnTo>
                    <a:pt x="142" y="93"/>
                  </a:lnTo>
                  <a:lnTo>
                    <a:pt x="149" y="67"/>
                  </a:lnTo>
                  <a:lnTo>
                    <a:pt x="135" y="38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7061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6" name="Freeform 1489"/>
            <p:cNvSpPr>
              <a:spLocks/>
            </p:cNvSpPr>
            <p:nvPr/>
          </p:nvSpPr>
          <p:spPr bwMode="auto">
            <a:xfrm>
              <a:off x="5928945" y="2905621"/>
              <a:ext cx="52651" cy="238390"/>
            </a:xfrm>
            <a:custGeom>
              <a:avLst/>
              <a:gdLst>
                <a:gd name="T0" fmla="*/ 14 w 15"/>
                <a:gd name="T1" fmla="*/ 6 h 69"/>
                <a:gd name="T2" fmla="*/ 8 w 15"/>
                <a:gd name="T3" fmla="*/ 0 h 69"/>
                <a:gd name="T4" fmla="*/ 1 w 15"/>
                <a:gd name="T5" fmla="*/ 6 h 69"/>
                <a:gd name="T6" fmla="*/ 5 w 15"/>
                <a:gd name="T7" fmla="*/ 12 h 69"/>
                <a:gd name="T8" fmla="*/ 0 w 15"/>
                <a:gd name="T9" fmla="*/ 36 h 69"/>
                <a:gd name="T10" fmla="*/ 8 w 15"/>
                <a:gd name="T11" fmla="*/ 69 h 69"/>
                <a:gd name="T12" fmla="*/ 15 w 15"/>
                <a:gd name="T13" fmla="*/ 35 h 69"/>
                <a:gd name="T14" fmla="*/ 10 w 15"/>
                <a:gd name="T15" fmla="*/ 13 h 69"/>
                <a:gd name="T16" fmla="*/ 14 w 15"/>
                <a:gd name="T17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69">
                  <a:moveTo>
                    <a:pt x="14" y="6"/>
                  </a:moveTo>
                  <a:cubicBezTo>
                    <a:pt x="14" y="2"/>
                    <a:pt x="8" y="0"/>
                    <a:pt x="8" y="0"/>
                  </a:cubicBezTo>
                  <a:cubicBezTo>
                    <a:pt x="8" y="0"/>
                    <a:pt x="1" y="1"/>
                    <a:pt x="1" y="6"/>
                  </a:cubicBezTo>
                  <a:cubicBezTo>
                    <a:pt x="1" y="9"/>
                    <a:pt x="5" y="12"/>
                    <a:pt x="5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4" y="10"/>
                    <a:pt x="14" y="6"/>
                  </a:cubicBezTo>
                  <a:close/>
                </a:path>
              </a:pathLst>
            </a:custGeom>
            <a:solidFill>
              <a:srgbClr val="6C96A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7" name="Freeform 1490"/>
            <p:cNvSpPr>
              <a:spLocks/>
            </p:cNvSpPr>
            <p:nvPr/>
          </p:nvSpPr>
          <p:spPr bwMode="auto">
            <a:xfrm>
              <a:off x="5883607" y="2882221"/>
              <a:ext cx="73125" cy="147713"/>
            </a:xfrm>
            <a:custGeom>
              <a:avLst/>
              <a:gdLst>
                <a:gd name="T0" fmla="*/ 21 w 21"/>
                <a:gd name="T1" fmla="*/ 7 h 43"/>
                <a:gd name="T2" fmla="*/ 17 w 21"/>
                <a:gd name="T3" fmla="*/ 0 h 43"/>
                <a:gd name="T4" fmla="*/ 0 w 21"/>
                <a:gd name="T5" fmla="*/ 1 h 43"/>
                <a:gd name="T6" fmla="*/ 13 w 21"/>
                <a:gd name="T7" fmla="*/ 43 h 43"/>
                <a:gd name="T8" fmla="*/ 18 w 21"/>
                <a:gd name="T9" fmla="*/ 19 h 43"/>
                <a:gd name="T10" fmla="*/ 14 w 21"/>
                <a:gd name="T11" fmla="*/ 13 h 43"/>
                <a:gd name="T12" fmla="*/ 21 w 21"/>
                <a:gd name="T13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21" y="7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4" y="16"/>
                    <a:pt x="14" y="13"/>
                  </a:cubicBezTo>
                  <a:cubicBezTo>
                    <a:pt x="14" y="8"/>
                    <a:pt x="21" y="7"/>
                    <a:pt x="21" y="7"/>
                  </a:cubicBezTo>
                  <a:close/>
                </a:path>
              </a:pathLst>
            </a:custGeom>
            <a:solidFill>
              <a:srgbClr val="B7D4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8" name="Freeform 1491"/>
            <p:cNvSpPr>
              <a:spLocks/>
            </p:cNvSpPr>
            <p:nvPr/>
          </p:nvSpPr>
          <p:spPr bwMode="auto">
            <a:xfrm>
              <a:off x="5956732" y="2877834"/>
              <a:ext cx="65814" cy="149176"/>
            </a:xfrm>
            <a:custGeom>
              <a:avLst/>
              <a:gdLst>
                <a:gd name="T0" fmla="*/ 0 w 19"/>
                <a:gd name="T1" fmla="*/ 8 h 43"/>
                <a:gd name="T2" fmla="*/ 6 w 19"/>
                <a:gd name="T3" fmla="*/ 13 h 43"/>
                <a:gd name="T4" fmla="*/ 2 w 19"/>
                <a:gd name="T5" fmla="*/ 21 h 43"/>
                <a:gd name="T6" fmla="*/ 7 w 19"/>
                <a:gd name="T7" fmla="*/ 43 h 43"/>
                <a:gd name="T8" fmla="*/ 19 w 19"/>
                <a:gd name="T9" fmla="*/ 0 h 43"/>
                <a:gd name="T10" fmla="*/ 3 w 19"/>
                <a:gd name="T11" fmla="*/ 0 h 43"/>
                <a:gd name="T12" fmla="*/ 0 w 19"/>
                <a:gd name="T13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3">
                  <a:moveTo>
                    <a:pt x="0" y="8"/>
                  </a:moveTo>
                  <a:cubicBezTo>
                    <a:pt x="0" y="8"/>
                    <a:pt x="6" y="10"/>
                    <a:pt x="6" y="13"/>
                  </a:cubicBezTo>
                  <a:cubicBezTo>
                    <a:pt x="6" y="17"/>
                    <a:pt x="2" y="21"/>
                    <a:pt x="2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B7D4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9" name="Freeform 1492"/>
            <p:cNvSpPr>
              <a:spLocks/>
            </p:cNvSpPr>
            <p:nvPr/>
          </p:nvSpPr>
          <p:spPr bwMode="auto">
            <a:xfrm>
              <a:off x="5890920" y="2819333"/>
              <a:ext cx="124313" cy="86288"/>
            </a:xfrm>
            <a:custGeom>
              <a:avLst/>
              <a:gdLst>
                <a:gd name="T0" fmla="*/ 2 w 36"/>
                <a:gd name="T1" fmla="*/ 2 h 25"/>
                <a:gd name="T2" fmla="*/ 0 w 36"/>
                <a:gd name="T3" fmla="*/ 18 h 25"/>
                <a:gd name="T4" fmla="*/ 18 w 36"/>
                <a:gd name="T5" fmla="*/ 25 h 25"/>
                <a:gd name="T6" fmla="*/ 36 w 36"/>
                <a:gd name="T7" fmla="*/ 18 h 25"/>
                <a:gd name="T8" fmla="*/ 34 w 36"/>
                <a:gd name="T9" fmla="*/ 0 h 25"/>
                <a:gd name="T10" fmla="*/ 2 w 36"/>
                <a:gd name="T1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5">
                  <a:moveTo>
                    <a:pt x="2" y="2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5" y="25"/>
                    <a:pt x="18" y="25"/>
                  </a:cubicBezTo>
                  <a:cubicBezTo>
                    <a:pt x="31" y="25"/>
                    <a:pt x="36" y="18"/>
                    <a:pt x="36" y="18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DBB7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0" name="Freeform 1493"/>
            <p:cNvSpPr>
              <a:spLocks/>
            </p:cNvSpPr>
            <p:nvPr/>
          </p:nvSpPr>
          <p:spPr bwMode="auto">
            <a:xfrm>
              <a:off x="5842656" y="2618969"/>
              <a:ext cx="100914" cy="248628"/>
            </a:xfrm>
            <a:custGeom>
              <a:avLst/>
              <a:gdLst>
                <a:gd name="T0" fmla="*/ 17 w 29"/>
                <a:gd name="T1" fmla="*/ 58 h 72"/>
                <a:gd name="T2" fmla="*/ 11 w 29"/>
                <a:gd name="T3" fmla="*/ 41 h 72"/>
                <a:gd name="T4" fmla="*/ 7 w 29"/>
                <a:gd name="T5" fmla="*/ 28 h 72"/>
                <a:gd name="T6" fmla="*/ 10 w 29"/>
                <a:gd name="T7" fmla="*/ 22 h 72"/>
                <a:gd name="T8" fmla="*/ 9 w 29"/>
                <a:gd name="T9" fmla="*/ 0 h 72"/>
                <a:gd name="T10" fmla="*/ 8 w 29"/>
                <a:gd name="T11" fmla="*/ 0 h 72"/>
                <a:gd name="T12" fmla="*/ 0 w 29"/>
                <a:gd name="T13" fmla="*/ 20 h 72"/>
                <a:gd name="T14" fmla="*/ 6 w 29"/>
                <a:gd name="T15" fmla="*/ 52 h 72"/>
                <a:gd name="T16" fmla="*/ 29 w 29"/>
                <a:gd name="T17" fmla="*/ 72 h 72"/>
                <a:gd name="T18" fmla="*/ 17 w 29"/>
                <a:gd name="T19" fmla="*/ 5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72">
                  <a:moveTo>
                    <a:pt x="17" y="58"/>
                  </a:moveTo>
                  <a:cubicBezTo>
                    <a:pt x="14" y="50"/>
                    <a:pt x="16" y="46"/>
                    <a:pt x="11" y="41"/>
                  </a:cubicBezTo>
                  <a:cubicBezTo>
                    <a:pt x="7" y="35"/>
                    <a:pt x="8" y="31"/>
                    <a:pt x="7" y="28"/>
                  </a:cubicBezTo>
                  <a:cubicBezTo>
                    <a:pt x="6" y="25"/>
                    <a:pt x="9" y="24"/>
                    <a:pt x="10" y="22"/>
                  </a:cubicBezTo>
                  <a:cubicBezTo>
                    <a:pt x="11" y="2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6"/>
                    <a:pt x="0" y="13"/>
                    <a:pt x="0" y="20"/>
                  </a:cubicBezTo>
                  <a:cubicBezTo>
                    <a:pt x="0" y="29"/>
                    <a:pt x="2" y="41"/>
                    <a:pt x="6" y="52"/>
                  </a:cubicBezTo>
                  <a:cubicBezTo>
                    <a:pt x="10" y="63"/>
                    <a:pt x="21" y="71"/>
                    <a:pt x="29" y="72"/>
                  </a:cubicBezTo>
                  <a:cubicBezTo>
                    <a:pt x="24" y="70"/>
                    <a:pt x="20" y="65"/>
                    <a:pt x="17" y="58"/>
                  </a:cubicBezTo>
                  <a:close/>
                </a:path>
              </a:pathLst>
            </a:custGeom>
            <a:solidFill>
              <a:srgbClr val="FDE5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1" name="Freeform 1494"/>
            <p:cNvSpPr>
              <a:spLocks/>
            </p:cNvSpPr>
            <p:nvPr/>
          </p:nvSpPr>
          <p:spPr bwMode="auto">
            <a:xfrm>
              <a:off x="5852894" y="2580943"/>
              <a:ext cx="207677" cy="286652"/>
            </a:xfrm>
            <a:custGeom>
              <a:avLst/>
              <a:gdLst>
                <a:gd name="T0" fmla="*/ 29 w 60"/>
                <a:gd name="T1" fmla="*/ 0 h 83"/>
                <a:gd name="T2" fmla="*/ 5 w 60"/>
                <a:gd name="T3" fmla="*/ 11 h 83"/>
                <a:gd name="T4" fmla="*/ 6 w 60"/>
                <a:gd name="T5" fmla="*/ 11 h 83"/>
                <a:gd name="T6" fmla="*/ 5 w 60"/>
                <a:gd name="T7" fmla="*/ 33 h 83"/>
                <a:gd name="T8" fmla="*/ 4 w 60"/>
                <a:gd name="T9" fmla="*/ 41 h 83"/>
                <a:gd name="T10" fmla="*/ 8 w 60"/>
                <a:gd name="T11" fmla="*/ 61 h 83"/>
                <a:gd name="T12" fmla="*/ 14 w 60"/>
                <a:gd name="T13" fmla="*/ 74 h 83"/>
                <a:gd name="T14" fmla="*/ 26 w 60"/>
                <a:gd name="T15" fmla="*/ 83 h 83"/>
                <a:gd name="T16" fmla="*/ 29 w 60"/>
                <a:gd name="T17" fmla="*/ 83 h 83"/>
                <a:gd name="T18" fmla="*/ 54 w 60"/>
                <a:gd name="T19" fmla="*/ 63 h 83"/>
                <a:gd name="T20" fmla="*/ 60 w 60"/>
                <a:gd name="T21" fmla="*/ 32 h 83"/>
                <a:gd name="T22" fmla="*/ 29 w 60"/>
                <a:gd name="T2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83">
                  <a:moveTo>
                    <a:pt x="29" y="0"/>
                  </a:moveTo>
                  <a:cubicBezTo>
                    <a:pt x="19" y="0"/>
                    <a:pt x="10" y="5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31"/>
                    <a:pt x="5" y="33"/>
                  </a:cubicBezTo>
                  <a:cubicBezTo>
                    <a:pt x="4" y="35"/>
                    <a:pt x="3" y="38"/>
                    <a:pt x="4" y="41"/>
                  </a:cubicBezTo>
                  <a:cubicBezTo>
                    <a:pt x="6" y="44"/>
                    <a:pt x="0" y="49"/>
                    <a:pt x="8" y="61"/>
                  </a:cubicBezTo>
                  <a:cubicBezTo>
                    <a:pt x="12" y="67"/>
                    <a:pt x="10" y="67"/>
                    <a:pt x="14" y="74"/>
                  </a:cubicBezTo>
                  <a:cubicBezTo>
                    <a:pt x="17" y="82"/>
                    <a:pt x="21" y="81"/>
                    <a:pt x="26" y="83"/>
                  </a:cubicBezTo>
                  <a:cubicBezTo>
                    <a:pt x="27" y="83"/>
                    <a:pt x="28" y="83"/>
                    <a:pt x="29" y="83"/>
                  </a:cubicBezTo>
                  <a:cubicBezTo>
                    <a:pt x="37" y="83"/>
                    <a:pt x="50" y="75"/>
                    <a:pt x="54" y="63"/>
                  </a:cubicBezTo>
                  <a:cubicBezTo>
                    <a:pt x="58" y="51"/>
                    <a:pt x="60" y="40"/>
                    <a:pt x="60" y="32"/>
                  </a:cubicBezTo>
                  <a:cubicBezTo>
                    <a:pt x="60" y="21"/>
                    <a:pt x="50" y="0"/>
                    <a:pt x="29" y="0"/>
                  </a:cubicBezTo>
                  <a:close/>
                </a:path>
              </a:pathLst>
            </a:custGeom>
            <a:solidFill>
              <a:srgbClr val="FDE5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2" name="Freeform 1495"/>
            <p:cNvSpPr>
              <a:spLocks/>
            </p:cNvSpPr>
            <p:nvPr/>
          </p:nvSpPr>
          <p:spPr bwMode="auto">
            <a:xfrm>
              <a:off x="6047409" y="2697944"/>
              <a:ext cx="38025" cy="62888"/>
            </a:xfrm>
            <a:custGeom>
              <a:avLst/>
              <a:gdLst>
                <a:gd name="T0" fmla="*/ 6 w 11"/>
                <a:gd name="T1" fmla="*/ 0 h 18"/>
                <a:gd name="T2" fmla="*/ 0 w 11"/>
                <a:gd name="T3" fmla="*/ 7 h 18"/>
                <a:gd name="T4" fmla="*/ 2 w 11"/>
                <a:gd name="T5" fmla="*/ 18 h 18"/>
                <a:gd name="T6" fmla="*/ 8 w 11"/>
                <a:gd name="T7" fmla="*/ 9 h 18"/>
                <a:gd name="T8" fmla="*/ 6 w 1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6" y="0"/>
                  </a:moveTo>
                  <a:cubicBezTo>
                    <a:pt x="2" y="0"/>
                    <a:pt x="0" y="5"/>
                    <a:pt x="0" y="7"/>
                  </a:cubicBezTo>
                  <a:cubicBezTo>
                    <a:pt x="0" y="9"/>
                    <a:pt x="0" y="17"/>
                    <a:pt x="2" y="18"/>
                  </a:cubicBezTo>
                  <a:cubicBezTo>
                    <a:pt x="4" y="18"/>
                    <a:pt x="7" y="14"/>
                    <a:pt x="8" y="9"/>
                  </a:cubicBezTo>
                  <a:cubicBezTo>
                    <a:pt x="9" y="5"/>
                    <a:pt x="11" y="0"/>
                    <a:pt x="6" y="0"/>
                  </a:cubicBezTo>
                  <a:close/>
                </a:path>
              </a:pathLst>
            </a:custGeom>
            <a:solidFill>
              <a:srgbClr val="F6D5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3" name="Freeform 1496"/>
            <p:cNvSpPr>
              <a:spLocks/>
            </p:cNvSpPr>
            <p:nvPr/>
          </p:nvSpPr>
          <p:spPr bwMode="auto">
            <a:xfrm>
              <a:off x="5946495" y="2677470"/>
              <a:ext cx="114076" cy="190127"/>
            </a:xfrm>
            <a:custGeom>
              <a:avLst/>
              <a:gdLst>
                <a:gd name="T0" fmla="*/ 22 w 33"/>
                <a:gd name="T1" fmla="*/ 0 h 55"/>
                <a:gd name="T2" fmla="*/ 22 w 33"/>
                <a:gd name="T3" fmla="*/ 1 h 55"/>
                <a:gd name="T4" fmla="*/ 25 w 33"/>
                <a:gd name="T5" fmla="*/ 12 h 55"/>
                <a:gd name="T6" fmla="*/ 21 w 33"/>
                <a:gd name="T7" fmla="*/ 27 h 55"/>
                <a:gd name="T8" fmla="*/ 17 w 33"/>
                <a:gd name="T9" fmla="*/ 37 h 55"/>
                <a:gd name="T10" fmla="*/ 5 w 33"/>
                <a:gd name="T11" fmla="*/ 53 h 55"/>
                <a:gd name="T12" fmla="*/ 3 w 33"/>
                <a:gd name="T13" fmla="*/ 54 h 55"/>
                <a:gd name="T14" fmla="*/ 0 w 33"/>
                <a:gd name="T15" fmla="*/ 55 h 55"/>
                <a:gd name="T16" fmla="*/ 2 w 33"/>
                <a:gd name="T17" fmla="*/ 55 h 55"/>
                <a:gd name="T18" fmla="*/ 27 w 33"/>
                <a:gd name="T19" fmla="*/ 35 h 55"/>
                <a:gd name="T20" fmla="*/ 30 w 33"/>
                <a:gd name="T21" fmla="*/ 23 h 55"/>
                <a:gd name="T22" fmla="*/ 30 w 33"/>
                <a:gd name="T23" fmla="*/ 17 h 55"/>
                <a:gd name="T24" fmla="*/ 33 w 33"/>
                <a:gd name="T25" fmla="*/ 7 h 55"/>
                <a:gd name="T26" fmla="*/ 33 w 33"/>
                <a:gd name="T27" fmla="*/ 6 h 55"/>
                <a:gd name="T28" fmla="*/ 33 w 33"/>
                <a:gd name="T29" fmla="*/ 4 h 55"/>
                <a:gd name="T30" fmla="*/ 32 w 33"/>
                <a:gd name="T31" fmla="*/ 0 h 55"/>
                <a:gd name="T32" fmla="*/ 22 w 33"/>
                <a:gd name="T3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55">
                  <a:moveTo>
                    <a:pt x="22" y="0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2" y="4"/>
                    <a:pt x="27" y="8"/>
                    <a:pt x="25" y="12"/>
                  </a:cubicBezTo>
                  <a:cubicBezTo>
                    <a:pt x="24" y="16"/>
                    <a:pt x="25" y="24"/>
                    <a:pt x="21" y="27"/>
                  </a:cubicBezTo>
                  <a:cubicBezTo>
                    <a:pt x="16" y="30"/>
                    <a:pt x="19" y="31"/>
                    <a:pt x="17" y="37"/>
                  </a:cubicBezTo>
                  <a:cubicBezTo>
                    <a:pt x="16" y="43"/>
                    <a:pt x="8" y="52"/>
                    <a:pt x="5" y="53"/>
                  </a:cubicBezTo>
                  <a:cubicBezTo>
                    <a:pt x="4" y="54"/>
                    <a:pt x="4" y="54"/>
                    <a:pt x="3" y="54"/>
                  </a:cubicBezTo>
                  <a:cubicBezTo>
                    <a:pt x="2" y="54"/>
                    <a:pt x="1" y="55"/>
                    <a:pt x="0" y="55"/>
                  </a:cubicBezTo>
                  <a:cubicBezTo>
                    <a:pt x="1" y="55"/>
                    <a:pt x="1" y="55"/>
                    <a:pt x="2" y="55"/>
                  </a:cubicBezTo>
                  <a:cubicBezTo>
                    <a:pt x="11" y="55"/>
                    <a:pt x="24" y="47"/>
                    <a:pt x="27" y="35"/>
                  </a:cubicBezTo>
                  <a:cubicBezTo>
                    <a:pt x="28" y="31"/>
                    <a:pt x="30" y="27"/>
                    <a:pt x="30" y="23"/>
                  </a:cubicBezTo>
                  <a:cubicBezTo>
                    <a:pt x="31" y="21"/>
                    <a:pt x="31" y="19"/>
                    <a:pt x="30" y="17"/>
                  </a:cubicBezTo>
                  <a:cubicBezTo>
                    <a:pt x="30" y="15"/>
                    <a:pt x="31" y="9"/>
                    <a:pt x="33" y="7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5"/>
                    <a:pt x="33" y="4"/>
                    <a:pt x="33" y="4"/>
                  </a:cubicBezTo>
                  <a:cubicBezTo>
                    <a:pt x="33" y="2"/>
                    <a:pt x="33" y="1"/>
                    <a:pt x="32" y="0"/>
                  </a:cubicBezTo>
                  <a:cubicBezTo>
                    <a:pt x="31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F6D5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4" name="Freeform 1497"/>
            <p:cNvSpPr>
              <a:spLocks/>
            </p:cNvSpPr>
            <p:nvPr/>
          </p:nvSpPr>
          <p:spPr bwMode="auto">
            <a:xfrm>
              <a:off x="5860207" y="2588256"/>
              <a:ext cx="200364" cy="279341"/>
            </a:xfrm>
            <a:custGeom>
              <a:avLst/>
              <a:gdLst>
                <a:gd name="T0" fmla="*/ 48 w 58"/>
                <a:gd name="T1" fmla="*/ 6 h 81"/>
                <a:gd name="T2" fmla="*/ 16 w 58"/>
                <a:gd name="T3" fmla="*/ 0 h 81"/>
                <a:gd name="T4" fmla="*/ 0 w 58"/>
                <a:gd name="T5" fmla="*/ 7 h 81"/>
                <a:gd name="T6" fmla="*/ 7 w 58"/>
                <a:gd name="T7" fmla="*/ 30 h 81"/>
                <a:gd name="T8" fmla="*/ 27 w 58"/>
                <a:gd name="T9" fmla="*/ 10 h 81"/>
                <a:gd name="T10" fmla="*/ 28 w 58"/>
                <a:gd name="T11" fmla="*/ 32 h 81"/>
                <a:gd name="T12" fmla="*/ 32 w 58"/>
                <a:gd name="T13" fmla="*/ 55 h 81"/>
                <a:gd name="T14" fmla="*/ 27 w 58"/>
                <a:gd name="T15" fmla="*/ 57 h 81"/>
                <a:gd name="T16" fmla="*/ 27 w 58"/>
                <a:gd name="T17" fmla="*/ 70 h 81"/>
                <a:gd name="T18" fmla="*/ 31 w 58"/>
                <a:gd name="T19" fmla="*/ 73 h 81"/>
                <a:gd name="T20" fmla="*/ 25 w 58"/>
                <a:gd name="T21" fmla="*/ 81 h 81"/>
                <a:gd name="T22" fmla="*/ 30 w 58"/>
                <a:gd name="T23" fmla="*/ 81 h 81"/>
                <a:gd name="T24" fmla="*/ 41 w 58"/>
                <a:gd name="T25" fmla="*/ 72 h 81"/>
                <a:gd name="T26" fmla="*/ 50 w 58"/>
                <a:gd name="T27" fmla="*/ 56 h 81"/>
                <a:gd name="T28" fmla="*/ 54 w 58"/>
                <a:gd name="T29" fmla="*/ 39 h 81"/>
                <a:gd name="T30" fmla="*/ 55 w 58"/>
                <a:gd name="T31" fmla="*/ 26 h 81"/>
                <a:gd name="T32" fmla="*/ 58 w 58"/>
                <a:gd name="T33" fmla="*/ 26 h 81"/>
                <a:gd name="T34" fmla="*/ 48 w 58"/>
                <a:gd name="T35" fmla="*/ 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81">
                  <a:moveTo>
                    <a:pt x="48" y="6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2" y="5"/>
                    <a:pt x="0" y="7"/>
                  </a:cubicBezTo>
                  <a:cubicBezTo>
                    <a:pt x="0" y="10"/>
                    <a:pt x="3" y="35"/>
                    <a:pt x="7" y="30"/>
                  </a:cubicBezTo>
                  <a:cubicBezTo>
                    <a:pt x="15" y="17"/>
                    <a:pt x="29" y="3"/>
                    <a:pt x="27" y="10"/>
                  </a:cubicBezTo>
                  <a:cubicBezTo>
                    <a:pt x="26" y="16"/>
                    <a:pt x="29" y="28"/>
                    <a:pt x="28" y="32"/>
                  </a:cubicBezTo>
                  <a:cubicBezTo>
                    <a:pt x="26" y="38"/>
                    <a:pt x="32" y="47"/>
                    <a:pt x="32" y="55"/>
                  </a:cubicBezTo>
                  <a:cubicBezTo>
                    <a:pt x="32" y="57"/>
                    <a:pt x="27" y="57"/>
                    <a:pt x="27" y="57"/>
                  </a:cubicBezTo>
                  <a:cubicBezTo>
                    <a:pt x="27" y="57"/>
                    <a:pt x="26" y="67"/>
                    <a:pt x="27" y="70"/>
                  </a:cubicBezTo>
                  <a:cubicBezTo>
                    <a:pt x="27" y="73"/>
                    <a:pt x="31" y="70"/>
                    <a:pt x="31" y="73"/>
                  </a:cubicBezTo>
                  <a:cubicBezTo>
                    <a:pt x="30" y="75"/>
                    <a:pt x="28" y="79"/>
                    <a:pt x="25" y="81"/>
                  </a:cubicBezTo>
                  <a:cubicBezTo>
                    <a:pt x="26" y="81"/>
                    <a:pt x="29" y="81"/>
                    <a:pt x="30" y="81"/>
                  </a:cubicBezTo>
                  <a:cubicBezTo>
                    <a:pt x="33" y="80"/>
                    <a:pt x="40" y="78"/>
                    <a:pt x="41" y="72"/>
                  </a:cubicBezTo>
                  <a:cubicBezTo>
                    <a:pt x="43" y="66"/>
                    <a:pt x="46" y="59"/>
                    <a:pt x="50" y="56"/>
                  </a:cubicBezTo>
                  <a:cubicBezTo>
                    <a:pt x="54" y="53"/>
                    <a:pt x="55" y="43"/>
                    <a:pt x="54" y="39"/>
                  </a:cubicBezTo>
                  <a:cubicBezTo>
                    <a:pt x="53" y="36"/>
                    <a:pt x="55" y="26"/>
                    <a:pt x="55" y="26"/>
                  </a:cubicBezTo>
                  <a:cubicBezTo>
                    <a:pt x="55" y="26"/>
                    <a:pt x="56" y="25"/>
                    <a:pt x="58" y="26"/>
                  </a:cubicBezTo>
                  <a:cubicBezTo>
                    <a:pt x="57" y="21"/>
                    <a:pt x="57" y="15"/>
                    <a:pt x="48" y="6"/>
                  </a:cubicBezTo>
                  <a:close/>
                </a:path>
              </a:pathLst>
            </a:custGeom>
            <a:solidFill>
              <a:srgbClr val="F6D5C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5" name="Freeform 1498"/>
            <p:cNvSpPr>
              <a:spLocks/>
            </p:cNvSpPr>
            <p:nvPr/>
          </p:nvSpPr>
          <p:spPr bwMode="auto">
            <a:xfrm>
              <a:off x="6050333" y="2705257"/>
              <a:ext cx="27788" cy="48263"/>
            </a:xfrm>
            <a:custGeom>
              <a:avLst/>
              <a:gdLst>
                <a:gd name="T0" fmla="*/ 2 w 8"/>
                <a:gd name="T1" fmla="*/ 4 h 14"/>
                <a:gd name="T2" fmla="*/ 2 w 8"/>
                <a:gd name="T3" fmla="*/ 8 h 14"/>
                <a:gd name="T4" fmla="*/ 1 w 8"/>
                <a:gd name="T5" fmla="*/ 12 h 14"/>
                <a:gd name="T6" fmla="*/ 5 w 8"/>
                <a:gd name="T7" fmla="*/ 8 h 14"/>
                <a:gd name="T8" fmla="*/ 7 w 8"/>
                <a:gd name="T9" fmla="*/ 1 h 14"/>
                <a:gd name="T10" fmla="*/ 2 w 8"/>
                <a:gd name="T1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4">
                  <a:moveTo>
                    <a:pt x="2" y="4"/>
                  </a:moveTo>
                  <a:cubicBezTo>
                    <a:pt x="0" y="6"/>
                    <a:pt x="2" y="7"/>
                    <a:pt x="2" y="8"/>
                  </a:cubicBezTo>
                  <a:cubicBezTo>
                    <a:pt x="3" y="8"/>
                    <a:pt x="1" y="11"/>
                    <a:pt x="1" y="12"/>
                  </a:cubicBezTo>
                  <a:cubicBezTo>
                    <a:pt x="2" y="14"/>
                    <a:pt x="5" y="10"/>
                    <a:pt x="5" y="8"/>
                  </a:cubicBezTo>
                  <a:cubicBezTo>
                    <a:pt x="6" y="6"/>
                    <a:pt x="8" y="2"/>
                    <a:pt x="7" y="1"/>
                  </a:cubicBezTo>
                  <a:cubicBezTo>
                    <a:pt x="5" y="0"/>
                    <a:pt x="3" y="2"/>
                    <a:pt x="2" y="4"/>
                  </a:cubicBezTo>
                  <a:close/>
                </a:path>
              </a:pathLst>
            </a:custGeom>
            <a:solidFill>
              <a:srgbClr val="DAC1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6" name="Freeform 1499"/>
            <p:cNvSpPr>
              <a:spLocks/>
            </p:cNvSpPr>
            <p:nvPr/>
          </p:nvSpPr>
          <p:spPr bwMode="auto">
            <a:xfrm>
              <a:off x="5936257" y="2778382"/>
              <a:ext cx="35100" cy="16087"/>
            </a:xfrm>
            <a:custGeom>
              <a:avLst/>
              <a:gdLst>
                <a:gd name="T0" fmla="*/ 4 w 10"/>
                <a:gd name="T1" fmla="*/ 1 h 5"/>
                <a:gd name="T2" fmla="*/ 0 w 10"/>
                <a:gd name="T3" fmla="*/ 0 h 5"/>
                <a:gd name="T4" fmla="*/ 2 w 10"/>
                <a:gd name="T5" fmla="*/ 4 h 5"/>
                <a:gd name="T6" fmla="*/ 4 w 10"/>
                <a:gd name="T7" fmla="*/ 4 h 5"/>
                <a:gd name="T8" fmla="*/ 7 w 10"/>
                <a:gd name="T9" fmla="*/ 4 h 5"/>
                <a:gd name="T10" fmla="*/ 10 w 10"/>
                <a:gd name="T11" fmla="*/ 0 h 5"/>
                <a:gd name="T12" fmla="*/ 4 w 10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">
                  <a:moveTo>
                    <a:pt x="4" y="1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0" y="0"/>
                    <a:pt x="0" y="3"/>
                    <a:pt x="2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5"/>
                    <a:pt x="6" y="4"/>
                    <a:pt x="7" y="4"/>
                  </a:cubicBezTo>
                  <a:cubicBezTo>
                    <a:pt x="9" y="3"/>
                    <a:pt x="10" y="0"/>
                    <a:pt x="10" y="0"/>
                  </a:cubicBezTo>
                  <a:cubicBezTo>
                    <a:pt x="10" y="0"/>
                    <a:pt x="7" y="1"/>
                    <a:pt x="4" y="1"/>
                  </a:cubicBezTo>
                  <a:close/>
                </a:path>
              </a:pathLst>
            </a:custGeom>
            <a:solidFill>
              <a:srgbClr val="DAC1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7" name="Freeform 1500"/>
            <p:cNvSpPr>
              <a:spLocks/>
            </p:cNvSpPr>
            <p:nvPr/>
          </p:nvSpPr>
          <p:spPr bwMode="auto">
            <a:xfrm>
              <a:off x="5819256" y="2697944"/>
              <a:ext cx="33638" cy="62888"/>
            </a:xfrm>
            <a:custGeom>
              <a:avLst/>
              <a:gdLst>
                <a:gd name="T0" fmla="*/ 5 w 10"/>
                <a:gd name="T1" fmla="*/ 0 h 18"/>
                <a:gd name="T2" fmla="*/ 3 w 10"/>
                <a:gd name="T3" fmla="*/ 9 h 18"/>
                <a:gd name="T4" fmla="*/ 9 w 10"/>
                <a:gd name="T5" fmla="*/ 18 h 18"/>
                <a:gd name="T6" fmla="*/ 10 w 10"/>
                <a:gd name="T7" fmla="*/ 12 h 18"/>
                <a:gd name="T8" fmla="*/ 10 w 10"/>
                <a:gd name="T9" fmla="*/ 7 h 18"/>
                <a:gd name="T10" fmla="*/ 5 w 10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8">
                  <a:moveTo>
                    <a:pt x="5" y="0"/>
                  </a:moveTo>
                  <a:cubicBezTo>
                    <a:pt x="0" y="0"/>
                    <a:pt x="2" y="5"/>
                    <a:pt x="3" y="9"/>
                  </a:cubicBezTo>
                  <a:cubicBezTo>
                    <a:pt x="4" y="14"/>
                    <a:pt x="7" y="18"/>
                    <a:pt x="9" y="18"/>
                  </a:cubicBezTo>
                  <a:cubicBezTo>
                    <a:pt x="10" y="17"/>
                    <a:pt x="10" y="15"/>
                    <a:pt x="10" y="12"/>
                  </a:cubicBezTo>
                  <a:cubicBezTo>
                    <a:pt x="10" y="10"/>
                    <a:pt x="10" y="8"/>
                    <a:pt x="10" y="7"/>
                  </a:cubicBezTo>
                  <a:cubicBezTo>
                    <a:pt x="10" y="5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FDE5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8" name="Freeform 1501"/>
            <p:cNvSpPr>
              <a:spLocks/>
            </p:cNvSpPr>
            <p:nvPr/>
          </p:nvSpPr>
          <p:spPr bwMode="auto">
            <a:xfrm>
              <a:off x="5829493" y="2702331"/>
              <a:ext cx="23400" cy="48263"/>
            </a:xfrm>
            <a:custGeom>
              <a:avLst/>
              <a:gdLst>
                <a:gd name="T0" fmla="*/ 1 w 7"/>
                <a:gd name="T1" fmla="*/ 1 h 14"/>
                <a:gd name="T2" fmla="*/ 1 w 7"/>
                <a:gd name="T3" fmla="*/ 7 h 14"/>
                <a:gd name="T4" fmla="*/ 4 w 7"/>
                <a:gd name="T5" fmla="*/ 13 h 14"/>
                <a:gd name="T6" fmla="*/ 4 w 7"/>
                <a:gd name="T7" fmla="*/ 8 h 14"/>
                <a:gd name="T8" fmla="*/ 6 w 7"/>
                <a:gd name="T9" fmla="*/ 4 h 14"/>
                <a:gd name="T10" fmla="*/ 1 w 7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1" y="1"/>
                  </a:moveTo>
                  <a:cubicBezTo>
                    <a:pt x="0" y="1"/>
                    <a:pt x="1" y="5"/>
                    <a:pt x="1" y="7"/>
                  </a:cubicBezTo>
                  <a:cubicBezTo>
                    <a:pt x="2" y="9"/>
                    <a:pt x="4" y="14"/>
                    <a:pt x="4" y="13"/>
                  </a:cubicBezTo>
                  <a:cubicBezTo>
                    <a:pt x="5" y="12"/>
                    <a:pt x="4" y="9"/>
                    <a:pt x="4" y="8"/>
                  </a:cubicBezTo>
                  <a:cubicBezTo>
                    <a:pt x="5" y="7"/>
                    <a:pt x="7" y="6"/>
                    <a:pt x="6" y="4"/>
                  </a:cubicBezTo>
                  <a:cubicBezTo>
                    <a:pt x="4" y="2"/>
                    <a:pt x="3" y="0"/>
                    <a:pt x="1" y="1"/>
                  </a:cubicBezTo>
                  <a:close/>
                </a:path>
              </a:pathLst>
            </a:custGeom>
            <a:solidFill>
              <a:srgbClr val="E4C9B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9" name="Freeform 1502"/>
            <p:cNvSpPr>
              <a:spLocks/>
            </p:cNvSpPr>
            <p:nvPr/>
          </p:nvSpPr>
          <p:spPr bwMode="auto">
            <a:xfrm>
              <a:off x="5933332" y="2760832"/>
              <a:ext cx="30713" cy="20475"/>
            </a:xfrm>
            <a:custGeom>
              <a:avLst/>
              <a:gdLst>
                <a:gd name="T0" fmla="*/ 4 w 9"/>
                <a:gd name="T1" fmla="*/ 3 h 6"/>
                <a:gd name="T2" fmla="*/ 1 w 9"/>
                <a:gd name="T3" fmla="*/ 4 h 6"/>
                <a:gd name="T4" fmla="*/ 7 w 9"/>
                <a:gd name="T5" fmla="*/ 6 h 6"/>
                <a:gd name="T6" fmla="*/ 7 w 9"/>
                <a:gd name="T7" fmla="*/ 1 h 6"/>
                <a:gd name="T8" fmla="*/ 4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4" y="3"/>
                  </a:moveTo>
                  <a:cubicBezTo>
                    <a:pt x="3" y="3"/>
                    <a:pt x="1" y="3"/>
                    <a:pt x="1" y="4"/>
                  </a:cubicBezTo>
                  <a:cubicBezTo>
                    <a:pt x="0" y="6"/>
                    <a:pt x="4" y="6"/>
                    <a:pt x="7" y="6"/>
                  </a:cubicBezTo>
                  <a:cubicBezTo>
                    <a:pt x="9" y="6"/>
                    <a:pt x="7" y="2"/>
                    <a:pt x="7" y="1"/>
                  </a:cubicBezTo>
                  <a:cubicBezTo>
                    <a:pt x="6" y="0"/>
                    <a:pt x="5" y="3"/>
                    <a:pt x="4" y="3"/>
                  </a:cubicBezTo>
                  <a:close/>
                </a:path>
              </a:pathLst>
            </a:custGeom>
            <a:solidFill>
              <a:srgbClr val="FEF3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0" name="Freeform 1503"/>
            <p:cNvSpPr>
              <a:spLocks/>
            </p:cNvSpPr>
            <p:nvPr/>
          </p:nvSpPr>
          <p:spPr bwMode="auto">
            <a:xfrm>
              <a:off x="5928945" y="2829570"/>
              <a:ext cx="45338" cy="20475"/>
            </a:xfrm>
            <a:custGeom>
              <a:avLst/>
              <a:gdLst>
                <a:gd name="T0" fmla="*/ 6 w 13"/>
                <a:gd name="T1" fmla="*/ 1 h 6"/>
                <a:gd name="T2" fmla="*/ 0 w 13"/>
                <a:gd name="T3" fmla="*/ 2 h 6"/>
                <a:gd name="T4" fmla="*/ 6 w 13"/>
                <a:gd name="T5" fmla="*/ 6 h 6"/>
                <a:gd name="T6" fmla="*/ 12 w 13"/>
                <a:gd name="T7" fmla="*/ 4 h 6"/>
                <a:gd name="T8" fmla="*/ 6 w 13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">
                  <a:moveTo>
                    <a:pt x="6" y="1"/>
                  </a:moveTo>
                  <a:cubicBezTo>
                    <a:pt x="4" y="2"/>
                    <a:pt x="0" y="0"/>
                    <a:pt x="0" y="2"/>
                  </a:cubicBezTo>
                  <a:cubicBezTo>
                    <a:pt x="0" y="5"/>
                    <a:pt x="2" y="6"/>
                    <a:pt x="6" y="6"/>
                  </a:cubicBezTo>
                  <a:cubicBezTo>
                    <a:pt x="9" y="6"/>
                    <a:pt x="11" y="6"/>
                    <a:pt x="12" y="4"/>
                  </a:cubicBezTo>
                  <a:cubicBezTo>
                    <a:pt x="13" y="0"/>
                    <a:pt x="8" y="1"/>
                    <a:pt x="6" y="1"/>
                  </a:cubicBezTo>
                  <a:close/>
                </a:path>
              </a:pathLst>
            </a:custGeom>
            <a:solidFill>
              <a:srgbClr val="FEF3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1" name="Freeform 1504"/>
            <p:cNvSpPr>
              <a:spLocks/>
            </p:cNvSpPr>
            <p:nvPr/>
          </p:nvSpPr>
          <p:spPr bwMode="auto">
            <a:xfrm>
              <a:off x="5918707" y="2809096"/>
              <a:ext cx="68738" cy="10237"/>
            </a:xfrm>
            <a:custGeom>
              <a:avLst/>
              <a:gdLst>
                <a:gd name="T0" fmla="*/ 12 w 20"/>
                <a:gd name="T1" fmla="*/ 0 h 3"/>
                <a:gd name="T2" fmla="*/ 9 w 20"/>
                <a:gd name="T3" fmla="*/ 1 h 3"/>
                <a:gd name="T4" fmla="*/ 7 w 20"/>
                <a:gd name="T5" fmla="*/ 0 h 3"/>
                <a:gd name="T6" fmla="*/ 0 w 20"/>
                <a:gd name="T7" fmla="*/ 1 h 3"/>
                <a:gd name="T8" fmla="*/ 9 w 20"/>
                <a:gd name="T9" fmla="*/ 3 h 3"/>
                <a:gd name="T10" fmla="*/ 19 w 20"/>
                <a:gd name="T11" fmla="*/ 1 h 3"/>
                <a:gd name="T12" fmla="*/ 12 w 2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">
                  <a:moveTo>
                    <a:pt x="12" y="0"/>
                  </a:moveTo>
                  <a:cubicBezTo>
                    <a:pt x="11" y="0"/>
                    <a:pt x="10" y="1"/>
                    <a:pt x="9" y="1"/>
                  </a:cubicBezTo>
                  <a:cubicBezTo>
                    <a:pt x="9" y="1"/>
                    <a:pt x="8" y="0"/>
                    <a:pt x="7" y="0"/>
                  </a:cubicBezTo>
                  <a:cubicBezTo>
                    <a:pt x="6" y="1"/>
                    <a:pt x="1" y="0"/>
                    <a:pt x="0" y="1"/>
                  </a:cubicBezTo>
                  <a:cubicBezTo>
                    <a:pt x="0" y="1"/>
                    <a:pt x="5" y="3"/>
                    <a:pt x="9" y="3"/>
                  </a:cubicBezTo>
                  <a:cubicBezTo>
                    <a:pt x="14" y="3"/>
                    <a:pt x="20" y="1"/>
                    <a:pt x="19" y="1"/>
                  </a:cubicBezTo>
                  <a:cubicBezTo>
                    <a:pt x="19" y="0"/>
                    <a:pt x="12" y="1"/>
                    <a:pt x="12" y="0"/>
                  </a:cubicBezTo>
                  <a:close/>
                </a:path>
              </a:pathLst>
            </a:custGeom>
            <a:solidFill>
              <a:srgbClr val="D58F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2" name="Freeform 1505"/>
            <p:cNvSpPr>
              <a:spLocks/>
            </p:cNvSpPr>
            <p:nvPr/>
          </p:nvSpPr>
          <p:spPr bwMode="auto">
            <a:xfrm>
              <a:off x="5926020" y="2816408"/>
              <a:ext cx="33638" cy="5850"/>
            </a:xfrm>
            <a:custGeom>
              <a:avLst/>
              <a:gdLst>
                <a:gd name="T0" fmla="*/ 6 w 10"/>
                <a:gd name="T1" fmla="*/ 1 h 2"/>
                <a:gd name="T2" fmla="*/ 0 w 10"/>
                <a:gd name="T3" fmla="*/ 0 h 2"/>
                <a:gd name="T4" fmla="*/ 4 w 10"/>
                <a:gd name="T5" fmla="*/ 2 h 2"/>
                <a:gd name="T6" fmla="*/ 10 w 10"/>
                <a:gd name="T7" fmla="*/ 1 h 2"/>
                <a:gd name="T8" fmla="*/ 6 w 10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">
                  <a:moveTo>
                    <a:pt x="6" y="1"/>
                  </a:moveTo>
                  <a:cubicBezTo>
                    <a:pt x="5" y="1"/>
                    <a:pt x="0" y="0"/>
                    <a:pt x="0" y="0"/>
                  </a:cubicBezTo>
                  <a:cubicBezTo>
                    <a:pt x="0" y="0"/>
                    <a:pt x="3" y="1"/>
                    <a:pt x="4" y="2"/>
                  </a:cubicBezTo>
                  <a:cubicBezTo>
                    <a:pt x="5" y="2"/>
                    <a:pt x="10" y="2"/>
                    <a:pt x="10" y="1"/>
                  </a:cubicBezTo>
                  <a:cubicBezTo>
                    <a:pt x="10" y="1"/>
                    <a:pt x="8" y="1"/>
                    <a:pt x="6" y="1"/>
                  </a:cubicBezTo>
                  <a:close/>
                </a:path>
              </a:pathLst>
            </a:custGeom>
            <a:solidFill>
              <a:srgbClr val="FEF3E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3" name="Freeform 1506"/>
            <p:cNvSpPr>
              <a:spLocks/>
            </p:cNvSpPr>
            <p:nvPr/>
          </p:nvSpPr>
          <p:spPr bwMode="auto">
            <a:xfrm>
              <a:off x="5933332" y="264968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56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4" name="Freeform 1507"/>
            <p:cNvSpPr>
              <a:spLocks/>
            </p:cNvSpPr>
            <p:nvPr/>
          </p:nvSpPr>
          <p:spPr bwMode="auto">
            <a:xfrm>
              <a:off x="5898231" y="2715494"/>
              <a:ext cx="13163" cy="13163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2 h 4"/>
                <a:gd name="T4" fmla="*/ 2 w 4"/>
                <a:gd name="T5" fmla="*/ 4 h 4"/>
                <a:gd name="T6" fmla="*/ 4 w 4"/>
                <a:gd name="T7" fmla="*/ 2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5" name="Freeform 1508"/>
            <p:cNvSpPr>
              <a:spLocks/>
            </p:cNvSpPr>
            <p:nvPr/>
          </p:nvSpPr>
          <p:spPr bwMode="auto">
            <a:xfrm>
              <a:off x="5873369" y="2715494"/>
              <a:ext cx="59964" cy="10237"/>
            </a:xfrm>
            <a:custGeom>
              <a:avLst/>
              <a:gdLst>
                <a:gd name="T0" fmla="*/ 16 w 17"/>
                <a:gd name="T1" fmla="*/ 3 h 3"/>
                <a:gd name="T2" fmla="*/ 15 w 17"/>
                <a:gd name="T3" fmla="*/ 1 h 3"/>
                <a:gd name="T4" fmla="*/ 14 w 17"/>
                <a:gd name="T5" fmla="*/ 0 h 3"/>
                <a:gd name="T6" fmla="*/ 12 w 17"/>
                <a:gd name="T7" fmla="*/ 0 h 3"/>
                <a:gd name="T8" fmla="*/ 10 w 17"/>
                <a:gd name="T9" fmla="*/ 0 h 3"/>
                <a:gd name="T10" fmla="*/ 10 w 17"/>
                <a:gd name="T11" fmla="*/ 0 h 3"/>
                <a:gd name="T12" fmla="*/ 10 w 17"/>
                <a:gd name="T13" fmla="*/ 0 h 3"/>
                <a:gd name="T14" fmla="*/ 9 w 17"/>
                <a:gd name="T15" fmla="*/ 0 h 3"/>
                <a:gd name="T16" fmla="*/ 7 w 17"/>
                <a:gd name="T17" fmla="*/ 0 h 3"/>
                <a:gd name="T18" fmla="*/ 6 w 17"/>
                <a:gd name="T19" fmla="*/ 1 h 3"/>
                <a:gd name="T20" fmla="*/ 5 w 17"/>
                <a:gd name="T21" fmla="*/ 1 h 3"/>
                <a:gd name="T22" fmla="*/ 4 w 17"/>
                <a:gd name="T23" fmla="*/ 1 h 3"/>
                <a:gd name="T24" fmla="*/ 3 w 17"/>
                <a:gd name="T25" fmla="*/ 1 h 3"/>
                <a:gd name="T26" fmla="*/ 2 w 17"/>
                <a:gd name="T27" fmla="*/ 2 h 3"/>
                <a:gd name="T28" fmla="*/ 1 w 17"/>
                <a:gd name="T29" fmla="*/ 2 h 3"/>
                <a:gd name="T30" fmla="*/ 0 w 17"/>
                <a:gd name="T31" fmla="*/ 3 h 3"/>
                <a:gd name="T32" fmla="*/ 0 w 17"/>
                <a:gd name="T33" fmla="*/ 3 h 3"/>
                <a:gd name="T34" fmla="*/ 1 w 17"/>
                <a:gd name="T35" fmla="*/ 3 h 3"/>
                <a:gd name="T36" fmla="*/ 2 w 17"/>
                <a:gd name="T37" fmla="*/ 3 h 3"/>
                <a:gd name="T38" fmla="*/ 3 w 17"/>
                <a:gd name="T39" fmla="*/ 2 h 3"/>
                <a:gd name="T40" fmla="*/ 4 w 17"/>
                <a:gd name="T41" fmla="*/ 2 h 3"/>
                <a:gd name="T42" fmla="*/ 6 w 17"/>
                <a:gd name="T43" fmla="*/ 1 h 3"/>
                <a:gd name="T44" fmla="*/ 7 w 17"/>
                <a:gd name="T45" fmla="*/ 1 h 3"/>
                <a:gd name="T46" fmla="*/ 9 w 17"/>
                <a:gd name="T47" fmla="*/ 1 h 3"/>
                <a:gd name="T48" fmla="*/ 10 w 17"/>
                <a:gd name="T49" fmla="*/ 1 h 3"/>
                <a:gd name="T50" fmla="*/ 10 w 17"/>
                <a:gd name="T51" fmla="*/ 1 h 3"/>
                <a:gd name="T52" fmla="*/ 12 w 17"/>
                <a:gd name="T53" fmla="*/ 1 h 3"/>
                <a:gd name="T54" fmla="*/ 13 w 17"/>
                <a:gd name="T55" fmla="*/ 1 h 3"/>
                <a:gd name="T56" fmla="*/ 14 w 17"/>
                <a:gd name="T57" fmla="*/ 2 h 3"/>
                <a:gd name="T58" fmla="*/ 16 w 17"/>
                <a:gd name="T59" fmla="*/ 3 h 3"/>
                <a:gd name="T60" fmla="*/ 16 w 17"/>
                <a:gd name="T61" fmla="*/ 3 h 3"/>
                <a:gd name="T62" fmla="*/ 17 w 17"/>
                <a:gd name="T63" fmla="*/ 3 h 3"/>
                <a:gd name="T64" fmla="*/ 17 w 17"/>
                <a:gd name="T65" fmla="*/ 3 h 3"/>
                <a:gd name="T66" fmla="*/ 17 w 17"/>
                <a:gd name="T67" fmla="*/ 3 h 3"/>
                <a:gd name="T68" fmla="*/ 16 w 17"/>
                <a:gd name="T6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" h="3">
                  <a:moveTo>
                    <a:pt x="16" y="3"/>
                  </a:moveTo>
                  <a:cubicBezTo>
                    <a:pt x="16" y="2"/>
                    <a:pt x="16" y="2"/>
                    <a:pt x="15" y="1"/>
                  </a:cubicBezTo>
                  <a:cubicBezTo>
                    <a:pt x="14" y="1"/>
                    <a:pt x="14" y="1"/>
                    <a:pt x="14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5" y="2"/>
                    <a:pt x="5" y="1"/>
                    <a:pt x="6" y="1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2" y="1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5" y="2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lnTo>
                    <a:pt x="16" y="3"/>
                  </a:lnTo>
                  <a:close/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6" name="Freeform 1509"/>
            <p:cNvSpPr>
              <a:spLocks/>
            </p:cNvSpPr>
            <p:nvPr/>
          </p:nvSpPr>
          <p:spPr bwMode="auto">
            <a:xfrm>
              <a:off x="5991833" y="2718420"/>
              <a:ext cx="13163" cy="10237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2 h 3"/>
                <a:gd name="T4" fmla="*/ 2 w 4"/>
                <a:gd name="T5" fmla="*/ 3 h 3"/>
                <a:gd name="T6" fmla="*/ 4 w 4"/>
                <a:gd name="T7" fmla="*/ 1 h 3"/>
                <a:gd name="T8" fmla="*/ 2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7" name="Freeform 1510"/>
            <p:cNvSpPr>
              <a:spLocks/>
            </p:cNvSpPr>
            <p:nvPr/>
          </p:nvSpPr>
          <p:spPr bwMode="auto">
            <a:xfrm>
              <a:off x="5971358" y="2715494"/>
              <a:ext cx="58501" cy="13163"/>
            </a:xfrm>
            <a:custGeom>
              <a:avLst/>
              <a:gdLst>
                <a:gd name="T0" fmla="*/ 16 w 17"/>
                <a:gd name="T1" fmla="*/ 2 h 4"/>
                <a:gd name="T2" fmla="*/ 15 w 17"/>
                <a:gd name="T3" fmla="*/ 2 h 4"/>
                <a:gd name="T4" fmla="*/ 13 w 17"/>
                <a:gd name="T5" fmla="*/ 1 h 4"/>
                <a:gd name="T6" fmla="*/ 12 w 17"/>
                <a:gd name="T7" fmla="*/ 1 h 4"/>
                <a:gd name="T8" fmla="*/ 11 w 17"/>
                <a:gd name="T9" fmla="*/ 1 h 4"/>
                <a:gd name="T10" fmla="*/ 10 w 17"/>
                <a:gd name="T11" fmla="*/ 1 h 4"/>
                <a:gd name="T12" fmla="*/ 9 w 17"/>
                <a:gd name="T13" fmla="*/ 0 h 4"/>
                <a:gd name="T14" fmla="*/ 8 w 17"/>
                <a:gd name="T15" fmla="*/ 0 h 4"/>
                <a:gd name="T16" fmla="*/ 7 w 17"/>
                <a:gd name="T17" fmla="*/ 0 h 4"/>
                <a:gd name="T18" fmla="*/ 7 w 17"/>
                <a:gd name="T19" fmla="*/ 0 h 4"/>
                <a:gd name="T20" fmla="*/ 5 w 17"/>
                <a:gd name="T21" fmla="*/ 0 h 4"/>
                <a:gd name="T22" fmla="*/ 4 w 17"/>
                <a:gd name="T23" fmla="*/ 1 h 4"/>
                <a:gd name="T24" fmla="*/ 2 w 17"/>
                <a:gd name="T25" fmla="*/ 2 h 4"/>
                <a:gd name="T26" fmla="*/ 1 w 17"/>
                <a:gd name="T27" fmla="*/ 3 h 4"/>
                <a:gd name="T28" fmla="*/ 0 w 17"/>
                <a:gd name="T29" fmla="*/ 4 h 4"/>
                <a:gd name="T30" fmla="*/ 0 w 17"/>
                <a:gd name="T31" fmla="*/ 4 h 4"/>
                <a:gd name="T32" fmla="*/ 0 w 17"/>
                <a:gd name="T33" fmla="*/ 4 h 4"/>
                <a:gd name="T34" fmla="*/ 0 w 17"/>
                <a:gd name="T35" fmla="*/ 4 h 4"/>
                <a:gd name="T36" fmla="*/ 1 w 17"/>
                <a:gd name="T37" fmla="*/ 3 h 4"/>
                <a:gd name="T38" fmla="*/ 3 w 17"/>
                <a:gd name="T39" fmla="*/ 2 h 4"/>
                <a:gd name="T40" fmla="*/ 4 w 17"/>
                <a:gd name="T41" fmla="*/ 2 h 4"/>
                <a:gd name="T42" fmla="*/ 5 w 17"/>
                <a:gd name="T43" fmla="*/ 1 h 4"/>
                <a:gd name="T44" fmla="*/ 7 w 17"/>
                <a:gd name="T45" fmla="*/ 1 h 4"/>
                <a:gd name="T46" fmla="*/ 8 w 17"/>
                <a:gd name="T47" fmla="*/ 1 h 4"/>
                <a:gd name="T48" fmla="*/ 8 w 17"/>
                <a:gd name="T49" fmla="*/ 1 h 4"/>
                <a:gd name="T50" fmla="*/ 10 w 17"/>
                <a:gd name="T51" fmla="*/ 1 h 4"/>
                <a:gd name="T52" fmla="*/ 12 w 17"/>
                <a:gd name="T53" fmla="*/ 2 h 4"/>
                <a:gd name="T54" fmla="*/ 13 w 17"/>
                <a:gd name="T55" fmla="*/ 2 h 4"/>
                <a:gd name="T56" fmla="*/ 14 w 17"/>
                <a:gd name="T57" fmla="*/ 3 h 4"/>
                <a:gd name="T58" fmla="*/ 15 w 17"/>
                <a:gd name="T59" fmla="*/ 3 h 4"/>
                <a:gd name="T60" fmla="*/ 16 w 17"/>
                <a:gd name="T61" fmla="*/ 3 h 4"/>
                <a:gd name="T62" fmla="*/ 17 w 17"/>
                <a:gd name="T63" fmla="*/ 3 h 4"/>
                <a:gd name="T64" fmla="*/ 17 w 17"/>
                <a:gd name="T65" fmla="*/ 3 h 4"/>
                <a:gd name="T66" fmla="*/ 16 w 17"/>
                <a:gd name="T67" fmla="*/ 3 h 4"/>
                <a:gd name="T68" fmla="*/ 16 w 17"/>
                <a:gd name="T6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" h="4">
                  <a:moveTo>
                    <a:pt x="16" y="2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9" y="1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1" y="1"/>
                    <a:pt x="11" y="1"/>
                    <a:pt x="12" y="2"/>
                  </a:cubicBezTo>
                  <a:cubicBezTo>
                    <a:pt x="12" y="2"/>
                    <a:pt x="13" y="2"/>
                    <a:pt x="13" y="2"/>
                  </a:cubicBezTo>
                  <a:cubicBezTo>
                    <a:pt x="13" y="2"/>
                    <a:pt x="14" y="2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6" y="3"/>
                  </a:cubicBezTo>
                  <a:lnTo>
                    <a:pt x="16" y="2"/>
                  </a:lnTo>
                  <a:close/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8" name="Freeform 1511"/>
            <p:cNvSpPr>
              <a:spLocks/>
            </p:cNvSpPr>
            <p:nvPr/>
          </p:nvSpPr>
          <p:spPr bwMode="auto">
            <a:xfrm>
              <a:off x="5943570" y="2867596"/>
              <a:ext cx="27788" cy="20475"/>
            </a:xfrm>
            <a:custGeom>
              <a:avLst/>
              <a:gdLst>
                <a:gd name="T0" fmla="*/ 4 w 8"/>
                <a:gd name="T1" fmla="*/ 3 h 6"/>
                <a:gd name="T2" fmla="*/ 0 w 8"/>
                <a:gd name="T3" fmla="*/ 3 h 6"/>
                <a:gd name="T4" fmla="*/ 4 w 8"/>
                <a:gd name="T5" fmla="*/ 6 h 6"/>
                <a:gd name="T6" fmla="*/ 7 w 8"/>
                <a:gd name="T7" fmla="*/ 1 h 6"/>
                <a:gd name="T8" fmla="*/ 4 w 8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4" y="3"/>
                  </a:moveTo>
                  <a:cubicBezTo>
                    <a:pt x="3" y="5"/>
                    <a:pt x="0" y="3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7" y="6"/>
                    <a:pt x="8" y="2"/>
                    <a:pt x="7" y="1"/>
                  </a:cubicBezTo>
                  <a:cubicBezTo>
                    <a:pt x="6" y="0"/>
                    <a:pt x="5" y="2"/>
                    <a:pt x="4" y="3"/>
                  </a:cubicBezTo>
                  <a:close/>
                </a:path>
              </a:pathLst>
            </a:custGeom>
            <a:solidFill>
              <a:srgbClr val="DFC7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9" name="Freeform 1512"/>
            <p:cNvSpPr>
              <a:spLocks/>
            </p:cNvSpPr>
            <p:nvPr/>
          </p:nvSpPr>
          <p:spPr bwMode="auto">
            <a:xfrm>
              <a:off x="5852894" y="2885147"/>
              <a:ext cx="103839" cy="258865"/>
            </a:xfrm>
            <a:custGeom>
              <a:avLst/>
              <a:gdLst>
                <a:gd name="T0" fmla="*/ 21 w 71"/>
                <a:gd name="T1" fmla="*/ 0 h 177"/>
                <a:gd name="T2" fmla="*/ 12 w 71"/>
                <a:gd name="T3" fmla="*/ 0 h 177"/>
                <a:gd name="T4" fmla="*/ 0 w 71"/>
                <a:gd name="T5" fmla="*/ 57 h 177"/>
                <a:gd name="T6" fmla="*/ 19 w 71"/>
                <a:gd name="T7" fmla="*/ 57 h 177"/>
                <a:gd name="T8" fmla="*/ 12 w 71"/>
                <a:gd name="T9" fmla="*/ 80 h 177"/>
                <a:gd name="T10" fmla="*/ 71 w 71"/>
                <a:gd name="T11" fmla="*/ 177 h 177"/>
                <a:gd name="T12" fmla="*/ 52 w 71"/>
                <a:gd name="T13" fmla="*/ 99 h 177"/>
                <a:gd name="T14" fmla="*/ 21 w 71"/>
                <a:gd name="T15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77">
                  <a:moveTo>
                    <a:pt x="21" y="0"/>
                  </a:moveTo>
                  <a:lnTo>
                    <a:pt x="12" y="0"/>
                  </a:lnTo>
                  <a:lnTo>
                    <a:pt x="0" y="57"/>
                  </a:lnTo>
                  <a:lnTo>
                    <a:pt x="19" y="57"/>
                  </a:lnTo>
                  <a:lnTo>
                    <a:pt x="12" y="80"/>
                  </a:lnTo>
                  <a:lnTo>
                    <a:pt x="71" y="177"/>
                  </a:lnTo>
                  <a:lnTo>
                    <a:pt x="52" y="9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0" name="Freeform 1513"/>
            <p:cNvSpPr>
              <a:spLocks/>
            </p:cNvSpPr>
            <p:nvPr/>
          </p:nvSpPr>
          <p:spPr bwMode="auto">
            <a:xfrm>
              <a:off x="5956732" y="2882221"/>
              <a:ext cx="86288" cy="261791"/>
            </a:xfrm>
            <a:custGeom>
              <a:avLst/>
              <a:gdLst>
                <a:gd name="T0" fmla="*/ 50 w 59"/>
                <a:gd name="T1" fmla="*/ 2 h 179"/>
                <a:gd name="T2" fmla="*/ 45 w 59"/>
                <a:gd name="T3" fmla="*/ 0 h 179"/>
                <a:gd name="T4" fmla="*/ 17 w 59"/>
                <a:gd name="T5" fmla="*/ 99 h 179"/>
                <a:gd name="T6" fmla="*/ 0 w 59"/>
                <a:gd name="T7" fmla="*/ 179 h 179"/>
                <a:gd name="T8" fmla="*/ 52 w 59"/>
                <a:gd name="T9" fmla="*/ 85 h 179"/>
                <a:gd name="T10" fmla="*/ 43 w 59"/>
                <a:gd name="T11" fmla="*/ 61 h 179"/>
                <a:gd name="T12" fmla="*/ 59 w 59"/>
                <a:gd name="T13" fmla="*/ 61 h 179"/>
                <a:gd name="T14" fmla="*/ 50 w 59"/>
                <a:gd name="T15" fmla="*/ 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79">
                  <a:moveTo>
                    <a:pt x="50" y="2"/>
                  </a:moveTo>
                  <a:lnTo>
                    <a:pt x="45" y="0"/>
                  </a:lnTo>
                  <a:lnTo>
                    <a:pt x="17" y="99"/>
                  </a:lnTo>
                  <a:lnTo>
                    <a:pt x="0" y="179"/>
                  </a:lnTo>
                  <a:lnTo>
                    <a:pt x="52" y="85"/>
                  </a:lnTo>
                  <a:lnTo>
                    <a:pt x="43" y="61"/>
                  </a:lnTo>
                  <a:lnTo>
                    <a:pt x="59" y="61"/>
                  </a:lnTo>
                  <a:lnTo>
                    <a:pt x="50" y="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1" name="Freeform 1514"/>
            <p:cNvSpPr>
              <a:spLocks/>
            </p:cNvSpPr>
            <p:nvPr/>
          </p:nvSpPr>
          <p:spPr bwMode="auto">
            <a:xfrm>
              <a:off x="5898231" y="2933409"/>
              <a:ext cx="48263" cy="24863"/>
            </a:xfrm>
            <a:custGeom>
              <a:avLst/>
              <a:gdLst>
                <a:gd name="T0" fmla="*/ 13 w 14"/>
                <a:gd name="T1" fmla="*/ 7 h 7"/>
                <a:gd name="T2" fmla="*/ 14 w 14"/>
                <a:gd name="T3" fmla="*/ 4 h 7"/>
                <a:gd name="T4" fmla="*/ 0 w 14"/>
                <a:gd name="T5" fmla="*/ 0 h 7"/>
                <a:gd name="T6" fmla="*/ 13 w 1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13" y="7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8" y="3"/>
                    <a:pt x="0" y="0"/>
                    <a:pt x="0" y="0"/>
                  </a:cubicBezTo>
                  <a:lnTo>
                    <a:pt x="13" y="7"/>
                  </a:lnTo>
                  <a:close/>
                </a:path>
              </a:pathLst>
            </a:custGeom>
            <a:solidFill>
              <a:srgbClr val="6E99A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2" name="Freeform 1515"/>
            <p:cNvSpPr>
              <a:spLocks/>
            </p:cNvSpPr>
            <p:nvPr/>
          </p:nvSpPr>
          <p:spPr bwMode="auto">
            <a:xfrm>
              <a:off x="5964045" y="2933409"/>
              <a:ext cx="45338" cy="24863"/>
            </a:xfrm>
            <a:custGeom>
              <a:avLst/>
              <a:gdLst>
                <a:gd name="T0" fmla="*/ 0 w 13"/>
                <a:gd name="T1" fmla="*/ 7 h 7"/>
                <a:gd name="T2" fmla="*/ 13 w 13"/>
                <a:gd name="T3" fmla="*/ 0 h 7"/>
                <a:gd name="T4" fmla="*/ 0 w 13"/>
                <a:gd name="T5" fmla="*/ 5 h 7"/>
                <a:gd name="T6" fmla="*/ 0 w 13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7">
                  <a:moveTo>
                    <a:pt x="0" y="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6" y="4"/>
                    <a:pt x="0" y="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6E99A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3" name="Freeform 1516"/>
            <p:cNvSpPr>
              <a:spLocks/>
            </p:cNvSpPr>
            <p:nvPr/>
          </p:nvSpPr>
          <p:spPr bwMode="auto">
            <a:xfrm>
              <a:off x="5946495" y="2946572"/>
              <a:ext cx="17550" cy="7313"/>
            </a:xfrm>
            <a:custGeom>
              <a:avLst/>
              <a:gdLst>
                <a:gd name="T0" fmla="*/ 2 w 5"/>
                <a:gd name="T1" fmla="*/ 1 h 2"/>
                <a:gd name="T2" fmla="*/ 0 w 5"/>
                <a:gd name="T3" fmla="*/ 0 h 2"/>
                <a:gd name="T4" fmla="*/ 2 w 5"/>
                <a:gd name="T5" fmla="*/ 2 h 2"/>
                <a:gd name="T6" fmla="*/ 5 w 5"/>
                <a:gd name="T7" fmla="*/ 1 h 2"/>
                <a:gd name="T8" fmla="*/ 2 w 5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2" y="1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0" y="0"/>
                    <a:pt x="2" y="1"/>
                    <a:pt x="2" y="2"/>
                  </a:cubicBezTo>
                  <a:cubicBezTo>
                    <a:pt x="3" y="2"/>
                    <a:pt x="5" y="1"/>
                    <a:pt x="5" y="1"/>
                  </a:cubicBezTo>
                  <a:cubicBezTo>
                    <a:pt x="5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5072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4" name="Freeform 1517"/>
            <p:cNvSpPr>
              <a:spLocks/>
            </p:cNvSpPr>
            <p:nvPr/>
          </p:nvSpPr>
          <p:spPr bwMode="auto">
            <a:xfrm>
              <a:off x="5928945" y="3019697"/>
              <a:ext cx="52651" cy="124313"/>
            </a:xfrm>
            <a:custGeom>
              <a:avLst/>
              <a:gdLst>
                <a:gd name="T0" fmla="*/ 19 w 36"/>
                <a:gd name="T1" fmla="*/ 66 h 85"/>
                <a:gd name="T2" fmla="*/ 3 w 36"/>
                <a:gd name="T3" fmla="*/ 5 h 85"/>
                <a:gd name="T4" fmla="*/ 0 w 36"/>
                <a:gd name="T5" fmla="*/ 7 h 85"/>
                <a:gd name="T6" fmla="*/ 19 w 36"/>
                <a:gd name="T7" fmla="*/ 85 h 85"/>
                <a:gd name="T8" fmla="*/ 36 w 36"/>
                <a:gd name="T9" fmla="*/ 5 h 85"/>
                <a:gd name="T10" fmla="*/ 33 w 36"/>
                <a:gd name="T11" fmla="*/ 0 h 85"/>
                <a:gd name="T12" fmla="*/ 19 w 36"/>
                <a:gd name="T13" fmla="*/ 6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5">
                  <a:moveTo>
                    <a:pt x="19" y="66"/>
                  </a:moveTo>
                  <a:lnTo>
                    <a:pt x="3" y="5"/>
                  </a:lnTo>
                  <a:lnTo>
                    <a:pt x="0" y="7"/>
                  </a:lnTo>
                  <a:lnTo>
                    <a:pt x="19" y="85"/>
                  </a:lnTo>
                  <a:lnTo>
                    <a:pt x="36" y="5"/>
                  </a:lnTo>
                  <a:lnTo>
                    <a:pt x="33" y="0"/>
                  </a:lnTo>
                  <a:lnTo>
                    <a:pt x="19" y="66"/>
                  </a:lnTo>
                  <a:close/>
                </a:path>
              </a:pathLst>
            </a:custGeom>
            <a:solidFill>
              <a:srgbClr val="5072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5" name="Freeform 1518"/>
            <p:cNvSpPr>
              <a:spLocks/>
            </p:cNvSpPr>
            <p:nvPr/>
          </p:nvSpPr>
          <p:spPr bwMode="auto">
            <a:xfrm>
              <a:off x="5883607" y="2882221"/>
              <a:ext cx="49725" cy="147713"/>
            </a:xfrm>
            <a:custGeom>
              <a:avLst/>
              <a:gdLst>
                <a:gd name="T0" fmla="*/ 3 w 14"/>
                <a:gd name="T1" fmla="*/ 1 h 43"/>
                <a:gd name="T2" fmla="*/ 2 w 14"/>
                <a:gd name="T3" fmla="*/ 0 h 43"/>
                <a:gd name="T4" fmla="*/ 0 w 14"/>
                <a:gd name="T5" fmla="*/ 1 h 43"/>
                <a:gd name="T6" fmla="*/ 13 w 14"/>
                <a:gd name="T7" fmla="*/ 43 h 43"/>
                <a:gd name="T8" fmla="*/ 14 w 14"/>
                <a:gd name="T9" fmla="*/ 41 h 43"/>
                <a:gd name="T10" fmla="*/ 5 w 14"/>
                <a:gd name="T11" fmla="*/ 15 h 43"/>
                <a:gd name="T12" fmla="*/ 3 w 14"/>
                <a:gd name="T13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3">
                  <a:moveTo>
                    <a:pt x="3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8" y="21"/>
                    <a:pt x="5" y="15"/>
                  </a:cubicBezTo>
                  <a:cubicBezTo>
                    <a:pt x="2" y="8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6" name="Freeform 1519"/>
            <p:cNvSpPr>
              <a:spLocks/>
            </p:cNvSpPr>
            <p:nvPr/>
          </p:nvSpPr>
          <p:spPr bwMode="auto">
            <a:xfrm>
              <a:off x="5977208" y="2877834"/>
              <a:ext cx="45338" cy="149176"/>
            </a:xfrm>
            <a:custGeom>
              <a:avLst/>
              <a:gdLst>
                <a:gd name="T0" fmla="*/ 11 w 13"/>
                <a:gd name="T1" fmla="*/ 1 h 43"/>
                <a:gd name="T2" fmla="*/ 8 w 13"/>
                <a:gd name="T3" fmla="*/ 15 h 43"/>
                <a:gd name="T4" fmla="*/ 0 w 13"/>
                <a:gd name="T5" fmla="*/ 41 h 43"/>
                <a:gd name="T6" fmla="*/ 1 w 13"/>
                <a:gd name="T7" fmla="*/ 43 h 43"/>
                <a:gd name="T8" fmla="*/ 13 w 13"/>
                <a:gd name="T9" fmla="*/ 1 h 43"/>
                <a:gd name="T10" fmla="*/ 10 w 13"/>
                <a:gd name="T11" fmla="*/ 0 h 43"/>
                <a:gd name="T12" fmla="*/ 11 w 13"/>
                <a:gd name="T13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3">
                  <a:moveTo>
                    <a:pt x="11" y="1"/>
                  </a:moveTo>
                  <a:cubicBezTo>
                    <a:pt x="11" y="1"/>
                    <a:pt x="11" y="8"/>
                    <a:pt x="8" y="15"/>
                  </a:cubicBezTo>
                  <a:cubicBezTo>
                    <a:pt x="5" y="21"/>
                    <a:pt x="0" y="41"/>
                    <a:pt x="0" y="4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7" name="Freeform 1520"/>
            <p:cNvSpPr>
              <a:spLocks/>
            </p:cNvSpPr>
            <p:nvPr/>
          </p:nvSpPr>
          <p:spPr bwMode="auto">
            <a:xfrm>
              <a:off x="5956732" y="2888071"/>
              <a:ext cx="93601" cy="255940"/>
            </a:xfrm>
            <a:custGeom>
              <a:avLst/>
              <a:gdLst>
                <a:gd name="T0" fmla="*/ 52 w 64"/>
                <a:gd name="T1" fmla="*/ 0 h 175"/>
                <a:gd name="T2" fmla="*/ 50 w 64"/>
                <a:gd name="T3" fmla="*/ 0 h 175"/>
                <a:gd name="T4" fmla="*/ 59 w 64"/>
                <a:gd name="T5" fmla="*/ 57 h 175"/>
                <a:gd name="T6" fmla="*/ 43 w 64"/>
                <a:gd name="T7" fmla="*/ 57 h 175"/>
                <a:gd name="T8" fmla="*/ 52 w 64"/>
                <a:gd name="T9" fmla="*/ 81 h 175"/>
                <a:gd name="T10" fmla="*/ 0 w 64"/>
                <a:gd name="T11" fmla="*/ 175 h 175"/>
                <a:gd name="T12" fmla="*/ 54 w 64"/>
                <a:gd name="T13" fmla="*/ 85 h 175"/>
                <a:gd name="T14" fmla="*/ 45 w 64"/>
                <a:gd name="T15" fmla="*/ 59 h 175"/>
                <a:gd name="T16" fmla="*/ 64 w 64"/>
                <a:gd name="T17" fmla="*/ 62 h 175"/>
                <a:gd name="T18" fmla="*/ 52 w 64"/>
                <a:gd name="T1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75">
                  <a:moveTo>
                    <a:pt x="52" y="0"/>
                  </a:moveTo>
                  <a:lnTo>
                    <a:pt x="50" y="0"/>
                  </a:lnTo>
                  <a:lnTo>
                    <a:pt x="59" y="57"/>
                  </a:lnTo>
                  <a:lnTo>
                    <a:pt x="43" y="57"/>
                  </a:lnTo>
                  <a:lnTo>
                    <a:pt x="52" y="81"/>
                  </a:lnTo>
                  <a:lnTo>
                    <a:pt x="0" y="175"/>
                  </a:lnTo>
                  <a:lnTo>
                    <a:pt x="54" y="85"/>
                  </a:lnTo>
                  <a:lnTo>
                    <a:pt x="45" y="59"/>
                  </a:lnTo>
                  <a:lnTo>
                    <a:pt x="64" y="6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BFBF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8" name="Freeform 1521"/>
            <p:cNvSpPr>
              <a:spLocks/>
            </p:cNvSpPr>
            <p:nvPr/>
          </p:nvSpPr>
          <p:spPr bwMode="auto">
            <a:xfrm>
              <a:off x="5849969" y="2885147"/>
              <a:ext cx="106764" cy="258865"/>
            </a:xfrm>
            <a:custGeom>
              <a:avLst/>
              <a:gdLst>
                <a:gd name="T0" fmla="*/ 21 w 73"/>
                <a:gd name="T1" fmla="*/ 57 h 177"/>
                <a:gd name="T2" fmla="*/ 2 w 73"/>
                <a:gd name="T3" fmla="*/ 57 h 177"/>
                <a:gd name="T4" fmla="*/ 14 w 73"/>
                <a:gd name="T5" fmla="*/ 0 h 177"/>
                <a:gd name="T6" fmla="*/ 14 w 73"/>
                <a:gd name="T7" fmla="*/ 0 h 177"/>
                <a:gd name="T8" fmla="*/ 0 w 73"/>
                <a:gd name="T9" fmla="*/ 59 h 177"/>
                <a:gd name="T10" fmla="*/ 21 w 73"/>
                <a:gd name="T11" fmla="*/ 59 h 177"/>
                <a:gd name="T12" fmla="*/ 12 w 73"/>
                <a:gd name="T13" fmla="*/ 80 h 177"/>
                <a:gd name="T14" fmla="*/ 73 w 73"/>
                <a:gd name="T15" fmla="*/ 177 h 177"/>
                <a:gd name="T16" fmla="*/ 14 w 73"/>
                <a:gd name="T17" fmla="*/ 80 h 177"/>
                <a:gd name="T18" fmla="*/ 21 w 73"/>
                <a:gd name="T19" fmla="*/ 5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77">
                  <a:moveTo>
                    <a:pt x="21" y="57"/>
                  </a:moveTo>
                  <a:lnTo>
                    <a:pt x="2" y="57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59"/>
                  </a:lnTo>
                  <a:lnTo>
                    <a:pt x="21" y="59"/>
                  </a:lnTo>
                  <a:lnTo>
                    <a:pt x="12" y="80"/>
                  </a:lnTo>
                  <a:lnTo>
                    <a:pt x="73" y="177"/>
                  </a:lnTo>
                  <a:lnTo>
                    <a:pt x="14" y="80"/>
                  </a:lnTo>
                  <a:lnTo>
                    <a:pt x="21" y="57"/>
                  </a:lnTo>
                  <a:close/>
                </a:path>
              </a:pathLst>
            </a:custGeom>
            <a:solidFill>
              <a:srgbClr val="BFBF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9" name="Freeform 1522"/>
            <p:cNvSpPr>
              <a:spLocks/>
            </p:cNvSpPr>
            <p:nvPr/>
          </p:nvSpPr>
          <p:spPr bwMode="auto">
            <a:xfrm>
              <a:off x="5953808" y="2604343"/>
              <a:ext cx="5850" cy="4387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lose/>
                </a:path>
              </a:pathLst>
            </a:custGeom>
            <a:solidFill>
              <a:srgbClr val="6E524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0" name="Freeform 1523"/>
            <p:cNvSpPr>
              <a:spLocks/>
            </p:cNvSpPr>
            <p:nvPr/>
          </p:nvSpPr>
          <p:spPr bwMode="auto">
            <a:xfrm>
              <a:off x="5804631" y="2604343"/>
              <a:ext cx="149176" cy="301278"/>
            </a:xfrm>
            <a:custGeom>
              <a:avLst/>
              <a:gdLst>
                <a:gd name="T0" fmla="*/ 19 w 43"/>
                <a:gd name="T1" fmla="*/ 30 h 87"/>
                <a:gd name="T2" fmla="*/ 17 w 43"/>
                <a:gd name="T3" fmla="*/ 80 h 87"/>
                <a:gd name="T4" fmla="*/ 0 w 43"/>
                <a:gd name="T5" fmla="*/ 86 h 87"/>
                <a:gd name="T6" fmla="*/ 6 w 43"/>
                <a:gd name="T7" fmla="*/ 87 h 87"/>
                <a:gd name="T8" fmla="*/ 20 w 43"/>
                <a:gd name="T9" fmla="*/ 71 h 87"/>
                <a:gd name="T10" fmla="*/ 19 w 43"/>
                <a:gd name="T11" fmla="*/ 38 h 87"/>
                <a:gd name="T12" fmla="*/ 43 w 43"/>
                <a:gd name="T13" fmla="*/ 0 h 87"/>
                <a:gd name="T14" fmla="*/ 19 w 43"/>
                <a:gd name="T15" fmla="*/ 3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87">
                  <a:moveTo>
                    <a:pt x="19" y="30"/>
                  </a:moveTo>
                  <a:cubicBezTo>
                    <a:pt x="17" y="41"/>
                    <a:pt x="19" y="75"/>
                    <a:pt x="17" y="80"/>
                  </a:cubicBezTo>
                  <a:cubicBezTo>
                    <a:pt x="16" y="86"/>
                    <a:pt x="6" y="86"/>
                    <a:pt x="0" y="86"/>
                  </a:cubicBezTo>
                  <a:cubicBezTo>
                    <a:pt x="2" y="87"/>
                    <a:pt x="4" y="87"/>
                    <a:pt x="6" y="87"/>
                  </a:cubicBezTo>
                  <a:cubicBezTo>
                    <a:pt x="20" y="87"/>
                    <a:pt x="20" y="80"/>
                    <a:pt x="20" y="71"/>
                  </a:cubicBezTo>
                  <a:cubicBezTo>
                    <a:pt x="20" y="62"/>
                    <a:pt x="19" y="46"/>
                    <a:pt x="19" y="38"/>
                  </a:cubicBezTo>
                  <a:cubicBezTo>
                    <a:pt x="19" y="21"/>
                    <a:pt x="39" y="1"/>
                    <a:pt x="43" y="0"/>
                  </a:cubicBezTo>
                  <a:cubicBezTo>
                    <a:pt x="31" y="0"/>
                    <a:pt x="21" y="20"/>
                    <a:pt x="19" y="30"/>
                  </a:cubicBezTo>
                  <a:close/>
                </a:path>
              </a:pathLst>
            </a:custGeom>
            <a:solidFill>
              <a:srgbClr val="4F3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1" name="Freeform 1524"/>
            <p:cNvSpPr>
              <a:spLocks/>
            </p:cNvSpPr>
            <p:nvPr/>
          </p:nvSpPr>
          <p:spPr bwMode="auto">
            <a:xfrm>
              <a:off x="5953808" y="260434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3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2" name="Freeform 1525"/>
            <p:cNvSpPr>
              <a:spLocks/>
            </p:cNvSpPr>
            <p:nvPr/>
          </p:nvSpPr>
          <p:spPr bwMode="auto">
            <a:xfrm>
              <a:off x="5769531" y="2522443"/>
              <a:ext cx="298353" cy="380254"/>
            </a:xfrm>
            <a:custGeom>
              <a:avLst/>
              <a:gdLst>
                <a:gd name="T0" fmla="*/ 52 w 86"/>
                <a:gd name="T1" fmla="*/ 0 h 110"/>
                <a:gd name="T2" fmla="*/ 9 w 86"/>
                <a:gd name="T3" fmla="*/ 57 h 110"/>
                <a:gd name="T4" fmla="*/ 19 w 86"/>
                <a:gd name="T5" fmla="*/ 91 h 110"/>
                <a:gd name="T6" fmla="*/ 9 w 86"/>
                <a:gd name="T7" fmla="*/ 101 h 110"/>
                <a:gd name="T8" fmla="*/ 0 w 86"/>
                <a:gd name="T9" fmla="*/ 93 h 110"/>
                <a:gd name="T10" fmla="*/ 10 w 86"/>
                <a:gd name="T11" fmla="*/ 110 h 110"/>
                <a:gd name="T12" fmla="*/ 27 w 86"/>
                <a:gd name="T13" fmla="*/ 104 h 110"/>
                <a:gd name="T14" fmla="*/ 29 w 86"/>
                <a:gd name="T15" fmla="*/ 54 h 110"/>
                <a:gd name="T16" fmla="*/ 53 w 86"/>
                <a:gd name="T17" fmla="*/ 24 h 110"/>
                <a:gd name="T18" fmla="*/ 55 w 86"/>
                <a:gd name="T19" fmla="*/ 25 h 110"/>
                <a:gd name="T20" fmla="*/ 65 w 86"/>
                <a:gd name="T21" fmla="*/ 32 h 110"/>
                <a:gd name="T22" fmla="*/ 78 w 86"/>
                <a:gd name="T23" fmla="*/ 42 h 110"/>
                <a:gd name="T24" fmla="*/ 84 w 86"/>
                <a:gd name="T25" fmla="*/ 34 h 110"/>
                <a:gd name="T26" fmla="*/ 85 w 86"/>
                <a:gd name="T27" fmla="*/ 19 h 110"/>
                <a:gd name="T28" fmla="*/ 52 w 86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110">
                  <a:moveTo>
                    <a:pt x="52" y="0"/>
                  </a:moveTo>
                  <a:cubicBezTo>
                    <a:pt x="14" y="0"/>
                    <a:pt x="9" y="45"/>
                    <a:pt x="9" y="57"/>
                  </a:cubicBezTo>
                  <a:cubicBezTo>
                    <a:pt x="9" y="69"/>
                    <a:pt x="19" y="83"/>
                    <a:pt x="19" y="91"/>
                  </a:cubicBezTo>
                  <a:cubicBezTo>
                    <a:pt x="19" y="99"/>
                    <a:pt x="16" y="101"/>
                    <a:pt x="9" y="101"/>
                  </a:cubicBezTo>
                  <a:cubicBezTo>
                    <a:pt x="4" y="101"/>
                    <a:pt x="0" y="93"/>
                    <a:pt x="0" y="93"/>
                  </a:cubicBezTo>
                  <a:cubicBezTo>
                    <a:pt x="0" y="99"/>
                    <a:pt x="4" y="107"/>
                    <a:pt x="10" y="110"/>
                  </a:cubicBezTo>
                  <a:cubicBezTo>
                    <a:pt x="16" y="110"/>
                    <a:pt x="26" y="110"/>
                    <a:pt x="27" y="104"/>
                  </a:cubicBezTo>
                  <a:cubicBezTo>
                    <a:pt x="29" y="99"/>
                    <a:pt x="27" y="65"/>
                    <a:pt x="29" y="54"/>
                  </a:cubicBezTo>
                  <a:cubicBezTo>
                    <a:pt x="31" y="43"/>
                    <a:pt x="41" y="24"/>
                    <a:pt x="53" y="24"/>
                  </a:cubicBezTo>
                  <a:cubicBezTo>
                    <a:pt x="54" y="24"/>
                    <a:pt x="55" y="24"/>
                    <a:pt x="55" y="25"/>
                  </a:cubicBezTo>
                  <a:cubicBezTo>
                    <a:pt x="58" y="26"/>
                    <a:pt x="61" y="29"/>
                    <a:pt x="65" y="32"/>
                  </a:cubicBezTo>
                  <a:cubicBezTo>
                    <a:pt x="68" y="33"/>
                    <a:pt x="74" y="35"/>
                    <a:pt x="78" y="42"/>
                  </a:cubicBezTo>
                  <a:cubicBezTo>
                    <a:pt x="80" y="40"/>
                    <a:pt x="83" y="38"/>
                    <a:pt x="84" y="34"/>
                  </a:cubicBezTo>
                  <a:cubicBezTo>
                    <a:pt x="86" y="29"/>
                    <a:pt x="86" y="24"/>
                    <a:pt x="85" y="19"/>
                  </a:cubicBezTo>
                  <a:cubicBezTo>
                    <a:pt x="78" y="9"/>
                    <a:pt x="68" y="0"/>
                    <a:pt x="52" y="0"/>
                  </a:cubicBezTo>
                  <a:close/>
                </a:path>
              </a:pathLst>
            </a:custGeom>
            <a:solidFill>
              <a:srgbClr val="6E524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3" name="Freeform 1526"/>
            <p:cNvSpPr>
              <a:spLocks/>
            </p:cNvSpPr>
            <p:nvPr/>
          </p:nvSpPr>
          <p:spPr bwMode="auto">
            <a:xfrm>
              <a:off x="5873369" y="2687707"/>
              <a:ext cx="59964" cy="27788"/>
            </a:xfrm>
            <a:custGeom>
              <a:avLst/>
              <a:gdLst>
                <a:gd name="T0" fmla="*/ 15 w 17"/>
                <a:gd name="T1" fmla="*/ 2 h 8"/>
                <a:gd name="T2" fmla="*/ 13 w 17"/>
                <a:gd name="T3" fmla="*/ 1 h 8"/>
                <a:gd name="T4" fmla="*/ 12 w 17"/>
                <a:gd name="T5" fmla="*/ 0 h 8"/>
                <a:gd name="T6" fmla="*/ 10 w 17"/>
                <a:gd name="T7" fmla="*/ 0 h 8"/>
                <a:gd name="T8" fmla="*/ 8 w 17"/>
                <a:gd name="T9" fmla="*/ 0 h 8"/>
                <a:gd name="T10" fmla="*/ 8 w 17"/>
                <a:gd name="T11" fmla="*/ 0 h 8"/>
                <a:gd name="T12" fmla="*/ 8 w 17"/>
                <a:gd name="T13" fmla="*/ 0 h 8"/>
                <a:gd name="T14" fmla="*/ 7 w 17"/>
                <a:gd name="T15" fmla="*/ 0 h 8"/>
                <a:gd name="T16" fmla="*/ 5 w 17"/>
                <a:gd name="T17" fmla="*/ 0 h 8"/>
                <a:gd name="T18" fmla="*/ 3 w 17"/>
                <a:gd name="T19" fmla="*/ 1 h 8"/>
                <a:gd name="T20" fmla="*/ 1 w 17"/>
                <a:gd name="T21" fmla="*/ 4 h 8"/>
                <a:gd name="T22" fmla="*/ 0 w 17"/>
                <a:gd name="T23" fmla="*/ 8 h 8"/>
                <a:gd name="T24" fmla="*/ 0 w 17"/>
                <a:gd name="T25" fmla="*/ 8 h 8"/>
                <a:gd name="T26" fmla="*/ 1 w 17"/>
                <a:gd name="T27" fmla="*/ 5 h 8"/>
                <a:gd name="T28" fmla="*/ 4 w 17"/>
                <a:gd name="T29" fmla="*/ 2 h 8"/>
                <a:gd name="T30" fmla="*/ 5 w 17"/>
                <a:gd name="T31" fmla="*/ 1 h 8"/>
                <a:gd name="T32" fmla="*/ 7 w 17"/>
                <a:gd name="T33" fmla="*/ 1 h 8"/>
                <a:gd name="T34" fmla="*/ 8 w 17"/>
                <a:gd name="T35" fmla="*/ 2 h 8"/>
                <a:gd name="T36" fmla="*/ 8 w 17"/>
                <a:gd name="T37" fmla="*/ 2 h 8"/>
                <a:gd name="T38" fmla="*/ 8 w 17"/>
                <a:gd name="T39" fmla="*/ 1 h 8"/>
                <a:gd name="T40" fmla="*/ 9 w 17"/>
                <a:gd name="T41" fmla="*/ 1 h 8"/>
                <a:gd name="T42" fmla="*/ 11 w 17"/>
                <a:gd name="T43" fmla="*/ 1 h 8"/>
                <a:gd name="T44" fmla="*/ 13 w 17"/>
                <a:gd name="T45" fmla="*/ 2 h 8"/>
                <a:gd name="T46" fmla="*/ 14 w 17"/>
                <a:gd name="T47" fmla="*/ 3 h 8"/>
                <a:gd name="T48" fmla="*/ 16 w 17"/>
                <a:gd name="T49" fmla="*/ 4 h 8"/>
                <a:gd name="T50" fmla="*/ 17 w 17"/>
                <a:gd name="T51" fmla="*/ 5 h 8"/>
                <a:gd name="T52" fmla="*/ 17 w 17"/>
                <a:gd name="T53" fmla="*/ 5 h 8"/>
                <a:gd name="T54" fmla="*/ 17 w 17"/>
                <a:gd name="T55" fmla="*/ 4 h 8"/>
                <a:gd name="T56" fmla="*/ 15 w 17"/>
                <a:gd name="T5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" h="8">
                  <a:moveTo>
                    <a:pt x="15" y="2"/>
                  </a:moveTo>
                  <a:cubicBezTo>
                    <a:pt x="14" y="2"/>
                    <a:pt x="14" y="1"/>
                    <a:pt x="13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0" y="6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6"/>
                    <a:pt x="1" y="5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2" y="1"/>
                    <a:pt x="12" y="2"/>
                    <a:pt x="13" y="2"/>
                  </a:cubicBezTo>
                  <a:cubicBezTo>
                    <a:pt x="14" y="2"/>
                    <a:pt x="14" y="2"/>
                    <a:pt x="14" y="3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6" y="4"/>
                    <a:pt x="16" y="3"/>
                    <a:pt x="15" y="2"/>
                  </a:cubicBezTo>
                  <a:close/>
                </a:path>
              </a:pathLst>
            </a:custGeom>
            <a:solidFill>
              <a:srgbClr val="13111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4" name="Freeform 1527"/>
            <p:cNvSpPr>
              <a:spLocks/>
            </p:cNvSpPr>
            <p:nvPr/>
          </p:nvSpPr>
          <p:spPr bwMode="auto">
            <a:xfrm>
              <a:off x="5971358" y="2687707"/>
              <a:ext cx="61425" cy="27788"/>
            </a:xfrm>
            <a:custGeom>
              <a:avLst/>
              <a:gdLst>
                <a:gd name="T0" fmla="*/ 14 w 18"/>
                <a:gd name="T1" fmla="*/ 2 h 8"/>
                <a:gd name="T2" fmla="*/ 12 w 18"/>
                <a:gd name="T3" fmla="*/ 1 h 8"/>
                <a:gd name="T4" fmla="*/ 10 w 18"/>
                <a:gd name="T5" fmla="*/ 0 h 8"/>
                <a:gd name="T6" fmla="*/ 10 w 18"/>
                <a:gd name="T7" fmla="*/ 0 h 8"/>
                <a:gd name="T8" fmla="*/ 9 w 18"/>
                <a:gd name="T9" fmla="*/ 0 h 8"/>
                <a:gd name="T10" fmla="*/ 9 w 18"/>
                <a:gd name="T11" fmla="*/ 0 h 8"/>
                <a:gd name="T12" fmla="*/ 8 w 18"/>
                <a:gd name="T13" fmla="*/ 0 h 8"/>
                <a:gd name="T14" fmla="*/ 6 w 18"/>
                <a:gd name="T15" fmla="*/ 1 h 8"/>
                <a:gd name="T16" fmla="*/ 4 w 18"/>
                <a:gd name="T17" fmla="*/ 1 h 8"/>
                <a:gd name="T18" fmla="*/ 3 w 18"/>
                <a:gd name="T19" fmla="*/ 2 h 8"/>
                <a:gd name="T20" fmla="*/ 1 w 18"/>
                <a:gd name="T21" fmla="*/ 4 h 8"/>
                <a:gd name="T22" fmla="*/ 0 w 18"/>
                <a:gd name="T23" fmla="*/ 5 h 8"/>
                <a:gd name="T24" fmla="*/ 0 w 18"/>
                <a:gd name="T25" fmla="*/ 5 h 8"/>
                <a:gd name="T26" fmla="*/ 1 w 18"/>
                <a:gd name="T27" fmla="*/ 5 h 8"/>
                <a:gd name="T28" fmla="*/ 3 w 18"/>
                <a:gd name="T29" fmla="*/ 3 h 8"/>
                <a:gd name="T30" fmla="*/ 5 w 18"/>
                <a:gd name="T31" fmla="*/ 2 h 8"/>
                <a:gd name="T32" fmla="*/ 6 w 18"/>
                <a:gd name="T33" fmla="*/ 2 h 8"/>
                <a:gd name="T34" fmla="*/ 8 w 18"/>
                <a:gd name="T35" fmla="*/ 1 h 8"/>
                <a:gd name="T36" fmla="*/ 9 w 18"/>
                <a:gd name="T37" fmla="*/ 1 h 8"/>
                <a:gd name="T38" fmla="*/ 9 w 18"/>
                <a:gd name="T39" fmla="*/ 1 h 8"/>
                <a:gd name="T40" fmla="*/ 10 w 18"/>
                <a:gd name="T41" fmla="*/ 1 h 8"/>
                <a:gd name="T42" fmla="*/ 10 w 18"/>
                <a:gd name="T43" fmla="*/ 1 h 8"/>
                <a:gd name="T44" fmla="*/ 12 w 18"/>
                <a:gd name="T45" fmla="*/ 2 h 8"/>
                <a:gd name="T46" fmla="*/ 14 w 18"/>
                <a:gd name="T47" fmla="*/ 3 h 8"/>
                <a:gd name="T48" fmla="*/ 16 w 18"/>
                <a:gd name="T49" fmla="*/ 5 h 8"/>
                <a:gd name="T50" fmla="*/ 18 w 18"/>
                <a:gd name="T51" fmla="*/ 8 h 8"/>
                <a:gd name="T52" fmla="*/ 18 w 18"/>
                <a:gd name="T53" fmla="*/ 8 h 8"/>
                <a:gd name="T54" fmla="*/ 16 w 18"/>
                <a:gd name="T55" fmla="*/ 5 h 8"/>
                <a:gd name="T56" fmla="*/ 14 w 18"/>
                <a:gd name="T5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" h="8">
                  <a:moveTo>
                    <a:pt x="14" y="2"/>
                  </a:moveTo>
                  <a:cubicBezTo>
                    <a:pt x="14" y="2"/>
                    <a:pt x="13" y="1"/>
                    <a:pt x="12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4"/>
                    <a:pt x="2" y="4"/>
                    <a:pt x="3" y="3"/>
                  </a:cubicBezTo>
                  <a:cubicBezTo>
                    <a:pt x="4" y="3"/>
                    <a:pt x="4" y="3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7" y="1"/>
                    <a:pt x="7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2" y="2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3"/>
                    <a:pt x="15" y="4"/>
                    <a:pt x="16" y="5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7"/>
                    <a:pt x="16" y="5"/>
                  </a:cubicBezTo>
                  <a:cubicBezTo>
                    <a:pt x="16" y="4"/>
                    <a:pt x="15" y="3"/>
                    <a:pt x="14" y="2"/>
                  </a:cubicBezTo>
                  <a:close/>
                </a:path>
              </a:pathLst>
            </a:custGeom>
            <a:solidFill>
              <a:srgbClr val="13111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5" name="Freeform 1528"/>
            <p:cNvSpPr>
              <a:spLocks/>
            </p:cNvSpPr>
            <p:nvPr/>
          </p:nvSpPr>
          <p:spPr bwMode="auto">
            <a:xfrm>
              <a:off x="5814869" y="2548768"/>
              <a:ext cx="111151" cy="191590"/>
            </a:xfrm>
            <a:custGeom>
              <a:avLst/>
              <a:gdLst>
                <a:gd name="T0" fmla="*/ 20 w 32"/>
                <a:gd name="T1" fmla="*/ 3 h 55"/>
                <a:gd name="T2" fmla="*/ 0 w 32"/>
                <a:gd name="T3" fmla="*/ 45 h 55"/>
                <a:gd name="T4" fmla="*/ 0 w 32"/>
                <a:gd name="T5" fmla="*/ 46 h 55"/>
                <a:gd name="T6" fmla="*/ 11 w 32"/>
                <a:gd name="T7" fmla="*/ 37 h 55"/>
                <a:gd name="T8" fmla="*/ 30 w 32"/>
                <a:gd name="T9" fmla="*/ 12 h 55"/>
                <a:gd name="T10" fmla="*/ 20 w 32"/>
                <a:gd name="T11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55">
                  <a:moveTo>
                    <a:pt x="20" y="3"/>
                  </a:moveTo>
                  <a:cubicBezTo>
                    <a:pt x="4" y="11"/>
                    <a:pt x="0" y="41"/>
                    <a:pt x="0" y="4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5"/>
                    <a:pt x="7" y="50"/>
                    <a:pt x="11" y="37"/>
                  </a:cubicBezTo>
                  <a:cubicBezTo>
                    <a:pt x="16" y="24"/>
                    <a:pt x="28" y="17"/>
                    <a:pt x="30" y="12"/>
                  </a:cubicBezTo>
                  <a:cubicBezTo>
                    <a:pt x="32" y="7"/>
                    <a:pt x="25" y="0"/>
                    <a:pt x="20" y="3"/>
                  </a:cubicBezTo>
                  <a:close/>
                </a:path>
              </a:pathLst>
            </a:custGeom>
            <a:solidFill>
              <a:srgbClr val="85695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6" name="Freeform 1529"/>
            <p:cNvSpPr>
              <a:spLocks/>
            </p:cNvSpPr>
            <p:nvPr/>
          </p:nvSpPr>
          <p:spPr bwMode="auto">
            <a:xfrm>
              <a:off x="6029859" y="2588256"/>
              <a:ext cx="109689" cy="307128"/>
            </a:xfrm>
            <a:custGeom>
              <a:avLst/>
              <a:gdLst>
                <a:gd name="T0" fmla="*/ 9 w 32"/>
                <a:gd name="T1" fmla="*/ 69 h 89"/>
                <a:gd name="T2" fmla="*/ 22 w 32"/>
                <a:gd name="T3" fmla="*/ 40 h 89"/>
                <a:gd name="T4" fmla="*/ 10 w 32"/>
                <a:gd name="T5" fmla="*/ 0 h 89"/>
                <a:gd name="T6" fmla="*/ 9 w 32"/>
                <a:gd name="T7" fmla="*/ 15 h 89"/>
                <a:gd name="T8" fmla="*/ 3 w 32"/>
                <a:gd name="T9" fmla="*/ 23 h 89"/>
                <a:gd name="T10" fmla="*/ 7 w 32"/>
                <a:gd name="T11" fmla="*/ 34 h 89"/>
                <a:gd name="T12" fmla="*/ 1 w 32"/>
                <a:gd name="T13" fmla="*/ 72 h 89"/>
                <a:gd name="T14" fmla="*/ 5 w 32"/>
                <a:gd name="T15" fmla="*/ 83 h 89"/>
                <a:gd name="T16" fmla="*/ 11 w 32"/>
                <a:gd name="T17" fmla="*/ 87 h 89"/>
                <a:gd name="T18" fmla="*/ 19 w 32"/>
                <a:gd name="T19" fmla="*/ 89 h 89"/>
                <a:gd name="T20" fmla="*/ 32 w 32"/>
                <a:gd name="T21" fmla="*/ 72 h 89"/>
                <a:gd name="T22" fmla="*/ 19 w 32"/>
                <a:gd name="T23" fmla="*/ 79 h 89"/>
                <a:gd name="T24" fmla="*/ 9 w 32"/>
                <a:gd name="T25" fmla="*/ 6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89">
                  <a:moveTo>
                    <a:pt x="9" y="69"/>
                  </a:moveTo>
                  <a:cubicBezTo>
                    <a:pt x="9" y="60"/>
                    <a:pt x="22" y="50"/>
                    <a:pt x="22" y="40"/>
                  </a:cubicBezTo>
                  <a:cubicBezTo>
                    <a:pt x="22" y="34"/>
                    <a:pt x="20" y="14"/>
                    <a:pt x="10" y="0"/>
                  </a:cubicBezTo>
                  <a:cubicBezTo>
                    <a:pt x="11" y="5"/>
                    <a:pt x="11" y="10"/>
                    <a:pt x="9" y="15"/>
                  </a:cubicBezTo>
                  <a:cubicBezTo>
                    <a:pt x="8" y="19"/>
                    <a:pt x="5" y="21"/>
                    <a:pt x="3" y="23"/>
                  </a:cubicBezTo>
                  <a:cubicBezTo>
                    <a:pt x="4" y="26"/>
                    <a:pt x="6" y="30"/>
                    <a:pt x="7" y="34"/>
                  </a:cubicBezTo>
                  <a:cubicBezTo>
                    <a:pt x="10" y="54"/>
                    <a:pt x="0" y="52"/>
                    <a:pt x="1" y="72"/>
                  </a:cubicBezTo>
                  <a:cubicBezTo>
                    <a:pt x="1" y="77"/>
                    <a:pt x="1" y="80"/>
                    <a:pt x="5" y="83"/>
                  </a:cubicBezTo>
                  <a:cubicBezTo>
                    <a:pt x="7" y="84"/>
                    <a:pt x="9" y="86"/>
                    <a:pt x="11" y="87"/>
                  </a:cubicBezTo>
                  <a:cubicBezTo>
                    <a:pt x="14" y="88"/>
                    <a:pt x="17" y="89"/>
                    <a:pt x="19" y="89"/>
                  </a:cubicBezTo>
                  <a:cubicBezTo>
                    <a:pt x="29" y="89"/>
                    <a:pt x="32" y="72"/>
                    <a:pt x="32" y="72"/>
                  </a:cubicBezTo>
                  <a:cubicBezTo>
                    <a:pt x="32" y="72"/>
                    <a:pt x="25" y="79"/>
                    <a:pt x="19" y="79"/>
                  </a:cubicBezTo>
                  <a:cubicBezTo>
                    <a:pt x="14" y="79"/>
                    <a:pt x="9" y="78"/>
                    <a:pt x="9" y="69"/>
                  </a:cubicBezTo>
                  <a:close/>
                </a:path>
              </a:pathLst>
            </a:custGeom>
            <a:solidFill>
              <a:srgbClr val="6148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7" name="Freeform 1530"/>
            <p:cNvSpPr>
              <a:spLocks/>
            </p:cNvSpPr>
            <p:nvPr/>
          </p:nvSpPr>
          <p:spPr bwMode="auto">
            <a:xfrm>
              <a:off x="5994758" y="2632132"/>
              <a:ext cx="73125" cy="255940"/>
            </a:xfrm>
            <a:custGeom>
              <a:avLst/>
              <a:gdLst>
                <a:gd name="T0" fmla="*/ 11 w 21"/>
                <a:gd name="T1" fmla="*/ 59 h 74"/>
                <a:gd name="T2" fmla="*/ 17 w 21"/>
                <a:gd name="T3" fmla="*/ 21 h 74"/>
                <a:gd name="T4" fmla="*/ 13 w 21"/>
                <a:gd name="T5" fmla="*/ 10 h 74"/>
                <a:gd name="T6" fmla="*/ 0 w 21"/>
                <a:gd name="T7" fmla="*/ 0 h 74"/>
                <a:gd name="T8" fmla="*/ 10 w 21"/>
                <a:gd name="T9" fmla="*/ 12 h 74"/>
                <a:gd name="T10" fmla="*/ 15 w 21"/>
                <a:gd name="T11" fmla="*/ 27 h 74"/>
                <a:gd name="T12" fmla="*/ 8 w 21"/>
                <a:gd name="T13" fmla="*/ 59 h 74"/>
                <a:gd name="T14" fmla="*/ 21 w 21"/>
                <a:gd name="T15" fmla="*/ 74 h 74"/>
                <a:gd name="T16" fmla="*/ 15 w 21"/>
                <a:gd name="T17" fmla="*/ 70 h 74"/>
                <a:gd name="T18" fmla="*/ 11 w 21"/>
                <a:gd name="T19" fmla="*/ 5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74">
                  <a:moveTo>
                    <a:pt x="11" y="59"/>
                  </a:moveTo>
                  <a:cubicBezTo>
                    <a:pt x="10" y="39"/>
                    <a:pt x="20" y="41"/>
                    <a:pt x="17" y="21"/>
                  </a:cubicBezTo>
                  <a:cubicBezTo>
                    <a:pt x="16" y="17"/>
                    <a:pt x="14" y="13"/>
                    <a:pt x="13" y="10"/>
                  </a:cubicBezTo>
                  <a:cubicBezTo>
                    <a:pt x="9" y="3"/>
                    <a:pt x="3" y="1"/>
                    <a:pt x="0" y="0"/>
                  </a:cubicBezTo>
                  <a:cubicBezTo>
                    <a:pt x="3" y="3"/>
                    <a:pt x="7" y="7"/>
                    <a:pt x="10" y="12"/>
                  </a:cubicBezTo>
                  <a:cubicBezTo>
                    <a:pt x="13" y="17"/>
                    <a:pt x="15" y="22"/>
                    <a:pt x="15" y="27"/>
                  </a:cubicBezTo>
                  <a:cubicBezTo>
                    <a:pt x="16" y="36"/>
                    <a:pt x="8" y="48"/>
                    <a:pt x="8" y="59"/>
                  </a:cubicBezTo>
                  <a:cubicBezTo>
                    <a:pt x="8" y="67"/>
                    <a:pt x="14" y="72"/>
                    <a:pt x="21" y="74"/>
                  </a:cubicBezTo>
                  <a:cubicBezTo>
                    <a:pt x="19" y="73"/>
                    <a:pt x="17" y="71"/>
                    <a:pt x="15" y="70"/>
                  </a:cubicBezTo>
                  <a:cubicBezTo>
                    <a:pt x="11" y="67"/>
                    <a:pt x="11" y="64"/>
                    <a:pt x="11" y="59"/>
                  </a:cubicBezTo>
                  <a:close/>
                </a:path>
              </a:pathLst>
            </a:custGeom>
            <a:solidFill>
              <a:srgbClr val="85695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8" name="Freeform 1531"/>
            <p:cNvSpPr>
              <a:spLocks/>
            </p:cNvSpPr>
            <p:nvPr/>
          </p:nvSpPr>
          <p:spPr bwMode="auto">
            <a:xfrm>
              <a:off x="5839732" y="3303425"/>
              <a:ext cx="55575" cy="58501"/>
            </a:xfrm>
            <a:custGeom>
              <a:avLst/>
              <a:gdLst>
                <a:gd name="T0" fmla="*/ 15 w 16"/>
                <a:gd name="T1" fmla="*/ 1 h 17"/>
                <a:gd name="T2" fmla="*/ 14 w 16"/>
                <a:gd name="T3" fmla="*/ 0 h 17"/>
                <a:gd name="T4" fmla="*/ 13 w 16"/>
                <a:gd name="T5" fmla="*/ 0 h 17"/>
                <a:gd name="T6" fmla="*/ 14 w 16"/>
                <a:gd name="T7" fmla="*/ 1 h 17"/>
                <a:gd name="T8" fmla="*/ 15 w 16"/>
                <a:gd name="T9" fmla="*/ 2 h 17"/>
                <a:gd name="T10" fmla="*/ 15 w 16"/>
                <a:gd name="T11" fmla="*/ 3 h 17"/>
                <a:gd name="T12" fmla="*/ 15 w 16"/>
                <a:gd name="T13" fmla="*/ 3 h 17"/>
                <a:gd name="T14" fmla="*/ 15 w 16"/>
                <a:gd name="T15" fmla="*/ 3 h 17"/>
                <a:gd name="T16" fmla="*/ 15 w 16"/>
                <a:gd name="T17" fmla="*/ 3 h 17"/>
                <a:gd name="T18" fmla="*/ 15 w 16"/>
                <a:gd name="T19" fmla="*/ 3 h 17"/>
                <a:gd name="T20" fmla="*/ 15 w 16"/>
                <a:gd name="T21" fmla="*/ 3 h 17"/>
                <a:gd name="T22" fmla="*/ 15 w 16"/>
                <a:gd name="T23" fmla="*/ 3 h 17"/>
                <a:gd name="T24" fmla="*/ 15 w 16"/>
                <a:gd name="T25" fmla="*/ 3 h 17"/>
                <a:gd name="T26" fmla="*/ 14 w 16"/>
                <a:gd name="T27" fmla="*/ 4 h 17"/>
                <a:gd name="T28" fmla="*/ 13 w 16"/>
                <a:gd name="T29" fmla="*/ 6 h 17"/>
                <a:gd name="T30" fmla="*/ 10 w 16"/>
                <a:gd name="T31" fmla="*/ 10 h 17"/>
                <a:gd name="T32" fmla="*/ 6 w 16"/>
                <a:gd name="T33" fmla="*/ 13 h 17"/>
                <a:gd name="T34" fmla="*/ 5 w 16"/>
                <a:gd name="T35" fmla="*/ 15 h 17"/>
                <a:gd name="T36" fmla="*/ 3 w 16"/>
                <a:gd name="T37" fmla="*/ 16 h 17"/>
                <a:gd name="T38" fmla="*/ 3 w 16"/>
                <a:gd name="T39" fmla="*/ 16 h 17"/>
                <a:gd name="T40" fmla="*/ 3 w 16"/>
                <a:gd name="T41" fmla="*/ 16 h 17"/>
                <a:gd name="T42" fmla="*/ 2 w 16"/>
                <a:gd name="T43" fmla="*/ 16 h 17"/>
                <a:gd name="T44" fmla="*/ 1 w 16"/>
                <a:gd name="T45" fmla="*/ 15 h 17"/>
                <a:gd name="T46" fmla="*/ 0 w 16"/>
                <a:gd name="T47" fmla="*/ 15 h 17"/>
                <a:gd name="T48" fmla="*/ 1 w 16"/>
                <a:gd name="T49" fmla="*/ 16 h 17"/>
                <a:gd name="T50" fmla="*/ 2 w 16"/>
                <a:gd name="T51" fmla="*/ 16 h 17"/>
                <a:gd name="T52" fmla="*/ 3 w 16"/>
                <a:gd name="T53" fmla="*/ 17 h 17"/>
                <a:gd name="T54" fmla="*/ 3 w 16"/>
                <a:gd name="T55" fmla="*/ 17 h 17"/>
                <a:gd name="T56" fmla="*/ 4 w 16"/>
                <a:gd name="T57" fmla="*/ 17 h 17"/>
                <a:gd name="T58" fmla="*/ 6 w 16"/>
                <a:gd name="T59" fmla="*/ 16 h 17"/>
                <a:gd name="T60" fmla="*/ 7 w 16"/>
                <a:gd name="T61" fmla="*/ 14 h 17"/>
                <a:gd name="T62" fmla="*/ 11 w 16"/>
                <a:gd name="T63" fmla="*/ 11 h 17"/>
                <a:gd name="T64" fmla="*/ 14 w 16"/>
                <a:gd name="T65" fmla="*/ 7 h 17"/>
                <a:gd name="T66" fmla="*/ 15 w 16"/>
                <a:gd name="T67" fmla="*/ 5 h 17"/>
                <a:gd name="T68" fmla="*/ 16 w 16"/>
                <a:gd name="T69" fmla="*/ 4 h 17"/>
                <a:gd name="T70" fmla="*/ 16 w 16"/>
                <a:gd name="T71" fmla="*/ 3 h 17"/>
                <a:gd name="T72" fmla="*/ 15 w 16"/>
                <a:gd name="T73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" h="17">
                  <a:moveTo>
                    <a:pt x="15" y="1"/>
                  </a:moveTo>
                  <a:cubicBezTo>
                    <a:pt x="15" y="1"/>
                    <a:pt x="14" y="1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4" y="1"/>
                  </a:cubicBezTo>
                  <a:cubicBezTo>
                    <a:pt x="14" y="1"/>
                    <a:pt x="14" y="1"/>
                    <a:pt x="15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3" y="5"/>
                    <a:pt x="13" y="6"/>
                  </a:cubicBezTo>
                  <a:cubicBezTo>
                    <a:pt x="12" y="7"/>
                    <a:pt x="11" y="8"/>
                    <a:pt x="10" y="10"/>
                  </a:cubicBezTo>
                  <a:cubicBezTo>
                    <a:pt x="9" y="11"/>
                    <a:pt x="7" y="12"/>
                    <a:pt x="6" y="13"/>
                  </a:cubicBezTo>
                  <a:cubicBezTo>
                    <a:pt x="6" y="14"/>
                    <a:pt x="5" y="14"/>
                    <a:pt x="5" y="15"/>
                  </a:cubicBezTo>
                  <a:cubicBezTo>
                    <a:pt x="4" y="15"/>
                    <a:pt x="4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1" y="16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6"/>
                    <a:pt x="6" y="16"/>
                  </a:cubicBezTo>
                  <a:cubicBezTo>
                    <a:pt x="6" y="15"/>
                    <a:pt x="7" y="15"/>
                    <a:pt x="7" y="14"/>
                  </a:cubicBezTo>
                  <a:cubicBezTo>
                    <a:pt x="8" y="13"/>
                    <a:pt x="10" y="12"/>
                    <a:pt x="11" y="11"/>
                  </a:cubicBezTo>
                  <a:cubicBezTo>
                    <a:pt x="12" y="9"/>
                    <a:pt x="13" y="8"/>
                    <a:pt x="14" y="7"/>
                  </a:cubicBezTo>
                  <a:cubicBezTo>
                    <a:pt x="14" y="6"/>
                    <a:pt x="15" y="5"/>
                    <a:pt x="15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3"/>
                    <a:pt x="16" y="3"/>
                  </a:cubicBezTo>
                  <a:cubicBezTo>
                    <a:pt x="16" y="2"/>
                    <a:pt x="15" y="2"/>
                    <a:pt x="1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9" name="Rectangle 1532"/>
            <p:cNvSpPr>
              <a:spLocks noChangeArrowheads="1"/>
            </p:cNvSpPr>
            <p:nvPr/>
          </p:nvSpPr>
          <p:spPr bwMode="auto">
            <a:xfrm>
              <a:off x="6070809" y="3359001"/>
              <a:ext cx="1463" cy="146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0" name="Freeform 1533"/>
            <p:cNvSpPr>
              <a:spLocks/>
            </p:cNvSpPr>
            <p:nvPr/>
          </p:nvSpPr>
          <p:spPr bwMode="auto">
            <a:xfrm>
              <a:off x="6022546" y="3303425"/>
              <a:ext cx="58501" cy="58501"/>
            </a:xfrm>
            <a:custGeom>
              <a:avLst/>
              <a:gdLst>
                <a:gd name="T0" fmla="*/ 16 w 17"/>
                <a:gd name="T1" fmla="*/ 14 h 17"/>
                <a:gd name="T2" fmla="*/ 15 w 17"/>
                <a:gd name="T3" fmla="*/ 15 h 17"/>
                <a:gd name="T4" fmla="*/ 14 w 17"/>
                <a:gd name="T5" fmla="*/ 16 h 17"/>
                <a:gd name="T6" fmla="*/ 14 w 17"/>
                <a:gd name="T7" fmla="*/ 16 h 17"/>
                <a:gd name="T8" fmla="*/ 14 w 17"/>
                <a:gd name="T9" fmla="*/ 16 h 17"/>
                <a:gd name="T10" fmla="*/ 14 w 17"/>
                <a:gd name="T11" fmla="*/ 16 h 17"/>
                <a:gd name="T12" fmla="*/ 14 w 17"/>
                <a:gd name="T13" fmla="*/ 16 h 17"/>
                <a:gd name="T14" fmla="*/ 14 w 17"/>
                <a:gd name="T15" fmla="*/ 16 h 17"/>
                <a:gd name="T16" fmla="*/ 14 w 17"/>
                <a:gd name="T17" fmla="*/ 16 h 17"/>
                <a:gd name="T18" fmla="*/ 14 w 17"/>
                <a:gd name="T19" fmla="*/ 16 h 17"/>
                <a:gd name="T20" fmla="*/ 14 w 17"/>
                <a:gd name="T21" fmla="*/ 15 h 17"/>
                <a:gd name="T22" fmla="*/ 13 w 17"/>
                <a:gd name="T23" fmla="*/ 15 h 17"/>
                <a:gd name="T24" fmla="*/ 13 w 17"/>
                <a:gd name="T25" fmla="*/ 15 h 17"/>
                <a:gd name="T26" fmla="*/ 11 w 17"/>
                <a:gd name="T27" fmla="*/ 13 h 17"/>
                <a:gd name="T28" fmla="*/ 7 w 17"/>
                <a:gd name="T29" fmla="*/ 10 h 17"/>
                <a:gd name="T30" fmla="*/ 4 w 17"/>
                <a:gd name="T31" fmla="*/ 7 h 17"/>
                <a:gd name="T32" fmla="*/ 2 w 17"/>
                <a:gd name="T33" fmla="*/ 5 h 17"/>
                <a:gd name="T34" fmla="*/ 1 w 17"/>
                <a:gd name="T35" fmla="*/ 4 h 17"/>
                <a:gd name="T36" fmla="*/ 1 w 17"/>
                <a:gd name="T37" fmla="*/ 3 h 17"/>
                <a:gd name="T38" fmla="*/ 1 w 17"/>
                <a:gd name="T39" fmla="*/ 3 h 17"/>
                <a:gd name="T40" fmla="*/ 1 w 17"/>
                <a:gd name="T41" fmla="*/ 2 h 17"/>
                <a:gd name="T42" fmla="*/ 1 w 17"/>
                <a:gd name="T43" fmla="*/ 1 h 17"/>
                <a:gd name="T44" fmla="*/ 2 w 17"/>
                <a:gd name="T45" fmla="*/ 0 h 17"/>
                <a:gd name="T46" fmla="*/ 1 w 17"/>
                <a:gd name="T47" fmla="*/ 1 h 17"/>
                <a:gd name="T48" fmla="*/ 0 w 17"/>
                <a:gd name="T49" fmla="*/ 2 h 17"/>
                <a:gd name="T50" fmla="*/ 0 w 17"/>
                <a:gd name="T51" fmla="*/ 3 h 17"/>
                <a:gd name="T52" fmla="*/ 0 w 17"/>
                <a:gd name="T53" fmla="*/ 4 h 17"/>
                <a:gd name="T54" fmla="*/ 0 w 17"/>
                <a:gd name="T55" fmla="*/ 4 h 17"/>
                <a:gd name="T56" fmla="*/ 1 w 17"/>
                <a:gd name="T57" fmla="*/ 6 h 17"/>
                <a:gd name="T58" fmla="*/ 3 w 17"/>
                <a:gd name="T59" fmla="*/ 8 h 17"/>
                <a:gd name="T60" fmla="*/ 6 w 17"/>
                <a:gd name="T61" fmla="*/ 11 h 17"/>
                <a:gd name="T62" fmla="*/ 10 w 17"/>
                <a:gd name="T63" fmla="*/ 14 h 17"/>
                <a:gd name="T64" fmla="*/ 12 w 17"/>
                <a:gd name="T65" fmla="*/ 16 h 17"/>
                <a:gd name="T66" fmla="*/ 13 w 17"/>
                <a:gd name="T67" fmla="*/ 16 h 17"/>
                <a:gd name="T68" fmla="*/ 14 w 17"/>
                <a:gd name="T69" fmla="*/ 16 h 17"/>
                <a:gd name="T70" fmla="*/ 16 w 17"/>
                <a:gd name="T71" fmla="*/ 15 h 17"/>
                <a:gd name="T72" fmla="*/ 16 w 17"/>
                <a:gd name="T73" fmla="*/ 14 h 17"/>
                <a:gd name="T74" fmla="*/ 17 w 17"/>
                <a:gd name="T75" fmla="*/ 13 h 17"/>
                <a:gd name="T76" fmla="*/ 16 w 17"/>
                <a:gd name="T77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17">
                  <a:moveTo>
                    <a:pt x="16" y="14"/>
                  </a:moveTo>
                  <a:cubicBezTo>
                    <a:pt x="16" y="14"/>
                    <a:pt x="16" y="15"/>
                    <a:pt x="15" y="1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4"/>
                    <a:pt x="12" y="14"/>
                    <a:pt x="11" y="13"/>
                  </a:cubicBezTo>
                  <a:cubicBezTo>
                    <a:pt x="10" y="12"/>
                    <a:pt x="8" y="11"/>
                    <a:pt x="7" y="10"/>
                  </a:cubicBezTo>
                  <a:cubicBezTo>
                    <a:pt x="6" y="9"/>
                    <a:pt x="5" y="8"/>
                    <a:pt x="4" y="7"/>
                  </a:cubicBezTo>
                  <a:cubicBezTo>
                    <a:pt x="3" y="6"/>
                    <a:pt x="3" y="6"/>
                    <a:pt x="2" y="5"/>
                  </a:cubicBezTo>
                  <a:cubicBezTo>
                    <a:pt x="2" y="5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6"/>
                    <a:pt x="2" y="7"/>
                    <a:pt x="3" y="8"/>
                  </a:cubicBezTo>
                  <a:cubicBezTo>
                    <a:pt x="4" y="9"/>
                    <a:pt x="5" y="10"/>
                    <a:pt x="6" y="11"/>
                  </a:cubicBezTo>
                  <a:cubicBezTo>
                    <a:pt x="8" y="12"/>
                    <a:pt x="9" y="13"/>
                    <a:pt x="10" y="14"/>
                  </a:cubicBezTo>
                  <a:cubicBezTo>
                    <a:pt x="11" y="15"/>
                    <a:pt x="11" y="15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4" y="16"/>
                  </a:cubicBezTo>
                  <a:cubicBezTo>
                    <a:pt x="15" y="16"/>
                    <a:pt x="15" y="16"/>
                    <a:pt x="16" y="15"/>
                  </a:cubicBezTo>
                  <a:cubicBezTo>
                    <a:pt x="16" y="15"/>
                    <a:pt x="16" y="15"/>
                    <a:pt x="16" y="14"/>
                  </a:cubicBezTo>
                  <a:cubicBezTo>
                    <a:pt x="17" y="14"/>
                    <a:pt x="17" y="13"/>
                    <a:pt x="17" y="13"/>
                  </a:cubicBezTo>
                  <a:cubicBezTo>
                    <a:pt x="17" y="13"/>
                    <a:pt x="17" y="14"/>
                    <a:pt x="16" y="1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1" name="Freeform 1534"/>
            <p:cNvSpPr>
              <a:spLocks/>
            </p:cNvSpPr>
            <p:nvPr/>
          </p:nvSpPr>
          <p:spPr bwMode="auto">
            <a:xfrm>
              <a:off x="5956732" y="3144011"/>
              <a:ext cx="17550" cy="253015"/>
            </a:xfrm>
            <a:custGeom>
              <a:avLst/>
              <a:gdLst>
                <a:gd name="T0" fmla="*/ 4 w 5"/>
                <a:gd name="T1" fmla="*/ 49 h 73"/>
                <a:gd name="T2" fmla="*/ 2 w 5"/>
                <a:gd name="T3" fmla="*/ 38 h 73"/>
                <a:gd name="T4" fmla="*/ 3 w 5"/>
                <a:gd name="T5" fmla="*/ 26 h 73"/>
                <a:gd name="T6" fmla="*/ 2 w 5"/>
                <a:gd name="T7" fmla="*/ 20 h 73"/>
                <a:gd name="T8" fmla="*/ 3 w 5"/>
                <a:gd name="T9" fmla="*/ 8 h 73"/>
                <a:gd name="T10" fmla="*/ 0 w 5"/>
                <a:gd name="T11" fmla="*/ 0 h 73"/>
                <a:gd name="T12" fmla="*/ 1 w 5"/>
                <a:gd name="T13" fmla="*/ 20 h 73"/>
                <a:gd name="T14" fmla="*/ 3 w 5"/>
                <a:gd name="T15" fmla="*/ 73 h 73"/>
                <a:gd name="T16" fmla="*/ 5 w 5"/>
                <a:gd name="T17" fmla="*/ 67 h 73"/>
                <a:gd name="T18" fmla="*/ 3 w 5"/>
                <a:gd name="T19" fmla="*/ 62 h 73"/>
                <a:gd name="T20" fmla="*/ 4 w 5"/>
                <a:gd name="T21" fmla="*/ 4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73">
                  <a:moveTo>
                    <a:pt x="4" y="49"/>
                  </a:moveTo>
                  <a:cubicBezTo>
                    <a:pt x="4" y="46"/>
                    <a:pt x="2" y="43"/>
                    <a:pt x="2" y="38"/>
                  </a:cubicBezTo>
                  <a:cubicBezTo>
                    <a:pt x="2" y="33"/>
                    <a:pt x="3" y="30"/>
                    <a:pt x="3" y="26"/>
                  </a:cubicBezTo>
                  <a:cubicBezTo>
                    <a:pt x="3" y="22"/>
                    <a:pt x="2" y="25"/>
                    <a:pt x="2" y="20"/>
                  </a:cubicBezTo>
                  <a:cubicBezTo>
                    <a:pt x="2" y="16"/>
                    <a:pt x="2" y="11"/>
                    <a:pt x="3" y="8"/>
                  </a:cubicBezTo>
                  <a:cubicBezTo>
                    <a:pt x="3" y="5"/>
                    <a:pt x="0" y="0"/>
                    <a:pt x="0" y="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3" y="73"/>
                    <a:pt x="5" y="71"/>
                    <a:pt x="5" y="67"/>
                  </a:cubicBezTo>
                  <a:cubicBezTo>
                    <a:pt x="5" y="64"/>
                    <a:pt x="4" y="63"/>
                    <a:pt x="3" y="62"/>
                  </a:cubicBezTo>
                  <a:cubicBezTo>
                    <a:pt x="2" y="61"/>
                    <a:pt x="4" y="53"/>
                    <a:pt x="4" y="4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2" name="Oval 1535"/>
            <p:cNvSpPr>
              <a:spLocks noChangeArrowheads="1"/>
            </p:cNvSpPr>
            <p:nvPr/>
          </p:nvSpPr>
          <p:spPr bwMode="auto">
            <a:xfrm>
              <a:off x="5946495" y="3144011"/>
              <a:ext cx="10237" cy="10237"/>
            </a:xfrm>
            <a:prstGeom prst="ellipse">
              <a:avLst/>
            </a:prstGeom>
            <a:solidFill>
              <a:srgbClr val="EFCD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3" name="Oval 1536"/>
            <p:cNvSpPr>
              <a:spLocks noChangeArrowheads="1"/>
            </p:cNvSpPr>
            <p:nvPr/>
          </p:nvSpPr>
          <p:spPr bwMode="auto">
            <a:xfrm>
              <a:off x="5946495" y="3203975"/>
              <a:ext cx="10237" cy="10237"/>
            </a:xfrm>
            <a:prstGeom prst="ellipse">
              <a:avLst/>
            </a:prstGeom>
            <a:solidFill>
              <a:srgbClr val="EFCD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4" name="Oval 1537"/>
            <p:cNvSpPr>
              <a:spLocks noChangeArrowheads="1"/>
            </p:cNvSpPr>
            <p:nvPr/>
          </p:nvSpPr>
          <p:spPr bwMode="auto">
            <a:xfrm>
              <a:off x="5946495" y="3265400"/>
              <a:ext cx="10237" cy="10237"/>
            </a:xfrm>
            <a:prstGeom prst="ellipse">
              <a:avLst/>
            </a:prstGeom>
            <a:solidFill>
              <a:srgbClr val="EFCD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5" name="Oval 1538"/>
            <p:cNvSpPr>
              <a:spLocks noChangeArrowheads="1"/>
            </p:cNvSpPr>
            <p:nvPr/>
          </p:nvSpPr>
          <p:spPr bwMode="auto">
            <a:xfrm>
              <a:off x="5953808" y="3348764"/>
              <a:ext cx="5850" cy="7313"/>
            </a:xfrm>
            <a:prstGeom prst="ellipse">
              <a:avLst/>
            </a:prstGeom>
            <a:solidFill>
              <a:srgbClr val="EFCD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6" name="Freeform 1539"/>
            <p:cNvSpPr>
              <a:spLocks/>
            </p:cNvSpPr>
            <p:nvPr/>
          </p:nvSpPr>
          <p:spPr bwMode="auto">
            <a:xfrm>
              <a:off x="5887994" y="3282950"/>
              <a:ext cx="296891" cy="296891"/>
            </a:xfrm>
            <a:custGeom>
              <a:avLst/>
              <a:gdLst>
                <a:gd name="T0" fmla="*/ 0 w 203"/>
                <a:gd name="T1" fmla="*/ 90 h 203"/>
                <a:gd name="T2" fmla="*/ 111 w 203"/>
                <a:gd name="T3" fmla="*/ 203 h 203"/>
                <a:gd name="T4" fmla="*/ 203 w 203"/>
                <a:gd name="T5" fmla="*/ 123 h 203"/>
                <a:gd name="T6" fmla="*/ 92 w 203"/>
                <a:gd name="T7" fmla="*/ 0 h 203"/>
                <a:gd name="T8" fmla="*/ 0 w 203"/>
                <a:gd name="T9" fmla="*/ 9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03">
                  <a:moveTo>
                    <a:pt x="0" y="90"/>
                  </a:moveTo>
                  <a:lnTo>
                    <a:pt x="111" y="203"/>
                  </a:lnTo>
                  <a:lnTo>
                    <a:pt x="203" y="123"/>
                  </a:lnTo>
                  <a:lnTo>
                    <a:pt x="92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9978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7" name="Freeform 1540"/>
            <p:cNvSpPr>
              <a:spLocks/>
            </p:cNvSpPr>
            <p:nvPr/>
          </p:nvSpPr>
          <p:spPr bwMode="auto">
            <a:xfrm>
              <a:off x="5911394" y="3318051"/>
              <a:ext cx="238390" cy="231077"/>
            </a:xfrm>
            <a:custGeom>
              <a:avLst/>
              <a:gdLst>
                <a:gd name="T0" fmla="*/ 71 w 163"/>
                <a:gd name="T1" fmla="*/ 0 h 158"/>
                <a:gd name="T2" fmla="*/ 0 w 163"/>
                <a:gd name="T3" fmla="*/ 66 h 158"/>
                <a:gd name="T4" fmla="*/ 97 w 163"/>
                <a:gd name="T5" fmla="*/ 158 h 158"/>
                <a:gd name="T6" fmla="*/ 163 w 163"/>
                <a:gd name="T7" fmla="*/ 99 h 158"/>
                <a:gd name="T8" fmla="*/ 163 w 163"/>
                <a:gd name="T9" fmla="*/ 87 h 158"/>
                <a:gd name="T10" fmla="*/ 154 w 163"/>
                <a:gd name="T11" fmla="*/ 87 h 158"/>
                <a:gd name="T12" fmla="*/ 71 w 163"/>
                <a:gd name="T1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58">
                  <a:moveTo>
                    <a:pt x="71" y="0"/>
                  </a:moveTo>
                  <a:lnTo>
                    <a:pt x="0" y="66"/>
                  </a:lnTo>
                  <a:lnTo>
                    <a:pt x="97" y="158"/>
                  </a:lnTo>
                  <a:lnTo>
                    <a:pt x="163" y="99"/>
                  </a:lnTo>
                  <a:lnTo>
                    <a:pt x="163" y="87"/>
                  </a:lnTo>
                  <a:lnTo>
                    <a:pt x="154" y="8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8" name="Freeform 1541"/>
            <p:cNvSpPr>
              <a:spLocks/>
            </p:cNvSpPr>
            <p:nvPr/>
          </p:nvSpPr>
          <p:spPr bwMode="auto">
            <a:xfrm>
              <a:off x="5921632" y="3320975"/>
              <a:ext cx="73125" cy="68738"/>
            </a:xfrm>
            <a:custGeom>
              <a:avLst/>
              <a:gdLst>
                <a:gd name="T0" fmla="*/ 24 w 50"/>
                <a:gd name="T1" fmla="*/ 7 h 47"/>
                <a:gd name="T2" fmla="*/ 22 w 50"/>
                <a:gd name="T3" fmla="*/ 5 h 47"/>
                <a:gd name="T4" fmla="*/ 5 w 50"/>
                <a:gd name="T5" fmla="*/ 19 h 47"/>
                <a:gd name="T6" fmla="*/ 8 w 50"/>
                <a:gd name="T7" fmla="*/ 21 h 47"/>
                <a:gd name="T8" fmla="*/ 0 w 50"/>
                <a:gd name="T9" fmla="*/ 31 h 47"/>
                <a:gd name="T10" fmla="*/ 17 w 50"/>
                <a:gd name="T11" fmla="*/ 47 h 47"/>
                <a:gd name="T12" fmla="*/ 50 w 50"/>
                <a:gd name="T13" fmla="*/ 14 h 47"/>
                <a:gd name="T14" fmla="*/ 36 w 50"/>
                <a:gd name="T15" fmla="*/ 0 h 47"/>
                <a:gd name="T16" fmla="*/ 24 w 50"/>
                <a:gd name="T17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7">
                  <a:moveTo>
                    <a:pt x="24" y="7"/>
                  </a:moveTo>
                  <a:lnTo>
                    <a:pt x="22" y="5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0" y="31"/>
                  </a:lnTo>
                  <a:lnTo>
                    <a:pt x="17" y="47"/>
                  </a:lnTo>
                  <a:lnTo>
                    <a:pt x="50" y="14"/>
                  </a:lnTo>
                  <a:lnTo>
                    <a:pt x="36" y="0"/>
                  </a:lnTo>
                  <a:lnTo>
                    <a:pt x="24" y="7"/>
                  </a:lnTo>
                  <a:close/>
                </a:path>
              </a:pathLst>
            </a:custGeom>
            <a:solidFill>
              <a:srgbClr val="DBD9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9" name="Freeform 1542"/>
            <p:cNvSpPr>
              <a:spLocks/>
            </p:cNvSpPr>
            <p:nvPr/>
          </p:nvSpPr>
          <p:spPr bwMode="auto">
            <a:xfrm>
              <a:off x="5933332" y="3366313"/>
              <a:ext cx="64351" cy="61425"/>
            </a:xfrm>
            <a:custGeom>
              <a:avLst/>
              <a:gdLst>
                <a:gd name="T0" fmla="*/ 0 w 44"/>
                <a:gd name="T1" fmla="*/ 35 h 42"/>
                <a:gd name="T2" fmla="*/ 7 w 44"/>
                <a:gd name="T3" fmla="*/ 42 h 42"/>
                <a:gd name="T4" fmla="*/ 44 w 44"/>
                <a:gd name="T5" fmla="*/ 7 h 42"/>
                <a:gd name="T6" fmla="*/ 37 w 44"/>
                <a:gd name="T7" fmla="*/ 0 h 42"/>
                <a:gd name="T8" fmla="*/ 0 w 44"/>
                <a:gd name="T9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2">
                  <a:moveTo>
                    <a:pt x="0" y="35"/>
                  </a:moveTo>
                  <a:lnTo>
                    <a:pt x="7" y="42"/>
                  </a:lnTo>
                  <a:lnTo>
                    <a:pt x="44" y="7"/>
                  </a:lnTo>
                  <a:lnTo>
                    <a:pt x="3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0" name="Freeform 1543"/>
            <p:cNvSpPr>
              <a:spLocks/>
            </p:cNvSpPr>
            <p:nvPr/>
          </p:nvSpPr>
          <p:spPr bwMode="auto">
            <a:xfrm>
              <a:off x="5953808" y="3369239"/>
              <a:ext cx="81901" cy="76051"/>
            </a:xfrm>
            <a:custGeom>
              <a:avLst/>
              <a:gdLst>
                <a:gd name="T0" fmla="*/ 0 w 56"/>
                <a:gd name="T1" fmla="*/ 47 h 52"/>
                <a:gd name="T2" fmla="*/ 4 w 56"/>
                <a:gd name="T3" fmla="*/ 52 h 52"/>
                <a:gd name="T4" fmla="*/ 56 w 56"/>
                <a:gd name="T5" fmla="*/ 2 h 52"/>
                <a:gd name="T6" fmla="*/ 52 w 56"/>
                <a:gd name="T7" fmla="*/ 0 h 52"/>
                <a:gd name="T8" fmla="*/ 0 w 56"/>
                <a:gd name="T9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2">
                  <a:moveTo>
                    <a:pt x="0" y="47"/>
                  </a:moveTo>
                  <a:lnTo>
                    <a:pt x="4" y="52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1" name="Freeform 1544"/>
            <p:cNvSpPr>
              <a:spLocks/>
            </p:cNvSpPr>
            <p:nvPr/>
          </p:nvSpPr>
          <p:spPr bwMode="auto">
            <a:xfrm>
              <a:off x="5964045" y="3379476"/>
              <a:ext cx="83364" cy="76051"/>
            </a:xfrm>
            <a:custGeom>
              <a:avLst/>
              <a:gdLst>
                <a:gd name="T0" fmla="*/ 0 w 57"/>
                <a:gd name="T1" fmla="*/ 50 h 52"/>
                <a:gd name="T2" fmla="*/ 5 w 57"/>
                <a:gd name="T3" fmla="*/ 52 h 52"/>
                <a:gd name="T4" fmla="*/ 57 w 57"/>
                <a:gd name="T5" fmla="*/ 3 h 52"/>
                <a:gd name="T6" fmla="*/ 52 w 57"/>
                <a:gd name="T7" fmla="*/ 0 h 52"/>
                <a:gd name="T8" fmla="*/ 0 w 57"/>
                <a:gd name="T9" fmla="*/ 5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2">
                  <a:moveTo>
                    <a:pt x="0" y="50"/>
                  </a:moveTo>
                  <a:lnTo>
                    <a:pt x="5" y="52"/>
                  </a:lnTo>
                  <a:lnTo>
                    <a:pt x="57" y="3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2" name="Freeform 1545"/>
            <p:cNvSpPr>
              <a:spLocks/>
            </p:cNvSpPr>
            <p:nvPr/>
          </p:nvSpPr>
          <p:spPr bwMode="auto">
            <a:xfrm>
              <a:off x="5974282" y="3389713"/>
              <a:ext cx="83364" cy="76051"/>
            </a:xfrm>
            <a:custGeom>
              <a:avLst/>
              <a:gdLst>
                <a:gd name="T0" fmla="*/ 0 w 57"/>
                <a:gd name="T1" fmla="*/ 50 h 52"/>
                <a:gd name="T2" fmla="*/ 5 w 57"/>
                <a:gd name="T3" fmla="*/ 52 h 52"/>
                <a:gd name="T4" fmla="*/ 57 w 57"/>
                <a:gd name="T5" fmla="*/ 3 h 52"/>
                <a:gd name="T6" fmla="*/ 52 w 57"/>
                <a:gd name="T7" fmla="*/ 0 h 52"/>
                <a:gd name="T8" fmla="*/ 0 w 57"/>
                <a:gd name="T9" fmla="*/ 5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2">
                  <a:moveTo>
                    <a:pt x="0" y="50"/>
                  </a:moveTo>
                  <a:lnTo>
                    <a:pt x="5" y="52"/>
                  </a:lnTo>
                  <a:lnTo>
                    <a:pt x="57" y="3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3" name="Freeform 1546"/>
            <p:cNvSpPr>
              <a:spLocks/>
            </p:cNvSpPr>
            <p:nvPr/>
          </p:nvSpPr>
          <p:spPr bwMode="auto">
            <a:xfrm>
              <a:off x="5984521" y="3399952"/>
              <a:ext cx="78975" cy="76051"/>
            </a:xfrm>
            <a:custGeom>
              <a:avLst/>
              <a:gdLst>
                <a:gd name="T0" fmla="*/ 0 w 54"/>
                <a:gd name="T1" fmla="*/ 50 h 52"/>
                <a:gd name="T2" fmla="*/ 5 w 54"/>
                <a:gd name="T3" fmla="*/ 52 h 52"/>
                <a:gd name="T4" fmla="*/ 54 w 54"/>
                <a:gd name="T5" fmla="*/ 3 h 52"/>
                <a:gd name="T6" fmla="*/ 52 w 54"/>
                <a:gd name="T7" fmla="*/ 0 h 52"/>
                <a:gd name="T8" fmla="*/ 0 w 54"/>
                <a:gd name="T9" fmla="*/ 5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2">
                  <a:moveTo>
                    <a:pt x="0" y="50"/>
                  </a:moveTo>
                  <a:lnTo>
                    <a:pt x="5" y="52"/>
                  </a:lnTo>
                  <a:lnTo>
                    <a:pt x="54" y="3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4" name="Freeform 1547"/>
            <p:cNvSpPr>
              <a:spLocks/>
            </p:cNvSpPr>
            <p:nvPr/>
          </p:nvSpPr>
          <p:spPr bwMode="auto">
            <a:xfrm>
              <a:off x="5994758" y="3410189"/>
              <a:ext cx="78975" cy="76051"/>
            </a:xfrm>
            <a:custGeom>
              <a:avLst/>
              <a:gdLst>
                <a:gd name="T0" fmla="*/ 0 w 54"/>
                <a:gd name="T1" fmla="*/ 50 h 52"/>
                <a:gd name="T2" fmla="*/ 5 w 54"/>
                <a:gd name="T3" fmla="*/ 52 h 52"/>
                <a:gd name="T4" fmla="*/ 54 w 54"/>
                <a:gd name="T5" fmla="*/ 5 h 52"/>
                <a:gd name="T6" fmla="*/ 52 w 54"/>
                <a:gd name="T7" fmla="*/ 0 h 52"/>
                <a:gd name="T8" fmla="*/ 0 w 54"/>
                <a:gd name="T9" fmla="*/ 5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2">
                  <a:moveTo>
                    <a:pt x="0" y="50"/>
                  </a:moveTo>
                  <a:lnTo>
                    <a:pt x="5" y="52"/>
                  </a:lnTo>
                  <a:lnTo>
                    <a:pt x="54" y="5"/>
                  </a:lnTo>
                  <a:lnTo>
                    <a:pt x="52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5" name="Freeform 1548"/>
            <p:cNvSpPr>
              <a:spLocks/>
            </p:cNvSpPr>
            <p:nvPr/>
          </p:nvSpPr>
          <p:spPr bwMode="auto">
            <a:xfrm>
              <a:off x="6004996" y="3421889"/>
              <a:ext cx="80438" cy="76051"/>
            </a:xfrm>
            <a:custGeom>
              <a:avLst/>
              <a:gdLst>
                <a:gd name="T0" fmla="*/ 0 w 55"/>
                <a:gd name="T1" fmla="*/ 49 h 52"/>
                <a:gd name="T2" fmla="*/ 5 w 55"/>
                <a:gd name="T3" fmla="*/ 52 h 52"/>
                <a:gd name="T4" fmla="*/ 55 w 55"/>
                <a:gd name="T5" fmla="*/ 4 h 52"/>
                <a:gd name="T6" fmla="*/ 52 w 55"/>
                <a:gd name="T7" fmla="*/ 0 h 52"/>
                <a:gd name="T8" fmla="*/ 0 w 55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2">
                  <a:moveTo>
                    <a:pt x="0" y="49"/>
                  </a:moveTo>
                  <a:lnTo>
                    <a:pt x="5" y="52"/>
                  </a:lnTo>
                  <a:lnTo>
                    <a:pt x="55" y="4"/>
                  </a:lnTo>
                  <a:lnTo>
                    <a:pt x="52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6" name="Freeform 1549"/>
            <p:cNvSpPr>
              <a:spLocks/>
            </p:cNvSpPr>
            <p:nvPr/>
          </p:nvSpPr>
          <p:spPr bwMode="auto">
            <a:xfrm>
              <a:off x="6015233" y="3432127"/>
              <a:ext cx="80438" cy="78975"/>
            </a:xfrm>
            <a:custGeom>
              <a:avLst/>
              <a:gdLst>
                <a:gd name="T0" fmla="*/ 0 w 55"/>
                <a:gd name="T1" fmla="*/ 49 h 54"/>
                <a:gd name="T2" fmla="*/ 5 w 55"/>
                <a:gd name="T3" fmla="*/ 54 h 54"/>
                <a:gd name="T4" fmla="*/ 55 w 55"/>
                <a:gd name="T5" fmla="*/ 4 h 54"/>
                <a:gd name="T6" fmla="*/ 52 w 55"/>
                <a:gd name="T7" fmla="*/ 0 h 54"/>
                <a:gd name="T8" fmla="*/ 0 w 55"/>
                <a:gd name="T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49"/>
                  </a:moveTo>
                  <a:lnTo>
                    <a:pt x="5" y="54"/>
                  </a:lnTo>
                  <a:lnTo>
                    <a:pt x="55" y="4"/>
                  </a:lnTo>
                  <a:lnTo>
                    <a:pt x="52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7" name="Freeform 1550"/>
            <p:cNvSpPr>
              <a:spLocks/>
            </p:cNvSpPr>
            <p:nvPr/>
          </p:nvSpPr>
          <p:spPr bwMode="auto">
            <a:xfrm>
              <a:off x="6025470" y="3442364"/>
              <a:ext cx="80438" cy="78975"/>
            </a:xfrm>
            <a:custGeom>
              <a:avLst/>
              <a:gdLst>
                <a:gd name="T0" fmla="*/ 0 w 55"/>
                <a:gd name="T1" fmla="*/ 49 h 54"/>
                <a:gd name="T2" fmla="*/ 5 w 55"/>
                <a:gd name="T3" fmla="*/ 54 h 54"/>
                <a:gd name="T4" fmla="*/ 55 w 55"/>
                <a:gd name="T5" fmla="*/ 4 h 54"/>
                <a:gd name="T6" fmla="*/ 52 w 55"/>
                <a:gd name="T7" fmla="*/ 0 h 54"/>
                <a:gd name="T8" fmla="*/ 0 w 55"/>
                <a:gd name="T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0" y="49"/>
                  </a:moveTo>
                  <a:lnTo>
                    <a:pt x="5" y="54"/>
                  </a:lnTo>
                  <a:lnTo>
                    <a:pt x="55" y="4"/>
                  </a:lnTo>
                  <a:lnTo>
                    <a:pt x="52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8" name="Freeform 1551"/>
            <p:cNvSpPr>
              <a:spLocks/>
            </p:cNvSpPr>
            <p:nvPr/>
          </p:nvSpPr>
          <p:spPr bwMode="auto">
            <a:xfrm>
              <a:off x="6070809" y="3334138"/>
              <a:ext cx="111151" cy="108226"/>
            </a:xfrm>
            <a:custGeom>
              <a:avLst/>
              <a:gdLst>
                <a:gd name="T0" fmla="*/ 22 w 32"/>
                <a:gd name="T1" fmla="*/ 0 h 31"/>
                <a:gd name="T2" fmla="*/ 18 w 32"/>
                <a:gd name="T3" fmla="*/ 5 h 31"/>
                <a:gd name="T4" fmla="*/ 11 w 32"/>
                <a:gd name="T5" fmla="*/ 5 h 31"/>
                <a:gd name="T6" fmla="*/ 3 w 32"/>
                <a:gd name="T7" fmla="*/ 12 h 31"/>
                <a:gd name="T8" fmla="*/ 3 w 32"/>
                <a:gd name="T9" fmla="*/ 16 h 31"/>
                <a:gd name="T10" fmla="*/ 0 w 32"/>
                <a:gd name="T11" fmla="*/ 23 h 31"/>
                <a:gd name="T12" fmla="*/ 0 w 32"/>
                <a:gd name="T13" fmla="*/ 29 h 31"/>
                <a:gd name="T14" fmla="*/ 3 w 32"/>
                <a:gd name="T15" fmla="*/ 31 h 31"/>
                <a:gd name="T16" fmla="*/ 17 w 32"/>
                <a:gd name="T17" fmla="*/ 26 h 31"/>
                <a:gd name="T18" fmla="*/ 26 w 32"/>
                <a:gd name="T19" fmla="*/ 19 h 31"/>
                <a:gd name="T20" fmla="*/ 27 w 32"/>
                <a:gd name="T21" fmla="*/ 12 h 31"/>
                <a:gd name="T22" fmla="*/ 32 w 32"/>
                <a:gd name="T23" fmla="*/ 6 h 31"/>
                <a:gd name="T24" fmla="*/ 31 w 32"/>
                <a:gd name="T25" fmla="*/ 4 h 31"/>
                <a:gd name="T26" fmla="*/ 22 w 32"/>
                <a:gd name="T2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1">
                  <a:moveTo>
                    <a:pt x="22" y="0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2" y="31"/>
                    <a:pt x="3" y="31"/>
                  </a:cubicBezTo>
                  <a:cubicBezTo>
                    <a:pt x="4" y="31"/>
                    <a:pt x="17" y="26"/>
                    <a:pt x="17" y="26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4"/>
                    <a:pt x="31" y="4"/>
                    <a:pt x="31" y="4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DE5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2" name="Freeform 1736"/>
            <p:cNvSpPr>
              <a:spLocks/>
            </p:cNvSpPr>
            <p:nvPr/>
          </p:nvSpPr>
          <p:spPr bwMode="auto">
            <a:xfrm>
              <a:off x="4007202" y="3318050"/>
              <a:ext cx="109689" cy="179889"/>
            </a:xfrm>
            <a:custGeom>
              <a:avLst/>
              <a:gdLst>
                <a:gd name="T0" fmla="*/ 45 w 75"/>
                <a:gd name="T1" fmla="*/ 0 h 123"/>
                <a:gd name="T2" fmla="*/ 38 w 75"/>
                <a:gd name="T3" fmla="*/ 35 h 123"/>
                <a:gd name="T4" fmla="*/ 21 w 75"/>
                <a:gd name="T5" fmla="*/ 35 h 123"/>
                <a:gd name="T6" fmla="*/ 4 w 75"/>
                <a:gd name="T7" fmla="*/ 59 h 123"/>
                <a:gd name="T8" fmla="*/ 9 w 75"/>
                <a:gd name="T9" fmla="*/ 68 h 123"/>
                <a:gd name="T10" fmla="*/ 0 w 75"/>
                <a:gd name="T11" fmla="*/ 101 h 123"/>
                <a:gd name="T12" fmla="*/ 4 w 75"/>
                <a:gd name="T13" fmla="*/ 115 h 123"/>
                <a:gd name="T14" fmla="*/ 28 w 75"/>
                <a:gd name="T15" fmla="*/ 123 h 123"/>
                <a:gd name="T16" fmla="*/ 66 w 75"/>
                <a:gd name="T17" fmla="*/ 78 h 123"/>
                <a:gd name="T18" fmla="*/ 64 w 75"/>
                <a:gd name="T19" fmla="*/ 47 h 123"/>
                <a:gd name="T20" fmla="*/ 75 w 75"/>
                <a:gd name="T21" fmla="*/ 23 h 123"/>
                <a:gd name="T22" fmla="*/ 45 w 75"/>
                <a:gd name="T2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123">
                  <a:moveTo>
                    <a:pt x="45" y="0"/>
                  </a:moveTo>
                  <a:lnTo>
                    <a:pt x="38" y="35"/>
                  </a:lnTo>
                  <a:lnTo>
                    <a:pt x="21" y="35"/>
                  </a:lnTo>
                  <a:lnTo>
                    <a:pt x="4" y="59"/>
                  </a:lnTo>
                  <a:lnTo>
                    <a:pt x="9" y="68"/>
                  </a:lnTo>
                  <a:lnTo>
                    <a:pt x="0" y="101"/>
                  </a:lnTo>
                  <a:lnTo>
                    <a:pt x="4" y="115"/>
                  </a:lnTo>
                  <a:lnTo>
                    <a:pt x="28" y="123"/>
                  </a:lnTo>
                  <a:lnTo>
                    <a:pt x="66" y="78"/>
                  </a:lnTo>
                  <a:lnTo>
                    <a:pt x="64" y="47"/>
                  </a:lnTo>
                  <a:lnTo>
                    <a:pt x="75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5AF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3" name="Freeform 1737"/>
            <p:cNvSpPr>
              <a:spLocks/>
            </p:cNvSpPr>
            <p:nvPr/>
          </p:nvSpPr>
          <p:spPr bwMode="auto">
            <a:xfrm>
              <a:off x="3526034" y="3313662"/>
              <a:ext cx="100914" cy="190127"/>
            </a:xfrm>
            <a:custGeom>
              <a:avLst/>
              <a:gdLst>
                <a:gd name="T0" fmla="*/ 40 w 69"/>
                <a:gd name="T1" fmla="*/ 38 h 130"/>
                <a:gd name="T2" fmla="*/ 45 w 69"/>
                <a:gd name="T3" fmla="*/ 0 h 130"/>
                <a:gd name="T4" fmla="*/ 5 w 69"/>
                <a:gd name="T5" fmla="*/ 17 h 130"/>
                <a:gd name="T6" fmla="*/ 12 w 69"/>
                <a:gd name="T7" fmla="*/ 45 h 130"/>
                <a:gd name="T8" fmla="*/ 0 w 69"/>
                <a:gd name="T9" fmla="*/ 74 h 130"/>
                <a:gd name="T10" fmla="*/ 26 w 69"/>
                <a:gd name="T11" fmla="*/ 130 h 130"/>
                <a:gd name="T12" fmla="*/ 52 w 69"/>
                <a:gd name="T13" fmla="*/ 130 h 130"/>
                <a:gd name="T14" fmla="*/ 59 w 69"/>
                <a:gd name="T15" fmla="*/ 118 h 130"/>
                <a:gd name="T16" fmla="*/ 59 w 69"/>
                <a:gd name="T17" fmla="*/ 81 h 130"/>
                <a:gd name="T18" fmla="*/ 69 w 69"/>
                <a:gd name="T19" fmla="*/ 74 h 130"/>
                <a:gd name="T20" fmla="*/ 59 w 69"/>
                <a:gd name="T21" fmla="*/ 43 h 130"/>
                <a:gd name="T22" fmla="*/ 40 w 69"/>
                <a:gd name="T23" fmla="*/ 3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130">
                  <a:moveTo>
                    <a:pt x="40" y="38"/>
                  </a:moveTo>
                  <a:lnTo>
                    <a:pt x="45" y="0"/>
                  </a:lnTo>
                  <a:lnTo>
                    <a:pt x="5" y="17"/>
                  </a:lnTo>
                  <a:lnTo>
                    <a:pt x="12" y="45"/>
                  </a:lnTo>
                  <a:lnTo>
                    <a:pt x="0" y="74"/>
                  </a:lnTo>
                  <a:lnTo>
                    <a:pt x="26" y="130"/>
                  </a:lnTo>
                  <a:lnTo>
                    <a:pt x="52" y="130"/>
                  </a:lnTo>
                  <a:lnTo>
                    <a:pt x="59" y="118"/>
                  </a:lnTo>
                  <a:lnTo>
                    <a:pt x="59" y="81"/>
                  </a:lnTo>
                  <a:lnTo>
                    <a:pt x="69" y="74"/>
                  </a:lnTo>
                  <a:lnTo>
                    <a:pt x="59" y="43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EBC3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4" name="Freeform 1738"/>
            <p:cNvSpPr>
              <a:spLocks/>
            </p:cNvSpPr>
            <p:nvPr/>
          </p:nvSpPr>
          <p:spPr bwMode="auto">
            <a:xfrm>
              <a:off x="3954551" y="4088794"/>
              <a:ext cx="438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3765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5" name="Freeform 1739"/>
            <p:cNvSpPr>
              <a:spLocks/>
            </p:cNvSpPr>
            <p:nvPr/>
          </p:nvSpPr>
          <p:spPr bwMode="auto">
            <a:xfrm>
              <a:off x="3878500" y="4037607"/>
              <a:ext cx="121389" cy="78975"/>
            </a:xfrm>
            <a:custGeom>
              <a:avLst/>
              <a:gdLst>
                <a:gd name="T0" fmla="*/ 2 w 35"/>
                <a:gd name="T1" fmla="*/ 1 h 23"/>
                <a:gd name="T2" fmla="*/ 1 w 35"/>
                <a:gd name="T3" fmla="*/ 11 h 23"/>
                <a:gd name="T4" fmla="*/ 0 w 35"/>
                <a:gd name="T5" fmla="*/ 12 h 23"/>
                <a:gd name="T6" fmla="*/ 0 w 35"/>
                <a:gd name="T7" fmla="*/ 13 h 23"/>
                <a:gd name="T8" fmla="*/ 9 w 35"/>
                <a:gd name="T9" fmla="*/ 21 h 23"/>
                <a:gd name="T10" fmla="*/ 22 w 35"/>
                <a:gd name="T11" fmla="*/ 23 h 23"/>
                <a:gd name="T12" fmla="*/ 23 w 35"/>
                <a:gd name="T13" fmla="*/ 22 h 23"/>
                <a:gd name="T14" fmla="*/ 23 w 35"/>
                <a:gd name="T15" fmla="*/ 19 h 23"/>
                <a:gd name="T16" fmla="*/ 23 w 35"/>
                <a:gd name="T17" fmla="*/ 19 h 23"/>
                <a:gd name="T18" fmla="*/ 24 w 35"/>
                <a:gd name="T19" fmla="*/ 16 h 23"/>
                <a:gd name="T20" fmla="*/ 23 w 35"/>
                <a:gd name="T21" fmla="*/ 15 h 23"/>
                <a:gd name="T22" fmla="*/ 22 w 35"/>
                <a:gd name="T23" fmla="*/ 15 h 23"/>
                <a:gd name="T24" fmla="*/ 23 w 35"/>
                <a:gd name="T25" fmla="*/ 15 h 23"/>
                <a:gd name="T26" fmla="*/ 34 w 35"/>
                <a:gd name="T27" fmla="*/ 10 h 23"/>
                <a:gd name="T28" fmla="*/ 29 w 35"/>
                <a:gd name="T29" fmla="*/ 0 h 23"/>
                <a:gd name="T30" fmla="*/ 2 w 35"/>
                <a:gd name="T3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23">
                  <a:moveTo>
                    <a:pt x="2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4" y="19"/>
                    <a:pt x="24" y="16"/>
                  </a:cubicBezTo>
                  <a:cubicBezTo>
                    <a:pt x="24" y="15"/>
                    <a:pt x="23" y="15"/>
                    <a:pt x="2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32" y="13"/>
                    <a:pt x="34" y="10"/>
                  </a:cubicBezTo>
                  <a:cubicBezTo>
                    <a:pt x="35" y="7"/>
                    <a:pt x="30" y="1"/>
                    <a:pt x="29" y="0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D3765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6" name="Freeform 1740"/>
            <p:cNvSpPr>
              <a:spLocks/>
            </p:cNvSpPr>
            <p:nvPr/>
          </p:nvSpPr>
          <p:spPr bwMode="auto">
            <a:xfrm>
              <a:off x="3951625" y="4116583"/>
              <a:ext cx="2924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E5C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7" name="Freeform 1741"/>
            <p:cNvSpPr>
              <a:spLocks/>
            </p:cNvSpPr>
            <p:nvPr/>
          </p:nvSpPr>
          <p:spPr bwMode="auto">
            <a:xfrm>
              <a:off x="3954551" y="4030295"/>
              <a:ext cx="55575" cy="86288"/>
            </a:xfrm>
            <a:custGeom>
              <a:avLst/>
              <a:gdLst>
                <a:gd name="T0" fmla="*/ 14 w 16"/>
                <a:gd name="T1" fmla="*/ 0 h 25"/>
                <a:gd name="T2" fmla="*/ 7 w 16"/>
                <a:gd name="T3" fmla="*/ 0 h 25"/>
                <a:gd name="T4" fmla="*/ 9 w 16"/>
                <a:gd name="T5" fmla="*/ 11 h 25"/>
                <a:gd name="T6" fmla="*/ 0 w 16"/>
                <a:gd name="T7" fmla="*/ 17 h 25"/>
                <a:gd name="T8" fmla="*/ 2 w 16"/>
                <a:gd name="T9" fmla="*/ 18 h 25"/>
                <a:gd name="T10" fmla="*/ 1 w 16"/>
                <a:gd name="T11" fmla="*/ 21 h 25"/>
                <a:gd name="T12" fmla="*/ 1 w 16"/>
                <a:gd name="T13" fmla="*/ 21 h 25"/>
                <a:gd name="T14" fmla="*/ 1 w 16"/>
                <a:gd name="T15" fmla="*/ 24 h 25"/>
                <a:gd name="T16" fmla="*/ 0 w 16"/>
                <a:gd name="T17" fmla="*/ 25 h 25"/>
                <a:gd name="T18" fmla="*/ 8 w 16"/>
                <a:gd name="T19" fmla="*/ 23 h 25"/>
                <a:gd name="T20" fmla="*/ 16 w 16"/>
                <a:gd name="T21" fmla="*/ 15 h 25"/>
                <a:gd name="T22" fmla="*/ 16 w 16"/>
                <a:gd name="T23" fmla="*/ 14 h 25"/>
                <a:gd name="T24" fmla="*/ 16 w 16"/>
                <a:gd name="T25" fmla="*/ 12 h 25"/>
                <a:gd name="T26" fmla="*/ 14 w 16"/>
                <a:gd name="T2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5">
                  <a:moveTo>
                    <a:pt x="1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2"/>
                    <a:pt x="10" y="8"/>
                    <a:pt x="9" y="11"/>
                  </a:cubicBezTo>
                  <a:cubicBezTo>
                    <a:pt x="7" y="14"/>
                    <a:pt x="0" y="17"/>
                    <a:pt x="0" y="17"/>
                  </a:cubicBezTo>
                  <a:cubicBezTo>
                    <a:pt x="0" y="17"/>
                    <a:pt x="2" y="16"/>
                    <a:pt x="2" y="18"/>
                  </a:cubicBezTo>
                  <a:cubicBezTo>
                    <a:pt x="2" y="20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2"/>
                    <a:pt x="16" y="12"/>
                    <a:pt x="16" y="12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AE5C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8" name="Freeform 1742"/>
            <p:cNvSpPr>
              <a:spLocks/>
            </p:cNvSpPr>
            <p:nvPr/>
          </p:nvSpPr>
          <p:spPr bwMode="auto">
            <a:xfrm>
              <a:off x="3743948" y="408879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65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9" name="Freeform 1743"/>
            <p:cNvSpPr>
              <a:spLocks/>
            </p:cNvSpPr>
            <p:nvPr/>
          </p:nvSpPr>
          <p:spPr bwMode="auto">
            <a:xfrm>
              <a:off x="3664973" y="4040532"/>
              <a:ext cx="119926" cy="76051"/>
            </a:xfrm>
            <a:custGeom>
              <a:avLst/>
              <a:gdLst>
                <a:gd name="T0" fmla="*/ 9 w 35"/>
                <a:gd name="T1" fmla="*/ 0 h 22"/>
                <a:gd name="T2" fmla="*/ 1 w 35"/>
                <a:gd name="T3" fmla="*/ 10 h 22"/>
                <a:gd name="T4" fmla="*/ 0 w 35"/>
                <a:gd name="T5" fmla="*/ 11 h 22"/>
                <a:gd name="T6" fmla="*/ 0 w 35"/>
                <a:gd name="T7" fmla="*/ 12 h 22"/>
                <a:gd name="T8" fmla="*/ 10 w 35"/>
                <a:gd name="T9" fmla="*/ 20 h 22"/>
                <a:gd name="T10" fmla="*/ 21 w 35"/>
                <a:gd name="T11" fmla="*/ 22 h 22"/>
                <a:gd name="T12" fmla="*/ 21 w 35"/>
                <a:gd name="T13" fmla="*/ 21 h 22"/>
                <a:gd name="T14" fmla="*/ 21 w 35"/>
                <a:gd name="T15" fmla="*/ 18 h 22"/>
                <a:gd name="T16" fmla="*/ 23 w 35"/>
                <a:gd name="T17" fmla="*/ 18 h 22"/>
                <a:gd name="T18" fmla="*/ 24 w 35"/>
                <a:gd name="T19" fmla="*/ 15 h 22"/>
                <a:gd name="T20" fmla="*/ 23 w 35"/>
                <a:gd name="T21" fmla="*/ 14 h 22"/>
                <a:gd name="T22" fmla="*/ 23 w 35"/>
                <a:gd name="T23" fmla="*/ 14 h 22"/>
                <a:gd name="T24" fmla="*/ 23 w 35"/>
                <a:gd name="T25" fmla="*/ 14 h 22"/>
                <a:gd name="T26" fmla="*/ 34 w 35"/>
                <a:gd name="T27" fmla="*/ 9 h 22"/>
                <a:gd name="T28" fmla="*/ 33 w 35"/>
                <a:gd name="T29" fmla="*/ 0 h 22"/>
                <a:gd name="T30" fmla="*/ 9 w 35"/>
                <a:gd name="T3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22">
                  <a:moveTo>
                    <a:pt x="9" y="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4" y="18"/>
                    <a:pt x="24" y="15"/>
                  </a:cubicBezTo>
                  <a:cubicBezTo>
                    <a:pt x="24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4"/>
                    <a:pt x="32" y="12"/>
                    <a:pt x="34" y="9"/>
                  </a:cubicBezTo>
                  <a:cubicBezTo>
                    <a:pt x="35" y="6"/>
                    <a:pt x="33" y="1"/>
                    <a:pt x="33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D3765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0" name="Rectangle 1744"/>
            <p:cNvSpPr>
              <a:spLocks noChangeArrowheads="1"/>
            </p:cNvSpPr>
            <p:nvPr/>
          </p:nvSpPr>
          <p:spPr bwMode="auto">
            <a:xfrm>
              <a:off x="3743948" y="4088794"/>
              <a:ext cx="1463" cy="1463"/>
            </a:xfrm>
            <a:prstGeom prst="rect">
              <a:avLst/>
            </a:prstGeom>
            <a:solidFill>
              <a:srgbClr val="AE5C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1" name="Freeform 1745"/>
            <p:cNvSpPr>
              <a:spLocks/>
            </p:cNvSpPr>
            <p:nvPr/>
          </p:nvSpPr>
          <p:spPr bwMode="auto">
            <a:xfrm>
              <a:off x="3736635" y="4043457"/>
              <a:ext cx="70201" cy="73125"/>
            </a:xfrm>
            <a:custGeom>
              <a:avLst/>
              <a:gdLst>
                <a:gd name="T0" fmla="*/ 18 w 20"/>
                <a:gd name="T1" fmla="*/ 0 h 21"/>
                <a:gd name="T2" fmla="*/ 12 w 20"/>
                <a:gd name="T3" fmla="*/ 0 h 21"/>
                <a:gd name="T4" fmla="*/ 13 w 20"/>
                <a:gd name="T5" fmla="*/ 8 h 21"/>
                <a:gd name="T6" fmla="*/ 2 w 20"/>
                <a:gd name="T7" fmla="*/ 13 h 21"/>
                <a:gd name="T8" fmla="*/ 3 w 20"/>
                <a:gd name="T9" fmla="*/ 15 h 21"/>
                <a:gd name="T10" fmla="*/ 2 w 20"/>
                <a:gd name="T11" fmla="*/ 17 h 21"/>
                <a:gd name="T12" fmla="*/ 0 w 20"/>
                <a:gd name="T13" fmla="*/ 17 h 21"/>
                <a:gd name="T14" fmla="*/ 0 w 20"/>
                <a:gd name="T15" fmla="*/ 20 h 21"/>
                <a:gd name="T16" fmla="*/ 0 w 20"/>
                <a:gd name="T17" fmla="*/ 21 h 21"/>
                <a:gd name="T18" fmla="*/ 1 w 20"/>
                <a:gd name="T19" fmla="*/ 21 h 21"/>
                <a:gd name="T20" fmla="*/ 11 w 20"/>
                <a:gd name="T21" fmla="*/ 19 h 21"/>
                <a:gd name="T22" fmla="*/ 20 w 20"/>
                <a:gd name="T23" fmla="*/ 11 h 21"/>
                <a:gd name="T24" fmla="*/ 20 w 20"/>
                <a:gd name="T25" fmla="*/ 10 h 21"/>
                <a:gd name="T26" fmla="*/ 18 w 20"/>
                <a:gd name="T27" fmla="*/ 9 h 21"/>
                <a:gd name="T28" fmla="*/ 18 w 20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1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4" y="5"/>
                    <a:pt x="13" y="8"/>
                  </a:cubicBezTo>
                  <a:cubicBezTo>
                    <a:pt x="11" y="11"/>
                    <a:pt x="4" y="13"/>
                    <a:pt x="2" y="13"/>
                  </a:cubicBezTo>
                  <a:cubicBezTo>
                    <a:pt x="3" y="13"/>
                    <a:pt x="3" y="13"/>
                    <a:pt x="3" y="15"/>
                  </a:cubicBezTo>
                  <a:cubicBezTo>
                    <a:pt x="3" y="17"/>
                    <a:pt x="2" y="17"/>
                    <a:pt x="2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AE5C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2" name="Freeform 1746"/>
            <p:cNvSpPr>
              <a:spLocks/>
            </p:cNvSpPr>
            <p:nvPr/>
          </p:nvSpPr>
          <p:spPr bwMode="auto">
            <a:xfrm>
              <a:off x="3654736" y="3376550"/>
              <a:ext cx="147713" cy="649357"/>
            </a:xfrm>
            <a:custGeom>
              <a:avLst/>
              <a:gdLst>
                <a:gd name="T0" fmla="*/ 34 w 43"/>
                <a:gd name="T1" fmla="*/ 91 h 188"/>
                <a:gd name="T2" fmla="*/ 34 w 43"/>
                <a:gd name="T3" fmla="*/ 71 h 188"/>
                <a:gd name="T4" fmla="*/ 42 w 43"/>
                <a:gd name="T5" fmla="*/ 15 h 188"/>
                <a:gd name="T6" fmla="*/ 27 w 43"/>
                <a:gd name="T7" fmla="*/ 6 h 188"/>
                <a:gd name="T8" fmla="*/ 0 w 43"/>
                <a:gd name="T9" fmla="*/ 0 h 188"/>
                <a:gd name="T10" fmla="*/ 9 w 43"/>
                <a:gd name="T11" fmla="*/ 76 h 188"/>
                <a:gd name="T12" fmla="*/ 3 w 43"/>
                <a:gd name="T13" fmla="*/ 183 h 188"/>
                <a:gd name="T14" fmla="*/ 22 w 43"/>
                <a:gd name="T15" fmla="*/ 187 h 188"/>
                <a:gd name="T16" fmla="*/ 37 w 43"/>
                <a:gd name="T17" fmla="*/ 155 h 188"/>
                <a:gd name="T18" fmla="*/ 34 w 43"/>
                <a:gd name="T19" fmla="*/ 98 h 188"/>
                <a:gd name="T20" fmla="*/ 20 w 43"/>
                <a:gd name="T21" fmla="*/ 94 h 188"/>
                <a:gd name="T22" fmla="*/ 34 w 43"/>
                <a:gd name="T23" fmla="*/ 9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188">
                  <a:moveTo>
                    <a:pt x="34" y="91"/>
                  </a:moveTo>
                  <a:cubicBezTo>
                    <a:pt x="34" y="86"/>
                    <a:pt x="34" y="71"/>
                    <a:pt x="34" y="71"/>
                  </a:cubicBezTo>
                  <a:cubicBezTo>
                    <a:pt x="34" y="71"/>
                    <a:pt x="42" y="20"/>
                    <a:pt x="42" y="15"/>
                  </a:cubicBezTo>
                  <a:cubicBezTo>
                    <a:pt x="43" y="11"/>
                    <a:pt x="35" y="8"/>
                    <a:pt x="27" y="6"/>
                  </a:cubicBezTo>
                  <a:cubicBezTo>
                    <a:pt x="21" y="5"/>
                    <a:pt x="7" y="2"/>
                    <a:pt x="0" y="0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8" y="185"/>
                    <a:pt x="15" y="187"/>
                    <a:pt x="22" y="187"/>
                  </a:cubicBezTo>
                  <a:cubicBezTo>
                    <a:pt x="33" y="188"/>
                    <a:pt x="38" y="173"/>
                    <a:pt x="37" y="155"/>
                  </a:cubicBezTo>
                  <a:cubicBezTo>
                    <a:pt x="36" y="138"/>
                    <a:pt x="34" y="98"/>
                    <a:pt x="34" y="98"/>
                  </a:cubicBezTo>
                  <a:cubicBezTo>
                    <a:pt x="34" y="98"/>
                    <a:pt x="24" y="97"/>
                    <a:pt x="20" y="94"/>
                  </a:cubicBezTo>
                  <a:cubicBezTo>
                    <a:pt x="16" y="92"/>
                    <a:pt x="34" y="96"/>
                    <a:pt x="34" y="91"/>
                  </a:cubicBezTo>
                  <a:close/>
                </a:path>
              </a:pathLst>
            </a:custGeom>
            <a:solidFill>
              <a:srgbClr val="857E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3" name="Freeform 1747"/>
            <p:cNvSpPr>
              <a:spLocks/>
            </p:cNvSpPr>
            <p:nvPr/>
          </p:nvSpPr>
          <p:spPr bwMode="auto">
            <a:xfrm>
              <a:off x="3827312" y="3379475"/>
              <a:ext cx="165264" cy="643507"/>
            </a:xfrm>
            <a:custGeom>
              <a:avLst/>
              <a:gdLst>
                <a:gd name="T0" fmla="*/ 42 w 48"/>
                <a:gd name="T1" fmla="*/ 125 h 186"/>
                <a:gd name="T2" fmla="*/ 41 w 48"/>
                <a:gd name="T3" fmla="*/ 98 h 186"/>
                <a:gd name="T4" fmla="*/ 26 w 48"/>
                <a:gd name="T5" fmla="*/ 96 h 186"/>
                <a:gd name="T6" fmla="*/ 40 w 48"/>
                <a:gd name="T7" fmla="*/ 91 h 186"/>
                <a:gd name="T8" fmla="*/ 40 w 48"/>
                <a:gd name="T9" fmla="*/ 73 h 186"/>
                <a:gd name="T10" fmla="*/ 36 w 48"/>
                <a:gd name="T11" fmla="*/ 14 h 186"/>
                <a:gd name="T12" fmla="*/ 21 w 48"/>
                <a:gd name="T13" fmla="*/ 3 h 186"/>
                <a:gd name="T14" fmla="*/ 1 w 48"/>
                <a:gd name="T15" fmla="*/ 13 h 186"/>
                <a:gd name="T16" fmla="*/ 0 w 48"/>
                <a:gd name="T17" fmla="*/ 15 h 186"/>
                <a:gd name="T18" fmla="*/ 1 w 48"/>
                <a:gd name="T19" fmla="*/ 13 h 186"/>
                <a:gd name="T20" fmla="*/ 5 w 48"/>
                <a:gd name="T21" fmla="*/ 22 h 186"/>
                <a:gd name="T22" fmla="*/ 17 w 48"/>
                <a:gd name="T23" fmla="*/ 80 h 186"/>
                <a:gd name="T24" fmla="*/ 13 w 48"/>
                <a:gd name="T25" fmla="*/ 183 h 186"/>
                <a:gd name="T26" fmla="*/ 35 w 48"/>
                <a:gd name="T27" fmla="*/ 184 h 186"/>
                <a:gd name="T28" fmla="*/ 48 w 48"/>
                <a:gd name="T29" fmla="*/ 171 h 186"/>
                <a:gd name="T30" fmla="*/ 42 w 48"/>
                <a:gd name="T31" fmla="*/ 12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186">
                  <a:moveTo>
                    <a:pt x="42" y="125"/>
                  </a:moveTo>
                  <a:cubicBezTo>
                    <a:pt x="43" y="123"/>
                    <a:pt x="41" y="98"/>
                    <a:pt x="41" y="98"/>
                  </a:cubicBezTo>
                  <a:cubicBezTo>
                    <a:pt x="41" y="98"/>
                    <a:pt x="28" y="99"/>
                    <a:pt x="26" y="96"/>
                  </a:cubicBezTo>
                  <a:cubicBezTo>
                    <a:pt x="23" y="94"/>
                    <a:pt x="40" y="91"/>
                    <a:pt x="40" y="91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0" y="73"/>
                    <a:pt x="42" y="21"/>
                    <a:pt x="36" y="14"/>
                  </a:cubicBezTo>
                  <a:cubicBezTo>
                    <a:pt x="30" y="8"/>
                    <a:pt x="24" y="2"/>
                    <a:pt x="21" y="3"/>
                  </a:cubicBezTo>
                  <a:cubicBezTo>
                    <a:pt x="17" y="4"/>
                    <a:pt x="3" y="0"/>
                    <a:pt x="1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20" y="184"/>
                    <a:pt x="31" y="186"/>
                    <a:pt x="35" y="184"/>
                  </a:cubicBezTo>
                  <a:cubicBezTo>
                    <a:pt x="41" y="181"/>
                    <a:pt x="48" y="175"/>
                    <a:pt x="48" y="171"/>
                  </a:cubicBezTo>
                  <a:cubicBezTo>
                    <a:pt x="48" y="166"/>
                    <a:pt x="42" y="127"/>
                    <a:pt x="42" y="125"/>
                  </a:cubicBezTo>
                  <a:close/>
                </a:path>
              </a:pathLst>
            </a:custGeom>
            <a:solidFill>
              <a:srgbClr val="857E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4" name="Freeform 1748"/>
            <p:cNvSpPr>
              <a:spLocks/>
            </p:cNvSpPr>
            <p:nvPr/>
          </p:nvSpPr>
          <p:spPr bwMode="auto">
            <a:xfrm>
              <a:off x="3654736" y="3217136"/>
              <a:ext cx="370016" cy="833634"/>
            </a:xfrm>
            <a:custGeom>
              <a:avLst/>
              <a:gdLst>
                <a:gd name="T0" fmla="*/ 98 w 107"/>
                <a:gd name="T1" fmla="*/ 30 h 241"/>
                <a:gd name="T2" fmla="*/ 89 w 107"/>
                <a:gd name="T3" fmla="*/ 13 h 241"/>
                <a:gd name="T4" fmla="*/ 65 w 107"/>
                <a:gd name="T5" fmla="*/ 17 h 241"/>
                <a:gd name="T6" fmla="*/ 54 w 107"/>
                <a:gd name="T7" fmla="*/ 0 h 241"/>
                <a:gd name="T8" fmla="*/ 44 w 107"/>
                <a:gd name="T9" fmla="*/ 0 h 241"/>
                <a:gd name="T10" fmla="*/ 35 w 107"/>
                <a:gd name="T11" fmla="*/ 19 h 241"/>
                <a:gd name="T12" fmla="*/ 5 w 107"/>
                <a:gd name="T13" fmla="*/ 24 h 241"/>
                <a:gd name="T14" fmla="*/ 5 w 107"/>
                <a:gd name="T15" fmla="*/ 25 h 241"/>
                <a:gd name="T16" fmla="*/ 0 w 107"/>
                <a:gd name="T17" fmla="*/ 44 h 241"/>
                <a:gd name="T18" fmla="*/ 0 w 107"/>
                <a:gd name="T19" fmla="*/ 46 h 241"/>
                <a:gd name="T20" fmla="*/ 27 w 107"/>
                <a:gd name="T21" fmla="*/ 52 h 241"/>
                <a:gd name="T22" fmla="*/ 42 w 107"/>
                <a:gd name="T23" fmla="*/ 61 h 241"/>
                <a:gd name="T24" fmla="*/ 34 w 107"/>
                <a:gd name="T25" fmla="*/ 117 h 241"/>
                <a:gd name="T26" fmla="*/ 34 w 107"/>
                <a:gd name="T27" fmla="*/ 137 h 241"/>
                <a:gd name="T28" fmla="*/ 24 w 107"/>
                <a:gd name="T29" fmla="*/ 139 h 241"/>
                <a:gd name="T30" fmla="*/ 20 w 107"/>
                <a:gd name="T31" fmla="*/ 140 h 241"/>
                <a:gd name="T32" fmla="*/ 34 w 107"/>
                <a:gd name="T33" fmla="*/ 144 h 241"/>
                <a:gd name="T34" fmla="*/ 37 w 107"/>
                <a:gd name="T35" fmla="*/ 201 h 241"/>
                <a:gd name="T36" fmla="*/ 22 w 107"/>
                <a:gd name="T37" fmla="*/ 233 h 241"/>
                <a:gd name="T38" fmla="*/ 3 w 107"/>
                <a:gd name="T39" fmla="*/ 229 h 241"/>
                <a:gd name="T40" fmla="*/ 3 w 107"/>
                <a:gd name="T41" fmla="*/ 241 h 241"/>
                <a:gd name="T42" fmla="*/ 46 w 107"/>
                <a:gd name="T43" fmla="*/ 241 h 241"/>
                <a:gd name="T44" fmla="*/ 39 w 107"/>
                <a:gd name="T45" fmla="*/ 123 h 241"/>
                <a:gd name="T46" fmla="*/ 46 w 107"/>
                <a:gd name="T47" fmla="*/ 69 h 241"/>
                <a:gd name="T48" fmla="*/ 50 w 107"/>
                <a:gd name="T49" fmla="*/ 62 h 241"/>
                <a:gd name="T50" fmla="*/ 51 w 107"/>
                <a:gd name="T51" fmla="*/ 60 h 241"/>
                <a:gd name="T52" fmla="*/ 67 w 107"/>
                <a:gd name="T53" fmla="*/ 50 h 241"/>
                <a:gd name="T54" fmla="*/ 71 w 107"/>
                <a:gd name="T55" fmla="*/ 50 h 241"/>
                <a:gd name="T56" fmla="*/ 86 w 107"/>
                <a:gd name="T57" fmla="*/ 61 h 241"/>
                <a:gd name="T58" fmla="*/ 90 w 107"/>
                <a:gd name="T59" fmla="*/ 120 h 241"/>
                <a:gd name="T60" fmla="*/ 90 w 107"/>
                <a:gd name="T61" fmla="*/ 138 h 241"/>
                <a:gd name="T62" fmla="*/ 76 w 107"/>
                <a:gd name="T63" fmla="*/ 143 h 241"/>
                <a:gd name="T64" fmla="*/ 91 w 107"/>
                <a:gd name="T65" fmla="*/ 145 h 241"/>
                <a:gd name="T66" fmla="*/ 92 w 107"/>
                <a:gd name="T67" fmla="*/ 172 h 241"/>
                <a:gd name="T68" fmla="*/ 98 w 107"/>
                <a:gd name="T69" fmla="*/ 218 h 241"/>
                <a:gd name="T70" fmla="*/ 85 w 107"/>
                <a:gd name="T71" fmla="*/ 231 h 241"/>
                <a:gd name="T72" fmla="*/ 63 w 107"/>
                <a:gd name="T73" fmla="*/ 230 h 241"/>
                <a:gd name="T74" fmla="*/ 62 w 107"/>
                <a:gd name="T75" fmla="*/ 241 h 241"/>
                <a:gd name="T76" fmla="*/ 107 w 107"/>
                <a:gd name="T77" fmla="*/ 239 h 241"/>
                <a:gd name="T78" fmla="*/ 94 w 107"/>
                <a:gd name="T79" fmla="*/ 120 h 241"/>
                <a:gd name="T80" fmla="*/ 98 w 107"/>
                <a:gd name="T81" fmla="*/ 3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" h="241">
                  <a:moveTo>
                    <a:pt x="98" y="30"/>
                  </a:moveTo>
                  <a:cubicBezTo>
                    <a:pt x="89" y="13"/>
                    <a:pt x="89" y="13"/>
                    <a:pt x="89" y="13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" y="48"/>
                    <a:pt x="21" y="51"/>
                    <a:pt x="27" y="52"/>
                  </a:cubicBezTo>
                  <a:cubicBezTo>
                    <a:pt x="35" y="54"/>
                    <a:pt x="43" y="57"/>
                    <a:pt x="42" y="61"/>
                  </a:cubicBezTo>
                  <a:cubicBezTo>
                    <a:pt x="42" y="66"/>
                    <a:pt x="34" y="117"/>
                    <a:pt x="34" y="117"/>
                  </a:cubicBezTo>
                  <a:cubicBezTo>
                    <a:pt x="34" y="117"/>
                    <a:pt x="34" y="132"/>
                    <a:pt x="34" y="137"/>
                  </a:cubicBezTo>
                  <a:cubicBezTo>
                    <a:pt x="34" y="140"/>
                    <a:pt x="28" y="139"/>
                    <a:pt x="24" y="139"/>
                  </a:cubicBezTo>
                  <a:cubicBezTo>
                    <a:pt x="21" y="139"/>
                    <a:pt x="18" y="139"/>
                    <a:pt x="20" y="140"/>
                  </a:cubicBezTo>
                  <a:cubicBezTo>
                    <a:pt x="24" y="143"/>
                    <a:pt x="34" y="144"/>
                    <a:pt x="34" y="144"/>
                  </a:cubicBezTo>
                  <a:cubicBezTo>
                    <a:pt x="34" y="144"/>
                    <a:pt x="36" y="184"/>
                    <a:pt x="37" y="201"/>
                  </a:cubicBezTo>
                  <a:cubicBezTo>
                    <a:pt x="38" y="219"/>
                    <a:pt x="33" y="234"/>
                    <a:pt x="22" y="233"/>
                  </a:cubicBezTo>
                  <a:cubicBezTo>
                    <a:pt x="15" y="233"/>
                    <a:pt x="8" y="231"/>
                    <a:pt x="3" y="229"/>
                  </a:cubicBezTo>
                  <a:cubicBezTo>
                    <a:pt x="3" y="241"/>
                    <a:pt x="3" y="241"/>
                    <a:pt x="3" y="241"/>
                  </a:cubicBezTo>
                  <a:cubicBezTo>
                    <a:pt x="46" y="241"/>
                    <a:pt x="46" y="241"/>
                    <a:pt x="46" y="241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1"/>
                    <a:pt x="50" y="60"/>
                    <a:pt x="51" y="60"/>
                  </a:cubicBezTo>
                  <a:cubicBezTo>
                    <a:pt x="52" y="50"/>
                    <a:pt x="61" y="50"/>
                    <a:pt x="67" y="50"/>
                  </a:cubicBezTo>
                  <a:cubicBezTo>
                    <a:pt x="68" y="50"/>
                    <a:pt x="70" y="50"/>
                    <a:pt x="71" y="50"/>
                  </a:cubicBezTo>
                  <a:cubicBezTo>
                    <a:pt x="74" y="49"/>
                    <a:pt x="80" y="55"/>
                    <a:pt x="86" y="61"/>
                  </a:cubicBezTo>
                  <a:cubicBezTo>
                    <a:pt x="92" y="68"/>
                    <a:pt x="90" y="120"/>
                    <a:pt x="90" y="120"/>
                  </a:cubicBezTo>
                  <a:cubicBezTo>
                    <a:pt x="90" y="138"/>
                    <a:pt x="90" y="138"/>
                    <a:pt x="90" y="138"/>
                  </a:cubicBezTo>
                  <a:cubicBezTo>
                    <a:pt x="90" y="138"/>
                    <a:pt x="73" y="141"/>
                    <a:pt x="76" y="143"/>
                  </a:cubicBezTo>
                  <a:cubicBezTo>
                    <a:pt x="78" y="146"/>
                    <a:pt x="91" y="145"/>
                    <a:pt x="91" y="145"/>
                  </a:cubicBezTo>
                  <a:cubicBezTo>
                    <a:pt x="91" y="145"/>
                    <a:pt x="93" y="170"/>
                    <a:pt x="92" y="172"/>
                  </a:cubicBezTo>
                  <a:cubicBezTo>
                    <a:pt x="92" y="174"/>
                    <a:pt x="98" y="213"/>
                    <a:pt x="98" y="218"/>
                  </a:cubicBezTo>
                  <a:cubicBezTo>
                    <a:pt x="98" y="222"/>
                    <a:pt x="91" y="228"/>
                    <a:pt x="85" y="231"/>
                  </a:cubicBezTo>
                  <a:cubicBezTo>
                    <a:pt x="81" y="233"/>
                    <a:pt x="70" y="231"/>
                    <a:pt x="63" y="23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107" y="239"/>
                    <a:pt x="107" y="239"/>
                    <a:pt x="107" y="239"/>
                  </a:cubicBezTo>
                  <a:cubicBezTo>
                    <a:pt x="94" y="120"/>
                    <a:pt x="94" y="120"/>
                    <a:pt x="94" y="120"/>
                  </a:cubicBezTo>
                  <a:cubicBezTo>
                    <a:pt x="98" y="30"/>
                    <a:pt x="98" y="30"/>
                    <a:pt x="98" y="30"/>
                  </a:cubicBezTo>
                </a:path>
              </a:pathLst>
            </a:custGeom>
            <a:solidFill>
              <a:srgbClr val="7068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5" name="Freeform 1749"/>
            <p:cNvSpPr>
              <a:spLocks/>
            </p:cNvSpPr>
            <p:nvPr/>
          </p:nvSpPr>
          <p:spPr bwMode="auto">
            <a:xfrm>
              <a:off x="3566984" y="2974358"/>
              <a:ext cx="114076" cy="374404"/>
            </a:xfrm>
            <a:custGeom>
              <a:avLst/>
              <a:gdLst>
                <a:gd name="T0" fmla="*/ 19 w 33"/>
                <a:gd name="T1" fmla="*/ 3 h 108"/>
                <a:gd name="T2" fmla="*/ 17 w 33"/>
                <a:gd name="T3" fmla="*/ 10 h 108"/>
                <a:gd name="T4" fmla="*/ 16 w 33"/>
                <a:gd name="T5" fmla="*/ 1 h 108"/>
                <a:gd name="T6" fmla="*/ 15 w 33"/>
                <a:gd name="T7" fmla="*/ 8 h 108"/>
                <a:gd name="T8" fmla="*/ 13 w 33"/>
                <a:gd name="T9" fmla="*/ 0 h 108"/>
                <a:gd name="T10" fmla="*/ 15 w 33"/>
                <a:gd name="T11" fmla="*/ 9 h 108"/>
                <a:gd name="T12" fmla="*/ 15 w 33"/>
                <a:gd name="T13" fmla="*/ 12 h 108"/>
                <a:gd name="T14" fmla="*/ 0 w 33"/>
                <a:gd name="T15" fmla="*/ 53 h 108"/>
                <a:gd name="T16" fmla="*/ 11 w 33"/>
                <a:gd name="T17" fmla="*/ 99 h 108"/>
                <a:gd name="T18" fmla="*/ 15 w 33"/>
                <a:gd name="T19" fmla="*/ 98 h 108"/>
                <a:gd name="T20" fmla="*/ 7 w 33"/>
                <a:gd name="T21" fmla="*/ 52 h 108"/>
                <a:gd name="T22" fmla="*/ 18 w 33"/>
                <a:gd name="T23" fmla="*/ 15 h 108"/>
                <a:gd name="T24" fmla="*/ 28 w 33"/>
                <a:gd name="T25" fmla="*/ 54 h 108"/>
                <a:gd name="T26" fmla="*/ 20 w 33"/>
                <a:gd name="T27" fmla="*/ 100 h 108"/>
                <a:gd name="T28" fmla="*/ 31 w 33"/>
                <a:gd name="T29" fmla="*/ 108 h 108"/>
                <a:gd name="T30" fmla="*/ 33 w 33"/>
                <a:gd name="T31" fmla="*/ 54 h 108"/>
                <a:gd name="T32" fmla="*/ 30 w 33"/>
                <a:gd name="T33" fmla="*/ 30 h 108"/>
                <a:gd name="T34" fmla="*/ 19 w 33"/>
                <a:gd name="T35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108">
                  <a:moveTo>
                    <a:pt x="19" y="3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5"/>
                    <a:pt x="28" y="54"/>
                    <a:pt x="28" y="5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20" y="100"/>
                    <a:pt x="25" y="104"/>
                    <a:pt x="31" y="108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0" y="30"/>
                    <a:pt x="30" y="30"/>
                    <a:pt x="30" y="30"/>
                  </a:cubicBezTo>
                  <a:lnTo>
                    <a:pt x="19" y="3"/>
                  </a:lnTo>
                  <a:close/>
                </a:path>
              </a:pathLst>
            </a:custGeom>
            <a:solidFill>
              <a:srgbClr val="9E96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6" name="Freeform 1750"/>
            <p:cNvSpPr>
              <a:spLocks/>
            </p:cNvSpPr>
            <p:nvPr/>
          </p:nvSpPr>
          <p:spPr bwMode="auto">
            <a:xfrm>
              <a:off x="3512871" y="2784231"/>
              <a:ext cx="614257" cy="595244"/>
            </a:xfrm>
            <a:custGeom>
              <a:avLst/>
              <a:gdLst>
                <a:gd name="T0" fmla="*/ 157 w 178"/>
                <a:gd name="T1" fmla="*/ 44 h 172"/>
                <a:gd name="T2" fmla="*/ 144 w 178"/>
                <a:gd name="T3" fmla="*/ 7 h 172"/>
                <a:gd name="T4" fmla="*/ 105 w 178"/>
                <a:gd name="T5" fmla="*/ 0 h 172"/>
                <a:gd name="T6" fmla="*/ 66 w 178"/>
                <a:gd name="T7" fmla="*/ 0 h 172"/>
                <a:gd name="T8" fmla="*/ 19 w 178"/>
                <a:gd name="T9" fmla="*/ 10 h 172"/>
                <a:gd name="T10" fmla="*/ 0 w 178"/>
                <a:gd name="T11" fmla="*/ 104 h 172"/>
                <a:gd name="T12" fmla="*/ 2 w 178"/>
                <a:gd name="T13" fmla="*/ 160 h 172"/>
                <a:gd name="T14" fmla="*/ 27 w 178"/>
                <a:gd name="T15" fmla="*/ 154 h 172"/>
                <a:gd name="T16" fmla="*/ 16 w 178"/>
                <a:gd name="T17" fmla="*/ 108 h 172"/>
                <a:gd name="T18" fmla="*/ 31 w 178"/>
                <a:gd name="T19" fmla="*/ 67 h 172"/>
                <a:gd name="T20" fmla="*/ 31 w 178"/>
                <a:gd name="T21" fmla="*/ 64 h 172"/>
                <a:gd name="T22" fmla="*/ 29 w 178"/>
                <a:gd name="T23" fmla="*/ 55 h 172"/>
                <a:gd name="T24" fmla="*/ 31 w 178"/>
                <a:gd name="T25" fmla="*/ 63 h 172"/>
                <a:gd name="T26" fmla="*/ 32 w 178"/>
                <a:gd name="T27" fmla="*/ 56 h 172"/>
                <a:gd name="T28" fmla="*/ 33 w 178"/>
                <a:gd name="T29" fmla="*/ 65 h 172"/>
                <a:gd name="T30" fmla="*/ 35 w 178"/>
                <a:gd name="T31" fmla="*/ 58 h 172"/>
                <a:gd name="T32" fmla="*/ 46 w 178"/>
                <a:gd name="T33" fmla="*/ 85 h 172"/>
                <a:gd name="T34" fmla="*/ 49 w 178"/>
                <a:gd name="T35" fmla="*/ 109 h 172"/>
                <a:gd name="T36" fmla="*/ 47 w 178"/>
                <a:gd name="T37" fmla="*/ 163 h 172"/>
                <a:gd name="T38" fmla="*/ 66 w 178"/>
                <a:gd name="T39" fmla="*/ 172 h 172"/>
                <a:gd name="T40" fmla="*/ 89 w 178"/>
                <a:gd name="T41" fmla="*/ 129 h 172"/>
                <a:gd name="T42" fmla="*/ 101 w 178"/>
                <a:gd name="T43" fmla="*/ 162 h 172"/>
                <a:gd name="T44" fmla="*/ 132 w 178"/>
                <a:gd name="T45" fmla="*/ 148 h 172"/>
                <a:gd name="T46" fmla="*/ 126 w 178"/>
                <a:gd name="T47" fmla="*/ 110 h 172"/>
                <a:gd name="T48" fmla="*/ 136 w 178"/>
                <a:gd name="T49" fmla="*/ 64 h 172"/>
                <a:gd name="T50" fmla="*/ 133 w 178"/>
                <a:gd name="T51" fmla="*/ 58 h 172"/>
                <a:gd name="T52" fmla="*/ 135 w 178"/>
                <a:gd name="T53" fmla="*/ 60 h 172"/>
                <a:gd name="T54" fmla="*/ 135 w 178"/>
                <a:gd name="T55" fmla="*/ 51 h 172"/>
                <a:gd name="T56" fmla="*/ 137 w 178"/>
                <a:gd name="T57" fmla="*/ 60 h 172"/>
                <a:gd name="T58" fmla="*/ 140 w 178"/>
                <a:gd name="T59" fmla="*/ 51 h 172"/>
                <a:gd name="T60" fmla="*/ 142 w 178"/>
                <a:gd name="T61" fmla="*/ 62 h 172"/>
                <a:gd name="T62" fmla="*/ 163 w 178"/>
                <a:gd name="T63" fmla="*/ 110 h 172"/>
                <a:gd name="T64" fmla="*/ 160 w 178"/>
                <a:gd name="T65" fmla="*/ 153 h 172"/>
                <a:gd name="T66" fmla="*/ 162 w 178"/>
                <a:gd name="T67" fmla="*/ 163 h 172"/>
                <a:gd name="T68" fmla="*/ 169 w 178"/>
                <a:gd name="T69" fmla="*/ 167 h 172"/>
                <a:gd name="T70" fmla="*/ 175 w 178"/>
                <a:gd name="T71" fmla="*/ 160 h 172"/>
                <a:gd name="T72" fmla="*/ 177 w 178"/>
                <a:gd name="T73" fmla="*/ 110 h 172"/>
                <a:gd name="T74" fmla="*/ 157 w 178"/>
                <a:gd name="T75" fmla="*/ 4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8" h="172">
                  <a:moveTo>
                    <a:pt x="157" y="44"/>
                  </a:moveTo>
                  <a:cubicBezTo>
                    <a:pt x="157" y="44"/>
                    <a:pt x="155" y="29"/>
                    <a:pt x="144" y="7"/>
                  </a:cubicBezTo>
                  <a:cubicBezTo>
                    <a:pt x="133" y="4"/>
                    <a:pt x="107" y="0"/>
                    <a:pt x="10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2" y="0"/>
                    <a:pt x="20" y="9"/>
                    <a:pt x="19" y="10"/>
                  </a:cubicBezTo>
                  <a:cubicBezTo>
                    <a:pt x="17" y="12"/>
                    <a:pt x="0" y="104"/>
                    <a:pt x="0" y="104"/>
                  </a:cubicBezTo>
                  <a:cubicBezTo>
                    <a:pt x="2" y="160"/>
                    <a:pt x="2" y="160"/>
                    <a:pt x="2" y="160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53" y="168"/>
                    <a:pt x="60" y="172"/>
                    <a:pt x="66" y="172"/>
                  </a:cubicBezTo>
                  <a:cubicBezTo>
                    <a:pt x="77" y="172"/>
                    <a:pt x="84" y="155"/>
                    <a:pt x="89" y="129"/>
                  </a:cubicBezTo>
                  <a:cubicBezTo>
                    <a:pt x="92" y="144"/>
                    <a:pt x="96" y="155"/>
                    <a:pt x="101" y="162"/>
                  </a:cubicBezTo>
                  <a:cubicBezTo>
                    <a:pt x="110" y="161"/>
                    <a:pt x="131" y="156"/>
                    <a:pt x="132" y="148"/>
                  </a:cubicBezTo>
                  <a:cubicBezTo>
                    <a:pt x="132" y="137"/>
                    <a:pt x="124" y="117"/>
                    <a:pt x="126" y="110"/>
                  </a:cubicBezTo>
                  <a:cubicBezTo>
                    <a:pt x="127" y="104"/>
                    <a:pt x="136" y="64"/>
                    <a:pt x="136" y="64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5" y="51"/>
                    <a:pt x="135" y="51"/>
                    <a:pt x="135" y="51"/>
                  </a:cubicBezTo>
                  <a:cubicBezTo>
                    <a:pt x="137" y="60"/>
                    <a:pt x="137" y="60"/>
                    <a:pt x="137" y="60"/>
                  </a:cubicBezTo>
                  <a:cubicBezTo>
                    <a:pt x="140" y="51"/>
                    <a:pt x="140" y="51"/>
                    <a:pt x="140" y="51"/>
                  </a:cubicBezTo>
                  <a:cubicBezTo>
                    <a:pt x="142" y="62"/>
                    <a:pt x="142" y="62"/>
                    <a:pt x="142" y="62"/>
                  </a:cubicBezTo>
                  <a:cubicBezTo>
                    <a:pt x="163" y="110"/>
                    <a:pt x="163" y="110"/>
                    <a:pt x="163" y="110"/>
                  </a:cubicBezTo>
                  <a:cubicBezTo>
                    <a:pt x="163" y="110"/>
                    <a:pt x="157" y="145"/>
                    <a:pt x="160" y="153"/>
                  </a:cubicBezTo>
                  <a:cubicBezTo>
                    <a:pt x="161" y="155"/>
                    <a:pt x="161" y="159"/>
                    <a:pt x="162" y="163"/>
                  </a:cubicBezTo>
                  <a:cubicBezTo>
                    <a:pt x="169" y="167"/>
                    <a:pt x="169" y="167"/>
                    <a:pt x="169" y="167"/>
                  </a:cubicBezTo>
                  <a:cubicBezTo>
                    <a:pt x="172" y="165"/>
                    <a:pt x="174" y="162"/>
                    <a:pt x="175" y="160"/>
                  </a:cubicBezTo>
                  <a:cubicBezTo>
                    <a:pt x="176" y="154"/>
                    <a:pt x="178" y="117"/>
                    <a:pt x="177" y="110"/>
                  </a:cubicBezTo>
                  <a:cubicBezTo>
                    <a:pt x="175" y="103"/>
                    <a:pt x="157" y="45"/>
                    <a:pt x="157" y="44"/>
                  </a:cubicBezTo>
                </a:path>
              </a:pathLst>
            </a:custGeom>
            <a:solidFill>
              <a:srgbClr val="B1AB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7" name="Freeform 1751"/>
            <p:cNvSpPr>
              <a:spLocks/>
            </p:cNvSpPr>
            <p:nvPr/>
          </p:nvSpPr>
          <p:spPr bwMode="auto">
            <a:xfrm>
              <a:off x="4010126" y="2809094"/>
              <a:ext cx="134552" cy="574768"/>
            </a:xfrm>
            <a:custGeom>
              <a:avLst/>
              <a:gdLst>
                <a:gd name="T0" fmla="*/ 0 w 39"/>
                <a:gd name="T1" fmla="*/ 0 h 166"/>
                <a:gd name="T2" fmla="*/ 13 w 39"/>
                <a:gd name="T3" fmla="*/ 37 h 166"/>
                <a:gd name="T4" fmla="*/ 33 w 39"/>
                <a:gd name="T5" fmla="*/ 103 h 166"/>
                <a:gd name="T6" fmla="*/ 31 w 39"/>
                <a:gd name="T7" fmla="*/ 153 h 166"/>
                <a:gd name="T8" fmla="*/ 25 w 39"/>
                <a:gd name="T9" fmla="*/ 160 h 166"/>
                <a:gd name="T10" fmla="*/ 36 w 39"/>
                <a:gd name="T11" fmla="*/ 166 h 166"/>
                <a:gd name="T12" fmla="*/ 39 w 39"/>
                <a:gd name="T13" fmla="*/ 100 h 166"/>
                <a:gd name="T14" fmla="*/ 5 w 39"/>
                <a:gd name="T15" fmla="*/ 2 h 166"/>
                <a:gd name="T16" fmla="*/ 0 w 39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66">
                  <a:moveTo>
                    <a:pt x="0" y="0"/>
                  </a:moveTo>
                  <a:cubicBezTo>
                    <a:pt x="11" y="22"/>
                    <a:pt x="13" y="37"/>
                    <a:pt x="13" y="37"/>
                  </a:cubicBezTo>
                  <a:cubicBezTo>
                    <a:pt x="13" y="38"/>
                    <a:pt x="31" y="96"/>
                    <a:pt x="33" y="103"/>
                  </a:cubicBezTo>
                  <a:cubicBezTo>
                    <a:pt x="34" y="110"/>
                    <a:pt x="32" y="147"/>
                    <a:pt x="31" y="153"/>
                  </a:cubicBezTo>
                  <a:cubicBezTo>
                    <a:pt x="30" y="155"/>
                    <a:pt x="28" y="158"/>
                    <a:pt x="25" y="160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39" y="100"/>
                    <a:pt x="8" y="4"/>
                    <a:pt x="5" y="2"/>
                  </a:cubicBezTo>
                  <a:cubicBezTo>
                    <a:pt x="5" y="1"/>
                    <a:pt x="3" y="1"/>
                    <a:pt x="0" y="0"/>
                  </a:cubicBezTo>
                  <a:close/>
                </a:path>
              </a:pathLst>
            </a:custGeom>
            <a:solidFill>
              <a:srgbClr val="9E96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8" name="Freeform 1752"/>
            <p:cNvSpPr>
              <a:spLocks/>
            </p:cNvSpPr>
            <p:nvPr/>
          </p:nvSpPr>
          <p:spPr bwMode="auto">
            <a:xfrm>
              <a:off x="3860950" y="2961196"/>
              <a:ext cx="214990" cy="410967"/>
            </a:xfrm>
            <a:custGeom>
              <a:avLst/>
              <a:gdLst>
                <a:gd name="T0" fmla="*/ 41 w 62"/>
                <a:gd name="T1" fmla="*/ 11 h 119"/>
                <a:gd name="T2" fmla="*/ 39 w 62"/>
                <a:gd name="T3" fmla="*/ 0 h 119"/>
                <a:gd name="T4" fmla="*/ 36 w 62"/>
                <a:gd name="T5" fmla="*/ 9 h 119"/>
                <a:gd name="T6" fmla="*/ 34 w 62"/>
                <a:gd name="T7" fmla="*/ 0 h 119"/>
                <a:gd name="T8" fmla="*/ 34 w 62"/>
                <a:gd name="T9" fmla="*/ 9 h 119"/>
                <a:gd name="T10" fmla="*/ 32 w 62"/>
                <a:gd name="T11" fmla="*/ 7 h 119"/>
                <a:gd name="T12" fmla="*/ 27 w 62"/>
                <a:gd name="T13" fmla="*/ 15 h 119"/>
                <a:gd name="T14" fmla="*/ 17 w 62"/>
                <a:gd name="T15" fmla="*/ 59 h 119"/>
                <a:gd name="T16" fmla="*/ 31 w 62"/>
                <a:gd name="T17" fmla="*/ 97 h 119"/>
                <a:gd name="T18" fmla="*/ 0 w 62"/>
                <a:gd name="T19" fmla="*/ 111 h 119"/>
                <a:gd name="T20" fmla="*/ 13 w 62"/>
                <a:gd name="T21" fmla="*/ 119 h 119"/>
                <a:gd name="T22" fmla="*/ 43 w 62"/>
                <a:gd name="T23" fmla="*/ 104 h 119"/>
                <a:gd name="T24" fmla="*/ 31 w 62"/>
                <a:gd name="T25" fmla="*/ 59 h 119"/>
                <a:gd name="T26" fmla="*/ 40 w 62"/>
                <a:gd name="T27" fmla="*/ 15 h 119"/>
                <a:gd name="T28" fmla="*/ 57 w 62"/>
                <a:gd name="T29" fmla="*/ 60 h 119"/>
                <a:gd name="T30" fmla="*/ 51 w 62"/>
                <a:gd name="T31" fmla="*/ 105 h 119"/>
                <a:gd name="T32" fmla="*/ 61 w 62"/>
                <a:gd name="T33" fmla="*/ 112 h 119"/>
                <a:gd name="T34" fmla="*/ 59 w 62"/>
                <a:gd name="T35" fmla="*/ 102 h 119"/>
                <a:gd name="T36" fmla="*/ 62 w 62"/>
                <a:gd name="T37" fmla="*/ 59 h 119"/>
                <a:gd name="T38" fmla="*/ 41 w 62"/>
                <a:gd name="T39" fmla="*/ 1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119">
                  <a:moveTo>
                    <a:pt x="41" y="11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4" y="51"/>
                    <a:pt x="17" y="59"/>
                  </a:cubicBezTo>
                  <a:cubicBezTo>
                    <a:pt x="13" y="65"/>
                    <a:pt x="31" y="86"/>
                    <a:pt x="31" y="97"/>
                  </a:cubicBezTo>
                  <a:cubicBezTo>
                    <a:pt x="30" y="105"/>
                    <a:pt x="9" y="110"/>
                    <a:pt x="0" y="111"/>
                  </a:cubicBezTo>
                  <a:cubicBezTo>
                    <a:pt x="4" y="117"/>
                    <a:pt x="8" y="119"/>
                    <a:pt x="13" y="119"/>
                  </a:cubicBezTo>
                  <a:cubicBezTo>
                    <a:pt x="22" y="119"/>
                    <a:pt x="43" y="104"/>
                    <a:pt x="43" y="104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0" y="108"/>
                    <a:pt x="60" y="104"/>
                    <a:pt x="59" y="102"/>
                  </a:cubicBezTo>
                  <a:cubicBezTo>
                    <a:pt x="56" y="94"/>
                    <a:pt x="62" y="59"/>
                    <a:pt x="62" y="59"/>
                  </a:cubicBezTo>
                  <a:cubicBezTo>
                    <a:pt x="41" y="11"/>
                    <a:pt x="41" y="11"/>
                    <a:pt x="41" y="11"/>
                  </a:cubicBezTo>
                </a:path>
              </a:pathLst>
            </a:custGeom>
            <a:solidFill>
              <a:srgbClr val="9E96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9" name="Freeform 1753"/>
            <p:cNvSpPr>
              <a:spLocks/>
            </p:cNvSpPr>
            <p:nvPr/>
          </p:nvSpPr>
          <p:spPr bwMode="auto">
            <a:xfrm>
              <a:off x="3741024" y="27915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1AB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0" name="Freeform 1754"/>
            <p:cNvSpPr>
              <a:spLocks/>
            </p:cNvSpPr>
            <p:nvPr/>
          </p:nvSpPr>
          <p:spPr bwMode="auto">
            <a:xfrm>
              <a:off x="3875574" y="27915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AB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1" name="Freeform 1755"/>
            <p:cNvSpPr>
              <a:spLocks/>
            </p:cNvSpPr>
            <p:nvPr/>
          </p:nvSpPr>
          <p:spPr bwMode="auto">
            <a:xfrm>
              <a:off x="3781974" y="2812020"/>
              <a:ext cx="55575" cy="266178"/>
            </a:xfrm>
            <a:custGeom>
              <a:avLst/>
              <a:gdLst>
                <a:gd name="T0" fmla="*/ 15 w 16"/>
                <a:gd name="T1" fmla="*/ 6 h 77"/>
                <a:gd name="T2" fmla="*/ 8 w 16"/>
                <a:gd name="T3" fmla="*/ 0 h 77"/>
                <a:gd name="T4" fmla="*/ 1 w 16"/>
                <a:gd name="T5" fmla="*/ 6 h 77"/>
                <a:gd name="T6" fmla="*/ 5 w 16"/>
                <a:gd name="T7" fmla="*/ 14 h 77"/>
                <a:gd name="T8" fmla="*/ 0 w 16"/>
                <a:gd name="T9" fmla="*/ 40 h 77"/>
                <a:gd name="T10" fmla="*/ 8 w 16"/>
                <a:gd name="T11" fmla="*/ 77 h 77"/>
                <a:gd name="T12" fmla="*/ 16 w 16"/>
                <a:gd name="T13" fmla="*/ 40 h 77"/>
                <a:gd name="T14" fmla="*/ 11 w 16"/>
                <a:gd name="T15" fmla="*/ 14 h 77"/>
                <a:gd name="T16" fmla="*/ 15 w 16"/>
                <a:gd name="T17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77">
                  <a:moveTo>
                    <a:pt x="15" y="6"/>
                  </a:moveTo>
                  <a:cubicBezTo>
                    <a:pt x="15" y="2"/>
                    <a:pt x="8" y="0"/>
                    <a:pt x="8" y="0"/>
                  </a:cubicBezTo>
                  <a:cubicBezTo>
                    <a:pt x="8" y="0"/>
                    <a:pt x="1" y="1"/>
                    <a:pt x="1" y="6"/>
                  </a:cubicBezTo>
                  <a:cubicBezTo>
                    <a:pt x="1" y="10"/>
                    <a:pt x="5" y="14"/>
                    <a:pt x="5" y="1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5" y="11"/>
                    <a:pt x="15" y="6"/>
                  </a:cubicBezTo>
                  <a:close/>
                </a:path>
              </a:pathLst>
            </a:custGeom>
            <a:solidFill>
              <a:srgbClr val="EE8B6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2" name="Freeform 1756"/>
            <p:cNvSpPr>
              <a:spLocks/>
            </p:cNvSpPr>
            <p:nvPr/>
          </p:nvSpPr>
          <p:spPr bwMode="auto">
            <a:xfrm>
              <a:off x="3730785" y="2784231"/>
              <a:ext cx="78975" cy="166727"/>
            </a:xfrm>
            <a:custGeom>
              <a:avLst/>
              <a:gdLst>
                <a:gd name="T0" fmla="*/ 23 w 23"/>
                <a:gd name="T1" fmla="*/ 8 h 48"/>
                <a:gd name="T2" fmla="*/ 19 w 23"/>
                <a:gd name="T3" fmla="*/ 0 h 48"/>
                <a:gd name="T4" fmla="*/ 0 w 23"/>
                <a:gd name="T5" fmla="*/ 1 h 48"/>
                <a:gd name="T6" fmla="*/ 15 w 23"/>
                <a:gd name="T7" fmla="*/ 48 h 48"/>
                <a:gd name="T8" fmla="*/ 20 w 23"/>
                <a:gd name="T9" fmla="*/ 22 h 48"/>
                <a:gd name="T10" fmla="*/ 16 w 23"/>
                <a:gd name="T11" fmla="*/ 14 h 48"/>
                <a:gd name="T12" fmla="*/ 23 w 23"/>
                <a:gd name="T13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48">
                  <a:moveTo>
                    <a:pt x="23" y="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16" y="18"/>
                    <a:pt x="16" y="14"/>
                  </a:cubicBezTo>
                  <a:cubicBezTo>
                    <a:pt x="16" y="9"/>
                    <a:pt x="23" y="8"/>
                    <a:pt x="2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3" name="Freeform 1757"/>
            <p:cNvSpPr>
              <a:spLocks/>
            </p:cNvSpPr>
            <p:nvPr/>
          </p:nvSpPr>
          <p:spPr bwMode="auto">
            <a:xfrm>
              <a:off x="3809762" y="2791544"/>
              <a:ext cx="76051" cy="162339"/>
            </a:xfrm>
            <a:custGeom>
              <a:avLst/>
              <a:gdLst>
                <a:gd name="T0" fmla="*/ 0 w 22"/>
                <a:gd name="T1" fmla="*/ 7 h 47"/>
                <a:gd name="T2" fmla="*/ 7 w 22"/>
                <a:gd name="T3" fmla="*/ 13 h 47"/>
                <a:gd name="T4" fmla="*/ 3 w 22"/>
                <a:gd name="T5" fmla="*/ 20 h 47"/>
                <a:gd name="T6" fmla="*/ 8 w 22"/>
                <a:gd name="T7" fmla="*/ 47 h 47"/>
                <a:gd name="T8" fmla="*/ 22 w 22"/>
                <a:gd name="T9" fmla="*/ 0 h 47"/>
                <a:gd name="T10" fmla="*/ 5 w 22"/>
                <a:gd name="T11" fmla="*/ 0 h 47"/>
                <a:gd name="T12" fmla="*/ 0 w 22"/>
                <a:gd name="T13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7">
                  <a:moveTo>
                    <a:pt x="0" y="7"/>
                  </a:moveTo>
                  <a:cubicBezTo>
                    <a:pt x="0" y="7"/>
                    <a:pt x="7" y="8"/>
                    <a:pt x="7" y="13"/>
                  </a:cubicBezTo>
                  <a:cubicBezTo>
                    <a:pt x="7" y="17"/>
                    <a:pt x="3" y="20"/>
                    <a:pt x="3" y="20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4" name="Freeform 1758"/>
            <p:cNvSpPr>
              <a:spLocks/>
            </p:cNvSpPr>
            <p:nvPr/>
          </p:nvSpPr>
          <p:spPr bwMode="auto">
            <a:xfrm>
              <a:off x="3741024" y="2702331"/>
              <a:ext cx="134552" cy="109689"/>
            </a:xfrm>
            <a:custGeom>
              <a:avLst/>
              <a:gdLst>
                <a:gd name="T0" fmla="*/ 1 w 39"/>
                <a:gd name="T1" fmla="*/ 2 h 32"/>
                <a:gd name="T2" fmla="*/ 0 w 39"/>
                <a:gd name="T3" fmla="*/ 24 h 32"/>
                <a:gd name="T4" fmla="*/ 19 w 39"/>
                <a:gd name="T5" fmla="*/ 32 h 32"/>
                <a:gd name="T6" fmla="*/ 39 w 39"/>
                <a:gd name="T7" fmla="*/ 24 h 32"/>
                <a:gd name="T8" fmla="*/ 37 w 39"/>
                <a:gd name="T9" fmla="*/ 0 h 32"/>
                <a:gd name="T10" fmla="*/ 1 w 39"/>
                <a:gd name="T1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2">
                  <a:moveTo>
                    <a:pt x="1" y="2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5" y="32"/>
                    <a:pt x="19" y="32"/>
                  </a:cubicBezTo>
                  <a:cubicBezTo>
                    <a:pt x="34" y="32"/>
                    <a:pt x="39" y="24"/>
                    <a:pt x="39" y="24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C39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5" name="Freeform 1759"/>
            <p:cNvSpPr>
              <a:spLocks/>
            </p:cNvSpPr>
            <p:nvPr/>
          </p:nvSpPr>
          <p:spPr bwMode="auto">
            <a:xfrm>
              <a:off x="3695686" y="2497579"/>
              <a:ext cx="103839" cy="255940"/>
            </a:xfrm>
            <a:custGeom>
              <a:avLst/>
              <a:gdLst>
                <a:gd name="T0" fmla="*/ 17 w 30"/>
                <a:gd name="T1" fmla="*/ 59 h 74"/>
                <a:gd name="T2" fmla="*/ 11 w 30"/>
                <a:gd name="T3" fmla="*/ 42 h 74"/>
                <a:gd name="T4" fmla="*/ 7 w 30"/>
                <a:gd name="T5" fmla="*/ 29 h 74"/>
                <a:gd name="T6" fmla="*/ 10 w 30"/>
                <a:gd name="T7" fmla="*/ 23 h 74"/>
                <a:gd name="T8" fmla="*/ 9 w 30"/>
                <a:gd name="T9" fmla="*/ 0 h 74"/>
                <a:gd name="T10" fmla="*/ 8 w 30"/>
                <a:gd name="T11" fmla="*/ 0 h 74"/>
                <a:gd name="T12" fmla="*/ 0 w 30"/>
                <a:gd name="T13" fmla="*/ 21 h 74"/>
                <a:gd name="T14" fmla="*/ 6 w 30"/>
                <a:gd name="T15" fmla="*/ 54 h 74"/>
                <a:gd name="T16" fmla="*/ 30 w 30"/>
                <a:gd name="T17" fmla="*/ 74 h 74"/>
                <a:gd name="T18" fmla="*/ 17 w 30"/>
                <a:gd name="T19" fmla="*/ 5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74">
                  <a:moveTo>
                    <a:pt x="17" y="59"/>
                  </a:moveTo>
                  <a:cubicBezTo>
                    <a:pt x="14" y="52"/>
                    <a:pt x="16" y="48"/>
                    <a:pt x="11" y="42"/>
                  </a:cubicBezTo>
                  <a:cubicBezTo>
                    <a:pt x="7" y="36"/>
                    <a:pt x="8" y="32"/>
                    <a:pt x="7" y="29"/>
                  </a:cubicBezTo>
                  <a:cubicBezTo>
                    <a:pt x="6" y="26"/>
                    <a:pt x="9" y="25"/>
                    <a:pt x="10" y="23"/>
                  </a:cubicBezTo>
                  <a:cubicBezTo>
                    <a:pt x="11" y="2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6"/>
                    <a:pt x="0" y="13"/>
                    <a:pt x="0" y="21"/>
                  </a:cubicBezTo>
                  <a:cubicBezTo>
                    <a:pt x="0" y="30"/>
                    <a:pt x="2" y="43"/>
                    <a:pt x="6" y="54"/>
                  </a:cubicBezTo>
                  <a:cubicBezTo>
                    <a:pt x="9" y="65"/>
                    <a:pt x="21" y="73"/>
                    <a:pt x="30" y="74"/>
                  </a:cubicBezTo>
                  <a:cubicBezTo>
                    <a:pt x="25" y="72"/>
                    <a:pt x="21" y="67"/>
                    <a:pt x="17" y="59"/>
                  </a:cubicBezTo>
                  <a:close/>
                </a:path>
              </a:pathLst>
            </a:custGeom>
            <a:solidFill>
              <a:srgbClr val="D2A8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6" name="Freeform 1760"/>
            <p:cNvSpPr>
              <a:spLocks/>
            </p:cNvSpPr>
            <p:nvPr/>
          </p:nvSpPr>
          <p:spPr bwMode="auto">
            <a:xfrm>
              <a:off x="3702998" y="2459554"/>
              <a:ext cx="213527" cy="296891"/>
            </a:xfrm>
            <a:custGeom>
              <a:avLst/>
              <a:gdLst>
                <a:gd name="T0" fmla="*/ 30 w 62"/>
                <a:gd name="T1" fmla="*/ 0 h 86"/>
                <a:gd name="T2" fmla="*/ 6 w 62"/>
                <a:gd name="T3" fmla="*/ 12 h 86"/>
                <a:gd name="T4" fmla="*/ 0 w 62"/>
                <a:gd name="T5" fmla="*/ 18 h 86"/>
                <a:gd name="T6" fmla="*/ 5 w 62"/>
                <a:gd name="T7" fmla="*/ 34 h 86"/>
                <a:gd name="T8" fmla="*/ 4 w 62"/>
                <a:gd name="T9" fmla="*/ 43 h 86"/>
                <a:gd name="T10" fmla="*/ 9 w 62"/>
                <a:gd name="T11" fmla="*/ 62 h 86"/>
                <a:gd name="T12" fmla="*/ 15 w 62"/>
                <a:gd name="T13" fmla="*/ 76 h 86"/>
                <a:gd name="T14" fmla="*/ 28 w 62"/>
                <a:gd name="T15" fmla="*/ 86 h 86"/>
                <a:gd name="T16" fmla="*/ 30 w 62"/>
                <a:gd name="T17" fmla="*/ 86 h 86"/>
                <a:gd name="T18" fmla="*/ 56 w 62"/>
                <a:gd name="T19" fmla="*/ 65 h 86"/>
                <a:gd name="T20" fmla="*/ 62 w 62"/>
                <a:gd name="T21" fmla="*/ 33 h 86"/>
                <a:gd name="T22" fmla="*/ 30 w 62"/>
                <a:gd name="T2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86">
                  <a:moveTo>
                    <a:pt x="30" y="0"/>
                  </a:moveTo>
                  <a:cubicBezTo>
                    <a:pt x="20" y="0"/>
                    <a:pt x="11" y="5"/>
                    <a:pt x="6" y="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7" y="32"/>
                    <a:pt x="5" y="34"/>
                  </a:cubicBezTo>
                  <a:cubicBezTo>
                    <a:pt x="4" y="36"/>
                    <a:pt x="2" y="40"/>
                    <a:pt x="4" y="43"/>
                  </a:cubicBezTo>
                  <a:cubicBezTo>
                    <a:pt x="5" y="46"/>
                    <a:pt x="1" y="51"/>
                    <a:pt x="9" y="62"/>
                  </a:cubicBezTo>
                  <a:cubicBezTo>
                    <a:pt x="13" y="68"/>
                    <a:pt x="11" y="68"/>
                    <a:pt x="15" y="76"/>
                  </a:cubicBezTo>
                  <a:cubicBezTo>
                    <a:pt x="18" y="84"/>
                    <a:pt x="23" y="83"/>
                    <a:pt x="28" y="86"/>
                  </a:cubicBezTo>
                  <a:cubicBezTo>
                    <a:pt x="29" y="86"/>
                    <a:pt x="29" y="86"/>
                    <a:pt x="30" y="86"/>
                  </a:cubicBezTo>
                  <a:cubicBezTo>
                    <a:pt x="39" y="86"/>
                    <a:pt x="53" y="77"/>
                    <a:pt x="56" y="65"/>
                  </a:cubicBezTo>
                  <a:cubicBezTo>
                    <a:pt x="60" y="52"/>
                    <a:pt x="62" y="41"/>
                    <a:pt x="62" y="33"/>
                  </a:cubicBezTo>
                  <a:cubicBezTo>
                    <a:pt x="62" y="21"/>
                    <a:pt x="52" y="0"/>
                    <a:pt x="30" y="0"/>
                  </a:cubicBezTo>
                  <a:close/>
                </a:path>
              </a:pathLst>
            </a:custGeom>
            <a:solidFill>
              <a:srgbClr val="EBC3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7" name="Freeform 1761"/>
            <p:cNvSpPr>
              <a:spLocks/>
            </p:cNvSpPr>
            <p:nvPr/>
          </p:nvSpPr>
          <p:spPr bwMode="auto">
            <a:xfrm>
              <a:off x="3906288" y="2580943"/>
              <a:ext cx="35100" cy="65814"/>
            </a:xfrm>
            <a:custGeom>
              <a:avLst/>
              <a:gdLst>
                <a:gd name="T0" fmla="*/ 5 w 10"/>
                <a:gd name="T1" fmla="*/ 0 h 19"/>
                <a:gd name="T2" fmla="*/ 0 w 10"/>
                <a:gd name="T3" fmla="*/ 7 h 19"/>
                <a:gd name="T4" fmla="*/ 2 w 10"/>
                <a:gd name="T5" fmla="*/ 18 h 19"/>
                <a:gd name="T6" fmla="*/ 7 w 10"/>
                <a:gd name="T7" fmla="*/ 10 h 19"/>
                <a:gd name="T8" fmla="*/ 5 w 1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9">
                  <a:moveTo>
                    <a:pt x="5" y="0"/>
                  </a:moveTo>
                  <a:cubicBezTo>
                    <a:pt x="1" y="0"/>
                    <a:pt x="0" y="5"/>
                    <a:pt x="0" y="7"/>
                  </a:cubicBezTo>
                  <a:cubicBezTo>
                    <a:pt x="0" y="10"/>
                    <a:pt x="0" y="18"/>
                    <a:pt x="2" y="18"/>
                  </a:cubicBezTo>
                  <a:cubicBezTo>
                    <a:pt x="4" y="19"/>
                    <a:pt x="6" y="14"/>
                    <a:pt x="7" y="10"/>
                  </a:cubicBezTo>
                  <a:cubicBezTo>
                    <a:pt x="8" y="5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E5AF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8" name="Freeform 1762"/>
            <p:cNvSpPr>
              <a:spLocks/>
            </p:cNvSpPr>
            <p:nvPr/>
          </p:nvSpPr>
          <p:spPr bwMode="auto">
            <a:xfrm>
              <a:off x="3799525" y="2560467"/>
              <a:ext cx="121389" cy="195977"/>
            </a:xfrm>
            <a:custGeom>
              <a:avLst/>
              <a:gdLst>
                <a:gd name="T0" fmla="*/ 24 w 35"/>
                <a:gd name="T1" fmla="*/ 0 h 57"/>
                <a:gd name="T2" fmla="*/ 24 w 35"/>
                <a:gd name="T3" fmla="*/ 1 h 57"/>
                <a:gd name="T4" fmla="*/ 27 w 35"/>
                <a:gd name="T5" fmla="*/ 12 h 57"/>
                <a:gd name="T6" fmla="*/ 22 w 35"/>
                <a:gd name="T7" fmla="*/ 27 h 57"/>
                <a:gd name="T8" fmla="*/ 18 w 35"/>
                <a:gd name="T9" fmla="*/ 38 h 57"/>
                <a:gd name="T10" fmla="*/ 6 w 35"/>
                <a:gd name="T11" fmla="*/ 55 h 57"/>
                <a:gd name="T12" fmla="*/ 3 w 35"/>
                <a:gd name="T13" fmla="*/ 55 h 57"/>
                <a:gd name="T14" fmla="*/ 0 w 35"/>
                <a:gd name="T15" fmla="*/ 57 h 57"/>
                <a:gd name="T16" fmla="*/ 2 w 35"/>
                <a:gd name="T17" fmla="*/ 57 h 57"/>
                <a:gd name="T18" fmla="*/ 28 w 35"/>
                <a:gd name="T19" fmla="*/ 36 h 57"/>
                <a:gd name="T20" fmla="*/ 32 w 35"/>
                <a:gd name="T21" fmla="*/ 23 h 57"/>
                <a:gd name="T22" fmla="*/ 32 w 35"/>
                <a:gd name="T23" fmla="*/ 17 h 57"/>
                <a:gd name="T24" fmla="*/ 34 w 35"/>
                <a:gd name="T25" fmla="*/ 7 h 57"/>
                <a:gd name="T26" fmla="*/ 35 w 35"/>
                <a:gd name="T27" fmla="*/ 6 h 57"/>
                <a:gd name="T28" fmla="*/ 35 w 35"/>
                <a:gd name="T29" fmla="*/ 4 h 57"/>
                <a:gd name="T30" fmla="*/ 35 w 35"/>
                <a:gd name="T31" fmla="*/ 0 h 57"/>
                <a:gd name="T32" fmla="*/ 24 w 35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57">
                  <a:moveTo>
                    <a:pt x="24" y="0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4" y="4"/>
                    <a:pt x="29" y="8"/>
                    <a:pt x="27" y="12"/>
                  </a:cubicBezTo>
                  <a:cubicBezTo>
                    <a:pt x="26" y="16"/>
                    <a:pt x="26" y="24"/>
                    <a:pt x="22" y="27"/>
                  </a:cubicBezTo>
                  <a:cubicBezTo>
                    <a:pt x="18" y="31"/>
                    <a:pt x="20" y="32"/>
                    <a:pt x="18" y="38"/>
                  </a:cubicBezTo>
                  <a:cubicBezTo>
                    <a:pt x="17" y="44"/>
                    <a:pt x="9" y="53"/>
                    <a:pt x="6" y="55"/>
                  </a:cubicBezTo>
                  <a:cubicBezTo>
                    <a:pt x="5" y="55"/>
                    <a:pt x="4" y="55"/>
                    <a:pt x="3" y="55"/>
                  </a:cubicBezTo>
                  <a:cubicBezTo>
                    <a:pt x="3" y="56"/>
                    <a:pt x="2" y="56"/>
                    <a:pt x="0" y="57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12" y="57"/>
                    <a:pt x="25" y="48"/>
                    <a:pt x="28" y="36"/>
                  </a:cubicBezTo>
                  <a:cubicBezTo>
                    <a:pt x="30" y="31"/>
                    <a:pt x="31" y="27"/>
                    <a:pt x="32" y="23"/>
                  </a:cubicBezTo>
                  <a:cubicBezTo>
                    <a:pt x="32" y="21"/>
                    <a:pt x="32" y="19"/>
                    <a:pt x="32" y="17"/>
                  </a:cubicBezTo>
                  <a:cubicBezTo>
                    <a:pt x="32" y="15"/>
                    <a:pt x="32" y="9"/>
                    <a:pt x="34" y="7"/>
                  </a:cubicBezTo>
                  <a:cubicBezTo>
                    <a:pt x="34" y="7"/>
                    <a:pt x="34" y="7"/>
                    <a:pt x="35" y="6"/>
                  </a:cubicBezTo>
                  <a:cubicBezTo>
                    <a:pt x="35" y="5"/>
                    <a:pt x="35" y="4"/>
                    <a:pt x="35" y="4"/>
                  </a:cubicBezTo>
                  <a:cubicBezTo>
                    <a:pt x="35" y="2"/>
                    <a:pt x="35" y="1"/>
                    <a:pt x="35" y="0"/>
                  </a:cubicBezTo>
                  <a:cubicBezTo>
                    <a:pt x="33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29A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9" name="Freeform 1763"/>
            <p:cNvSpPr>
              <a:spLocks/>
            </p:cNvSpPr>
            <p:nvPr/>
          </p:nvSpPr>
          <p:spPr bwMode="auto">
            <a:xfrm>
              <a:off x="3799525" y="2477104"/>
              <a:ext cx="131626" cy="279341"/>
            </a:xfrm>
            <a:custGeom>
              <a:avLst/>
              <a:gdLst>
                <a:gd name="T0" fmla="*/ 28 w 38"/>
                <a:gd name="T1" fmla="*/ 7 h 81"/>
                <a:gd name="T2" fmla="*/ 8 w 38"/>
                <a:gd name="T3" fmla="*/ 4 h 81"/>
                <a:gd name="T4" fmla="*/ 3 w 38"/>
                <a:gd name="T5" fmla="*/ 20 h 81"/>
                <a:gd name="T6" fmla="*/ 3 w 38"/>
                <a:gd name="T7" fmla="*/ 28 h 81"/>
                <a:gd name="T8" fmla="*/ 9 w 38"/>
                <a:gd name="T9" fmla="*/ 49 h 81"/>
                <a:gd name="T10" fmla="*/ 1 w 38"/>
                <a:gd name="T11" fmla="*/ 52 h 81"/>
                <a:gd name="T12" fmla="*/ 1 w 38"/>
                <a:gd name="T13" fmla="*/ 65 h 81"/>
                <a:gd name="T14" fmla="*/ 6 w 38"/>
                <a:gd name="T15" fmla="*/ 72 h 81"/>
                <a:gd name="T16" fmla="*/ 0 w 38"/>
                <a:gd name="T17" fmla="*/ 81 h 81"/>
                <a:gd name="T18" fmla="*/ 5 w 38"/>
                <a:gd name="T19" fmla="*/ 80 h 81"/>
                <a:gd name="T20" fmla="*/ 17 w 38"/>
                <a:gd name="T21" fmla="*/ 71 h 81"/>
                <a:gd name="T22" fmla="*/ 26 w 38"/>
                <a:gd name="T23" fmla="*/ 54 h 81"/>
                <a:gd name="T24" fmla="*/ 30 w 38"/>
                <a:gd name="T25" fmla="*/ 37 h 81"/>
                <a:gd name="T26" fmla="*/ 32 w 38"/>
                <a:gd name="T27" fmla="*/ 24 h 81"/>
                <a:gd name="T28" fmla="*/ 34 w 38"/>
                <a:gd name="T29" fmla="*/ 23 h 81"/>
                <a:gd name="T30" fmla="*/ 28 w 38"/>
                <a:gd name="T31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81">
                  <a:moveTo>
                    <a:pt x="28" y="7"/>
                  </a:moveTo>
                  <a:cubicBezTo>
                    <a:pt x="28" y="7"/>
                    <a:pt x="16" y="0"/>
                    <a:pt x="8" y="4"/>
                  </a:cubicBezTo>
                  <a:cubicBezTo>
                    <a:pt x="4" y="6"/>
                    <a:pt x="2" y="18"/>
                    <a:pt x="3" y="20"/>
                  </a:cubicBezTo>
                  <a:cubicBezTo>
                    <a:pt x="6" y="26"/>
                    <a:pt x="4" y="24"/>
                    <a:pt x="3" y="28"/>
                  </a:cubicBezTo>
                  <a:cubicBezTo>
                    <a:pt x="2" y="35"/>
                    <a:pt x="8" y="41"/>
                    <a:pt x="9" y="49"/>
                  </a:cubicBezTo>
                  <a:cubicBezTo>
                    <a:pt x="9" y="51"/>
                    <a:pt x="1" y="52"/>
                    <a:pt x="1" y="52"/>
                  </a:cubicBezTo>
                  <a:cubicBezTo>
                    <a:pt x="1" y="52"/>
                    <a:pt x="1" y="62"/>
                    <a:pt x="1" y="65"/>
                  </a:cubicBezTo>
                  <a:cubicBezTo>
                    <a:pt x="2" y="68"/>
                    <a:pt x="6" y="69"/>
                    <a:pt x="6" y="72"/>
                  </a:cubicBezTo>
                  <a:cubicBezTo>
                    <a:pt x="6" y="74"/>
                    <a:pt x="3" y="79"/>
                    <a:pt x="0" y="81"/>
                  </a:cubicBezTo>
                  <a:cubicBezTo>
                    <a:pt x="1" y="80"/>
                    <a:pt x="5" y="80"/>
                    <a:pt x="5" y="80"/>
                  </a:cubicBezTo>
                  <a:cubicBezTo>
                    <a:pt x="8" y="79"/>
                    <a:pt x="16" y="77"/>
                    <a:pt x="17" y="71"/>
                  </a:cubicBezTo>
                  <a:cubicBezTo>
                    <a:pt x="19" y="65"/>
                    <a:pt x="22" y="58"/>
                    <a:pt x="26" y="54"/>
                  </a:cubicBezTo>
                  <a:cubicBezTo>
                    <a:pt x="31" y="51"/>
                    <a:pt x="31" y="41"/>
                    <a:pt x="30" y="37"/>
                  </a:cubicBezTo>
                  <a:cubicBezTo>
                    <a:pt x="29" y="34"/>
                    <a:pt x="32" y="24"/>
                    <a:pt x="32" y="24"/>
                  </a:cubicBezTo>
                  <a:cubicBezTo>
                    <a:pt x="32" y="24"/>
                    <a:pt x="33" y="23"/>
                    <a:pt x="34" y="23"/>
                  </a:cubicBezTo>
                  <a:cubicBezTo>
                    <a:pt x="34" y="18"/>
                    <a:pt x="38" y="16"/>
                    <a:pt x="28" y="7"/>
                  </a:cubicBezTo>
                  <a:close/>
                </a:path>
              </a:pathLst>
            </a:custGeom>
            <a:solidFill>
              <a:srgbClr val="E5AF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0" name="Freeform 1764"/>
            <p:cNvSpPr>
              <a:spLocks/>
            </p:cNvSpPr>
            <p:nvPr/>
          </p:nvSpPr>
          <p:spPr bwMode="auto">
            <a:xfrm>
              <a:off x="3817075" y="2566317"/>
              <a:ext cx="71664" cy="17550"/>
            </a:xfrm>
            <a:custGeom>
              <a:avLst/>
              <a:gdLst>
                <a:gd name="T0" fmla="*/ 7 w 21"/>
                <a:gd name="T1" fmla="*/ 0 h 5"/>
                <a:gd name="T2" fmla="*/ 0 w 21"/>
                <a:gd name="T3" fmla="*/ 3 h 5"/>
                <a:gd name="T4" fmla="*/ 3 w 21"/>
                <a:gd name="T5" fmla="*/ 2 h 5"/>
                <a:gd name="T6" fmla="*/ 14 w 21"/>
                <a:gd name="T7" fmla="*/ 3 h 5"/>
                <a:gd name="T8" fmla="*/ 20 w 21"/>
                <a:gd name="T9" fmla="*/ 4 h 5"/>
                <a:gd name="T10" fmla="*/ 7 w 21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5">
                  <a:moveTo>
                    <a:pt x="7" y="0"/>
                  </a:moveTo>
                  <a:cubicBezTo>
                    <a:pt x="2" y="0"/>
                    <a:pt x="0" y="2"/>
                    <a:pt x="0" y="3"/>
                  </a:cubicBezTo>
                  <a:cubicBezTo>
                    <a:pt x="0" y="3"/>
                    <a:pt x="2" y="2"/>
                    <a:pt x="3" y="2"/>
                  </a:cubicBezTo>
                  <a:cubicBezTo>
                    <a:pt x="4" y="1"/>
                    <a:pt x="12" y="2"/>
                    <a:pt x="14" y="3"/>
                  </a:cubicBezTo>
                  <a:cubicBezTo>
                    <a:pt x="17" y="4"/>
                    <a:pt x="21" y="5"/>
                    <a:pt x="20" y="4"/>
                  </a:cubicBezTo>
                  <a:cubicBezTo>
                    <a:pt x="16" y="2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13111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1" name="Freeform 1765"/>
            <p:cNvSpPr>
              <a:spLocks/>
            </p:cNvSpPr>
            <p:nvPr/>
          </p:nvSpPr>
          <p:spPr bwMode="auto">
            <a:xfrm>
              <a:off x="3909213" y="2588254"/>
              <a:ext cx="27788" cy="48263"/>
            </a:xfrm>
            <a:custGeom>
              <a:avLst/>
              <a:gdLst>
                <a:gd name="T0" fmla="*/ 1 w 8"/>
                <a:gd name="T1" fmla="*/ 4 h 14"/>
                <a:gd name="T2" fmla="*/ 2 w 8"/>
                <a:gd name="T3" fmla="*/ 8 h 14"/>
                <a:gd name="T4" fmla="*/ 1 w 8"/>
                <a:gd name="T5" fmla="*/ 13 h 14"/>
                <a:gd name="T6" fmla="*/ 5 w 8"/>
                <a:gd name="T7" fmla="*/ 8 h 14"/>
                <a:gd name="T8" fmla="*/ 6 w 8"/>
                <a:gd name="T9" fmla="*/ 1 h 14"/>
                <a:gd name="T10" fmla="*/ 1 w 8"/>
                <a:gd name="T1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4">
                  <a:moveTo>
                    <a:pt x="1" y="4"/>
                  </a:moveTo>
                  <a:cubicBezTo>
                    <a:pt x="0" y="6"/>
                    <a:pt x="1" y="7"/>
                    <a:pt x="2" y="8"/>
                  </a:cubicBezTo>
                  <a:cubicBezTo>
                    <a:pt x="2" y="9"/>
                    <a:pt x="0" y="12"/>
                    <a:pt x="1" y="13"/>
                  </a:cubicBezTo>
                  <a:cubicBezTo>
                    <a:pt x="1" y="14"/>
                    <a:pt x="4" y="10"/>
                    <a:pt x="5" y="8"/>
                  </a:cubicBezTo>
                  <a:cubicBezTo>
                    <a:pt x="5" y="6"/>
                    <a:pt x="8" y="2"/>
                    <a:pt x="6" y="1"/>
                  </a:cubicBezTo>
                  <a:cubicBezTo>
                    <a:pt x="4" y="0"/>
                    <a:pt x="3" y="2"/>
                    <a:pt x="1" y="4"/>
                  </a:cubicBezTo>
                  <a:close/>
                </a:path>
              </a:pathLst>
            </a:custGeom>
            <a:solidFill>
              <a:srgbClr val="C29A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2" name="Freeform 1766"/>
            <p:cNvSpPr>
              <a:spLocks/>
            </p:cNvSpPr>
            <p:nvPr/>
          </p:nvSpPr>
          <p:spPr bwMode="auto">
            <a:xfrm>
              <a:off x="3781974" y="2649681"/>
              <a:ext cx="48263" cy="14625"/>
            </a:xfrm>
            <a:custGeom>
              <a:avLst/>
              <a:gdLst>
                <a:gd name="T0" fmla="*/ 6 w 14"/>
                <a:gd name="T1" fmla="*/ 1 h 4"/>
                <a:gd name="T2" fmla="*/ 0 w 14"/>
                <a:gd name="T3" fmla="*/ 0 h 4"/>
                <a:gd name="T4" fmla="*/ 2 w 14"/>
                <a:gd name="T5" fmla="*/ 4 h 4"/>
                <a:gd name="T6" fmla="*/ 6 w 14"/>
                <a:gd name="T7" fmla="*/ 4 h 4"/>
                <a:gd name="T8" fmla="*/ 10 w 14"/>
                <a:gd name="T9" fmla="*/ 4 h 4"/>
                <a:gd name="T10" fmla="*/ 14 w 14"/>
                <a:gd name="T11" fmla="*/ 0 h 4"/>
                <a:gd name="T12" fmla="*/ 6 w 14"/>
                <a:gd name="T1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6" y="1"/>
                  </a:moveTo>
                  <a:cubicBezTo>
                    <a:pt x="3" y="0"/>
                    <a:pt x="0" y="0"/>
                    <a:pt x="0" y="0"/>
                  </a:cubicBezTo>
                  <a:cubicBezTo>
                    <a:pt x="0" y="0"/>
                    <a:pt x="0" y="3"/>
                    <a:pt x="2" y="4"/>
                  </a:cubicBezTo>
                  <a:cubicBezTo>
                    <a:pt x="3" y="4"/>
                    <a:pt x="5" y="4"/>
                    <a:pt x="6" y="4"/>
                  </a:cubicBezTo>
                  <a:cubicBezTo>
                    <a:pt x="6" y="4"/>
                    <a:pt x="10" y="4"/>
                    <a:pt x="10" y="4"/>
                  </a:cubicBezTo>
                  <a:cubicBezTo>
                    <a:pt x="12" y="3"/>
                    <a:pt x="14" y="0"/>
                    <a:pt x="14" y="0"/>
                  </a:cubicBezTo>
                  <a:cubicBezTo>
                    <a:pt x="14" y="0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C29A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3" name="Freeform 1767"/>
            <p:cNvSpPr>
              <a:spLocks/>
            </p:cNvSpPr>
            <p:nvPr/>
          </p:nvSpPr>
          <p:spPr bwMode="auto">
            <a:xfrm>
              <a:off x="3667897" y="2580943"/>
              <a:ext cx="38025" cy="65814"/>
            </a:xfrm>
            <a:custGeom>
              <a:avLst/>
              <a:gdLst>
                <a:gd name="T0" fmla="*/ 6 w 11"/>
                <a:gd name="T1" fmla="*/ 0 h 19"/>
                <a:gd name="T2" fmla="*/ 4 w 11"/>
                <a:gd name="T3" fmla="*/ 10 h 19"/>
                <a:gd name="T4" fmla="*/ 9 w 11"/>
                <a:gd name="T5" fmla="*/ 18 h 19"/>
                <a:gd name="T6" fmla="*/ 10 w 11"/>
                <a:gd name="T7" fmla="*/ 12 h 19"/>
                <a:gd name="T8" fmla="*/ 11 w 11"/>
                <a:gd name="T9" fmla="*/ 7 h 19"/>
                <a:gd name="T10" fmla="*/ 6 w 11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9">
                  <a:moveTo>
                    <a:pt x="6" y="0"/>
                  </a:moveTo>
                  <a:cubicBezTo>
                    <a:pt x="0" y="0"/>
                    <a:pt x="3" y="5"/>
                    <a:pt x="4" y="10"/>
                  </a:cubicBezTo>
                  <a:cubicBezTo>
                    <a:pt x="5" y="14"/>
                    <a:pt x="7" y="19"/>
                    <a:pt x="9" y="18"/>
                  </a:cubicBezTo>
                  <a:cubicBezTo>
                    <a:pt x="10" y="18"/>
                    <a:pt x="10" y="15"/>
                    <a:pt x="10" y="12"/>
                  </a:cubicBezTo>
                  <a:cubicBezTo>
                    <a:pt x="11" y="10"/>
                    <a:pt x="11" y="8"/>
                    <a:pt x="11" y="7"/>
                  </a:cubicBezTo>
                  <a:cubicBezTo>
                    <a:pt x="11" y="5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EBC3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4" name="Freeform 1768"/>
            <p:cNvSpPr>
              <a:spLocks/>
            </p:cNvSpPr>
            <p:nvPr/>
          </p:nvSpPr>
          <p:spPr bwMode="auto">
            <a:xfrm>
              <a:off x="3678136" y="2583867"/>
              <a:ext cx="24863" cy="48263"/>
            </a:xfrm>
            <a:custGeom>
              <a:avLst/>
              <a:gdLst>
                <a:gd name="T0" fmla="*/ 2 w 7"/>
                <a:gd name="T1" fmla="*/ 1 h 14"/>
                <a:gd name="T2" fmla="*/ 2 w 7"/>
                <a:gd name="T3" fmla="*/ 7 h 14"/>
                <a:gd name="T4" fmla="*/ 5 w 7"/>
                <a:gd name="T5" fmla="*/ 13 h 14"/>
                <a:gd name="T6" fmla="*/ 5 w 7"/>
                <a:gd name="T7" fmla="*/ 8 h 14"/>
                <a:gd name="T8" fmla="*/ 6 w 7"/>
                <a:gd name="T9" fmla="*/ 5 h 14"/>
                <a:gd name="T10" fmla="*/ 2 w 7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2" y="1"/>
                  </a:moveTo>
                  <a:cubicBezTo>
                    <a:pt x="0" y="1"/>
                    <a:pt x="2" y="5"/>
                    <a:pt x="2" y="7"/>
                  </a:cubicBezTo>
                  <a:cubicBezTo>
                    <a:pt x="2" y="10"/>
                    <a:pt x="4" y="14"/>
                    <a:pt x="5" y="13"/>
                  </a:cubicBezTo>
                  <a:cubicBezTo>
                    <a:pt x="6" y="12"/>
                    <a:pt x="4" y="9"/>
                    <a:pt x="5" y="8"/>
                  </a:cubicBezTo>
                  <a:cubicBezTo>
                    <a:pt x="6" y="7"/>
                    <a:pt x="7" y="7"/>
                    <a:pt x="6" y="5"/>
                  </a:cubicBezTo>
                  <a:cubicBezTo>
                    <a:pt x="5" y="2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D2A8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5" name="Freeform 1769"/>
            <p:cNvSpPr>
              <a:spLocks/>
            </p:cNvSpPr>
            <p:nvPr/>
          </p:nvSpPr>
          <p:spPr bwMode="auto">
            <a:xfrm>
              <a:off x="3779049" y="2626280"/>
              <a:ext cx="38025" cy="26325"/>
            </a:xfrm>
            <a:custGeom>
              <a:avLst/>
              <a:gdLst>
                <a:gd name="T0" fmla="*/ 6 w 11"/>
                <a:gd name="T1" fmla="*/ 3 h 8"/>
                <a:gd name="T2" fmla="*/ 1 w 11"/>
                <a:gd name="T3" fmla="*/ 6 h 8"/>
                <a:gd name="T4" fmla="*/ 8 w 11"/>
                <a:gd name="T5" fmla="*/ 8 h 8"/>
                <a:gd name="T6" fmla="*/ 8 w 11"/>
                <a:gd name="T7" fmla="*/ 1 h 8"/>
                <a:gd name="T8" fmla="*/ 6 w 11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6" y="3"/>
                  </a:moveTo>
                  <a:cubicBezTo>
                    <a:pt x="4" y="4"/>
                    <a:pt x="1" y="4"/>
                    <a:pt x="1" y="6"/>
                  </a:cubicBezTo>
                  <a:cubicBezTo>
                    <a:pt x="0" y="8"/>
                    <a:pt x="6" y="8"/>
                    <a:pt x="8" y="8"/>
                  </a:cubicBezTo>
                  <a:cubicBezTo>
                    <a:pt x="11" y="8"/>
                    <a:pt x="9" y="1"/>
                    <a:pt x="8" y="1"/>
                  </a:cubicBezTo>
                  <a:cubicBezTo>
                    <a:pt x="8" y="0"/>
                    <a:pt x="7" y="3"/>
                    <a:pt x="6" y="3"/>
                  </a:cubicBezTo>
                  <a:close/>
                </a:path>
              </a:pathLst>
            </a:custGeom>
            <a:solidFill>
              <a:srgbClr val="F6DAC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6" name="Freeform 1770"/>
            <p:cNvSpPr>
              <a:spLocks/>
            </p:cNvSpPr>
            <p:nvPr/>
          </p:nvSpPr>
          <p:spPr bwMode="auto">
            <a:xfrm>
              <a:off x="3781974" y="2715493"/>
              <a:ext cx="48263" cy="24863"/>
            </a:xfrm>
            <a:custGeom>
              <a:avLst/>
              <a:gdLst>
                <a:gd name="T0" fmla="*/ 7 w 14"/>
                <a:gd name="T1" fmla="*/ 1 h 7"/>
                <a:gd name="T2" fmla="*/ 0 w 14"/>
                <a:gd name="T3" fmla="*/ 2 h 7"/>
                <a:gd name="T4" fmla="*/ 6 w 14"/>
                <a:gd name="T5" fmla="*/ 6 h 7"/>
                <a:gd name="T6" fmla="*/ 12 w 14"/>
                <a:gd name="T7" fmla="*/ 4 h 7"/>
                <a:gd name="T8" fmla="*/ 7 w 14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7" y="1"/>
                  </a:moveTo>
                  <a:cubicBezTo>
                    <a:pt x="5" y="2"/>
                    <a:pt x="1" y="0"/>
                    <a:pt x="0" y="2"/>
                  </a:cubicBezTo>
                  <a:cubicBezTo>
                    <a:pt x="0" y="5"/>
                    <a:pt x="2" y="6"/>
                    <a:pt x="6" y="6"/>
                  </a:cubicBezTo>
                  <a:cubicBezTo>
                    <a:pt x="9" y="7"/>
                    <a:pt x="11" y="6"/>
                    <a:pt x="12" y="4"/>
                  </a:cubicBezTo>
                  <a:cubicBezTo>
                    <a:pt x="14" y="0"/>
                    <a:pt x="8" y="1"/>
                    <a:pt x="7" y="1"/>
                  </a:cubicBezTo>
                  <a:close/>
                </a:path>
              </a:pathLst>
            </a:custGeom>
            <a:solidFill>
              <a:srgbClr val="F6DAC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7" name="Freeform 1771"/>
            <p:cNvSpPr>
              <a:spLocks/>
            </p:cNvSpPr>
            <p:nvPr/>
          </p:nvSpPr>
          <p:spPr bwMode="auto">
            <a:xfrm>
              <a:off x="3719085" y="2566317"/>
              <a:ext cx="80438" cy="17550"/>
            </a:xfrm>
            <a:custGeom>
              <a:avLst/>
              <a:gdLst>
                <a:gd name="T0" fmla="*/ 16 w 23"/>
                <a:gd name="T1" fmla="*/ 0 h 5"/>
                <a:gd name="T2" fmla="*/ 1 w 23"/>
                <a:gd name="T3" fmla="*/ 4 h 5"/>
                <a:gd name="T4" fmla="*/ 7 w 23"/>
                <a:gd name="T5" fmla="*/ 3 h 5"/>
                <a:gd name="T6" fmla="*/ 19 w 23"/>
                <a:gd name="T7" fmla="*/ 2 h 5"/>
                <a:gd name="T8" fmla="*/ 23 w 23"/>
                <a:gd name="T9" fmla="*/ 2 h 5"/>
                <a:gd name="T10" fmla="*/ 16 w 2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5">
                  <a:moveTo>
                    <a:pt x="16" y="0"/>
                  </a:moveTo>
                  <a:cubicBezTo>
                    <a:pt x="11" y="0"/>
                    <a:pt x="5" y="2"/>
                    <a:pt x="1" y="4"/>
                  </a:cubicBezTo>
                  <a:cubicBezTo>
                    <a:pt x="0" y="5"/>
                    <a:pt x="4" y="3"/>
                    <a:pt x="7" y="3"/>
                  </a:cubicBezTo>
                  <a:cubicBezTo>
                    <a:pt x="10" y="2"/>
                    <a:pt x="18" y="1"/>
                    <a:pt x="19" y="2"/>
                  </a:cubicBezTo>
                  <a:cubicBezTo>
                    <a:pt x="21" y="2"/>
                    <a:pt x="23" y="3"/>
                    <a:pt x="23" y="2"/>
                  </a:cubicBezTo>
                  <a:cubicBezTo>
                    <a:pt x="23" y="2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13111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8" name="Freeform 1772"/>
            <p:cNvSpPr>
              <a:spLocks/>
            </p:cNvSpPr>
            <p:nvPr/>
          </p:nvSpPr>
          <p:spPr bwMode="auto">
            <a:xfrm>
              <a:off x="3764424" y="2680393"/>
              <a:ext cx="80438" cy="7313"/>
            </a:xfrm>
            <a:custGeom>
              <a:avLst/>
              <a:gdLst>
                <a:gd name="T0" fmla="*/ 14 w 23"/>
                <a:gd name="T1" fmla="*/ 0 h 2"/>
                <a:gd name="T2" fmla="*/ 11 w 23"/>
                <a:gd name="T3" fmla="*/ 1 h 2"/>
                <a:gd name="T4" fmla="*/ 9 w 23"/>
                <a:gd name="T5" fmla="*/ 0 h 2"/>
                <a:gd name="T6" fmla="*/ 1 w 23"/>
                <a:gd name="T7" fmla="*/ 0 h 2"/>
                <a:gd name="T8" fmla="*/ 11 w 23"/>
                <a:gd name="T9" fmla="*/ 2 h 2"/>
                <a:gd name="T10" fmla="*/ 23 w 23"/>
                <a:gd name="T11" fmla="*/ 1 h 2"/>
                <a:gd name="T12" fmla="*/ 14 w 2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">
                  <a:moveTo>
                    <a:pt x="14" y="0"/>
                  </a:moveTo>
                  <a:cubicBezTo>
                    <a:pt x="13" y="0"/>
                    <a:pt x="12" y="1"/>
                    <a:pt x="11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7" y="0"/>
                    <a:pt x="1" y="0"/>
                    <a:pt x="1" y="0"/>
                  </a:cubicBezTo>
                  <a:cubicBezTo>
                    <a:pt x="0" y="1"/>
                    <a:pt x="5" y="2"/>
                    <a:pt x="11" y="2"/>
                  </a:cubicBezTo>
                  <a:cubicBezTo>
                    <a:pt x="16" y="2"/>
                    <a:pt x="23" y="1"/>
                    <a:pt x="23" y="1"/>
                  </a:cubicBezTo>
                  <a:cubicBezTo>
                    <a:pt x="22" y="0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C089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9" name="Freeform 1773"/>
            <p:cNvSpPr>
              <a:spLocks/>
            </p:cNvSpPr>
            <p:nvPr/>
          </p:nvSpPr>
          <p:spPr bwMode="auto">
            <a:xfrm>
              <a:off x="3771736" y="2687706"/>
              <a:ext cx="40951" cy="2924"/>
            </a:xfrm>
            <a:custGeom>
              <a:avLst/>
              <a:gdLst>
                <a:gd name="T0" fmla="*/ 8 w 12"/>
                <a:gd name="T1" fmla="*/ 0 h 1"/>
                <a:gd name="T2" fmla="*/ 0 w 12"/>
                <a:gd name="T3" fmla="*/ 0 h 1"/>
                <a:gd name="T4" fmla="*/ 6 w 12"/>
                <a:gd name="T5" fmla="*/ 1 h 1"/>
                <a:gd name="T6" fmla="*/ 12 w 12"/>
                <a:gd name="T7" fmla="*/ 1 h 1"/>
                <a:gd name="T8" fmla="*/ 8 w 1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">
                  <a:moveTo>
                    <a:pt x="8" y="0"/>
                  </a:moveTo>
                  <a:cubicBezTo>
                    <a:pt x="6" y="0"/>
                    <a:pt x="0" y="0"/>
                    <a:pt x="0" y="0"/>
                  </a:cubicBezTo>
                  <a:cubicBezTo>
                    <a:pt x="0" y="0"/>
                    <a:pt x="4" y="1"/>
                    <a:pt x="6" y="1"/>
                  </a:cubicBezTo>
                  <a:cubicBezTo>
                    <a:pt x="7" y="1"/>
                    <a:pt x="12" y="1"/>
                    <a:pt x="12" y="1"/>
                  </a:cubicBezTo>
                  <a:cubicBezTo>
                    <a:pt x="12" y="0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F6DAC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0" name="Freeform 1774"/>
            <p:cNvSpPr>
              <a:spLocks/>
            </p:cNvSpPr>
            <p:nvPr/>
          </p:nvSpPr>
          <p:spPr bwMode="auto">
            <a:xfrm>
              <a:off x="3784899" y="2528292"/>
              <a:ext cx="0" cy="4387"/>
            </a:xfrm>
            <a:custGeom>
              <a:avLst/>
              <a:gdLst>
                <a:gd name="T0" fmla="*/ 3 h 3"/>
                <a:gd name="T1" fmla="*/ 0 h 3"/>
                <a:gd name="T2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156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1" name="Oval 1775"/>
            <p:cNvSpPr>
              <a:spLocks noChangeArrowheads="1"/>
            </p:cNvSpPr>
            <p:nvPr/>
          </p:nvSpPr>
          <p:spPr bwMode="auto">
            <a:xfrm>
              <a:off x="3757111" y="2583867"/>
              <a:ext cx="14625" cy="14625"/>
            </a:xfrm>
            <a:prstGeom prst="ellipse">
              <a:avLst/>
            </a:pr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2" name="Freeform 1776"/>
            <p:cNvSpPr>
              <a:spLocks/>
            </p:cNvSpPr>
            <p:nvPr/>
          </p:nvSpPr>
          <p:spPr bwMode="auto">
            <a:xfrm>
              <a:off x="3730785" y="2583867"/>
              <a:ext cx="61425" cy="10237"/>
            </a:xfrm>
            <a:custGeom>
              <a:avLst/>
              <a:gdLst>
                <a:gd name="T0" fmla="*/ 17 w 18"/>
                <a:gd name="T1" fmla="*/ 2 h 3"/>
                <a:gd name="T2" fmla="*/ 16 w 18"/>
                <a:gd name="T3" fmla="*/ 1 h 3"/>
                <a:gd name="T4" fmla="*/ 14 w 18"/>
                <a:gd name="T5" fmla="*/ 0 h 3"/>
                <a:gd name="T6" fmla="*/ 13 w 18"/>
                <a:gd name="T7" fmla="*/ 0 h 3"/>
                <a:gd name="T8" fmla="*/ 11 w 18"/>
                <a:gd name="T9" fmla="*/ 0 h 3"/>
                <a:gd name="T10" fmla="*/ 10 w 18"/>
                <a:gd name="T11" fmla="*/ 0 h 3"/>
                <a:gd name="T12" fmla="*/ 10 w 18"/>
                <a:gd name="T13" fmla="*/ 0 h 3"/>
                <a:gd name="T14" fmla="*/ 9 w 18"/>
                <a:gd name="T15" fmla="*/ 0 h 3"/>
                <a:gd name="T16" fmla="*/ 7 w 18"/>
                <a:gd name="T17" fmla="*/ 0 h 3"/>
                <a:gd name="T18" fmla="*/ 6 w 18"/>
                <a:gd name="T19" fmla="*/ 1 h 3"/>
                <a:gd name="T20" fmla="*/ 6 w 18"/>
                <a:gd name="T21" fmla="*/ 1 h 3"/>
                <a:gd name="T22" fmla="*/ 4 w 18"/>
                <a:gd name="T23" fmla="*/ 1 h 3"/>
                <a:gd name="T24" fmla="*/ 3 w 18"/>
                <a:gd name="T25" fmla="*/ 2 h 3"/>
                <a:gd name="T26" fmla="*/ 1 w 18"/>
                <a:gd name="T27" fmla="*/ 2 h 3"/>
                <a:gd name="T28" fmla="*/ 1 w 18"/>
                <a:gd name="T29" fmla="*/ 3 h 3"/>
                <a:gd name="T30" fmla="*/ 0 w 18"/>
                <a:gd name="T31" fmla="*/ 3 h 3"/>
                <a:gd name="T32" fmla="*/ 0 w 18"/>
                <a:gd name="T33" fmla="*/ 3 h 3"/>
                <a:gd name="T34" fmla="*/ 1 w 18"/>
                <a:gd name="T35" fmla="*/ 3 h 3"/>
                <a:gd name="T36" fmla="*/ 2 w 18"/>
                <a:gd name="T37" fmla="*/ 3 h 3"/>
                <a:gd name="T38" fmla="*/ 3 w 18"/>
                <a:gd name="T39" fmla="*/ 2 h 3"/>
                <a:gd name="T40" fmla="*/ 4 w 18"/>
                <a:gd name="T41" fmla="*/ 2 h 3"/>
                <a:gd name="T42" fmla="*/ 6 w 18"/>
                <a:gd name="T43" fmla="*/ 1 h 3"/>
                <a:gd name="T44" fmla="*/ 7 w 18"/>
                <a:gd name="T45" fmla="*/ 1 h 3"/>
                <a:gd name="T46" fmla="*/ 9 w 18"/>
                <a:gd name="T47" fmla="*/ 0 h 3"/>
                <a:gd name="T48" fmla="*/ 10 w 18"/>
                <a:gd name="T49" fmla="*/ 0 h 3"/>
                <a:gd name="T50" fmla="*/ 11 w 18"/>
                <a:gd name="T51" fmla="*/ 0 h 3"/>
                <a:gd name="T52" fmla="*/ 13 w 18"/>
                <a:gd name="T53" fmla="*/ 1 h 3"/>
                <a:gd name="T54" fmla="*/ 14 w 18"/>
                <a:gd name="T55" fmla="*/ 1 h 3"/>
                <a:gd name="T56" fmla="*/ 15 w 18"/>
                <a:gd name="T57" fmla="*/ 1 h 3"/>
                <a:gd name="T58" fmla="*/ 17 w 18"/>
                <a:gd name="T59" fmla="*/ 3 h 3"/>
                <a:gd name="T60" fmla="*/ 18 w 18"/>
                <a:gd name="T61" fmla="*/ 3 h 3"/>
                <a:gd name="T62" fmla="*/ 18 w 18"/>
                <a:gd name="T63" fmla="*/ 3 h 3"/>
                <a:gd name="T64" fmla="*/ 18 w 18"/>
                <a:gd name="T65" fmla="*/ 3 h 3"/>
                <a:gd name="T66" fmla="*/ 18 w 18"/>
                <a:gd name="T67" fmla="*/ 3 h 3"/>
                <a:gd name="T68" fmla="*/ 17 w 18"/>
                <a:gd name="T6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" h="3">
                  <a:moveTo>
                    <a:pt x="17" y="2"/>
                  </a:moveTo>
                  <a:cubicBezTo>
                    <a:pt x="17" y="2"/>
                    <a:pt x="17" y="1"/>
                    <a:pt x="16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3" y="2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5" y="2"/>
                    <a:pt x="5" y="1"/>
                    <a:pt x="6" y="1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8" y="1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4" y="1"/>
                    <a:pt x="15" y="1"/>
                    <a:pt x="15" y="1"/>
                  </a:cubicBezTo>
                  <a:cubicBezTo>
                    <a:pt x="16" y="2"/>
                    <a:pt x="17" y="2"/>
                    <a:pt x="17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lnTo>
                    <a:pt x="17" y="2"/>
                  </a:lnTo>
                  <a:close/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3" name="Oval 1777"/>
            <p:cNvSpPr>
              <a:spLocks noChangeArrowheads="1"/>
            </p:cNvSpPr>
            <p:nvPr/>
          </p:nvSpPr>
          <p:spPr bwMode="auto">
            <a:xfrm>
              <a:off x="3840474" y="2583867"/>
              <a:ext cx="14625" cy="14625"/>
            </a:xfrm>
            <a:prstGeom prst="ellipse">
              <a:avLst/>
            </a:pr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4" name="Freeform 1778"/>
            <p:cNvSpPr>
              <a:spLocks/>
            </p:cNvSpPr>
            <p:nvPr/>
          </p:nvSpPr>
          <p:spPr bwMode="auto">
            <a:xfrm>
              <a:off x="3819999" y="2583867"/>
              <a:ext cx="62888" cy="14625"/>
            </a:xfrm>
            <a:custGeom>
              <a:avLst/>
              <a:gdLst>
                <a:gd name="T0" fmla="*/ 17 w 18"/>
                <a:gd name="T1" fmla="*/ 3 h 4"/>
                <a:gd name="T2" fmla="*/ 16 w 18"/>
                <a:gd name="T3" fmla="*/ 2 h 4"/>
                <a:gd name="T4" fmla="*/ 14 w 18"/>
                <a:gd name="T5" fmla="*/ 2 h 4"/>
                <a:gd name="T6" fmla="*/ 13 w 18"/>
                <a:gd name="T7" fmla="*/ 1 h 4"/>
                <a:gd name="T8" fmla="*/ 12 w 18"/>
                <a:gd name="T9" fmla="*/ 1 h 4"/>
                <a:gd name="T10" fmla="*/ 11 w 18"/>
                <a:gd name="T11" fmla="*/ 1 h 4"/>
                <a:gd name="T12" fmla="*/ 9 w 18"/>
                <a:gd name="T13" fmla="*/ 0 h 4"/>
                <a:gd name="T14" fmla="*/ 8 w 18"/>
                <a:gd name="T15" fmla="*/ 0 h 4"/>
                <a:gd name="T16" fmla="*/ 8 w 18"/>
                <a:gd name="T17" fmla="*/ 0 h 4"/>
                <a:gd name="T18" fmla="*/ 7 w 18"/>
                <a:gd name="T19" fmla="*/ 0 h 4"/>
                <a:gd name="T20" fmla="*/ 5 w 18"/>
                <a:gd name="T21" fmla="*/ 0 h 4"/>
                <a:gd name="T22" fmla="*/ 3 w 18"/>
                <a:gd name="T23" fmla="*/ 0 h 4"/>
                <a:gd name="T24" fmla="*/ 2 w 18"/>
                <a:gd name="T25" fmla="*/ 1 h 4"/>
                <a:gd name="T26" fmla="*/ 0 w 18"/>
                <a:gd name="T27" fmla="*/ 2 h 4"/>
                <a:gd name="T28" fmla="*/ 0 w 18"/>
                <a:gd name="T29" fmla="*/ 3 h 4"/>
                <a:gd name="T30" fmla="*/ 0 w 18"/>
                <a:gd name="T31" fmla="*/ 3 h 4"/>
                <a:gd name="T32" fmla="*/ 0 w 18"/>
                <a:gd name="T33" fmla="*/ 3 h 4"/>
                <a:gd name="T34" fmla="*/ 0 w 18"/>
                <a:gd name="T35" fmla="*/ 3 h 4"/>
                <a:gd name="T36" fmla="*/ 1 w 18"/>
                <a:gd name="T37" fmla="*/ 3 h 4"/>
                <a:gd name="T38" fmla="*/ 2 w 18"/>
                <a:gd name="T39" fmla="*/ 2 h 4"/>
                <a:gd name="T40" fmla="*/ 4 w 18"/>
                <a:gd name="T41" fmla="*/ 1 h 4"/>
                <a:gd name="T42" fmla="*/ 5 w 18"/>
                <a:gd name="T43" fmla="*/ 1 h 4"/>
                <a:gd name="T44" fmla="*/ 7 w 18"/>
                <a:gd name="T45" fmla="*/ 1 h 4"/>
                <a:gd name="T46" fmla="*/ 8 w 18"/>
                <a:gd name="T47" fmla="*/ 1 h 4"/>
                <a:gd name="T48" fmla="*/ 9 w 18"/>
                <a:gd name="T49" fmla="*/ 1 h 4"/>
                <a:gd name="T50" fmla="*/ 11 w 18"/>
                <a:gd name="T51" fmla="*/ 1 h 4"/>
                <a:gd name="T52" fmla="*/ 12 w 18"/>
                <a:gd name="T53" fmla="*/ 2 h 4"/>
                <a:gd name="T54" fmla="*/ 14 w 18"/>
                <a:gd name="T55" fmla="*/ 2 h 4"/>
                <a:gd name="T56" fmla="*/ 15 w 18"/>
                <a:gd name="T57" fmla="*/ 3 h 4"/>
                <a:gd name="T58" fmla="*/ 16 w 18"/>
                <a:gd name="T59" fmla="*/ 3 h 4"/>
                <a:gd name="T60" fmla="*/ 17 w 18"/>
                <a:gd name="T61" fmla="*/ 4 h 4"/>
                <a:gd name="T62" fmla="*/ 18 w 18"/>
                <a:gd name="T63" fmla="*/ 4 h 4"/>
                <a:gd name="T64" fmla="*/ 18 w 18"/>
                <a:gd name="T65" fmla="*/ 4 h 4"/>
                <a:gd name="T66" fmla="*/ 18 w 18"/>
                <a:gd name="T67" fmla="*/ 3 h 4"/>
                <a:gd name="T68" fmla="*/ 17 w 18"/>
                <a:gd name="T6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" h="4">
                  <a:moveTo>
                    <a:pt x="17" y="3"/>
                  </a:moveTo>
                  <a:cubicBezTo>
                    <a:pt x="16" y="3"/>
                    <a:pt x="16" y="2"/>
                    <a:pt x="16" y="2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4" y="1"/>
                    <a:pt x="13" y="1"/>
                    <a:pt x="13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1" y="1"/>
                  </a:cubicBezTo>
                  <a:cubicBezTo>
                    <a:pt x="11" y="1"/>
                    <a:pt x="12" y="1"/>
                    <a:pt x="12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3"/>
                    <a:pt x="15" y="3"/>
                    <a:pt x="15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3"/>
                  </a:cubicBezTo>
                  <a:lnTo>
                    <a:pt x="17" y="3"/>
                  </a:lnTo>
                  <a:close/>
                </a:path>
              </a:pathLst>
            </a:custGeom>
            <a:solidFill>
              <a:srgbClr val="4E4C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5" name="Freeform 1779"/>
            <p:cNvSpPr>
              <a:spLocks/>
            </p:cNvSpPr>
            <p:nvPr/>
          </p:nvSpPr>
          <p:spPr bwMode="auto">
            <a:xfrm>
              <a:off x="3795136" y="2771070"/>
              <a:ext cx="35100" cy="23400"/>
            </a:xfrm>
            <a:custGeom>
              <a:avLst/>
              <a:gdLst>
                <a:gd name="T0" fmla="*/ 5 w 10"/>
                <a:gd name="T1" fmla="*/ 4 h 7"/>
                <a:gd name="T2" fmla="*/ 0 w 10"/>
                <a:gd name="T3" fmla="*/ 3 h 7"/>
                <a:gd name="T4" fmla="*/ 5 w 10"/>
                <a:gd name="T5" fmla="*/ 6 h 7"/>
                <a:gd name="T6" fmla="*/ 8 w 10"/>
                <a:gd name="T7" fmla="*/ 1 h 7"/>
                <a:gd name="T8" fmla="*/ 5 w 10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5" y="4"/>
                  </a:moveTo>
                  <a:cubicBezTo>
                    <a:pt x="3" y="5"/>
                    <a:pt x="0" y="3"/>
                    <a:pt x="0" y="3"/>
                  </a:cubicBezTo>
                  <a:cubicBezTo>
                    <a:pt x="0" y="4"/>
                    <a:pt x="2" y="7"/>
                    <a:pt x="5" y="6"/>
                  </a:cubicBezTo>
                  <a:cubicBezTo>
                    <a:pt x="8" y="6"/>
                    <a:pt x="10" y="2"/>
                    <a:pt x="8" y="1"/>
                  </a:cubicBezTo>
                  <a:cubicBezTo>
                    <a:pt x="7" y="0"/>
                    <a:pt x="6" y="2"/>
                    <a:pt x="5" y="4"/>
                  </a:cubicBezTo>
                  <a:close/>
                </a:path>
              </a:pathLst>
            </a:custGeom>
            <a:solidFill>
              <a:srgbClr val="CAA19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6" name="Freeform 1780"/>
            <p:cNvSpPr>
              <a:spLocks/>
            </p:cNvSpPr>
            <p:nvPr/>
          </p:nvSpPr>
          <p:spPr bwMode="auto">
            <a:xfrm>
              <a:off x="3647423" y="2784231"/>
              <a:ext cx="321753" cy="293965"/>
            </a:xfrm>
            <a:custGeom>
              <a:avLst/>
              <a:gdLst>
                <a:gd name="T0" fmla="*/ 170 w 220"/>
                <a:gd name="T1" fmla="*/ 3 h 201"/>
                <a:gd name="T2" fmla="*/ 163 w 220"/>
                <a:gd name="T3" fmla="*/ 0 h 201"/>
                <a:gd name="T4" fmla="*/ 130 w 220"/>
                <a:gd name="T5" fmla="*/ 114 h 201"/>
                <a:gd name="T6" fmla="*/ 111 w 220"/>
                <a:gd name="T7" fmla="*/ 199 h 201"/>
                <a:gd name="T8" fmla="*/ 92 w 220"/>
                <a:gd name="T9" fmla="*/ 114 h 201"/>
                <a:gd name="T10" fmla="*/ 57 w 220"/>
                <a:gd name="T11" fmla="*/ 3 h 201"/>
                <a:gd name="T12" fmla="*/ 47 w 220"/>
                <a:gd name="T13" fmla="*/ 5 h 201"/>
                <a:gd name="T14" fmla="*/ 0 w 220"/>
                <a:gd name="T15" fmla="*/ 83 h 201"/>
                <a:gd name="T16" fmla="*/ 64 w 220"/>
                <a:gd name="T17" fmla="*/ 57 h 201"/>
                <a:gd name="T18" fmla="*/ 23 w 220"/>
                <a:gd name="T19" fmla="*/ 109 h 201"/>
                <a:gd name="T20" fmla="*/ 111 w 220"/>
                <a:gd name="T21" fmla="*/ 201 h 201"/>
                <a:gd name="T22" fmla="*/ 184 w 220"/>
                <a:gd name="T23" fmla="*/ 111 h 201"/>
                <a:gd name="T24" fmla="*/ 163 w 220"/>
                <a:gd name="T25" fmla="*/ 57 h 201"/>
                <a:gd name="T26" fmla="*/ 220 w 220"/>
                <a:gd name="T27" fmla="*/ 81 h 201"/>
                <a:gd name="T28" fmla="*/ 170 w 220"/>
                <a:gd name="T29" fmla="*/ 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0" h="201">
                  <a:moveTo>
                    <a:pt x="170" y="3"/>
                  </a:moveTo>
                  <a:lnTo>
                    <a:pt x="163" y="0"/>
                  </a:lnTo>
                  <a:lnTo>
                    <a:pt x="130" y="114"/>
                  </a:lnTo>
                  <a:lnTo>
                    <a:pt x="111" y="199"/>
                  </a:lnTo>
                  <a:lnTo>
                    <a:pt x="92" y="114"/>
                  </a:lnTo>
                  <a:lnTo>
                    <a:pt x="57" y="3"/>
                  </a:lnTo>
                  <a:lnTo>
                    <a:pt x="47" y="5"/>
                  </a:lnTo>
                  <a:lnTo>
                    <a:pt x="0" y="83"/>
                  </a:lnTo>
                  <a:lnTo>
                    <a:pt x="64" y="57"/>
                  </a:lnTo>
                  <a:lnTo>
                    <a:pt x="23" y="109"/>
                  </a:lnTo>
                  <a:lnTo>
                    <a:pt x="111" y="201"/>
                  </a:lnTo>
                  <a:lnTo>
                    <a:pt x="184" y="111"/>
                  </a:lnTo>
                  <a:lnTo>
                    <a:pt x="163" y="57"/>
                  </a:lnTo>
                  <a:lnTo>
                    <a:pt x="220" y="81"/>
                  </a:lnTo>
                  <a:lnTo>
                    <a:pt x="17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7" name="Freeform 1781"/>
            <p:cNvSpPr>
              <a:spLocks/>
            </p:cNvSpPr>
            <p:nvPr/>
          </p:nvSpPr>
          <p:spPr bwMode="auto">
            <a:xfrm>
              <a:off x="3746874" y="2839808"/>
              <a:ext cx="52651" cy="30713"/>
            </a:xfrm>
            <a:custGeom>
              <a:avLst/>
              <a:gdLst>
                <a:gd name="T0" fmla="*/ 15 w 15"/>
                <a:gd name="T1" fmla="*/ 9 h 9"/>
                <a:gd name="T2" fmla="*/ 15 w 15"/>
                <a:gd name="T3" fmla="*/ 6 h 9"/>
                <a:gd name="T4" fmla="*/ 0 w 15"/>
                <a:gd name="T5" fmla="*/ 0 h 9"/>
                <a:gd name="T6" fmla="*/ 15 w 15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9">
                  <a:moveTo>
                    <a:pt x="15" y="9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8" y="5"/>
                    <a:pt x="0" y="0"/>
                    <a:pt x="0" y="0"/>
                  </a:cubicBezTo>
                  <a:lnTo>
                    <a:pt x="15" y="9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8" name="Freeform 1782"/>
            <p:cNvSpPr>
              <a:spLocks/>
            </p:cNvSpPr>
            <p:nvPr/>
          </p:nvSpPr>
          <p:spPr bwMode="auto">
            <a:xfrm>
              <a:off x="3819999" y="2844195"/>
              <a:ext cx="48263" cy="26325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0 w 14"/>
                <a:gd name="T5" fmla="*/ 5 h 8"/>
                <a:gd name="T6" fmla="*/ 0 w 14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6" y="4"/>
                    <a:pt x="0" y="5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9" name="Freeform 1783"/>
            <p:cNvSpPr>
              <a:spLocks/>
            </p:cNvSpPr>
            <p:nvPr/>
          </p:nvSpPr>
          <p:spPr bwMode="auto">
            <a:xfrm>
              <a:off x="3799525" y="2860282"/>
              <a:ext cx="20475" cy="7313"/>
            </a:xfrm>
            <a:custGeom>
              <a:avLst/>
              <a:gdLst>
                <a:gd name="T0" fmla="*/ 3 w 6"/>
                <a:gd name="T1" fmla="*/ 0 h 2"/>
                <a:gd name="T2" fmla="*/ 0 w 6"/>
                <a:gd name="T3" fmla="*/ 0 h 2"/>
                <a:gd name="T4" fmla="*/ 3 w 6"/>
                <a:gd name="T5" fmla="*/ 1 h 2"/>
                <a:gd name="T6" fmla="*/ 6 w 6"/>
                <a:gd name="T7" fmla="*/ 0 h 2"/>
                <a:gd name="T8" fmla="*/ 3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3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0" y="0"/>
                    <a:pt x="2" y="1"/>
                    <a:pt x="3" y="1"/>
                  </a:cubicBezTo>
                  <a:cubicBezTo>
                    <a:pt x="4" y="2"/>
                    <a:pt x="6" y="0"/>
                    <a:pt x="6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D3765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0" name="Freeform 1784"/>
            <p:cNvSpPr>
              <a:spLocks/>
            </p:cNvSpPr>
            <p:nvPr/>
          </p:nvSpPr>
          <p:spPr bwMode="auto">
            <a:xfrm>
              <a:off x="3781974" y="2940721"/>
              <a:ext cx="55575" cy="137476"/>
            </a:xfrm>
            <a:custGeom>
              <a:avLst/>
              <a:gdLst>
                <a:gd name="T0" fmla="*/ 19 w 38"/>
                <a:gd name="T1" fmla="*/ 75 h 94"/>
                <a:gd name="T2" fmla="*/ 0 w 38"/>
                <a:gd name="T3" fmla="*/ 4 h 94"/>
                <a:gd name="T4" fmla="*/ 0 w 38"/>
                <a:gd name="T5" fmla="*/ 7 h 94"/>
                <a:gd name="T6" fmla="*/ 19 w 38"/>
                <a:gd name="T7" fmla="*/ 94 h 94"/>
                <a:gd name="T8" fmla="*/ 38 w 38"/>
                <a:gd name="T9" fmla="*/ 7 h 94"/>
                <a:gd name="T10" fmla="*/ 35 w 38"/>
                <a:gd name="T11" fmla="*/ 0 h 94"/>
                <a:gd name="T12" fmla="*/ 19 w 38"/>
                <a:gd name="T13" fmla="*/ 7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94">
                  <a:moveTo>
                    <a:pt x="19" y="75"/>
                  </a:moveTo>
                  <a:lnTo>
                    <a:pt x="0" y="4"/>
                  </a:lnTo>
                  <a:lnTo>
                    <a:pt x="0" y="7"/>
                  </a:lnTo>
                  <a:lnTo>
                    <a:pt x="19" y="94"/>
                  </a:lnTo>
                  <a:lnTo>
                    <a:pt x="38" y="7"/>
                  </a:lnTo>
                  <a:lnTo>
                    <a:pt x="35" y="0"/>
                  </a:lnTo>
                  <a:lnTo>
                    <a:pt x="19" y="75"/>
                  </a:lnTo>
                  <a:close/>
                </a:path>
              </a:pathLst>
            </a:custGeom>
            <a:solidFill>
              <a:srgbClr val="D3765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1" name="Freeform 1785"/>
            <p:cNvSpPr>
              <a:spLocks/>
            </p:cNvSpPr>
            <p:nvPr/>
          </p:nvSpPr>
          <p:spPr bwMode="auto">
            <a:xfrm>
              <a:off x="3730785" y="2784231"/>
              <a:ext cx="54113" cy="166727"/>
            </a:xfrm>
            <a:custGeom>
              <a:avLst/>
              <a:gdLst>
                <a:gd name="T0" fmla="*/ 3 w 16"/>
                <a:gd name="T1" fmla="*/ 1 h 48"/>
                <a:gd name="T2" fmla="*/ 3 w 16"/>
                <a:gd name="T3" fmla="*/ 0 h 48"/>
                <a:gd name="T4" fmla="*/ 0 w 16"/>
                <a:gd name="T5" fmla="*/ 1 h 48"/>
                <a:gd name="T6" fmla="*/ 15 w 16"/>
                <a:gd name="T7" fmla="*/ 48 h 48"/>
                <a:gd name="T8" fmla="*/ 16 w 16"/>
                <a:gd name="T9" fmla="*/ 46 h 48"/>
                <a:gd name="T10" fmla="*/ 6 w 16"/>
                <a:gd name="T11" fmla="*/ 16 h 48"/>
                <a:gd name="T12" fmla="*/ 3 w 16"/>
                <a:gd name="T13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8">
                  <a:moveTo>
                    <a:pt x="3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9" y="24"/>
                    <a:pt x="6" y="16"/>
                  </a:cubicBezTo>
                  <a:cubicBezTo>
                    <a:pt x="3" y="9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2" name="Freeform 1786"/>
            <p:cNvSpPr>
              <a:spLocks/>
            </p:cNvSpPr>
            <p:nvPr/>
          </p:nvSpPr>
          <p:spPr bwMode="auto">
            <a:xfrm>
              <a:off x="3833162" y="2781307"/>
              <a:ext cx="52651" cy="169652"/>
            </a:xfrm>
            <a:custGeom>
              <a:avLst/>
              <a:gdLst>
                <a:gd name="T0" fmla="*/ 12 w 15"/>
                <a:gd name="T1" fmla="*/ 1 h 49"/>
                <a:gd name="T2" fmla="*/ 9 w 15"/>
                <a:gd name="T3" fmla="*/ 16 h 49"/>
                <a:gd name="T4" fmla="*/ 0 w 15"/>
                <a:gd name="T5" fmla="*/ 46 h 49"/>
                <a:gd name="T6" fmla="*/ 1 w 15"/>
                <a:gd name="T7" fmla="*/ 49 h 49"/>
                <a:gd name="T8" fmla="*/ 15 w 15"/>
                <a:gd name="T9" fmla="*/ 1 h 49"/>
                <a:gd name="T10" fmla="*/ 12 w 15"/>
                <a:gd name="T11" fmla="*/ 0 h 49"/>
                <a:gd name="T12" fmla="*/ 12 w 15"/>
                <a:gd name="T13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9">
                  <a:moveTo>
                    <a:pt x="12" y="1"/>
                  </a:moveTo>
                  <a:cubicBezTo>
                    <a:pt x="12" y="1"/>
                    <a:pt x="12" y="9"/>
                    <a:pt x="9" y="16"/>
                  </a:cubicBezTo>
                  <a:cubicBezTo>
                    <a:pt x="6" y="23"/>
                    <a:pt x="0" y="46"/>
                    <a:pt x="0" y="46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3" name="Freeform 1787"/>
            <p:cNvSpPr>
              <a:spLocks/>
            </p:cNvSpPr>
            <p:nvPr/>
          </p:nvSpPr>
          <p:spPr bwMode="auto">
            <a:xfrm>
              <a:off x="3809762" y="2791544"/>
              <a:ext cx="162339" cy="286652"/>
            </a:xfrm>
            <a:custGeom>
              <a:avLst/>
              <a:gdLst>
                <a:gd name="T0" fmla="*/ 59 w 111"/>
                <a:gd name="T1" fmla="*/ 0 h 196"/>
                <a:gd name="T2" fmla="*/ 59 w 111"/>
                <a:gd name="T3" fmla="*/ 0 h 196"/>
                <a:gd name="T4" fmla="*/ 109 w 111"/>
                <a:gd name="T5" fmla="*/ 76 h 196"/>
                <a:gd name="T6" fmla="*/ 52 w 111"/>
                <a:gd name="T7" fmla="*/ 52 h 196"/>
                <a:gd name="T8" fmla="*/ 73 w 111"/>
                <a:gd name="T9" fmla="*/ 106 h 196"/>
                <a:gd name="T10" fmla="*/ 0 w 111"/>
                <a:gd name="T11" fmla="*/ 196 h 196"/>
                <a:gd name="T12" fmla="*/ 80 w 111"/>
                <a:gd name="T13" fmla="*/ 114 h 196"/>
                <a:gd name="T14" fmla="*/ 54 w 111"/>
                <a:gd name="T15" fmla="*/ 54 h 196"/>
                <a:gd name="T16" fmla="*/ 111 w 111"/>
                <a:gd name="T17" fmla="*/ 80 h 196"/>
                <a:gd name="T18" fmla="*/ 59 w 111"/>
                <a:gd name="T1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96">
                  <a:moveTo>
                    <a:pt x="59" y="0"/>
                  </a:moveTo>
                  <a:lnTo>
                    <a:pt x="59" y="0"/>
                  </a:lnTo>
                  <a:lnTo>
                    <a:pt x="109" y="76"/>
                  </a:lnTo>
                  <a:lnTo>
                    <a:pt x="52" y="52"/>
                  </a:lnTo>
                  <a:lnTo>
                    <a:pt x="73" y="106"/>
                  </a:lnTo>
                  <a:lnTo>
                    <a:pt x="0" y="196"/>
                  </a:lnTo>
                  <a:lnTo>
                    <a:pt x="80" y="114"/>
                  </a:lnTo>
                  <a:lnTo>
                    <a:pt x="54" y="54"/>
                  </a:lnTo>
                  <a:lnTo>
                    <a:pt x="111" y="8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827B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4" name="Freeform 1788"/>
            <p:cNvSpPr>
              <a:spLocks/>
            </p:cNvSpPr>
            <p:nvPr/>
          </p:nvSpPr>
          <p:spPr bwMode="auto">
            <a:xfrm>
              <a:off x="3637185" y="2791544"/>
              <a:ext cx="172577" cy="286652"/>
            </a:xfrm>
            <a:custGeom>
              <a:avLst/>
              <a:gdLst>
                <a:gd name="T0" fmla="*/ 71 w 118"/>
                <a:gd name="T1" fmla="*/ 52 h 196"/>
                <a:gd name="T2" fmla="*/ 7 w 118"/>
                <a:gd name="T3" fmla="*/ 78 h 196"/>
                <a:gd name="T4" fmla="*/ 54 w 118"/>
                <a:gd name="T5" fmla="*/ 0 h 196"/>
                <a:gd name="T6" fmla="*/ 54 w 118"/>
                <a:gd name="T7" fmla="*/ 0 h 196"/>
                <a:gd name="T8" fmla="*/ 0 w 118"/>
                <a:gd name="T9" fmla="*/ 85 h 196"/>
                <a:gd name="T10" fmla="*/ 68 w 118"/>
                <a:gd name="T11" fmla="*/ 52 h 196"/>
                <a:gd name="T12" fmla="*/ 23 w 118"/>
                <a:gd name="T13" fmla="*/ 104 h 196"/>
                <a:gd name="T14" fmla="*/ 118 w 118"/>
                <a:gd name="T15" fmla="*/ 196 h 196"/>
                <a:gd name="T16" fmla="*/ 30 w 118"/>
                <a:gd name="T17" fmla="*/ 104 h 196"/>
                <a:gd name="T18" fmla="*/ 71 w 118"/>
                <a:gd name="T19" fmla="*/ 5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96">
                  <a:moveTo>
                    <a:pt x="71" y="52"/>
                  </a:moveTo>
                  <a:lnTo>
                    <a:pt x="7" y="78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0" y="85"/>
                  </a:lnTo>
                  <a:lnTo>
                    <a:pt x="68" y="52"/>
                  </a:lnTo>
                  <a:lnTo>
                    <a:pt x="23" y="104"/>
                  </a:lnTo>
                  <a:lnTo>
                    <a:pt x="118" y="196"/>
                  </a:lnTo>
                  <a:lnTo>
                    <a:pt x="30" y="104"/>
                  </a:lnTo>
                  <a:lnTo>
                    <a:pt x="71" y="52"/>
                  </a:lnTo>
                  <a:close/>
                </a:path>
              </a:pathLst>
            </a:custGeom>
            <a:solidFill>
              <a:srgbClr val="827B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5" name="Freeform 1789"/>
            <p:cNvSpPr>
              <a:spLocks/>
            </p:cNvSpPr>
            <p:nvPr/>
          </p:nvSpPr>
          <p:spPr bwMode="auto">
            <a:xfrm>
              <a:off x="3670823" y="2393740"/>
              <a:ext cx="149176" cy="194514"/>
            </a:xfrm>
            <a:custGeom>
              <a:avLst/>
              <a:gdLst>
                <a:gd name="T0" fmla="*/ 13 w 43"/>
                <a:gd name="T1" fmla="*/ 11 h 56"/>
                <a:gd name="T2" fmla="*/ 1 w 43"/>
                <a:gd name="T3" fmla="*/ 45 h 56"/>
                <a:gd name="T4" fmla="*/ 5 w 43"/>
                <a:gd name="T5" fmla="*/ 54 h 56"/>
                <a:gd name="T6" fmla="*/ 8 w 43"/>
                <a:gd name="T7" fmla="*/ 56 h 56"/>
                <a:gd name="T8" fmla="*/ 14 w 43"/>
                <a:gd name="T9" fmla="*/ 28 h 56"/>
                <a:gd name="T10" fmla="*/ 35 w 43"/>
                <a:gd name="T11" fmla="*/ 18 h 56"/>
                <a:gd name="T12" fmla="*/ 43 w 43"/>
                <a:gd name="T13" fmla="*/ 6 h 56"/>
                <a:gd name="T14" fmla="*/ 13 w 43"/>
                <a:gd name="T15" fmla="*/ 1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6">
                  <a:moveTo>
                    <a:pt x="13" y="11"/>
                  </a:moveTo>
                  <a:cubicBezTo>
                    <a:pt x="0" y="23"/>
                    <a:pt x="0" y="39"/>
                    <a:pt x="1" y="45"/>
                  </a:cubicBezTo>
                  <a:cubicBezTo>
                    <a:pt x="2" y="52"/>
                    <a:pt x="5" y="54"/>
                    <a:pt x="5" y="54"/>
                  </a:cubicBezTo>
                  <a:cubicBezTo>
                    <a:pt x="5" y="54"/>
                    <a:pt x="6" y="55"/>
                    <a:pt x="8" y="56"/>
                  </a:cubicBezTo>
                  <a:cubicBezTo>
                    <a:pt x="7" y="44"/>
                    <a:pt x="9" y="31"/>
                    <a:pt x="14" y="28"/>
                  </a:cubicBezTo>
                  <a:cubicBezTo>
                    <a:pt x="25" y="22"/>
                    <a:pt x="35" y="25"/>
                    <a:pt x="35" y="18"/>
                  </a:cubicBezTo>
                  <a:cubicBezTo>
                    <a:pt x="35" y="14"/>
                    <a:pt x="39" y="9"/>
                    <a:pt x="43" y="6"/>
                  </a:cubicBezTo>
                  <a:cubicBezTo>
                    <a:pt x="36" y="2"/>
                    <a:pt x="25" y="0"/>
                    <a:pt x="13" y="11"/>
                  </a:cubicBezTo>
                  <a:close/>
                </a:path>
              </a:pathLst>
            </a:custGeom>
            <a:solidFill>
              <a:srgbClr val="66575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" name="Freeform 1790"/>
            <p:cNvSpPr>
              <a:spLocks/>
            </p:cNvSpPr>
            <p:nvPr/>
          </p:nvSpPr>
          <p:spPr bwMode="auto">
            <a:xfrm>
              <a:off x="3792212" y="2428841"/>
              <a:ext cx="128702" cy="65814"/>
            </a:xfrm>
            <a:custGeom>
              <a:avLst/>
              <a:gdLst>
                <a:gd name="T0" fmla="*/ 23 w 37"/>
                <a:gd name="T1" fmla="*/ 3 h 19"/>
                <a:gd name="T2" fmla="*/ 22 w 37"/>
                <a:gd name="T3" fmla="*/ 3 h 19"/>
                <a:gd name="T4" fmla="*/ 11 w 37"/>
                <a:gd name="T5" fmla="*/ 17 h 19"/>
                <a:gd name="T6" fmla="*/ 29 w 37"/>
                <a:gd name="T7" fmla="*/ 16 h 19"/>
                <a:gd name="T8" fmla="*/ 37 w 37"/>
                <a:gd name="T9" fmla="*/ 5 h 19"/>
                <a:gd name="T10" fmla="*/ 23 w 37"/>
                <a:gd name="T1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9">
                  <a:moveTo>
                    <a:pt x="23" y="3"/>
                  </a:moveTo>
                  <a:cubicBezTo>
                    <a:pt x="22" y="3"/>
                    <a:pt x="22" y="3"/>
                    <a:pt x="22" y="3"/>
                  </a:cubicBezTo>
                  <a:cubicBezTo>
                    <a:pt x="21" y="8"/>
                    <a:pt x="18" y="16"/>
                    <a:pt x="11" y="17"/>
                  </a:cubicBezTo>
                  <a:cubicBezTo>
                    <a:pt x="0" y="19"/>
                    <a:pt x="25" y="19"/>
                    <a:pt x="29" y="16"/>
                  </a:cubicBezTo>
                  <a:cubicBezTo>
                    <a:pt x="32" y="14"/>
                    <a:pt x="35" y="9"/>
                    <a:pt x="37" y="5"/>
                  </a:cubicBezTo>
                  <a:cubicBezTo>
                    <a:pt x="32" y="1"/>
                    <a:pt x="27" y="0"/>
                    <a:pt x="23" y="3"/>
                  </a:cubicBezTo>
                  <a:close/>
                </a:path>
              </a:pathLst>
            </a:custGeom>
            <a:solidFill>
              <a:srgbClr val="66575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7" name="Freeform 1791"/>
            <p:cNvSpPr>
              <a:spLocks/>
            </p:cNvSpPr>
            <p:nvPr/>
          </p:nvSpPr>
          <p:spPr bwMode="auto">
            <a:xfrm>
              <a:off x="3695686" y="2414215"/>
              <a:ext cx="255940" cy="225227"/>
            </a:xfrm>
            <a:custGeom>
              <a:avLst/>
              <a:gdLst>
                <a:gd name="T0" fmla="*/ 65 w 74"/>
                <a:gd name="T1" fmla="*/ 9 h 65"/>
                <a:gd name="T2" fmla="*/ 57 w 74"/>
                <a:gd name="T3" fmla="*/ 20 h 65"/>
                <a:gd name="T4" fmla="*/ 39 w 74"/>
                <a:gd name="T5" fmla="*/ 21 h 65"/>
                <a:gd name="T6" fmla="*/ 50 w 74"/>
                <a:gd name="T7" fmla="*/ 7 h 65"/>
                <a:gd name="T8" fmla="*/ 36 w 74"/>
                <a:gd name="T9" fmla="*/ 0 h 65"/>
                <a:gd name="T10" fmla="*/ 28 w 74"/>
                <a:gd name="T11" fmla="*/ 12 h 65"/>
                <a:gd name="T12" fmla="*/ 7 w 74"/>
                <a:gd name="T13" fmla="*/ 22 h 65"/>
                <a:gd name="T14" fmla="*/ 1 w 74"/>
                <a:gd name="T15" fmla="*/ 50 h 65"/>
                <a:gd name="T16" fmla="*/ 3 w 74"/>
                <a:gd name="T17" fmla="*/ 53 h 65"/>
                <a:gd name="T18" fmla="*/ 3 w 74"/>
                <a:gd name="T19" fmla="*/ 60 h 65"/>
                <a:gd name="T20" fmla="*/ 6 w 74"/>
                <a:gd name="T21" fmla="*/ 62 h 65"/>
                <a:gd name="T22" fmla="*/ 5 w 74"/>
                <a:gd name="T23" fmla="*/ 50 h 65"/>
                <a:gd name="T24" fmla="*/ 7 w 74"/>
                <a:gd name="T25" fmla="*/ 44 h 65"/>
                <a:gd name="T26" fmla="*/ 8 w 74"/>
                <a:gd name="T27" fmla="*/ 27 h 65"/>
                <a:gd name="T28" fmla="*/ 15 w 74"/>
                <a:gd name="T29" fmla="*/ 24 h 65"/>
                <a:gd name="T30" fmla="*/ 32 w 74"/>
                <a:gd name="T31" fmla="*/ 31 h 65"/>
                <a:gd name="T32" fmla="*/ 39 w 74"/>
                <a:gd name="T33" fmla="*/ 31 h 65"/>
                <a:gd name="T34" fmla="*/ 59 w 74"/>
                <a:gd name="T35" fmla="*/ 28 h 65"/>
                <a:gd name="T36" fmla="*/ 60 w 74"/>
                <a:gd name="T37" fmla="*/ 44 h 65"/>
                <a:gd name="T38" fmla="*/ 59 w 74"/>
                <a:gd name="T39" fmla="*/ 54 h 65"/>
                <a:gd name="T40" fmla="*/ 59 w 74"/>
                <a:gd name="T41" fmla="*/ 65 h 65"/>
                <a:gd name="T42" fmla="*/ 61 w 74"/>
                <a:gd name="T43" fmla="*/ 61 h 65"/>
                <a:gd name="T44" fmla="*/ 64 w 74"/>
                <a:gd name="T45" fmla="*/ 50 h 65"/>
                <a:gd name="T46" fmla="*/ 68 w 74"/>
                <a:gd name="T47" fmla="*/ 48 h 65"/>
                <a:gd name="T48" fmla="*/ 73 w 74"/>
                <a:gd name="T49" fmla="*/ 25 h 65"/>
                <a:gd name="T50" fmla="*/ 65 w 74"/>
                <a:gd name="T51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65">
                  <a:moveTo>
                    <a:pt x="65" y="9"/>
                  </a:moveTo>
                  <a:cubicBezTo>
                    <a:pt x="63" y="13"/>
                    <a:pt x="60" y="18"/>
                    <a:pt x="57" y="20"/>
                  </a:cubicBezTo>
                  <a:cubicBezTo>
                    <a:pt x="53" y="23"/>
                    <a:pt x="28" y="23"/>
                    <a:pt x="39" y="21"/>
                  </a:cubicBezTo>
                  <a:cubicBezTo>
                    <a:pt x="46" y="20"/>
                    <a:pt x="49" y="12"/>
                    <a:pt x="50" y="7"/>
                  </a:cubicBezTo>
                  <a:cubicBezTo>
                    <a:pt x="47" y="7"/>
                    <a:pt x="43" y="3"/>
                    <a:pt x="36" y="0"/>
                  </a:cubicBezTo>
                  <a:cubicBezTo>
                    <a:pt x="32" y="3"/>
                    <a:pt x="28" y="8"/>
                    <a:pt x="28" y="12"/>
                  </a:cubicBezTo>
                  <a:cubicBezTo>
                    <a:pt x="28" y="19"/>
                    <a:pt x="18" y="16"/>
                    <a:pt x="7" y="22"/>
                  </a:cubicBezTo>
                  <a:cubicBezTo>
                    <a:pt x="2" y="25"/>
                    <a:pt x="0" y="38"/>
                    <a:pt x="1" y="50"/>
                  </a:cubicBezTo>
                  <a:cubicBezTo>
                    <a:pt x="2" y="51"/>
                    <a:pt x="3" y="52"/>
                    <a:pt x="3" y="53"/>
                  </a:cubicBezTo>
                  <a:cubicBezTo>
                    <a:pt x="3" y="55"/>
                    <a:pt x="3" y="60"/>
                    <a:pt x="3" y="6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58"/>
                    <a:pt x="5" y="52"/>
                    <a:pt x="5" y="50"/>
                  </a:cubicBezTo>
                  <a:cubicBezTo>
                    <a:pt x="6" y="46"/>
                    <a:pt x="7" y="47"/>
                    <a:pt x="7" y="44"/>
                  </a:cubicBezTo>
                  <a:cubicBezTo>
                    <a:pt x="6" y="41"/>
                    <a:pt x="6" y="29"/>
                    <a:pt x="8" y="27"/>
                  </a:cubicBezTo>
                  <a:cubicBezTo>
                    <a:pt x="11" y="25"/>
                    <a:pt x="12" y="23"/>
                    <a:pt x="15" y="24"/>
                  </a:cubicBezTo>
                  <a:cubicBezTo>
                    <a:pt x="18" y="25"/>
                    <a:pt x="28" y="31"/>
                    <a:pt x="32" y="31"/>
                  </a:cubicBezTo>
                  <a:cubicBezTo>
                    <a:pt x="35" y="30"/>
                    <a:pt x="37" y="31"/>
                    <a:pt x="39" y="31"/>
                  </a:cubicBezTo>
                  <a:cubicBezTo>
                    <a:pt x="46" y="28"/>
                    <a:pt x="54" y="24"/>
                    <a:pt x="59" y="28"/>
                  </a:cubicBezTo>
                  <a:cubicBezTo>
                    <a:pt x="65" y="33"/>
                    <a:pt x="57" y="38"/>
                    <a:pt x="60" y="44"/>
                  </a:cubicBezTo>
                  <a:cubicBezTo>
                    <a:pt x="61" y="48"/>
                    <a:pt x="59" y="51"/>
                    <a:pt x="59" y="54"/>
                  </a:cubicBezTo>
                  <a:cubicBezTo>
                    <a:pt x="59" y="57"/>
                    <a:pt x="59" y="65"/>
                    <a:pt x="59" y="65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1" y="61"/>
                    <a:pt x="62" y="51"/>
                    <a:pt x="64" y="50"/>
                  </a:cubicBezTo>
                  <a:cubicBezTo>
                    <a:pt x="66" y="48"/>
                    <a:pt x="68" y="48"/>
                    <a:pt x="68" y="48"/>
                  </a:cubicBezTo>
                  <a:cubicBezTo>
                    <a:pt x="68" y="48"/>
                    <a:pt x="74" y="37"/>
                    <a:pt x="73" y="25"/>
                  </a:cubicBezTo>
                  <a:cubicBezTo>
                    <a:pt x="72" y="20"/>
                    <a:pt x="69" y="13"/>
                    <a:pt x="65" y="9"/>
                  </a:cubicBezTo>
                  <a:close/>
                </a:path>
              </a:pathLst>
            </a:custGeom>
            <a:solidFill>
              <a:srgbClr val="5141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8" name="Freeform 1792"/>
            <p:cNvSpPr>
              <a:spLocks/>
            </p:cNvSpPr>
            <p:nvPr/>
          </p:nvSpPr>
          <p:spPr bwMode="auto">
            <a:xfrm>
              <a:off x="3708848" y="2484416"/>
              <a:ext cx="121389" cy="147713"/>
            </a:xfrm>
            <a:custGeom>
              <a:avLst/>
              <a:gdLst>
                <a:gd name="T0" fmla="*/ 28 w 35"/>
                <a:gd name="T1" fmla="*/ 11 h 43"/>
                <a:gd name="T2" fmla="*/ 11 w 35"/>
                <a:gd name="T3" fmla="*/ 4 h 43"/>
                <a:gd name="T4" fmla="*/ 4 w 35"/>
                <a:gd name="T5" fmla="*/ 7 h 43"/>
                <a:gd name="T6" fmla="*/ 3 w 35"/>
                <a:gd name="T7" fmla="*/ 24 h 43"/>
                <a:gd name="T8" fmla="*/ 1 w 35"/>
                <a:gd name="T9" fmla="*/ 30 h 43"/>
                <a:gd name="T10" fmla="*/ 2 w 35"/>
                <a:gd name="T11" fmla="*/ 42 h 43"/>
                <a:gd name="T12" fmla="*/ 4 w 35"/>
                <a:gd name="T13" fmla="*/ 43 h 43"/>
                <a:gd name="T14" fmla="*/ 4 w 35"/>
                <a:gd name="T15" fmla="*/ 26 h 43"/>
                <a:gd name="T16" fmla="*/ 5 w 35"/>
                <a:gd name="T17" fmla="*/ 11 h 43"/>
                <a:gd name="T18" fmla="*/ 28 w 35"/>
                <a:gd name="T19" fmla="*/ 12 h 43"/>
                <a:gd name="T20" fmla="*/ 35 w 35"/>
                <a:gd name="T21" fmla="*/ 11 h 43"/>
                <a:gd name="T22" fmla="*/ 28 w 35"/>
                <a:gd name="T23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43">
                  <a:moveTo>
                    <a:pt x="28" y="11"/>
                  </a:moveTo>
                  <a:cubicBezTo>
                    <a:pt x="24" y="11"/>
                    <a:pt x="14" y="5"/>
                    <a:pt x="11" y="4"/>
                  </a:cubicBezTo>
                  <a:cubicBezTo>
                    <a:pt x="8" y="3"/>
                    <a:pt x="7" y="5"/>
                    <a:pt x="4" y="7"/>
                  </a:cubicBezTo>
                  <a:cubicBezTo>
                    <a:pt x="2" y="9"/>
                    <a:pt x="2" y="21"/>
                    <a:pt x="3" y="24"/>
                  </a:cubicBezTo>
                  <a:cubicBezTo>
                    <a:pt x="3" y="27"/>
                    <a:pt x="2" y="26"/>
                    <a:pt x="1" y="30"/>
                  </a:cubicBezTo>
                  <a:cubicBezTo>
                    <a:pt x="1" y="32"/>
                    <a:pt x="2" y="38"/>
                    <a:pt x="2" y="42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1" y="31"/>
                    <a:pt x="4" y="26"/>
                  </a:cubicBezTo>
                  <a:cubicBezTo>
                    <a:pt x="6" y="22"/>
                    <a:pt x="0" y="17"/>
                    <a:pt x="5" y="11"/>
                  </a:cubicBezTo>
                  <a:cubicBezTo>
                    <a:pt x="12" y="0"/>
                    <a:pt x="20" y="12"/>
                    <a:pt x="28" y="12"/>
                  </a:cubicBezTo>
                  <a:cubicBezTo>
                    <a:pt x="30" y="12"/>
                    <a:pt x="33" y="12"/>
                    <a:pt x="35" y="11"/>
                  </a:cubicBezTo>
                  <a:cubicBezTo>
                    <a:pt x="33" y="11"/>
                    <a:pt x="31" y="10"/>
                    <a:pt x="28" y="11"/>
                  </a:cubicBezTo>
                  <a:close/>
                </a:path>
              </a:pathLst>
            </a:custGeom>
            <a:solidFill>
              <a:srgbClr val="100E0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9" name="Freeform 1793"/>
            <p:cNvSpPr>
              <a:spLocks/>
            </p:cNvSpPr>
            <p:nvPr/>
          </p:nvSpPr>
          <p:spPr bwMode="auto">
            <a:xfrm>
              <a:off x="3490933" y="3300500"/>
              <a:ext cx="141863" cy="76051"/>
            </a:xfrm>
            <a:custGeom>
              <a:avLst/>
              <a:gdLst>
                <a:gd name="T0" fmla="*/ 15 w 97"/>
                <a:gd name="T1" fmla="*/ 52 h 52"/>
                <a:gd name="T2" fmla="*/ 93 w 97"/>
                <a:gd name="T3" fmla="*/ 35 h 52"/>
                <a:gd name="T4" fmla="*/ 97 w 97"/>
                <a:gd name="T5" fmla="*/ 0 h 52"/>
                <a:gd name="T6" fmla="*/ 0 w 97"/>
                <a:gd name="T7" fmla="*/ 19 h 52"/>
                <a:gd name="T8" fmla="*/ 15 w 97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52">
                  <a:moveTo>
                    <a:pt x="15" y="52"/>
                  </a:moveTo>
                  <a:lnTo>
                    <a:pt x="93" y="35"/>
                  </a:lnTo>
                  <a:lnTo>
                    <a:pt x="97" y="0"/>
                  </a:lnTo>
                  <a:lnTo>
                    <a:pt x="0" y="19"/>
                  </a:lnTo>
                  <a:lnTo>
                    <a:pt x="15" y="5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0" name="Freeform 1794"/>
            <p:cNvSpPr>
              <a:spLocks/>
            </p:cNvSpPr>
            <p:nvPr/>
          </p:nvSpPr>
          <p:spPr bwMode="auto">
            <a:xfrm>
              <a:off x="4024752" y="3300500"/>
              <a:ext cx="130163" cy="103839"/>
            </a:xfrm>
            <a:custGeom>
              <a:avLst/>
              <a:gdLst>
                <a:gd name="T0" fmla="*/ 0 w 89"/>
                <a:gd name="T1" fmla="*/ 23 h 71"/>
                <a:gd name="T2" fmla="*/ 70 w 89"/>
                <a:gd name="T3" fmla="*/ 71 h 71"/>
                <a:gd name="T4" fmla="*/ 89 w 89"/>
                <a:gd name="T5" fmla="*/ 45 h 71"/>
                <a:gd name="T6" fmla="*/ 0 w 89"/>
                <a:gd name="T7" fmla="*/ 0 h 71"/>
                <a:gd name="T8" fmla="*/ 0 w 89"/>
                <a:gd name="T9" fmla="*/ 2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71">
                  <a:moveTo>
                    <a:pt x="0" y="23"/>
                  </a:moveTo>
                  <a:lnTo>
                    <a:pt x="70" y="71"/>
                  </a:lnTo>
                  <a:lnTo>
                    <a:pt x="89" y="45"/>
                  </a:lnTo>
                  <a:lnTo>
                    <a:pt x="0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1" name="Freeform 1795"/>
            <p:cNvSpPr>
              <a:spLocks/>
            </p:cNvSpPr>
            <p:nvPr/>
          </p:nvSpPr>
          <p:spPr bwMode="auto">
            <a:xfrm>
              <a:off x="3809762" y="3065035"/>
              <a:ext cx="17550" cy="190127"/>
            </a:xfrm>
            <a:custGeom>
              <a:avLst/>
              <a:gdLst>
                <a:gd name="T0" fmla="*/ 0 w 12"/>
                <a:gd name="T1" fmla="*/ 9 h 130"/>
                <a:gd name="T2" fmla="*/ 7 w 12"/>
                <a:gd name="T3" fmla="*/ 113 h 130"/>
                <a:gd name="T4" fmla="*/ 12 w 12"/>
                <a:gd name="T5" fmla="*/ 130 h 130"/>
                <a:gd name="T6" fmla="*/ 9 w 12"/>
                <a:gd name="T7" fmla="*/ 0 h 130"/>
                <a:gd name="T8" fmla="*/ 0 w 12"/>
                <a:gd name="T9" fmla="*/ 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0">
                  <a:moveTo>
                    <a:pt x="0" y="9"/>
                  </a:moveTo>
                  <a:lnTo>
                    <a:pt x="7" y="113"/>
                  </a:lnTo>
                  <a:lnTo>
                    <a:pt x="12" y="130"/>
                  </a:lnTo>
                  <a:lnTo>
                    <a:pt x="9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E96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2" name="Freeform 1796"/>
            <p:cNvSpPr>
              <a:spLocks/>
            </p:cNvSpPr>
            <p:nvPr/>
          </p:nvSpPr>
          <p:spPr bwMode="auto">
            <a:xfrm>
              <a:off x="3809762" y="3065035"/>
              <a:ext cx="17550" cy="190127"/>
            </a:xfrm>
            <a:custGeom>
              <a:avLst/>
              <a:gdLst>
                <a:gd name="T0" fmla="*/ 0 w 12"/>
                <a:gd name="T1" fmla="*/ 9 h 130"/>
                <a:gd name="T2" fmla="*/ 7 w 12"/>
                <a:gd name="T3" fmla="*/ 113 h 130"/>
                <a:gd name="T4" fmla="*/ 12 w 12"/>
                <a:gd name="T5" fmla="*/ 130 h 130"/>
                <a:gd name="T6" fmla="*/ 9 w 12"/>
                <a:gd name="T7" fmla="*/ 0 h 130"/>
                <a:gd name="T8" fmla="*/ 0 w 12"/>
                <a:gd name="T9" fmla="*/ 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0">
                  <a:moveTo>
                    <a:pt x="0" y="9"/>
                  </a:moveTo>
                  <a:lnTo>
                    <a:pt x="7" y="113"/>
                  </a:lnTo>
                  <a:lnTo>
                    <a:pt x="12" y="130"/>
                  </a:lnTo>
                  <a:lnTo>
                    <a:pt x="9" y="0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3" name="Freeform 1797"/>
            <p:cNvSpPr>
              <a:spLocks/>
            </p:cNvSpPr>
            <p:nvPr/>
          </p:nvSpPr>
          <p:spPr bwMode="auto">
            <a:xfrm>
              <a:off x="3667897" y="3230299"/>
              <a:ext cx="73125" cy="55575"/>
            </a:xfrm>
            <a:custGeom>
              <a:avLst/>
              <a:gdLst>
                <a:gd name="T0" fmla="*/ 20 w 21"/>
                <a:gd name="T1" fmla="*/ 0 h 16"/>
                <a:gd name="T2" fmla="*/ 20 w 21"/>
                <a:gd name="T3" fmla="*/ 2 h 16"/>
                <a:gd name="T4" fmla="*/ 20 w 21"/>
                <a:gd name="T5" fmla="*/ 5 h 16"/>
                <a:gd name="T6" fmla="*/ 19 w 21"/>
                <a:gd name="T7" fmla="*/ 6 h 16"/>
                <a:gd name="T8" fmla="*/ 19 w 21"/>
                <a:gd name="T9" fmla="*/ 7 h 16"/>
                <a:gd name="T10" fmla="*/ 19 w 21"/>
                <a:gd name="T11" fmla="*/ 7 h 16"/>
                <a:gd name="T12" fmla="*/ 19 w 21"/>
                <a:gd name="T13" fmla="*/ 7 h 16"/>
                <a:gd name="T14" fmla="*/ 19 w 21"/>
                <a:gd name="T15" fmla="*/ 7 h 16"/>
                <a:gd name="T16" fmla="*/ 17 w 21"/>
                <a:gd name="T17" fmla="*/ 8 h 16"/>
                <a:gd name="T18" fmla="*/ 12 w 21"/>
                <a:gd name="T19" fmla="*/ 10 h 16"/>
                <a:gd name="T20" fmla="*/ 9 w 21"/>
                <a:gd name="T21" fmla="*/ 11 h 16"/>
                <a:gd name="T22" fmla="*/ 7 w 21"/>
                <a:gd name="T23" fmla="*/ 12 h 16"/>
                <a:gd name="T24" fmla="*/ 5 w 21"/>
                <a:gd name="T25" fmla="*/ 13 h 16"/>
                <a:gd name="T26" fmla="*/ 4 w 21"/>
                <a:gd name="T27" fmla="*/ 13 h 16"/>
                <a:gd name="T28" fmla="*/ 4 w 21"/>
                <a:gd name="T29" fmla="*/ 13 h 16"/>
                <a:gd name="T30" fmla="*/ 4 w 21"/>
                <a:gd name="T31" fmla="*/ 13 h 16"/>
                <a:gd name="T32" fmla="*/ 4 w 21"/>
                <a:gd name="T33" fmla="*/ 14 h 16"/>
                <a:gd name="T34" fmla="*/ 4 w 21"/>
                <a:gd name="T35" fmla="*/ 14 h 16"/>
                <a:gd name="T36" fmla="*/ 4 w 21"/>
                <a:gd name="T37" fmla="*/ 14 h 16"/>
                <a:gd name="T38" fmla="*/ 4 w 21"/>
                <a:gd name="T39" fmla="*/ 14 h 16"/>
                <a:gd name="T40" fmla="*/ 3 w 21"/>
                <a:gd name="T41" fmla="*/ 13 h 16"/>
                <a:gd name="T42" fmla="*/ 3 w 21"/>
                <a:gd name="T43" fmla="*/ 13 h 16"/>
                <a:gd name="T44" fmla="*/ 2 w 21"/>
                <a:gd name="T45" fmla="*/ 12 h 16"/>
                <a:gd name="T46" fmla="*/ 1 w 21"/>
                <a:gd name="T47" fmla="*/ 11 h 16"/>
                <a:gd name="T48" fmla="*/ 0 w 21"/>
                <a:gd name="T49" fmla="*/ 10 h 16"/>
                <a:gd name="T50" fmla="*/ 1 w 21"/>
                <a:gd name="T51" fmla="*/ 11 h 16"/>
                <a:gd name="T52" fmla="*/ 1 w 21"/>
                <a:gd name="T53" fmla="*/ 13 h 16"/>
                <a:gd name="T54" fmla="*/ 2 w 21"/>
                <a:gd name="T55" fmla="*/ 15 h 16"/>
                <a:gd name="T56" fmla="*/ 2 w 21"/>
                <a:gd name="T57" fmla="*/ 15 h 16"/>
                <a:gd name="T58" fmla="*/ 3 w 21"/>
                <a:gd name="T59" fmla="*/ 15 h 16"/>
                <a:gd name="T60" fmla="*/ 3 w 21"/>
                <a:gd name="T61" fmla="*/ 16 h 16"/>
                <a:gd name="T62" fmla="*/ 3 w 21"/>
                <a:gd name="T63" fmla="*/ 16 h 16"/>
                <a:gd name="T64" fmla="*/ 3 w 21"/>
                <a:gd name="T65" fmla="*/ 16 h 16"/>
                <a:gd name="T66" fmla="*/ 3 w 21"/>
                <a:gd name="T67" fmla="*/ 16 h 16"/>
                <a:gd name="T68" fmla="*/ 3 w 21"/>
                <a:gd name="T69" fmla="*/ 16 h 16"/>
                <a:gd name="T70" fmla="*/ 3 w 21"/>
                <a:gd name="T71" fmla="*/ 16 h 16"/>
                <a:gd name="T72" fmla="*/ 4 w 21"/>
                <a:gd name="T73" fmla="*/ 16 h 16"/>
                <a:gd name="T74" fmla="*/ 5 w 21"/>
                <a:gd name="T75" fmla="*/ 16 h 16"/>
                <a:gd name="T76" fmla="*/ 8 w 21"/>
                <a:gd name="T77" fmla="*/ 15 h 16"/>
                <a:gd name="T78" fmla="*/ 11 w 21"/>
                <a:gd name="T79" fmla="*/ 14 h 16"/>
                <a:gd name="T80" fmla="*/ 13 w 21"/>
                <a:gd name="T81" fmla="*/ 13 h 16"/>
                <a:gd name="T82" fmla="*/ 16 w 21"/>
                <a:gd name="T83" fmla="*/ 12 h 16"/>
                <a:gd name="T84" fmla="*/ 18 w 21"/>
                <a:gd name="T85" fmla="*/ 10 h 16"/>
                <a:gd name="T86" fmla="*/ 21 w 21"/>
                <a:gd name="T87" fmla="*/ 8 h 16"/>
                <a:gd name="T88" fmla="*/ 21 w 21"/>
                <a:gd name="T89" fmla="*/ 8 h 16"/>
                <a:gd name="T90" fmla="*/ 21 w 21"/>
                <a:gd name="T91" fmla="*/ 8 h 16"/>
                <a:gd name="T92" fmla="*/ 21 w 21"/>
                <a:gd name="T93" fmla="*/ 8 h 16"/>
                <a:gd name="T94" fmla="*/ 21 w 21"/>
                <a:gd name="T95" fmla="*/ 8 h 16"/>
                <a:gd name="T96" fmla="*/ 20 w 21"/>
                <a:gd name="T97" fmla="*/ 8 h 16"/>
                <a:gd name="T98" fmla="*/ 20 w 21"/>
                <a:gd name="T99" fmla="*/ 8 h 16"/>
                <a:gd name="T100" fmla="*/ 21 w 21"/>
                <a:gd name="T101" fmla="*/ 7 h 16"/>
                <a:gd name="T102" fmla="*/ 21 w 21"/>
                <a:gd name="T103" fmla="*/ 7 h 16"/>
                <a:gd name="T104" fmla="*/ 21 w 21"/>
                <a:gd name="T105" fmla="*/ 5 h 16"/>
                <a:gd name="T106" fmla="*/ 21 w 21"/>
                <a:gd name="T107" fmla="*/ 2 h 16"/>
                <a:gd name="T108" fmla="*/ 20 w 21"/>
                <a:gd name="T10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" h="16">
                  <a:moveTo>
                    <a:pt x="20" y="0"/>
                  </a:moveTo>
                  <a:cubicBezTo>
                    <a:pt x="20" y="0"/>
                    <a:pt x="20" y="1"/>
                    <a:pt x="20" y="2"/>
                  </a:cubicBezTo>
                  <a:cubicBezTo>
                    <a:pt x="20" y="3"/>
                    <a:pt x="20" y="4"/>
                    <a:pt x="20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7" y="8"/>
                  </a:cubicBezTo>
                  <a:cubicBezTo>
                    <a:pt x="15" y="9"/>
                    <a:pt x="14" y="9"/>
                    <a:pt x="12" y="10"/>
                  </a:cubicBezTo>
                  <a:cubicBezTo>
                    <a:pt x="11" y="11"/>
                    <a:pt x="10" y="11"/>
                    <a:pt x="9" y="11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6" y="13"/>
                    <a:pt x="5" y="13"/>
                    <a:pt x="5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" y="11"/>
                    <a:pt x="1" y="11"/>
                  </a:cubicBezTo>
                  <a:cubicBezTo>
                    <a:pt x="1" y="10"/>
                    <a:pt x="0" y="10"/>
                    <a:pt x="0" y="10"/>
                  </a:cubicBezTo>
                  <a:cubicBezTo>
                    <a:pt x="0" y="10"/>
                    <a:pt x="0" y="10"/>
                    <a:pt x="1" y="11"/>
                  </a:cubicBezTo>
                  <a:cubicBezTo>
                    <a:pt x="1" y="12"/>
                    <a:pt x="1" y="12"/>
                    <a:pt x="1" y="13"/>
                  </a:cubicBezTo>
                  <a:cubicBezTo>
                    <a:pt x="1" y="13"/>
                    <a:pt x="1" y="14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6"/>
                    <a:pt x="7" y="16"/>
                    <a:pt x="8" y="15"/>
                  </a:cubicBezTo>
                  <a:cubicBezTo>
                    <a:pt x="9" y="15"/>
                    <a:pt x="10" y="15"/>
                    <a:pt x="11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3"/>
                    <a:pt x="15" y="12"/>
                    <a:pt x="16" y="12"/>
                  </a:cubicBezTo>
                  <a:cubicBezTo>
                    <a:pt x="17" y="12"/>
                    <a:pt x="18" y="11"/>
                    <a:pt x="18" y="10"/>
                  </a:cubicBezTo>
                  <a:cubicBezTo>
                    <a:pt x="19" y="10"/>
                    <a:pt x="20" y="9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4"/>
                    <a:pt x="21" y="3"/>
                    <a:pt x="21" y="2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857E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4" name="Rectangle 1798"/>
            <p:cNvSpPr>
              <a:spLocks noChangeArrowheads="1"/>
            </p:cNvSpPr>
            <p:nvPr/>
          </p:nvSpPr>
          <p:spPr bwMode="auto">
            <a:xfrm>
              <a:off x="3681060" y="3275636"/>
              <a:ext cx="1463" cy="1463"/>
            </a:xfrm>
            <a:prstGeom prst="rect">
              <a:avLst/>
            </a:prstGeom>
            <a:solidFill>
              <a:srgbClr val="857E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5" name="Freeform 1799"/>
            <p:cNvSpPr>
              <a:spLocks/>
            </p:cNvSpPr>
            <p:nvPr/>
          </p:nvSpPr>
          <p:spPr bwMode="auto">
            <a:xfrm>
              <a:off x="3733711" y="3252236"/>
              <a:ext cx="0" cy="2924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7E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6" name="Freeform 1800"/>
            <p:cNvSpPr>
              <a:spLocks/>
            </p:cNvSpPr>
            <p:nvPr/>
          </p:nvSpPr>
          <p:spPr bwMode="auto">
            <a:xfrm>
              <a:off x="3937001" y="32756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7E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7" name="Freeform 1801"/>
            <p:cNvSpPr>
              <a:spLocks/>
            </p:cNvSpPr>
            <p:nvPr/>
          </p:nvSpPr>
          <p:spPr bwMode="auto">
            <a:xfrm>
              <a:off x="3937001" y="32756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8" name="Freeform 1802"/>
            <p:cNvSpPr>
              <a:spLocks/>
            </p:cNvSpPr>
            <p:nvPr/>
          </p:nvSpPr>
          <p:spPr bwMode="auto">
            <a:xfrm>
              <a:off x="3893125" y="3220061"/>
              <a:ext cx="68738" cy="65814"/>
            </a:xfrm>
            <a:custGeom>
              <a:avLst/>
              <a:gdLst>
                <a:gd name="T0" fmla="*/ 15 w 20"/>
                <a:gd name="T1" fmla="*/ 17 h 19"/>
                <a:gd name="T2" fmla="*/ 13 w 20"/>
                <a:gd name="T3" fmla="*/ 17 h 19"/>
                <a:gd name="T4" fmla="*/ 13 w 20"/>
                <a:gd name="T5" fmla="*/ 17 h 19"/>
                <a:gd name="T6" fmla="*/ 13 w 20"/>
                <a:gd name="T7" fmla="*/ 16 h 19"/>
                <a:gd name="T8" fmla="*/ 13 w 20"/>
                <a:gd name="T9" fmla="*/ 16 h 19"/>
                <a:gd name="T10" fmla="*/ 13 w 20"/>
                <a:gd name="T11" fmla="*/ 16 h 19"/>
                <a:gd name="T12" fmla="*/ 13 w 20"/>
                <a:gd name="T13" fmla="*/ 17 h 19"/>
                <a:gd name="T14" fmla="*/ 12 w 20"/>
                <a:gd name="T15" fmla="*/ 15 h 19"/>
                <a:gd name="T16" fmla="*/ 6 w 20"/>
                <a:gd name="T17" fmla="*/ 9 h 19"/>
                <a:gd name="T18" fmla="*/ 2 w 20"/>
                <a:gd name="T19" fmla="*/ 5 h 19"/>
                <a:gd name="T20" fmla="*/ 2 w 20"/>
                <a:gd name="T21" fmla="*/ 5 h 19"/>
                <a:gd name="T22" fmla="*/ 2 w 20"/>
                <a:gd name="T23" fmla="*/ 4 h 19"/>
                <a:gd name="T24" fmla="*/ 2 w 20"/>
                <a:gd name="T25" fmla="*/ 5 h 19"/>
                <a:gd name="T26" fmla="*/ 2 w 20"/>
                <a:gd name="T27" fmla="*/ 5 h 19"/>
                <a:gd name="T28" fmla="*/ 2 w 20"/>
                <a:gd name="T29" fmla="*/ 4 h 19"/>
                <a:gd name="T30" fmla="*/ 3 w 20"/>
                <a:gd name="T31" fmla="*/ 3 h 19"/>
                <a:gd name="T32" fmla="*/ 4 w 20"/>
                <a:gd name="T33" fmla="*/ 1 h 19"/>
                <a:gd name="T34" fmla="*/ 3 w 20"/>
                <a:gd name="T35" fmla="*/ 1 h 19"/>
                <a:gd name="T36" fmla="*/ 0 w 20"/>
                <a:gd name="T37" fmla="*/ 3 h 19"/>
                <a:gd name="T38" fmla="*/ 0 w 20"/>
                <a:gd name="T39" fmla="*/ 4 h 19"/>
                <a:gd name="T40" fmla="*/ 0 w 20"/>
                <a:gd name="T41" fmla="*/ 4 h 19"/>
                <a:gd name="T42" fmla="*/ 0 w 20"/>
                <a:gd name="T43" fmla="*/ 4 h 19"/>
                <a:gd name="T44" fmla="*/ 0 w 20"/>
                <a:gd name="T45" fmla="*/ 5 h 19"/>
                <a:gd name="T46" fmla="*/ 2 w 20"/>
                <a:gd name="T47" fmla="*/ 9 h 19"/>
                <a:gd name="T48" fmla="*/ 5 w 20"/>
                <a:gd name="T49" fmla="*/ 13 h 19"/>
                <a:gd name="T50" fmla="*/ 10 w 20"/>
                <a:gd name="T51" fmla="*/ 17 h 19"/>
                <a:gd name="T52" fmla="*/ 13 w 20"/>
                <a:gd name="T53" fmla="*/ 19 h 19"/>
                <a:gd name="T54" fmla="*/ 13 w 20"/>
                <a:gd name="T55" fmla="*/ 19 h 19"/>
                <a:gd name="T56" fmla="*/ 13 w 20"/>
                <a:gd name="T57" fmla="*/ 19 h 19"/>
                <a:gd name="T58" fmla="*/ 13 w 20"/>
                <a:gd name="T59" fmla="*/ 19 h 19"/>
                <a:gd name="T60" fmla="*/ 15 w 20"/>
                <a:gd name="T61" fmla="*/ 19 h 19"/>
                <a:gd name="T62" fmla="*/ 20 w 20"/>
                <a:gd name="T63" fmla="*/ 16 h 19"/>
                <a:gd name="T64" fmla="*/ 15 w 20"/>
                <a:gd name="T6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" h="19">
                  <a:moveTo>
                    <a:pt x="15" y="17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2" y="16"/>
                    <a:pt x="12" y="15"/>
                  </a:cubicBezTo>
                  <a:cubicBezTo>
                    <a:pt x="10" y="14"/>
                    <a:pt x="9" y="12"/>
                    <a:pt x="8" y="11"/>
                  </a:cubicBezTo>
                  <a:cubicBezTo>
                    <a:pt x="7" y="10"/>
                    <a:pt x="7" y="10"/>
                    <a:pt x="6" y="9"/>
                  </a:cubicBezTo>
                  <a:cubicBezTo>
                    <a:pt x="5" y="8"/>
                    <a:pt x="5" y="8"/>
                    <a:pt x="4" y="7"/>
                  </a:cubicBezTo>
                  <a:cubicBezTo>
                    <a:pt x="3" y="6"/>
                    <a:pt x="3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4" y="0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2"/>
                    <a:pt x="1" y="2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7"/>
                    <a:pt x="1" y="8"/>
                    <a:pt x="2" y="9"/>
                  </a:cubicBezTo>
                  <a:cubicBezTo>
                    <a:pt x="2" y="10"/>
                    <a:pt x="3" y="10"/>
                    <a:pt x="3" y="11"/>
                  </a:cubicBezTo>
                  <a:cubicBezTo>
                    <a:pt x="4" y="12"/>
                    <a:pt x="5" y="13"/>
                    <a:pt x="5" y="13"/>
                  </a:cubicBezTo>
                  <a:cubicBezTo>
                    <a:pt x="6" y="14"/>
                    <a:pt x="7" y="15"/>
                    <a:pt x="7" y="15"/>
                  </a:cubicBezTo>
                  <a:cubicBezTo>
                    <a:pt x="8" y="16"/>
                    <a:pt x="9" y="17"/>
                    <a:pt x="10" y="17"/>
                  </a:cubicBezTo>
                  <a:cubicBezTo>
                    <a:pt x="10" y="18"/>
                    <a:pt x="11" y="18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5" y="19"/>
                    <a:pt x="15" y="19"/>
                  </a:cubicBezTo>
                  <a:cubicBezTo>
                    <a:pt x="17" y="18"/>
                    <a:pt x="18" y="17"/>
                    <a:pt x="19" y="17"/>
                  </a:cubicBezTo>
                  <a:cubicBezTo>
                    <a:pt x="19" y="16"/>
                    <a:pt x="20" y="16"/>
                    <a:pt x="20" y="16"/>
                  </a:cubicBezTo>
                  <a:cubicBezTo>
                    <a:pt x="20" y="16"/>
                    <a:pt x="19" y="16"/>
                    <a:pt x="18" y="16"/>
                  </a:cubicBezTo>
                  <a:cubicBezTo>
                    <a:pt x="17" y="16"/>
                    <a:pt x="16" y="17"/>
                    <a:pt x="15" y="17"/>
                  </a:cubicBezTo>
                </a:path>
              </a:pathLst>
            </a:custGeom>
            <a:solidFill>
              <a:srgbClr val="857E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9" name="Freeform 1803"/>
            <p:cNvSpPr>
              <a:spLocks/>
            </p:cNvSpPr>
            <p:nvPr/>
          </p:nvSpPr>
          <p:spPr bwMode="auto">
            <a:xfrm>
              <a:off x="3898975" y="3234686"/>
              <a:ext cx="0" cy="2924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7E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0" name="Freeform 1804"/>
            <p:cNvSpPr>
              <a:spLocks/>
            </p:cNvSpPr>
            <p:nvPr/>
          </p:nvSpPr>
          <p:spPr bwMode="auto">
            <a:xfrm>
              <a:off x="3868263" y="3047485"/>
              <a:ext cx="35100" cy="27788"/>
            </a:xfrm>
            <a:custGeom>
              <a:avLst/>
              <a:gdLst>
                <a:gd name="T0" fmla="*/ 0 w 24"/>
                <a:gd name="T1" fmla="*/ 17 h 19"/>
                <a:gd name="T2" fmla="*/ 24 w 24"/>
                <a:gd name="T3" fmla="*/ 19 h 19"/>
                <a:gd name="T4" fmla="*/ 10 w 24"/>
                <a:gd name="T5" fmla="*/ 0 h 19"/>
                <a:gd name="T6" fmla="*/ 0 w 24"/>
                <a:gd name="T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9">
                  <a:moveTo>
                    <a:pt x="0" y="17"/>
                  </a:moveTo>
                  <a:lnTo>
                    <a:pt x="24" y="19"/>
                  </a:lnTo>
                  <a:lnTo>
                    <a:pt x="1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D3765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1" name="Freeform 1805"/>
            <p:cNvSpPr>
              <a:spLocks/>
            </p:cNvSpPr>
            <p:nvPr/>
          </p:nvSpPr>
          <p:spPr bwMode="auto">
            <a:xfrm>
              <a:off x="3878500" y="3044559"/>
              <a:ext cx="38025" cy="33638"/>
            </a:xfrm>
            <a:custGeom>
              <a:avLst/>
              <a:gdLst>
                <a:gd name="T0" fmla="*/ 0 w 26"/>
                <a:gd name="T1" fmla="*/ 23 h 23"/>
                <a:gd name="T2" fmla="*/ 26 w 26"/>
                <a:gd name="T3" fmla="*/ 23 h 23"/>
                <a:gd name="T4" fmla="*/ 17 w 26"/>
                <a:gd name="T5" fmla="*/ 0 h 23"/>
                <a:gd name="T6" fmla="*/ 0 w 2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0" y="23"/>
                  </a:moveTo>
                  <a:lnTo>
                    <a:pt x="26" y="23"/>
                  </a:lnTo>
                  <a:lnTo>
                    <a:pt x="17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EE8B6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2" name="Rectangle 1806"/>
            <p:cNvSpPr>
              <a:spLocks noChangeArrowheads="1"/>
            </p:cNvSpPr>
            <p:nvPr/>
          </p:nvSpPr>
          <p:spPr bwMode="auto">
            <a:xfrm>
              <a:off x="3920913" y="3067959"/>
              <a:ext cx="1463" cy="1463"/>
            </a:xfrm>
            <a:prstGeom prst="rect">
              <a:avLst/>
            </a:prstGeom>
            <a:solidFill>
              <a:srgbClr val="857E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3" name="Rectangle 1807"/>
            <p:cNvSpPr>
              <a:spLocks noChangeArrowheads="1"/>
            </p:cNvSpPr>
            <p:nvPr/>
          </p:nvSpPr>
          <p:spPr bwMode="auto">
            <a:xfrm>
              <a:off x="3860950" y="3065035"/>
              <a:ext cx="1463" cy="2924"/>
            </a:xfrm>
            <a:prstGeom prst="rect">
              <a:avLst/>
            </a:prstGeom>
            <a:solidFill>
              <a:srgbClr val="857E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4" name="Freeform 1808"/>
            <p:cNvSpPr>
              <a:spLocks/>
            </p:cNvSpPr>
            <p:nvPr/>
          </p:nvSpPr>
          <p:spPr bwMode="auto">
            <a:xfrm>
              <a:off x="3855100" y="3054798"/>
              <a:ext cx="76051" cy="23400"/>
            </a:xfrm>
            <a:custGeom>
              <a:avLst/>
              <a:gdLst>
                <a:gd name="T0" fmla="*/ 21 w 22"/>
                <a:gd name="T1" fmla="*/ 1 h 7"/>
                <a:gd name="T2" fmla="*/ 20 w 22"/>
                <a:gd name="T3" fmla="*/ 4 h 7"/>
                <a:gd name="T4" fmla="*/ 19 w 22"/>
                <a:gd name="T5" fmla="*/ 4 h 7"/>
                <a:gd name="T6" fmla="*/ 19 w 22"/>
                <a:gd name="T7" fmla="*/ 4 h 7"/>
                <a:gd name="T8" fmla="*/ 19 w 22"/>
                <a:gd name="T9" fmla="*/ 4 h 7"/>
                <a:gd name="T10" fmla="*/ 19 w 22"/>
                <a:gd name="T11" fmla="*/ 4 h 7"/>
                <a:gd name="T12" fmla="*/ 19 w 22"/>
                <a:gd name="T13" fmla="*/ 4 h 7"/>
                <a:gd name="T14" fmla="*/ 19 w 22"/>
                <a:gd name="T15" fmla="*/ 4 h 7"/>
                <a:gd name="T16" fmla="*/ 17 w 22"/>
                <a:gd name="T17" fmla="*/ 5 h 7"/>
                <a:gd name="T18" fmla="*/ 11 w 22"/>
                <a:gd name="T19" fmla="*/ 4 h 7"/>
                <a:gd name="T20" fmla="*/ 8 w 22"/>
                <a:gd name="T21" fmla="*/ 4 h 7"/>
                <a:gd name="T22" fmla="*/ 6 w 22"/>
                <a:gd name="T23" fmla="*/ 4 h 7"/>
                <a:gd name="T24" fmla="*/ 3 w 22"/>
                <a:gd name="T25" fmla="*/ 4 h 7"/>
                <a:gd name="T26" fmla="*/ 3 w 22"/>
                <a:gd name="T27" fmla="*/ 4 h 7"/>
                <a:gd name="T28" fmla="*/ 2 w 22"/>
                <a:gd name="T29" fmla="*/ 4 h 7"/>
                <a:gd name="T30" fmla="*/ 3 w 22"/>
                <a:gd name="T31" fmla="*/ 4 h 7"/>
                <a:gd name="T32" fmla="*/ 3 w 22"/>
                <a:gd name="T33" fmla="*/ 4 h 7"/>
                <a:gd name="T34" fmla="*/ 2 w 22"/>
                <a:gd name="T35" fmla="*/ 4 h 7"/>
                <a:gd name="T36" fmla="*/ 2 w 22"/>
                <a:gd name="T37" fmla="*/ 4 h 7"/>
                <a:gd name="T38" fmla="*/ 2 w 22"/>
                <a:gd name="T39" fmla="*/ 4 h 7"/>
                <a:gd name="T40" fmla="*/ 2 w 22"/>
                <a:gd name="T41" fmla="*/ 3 h 7"/>
                <a:gd name="T42" fmla="*/ 1 w 22"/>
                <a:gd name="T43" fmla="*/ 2 h 7"/>
                <a:gd name="T44" fmla="*/ 1 w 22"/>
                <a:gd name="T45" fmla="*/ 1 h 7"/>
                <a:gd name="T46" fmla="*/ 0 w 22"/>
                <a:gd name="T47" fmla="*/ 0 h 7"/>
                <a:gd name="T48" fmla="*/ 0 w 22"/>
                <a:gd name="T49" fmla="*/ 1 h 7"/>
                <a:gd name="T50" fmla="*/ 0 w 22"/>
                <a:gd name="T51" fmla="*/ 2 h 7"/>
                <a:gd name="T52" fmla="*/ 0 w 22"/>
                <a:gd name="T53" fmla="*/ 4 h 7"/>
                <a:gd name="T54" fmla="*/ 1 w 22"/>
                <a:gd name="T55" fmla="*/ 5 h 7"/>
                <a:gd name="T56" fmla="*/ 1 w 22"/>
                <a:gd name="T57" fmla="*/ 5 h 7"/>
                <a:gd name="T58" fmla="*/ 1 w 22"/>
                <a:gd name="T59" fmla="*/ 5 h 7"/>
                <a:gd name="T60" fmla="*/ 1 w 22"/>
                <a:gd name="T61" fmla="*/ 5 h 7"/>
                <a:gd name="T62" fmla="*/ 1 w 22"/>
                <a:gd name="T63" fmla="*/ 5 h 7"/>
                <a:gd name="T64" fmla="*/ 1 w 22"/>
                <a:gd name="T65" fmla="*/ 5 h 7"/>
                <a:gd name="T66" fmla="*/ 1 w 22"/>
                <a:gd name="T67" fmla="*/ 5 h 7"/>
                <a:gd name="T68" fmla="*/ 1 w 22"/>
                <a:gd name="T69" fmla="*/ 6 h 7"/>
                <a:gd name="T70" fmla="*/ 2 w 22"/>
                <a:gd name="T71" fmla="*/ 6 h 7"/>
                <a:gd name="T72" fmla="*/ 3 w 22"/>
                <a:gd name="T73" fmla="*/ 6 h 7"/>
                <a:gd name="T74" fmla="*/ 6 w 22"/>
                <a:gd name="T75" fmla="*/ 7 h 7"/>
                <a:gd name="T76" fmla="*/ 9 w 22"/>
                <a:gd name="T77" fmla="*/ 7 h 7"/>
                <a:gd name="T78" fmla="*/ 11 w 22"/>
                <a:gd name="T79" fmla="*/ 7 h 7"/>
                <a:gd name="T80" fmla="*/ 14 w 22"/>
                <a:gd name="T81" fmla="*/ 7 h 7"/>
                <a:gd name="T82" fmla="*/ 17 w 22"/>
                <a:gd name="T83" fmla="*/ 7 h 7"/>
                <a:gd name="T84" fmla="*/ 20 w 22"/>
                <a:gd name="T85" fmla="*/ 6 h 7"/>
                <a:gd name="T86" fmla="*/ 20 w 22"/>
                <a:gd name="T87" fmla="*/ 6 h 7"/>
                <a:gd name="T88" fmla="*/ 21 w 22"/>
                <a:gd name="T89" fmla="*/ 6 h 7"/>
                <a:gd name="T90" fmla="*/ 21 w 22"/>
                <a:gd name="T91" fmla="*/ 6 h 7"/>
                <a:gd name="T92" fmla="*/ 21 w 22"/>
                <a:gd name="T93" fmla="*/ 6 h 7"/>
                <a:gd name="T94" fmla="*/ 21 w 22"/>
                <a:gd name="T95" fmla="*/ 6 h 7"/>
                <a:gd name="T96" fmla="*/ 21 w 22"/>
                <a:gd name="T97" fmla="*/ 6 h 7"/>
                <a:gd name="T98" fmla="*/ 21 w 22"/>
                <a:gd name="T99" fmla="*/ 6 h 7"/>
                <a:gd name="T100" fmla="*/ 21 w 22"/>
                <a:gd name="T101" fmla="*/ 5 h 7"/>
                <a:gd name="T102" fmla="*/ 22 w 22"/>
                <a:gd name="T103" fmla="*/ 4 h 7"/>
                <a:gd name="T104" fmla="*/ 22 w 22"/>
                <a:gd name="T105" fmla="*/ 1 h 7"/>
                <a:gd name="T106" fmla="*/ 22 w 22"/>
                <a:gd name="T107" fmla="*/ 0 h 7"/>
                <a:gd name="T108" fmla="*/ 21 w 22"/>
                <a:gd name="T10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" h="7">
                  <a:moveTo>
                    <a:pt x="21" y="1"/>
                  </a:moveTo>
                  <a:cubicBezTo>
                    <a:pt x="21" y="2"/>
                    <a:pt x="20" y="3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5"/>
                    <a:pt x="17" y="5"/>
                  </a:cubicBezTo>
                  <a:cubicBezTo>
                    <a:pt x="15" y="5"/>
                    <a:pt x="13" y="4"/>
                    <a:pt x="11" y="4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5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7"/>
                    <a:pt x="6" y="7"/>
                  </a:cubicBezTo>
                  <a:cubicBezTo>
                    <a:pt x="7" y="7"/>
                    <a:pt x="8" y="7"/>
                    <a:pt x="9" y="7"/>
                  </a:cubicBezTo>
                  <a:cubicBezTo>
                    <a:pt x="10" y="7"/>
                    <a:pt x="11" y="7"/>
                    <a:pt x="11" y="7"/>
                  </a:cubicBezTo>
                  <a:cubicBezTo>
                    <a:pt x="12" y="7"/>
                    <a:pt x="13" y="7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ubicBezTo>
                    <a:pt x="18" y="7"/>
                    <a:pt x="19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2" y="2"/>
                    <a:pt x="22" y="1"/>
                  </a:cubicBezTo>
                  <a:cubicBezTo>
                    <a:pt x="22" y="1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lose/>
                </a:path>
              </a:pathLst>
            </a:custGeom>
            <a:solidFill>
              <a:srgbClr val="857E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5" name="Oval 1809"/>
            <p:cNvSpPr>
              <a:spLocks noChangeArrowheads="1"/>
            </p:cNvSpPr>
            <p:nvPr/>
          </p:nvSpPr>
          <p:spPr bwMode="auto">
            <a:xfrm>
              <a:off x="3802449" y="3075272"/>
              <a:ext cx="10237" cy="10237"/>
            </a:xfrm>
            <a:prstGeom prst="ellipse">
              <a:avLst/>
            </a:prstGeom>
            <a:solidFill>
              <a:srgbClr val="FFC3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6" name="Oval 1810"/>
            <p:cNvSpPr>
              <a:spLocks noChangeArrowheads="1"/>
            </p:cNvSpPr>
            <p:nvPr/>
          </p:nvSpPr>
          <p:spPr bwMode="auto">
            <a:xfrm>
              <a:off x="3802449" y="3141086"/>
              <a:ext cx="10237" cy="10237"/>
            </a:xfrm>
            <a:prstGeom prst="ellipse">
              <a:avLst/>
            </a:prstGeom>
            <a:solidFill>
              <a:srgbClr val="FFC3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7" name="Oval 1811"/>
            <p:cNvSpPr>
              <a:spLocks noChangeArrowheads="1"/>
            </p:cNvSpPr>
            <p:nvPr/>
          </p:nvSpPr>
          <p:spPr bwMode="auto">
            <a:xfrm>
              <a:off x="3806836" y="3214211"/>
              <a:ext cx="13163" cy="10237"/>
            </a:xfrm>
            <a:prstGeom prst="ellipse">
              <a:avLst/>
            </a:prstGeom>
            <a:solidFill>
              <a:srgbClr val="FFC3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7" name="Freeform 2012"/>
            <p:cNvSpPr>
              <a:spLocks/>
            </p:cNvSpPr>
            <p:nvPr/>
          </p:nvSpPr>
          <p:spPr bwMode="auto">
            <a:xfrm>
              <a:off x="4491293" y="4139983"/>
              <a:ext cx="362703" cy="873122"/>
            </a:xfrm>
            <a:custGeom>
              <a:avLst/>
              <a:gdLst>
                <a:gd name="T0" fmla="*/ 77 w 105"/>
                <a:gd name="T1" fmla="*/ 236 h 252"/>
                <a:gd name="T2" fmla="*/ 55 w 105"/>
                <a:gd name="T3" fmla="*/ 221 h 252"/>
                <a:gd name="T4" fmla="*/ 70 w 105"/>
                <a:gd name="T5" fmla="*/ 144 h 252"/>
                <a:gd name="T6" fmla="*/ 75 w 105"/>
                <a:gd name="T7" fmla="*/ 131 h 252"/>
                <a:gd name="T8" fmla="*/ 71 w 105"/>
                <a:gd name="T9" fmla="*/ 116 h 252"/>
                <a:gd name="T10" fmla="*/ 71 w 105"/>
                <a:gd name="T11" fmla="*/ 115 h 252"/>
                <a:gd name="T12" fmla="*/ 64 w 105"/>
                <a:gd name="T13" fmla="*/ 0 h 252"/>
                <a:gd name="T14" fmla="*/ 2 w 105"/>
                <a:gd name="T15" fmla="*/ 0 h 252"/>
                <a:gd name="T16" fmla="*/ 0 w 105"/>
                <a:gd name="T17" fmla="*/ 8 h 252"/>
                <a:gd name="T18" fmla="*/ 16 w 105"/>
                <a:gd name="T19" fmla="*/ 59 h 252"/>
                <a:gd name="T20" fmla="*/ 21 w 105"/>
                <a:gd name="T21" fmla="*/ 57 h 252"/>
                <a:gd name="T22" fmla="*/ 25 w 105"/>
                <a:gd name="T23" fmla="*/ 72 h 252"/>
                <a:gd name="T24" fmla="*/ 40 w 105"/>
                <a:gd name="T25" fmla="*/ 117 h 252"/>
                <a:gd name="T26" fmla="*/ 41 w 105"/>
                <a:gd name="T27" fmla="*/ 142 h 252"/>
                <a:gd name="T28" fmla="*/ 44 w 105"/>
                <a:gd name="T29" fmla="*/ 164 h 252"/>
                <a:gd name="T30" fmla="*/ 44 w 105"/>
                <a:gd name="T31" fmla="*/ 211 h 252"/>
                <a:gd name="T32" fmla="*/ 38 w 105"/>
                <a:gd name="T33" fmla="*/ 225 h 252"/>
                <a:gd name="T34" fmla="*/ 38 w 105"/>
                <a:gd name="T35" fmla="*/ 230 h 252"/>
                <a:gd name="T36" fmla="*/ 35 w 105"/>
                <a:gd name="T37" fmla="*/ 245 h 252"/>
                <a:gd name="T38" fmla="*/ 55 w 105"/>
                <a:gd name="T39" fmla="*/ 248 h 252"/>
                <a:gd name="T40" fmla="*/ 105 w 105"/>
                <a:gd name="T41" fmla="*/ 252 h 252"/>
                <a:gd name="T42" fmla="*/ 100 w 105"/>
                <a:gd name="T43" fmla="*/ 242 h 252"/>
                <a:gd name="T44" fmla="*/ 77 w 105"/>
                <a:gd name="T45" fmla="*/ 23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252">
                  <a:moveTo>
                    <a:pt x="77" y="236"/>
                  </a:moveTo>
                  <a:cubicBezTo>
                    <a:pt x="55" y="221"/>
                    <a:pt x="55" y="221"/>
                    <a:pt x="55" y="221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1" y="115"/>
                    <a:pt x="71" y="115"/>
                    <a:pt x="71" y="11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2"/>
                    <a:pt x="40" y="110"/>
                    <a:pt x="40" y="117"/>
                  </a:cubicBezTo>
                  <a:cubicBezTo>
                    <a:pt x="40" y="124"/>
                    <a:pt x="40" y="138"/>
                    <a:pt x="41" y="142"/>
                  </a:cubicBezTo>
                  <a:cubicBezTo>
                    <a:pt x="42" y="146"/>
                    <a:pt x="46" y="155"/>
                    <a:pt x="44" y="164"/>
                  </a:cubicBezTo>
                  <a:cubicBezTo>
                    <a:pt x="42" y="173"/>
                    <a:pt x="48" y="197"/>
                    <a:pt x="44" y="211"/>
                  </a:cubicBezTo>
                  <a:cubicBezTo>
                    <a:pt x="42" y="218"/>
                    <a:pt x="40" y="222"/>
                    <a:pt x="38" y="225"/>
                  </a:cubicBezTo>
                  <a:cubicBezTo>
                    <a:pt x="38" y="230"/>
                    <a:pt x="38" y="230"/>
                    <a:pt x="38" y="230"/>
                  </a:cubicBezTo>
                  <a:cubicBezTo>
                    <a:pt x="38" y="230"/>
                    <a:pt x="33" y="240"/>
                    <a:pt x="35" y="245"/>
                  </a:cubicBezTo>
                  <a:cubicBezTo>
                    <a:pt x="37" y="251"/>
                    <a:pt x="55" y="248"/>
                    <a:pt x="55" y="248"/>
                  </a:cubicBezTo>
                  <a:cubicBezTo>
                    <a:pt x="105" y="252"/>
                    <a:pt x="105" y="252"/>
                    <a:pt x="105" y="252"/>
                  </a:cubicBezTo>
                  <a:cubicBezTo>
                    <a:pt x="100" y="242"/>
                    <a:pt x="100" y="242"/>
                    <a:pt x="100" y="242"/>
                  </a:cubicBezTo>
                  <a:lnTo>
                    <a:pt x="77" y="236"/>
                  </a:lnTo>
                  <a:close/>
                </a:path>
              </a:pathLst>
            </a:custGeom>
            <a:solidFill>
              <a:srgbClr val="8449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8" name="Freeform 2013"/>
            <p:cNvSpPr>
              <a:spLocks/>
            </p:cNvSpPr>
            <p:nvPr/>
          </p:nvSpPr>
          <p:spPr bwMode="auto">
            <a:xfrm>
              <a:off x="4276303" y="4061008"/>
              <a:ext cx="235465" cy="1020835"/>
            </a:xfrm>
            <a:custGeom>
              <a:avLst/>
              <a:gdLst>
                <a:gd name="T0" fmla="*/ 2 w 68"/>
                <a:gd name="T1" fmla="*/ 79 h 295"/>
                <a:gd name="T2" fmla="*/ 19 w 68"/>
                <a:gd name="T3" fmla="*/ 92 h 295"/>
                <a:gd name="T4" fmla="*/ 10 w 68"/>
                <a:gd name="T5" fmla="*/ 157 h 295"/>
                <a:gd name="T6" fmla="*/ 15 w 68"/>
                <a:gd name="T7" fmla="*/ 206 h 295"/>
                <a:gd name="T8" fmla="*/ 19 w 68"/>
                <a:gd name="T9" fmla="*/ 263 h 295"/>
                <a:gd name="T10" fmla="*/ 19 w 68"/>
                <a:gd name="T11" fmla="*/ 271 h 295"/>
                <a:gd name="T12" fmla="*/ 12 w 68"/>
                <a:gd name="T13" fmla="*/ 287 h 295"/>
                <a:gd name="T14" fmla="*/ 30 w 68"/>
                <a:gd name="T15" fmla="*/ 295 h 295"/>
                <a:gd name="T16" fmla="*/ 43 w 68"/>
                <a:gd name="T17" fmla="*/ 285 h 295"/>
                <a:gd name="T18" fmla="*/ 34 w 68"/>
                <a:gd name="T19" fmla="*/ 261 h 295"/>
                <a:gd name="T20" fmla="*/ 46 w 68"/>
                <a:gd name="T21" fmla="*/ 196 h 295"/>
                <a:gd name="T22" fmla="*/ 39 w 68"/>
                <a:gd name="T23" fmla="*/ 154 h 295"/>
                <a:gd name="T24" fmla="*/ 44 w 68"/>
                <a:gd name="T25" fmla="*/ 137 h 295"/>
                <a:gd name="T26" fmla="*/ 62 w 68"/>
                <a:gd name="T27" fmla="*/ 31 h 295"/>
                <a:gd name="T28" fmla="*/ 60 w 68"/>
                <a:gd name="T29" fmla="*/ 23 h 295"/>
                <a:gd name="T30" fmla="*/ 64 w 68"/>
                <a:gd name="T31" fmla="*/ 23 h 295"/>
                <a:gd name="T32" fmla="*/ 68 w 68"/>
                <a:gd name="T33" fmla="*/ 0 h 295"/>
                <a:gd name="T34" fmla="*/ 0 w 68"/>
                <a:gd name="T35" fmla="*/ 5 h 295"/>
                <a:gd name="T36" fmla="*/ 2 w 68"/>
                <a:gd name="T37" fmla="*/ 79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295">
                  <a:moveTo>
                    <a:pt x="2" y="79"/>
                  </a:moveTo>
                  <a:cubicBezTo>
                    <a:pt x="12" y="83"/>
                    <a:pt x="20" y="88"/>
                    <a:pt x="19" y="92"/>
                  </a:cubicBezTo>
                  <a:cubicBezTo>
                    <a:pt x="16" y="103"/>
                    <a:pt x="9" y="152"/>
                    <a:pt x="10" y="157"/>
                  </a:cubicBezTo>
                  <a:cubicBezTo>
                    <a:pt x="11" y="163"/>
                    <a:pt x="17" y="191"/>
                    <a:pt x="15" y="206"/>
                  </a:cubicBezTo>
                  <a:cubicBezTo>
                    <a:pt x="13" y="222"/>
                    <a:pt x="19" y="263"/>
                    <a:pt x="19" y="263"/>
                  </a:cubicBezTo>
                  <a:cubicBezTo>
                    <a:pt x="19" y="263"/>
                    <a:pt x="23" y="263"/>
                    <a:pt x="19" y="271"/>
                  </a:cubicBezTo>
                  <a:cubicBezTo>
                    <a:pt x="17" y="275"/>
                    <a:pt x="14" y="282"/>
                    <a:pt x="12" y="287"/>
                  </a:cubicBezTo>
                  <a:cubicBezTo>
                    <a:pt x="15" y="291"/>
                    <a:pt x="21" y="295"/>
                    <a:pt x="30" y="295"/>
                  </a:cubicBezTo>
                  <a:cubicBezTo>
                    <a:pt x="37" y="295"/>
                    <a:pt x="43" y="285"/>
                    <a:pt x="43" y="285"/>
                  </a:cubicBezTo>
                  <a:cubicBezTo>
                    <a:pt x="34" y="261"/>
                    <a:pt x="34" y="261"/>
                    <a:pt x="34" y="261"/>
                  </a:cubicBezTo>
                  <a:cubicBezTo>
                    <a:pt x="46" y="196"/>
                    <a:pt x="46" y="196"/>
                    <a:pt x="46" y="196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2" y="79"/>
                  </a:lnTo>
                  <a:close/>
                </a:path>
              </a:pathLst>
            </a:custGeom>
            <a:solidFill>
              <a:srgbClr val="8449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9" name="Freeform 2015"/>
            <p:cNvSpPr>
              <a:spLocks/>
            </p:cNvSpPr>
            <p:nvPr/>
          </p:nvSpPr>
          <p:spPr bwMode="auto">
            <a:xfrm>
              <a:off x="4283616" y="4334498"/>
              <a:ext cx="71664" cy="719557"/>
            </a:xfrm>
            <a:custGeom>
              <a:avLst/>
              <a:gdLst>
                <a:gd name="T0" fmla="*/ 17 w 21"/>
                <a:gd name="T1" fmla="*/ 184 h 208"/>
                <a:gd name="T2" fmla="*/ 13 w 21"/>
                <a:gd name="T3" fmla="*/ 127 h 208"/>
                <a:gd name="T4" fmla="*/ 8 w 21"/>
                <a:gd name="T5" fmla="*/ 78 h 208"/>
                <a:gd name="T6" fmla="*/ 17 w 21"/>
                <a:gd name="T7" fmla="*/ 13 h 208"/>
                <a:gd name="T8" fmla="*/ 0 w 21"/>
                <a:gd name="T9" fmla="*/ 0 h 208"/>
                <a:gd name="T10" fmla="*/ 1 w 21"/>
                <a:gd name="T11" fmla="*/ 47 h 208"/>
                <a:gd name="T12" fmla="*/ 2 w 21"/>
                <a:gd name="T13" fmla="*/ 48 h 208"/>
                <a:gd name="T14" fmla="*/ 1 w 21"/>
                <a:gd name="T15" fmla="*/ 61 h 208"/>
                <a:gd name="T16" fmla="*/ 4 w 21"/>
                <a:gd name="T17" fmla="*/ 79 h 208"/>
                <a:gd name="T18" fmla="*/ 9 w 21"/>
                <a:gd name="T19" fmla="*/ 147 h 208"/>
                <a:gd name="T20" fmla="*/ 16 w 21"/>
                <a:gd name="T21" fmla="*/ 185 h 208"/>
                <a:gd name="T22" fmla="*/ 6 w 21"/>
                <a:gd name="T23" fmla="*/ 202 h 208"/>
                <a:gd name="T24" fmla="*/ 10 w 21"/>
                <a:gd name="T25" fmla="*/ 208 h 208"/>
                <a:gd name="T26" fmla="*/ 17 w 21"/>
                <a:gd name="T27" fmla="*/ 192 h 208"/>
                <a:gd name="T28" fmla="*/ 17 w 21"/>
                <a:gd name="T29" fmla="*/ 18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08">
                  <a:moveTo>
                    <a:pt x="17" y="184"/>
                  </a:moveTo>
                  <a:cubicBezTo>
                    <a:pt x="17" y="184"/>
                    <a:pt x="11" y="143"/>
                    <a:pt x="13" y="127"/>
                  </a:cubicBezTo>
                  <a:cubicBezTo>
                    <a:pt x="15" y="112"/>
                    <a:pt x="9" y="84"/>
                    <a:pt x="8" y="78"/>
                  </a:cubicBezTo>
                  <a:cubicBezTo>
                    <a:pt x="7" y="73"/>
                    <a:pt x="14" y="24"/>
                    <a:pt x="17" y="13"/>
                  </a:cubicBezTo>
                  <a:cubicBezTo>
                    <a:pt x="18" y="9"/>
                    <a:pt x="10" y="4"/>
                    <a:pt x="0" y="0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6" y="202"/>
                    <a:pt x="6" y="202"/>
                    <a:pt x="6" y="202"/>
                  </a:cubicBezTo>
                  <a:cubicBezTo>
                    <a:pt x="6" y="202"/>
                    <a:pt x="7" y="205"/>
                    <a:pt x="10" y="208"/>
                  </a:cubicBezTo>
                  <a:cubicBezTo>
                    <a:pt x="12" y="203"/>
                    <a:pt x="15" y="196"/>
                    <a:pt x="17" y="192"/>
                  </a:cubicBezTo>
                  <a:cubicBezTo>
                    <a:pt x="21" y="184"/>
                    <a:pt x="17" y="184"/>
                    <a:pt x="17" y="184"/>
                  </a:cubicBezTo>
                  <a:close/>
                </a:path>
              </a:pathLst>
            </a:custGeom>
            <a:solidFill>
              <a:srgbClr val="C47E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0" name="Freeform 2016"/>
            <p:cNvSpPr>
              <a:spLocks/>
            </p:cNvSpPr>
            <p:nvPr/>
          </p:nvSpPr>
          <p:spPr bwMode="auto">
            <a:xfrm>
              <a:off x="4545406" y="4337423"/>
              <a:ext cx="87751" cy="293965"/>
            </a:xfrm>
            <a:custGeom>
              <a:avLst/>
              <a:gdLst>
                <a:gd name="T0" fmla="*/ 24 w 25"/>
                <a:gd name="T1" fmla="*/ 60 h 85"/>
                <a:gd name="T2" fmla="*/ 9 w 25"/>
                <a:gd name="T3" fmla="*/ 15 h 85"/>
                <a:gd name="T4" fmla="*/ 5 w 25"/>
                <a:gd name="T5" fmla="*/ 0 h 85"/>
                <a:gd name="T6" fmla="*/ 0 w 25"/>
                <a:gd name="T7" fmla="*/ 2 h 85"/>
                <a:gd name="T8" fmla="*/ 25 w 25"/>
                <a:gd name="T9" fmla="*/ 85 h 85"/>
                <a:gd name="T10" fmla="*/ 24 w 25"/>
                <a:gd name="T11" fmla="*/ 6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85">
                  <a:moveTo>
                    <a:pt x="24" y="60"/>
                  </a:moveTo>
                  <a:cubicBezTo>
                    <a:pt x="24" y="53"/>
                    <a:pt x="9" y="15"/>
                    <a:pt x="9" y="1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4" y="81"/>
                    <a:pt x="24" y="67"/>
                    <a:pt x="24" y="60"/>
                  </a:cubicBezTo>
                  <a:close/>
                </a:path>
              </a:pathLst>
            </a:custGeom>
            <a:solidFill>
              <a:srgbClr val="C47E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1" name="Freeform 2017"/>
            <p:cNvSpPr>
              <a:spLocks/>
            </p:cNvSpPr>
            <p:nvPr/>
          </p:nvSpPr>
          <p:spPr bwMode="auto">
            <a:xfrm>
              <a:off x="4608294" y="4631388"/>
              <a:ext cx="48263" cy="288115"/>
            </a:xfrm>
            <a:custGeom>
              <a:avLst/>
              <a:gdLst>
                <a:gd name="T0" fmla="*/ 10 w 14"/>
                <a:gd name="T1" fmla="*/ 22 h 83"/>
                <a:gd name="T2" fmla="*/ 7 w 14"/>
                <a:gd name="T3" fmla="*/ 0 h 83"/>
                <a:gd name="T4" fmla="*/ 0 w 14"/>
                <a:gd name="T5" fmla="*/ 31 h 83"/>
                <a:gd name="T6" fmla="*/ 4 w 14"/>
                <a:gd name="T7" fmla="*/ 83 h 83"/>
                <a:gd name="T8" fmla="*/ 10 w 14"/>
                <a:gd name="T9" fmla="*/ 69 h 83"/>
                <a:gd name="T10" fmla="*/ 10 w 14"/>
                <a:gd name="T11" fmla="*/ 2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83">
                  <a:moveTo>
                    <a:pt x="10" y="22"/>
                  </a:moveTo>
                  <a:cubicBezTo>
                    <a:pt x="12" y="13"/>
                    <a:pt x="8" y="4"/>
                    <a:pt x="7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6" y="80"/>
                    <a:pt x="8" y="76"/>
                    <a:pt x="10" y="69"/>
                  </a:cubicBezTo>
                  <a:cubicBezTo>
                    <a:pt x="14" y="55"/>
                    <a:pt x="8" y="31"/>
                    <a:pt x="10" y="22"/>
                  </a:cubicBezTo>
                  <a:close/>
                </a:path>
              </a:pathLst>
            </a:custGeom>
            <a:solidFill>
              <a:srgbClr val="C47E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2" name="Freeform 2018"/>
            <p:cNvSpPr>
              <a:spLocks/>
            </p:cNvSpPr>
            <p:nvPr/>
          </p:nvSpPr>
          <p:spPr bwMode="auto">
            <a:xfrm>
              <a:off x="4131515" y="3192274"/>
              <a:ext cx="684456" cy="1013523"/>
            </a:xfrm>
            <a:custGeom>
              <a:avLst/>
              <a:gdLst>
                <a:gd name="T0" fmla="*/ 194 w 198"/>
                <a:gd name="T1" fmla="*/ 145 h 293"/>
                <a:gd name="T2" fmla="*/ 175 w 198"/>
                <a:gd name="T3" fmla="*/ 62 h 293"/>
                <a:gd name="T4" fmla="*/ 152 w 198"/>
                <a:gd name="T5" fmla="*/ 40 h 293"/>
                <a:gd name="T6" fmla="*/ 112 w 198"/>
                <a:gd name="T7" fmla="*/ 25 h 293"/>
                <a:gd name="T8" fmla="*/ 110 w 198"/>
                <a:gd name="T9" fmla="*/ 0 h 293"/>
                <a:gd name="T10" fmla="*/ 73 w 198"/>
                <a:gd name="T11" fmla="*/ 2 h 293"/>
                <a:gd name="T12" fmla="*/ 73 w 198"/>
                <a:gd name="T13" fmla="*/ 3 h 293"/>
                <a:gd name="T14" fmla="*/ 72 w 198"/>
                <a:gd name="T15" fmla="*/ 10 h 293"/>
                <a:gd name="T16" fmla="*/ 79 w 198"/>
                <a:gd name="T17" fmla="*/ 15 h 293"/>
                <a:gd name="T18" fmla="*/ 79 w 198"/>
                <a:gd name="T19" fmla="*/ 30 h 293"/>
                <a:gd name="T20" fmla="*/ 71 w 198"/>
                <a:gd name="T21" fmla="*/ 35 h 293"/>
                <a:gd name="T22" fmla="*/ 59 w 198"/>
                <a:gd name="T23" fmla="*/ 49 h 293"/>
                <a:gd name="T24" fmla="*/ 50 w 198"/>
                <a:gd name="T25" fmla="*/ 30 h 293"/>
                <a:gd name="T26" fmla="*/ 46 w 198"/>
                <a:gd name="T27" fmla="*/ 32 h 293"/>
                <a:gd name="T28" fmla="*/ 52 w 198"/>
                <a:gd name="T29" fmla="*/ 52 h 293"/>
                <a:gd name="T30" fmla="*/ 22 w 198"/>
                <a:gd name="T31" fmla="*/ 72 h 293"/>
                <a:gd name="T32" fmla="*/ 0 w 198"/>
                <a:gd name="T33" fmla="*/ 169 h 293"/>
                <a:gd name="T34" fmla="*/ 11 w 198"/>
                <a:gd name="T35" fmla="*/ 246 h 293"/>
                <a:gd name="T36" fmla="*/ 6 w 198"/>
                <a:gd name="T37" fmla="*/ 264 h 293"/>
                <a:gd name="T38" fmla="*/ 10 w 198"/>
                <a:gd name="T39" fmla="*/ 293 h 293"/>
                <a:gd name="T40" fmla="*/ 20 w 198"/>
                <a:gd name="T41" fmla="*/ 290 h 293"/>
                <a:gd name="T42" fmla="*/ 24 w 198"/>
                <a:gd name="T43" fmla="*/ 266 h 293"/>
                <a:gd name="T44" fmla="*/ 20 w 198"/>
                <a:gd name="T45" fmla="*/ 252 h 293"/>
                <a:gd name="T46" fmla="*/ 18 w 198"/>
                <a:gd name="T47" fmla="*/ 178 h 293"/>
                <a:gd name="T48" fmla="*/ 31 w 198"/>
                <a:gd name="T49" fmla="*/ 106 h 293"/>
                <a:gd name="T50" fmla="*/ 35 w 198"/>
                <a:gd name="T51" fmla="*/ 104 h 293"/>
                <a:gd name="T52" fmla="*/ 42 w 198"/>
                <a:gd name="T53" fmla="*/ 148 h 293"/>
                <a:gd name="T54" fmla="*/ 97 w 198"/>
                <a:gd name="T55" fmla="*/ 131 h 293"/>
                <a:gd name="T56" fmla="*/ 147 w 198"/>
                <a:gd name="T57" fmla="*/ 147 h 293"/>
                <a:gd name="T58" fmla="*/ 156 w 198"/>
                <a:gd name="T59" fmla="*/ 94 h 293"/>
                <a:gd name="T60" fmla="*/ 168 w 198"/>
                <a:gd name="T61" fmla="*/ 153 h 293"/>
                <a:gd name="T62" fmla="*/ 176 w 198"/>
                <a:gd name="T63" fmla="*/ 223 h 293"/>
                <a:gd name="T64" fmla="*/ 172 w 198"/>
                <a:gd name="T65" fmla="*/ 236 h 293"/>
                <a:gd name="T66" fmla="*/ 176 w 198"/>
                <a:gd name="T67" fmla="*/ 261 h 293"/>
                <a:gd name="T68" fmla="*/ 191 w 198"/>
                <a:gd name="T69" fmla="*/ 264 h 293"/>
                <a:gd name="T70" fmla="*/ 195 w 198"/>
                <a:gd name="T71" fmla="*/ 244 h 293"/>
                <a:gd name="T72" fmla="*/ 198 w 198"/>
                <a:gd name="T73" fmla="*/ 230 h 293"/>
                <a:gd name="T74" fmla="*/ 189 w 198"/>
                <a:gd name="T75" fmla="*/ 220 h 293"/>
                <a:gd name="T76" fmla="*/ 194 w 198"/>
                <a:gd name="T77" fmla="*/ 145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8" h="293">
                  <a:moveTo>
                    <a:pt x="194" y="145"/>
                  </a:moveTo>
                  <a:cubicBezTo>
                    <a:pt x="194" y="145"/>
                    <a:pt x="183" y="75"/>
                    <a:pt x="175" y="62"/>
                  </a:cubicBezTo>
                  <a:cubicBezTo>
                    <a:pt x="167" y="49"/>
                    <a:pt x="152" y="40"/>
                    <a:pt x="152" y="40"/>
                  </a:cubicBezTo>
                  <a:cubicBezTo>
                    <a:pt x="143" y="29"/>
                    <a:pt x="115" y="26"/>
                    <a:pt x="112" y="25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80" y="33"/>
                    <a:pt x="71" y="35"/>
                  </a:cubicBezTo>
                  <a:cubicBezTo>
                    <a:pt x="62" y="37"/>
                    <a:pt x="59" y="49"/>
                    <a:pt x="59" y="49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9" y="31"/>
                    <a:pt x="47" y="31"/>
                    <a:pt x="46" y="3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29" y="62"/>
                    <a:pt x="22" y="72"/>
                  </a:cubicBezTo>
                  <a:cubicBezTo>
                    <a:pt x="14" y="81"/>
                    <a:pt x="0" y="167"/>
                    <a:pt x="0" y="169"/>
                  </a:cubicBezTo>
                  <a:cubicBezTo>
                    <a:pt x="0" y="171"/>
                    <a:pt x="11" y="242"/>
                    <a:pt x="11" y="246"/>
                  </a:cubicBezTo>
                  <a:cubicBezTo>
                    <a:pt x="11" y="250"/>
                    <a:pt x="8" y="259"/>
                    <a:pt x="6" y="264"/>
                  </a:cubicBezTo>
                  <a:cubicBezTo>
                    <a:pt x="4" y="268"/>
                    <a:pt x="7" y="284"/>
                    <a:pt x="10" y="293"/>
                  </a:cubicBezTo>
                  <a:cubicBezTo>
                    <a:pt x="20" y="290"/>
                    <a:pt x="20" y="290"/>
                    <a:pt x="20" y="290"/>
                  </a:cubicBezTo>
                  <a:cubicBezTo>
                    <a:pt x="24" y="266"/>
                    <a:pt x="24" y="266"/>
                    <a:pt x="24" y="266"/>
                  </a:cubicBezTo>
                  <a:cubicBezTo>
                    <a:pt x="20" y="252"/>
                    <a:pt x="20" y="252"/>
                    <a:pt x="20" y="252"/>
                  </a:cubicBezTo>
                  <a:cubicBezTo>
                    <a:pt x="18" y="178"/>
                    <a:pt x="18" y="178"/>
                    <a:pt x="18" y="178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31" y="106"/>
                    <a:pt x="35" y="96"/>
                    <a:pt x="35" y="104"/>
                  </a:cubicBezTo>
                  <a:cubicBezTo>
                    <a:pt x="36" y="126"/>
                    <a:pt x="42" y="148"/>
                    <a:pt x="42" y="148"/>
                  </a:cubicBezTo>
                  <a:cubicBezTo>
                    <a:pt x="43" y="148"/>
                    <a:pt x="97" y="131"/>
                    <a:pt x="97" y="131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147" y="147"/>
                    <a:pt x="154" y="122"/>
                    <a:pt x="156" y="94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76" y="223"/>
                    <a:pt x="176" y="223"/>
                    <a:pt x="176" y="223"/>
                  </a:cubicBezTo>
                  <a:cubicBezTo>
                    <a:pt x="172" y="236"/>
                    <a:pt x="172" y="236"/>
                    <a:pt x="172" y="236"/>
                  </a:cubicBezTo>
                  <a:cubicBezTo>
                    <a:pt x="176" y="261"/>
                    <a:pt x="176" y="261"/>
                    <a:pt x="176" y="261"/>
                  </a:cubicBezTo>
                  <a:cubicBezTo>
                    <a:pt x="191" y="264"/>
                    <a:pt x="191" y="264"/>
                    <a:pt x="191" y="264"/>
                  </a:cubicBezTo>
                  <a:cubicBezTo>
                    <a:pt x="195" y="244"/>
                    <a:pt x="195" y="244"/>
                    <a:pt x="195" y="244"/>
                  </a:cubicBezTo>
                  <a:cubicBezTo>
                    <a:pt x="198" y="230"/>
                    <a:pt x="198" y="230"/>
                    <a:pt x="198" y="230"/>
                  </a:cubicBezTo>
                  <a:cubicBezTo>
                    <a:pt x="189" y="220"/>
                    <a:pt x="189" y="220"/>
                    <a:pt x="189" y="220"/>
                  </a:cubicBezTo>
                  <a:lnTo>
                    <a:pt x="194" y="145"/>
                  </a:lnTo>
                  <a:close/>
                </a:path>
              </a:pathLst>
            </a:custGeom>
            <a:solidFill>
              <a:srgbClr val="8449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3" name="Freeform 2019"/>
            <p:cNvSpPr>
              <a:spLocks/>
            </p:cNvSpPr>
            <p:nvPr/>
          </p:nvSpPr>
          <p:spPr bwMode="auto">
            <a:xfrm>
              <a:off x="4304091" y="3227374"/>
              <a:ext cx="103839" cy="134552"/>
            </a:xfrm>
            <a:custGeom>
              <a:avLst/>
              <a:gdLst>
                <a:gd name="T0" fmla="*/ 29 w 30"/>
                <a:gd name="T1" fmla="*/ 5 h 39"/>
                <a:gd name="T2" fmla="*/ 22 w 30"/>
                <a:gd name="T3" fmla="*/ 0 h 39"/>
                <a:gd name="T4" fmla="*/ 21 w 30"/>
                <a:gd name="T5" fmla="*/ 15 h 39"/>
                <a:gd name="T6" fmla="*/ 0 w 30"/>
                <a:gd name="T7" fmla="*/ 20 h 39"/>
                <a:gd name="T8" fmla="*/ 9 w 30"/>
                <a:gd name="T9" fmla="*/ 39 h 39"/>
                <a:gd name="T10" fmla="*/ 21 w 30"/>
                <a:gd name="T11" fmla="*/ 25 h 39"/>
                <a:gd name="T12" fmla="*/ 29 w 30"/>
                <a:gd name="T13" fmla="*/ 20 h 39"/>
                <a:gd name="T14" fmla="*/ 29 w 30"/>
                <a:gd name="T15" fmla="*/ 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39">
                  <a:moveTo>
                    <a:pt x="29" y="5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9" y="16"/>
                    <a:pt x="10" y="17"/>
                    <a:pt x="0" y="2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12" y="27"/>
                    <a:pt x="21" y="25"/>
                  </a:cubicBezTo>
                  <a:cubicBezTo>
                    <a:pt x="30" y="23"/>
                    <a:pt x="29" y="20"/>
                    <a:pt x="29" y="20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rgbClr val="B75F2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4" name="Freeform 2020"/>
            <p:cNvSpPr>
              <a:spLocks/>
            </p:cNvSpPr>
            <p:nvPr/>
          </p:nvSpPr>
          <p:spPr bwMode="auto">
            <a:xfrm>
              <a:off x="4103726" y="3303425"/>
              <a:ext cx="207677" cy="906759"/>
            </a:xfrm>
            <a:custGeom>
              <a:avLst/>
              <a:gdLst>
                <a:gd name="T0" fmla="*/ 42 w 60"/>
                <a:gd name="T1" fmla="*/ 6 h 262"/>
                <a:gd name="T2" fmla="*/ 19 w 60"/>
                <a:gd name="T3" fmla="*/ 27 h 262"/>
                <a:gd name="T4" fmla="*/ 0 w 60"/>
                <a:gd name="T5" fmla="*/ 139 h 262"/>
                <a:gd name="T6" fmla="*/ 14 w 60"/>
                <a:gd name="T7" fmla="*/ 213 h 262"/>
                <a:gd name="T8" fmla="*/ 6 w 60"/>
                <a:gd name="T9" fmla="*/ 227 h 262"/>
                <a:gd name="T10" fmla="*/ 9 w 60"/>
                <a:gd name="T11" fmla="*/ 241 h 262"/>
                <a:gd name="T12" fmla="*/ 13 w 60"/>
                <a:gd name="T13" fmla="*/ 262 h 262"/>
                <a:gd name="T14" fmla="*/ 18 w 60"/>
                <a:gd name="T15" fmla="*/ 261 h 262"/>
                <a:gd name="T16" fmla="*/ 14 w 60"/>
                <a:gd name="T17" fmla="*/ 232 h 262"/>
                <a:gd name="T18" fmla="*/ 19 w 60"/>
                <a:gd name="T19" fmla="*/ 214 h 262"/>
                <a:gd name="T20" fmla="*/ 8 w 60"/>
                <a:gd name="T21" fmla="*/ 137 h 262"/>
                <a:gd name="T22" fmla="*/ 30 w 60"/>
                <a:gd name="T23" fmla="*/ 40 h 262"/>
                <a:gd name="T24" fmla="*/ 60 w 60"/>
                <a:gd name="T25" fmla="*/ 20 h 262"/>
                <a:gd name="T26" fmla="*/ 54 w 60"/>
                <a:gd name="T27" fmla="*/ 0 h 262"/>
                <a:gd name="T28" fmla="*/ 42 w 60"/>
                <a:gd name="T29" fmla="*/ 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262">
                  <a:moveTo>
                    <a:pt x="42" y="6"/>
                  </a:moveTo>
                  <a:cubicBezTo>
                    <a:pt x="42" y="6"/>
                    <a:pt x="25" y="13"/>
                    <a:pt x="19" y="27"/>
                  </a:cubicBezTo>
                  <a:cubicBezTo>
                    <a:pt x="14" y="41"/>
                    <a:pt x="0" y="139"/>
                    <a:pt x="0" y="139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41"/>
                    <a:pt x="9" y="241"/>
                    <a:pt x="9" y="241"/>
                  </a:cubicBezTo>
                  <a:cubicBezTo>
                    <a:pt x="13" y="262"/>
                    <a:pt x="13" y="262"/>
                    <a:pt x="13" y="262"/>
                  </a:cubicBezTo>
                  <a:cubicBezTo>
                    <a:pt x="18" y="261"/>
                    <a:pt x="18" y="261"/>
                    <a:pt x="18" y="261"/>
                  </a:cubicBezTo>
                  <a:cubicBezTo>
                    <a:pt x="15" y="252"/>
                    <a:pt x="12" y="236"/>
                    <a:pt x="14" y="232"/>
                  </a:cubicBezTo>
                  <a:cubicBezTo>
                    <a:pt x="16" y="227"/>
                    <a:pt x="19" y="218"/>
                    <a:pt x="19" y="214"/>
                  </a:cubicBezTo>
                  <a:cubicBezTo>
                    <a:pt x="19" y="210"/>
                    <a:pt x="8" y="139"/>
                    <a:pt x="8" y="137"/>
                  </a:cubicBezTo>
                  <a:cubicBezTo>
                    <a:pt x="8" y="135"/>
                    <a:pt x="22" y="49"/>
                    <a:pt x="30" y="40"/>
                  </a:cubicBezTo>
                  <a:cubicBezTo>
                    <a:pt x="37" y="30"/>
                    <a:pt x="60" y="20"/>
                    <a:pt x="60" y="2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9" y="2"/>
                    <a:pt x="45" y="4"/>
                    <a:pt x="42" y="6"/>
                  </a:cubicBezTo>
                  <a:close/>
                </a:path>
              </a:pathLst>
            </a:custGeom>
            <a:solidFill>
              <a:srgbClr val="C47E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5" name="Oval 2021"/>
            <p:cNvSpPr>
              <a:spLocks noChangeArrowheads="1"/>
            </p:cNvSpPr>
            <p:nvPr/>
          </p:nvSpPr>
          <p:spPr bwMode="auto">
            <a:xfrm>
              <a:off x="4258754" y="2839808"/>
              <a:ext cx="377329" cy="390491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6" name="Freeform 2022"/>
            <p:cNvSpPr>
              <a:spLocks/>
            </p:cNvSpPr>
            <p:nvPr/>
          </p:nvSpPr>
          <p:spPr bwMode="auto">
            <a:xfrm>
              <a:off x="4622919" y="3037247"/>
              <a:ext cx="23400" cy="24863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3 h 7"/>
                <a:gd name="T4" fmla="*/ 1 w 7"/>
                <a:gd name="T5" fmla="*/ 5 h 7"/>
                <a:gd name="T6" fmla="*/ 3 w 7"/>
                <a:gd name="T7" fmla="*/ 6 h 7"/>
                <a:gd name="T8" fmla="*/ 6 w 7"/>
                <a:gd name="T9" fmla="*/ 6 h 7"/>
                <a:gd name="T10" fmla="*/ 7 w 7"/>
                <a:gd name="T11" fmla="*/ 3 h 7"/>
                <a:gd name="T12" fmla="*/ 4 w 7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4" y="7"/>
                    <a:pt x="5" y="6"/>
                    <a:pt x="6" y="6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1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7" name="Freeform 2023"/>
            <p:cNvSpPr>
              <a:spLocks/>
            </p:cNvSpPr>
            <p:nvPr/>
          </p:nvSpPr>
          <p:spPr bwMode="auto">
            <a:xfrm>
              <a:off x="4618531" y="3057722"/>
              <a:ext cx="24863" cy="27788"/>
            </a:xfrm>
            <a:custGeom>
              <a:avLst/>
              <a:gdLst>
                <a:gd name="T0" fmla="*/ 4 w 7"/>
                <a:gd name="T1" fmla="*/ 0 h 8"/>
                <a:gd name="T2" fmla="*/ 0 w 7"/>
                <a:gd name="T3" fmla="*/ 3 h 8"/>
                <a:gd name="T4" fmla="*/ 3 w 7"/>
                <a:gd name="T5" fmla="*/ 7 h 8"/>
                <a:gd name="T6" fmla="*/ 7 w 7"/>
                <a:gd name="T7" fmla="*/ 4 h 8"/>
                <a:gd name="T8" fmla="*/ 4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4" y="0"/>
                  </a:moveTo>
                  <a:cubicBezTo>
                    <a:pt x="2" y="0"/>
                    <a:pt x="1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5" y="8"/>
                    <a:pt x="7" y="6"/>
                    <a:pt x="7" y="4"/>
                  </a:cubicBezTo>
                  <a:cubicBezTo>
                    <a:pt x="7" y="2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8" name="Freeform 2024"/>
            <p:cNvSpPr>
              <a:spLocks/>
            </p:cNvSpPr>
            <p:nvPr/>
          </p:nvSpPr>
          <p:spPr bwMode="auto">
            <a:xfrm>
              <a:off x="4611219" y="3082585"/>
              <a:ext cx="27788" cy="23400"/>
            </a:xfrm>
            <a:custGeom>
              <a:avLst/>
              <a:gdLst>
                <a:gd name="T0" fmla="*/ 5 w 8"/>
                <a:gd name="T1" fmla="*/ 0 h 7"/>
                <a:gd name="T2" fmla="*/ 1 w 8"/>
                <a:gd name="T3" fmla="*/ 2 h 7"/>
                <a:gd name="T4" fmla="*/ 3 w 8"/>
                <a:gd name="T5" fmla="*/ 7 h 7"/>
                <a:gd name="T6" fmla="*/ 8 w 8"/>
                <a:gd name="T7" fmla="*/ 4 h 7"/>
                <a:gd name="T8" fmla="*/ 5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5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4"/>
                    <a:pt x="1" y="6"/>
                    <a:pt x="3" y="7"/>
                  </a:cubicBezTo>
                  <a:cubicBezTo>
                    <a:pt x="5" y="7"/>
                    <a:pt x="7" y="6"/>
                    <a:pt x="8" y="4"/>
                  </a:cubicBezTo>
                  <a:cubicBezTo>
                    <a:pt x="8" y="2"/>
                    <a:pt x="7" y="1"/>
                    <a:pt x="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9" name="Freeform 2025"/>
            <p:cNvSpPr>
              <a:spLocks/>
            </p:cNvSpPr>
            <p:nvPr/>
          </p:nvSpPr>
          <p:spPr bwMode="auto">
            <a:xfrm>
              <a:off x="4605369" y="3103060"/>
              <a:ext cx="27788" cy="27788"/>
            </a:xfrm>
            <a:custGeom>
              <a:avLst/>
              <a:gdLst>
                <a:gd name="T0" fmla="*/ 5 w 8"/>
                <a:gd name="T1" fmla="*/ 1 h 8"/>
                <a:gd name="T2" fmla="*/ 1 w 8"/>
                <a:gd name="T3" fmla="*/ 3 h 8"/>
                <a:gd name="T4" fmla="*/ 2 w 8"/>
                <a:gd name="T5" fmla="*/ 7 h 8"/>
                <a:gd name="T6" fmla="*/ 7 w 8"/>
                <a:gd name="T7" fmla="*/ 5 h 8"/>
                <a:gd name="T8" fmla="*/ 5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5" y="1"/>
                  </a:moveTo>
                  <a:cubicBezTo>
                    <a:pt x="3" y="0"/>
                    <a:pt x="1" y="1"/>
                    <a:pt x="1" y="3"/>
                  </a:cubicBezTo>
                  <a:cubicBezTo>
                    <a:pt x="0" y="4"/>
                    <a:pt x="1" y="6"/>
                    <a:pt x="2" y="7"/>
                  </a:cubicBezTo>
                  <a:cubicBezTo>
                    <a:pt x="4" y="8"/>
                    <a:pt x="6" y="7"/>
                    <a:pt x="7" y="5"/>
                  </a:cubicBezTo>
                  <a:cubicBezTo>
                    <a:pt x="8" y="3"/>
                    <a:pt x="7" y="1"/>
                    <a:pt x="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0" name="Freeform 2026"/>
            <p:cNvSpPr>
              <a:spLocks/>
            </p:cNvSpPr>
            <p:nvPr/>
          </p:nvSpPr>
          <p:spPr bwMode="auto">
            <a:xfrm>
              <a:off x="4595131" y="3123536"/>
              <a:ext cx="27788" cy="27788"/>
            </a:xfrm>
            <a:custGeom>
              <a:avLst/>
              <a:gdLst>
                <a:gd name="T0" fmla="*/ 5 w 8"/>
                <a:gd name="T1" fmla="*/ 1 h 8"/>
                <a:gd name="T2" fmla="*/ 1 w 8"/>
                <a:gd name="T3" fmla="*/ 2 h 8"/>
                <a:gd name="T4" fmla="*/ 2 w 8"/>
                <a:gd name="T5" fmla="*/ 7 h 8"/>
                <a:gd name="T6" fmla="*/ 7 w 8"/>
                <a:gd name="T7" fmla="*/ 6 h 8"/>
                <a:gd name="T8" fmla="*/ 5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5" y="1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0" y="4"/>
                    <a:pt x="0" y="6"/>
                    <a:pt x="2" y="7"/>
                  </a:cubicBezTo>
                  <a:cubicBezTo>
                    <a:pt x="4" y="8"/>
                    <a:pt x="6" y="7"/>
                    <a:pt x="7" y="6"/>
                  </a:cubicBezTo>
                  <a:cubicBezTo>
                    <a:pt x="8" y="4"/>
                    <a:pt x="7" y="2"/>
                    <a:pt x="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1" name="Freeform 2027"/>
            <p:cNvSpPr>
              <a:spLocks/>
            </p:cNvSpPr>
            <p:nvPr/>
          </p:nvSpPr>
          <p:spPr bwMode="auto">
            <a:xfrm>
              <a:off x="4580507" y="3144010"/>
              <a:ext cx="27788" cy="27788"/>
            </a:xfrm>
            <a:custGeom>
              <a:avLst/>
              <a:gdLst>
                <a:gd name="T0" fmla="*/ 1 w 8"/>
                <a:gd name="T1" fmla="*/ 2 h 8"/>
                <a:gd name="T2" fmla="*/ 2 w 8"/>
                <a:gd name="T3" fmla="*/ 6 h 8"/>
                <a:gd name="T4" fmla="*/ 7 w 8"/>
                <a:gd name="T5" fmla="*/ 6 h 8"/>
                <a:gd name="T6" fmla="*/ 6 w 8"/>
                <a:gd name="T7" fmla="*/ 1 h 8"/>
                <a:gd name="T8" fmla="*/ 1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2"/>
                  </a:moveTo>
                  <a:cubicBezTo>
                    <a:pt x="0" y="3"/>
                    <a:pt x="0" y="5"/>
                    <a:pt x="2" y="6"/>
                  </a:cubicBezTo>
                  <a:cubicBezTo>
                    <a:pt x="3" y="8"/>
                    <a:pt x="5" y="7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2" name="Freeform 2028"/>
            <p:cNvSpPr>
              <a:spLocks/>
            </p:cNvSpPr>
            <p:nvPr/>
          </p:nvSpPr>
          <p:spPr bwMode="auto">
            <a:xfrm>
              <a:off x="4567344" y="3161561"/>
              <a:ext cx="23400" cy="27788"/>
            </a:xfrm>
            <a:custGeom>
              <a:avLst/>
              <a:gdLst>
                <a:gd name="T0" fmla="*/ 1 w 7"/>
                <a:gd name="T1" fmla="*/ 1 h 8"/>
                <a:gd name="T2" fmla="*/ 1 w 7"/>
                <a:gd name="T3" fmla="*/ 6 h 8"/>
                <a:gd name="T4" fmla="*/ 6 w 7"/>
                <a:gd name="T5" fmla="*/ 6 h 8"/>
                <a:gd name="T6" fmla="*/ 6 w 7"/>
                <a:gd name="T7" fmla="*/ 1 h 8"/>
                <a:gd name="T8" fmla="*/ 1 w 7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1" y="1"/>
                  </a:moveTo>
                  <a:cubicBezTo>
                    <a:pt x="0" y="3"/>
                    <a:pt x="0" y="5"/>
                    <a:pt x="1" y="6"/>
                  </a:cubicBezTo>
                  <a:cubicBezTo>
                    <a:pt x="2" y="8"/>
                    <a:pt x="4" y="8"/>
                    <a:pt x="6" y="6"/>
                  </a:cubicBezTo>
                  <a:cubicBezTo>
                    <a:pt x="7" y="5"/>
                    <a:pt x="7" y="3"/>
                    <a:pt x="6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3" name="Freeform 2029"/>
            <p:cNvSpPr>
              <a:spLocks/>
            </p:cNvSpPr>
            <p:nvPr/>
          </p:nvSpPr>
          <p:spPr bwMode="auto">
            <a:xfrm>
              <a:off x="4549793" y="3179111"/>
              <a:ext cx="23400" cy="24863"/>
            </a:xfrm>
            <a:custGeom>
              <a:avLst/>
              <a:gdLst>
                <a:gd name="T0" fmla="*/ 1 w 7"/>
                <a:gd name="T1" fmla="*/ 1 h 7"/>
                <a:gd name="T2" fmla="*/ 1 w 7"/>
                <a:gd name="T3" fmla="*/ 6 h 7"/>
                <a:gd name="T4" fmla="*/ 6 w 7"/>
                <a:gd name="T5" fmla="*/ 6 h 7"/>
                <a:gd name="T6" fmla="*/ 6 w 7"/>
                <a:gd name="T7" fmla="*/ 1 h 7"/>
                <a:gd name="T8" fmla="*/ 1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1"/>
                  </a:moveTo>
                  <a:cubicBezTo>
                    <a:pt x="0" y="2"/>
                    <a:pt x="0" y="4"/>
                    <a:pt x="1" y="6"/>
                  </a:cubicBezTo>
                  <a:cubicBezTo>
                    <a:pt x="2" y="7"/>
                    <a:pt x="4" y="7"/>
                    <a:pt x="6" y="6"/>
                  </a:cubicBezTo>
                  <a:cubicBezTo>
                    <a:pt x="7" y="5"/>
                    <a:pt x="7" y="3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4" name="Freeform 2030"/>
            <p:cNvSpPr>
              <a:spLocks/>
            </p:cNvSpPr>
            <p:nvPr/>
          </p:nvSpPr>
          <p:spPr bwMode="auto">
            <a:xfrm>
              <a:off x="4529319" y="3189348"/>
              <a:ext cx="27788" cy="27788"/>
            </a:xfrm>
            <a:custGeom>
              <a:avLst/>
              <a:gdLst>
                <a:gd name="T0" fmla="*/ 2 w 8"/>
                <a:gd name="T1" fmla="*/ 1 h 8"/>
                <a:gd name="T2" fmla="*/ 1 w 8"/>
                <a:gd name="T3" fmla="*/ 6 h 8"/>
                <a:gd name="T4" fmla="*/ 6 w 8"/>
                <a:gd name="T5" fmla="*/ 7 h 8"/>
                <a:gd name="T6" fmla="*/ 7 w 8"/>
                <a:gd name="T7" fmla="*/ 3 h 8"/>
                <a:gd name="T8" fmla="*/ 2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2" y="1"/>
                  </a:moveTo>
                  <a:cubicBezTo>
                    <a:pt x="1" y="2"/>
                    <a:pt x="0" y="4"/>
                    <a:pt x="1" y="6"/>
                  </a:cubicBezTo>
                  <a:cubicBezTo>
                    <a:pt x="2" y="8"/>
                    <a:pt x="4" y="8"/>
                    <a:pt x="6" y="7"/>
                  </a:cubicBezTo>
                  <a:cubicBezTo>
                    <a:pt x="7" y="6"/>
                    <a:pt x="8" y="4"/>
                    <a:pt x="7" y="3"/>
                  </a:cubicBezTo>
                  <a:cubicBezTo>
                    <a:pt x="6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5" name="Freeform 2031"/>
            <p:cNvSpPr>
              <a:spLocks/>
            </p:cNvSpPr>
            <p:nvPr/>
          </p:nvSpPr>
          <p:spPr bwMode="auto">
            <a:xfrm>
              <a:off x="4507380" y="3203974"/>
              <a:ext cx="27788" cy="26325"/>
            </a:xfrm>
            <a:custGeom>
              <a:avLst/>
              <a:gdLst>
                <a:gd name="T0" fmla="*/ 2 w 8"/>
                <a:gd name="T1" fmla="*/ 0 h 8"/>
                <a:gd name="T2" fmla="*/ 1 w 8"/>
                <a:gd name="T3" fmla="*/ 5 h 8"/>
                <a:gd name="T4" fmla="*/ 5 w 8"/>
                <a:gd name="T5" fmla="*/ 7 h 8"/>
                <a:gd name="T6" fmla="*/ 7 w 8"/>
                <a:gd name="T7" fmla="*/ 2 h 8"/>
                <a:gd name="T8" fmla="*/ 2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2" y="0"/>
                  </a:moveTo>
                  <a:cubicBezTo>
                    <a:pt x="1" y="1"/>
                    <a:pt x="0" y="3"/>
                    <a:pt x="1" y="5"/>
                  </a:cubicBezTo>
                  <a:cubicBezTo>
                    <a:pt x="1" y="7"/>
                    <a:pt x="3" y="8"/>
                    <a:pt x="5" y="7"/>
                  </a:cubicBezTo>
                  <a:cubicBezTo>
                    <a:pt x="7" y="6"/>
                    <a:pt x="8" y="4"/>
                    <a:pt x="7" y="2"/>
                  </a:cubicBezTo>
                  <a:cubicBezTo>
                    <a:pt x="6" y="0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6" name="Freeform 2032"/>
            <p:cNvSpPr>
              <a:spLocks/>
            </p:cNvSpPr>
            <p:nvPr/>
          </p:nvSpPr>
          <p:spPr bwMode="auto">
            <a:xfrm>
              <a:off x="4486905" y="3209824"/>
              <a:ext cx="24863" cy="27788"/>
            </a:xfrm>
            <a:custGeom>
              <a:avLst/>
              <a:gdLst>
                <a:gd name="T0" fmla="*/ 2 w 7"/>
                <a:gd name="T1" fmla="*/ 1 h 8"/>
                <a:gd name="T2" fmla="*/ 0 w 7"/>
                <a:gd name="T3" fmla="*/ 5 h 8"/>
                <a:gd name="T4" fmla="*/ 4 w 7"/>
                <a:gd name="T5" fmla="*/ 7 h 8"/>
                <a:gd name="T6" fmla="*/ 7 w 7"/>
                <a:gd name="T7" fmla="*/ 3 h 8"/>
                <a:gd name="T8" fmla="*/ 2 w 7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2" y="1"/>
                  </a:moveTo>
                  <a:cubicBezTo>
                    <a:pt x="1" y="1"/>
                    <a:pt x="0" y="3"/>
                    <a:pt x="0" y="5"/>
                  </a:cubicBezTo>
                  <a:cubicBezTo>
                    <a:pt x="0" y="7"/>
                    <a:pt x="2" y="8"/>
                    <a:pt x="4" y="7"/>
                  </a:cubicBezTo>
                  <a:cubicBezTo>
                    <a:pt x="6" y="7"/>
                    <a:pt x="7" y="5"/>
                    <a:pt x="7" y="3"/>
                  </a:cubicBezTo>
                  <a:cubicBezTo>
                    <a:pt x="6" y="1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7" name="Freeform 2033"/>
            <p:cNvSpPr>
              <a:spLocks/>
            </p:cNvSpPr>
            <p:nvPr/>
          </p:nvSpPr>
          <p:spPr bwMode="auto">
            <a:xfrm>
              <a:off x="4463505" y="3217137"/>
              <a:ext cx="23400" cy="24863"/>
            </a:xfrm>
            <a:custGeom>
              <a:avLst/>
              <a:gdLst>
                <a:gd name="T0" fmla="*/ 6 w 7"/>
                <a:gd name="T1" fmla="*/ 1 h 7"/>
                <a:gd name="T2" fmla="*/ 3 w 7"/>
                <a:gd name="T3" fmla="*/ 0 h 7"/>
                <a:gd name="T4" fmla="*/ 0 w 7"/>
                <a:gd name="T5" fmla="*/ 4 h 7"/>
                <a:gd name="T6" fmla="*/ 4 w 7"/>
                <a:gd name="T7" fmla="*/ 7 h 7"/>
                <a:gd name="T8" fmla="*/ 7 w 7"/>
                <a:gd name="T9" fmla="*/ 5 h 7"/>
                <a:gd name="T10" fmla="*/ 7 w 7"/>
                <a:gd name="T11" fmla="*/ 3 h 7"/>
                <a:gd name="T12" fmla="*/ 6 w 7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5" y="7"/>
                    <a:pt x="6" y="6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6" y="1"/>
                    <a:pt x="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8" name="Freeform 2034"/>
            <p:cNvSpPr>
              <a:spLocks/>
            </p:cNvSpPr>
            <p:nvPr/>
          </p:nvSpPr>
          <p:spPr bwMode="auto">
            <a:xfrm>
              <a:off x="4438642" y="3220061"/>
              <a:ext cx="24863" cy="24863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3 h 7"/>
                <a:gd name="T4" fmla="*/ 4 w 7"/>
                <a:gd name="T5" fmla="*/ 7 h 7"/>
                <a:gd name="T6" fmla="*/ 7 w 7"/>
                <a:gd name="T7" fmla="*/ 3 h 7"/>
                <a:gd name="T8" fmla="*/ 4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6" y="6"/>
                    <a:pt x="7" y="5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9" name="Freeform 2035"/>
            <p:cNvSpPr>
              <a:spLocks/>
            </p:cNvSpPr>
            <p:nvPr/>
          </p:nvSpPr>
          <p:spPr bwMode="auto">
            <a:xfrm>
              <a:off x="4415242" y="3217137"/>
              <a:ext cx="23400" cy="24863"/>
            </a:xfrm>
            <a:custGeom>
              <a:avLst/>
              <a:gdLst>
                <a:gd name="T0" fmla="*/ 4 w 7"/>
                <a:gd name="T1" fmla="*/ 1 h 7"/>
                <a:gd name="T2" fmla="*/ 1 w 7"/>
                <a:gd name="T3" fmla="*/ 3 h 7"/>
                <a:gd name="T4" fmla="*/ 4 w 7"/>
                <a:gd name="T5" fmla="*/ 7 h 7"/>
                <a:gd name="T6" fmla="*/ 7 w 7"/>
                <a:gd name="T7" fmla="*/ 4 h 7"/>
                <a:gd name="T8" fmla="*/ 4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4" y="1"/>
                  </a:moveTo>
                  <a:cubicBezTo>
                    <a:pt x="3" y="0"/>
                    <a:pt x="1" y="2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6" y="7"/>
                    <a:pt x="7" y="6"/>
                    <a:pt x="7" y="4"/>
                  </a:cubicBezTo>
                  <a:cubicBezTo>
                    <a:pt x="7" y="2"/>
                    <a:pt x="6" y="1"/>
                    <a:pt x="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0" name="Freeform 2036"/>
            <p:cNvSpPr>
              <a:spLocks/>
            </p:cNvSpPr>
            <p:nvPr/>
          </p:nvSpPr>
          <p:spPr bwMode="auto">
            <a:xfrm>
              <a:off x="4390380" y="3214211"/>
              <a:ext cx="27788" cy="27788"/>
            </a:xfrm>
            <a:custGeom>
              <a:avLst/>
              <a:gdLst>
                <a:gd name="T0" fmla="*/ 5 w 8"/>
                <a:gd name="T1" fmla="*/ 0 h 8"/>
                <a:gd name="T2" fmla="*/ 1 w 8"/>
                <a:gd name="T3" fmla="*/ 3 h 8"/>
                <a:gd name="T4" fmla="*/ 3 w 8"/>
                <a:gd name="T5" fmla="*/ 7 h 8"/>
                <a:gd name="T6" fmla="*/ 8 w 8"/>
                <a:gd name="T7" fmla="*/ 4 h 8"/>
                <a:gd name="T8" fmla="*/ 5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cubicBezTo>
                    <a:pt x="3" y="0"/>
                    <a:pt x="1" y="1"/>
                    <a:pt x="1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5" y="8"/>
                    <a:pt x="7" y="6"/>
                    <a:pt x="8" y="4"/>
                  </a:cubicBezTo>
                  <a:cubicBezTo>
                    <a:pt x="8" y="3"/>
                    <a:pt x="7" y="1"/>
                    <a:pt x="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1" name="Freeform 2037"/>
            <p:cNvSpPr>
              <a:spLocks/>
            </p:cNvSpPr>
            <p:nvPr/>
          </p:nvSpPr>
          <p:spPr bwMode="auto">
            <a:xfrm>
              <a:off x="4369904" y="3206898"/>
              <a:ext cx="23400" cy="23400"/>
            </a:xfrm>
            <a:custGeom>
              <a:avLst/>
              <a:gdLst>
                <a:gd name="T0" fmla="*/ 5 w 7"/>
                <a:gd name="T1" fmla="*/ 1 h 7"/>
                <a:gd name="T2" fmla="*/ 0 w 7"/>
                <a:gd name="T3" fmla="*/ 3 h 7"/>
                <a:gd name="T4" fmla="*/ 2 w 7"/>
                <a:gd name="T5" fmla="*/ 7 h 7"/>
                <a:gd name="T6" fmla="*/ 5 w 7"/>
                <a:gd name="T7" fmla="*/ 7 h 7"/>
                <a:gd name="T8" fmla="*/ 7 w 7"/>
                <a:gd name="T9" fmla="*/ 5 h 7"/>
                <a:gd name="T10" fmla="*/ 7 w 7"/>
                <a:gd name="T11" fmla="*/ 2 h 7"/>
                <a:gd name="T12" fmla="*/ 5 w 7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5" y="1"/>
                  </a:move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1" y="6"/>
                    <a:pt x="2" y="7"/>
                  </a:cubicBezTo>
                  <a:cubicBezTo>
                    <a:pt x="3" y="7"/>
                    <a:pt x="4" y="7"/>
                    <a:pt x="5" y="7"/>
                  </a:cubicBezTo>
                  <a:cubicBezTo>
                    <a:pt x="6" y="7"/>
                    <a:pt x="7" y="6"/>
                    <a:pt x="7" y="5"/>
                  </a:cubicBezTo>
                  <a:cubicBezTo>
                    <a:pt x="7" y="4"/>
                    <a:pt x="7" y="3"/>
                    <a:pt x="7" y="2"/>
                  </a:cubicBezTo>
                  <a:cubicBezTo>
                    <a:pt x="6" y="2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2" name="Freeform 2038"/>
            <p:cNvSpPr>
              <a:spLocks/>
            </p:cNvSpPr>
            <p:nvPr/>
          </p:nvSpPr>
          <p:spPr bwMode="auto">
            <a:xfrm>
              <a:off x="4345042" y="3196661"/>
              <a:ext cx="27788" cy="27788"/>
            </a:xfrm>
            <a:custGeom>
              <a:avLst/>
              <a:gdLst>
                <a:gd name="T0" fmla="*/ 6 w 8"/>
                <a:gd name="T1" fmla="*/ 1 h 8"/>
                <a:gd name="T2" fmla="*/ 1 w 8"/>
                <a:gd name="T3" fmla="*/ 2 h 8"/>
                <a:gd name="T4" fmla="*/ 3 w 8"/>
                <a:gd name="T5" fmla="*/ 7 h 8"/>
                <a:gd name="T6" fmla="*/ 7 w 8"/>
                <a:gd name="T7" fmla="*/ 6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0" y="4"/>
                    <a:pt x="1" y="6"/>
                    <a:pt x="3" y="7"/>
                  </a:cubicBezTo>
                  <a:cubicBezTo>
                    <a:pt x="5" y="8"/>
                    <a:pt x="7" y="7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3" name="Freeform 2039"/>
            <p:cNvSpPr>
              <a:spLocks/>
            </p:cNvSpPr>
            <p:nvPr/>
          </p:nvSpPr>
          <p:spPr bwMode="auto">
            <a:xfrm>
              <a:off x="4328953" y="3186424"/>
              <a:ext cx="23400" cy="23400"/>
            </a:xfrm>
            <a:custGeom>
              <a:avLst/>
              <a:gdLst>
                <a:gd name="T0" fmla="*/ 6 w 7"/>
                <a:gd name="T1" fmla="*/ 1 h 7"/>
                <a:gd name="T2" fmla="*/ 1 w 7"/>
                <a:gd name="T3" fmla="*/ 1 h 7"/>
                <a:gd name="T4" fmla="*/ 2 w 7"/>
                <a:gd name="T5" fmla="*/ 6 h 7"/>
                <a:gd name="T6" fmla="*/ 6 w 7"/>
                <a:gd name="T7" fmla="*/ 5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4" y="0"/>
                    <a:pt x="2" y="0"/>
                    <a:pt x="1" y="1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3" y="7"/>
                    <a:pt x="5" y="7"/>
                    <a:pt x="6" y="5"/>
                  </a:cubicBezTo>
                  <a:cubicBezTo>
                    <a:pt x="7" y="4"/>
                    <a:pt x="7" y="2"/>
                    <a:pt x="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4" name="Freeform 2040"/>
            <p:cNvSpPr>
              <a:spLocks/>
            </p:cNvSpPr>
            <p:nvPr/>
          </p:nvSpPr>
          <p:spPr bwMode="auto">
            <a:xfrm>
              <a:off x="4307016" y="3168873"/>
              <a:ext cx="27788" cy="27788"/>
            </a:xfrm>
            <a:custGeom>
              <a:avLst/>
              <a:gdLst>
                <a:gd name="T0" fmla="*/ 2 w 8"/>
                <a:gd name="T1" fmla="*/ 2 h 8"/>
                <a:gd name="T2" fmla="*/ 2 w 8"/>
                <a:gd name="T3" fmla="*/ 7 h 8"/>
                <a:gd name="T4" fmla="*/ 7 w 8"/>
                <a:gd name="T5" fmla="*/ 6 h 8"/>
                <a:gd name="T6" fmla="*/ 7 w 8"/>
                <a:gd name="T7" fmla="*/ 2 h 8"/>
                <a:gd name="T8" fmla="*/ 2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2" y="2"/>
                  </a:moveTo>
                  <a:cubicBezTo>
                    <a:pt x="0" y="3"/>
                    <a:pt x="0" y="5"/>
                    <a:pt x="2" y="7"/>
                  </a:cubicBezTo>
                  <a:cubicBezTo>
                    <a:pt x="3" y="8"/>
                    <a:pt x="6" y="8"/>
                    <a:pt x="7" y="6"/>
                  </a:cubicBezTo>
                  <a:cubicBezTo>
                    <a:pt x="8" y="5"/>
                    <a:pt x="8" y="3"/>
                    <a:pt x="7" y="2"/>
                  </a:cubicBezTo>
                  <a:cubicBezTo>
                    <a:pt x="5" y="0"/>
                    <a:pt x="3" y="1"/>
                    <a:pt x="2" y="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5" name="Freeform 2041"/>
            <p:cNvSpPr>
              <a:spLocks/>
            </p:cNvSpPr>
            <p:nvPr/>
          </p:nvSpPr>
          <p:spPr bwMode="auto">
            <a:xfrm>
              <a:off x="4293853" y="3154249"/>
              <a:ext cx="23400" cy="24863"/>
            </a:xfrm>
            <a:custGeom>
              <a:avLst/>
              <a:gdLst>
                <a:gd name="T0" fmla="*/ 1 w 7"/>
                <a:gd name="T1" fmla="*/ 1 h 7"/>
                <a:gd name="T2" fmla="*/ 1 w 7"/>
                <a:gd name="T3" fmla="*/ 6 h 7"/>
                <a:gd name="T4" fmla="*/ 6 w 7"/>
                <a:gd name="T5" fmla="*/ 6 h 7"/>
                <a:gd name="T6" fmla="*/ 6 w 7"/>
                <a:gd name="T7" fmla="*/ 1 h 7"/>
                <a:gd name="T8" fmla="*/ 1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1"/>
                  </a:moveTo>
                  <a:cubicBezTo>
                    <a:pt x="0" y="2"/>
                    <a:pt x="0" y="4"/>
                    <a:pt x="1" y="6"/>
                  </a:cubicBezTo>
                  <a:cubicBezTo>
                    <a:pt x="2" y="7"/>
                    <a:pt x="4" y="7"/>
                    <a:pt x="6" y="6"/>
                  </a:cubicBezTo>
                  <a:cubicBezTo>
                    <a:pt x="7" y="5"/>
                    <a:pt x="7" y="2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6" name="Freeform 2042"/>
            <p:cNvSpPr>
              <a:spLocks/>
            </p:cNvSpPr>
            <p:nvPr/>
          </p:nvSpPr>
          <p:spPr bwMode="auto">
            <a:xfrm>
              <a:off x="4276304" y="3133773"/>
              <a:ext cx="27788" cy="27788"/>
            </a:xfrm>
            <a:custGeom>
              <a:avLst/>
              <a:gdLst>
                <a:gd name="T0" fmla="*/ 3 w 8"/>
                <a:gd name="T1" fmla="*/ 1 h 8"/>
                <a:gd name="T2" fmla="*/ 1 w 8"/>
                <a:gd name="T3" fmla="*/ 6 h 8"/>
                <a:gd name="T4" fmla="*/ 6 w 8"/>
                <a:gd name="T5" fmla="*/ 7 h 8"/>
                <a:gd name="T6" fmla="*/ 7 w 8"/>
                <a:gd name="T7" fmla="*/ 2 h 8"/>
                <a:gd name="T8" fmla="*/ 3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3" y="1"/>
                  </a:moveTo>
                  <a:cubicBezTo>
                    <a:pt x="1" y="2"/>
                    <a:pt x="0" y="4"/>
                    <a:pt x="1" y="6"/>
                  </a:cubicBezTo>
                  <a:cubicBezTo>
                    <a:pt x="3" y="7"/>
                    <a:pt x="5" y="8"/>
                    <a:pt x="6" y="7"/>
                  </a:cubicBezTo>
                  <a:cubicBezTo>
                    <a:pt x="8" y="5"/>
                    <a:pt x="8" y="3"/>
                    <a:pt x="7" y="2"/>
                  </a:cubicBezTo>
                  <a:cubicBezTo>
                    <a:pt x="6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7" name="Freeform 2043"/>
            <p:cNvSpPr>
              <a:spLocks/>
            </p:cNvSpPr>
            <p:nvPr/>
          </p:nvSpPr>
          <p:spPr bwMode="auto">
            <a:xfrm>
              <a:off x="4266065" y="3113298"/>
              <a:ext cx="27788" cy="27788"/>
            </a:xfrm>
            <a:custGeom>
              <a:avLst/>
              <a:gdLst>
                <a:gd name="T0" fmla="*/ 2 w 8"/>
                <a:gd name="T1" fmla="*/ 1 h 8"/>
                <a:gd name="T2" fmla="*/ 1 w 8"/>
                <a:gd name="T3" fmla="*/ 6 h 8"/>
                <a:gd name="T4" fmla="*/ 6 w 8"/>
                <a:gd name="T5" fmla="*/ 7 h 8"/>
                <a:gd name="T6" fmla="*/ 7 w 8"/>
                <a:gd name="T7" fmla="*/ 2 h 8"/>
                <a:gd name="T8" fmla="*/ 2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2" y="1"/>
                  </a:moveTo>
                  <a:cubicBezTo>
                    <a:pt x="1" y="2"/>
                    <a:pt x="0" y="4"/>
                    <a:pt x="1" y="6"/>
                  </a:cubicBezTo>
                  <a:cubicBezTo>
                    <a:pt x="2" y="7"/>
                    <a:pt x="4" y="8"/>
                    <a:pt x="6" y="7"/>
                  </a:cubicBezTo>
                  <a:cubicBezTo>
                    <a:pt x="7" y="6"/>
                    <a:pt x="8" y="4"/>
                    <a:pt x="7" y="2"/>
                  </a:cubicBezTo>
                  <a:cubicBezTo>
                    <a:pt x="6" y="1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8" name="Freeform 2044"/>
            <p:cNvSpPr>
              <a:spLocks/>
            </p:cNvSpPr>
            <p:nvPr/>
          </p:nvSpPr>
          <p:spPr bwMode="auto">
            <a:xfrm>
              <a:off x="4255828" y="3092822"/>
              <a:ext cx="27788" cy="27788"/>
            </a:xfrm>
            <a:custGeom>
              <a:avLst/>
              <a:gdLst>
                <a:gd name="T0" fmla="*/ 3 w 8"/>
                <a:gd name="T1" fmla="*/ 0 h 8"/>
                <a:gd name="T2" fmla="*/ 1 w 8"/>
                <a:gd name="T3" fmla="*/ 5 h 8"/>
                <a:gd name="T4" fmla="*/ 5 w 8"/>
                <a:gd name="T5" fmla="*/ 7 h 8"/>
                <a:gd name="T6" fmla="*/ 7 w 8"/>
                <a:gd name="T7" fmla="*/ 3 h 8"/>
                <a:gd name="T8" fmla="*/ 3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3" y="0"/>
                  </a:moveTo>
                  <a:cubicBezTo>
                    <a:pt x="1" y="1"/>
                    <a:pt x="0" y="3"/>
                    <a:pt x="1" y="5"/>
                  </a:cubicBezTo>
                  <a:cubicBezTo>
                    <a:pt x="2" y="7"/>
                    <a:pt x="4" y="8"/>
                    <a:pt x="5" y="7"/>
                  </a:cubicBezTo>
                  <a:cubicBezTo>
                    <a:pt x="7" y="6"/>
                    <a:pt x="8" y="4"/>
                    <a:pt x="7" y="3"/>
                  </a:cubicBezTo>
                  <a:cubicBezTo>
                    <a:pt x="7" y="1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9" name="Freeform 2045"/>
            <p:cNvSpPr>
              <a:spLocks/>
            </p:cNvSpPr>
            <p:nvPr/>
          </p:nvSpPr>
          <p:spPr bwMode="auto">
            <a:xfrm>
              <a:off x="4248515" y="3067959"/>
              <a:ext cx="27788" cy="27788"/>
            </a:xfrm>
            <a:custGeom>
              <a:avLst/>
              <a:gdLst>
                <a:gd name="T0" fmla="*/ 3 w 8"/>
                <a:gd name="T1" fmla="*/ 1 h 8"/>
                <a:gd name="T2" fmla="*/ 1 w 8"/>
                <a:gd name="T3" fmla="*/ 5 h 8"/>
                <a:gd name="T4" fmla="*/ 5 w 8"/>
                <a:gd name="T5" fmla="*/ 7 h 8"/>
                <a:gd name="T6" fmla="*/ 8 w 8"/>
                <a:gd name="T7" fmla="*/ 3 h 8"/>
                <a:gd name="T8" fmla="*/ 3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3" y="1"/>
                  </a:moveTo>
                  <a:cubicBezTo>
                    <a:pt x="2" y="1"/>
                    <a:pt x="0" y="3"/>
                    <a:pt x="1" y="5"/>
                  </a:cubicBezTo>
                  <a:cubicBezTo>
                    <a:pt x="1" y="7"/>
                    <a:pt x="3" y="8"/>
                    <a:pt x="5" y="7"/>
                  </a:cubicBezTo>
                  <a:cubicBezTo>
                    <a:pt x="7" y="7"/>
                    <a:pt x="8" y="5"/>
                    <a:pt x="8" y="3"/>
                  </a:cubicBezTo>
                  <a:cubicBezTo>
                    <a:pt x="7" y="2"/>
                    <a:pt x="5" y="0"/>
                    <a:pt x="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0" name="Freeform 2046"/>
            <p:cNvSpPr>
              <a:spLocks/>
            </p:cNvSpPr>
            <p:nvPr/>
          </p:nvSpPr>
          <p:spPr bwMode="auto">
            <a:xfrm>
              <a:off x="4245591" y="3047485"/>
              <a:ext cx="27788" cy="24863"/>
            </a:xfrm>
            <a:custGeom>
              <a:avLst/>
              <a:gdLst>
                <a:gd name="T0" fmla="*/ 4 w 8"/>
                <a:gd name="T1" fmla="*/ 0 h 7"/>
                <a:gd name="T2" fmla="*/ 1 w 8"/>
                <a:gd name="T3" fmla="*/ 4 h 7"/>
                <a:gd name="T4" fmla="*/ 4 w 8"/>
                <a:gd name="T5" fmla="*/ 7 h 7"/>
                <a:gd name="T6" fmla="*/ 7 w 8"/>
                <a:gd name="T7" fmla="*/ 3 h 7"/>
                <a:gd name="T8" fmla="*/ 4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4" y="0"/>
                  </a:moveTo>
                  <a:cubicBezTo>
                    <a:pt x="2" y="0"/>
                    <a:pt x="0" y="2"/>
                    <a:pt x="1" y="4"/>
                  </a:cubicBezTo>
                  <a:cubicBezTo>
                    <a:pt x="1" y="6"/>
                    <a:pt x="3" y="7"/>
                    <a:pt x="4" y="7"/>
                  </a:cubicBezTo>
                  <a:cubicBezTo>
                    <a:pt x="6" y="6"/>
                    <a:pt x="8" y="5"/>
                    <a:pt x="7" y="3"/>
                  </a:cubicBezTo>
                  <a:cubicBezTo>
                    <a:pt x="7" y="1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1" name="Freeform 2047"/>
            <p:cNvSpPr>
              <a:spLocks/>
            </p:cNvSpPr>
            <p:nvPr/>
          </p:nvSpPr>
          <p:spPr bwMode="auto">
            <a:xfrm>
              <a:off x="4245591" y="3024084"/>
              <a:ext cx="23400" cy="23400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4 h 7"/>
                <a:gd name="T4" fmla="*/ 4 w 7"/>
                <a:gd name="T5" fmla="*/ 7 h 7"/>
                <a:gd name="T6" fmla="*/ 7 w 7"/>
                <a:gd name="T7" fmla="*/ 4 h 7"/>
                <a:gd name="T8" fmla="*/ 4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6" y="7"/>
                    <a:pt x="7" y="5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2" name="Freeform 2048"/>
            <p:cNvSpPr>
              <a:spLocks/>
            </p:cNvSpPr>
            <p:nvPr/>
          </p:nvSpPr>
          <p:spPr bwMode="auto">
            <a:xfrm>
              <a:off x="4245591" y="2999221"/>
              <a:ext cx="27788" cy="24863"/>
            </a:xfrm>
            <a:custGeom>
              <a:avLst/>
              <a:gdLst>
                <a:gd name="T0" fmla="*/ 4 w 8"/>
                <a:gd name="T1" fmla="*/ 0 h 7"/>
                <a:gd name="T2" fmla="*/ 1 w 8"/>
                <a:gd name="T3" fmla="*/ 3 h 7"/>
                <a:gd name="T4" fmla="*/ 4 w 8"/>
                <a:gd name="T5" fmla="*/ 7 h 7"/>
                <a:gd name="T6" fmla="*/ 7 w 8"/>
                <a:gd name="T7" fmla="*/ 4 h 7"/>
                <a:gd name="T8" fmla="*/ 4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4" y="0"/>
                  </a:moveTo>
                  <a:cubicBezTo>
                    <a:pt x="3" y="0"/>
                    <a:pt x="1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6" y="7"/>
                    <a:pt x="7" y="6"/>
                    <a:pt x="7" y="4"/>
                  </a:cubicBezTo>
                  <a:cubicBezTo>
                    <a:pt x="8" y="2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3" name="Freeform 2049"/>
            <p:cNvSpPr>
              <a:spLocks/>
            </p:cNvSpPr>
            <p:nvPr/>
          </p:nvSpPr>
          <p:spPr bwMode="auto">
            <a:xfrm>
              <a:off x="4248515" y="2974359"/>
              <a:ext cx="27788" cy="27788"/>
            </a:xfrm>
            <a:custGeom>
              <a:avLst/>
              <a:gdLst>
                <a:gd name="T0" fmla="*/ 5 w 8"/>
                <a:gd name="T1" fmla="*/ 1 h 8"/>
                <a:gd name="T2" fmla="*/ 1 w 8"/>
                <a:gd name="T3" fmla="*/ 3 h 8"/>
                <a:gd name="T4" fmla="*/ 3 w 8"/>
                <a:gd name="T5" fmla="*/ 7 h 8"/>
                <a:gd name="T6" fmla="*/ 8 w 8"/>
                <a:gd name="T7" fmla="*/ 5 h 8"/>
                <a:gd name="T8" fmla="*/ 5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5" y="1"/>
                  </a:moveTo>
                  <a:cubicBezTo>
                    <a:pt x="3" y="0"/>
                    <a:pt x="1" y="1"/>
                    <a:pt x="1" y="3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5" y="8"/>
                    <a:pt x="7" y="7"/>
                    <a:pt x="8" y="5"/>
                  </a:cubicBezTo>
                  <a:cubicBezTo>
                    <a:pt x="8" y="3"/>
                    <a:pt x="7" y="1"/>
                    <a:pt x="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4" name="Freeform 2050"/>
            <p:cNvSpPr>
              <a:spLocks/>
            </p:cNvSpPr>
            <p:nvPr/>
          </p:nvSpPr>
          <p:spPr bwMode="auto">
            <a:xfrm>
              <a:off x="4255828" y="2950959"/>
              <a:ext cx="27788" cy="27788"/>
            </a:xfrm>
            <a:custGeom>
              <a:avLst/>
              <a:gdLst>
                <a:gd name="T0" fmla="*/ 5 w 8"/>
                <a:gd name="T1" fmla="*/ 1 h 8"/>
                <a:gd name="T2" fmla="*/ 1 w 8"/>
                <a:gd name="T3" fmla="*/ 3 h 8"/>
                <a:gd name="T4" fmla="*/ 3 w 8"/>
                <a:gd name="T5" fmla="*/ 8 h 8"/>
                <a:gd name="T6" fmla="*/ 7 w 8"/>
                <a:gd name="T7" fmla="*/ 6 h 8"/>
                <a:gd name="T8" fmla="*/ 5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5" y="1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5"/>
                    <a:pt x="1" y="7"/>
                    <a:pt x="3" y="8"/>
                  </a:cubicBezTo>
                  <a:cubicBezTo>
                    <a:pt x="5" y="8"/>
                    <a:pt x="7" y="7"/>
                    <a:pt x="7" y="6"/>
                  </a:cubicBezTo>
                  <a:cubicBezTo>
                    <a:pt x="8" y="4"/>
                    <a:pt x="7" y="2"/>
                    <a:pt x="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5" name="Freeform 2051"/>
            <p:cNvSpPr>
              <a:spLocks/>
            </p:cNvSpPr>
            <p:nvPr/>
          </p:nvSpPr>
          <p:spPr bwMode="auto">
            <a:xfrm>
              <a:off x="4266065" y="2930483"/>
              <a:ext cx="27788" cy="27788"/>
            </a:xfrm>
            <a:custGeom>
              <a:avLst/>
              <a:gdLst>
                <a:gd name="T0" fmla="*/ 6 w 8"/>
                <a:gd name="T1" fmla="*/ 1 h 8"/>
                <a:gd name="T2" fmla="*/ 1 w 8"/>
                <a:gd name="T3" fmla="*/ 3 h 8"/>
                <a:gd name="T4" fmla="*/ 2 w 8"/>
                <a:gd name="T5" fmla="*/ 7 h 8"/>
                <a:gd name="T6" fmla="*/ 7 w 8"/>
                <a:gd name="T7" fmla="*/ 6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4"/>
                    <a:pt x="1" y="7"/>
                    <a:pt x="2" y="7"/>
                  </a:cubicBezTo>
                  <a:cubicBezTo>
                    <a:pt x="4" y="8"/>
                    <a:pt x="6" y="7"/>
                    <a:pt x="7" y="6"/>
                  </a:cubicBezTo>
                  <a:cubicBezTo>
                    <a:pt x="8" y="4"/>
                    <a:pt x="7" y="2"/>
                    <a:pt x="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6" name="Freeform 2052"/>
            <p:cNvSpPr>
              <a:spLocks/>
            </p:cNvSpPr>
            <p:nvPr/>
          </p:nvSpPr>
          <p:spPr bwMode="auto">
            <a:xfrm>
              <a:off x="4276304" y="2908546"/>
              <a:ext cx="27788" cy="27788"/>
            </a:xfrm>
            <a:custGeom>
              <a:avLst/>
              <a:gdLst>
                <a:gd name="T0" fmla="*/ 1 w 8"/>
                <a:gd name="T1" fmla="*/ 2 h 8"/>
                <a:gd name="T2" fmla="*/ 3 w 8"/>
                <a:gd name="T3" fmla="*/ 7 h 8"/>
                <a:gd name="T4" fmla="*/ 7 w 8"/>
                <a:gd name="T5" fmla="*/ 6 h 8"/>
                <a:gd name="T6" fmla="*/ 6 w 8"/>
                <a:gd name="T7" fmla="*/ 2 h 8"/>
                <a:gd name="T8" fmla="*/ 1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2"/>
                  </a:moveTo>
                  <a:cubicBezTo>
                    <a:pt x="0" y="4"/>
                    <a:pt x="1" y="6"/>
                    <a:pt x="3" y="7"/>
                  </a:cubicBezTo>
                  <a:cubicBezTo>
                    <a:pt x="4" y="8"/>
                    <a:pt x="6" y="8"/>
                    <a:pt x="7" y="6"/>
                  </a:cubicBezTo>
                  <a:cubicBezTo>
                    <a:pt x="8" y="5"/>
                    <a:pt x="8" y="3"/>
                    <a:pt x="6" y="2"/>
                  </a:cubicBezTo>
                  <a:cubicBezTo>
                    <a:pt x="5" y="0"/>
                    <a:pt x="3" y="1"/>
                    <a:pt x="1" y="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7" name="Freeform 2053"/>
            <p:cNvSpPr>
              <a:spLocks/>
            </p:cNvSpPr>
            <p:nvPr/>
          </p:nvSpPr>
          <p:spPr bwMode="auto">
            <a:xfrm>
              <a:off x="4290929" y="2892458"/>
              <a:ext cx="26325" cy="27788"/>
            </a:xfrm>
            <a:custGeom>
              <a:avLst/>
              <a:gdLst>
                <a:gd name="T0" fmla="*/ 2 w 8"/>
                <a:gd name="T1" fmla="*/ 2 h 8"/>
                <a:gd name="T2" fmla="*/ 2 w 8"/>
                <a:gd name="T3" fmla="*/ 7 h 8"/>
                <a:gd name="T4" fmla="*/ 7 w 8"/>
                <a:gd name="T5" fmla="*/ 6 h 8"/>
                <a:gd name="T6" fmla="*/ 7 w 8"/>
                <a:gd name="T7" fmla="*/ 1 h 8"/>
                <a:gd name="T8" fmla="*/ 2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2" y="2"/>
                  </a:moveTo>
                  <a:cubicBezTo>
                    <a:pt x="0" y="3"/>
                    <a:pt x="1" y="5"/>
                    <a:pt x="2" y="7"/>
                  </a:cubicBezTo>
                  <a:cubicBezTo>
                    <a:pt x="4" y="8"/>
                    <a:pt x="6" y="7"/>
                    <a:pt x="7" y="6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2" y="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8" name="Freeform 2054"/>
            <p:cNvSpPr>
              <a:spLocks/>
            </p:cNvSpPr>
            <p:nvPr/>
          </p:nvSpPr>
          <p:spPr bwMode="auto">
            <a:xfrm>
              <a:off x="4307016" y="2874908"/>
              <a:ext cx="27788" cy="27788"/>
            </a:xfrm>
            <a:custGeom>
              <a:avLst/>
              <a:gdLst>
                <a:gd name="T0" fmla="*/ 2 w 8"/>
                <a:gd name="T1" fmla="*/ 1 h 8"/>
                <a:gd name="T2" fmla="*/ 2 w 8"/>
                <a:gd name="T3" fmla="*/ 6 h 8"/>
                <a:gd name="T4" fmla="*/ 7 w 8"/>
                <a:gd name="T5" fmla="*/ 7 h 8"/>
                <a:gd name="T6" fmla="*/ 7 w 8"/>
                <a:gd name="T7" fmla="*/ 2 h 8"/>
                <a:gd name="T8" fmla="*/ 2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2" y="1"/>
                  </a:moveTo>
                  <a:cubicBezTo>
                    <a:pt x="0" y="3"/>
                    <a:pt x="0" y="5"/>
                    <a:pt x="2" y="6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2"/>
                  </a:cubicBezTo>
                  <a:cubicBezTo>
                    <a:pt x="6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9" name="Freeform 2055"/>
            <p:cNvSpPr>
              <a:spLocks/>
            </p:cNvSpPr>
            <p:nvPr/>
          </p:nvSpPr>
          <p:spPr bwMode="auto">
            <a:xfrm>
              <a:off x="4328953" y="2860282"/>
              <a:ext cx="23400" cy="27788"/>
            </a:xfrm>
            <a:custGeom>
              <a:avLst/>
              <a:gdLst>
                <a:gd name="T0" fmla="*/ 2 w 7"/>
                <a:gd name="T1" fmla="*/ 1 h 8"/>
                <a:gd name="T2" fmla="*/ 1 w 7"/>
                <a:gd name="T3" fmla="*/ 6 h 8"/>
                <a:gd name="T4" fmla="*/ 6 w 7"/>
                <a:gd name="T5" fmla="*/ 6 h 8"/>
                <a:gd name="T6" fmla="*/ 6 w 7"/>
                <a:gd name="T7" fmla="*/ 2 h 8"/>
                <a:gd name="T8" fmla="*/ 2 w 7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2" y="1"/>
                  </a:moveTo>
                  <a:cubicBezTo>
                    <a:pt x="0" y="2"/>
                    <a:pt x="0" y="4"/>
                    <a:pt x="1" y="6"/>
                  </a:cubicBezTo>
                  <a:cubicBezTo>
                    <a:pt x="2" y="7"/>
                    <a:pt x="4" y="8"/>
                    <a:pt x="6" y="6"/>
                  </a:cubicBezTo>
                  <a:cubicBezTo>
                    <a:pt x="7" y="6"/>
                    <a:pt x="7" y="3"/>
                    <a:pt x="6" y="2"/>
                  </a:cubicBezTo>
                  <a:cubicBezTo>
                    <a:pt x="5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0" name="Freeform 2056"/>
            <p:cNvSpPr>
              <a:spLocks/>
            </p:cNvSpPr>
            <p:nvPr/>
          </p:nvSpPr>
          <p:spPr bwMode="auto">
            <a:xfrm>
              <a:off x="4345042" y="2847120"/>
              <a:ext cx="27788" cy="27788"/>
            </a:xfrm>
            <a:custGeom>
              <a:avLst/>
              <a:gdLst>
                <a:gd name="T0" fmla="*/ 3 w 8"/>
                <a:gd name="T1" fmla="*/ 1 h 8"/>
                <a:gd name="T2" fmla="*/ 1 w 8"/>
                <a:gd name="T3" fmla="*/ 6 h 8"/>
                <a:gd name="T4" fmla="*/ 6 w 8"/>
                <a:gd name="T5" fmla="*/ 7 h 8"/>
                <a:gd name="T6" fmla="*/ 7 w 8"/>
                <a:gd name="T7" fmla="*/ 3 h 8"/>
                <a:gd name="T8" fmla="*/ 3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3" y="1"/>
                  </a:moveTo>
                  <a:cubicBezTo>
                    <a:pt x="1" y="2"/>
                    <a:pt x="0" y="4"/>
                    <a:pt x="1" y="6"/>
                  </a:cubicBezTo>
                  <a:cubicBezTo>
                    <a:pt x="2" y="7"/>
                    <a:pt x="4" y="8"/>
                    <a:pt x="6" y="7"/>
                  </a:cubicBezTo>
                  <a:cubicBezTo>
                    <a:pt x="8" y="6"/>
                    <a:pt x="8" y="4"/>
                    <a:pt x="7" y="3"/>
                  </a:cubicBezTo>
                  <a:cubicBezTo>
                    <a:pt x="7" y="1"/>
                    <a:pt x="5" y="0"/>
                    <a:pt x="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1" name="Freeform 2057"/>
            <p:cNvSpPr>
              <a:spLocks/>
            </p:cNvSpPr>
            <p:nvPr/>
          </p:nvSpPr>
          <p:spPr bwMode="auto">
            <a:xfrm>
              <a:off x="4369904" y="2839808"/>
              <a:ext cx="23400" cy="24863"/>
            </a:xfrm>
            <a:custGeom>
              <a:avLst/>
              <a:gdLst>
                <a:gd name="T0" fmla="*/ 5 w 7"/>
                <a:gd name="T1" fmla="*/ 0 h 7"/>
                <a:gd name="T2" fmla="*/ 2 w 7"/>
                <a:gd name="T3" fmla="*/ 0 h 7"/>
                <a:gd name="T4" fmla="*/ 0 w 7"/>
                <a:gd name="T5" fmla="*/ 5 h 7"/>
                <a:gd name="T6" fmla="*/ 5 w 7"/>
                <a:gd name="T7" fmla="*/ 7 h 7"/>
                <a:gd name="T8" fmla="*/ 7 w 7"/>
                <a:gd name="T9" fmla="*/ 5 h 7"/>
                <a:gd name="T10" fmla="*/ 7 w 7"/>
                <a:gd name="T11" fmla="*/ 2 h 7"/>
                <a:gd name="T12" fmla="*/ 5 w 7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5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1" y="6"/>
                    <a:pt x="3" y="7"/>
                    <a:pt x="5" y="7"/>
                  </a:cubicBezTo>
                  <a:cubicBezTo>
                    <a:pt x="6" y="6"/>
                    <a:pt x="6" y="6"/>
                    <a:pt x="7" y="5"/>
                  </a:cubicBezTo>
                  <a:cubicBezTo>
                    <a:pt x="7" y="4"/>
                    <a:pt x="7" y="3"/>
                    <a:pt x="7" y="2"/>
                  </a:cubicBezTo>
                  <a:cubicBezTo>
                    <a:pt x="7" y="1"/>
                    <a:pt x="6" y="1"/>
                    <a:pt x="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2" name="Freeform 2058"/>
            <p:cNvSpPr>
              <a:spLocks/>
            </p:cNvSpPr>
            <p:nvPr/>
          </p:nvSpPr>
          <p:spPr bwMode="auto">
            <a:xfrm>
              <a:off x="4390380" y="2829570"/>
              <a:ext cx="27788" cy="27788"/>
            </a:xfrm>
            <a:custGeom>
              <a:avLst/>
              <a:gdLst>
                <a:gd name="T0" fmla="*/ 3 w 8"/>
                <a:gd name="T1" fmla="*/ 1 h 8"/>
                <a:gd name="T2" fmla="*/ 1 w 8"/>
                <a:gd name="T3" fmla="*/ 5 h 8"/>
                <a:gd name="T4" fmla="*/ 5 w 8"/>
                <a:gd name="T5" fmla="*/ 8 h 8"/>
                <a:gd name="T6" fmla="*/ 8 w 8"/>
                <a:gd name="T7" fmla="*/ 4 h 8"/>
                <a:gd name="T8" fmla="*/ 3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3" y="1"/>
                  </a:moveTo>
                  <a:cubicBezTo>
                    <a:pt x="1" y="2"/>
                    <a:pt x="0" y="3"/>
                    <a:pt x="1" y="5"/>
                  </a:cubicBezTo>
                  <a:cubicBezTo>
                    <a:pt x="1" y="7"/>
                    <a:pt x="3" y="8"/>
                    <a:pt x="5" y="8"/>
                  </a:cubicBezTo>
                  <a:cubicBezTo>
                    <a:pt x="7" y="7"/>
                    <a:pt x="8" y="6"/>
                    <a:pt x="8" y="4"/>
                  </a:cubicBezTo>
                  <a:cubicBezTo>
                    <a:pt x="7" y="2"/>
                    <a:pt x="5" y="0"/>
                    <a:pt x="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3" name="Freeform 2059"/>
            <p:cNvSpPr>
              <a:spLocks/>
            </p:cNvSpPr>
            <p:nvPr/>
          </p:nvSpPr>
          <p:spPr bwMode="auto">
            <a:xfrm>
              <a:off x="4415242" y="2829570"/>
              <a:ext cx="23400" cy="24863"/>
            </a:xfrm>
            <a:custGeom>
              <a:avLst/>
              <a:gdLst>
                <a:gd name="T0" fmla="*/ 4 w 7"/>
                <a:gd name="T1" fmla="*/ 0 h 7"/>
                <a:gd name="T2" fmla="*/ 1 w 7"/>
                <a:gd name="T3" fmla="*/ 4 h 7"/>
                <a:gd name="T4" fmla="*/ 4 w 7"/>
                <a:gd name="T5" fmla="*/ 7 h 7"/>
                <a:gd name="T6" fmla="*/ 7 w 7"/>
                <a:gd name="T7" fmla="*/ 3 h 7"/>
                <a:gd name="T8" fmla="*/ 4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cubicBezTo>
                    <a:pt x="2" y="0"/>
                    <a:pt x="0" y="2"/>
                    <a:pt x="1" y="4"/>
                  </a:cubicBezTo>
                  <a:cubicBezTo>
                    <a:pt x="1" y="6"/>
                    <a:pt x="3" y="7"/>
                    <a:pt x="4" y="7"/>
                  </a:cubicBezTo>
                  <a:cubicBezTo>
                    <a:pt x="6" y="7"/>
                    <a:pt x="7" y="5"/>
                    <a:pt x="7" y="3"/>
                  </a:cubicBezTo>
                  <a:cubicBezTo>
                    <a:pt x="7" y="1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4" name="Freeform 2060"/>
            <p:cNvSpPr>
              <a:spLocks/>
            </p:cNvSpPr>
            <p:nvPr/>
          </p:nvSpPr>
          <p:spPr bwMode="auto">
            <a:xfrm>
              <a:off x="4438642" y="2826645"/>
              <a:ext cx="24863" cy="27788"/>
            </a:xfrm>
            <a:custGeom>
              <a:avLst/>
              <a:gdLst>
                <a:gd name="T0" fmla="*/ 4 w 7"/>
                <a:gd name="T1" fmla="*/ 1 h 8"/>
                <a:gd name="T2" fmla="*/ 0 w 7"/>
                <a:gd name="T3" fmla="*/ 4 h 8"/>
                <a:gd name="T4" fmla="*/ 4 w 7"/>
                <a:gd name="T5" fmla="*/ 8 h 8"/>
                <a:gd name="T6" fmla="*/ 7 w 7"/>
                <a:gd name="T7" fmla="*/ 4 h 8"/>
                <a:gd name="T8" fmla="*/ 4 w 7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4" y="1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8"/>
                  </a:cubicBezTo>
                  <a:cubicBezTo>
                    <a:pt x="5" y="8"/>
                    <a:pt x="7" y="6"/>
                    <a:pt x="7" y="4"/>
                  </a:cubicBezTo>
                  <a:cubicBezTo>
                    <a:pt x="7" y="2"/>
                    <a:pt x="6" y="1"/>
                    <a:pt x="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5" name="Freeform 2061"/>
            <p:cNvSpPr>
              <a:spLocks/>
            </p:cNvSpPr>
            <p:nvPr/>
          </p:nvSpPr>
          <p:spPr bwMode="auto">
            <a:xfrm>
              <a:off x="4463505" y="2829570"/>
              <a:ext cx="23400" cy="24863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3 h 7"/>
                <a:gd name="T4" fmla="*/ 3 w 7"/>
                <a:gd name="T5" fmla="*/ 7 h 7"/>
                <a:gd name="T6" fmla="*/ 6 w 7"/>
                <a:gd name="T7" fmla="*/ 6 h 7"/>
                <a:gd name="T8" fmla="*/ 7 w 7"/>
                <a:gd name="T9" fmla="*/ 4 h 7"/>
                <a:gd name="T10" fmla="*/ 7 w 7"/>
                <a:gd name="T11" fmla="*/ 2 h 7"/>
                <a:gd name="T12" fmla="*/ 4 w 7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6" y="6"/>
                    <a:pt x="7" y="5"/>
                    <a:pt x="7" y="4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6" y="1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6" name="Freeform 2062"/>
            <p:cNvSpPr>
              <a:spLocks/>
            </p:cNvSpPr>
            <p:nvPr/>
          </p:nvSpPr>
          <p:spPr bwMode="auto">
            <a:xfrm>
              <a:off x="4486905" y="2832495"/>
              <a:ext cx="24863" cy="27788"/>
            </a:xfrm>
            <a:custGeom>
              <a:avLst/>
              <a:gdLst>
                <a:gd name="T0" fmla="*/ 4 w 7"/>
                <a:gd name="T1" fmla="*/ 1 h 8"/>
                <a:gd name="T2" fmla="*/ 0 w 7"/>
                <a:gd name="T3" fmla="*/ 3 h 8"/>
                <a:gd name="T4" fmla="*/ 2 w 7"/>
                <a:gd name="T5" fmla="*/ 8 h 8"/>
                <a:gd name="T6" fmla="*/ 7 w 7"/>
                <a:gd name="T7" fmla="*/ 5 h 8"/>
                <a:gd name="T8" fmla="*/ 4 w 7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4" y="1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1" y="7"/>
                    <a:pt x="2" y="8"/>
                  </a:cubicBezTo>
                  <a:cubicBezTo>
                    <a:pt x="4" y="8"/>
                    <a:pt x="6" y="7"/>
                    <a:pt x="7" y="5"/>
                  </a:cubicBezTo>
                  <a:cubicBezTo>
                    <a:pt x="7" y="4"/>
                    <a:pt x="6" y="1"/>
                    <a:pt x="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7" name="Freeform 2063"/>
            <p:cNvSpPr>
              <a:spLocks/>
            </p:cNvSpPr>
            <p:nvPr/>
          </p:nvSpPr>
          <p:spPr bwMode="auto">
            <a:xfrm>
              <a:off x="4507380" y="2844195"/>
              <a:ext cx="27788" cy="26325"/>
            </a:xfrm>
            <a:custGeom>
              <a:avLst/>
              <a:gdLst>
                <a:gd name="T0" fmla="*/ 5 w 8"/>
                <a:gd name="T1" fmla="*/ 0 h 8"/>
                <a:gd name="T2" fmla="*/ 1 w 8"/>
                <a:gd name="T3" fmla="*/ 2 h 8"/>
                <a:gd name="T4" fmla="*/ 2 w 8"/>
                <a:gd name="T5" fmla="*/ 7 h 8"/>
                <a:gd name="T6" fmla="*/ 7 w 8"/>
                <a:gd name="T7" fmla="*/ 5 h 8"/>
                <a:gd name="T8" fmla="*/ 5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4"/>
                    <a:pt x="1" y="6"/>
                    <a:pt x="2" y="7"/>
                  </a:cubicBezTo>
                  <a:cubicBezTo>
                    <a:pt x="4" y="8"/>
                    <a:pt x="6" y="7"/>
                    <a:pt x="7" y="5"/>
                  </a:cubicBezTo>
                  <a:cubicBezTo>
                    <a:pt x="8" y="3"/>
                    <a:pt x="7" y="1"/>
                    <a:pt x="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8" name="Freeform 2064"/>
            <p:cNvSpPr>
              <a:spLocks/>
            </p:cNvSpPr>
            <p:nvPr/>
          </p:nvSpPr>
          <p:spPr bwMode="auto">
            <a:xfrm>
              <a:off x="4529319" y="2854432"/>
              <a:ext cx="27788" cy="27788"/>
            </a:xfrm>
            <a:custGeom>
              <a:avLst/>
              <a:gdLst>
                <a:gd name="T0" fmla="*/ 6 w 8"/>
                <a:gd name="T1" fmla="*/ 1 h 8"/>
                <a:gd name="T2" fmla="*/ 1 w 8"/>
                <a:gd name="T3" fmla="*/ 2 h 8"/>
                <a:gd name="T4" fmla="*/ 2 w 8"/>
                <a:gd name="T5" fmla="*/ 7 h 8"/>
                <a:gd name="T6" fmla="*/ 7 w 8"/>
                <a:gd name="T7" fmla="*/ 6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4" y="0"/>
                    <a:pt x="2" y="0"/>
                    <a:pt x="1" y="2"/>
                  </a:cubicBezTo>
                  <a:cubicBezTo>
                    <a:pt x="0" y="4"/>
                    <a:pt x="1" y="6"/>
                    <a:pt x="2" y="7"/>
                  </a:cubicBezTo>
                  <a:cubicBezTo>
                    <a:pt x="3" y="8"/>
                    <a:pt x="6" y="7"/>
                    <a:pt x="7" y="6"/>
                  </a:cubicBezTo>
                  <a:cubicBezTo>
                    <a:pt x="8" y="4"/>
                    <a:pt x="7" y="2"/>
                    <a:pt x="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9" name="Freeform 2065"/>
            <p:cNvSpPr>
              <a:spLocks/>
            </p:cNvSpPr>
            <p:nvPr/>
          </p:nvSpPr>
          <p:spPr bwMode="auto">
            <a:xfrm>
              <a:off x="4549793" y="2867595"/>
              <a:ext cx="23400" cy="24863"/>
            </a:xfrm>
            <a:custGeom>
              <a:avLst/>
              <a:gdLst>
                <a:gd name="T0" fmla="*/ 1 w 7"/>
                <a:gd name="T1" fmla="*/ 2 h 7"/>
                <a:gd name="T2" fmla="*/ 1 w 7"/>
                <a:gd name="T3" fmla="*/ 6 h 7"/>
                <a:gd name="T4" fmla="*/ 6 w 7"/>
                <a:gd name="T5" fmla="*/ 6 h 7"/>
                <a:gd name="T6" fmla="*/ 6 w 7"/>
                <a:gd name="T7" fmla="*/ 1 h 7"/>
                <a:gd name="T8" fmla="*/ 1 w 7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3"/>
                    <a:pt x="0" y="5"/>
                    <a:pt x="1" y="6"/>
                  </a:cubicBezTo>
                  <a:cubicBezTo>
                    <a:pt x="3" y="7"/>
                    <a:pt x="5" y="7"/>
                    <a:pt x="6" y="6"/>
                  </a:cubicBezTo>
                  <a:cubicBezTo>
                    <a:pt x="7" y="5"/>
                    <a:pt x="7" y="2"/>
                    <a:pt x="6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0" name="Freeform 2066"/>
            <p:cNvSpPr>
              <a:spLocks/>
            </p:cNvSpPr>
            <p:nvPr/>
          </p:nvSpPr>
          <p:spPr bwMode="auto">
            <a:xfrm>
              <a:off x="4567344" y="2885145"/>
              <a:ext cx="23400" cy="23400"/>
            </a:xfrm>
            <a:custGeom>
              <a:avLst/>
              <a:gdLst>
                <a:gd name="T0" fmla="*/ 1 w 7"/>
                <a:gd name="T1" fmla="*/ 1 h 7"/>
                <a:gd name="T2" fmla="*/ 1 w 7"/>
                <a:gd name="T3" fmla="*/ 6 h 7"/>
                <a:gd name="T4" fmla="*/ 6 w 7"/>
                <a:gd name="T5" fmla="*/ 6 h 7"/>
                <a:gd name="T6" fmla="*/ 6 w 7"/>
                <a:gd name="T7" fmla="*/ 1 h 7"/>
                <a:gd name="T8" fmla="*/ 1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1"/>
                  </a:moveTo>
                  <a:cubicBezTo>
                    <a:pt x="0" y="2"/>
                    <a:pt x="0" y="5"/>
                    <a:pt x="1" y="6"/>
                  </a:cubicBezTo>
                  <a:cubicBezTo>
                    <a:pt x="2" y="7"/>
                    <a:pt x="4" y="7"/>
                    <a:pt x="6" y="6"/>
                  </a:cubicBezTo>
                  <a:cubicBezTo>
                    <a:pt x="7" y="5"/>
                    <a:pt x="7" y="2"/>
                    <a:pt x="6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1" name="Freeform 2067"/>
            <p:cNvSpPr>
              <a:spLocks/>
            </p:cNvSpPr>
            <p:nvPr/>
          </p:nvSpPr>
          <p:spPr bwMode="auto">
            <a:xfrm>
              <a:off x="4580507" y="2902696"/>
              <a:ext cx="27788" cy="23400"/>
            </a:xfrm>
            <a:custGeom>
              <a:avLst/>
              <a:gdLst>
                <a:gd name="T0" fmla="*/ 2 w 8"/>
                <a:gd name="T1" fmla="*/ 1 h 7"/>
                <a:gd name="T2" fmla="*/ 1 w 8"/>
                <a:gd name="T3" fmla="*/ 6 h 7"/>
                <a:gd name="T4" fmla="*/ 6 w 8"/>
                <a:gd name="T5" fmla="*/ 6 h 7"/>
                <a:gd name="T6" fmla="*/ 7 w 8"/>
                <a:gd name="T7" fmla="*/ 1 h 7"/>
                <a:gd name="T8" fmla="*/ 2 w 8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2" y="1"/>
                  </a:moveTo>
                  <a:cubicBezTo>
                    <a:pt x="0" y="2"/>
                    <a:pt x="0" y="4"/>
                    <a:pt x="1" y="6"/>
                  </a:cubicBezTo>
                  <a:cubicBezTo>
                    <a:pt x="2" y="7"/>
                    <a:pt x="4" y="7"/>
                    <a:pt x="6" y="6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2" name="Freeform 2068"/>
            <p:cNvSpPr>
              <a:spLocks/>
            </p:cNvSpPr>
            <p:nvPr/>
          </p:nvSpPr>
          <p:spPr bwMode="auto">
            <a:xfrm>
              <a:off x="4595131" y="2920246"/>
              <a:ext cx="27788" cy="26325"/>
            </a:xfrm>
            <a:custGeom>
              <a:avLst/>
              <a:gdLst>
                <a:gd name="T0" fmla="*/ 2 w 8"/>
                <a:gd name="T1" fmla="*/ 1 h 8"/>
                <a:gd name="T2" fmla="*/ 1 w 8"/>
                <a:gd name="T3" fmla="*/ 6 h 8"/>
                <a:gd name="T4" fmla="*/ 5 w 8"/>
                <a:gd name="T5" fmla="*/ 7 h 8"/>
                <a:gd name="T6" fmla="*/ 7 w 8"/>
                <a:gd name="T7" fmla="*/ 2 h 8"/>
                <a:gd name="T8" fmla="*/ 2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2" y="1"/>
                  </a:moveTo>
                  <a:cubicBezTo>
                    <a:pt x="0" y="2"/>
                    <a:pt x="0" y="4"/>
                    <a:pt x="1" y="6"/>
                  </a:cubicBezTo>
                  <a:cubicBezTo>
                    <a:pt x="2" y="7"/>
                    <a:pt x="4" y="8"/>
                    <a:pt x="5" y="7"/>
                  </a:cubicBezTo>
                  <a:cubicBezTo>
                    <a:pt x="7" y="6"/>
                    <a:pt x="8" y="4"/>
                    <a:pt x="7" y="2"/>
                  </a:cubicBezTo>
                  <a:cubicBezTo>
                    <a:pt x="6" y="1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3" name="Freeform 2069"/>
            <p:cNvSpPr>
              <a:spLocks/>
            </p:cNvSpPr>
            <p:nvPr/>
          </p:nvSpPr>
          <p:spPr bwMode="auto">
            <a:xfrm>
              <a:off x="4605369" y="2940721"/>
              <a:ext cx="27788" cy="27788"/>
            </a:xfrm>
            <a:custGeom>
              <a:avLst/>
              <a:gdLst>
                <a:gd name="T0" fmla="*/ 2 w 8"/>
                <a:gd name="T1" fmla="*/ 1 h 8"/>
                <a:gd name="T2" fmla="*/ 1 w 8"/>
                <a:gd name="T3" fmla="*/ 6 h 8"/>
                <a:gd name="T4" fmla="*/ 5 w 8"/>
                <a:gd name="T5" fmla="*/ 7 h 8"/>
                <a:gd name="T6" fmla="*/ 7 w 8"/>
                <a:gd name="T7" fmla="*/ 3 h 8"/>
                <a:gd name="T8" fmla="*/ 2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2" y="1"/>
                  </a:moveTo>
                  <a:cubicBezTo>
                    <a:pt x="1" y="2"/>
                    <a:pt x="0" y="4"/>
                    <a:pt x="1" y="6"/>
                  </a:cubicBezTo>
                  <a:cubicBezTo>
                    <a:pt x="1" y="7"/>
                    <a:pt x="3" y="8"/>
                    <a:pt x="5" y="7"/>
                  </a:cubicBezTo>
                  <a:cubicBezTo>
                    <a:pt x="7" y="7"/>
                    <a:pt x="8" y="5"/>
                    <a:pt x="7" y="3"/>
                  </a:cubicBezTo>
                  <a:cubicBezTo>
                    <a:pt x="6" y="1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4" name="Freeform 2070"/>
            <p:cNvSpPr>
              <a:spLocks/>
            </p:cNvSpPr>
            <p:nvPr/>
          </p:nvSpPr>
          <p:spPr bwMode="auto">
            <a:xfrm>
              <a:off x="4611219" y="2964121"/>
              <a:ext cx="27788" cy="24863"/>
            </a:xfrm>
            <a:custGeom>
              <a:avLst/>
              <a:gdLst>
                <a:gd name="T0" fmla="*/ 3 w 8"/>
                <a:gd name="T1" fmla="*/ 0 h 7"/>
                <a:gd name="T2" fmla="*/ 1 w 8"/>
                <a:gd name="T3" fmla="*/ 5 h 7"/>
                <a:gd name="T4" fmla="*/ 5 w 8"/>
                <a:gd name="T5" fmla="*/ 7 h 7"/>
                <a:gd name="T6" fmla="*/ 8 w 8"/>
                <a:gd name="T7" fmla="*/ 3 h 7"/>
                <a:gd name="T8" fmla="*/ 3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1" y="1"/>
                    <a:pt x="0" y="3"/>
                    <a:pt x="1" y="5"/>
                  </a:cubicBezTo>
                  <a:cubicBezTo>
                    <a:pt x="1" y="6"/>
                    <a:pt x="3" y="7"/>
                    <a:pt x="5" y="7"/>
                  </a:cubicBezTo>
                  <a:cubicBezTo>
                    <a:pt x="7" y="7"/>
                    <a:pt x="8" y="5"/>
                    <a:pt x="8" y="3"/>
                  </a:cubicBezTo>
                  <a:cubicBezTo>
                    <a:pt x="7" y="1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5" name="Freeform 2071"/>
            <p:cNvSpPr>
              <a:spLocks/>
            </p:cNvSpPr>
            <p:nvPr/>
          </p:nvSpPr>
          <p:spPr bwMode="auto">
            <a:xfrm>
              <a:off x="4618531" y="2988984"/>
              <a:ext cx="24863" cy="23400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4 h 7"/>
                <a:gd name="T4" fmla="*/ 4 w 7"/>
                <a:gd name="T5" fmla="*/ 7 h 7"/>
                <a:gd name="T6" fmla="*/ 7 w 7"/>
                <a:gd name="T7" fmla="*/ 3 h 7"/>
                <a:gd name="T8" fmla="*/ 3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1" y="6"/>
                    <a:pt x="2" y="7"/>
                    <a:pt x="4" y="7"/>
                  </a:cubicBezTo>
                  <a:cubicBezTo>
                    <a:pt x="6" y="7"/>
                    <a:pt x="7" y="5"/>
                    <a:pt x="7" y="3"/>
                  </a:cubicBezTo>
                  <a:cubicBezTo>
                    <a:pt x="7" y="1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6" name="Freeform 2072"/>
            <p:cNvSpPr>
              <a:spLocks/>
            </p:cNvSpPr>
            <p:nvPr/>
          </p:nvSpPr>
          <p:spPr bwMode="auto">
            <a:xfrm>
              <a:off x="4622919" y="3012384"/>
              <a:ext cx="23400" cy="24863"/>
            </a:xfrm>
            <a:custGeom>
              <a:avLst/>
              <a:gdLst>
                <a:gd name="T0" fmla="*/ 3 w 7"/>
                <a:gd name="T1" fmla="*/ 0 h 7"/>
                <a:gd name="T2" fmla="*/ 1 w 7"/>
                <a:gd name="T3" fmla="*/ 1 h 7"/>
                <a:gd name="T4" fmla="*/ 0 w 7"/>
                <a:gd name="T5" fmla="*/ 3 h 7"/>
                <a:gd name="T6" fmla="*/ 4 w 7"/>
                <a:gd name="T7" fmla="*/ 7 h 7"/>
                <a:gd name="T8" fmla="*/ 7 w 7"/>
                <a:gd name="T9" fmla="*/ 3 h 7"/>
                <a:gd name="T10" fmla="*/ 6 w 7"/>
                <a:gd name="T11" fmla="*/ 1 h 7"/>
                <a:gd name="T12" fmla="*/ 3 w 7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6" y="7"/>
                    <a:pt x="7" y="5"/>
                    <a:pt x="7" y="3"/>
                  </a:cubicBezTo>
                  <a:cubicBezTo>
                    <a:pt x="7" y="2"/>
                    <a:pt x="7" y="1"/>
                    <a:pt x="6" y="1"/>
                  </a:cubicBezTo>
                  <a:cubicBezTo>
                    <a:pt x="5" y="0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7" name="Freeform 2073"/>
            <p:cNvSpPr>
              <a:spLocks/>
            </p:cNvSpPr>
            <p:nvPr/>
          </p:nvSpPr>
          <p:spPr bwMode="auto">
            <a:xfrm>
              <a:off x="4321642" y="2974359"/>
              <a:ext cx="117001" cy="291041"/>
            </a:xfrm>
            <a:custGeom>
              <a:avLst/>
              <a:gdLst>
                <a:gd name="T0" fmla="*/ 20 w 34"/>
                <a:gd name="T1" fmla="*/ 67 h 84"/>
                <a:gd name="T2" fmla="*/ 13 w 34"/>
                <a:gd name="T3" fmla="*/ 47 h 84"/>
                <a:gd name="T4" fmla="*/ 8 w 34"/>
                <a:gd name="T5" fmla="*/ 32 h 84"/>
                <a:gd name="T6" fmla="*/ 11 w 34"/>
                <a:gd name="T7" fmla="*/ 26 h 84"/>
                <a:gd name="T8" fmla="*/ 10 w 34"/>
                <a:gd name="T9" fmla="*/ 0 h 84"/>
                <a:gd name="T10" fmla="*/ 9 w 34"/>
                <a:gd name="T11" fmla="*/ 0 h 84"/>
                <a:gd name="T12" fmla="*/ 0 w 34"/>
                <a:gd name="T13" fmla="*/ 24 h 84"/>
                <a:gd name="T14" fmla="*/ 4 w 34"/>
                <a:gd name="T15" fmla="*/ 51 h 84"/>
                <a:gd name="T16" fmla="*/ 7 w 34"/>
                <a:gd name="T17" fmla="*/ 61 h 84"/>
                <a:gd name="T18" fmla="*/ 34 w 34"/>
                <a:gd name="T19" fmla="*/ 84 h 84"/>
                <a:gd name="T20" fmla="*/ 20 w 34"/>
                <a:gd name="T21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84">
                  <a:moveTo>
                    <a:pt x="20" y="67"/>
                  </a:moveTo>
                  <a:cubicBezTo>
                    <a:pt x="16" y="58"/>
                    <a:pt x="19" y="54"/>
                    <a:pt x="13" y="47"/>
                  </a:cubicBezTo>
                  <a:cubicBezTo>
                    <a:pt x="8" y="41"/>
                    <a:pt x="10" y="36"/>
                    <a:pt x="8" y="32"/>
                  </a:cubicBezTo>
                  <a:cubicBezTo>
                    <a:pt x="7" y="29"/>
                    <a:pt x="10" y="28"/>
                    <a:pt x="11" y="26"/>
                  </a:cubicBezTo>
                  <a:cubicBezTo>
                    <a:pt x="13" y="23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7"/>
                    <a:pt x="0" y="15"/>
                    <a:pt x="0" y="24"/>
                  </a:cubicBezTo>
                  <a:cubicBezTo>
                    <a:pt x="0" y="32"/>
                    <a:pt x="1" y="40"/>
                    <a:pt x="4" y="51"/>
                  </a:cubicBezTo>
                  <a:cubicBezTo>
                    <a:pt x="4" y="53"/>
                    <a:pt x="5" y="56"/>
                    <a:pt x="7" y="61"/>
                  </a:cubicBezTo>
                  <a:cubicBezTo>
                    <a:pt x="12" y="72"/>
                    <a:pt x="24" y="82"/>
                    <a:pt x="34" y="84"/>
                  </a:cubicBezTo>
                  <a:cubicBezTo>
                    <a:pt x="28" y="81"/>
                    <a:pt x="24" y="76"/>
                    <a:pt x="20" y="67"/>
                  </a:cubicBezTo>
                  <a:close/>
                </a:path>
              </a:pathLst>
            </a:custGeom>
            <a:solidFill>
              <a:srgbClr val="C47E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8" name="Freeform 2074"/>
            <p:cNvSpPr>
              <a:spLocks/>
            </p:cNvSpPr>
            <p:nvPr/>
          </p:nvSpPr>
          <p:spPr bwMode="auto">
            <a:xfrm>
              <a:off x="4331879" y="2933409"/>
              <a:ext cx="241315" cy="331991"/>
            </a:xfrm>
            <a:custGeom>
              <a:avLst/>
              <a:gdLst>
                <a:gd name="T0" fmla="*/ 34 w 70"/>
                <a:gd name="T1" fmla="*/ 0 h 96"/>
                <a:gd name="T2" fmla="*/ 6 w 70"/>
                <a:gd name="T3" fmla="*/ 13 h 96"/>
                <a:gd name="T4" fmla="*/ 7 w 70"/>
                <a:gd name="T5" fmla="*/ 12 h 96"/>
                <a:gd name="T6" fmla="*/ 6 w 70"/>
                <a:gd name="T7" fmla="*/ 38 h 96"/>
                <a:gd name="T8" fmla="*/ 5 w 70"/>
                <a:gd name="T9" fmla="*/ 47 h 96"/>
                <a:gd name="T10" fmla="*/ 9 w 70"/>
                <a:gd name="T11" fmla="*/ 70 h 96"/>
                <a:gd name="T12" fmla="*/ 16 w 70"/>
                <a:gd name="T13" fmla="*/ 85 h 96"/>
                <a:gd name="T14" fmla="*/ 31 w 70"/>
                <a:gd name="T15" fmla="*/ 96 h 96"/>
                <a:gd name="T16" fmla="*/ 34 w 70"/>
                <a:gd name="T17" fmla="*/ 96 h 96"/>
                <a:gd name="T18" fmla="*/ 63 w 70"/>
                <a:gd name="T19" fmla="*/ 72 h 96"/>
                <a:gd name="T20" fmla="*/ 70 w 70"/>
                <a:gd name="T21" fmla="*/ 36 h 96"/>
                <a:gd name="T22" fmla="*/ 34 w 70"/>
                <a:gd name="T2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96">
                  <a:moveTo>
                    <a:pt x="34" y="0"/>
                  </a:moveTo>
                  <a:cubicBezTo>
                    <a:pt x="22" y="0"/>
                    <a:pt x="12" y="5"/>
                    <a:pt x="6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35"/>
                    <a:pt x="6" y="38"/>
                  </a:cubicBezTo>
                  <a:cubicBezTo>
                    <a:pt x="4" y="41"/>
                    <a:pt x="4" y="44"/>
                    <a:pt x="5" y="47"/>
                  </a:cubicBezTo>
                  <a:cubicBezTo>
                    <a:pt x="7" y="51"/>
                    <a:pt x="0" y="57"/>
                    <a:pt x="9" y="70"/>
                  </a:cubicBezTo>
                  <a:cubicBezTo>
                    <a:pt x="14" y="77"/>
                    <a:pt x="12" y="77"/>
                    <a:pt x="16" y="85"/>
                  </a:cubicBezTo>
                  <a:cubicBezTo>
                    <a:pt x="20" y="94"/>
                    <a:pt x="25" y="94"/>
                    <a:pt x="31" y="96"/>
                  </a:cubicBezTo>
                  <a:cubicBezTo>
                    <a:pt x="32" y="96"/>
                    <a:pt x="33" y="96"/>
                    <a:pt x="34" y="96"/>
                  </a:cubicBezTo>
                  <a:cubicBezTo>
                    <a:pt x="44" y="96"/>
                    <a:pt x="59" y="86"/>
                    <a:pt x="63" y="72"/>
                  </a:cubicBezTo>
                  <a:cubicBezTo>
                    <a:pt x="67" y="58"/>
                    <a:pt x="70" y="46"/>
                    <a:pt x="70" y="36"/>
                  </a:cubicBezTo>
                  <a:cubicBezTo>
                    <a:pt x="70" y="23"/>
                    <a:pt x="59" y="0"/>
                    <a:pt x="34" y="0"/>
                  </a:cubicBezTo>
                  <a:close/>
                </a:path>
              </a:pathLst>
            </a:custGeom>
            <a:solidFill>
              <a:srgbClr val="C47E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9" name="Freeform 2075"/>
            <p:cNvSpPr>
              <a:spLocks/>
            </p:cNvSpPr>
            <p:nvPr/>
          </p:nvSpPr>
          <p:spPr bwMode="auto">
            <a:xfrm>
              <a:off x="4560031" y="3067959"/>
              <a:ext cx="40951" cy="73125"/>
            </a:xfrm>
            <a:custGeom>
              <a:avLst/>
              <a:gdLst>
                <a:gd name="T0" fmla="*/ 6 w 12"/>
                <a:gd name="T1" fmla="*/ 0 h 21"/>
                <a:gd name="T2" fmla="*/ 0 w 12"/>
                <a:gd name="T3" fmla="*/ 8 h 21"/>
                <a:gd name="T4" fmla="*/ 2 w 12"/>
                <a:gd name="T5" fmla="*/ 20 h 21"/>
                <a:gd name="T6" fmla="*/ 8 w 12"/>
                <a:gd name="T7" fmla="*/ 11 h 21"/>
                <a:gd name="T8" fmla="*/ 6 w 1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1">
                  <a:moveTo>
                    <a:pt x="6" y="0"/>
                  </a:moveTo>
                  <a:cubicBezTo>
                    <a:pt x="1" y="0"/>
                    <a:pt x="0" y="5"/>
                    <a:pt x="0" y="8"/>
                  </a:cubicBezTo>
                  <a:cubicBezTo>
                    <a:pt x="0" y="11"/>
                    <a:pt x="0" y="20"/>
                    <a:pt x="2" y="20"/>
                  </a:cubicBezTo>
                  <a:cubicBezTo>
                    <a:pt x="4" y="21"/>
                    <a:pt x="7" y="16"/>
                    <a:pt x="8" y="11"/>
                  </a:cubicBezTo>
                  <a:cubicBezTo>
                    <a:pt x="9" y="6"/>
                    <a:pt x="12" y="0"/>
                    <a:pt x="6" y="0"/>
                  </a:cubicBezTo>
                  <a:close/>
                </a:path>
              </a:pathLst>
            </a:custGeom>
            <a:solidFill>
              <a:srgbClr val="B75F2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0" name="Freeform 2076"/>
            <p:cNvSpPr>
              <a:spLocks/>
            </p:cNvSpPr>
            <p:nvPr/>
          </p:nvSpPr>
          <p:spPr bwMode="auto">
            <a:xfrm>
              <a:off x="4443030" y="3044560"/>
              <a:ext cx="134552" cy="220840"/>
            </a:xfrm>
            <a:custGeom>
              <a:avLst/>
              <a:gdLst>
                <a:gd name="T0" fmla="*/ 28 w 39"/>
                <a:gd name="T1" fmla="*/ 1 h 64"/>
                <a:gd name="T2" fmla="*/ 31 w 39"/>
                <a:gd name="T3" fmla="*/ 14 h 64"/>
                <a:gd name="T4" fmla="*/ 24 w 39"/>
                <a:gd name="T5" fmla="*/ 31 h 64"/>
                <a:gd name="T6" fmla="*/ 20 w 39"/>
                <a:gd name="T7" fmla="*/ 43 h 64"/>
                <a:gd name="T8" fmla="*/ 6 w 39"/>
                <a:gd name="T9" fmla="*/ 62 h 64"/>
                <a:gd name="T10" fmla="*/ 3 w 39"/>
                <a:gd name="T11" fmla="*/ 63 h 64"/>
                <a:gd name="T12" fmla="*/ 0 w 39"/>
                <a:gd name="T13" fmla="*/ 64 h 64"/>
                <a:gd name="T14" fmla="*/ 2 w 39"/>
                <a:gd name="T15" fmla="*/ 64 h 64"/>
                <a:gd name="T16" fmla="*/ 31 w 39"/>
                <a:gd name="T17" fmla="*/ 40 h 64"/>
                <a:gd name="T18" fmla="*/ 35 w 39"/>
                <a:gd name="T19" fmla="*/ 27 h 64"/>
                <a:gd name="T20" fmla="*/ 35 w 39"/>
                <a:gd name="T21" fmla="*/ 20 h 64"/>
                <a:gd name="T22" fmla="*/ 38 w 39"/>
                <a:gd name="T23" fmla="*/ 8 h 64"/>
                <a:gd name="T24" fmla="*/ 38 w 39"/>
                <a:gd name="T25" fmla="*/ 7 h 64"/>
                <a:gd name="T26" fmla="*/ 38 w 39"/>
                <a:gd name="T27" fmla="*/ 4 h 64"/>
                <a:gd name="T28" fmla="*/ 39 w 39"/>
                <a:gd name="T29" fmla="*/ 1 h 64"/>
                <a:gd name="T30" fmla="*/ 28 w 39"/>
                <a:gd name="T31" fmla="*/ 0 h 64"/>
                <a:gd name="T32" fmla="*/ 28 w 39"/>
                <a:gd name="T33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64">
                  <a:moveTo>
                    <a:pt x="28" y="1"/>
                  </a:moveTo>
                  <a:cubicBezTo>
                    <a:pt x="28" y="4"/>
                    <a:pt x="32" y="10"/>
                    <a:pt x="31" y="14"/>
                  </a:cubicBezTo>
                  <a:cubicBezTo>
                    <a:pt x="29" y="18"/>
                    <a:pt x="29" y="27"/>
                    <a:pt x="24" y="31"/>
                  </a:cubicBezTo>
                  <a:cubicBezTo>
                    <a:pt x="20" y="35"/>
                    <a:pt x="22" y="36"/>
                    <a:pt x="20" y="43"/>
                  </a:cubicBezTo>
                  <a:cubicBezTo>
                    <a:pt x="18" y="50"/>
                    <a:pt x="9" y="60"/>
                    <a:pt x="6" y="62"/>
                  </a:cubicBezTo>
                  <a:cubicBezTo>
                    <a:pt x="5" y="62"/>
                    <a:pt x="4" y="62"/>
                    <a:pt x="3" y="63"/>
                  </a:cubicBezTo>
                  <a:cubicBezTo>
                    <a:pt x="2" y="63"/>
                    <a:pt x="1" y="64"/>
                    <a:pt x="0" y="64"/>
                  </a:cubicBezTo>
                  <a:cubicBezTo>
                    <a:pt x="0" y="64"/>
                    <a:pt x="1" y="64"/>
                    <a:pt x="2" y="64"/>
                  </a:cubicBezTo>
                  <a:cubicBezTo>
                    <a:pt x="12" y="64"/>
                    <a:pt x="27" y="54"/>
                    <a:pt x="31" y="40"/>
                  </a:cubicBezTo>
                  <a:cubicBezTo>
                    <a:pt x="33" y="36"/>
                    <a:pt x="34" y="31"/>
                    <a:pt x="35" y="27"/>
                  </a:cubicBezTo>
                  <a:cubicBezTo>
                    <a:pt x="35" y="24"/>
                    <a:pt x="35" y="22"/>
                    <a:pt x="35" y="20"/>
                  </a:cubicBezTo>
                  <a:cubicBezTo>
                    <a:pt x="35" y="17"/>
                    <a:pt x="36" y="10"/>
                    <a:pt x="38" y="8"/>
                  </a:cubicBezTo>
                  <a:cubicBezTo>
                    <a:pt x="38" y="8"/>
                    <a:pt x="38" y="8"/>
                    <a:pt x="38" y="7"/>
                  </a:cubicBezTo>
                  <a:cubicBezTo>
                    <a:pt x="38" y="6"/>
                    <a:pt x="38" y="5"/>
                    <a:pt x="38" y="4"/>
                  </a:cubicBezTo>
                  <a:cubicBezTo>
                    <a:pt x="38" y="3"/>
                    <a:pt x="39" y="2"/>
                    <a:pt x="39" y="1"/>
                  </a:cubicBezTo>
                  <a:cubicBezTo>
                    <a:pt x="37" y="0"/>
                    <a:pt x="28" y="0"/>
                    <a:pt x="28" y="0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rgbClr val="B75F2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1" name="Freeform 2077"/>
            <p:cNvSpPr>
              <a:spLocks/>
            </p:cNvSpPr>
            <p:nvPr/>
          </p:nvSpPr>
          <p:spPr bwMode="auto">
            <a:xfrm>
              <a:off x="4443030" y="2974359"/>
              <a:ext cx="134552" cy="291041"/>
            </a:xfrm>
            <a:custGeom>
              <a:avLst/>
              <a:gdLst>
                <a:gd name="T0" fmla="*/ 28 w 39"/>
                <a:gd name="T1" fmla="*/ 0 h 84"/>
                <a:gd name="T2" fmla="*/ 3 w 39"/>
                <a:gd name="T3" fmla="*/ 16 h 84"/>
                <a:gd name="T4" fmla="*/ 3 w 39"/>
                <a:gd name="T5" fmla="*/ 27 h 84"/>
                <a:gd name="T6" fmla="*/ 10 w 39"/>
                <a:gd name="T7" fmla="*/ 51 h 84"/>
                <a:gd name="T8" fmla="*/ 1 w 39"/>
                <a:gd name="T9" fmla="*/ 54 h 84"/>
                <a:gd name="T10" fmla="*/ 1 w 39"/>
                <a:gd name="T11" fmla="*/ 66 h 84"/>
                <a:gd name="T12" fmla="*/ 6 w 39"/>
                <a:gd name="T13" fmla="*/ 75 h 84"/>
                <a:gd name="T14" fmla="*/ 0 w 39"/>
                <a:gd name="T15" fmla="*/ 84 h 84"/>
                <a:gd name="T16" fmla="*/ 5 w 39"/>
                <a:gd name="T17" fmla="*/ 84 h 84"/>
                <a:gd name="T18" fmla="*/ 19 w 39"/>
                <a:gd name="T19" fmla="*/ 73 h 84"/>
                <a:gd name="T20" fmla="*/ 29 w 39"/>
                <a:gd name="T21" fmla="*/ 54 h 84"/>
                <a:gd name="T22" fmla="*/ 33 w 39"/>
                <a:gd name="T23" fmla="*/ 35 h 84"/>
                <a:gd name="T24" fmla="*/ 34 w 39"/>
                <a:gd name="T25" fmla="*/ 21 h 84"/>
                <a:gd name="T26" fmla="*/ 38 w 39"/>
                <a:gd name="T27" fmla="*/ 21 h 84"/>
                <a:gd name="T28" fmla="*/ 28 w 39"/>
                <a:gd name="T2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84">
                  <a:moveTo>
                    <a:pt x="28" y="0"/>
                  </a:moveTo>
                  <a:cubicBezTo>
                    <a:pt x="28" y="0"/>
                    <a:pt x="6" y="10"/>
                    <a:pt x="3" y="16"/>
                  </a:cubicBezTo>
                  <a:cubicBezTo>
                    <a:pt x="0" y="21"/>
                    <a:pt x="4" y="22"/>
                    <a:pt x="3" y="27"/>
                  </a:cubicBezTo>
                  <a:cubicBezTo>
                    <a:pt x="1" y="34"/>
                    <a:pt x="11" y="45"/>
                    <a:pt x="10" y="5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63"/>
                    <a:pt x="1" y="66"/>
                  </a:cubicBezTo>
                  <a:cubicBezTo>
                    <a:pt x="1" y="70"/>
                    <a:pt x="6" y="71"/>
                    <a:pt x="6" y="75"/>
                  </a:cubicBezTo>
                  <a:cubicBezTo>
                    <a:pt x="6" y="76"/>
                    <a:pt x="3" y="82"/>
                    <a:pt x="0" y="84"/>
                  </a:cubicBezTo>
                  <a:cubicBezTo>
                    <a:pt x="1" y="84"/>
                    <a:pt x="5" y="84"/>
                    <a:pt x="5" y="84"/>
                  </a:cubicBezTo>
                  <a:cubicBezTo>
                    <a:pt x="9" y="82"/>
                    <a:pt x="17" y="80"/>
                    <a:pt x="19" y="73"/>
                  </a:cubicBezTo>
                  <a:cubicBezTo>
                    <a:pt x="20" y="66"/>
                    <a:pt x="24" y="58"/>
                    <a:pt x="29" y="54"/>
                  </a:cubicBezTo>
                  <a:cubicBezTo>
                    <a:pt x="34" y="51"/>
                    <a:pt x="34" y="40"/>
                    <a:pt x="33" y="35"/>
                  </a:cubicBezTo>
                  <a:cubicBezTo>
                    <a:pt x="32" y="31"/>
                    <a:pt x="34" y="21"/>
                    <a:pt x="34" y="21"/>
                  </a:cubicBezTo>
                  <a:cubicBezTo>
                    <a:pt x="34" y="21"/>
                    <a:pt x="36" y="20"/>
                    <a:pt x="38" y="21"/>
                  </a:cubicBezTo>
                  <a:cubicBezTo>
                    <a:pt x="37" y="15"/>
                    <a:pt x="39" y="10"/>
                    <a:pt x="28" y="0"/>
                  </a:cubicBezTo>
                  <a:close/>
                </a:path>
              </a:pathLst>
            </a:custGeom>
            <a:solidFill>
              <a:srgbClr val="B75F2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2" name="Freeform 2078"/>
            <p:cNvSpPr>
              <a:spLocks/>
            </p:cNvSpPr>
            <p:nvPr/>
          </p:nvSpPr>
          <p:spPr bwMode="auto">
            <a:xfrm>
              <a:off x="4562956" y="3078198"/>
              <a:ext cx="32175" cy="52651"/>
            </a:xfrm>
            <a:custGeom>
              <a:avLst/>
              <a:gdLst>
                <a:gd name="T0" fmla="*/ 2 w 9"/>
                <a:gd name="T1" fmla="*/ 4 h 15"/>
                <a:gd name="T2" fmla="*/ 2 w 9"/>
                <a:gd name="T3" fmla="*/ 8 h 15"/>
                <a:gd name="T4" fmla="*/ 1 w 9"/>
                <a:gd name="T5" fmla="*/ 14 h 15"/>
                <a:gd name="T6" fmla="*/ 6 w 9"/>
                <a:gd name="T7" fmla="*/ 8 h 15"/>
                <a:gd name="T8" fmla="*/ 7 w 9"/>
                <a:gd name="T9" fmla="*/ 1 h 15"/>
                <a:gd name="T10" fmla="*/ 2 w 9"/>
                <a:gd name="T1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5">
                  <a:moveTo>
                    <a:pt x="2" y="4"/>
                  </a:moveTo>
                  <a:cubicBezTo>
                    <a:pt x="0" y="6"/>
                    <a:pt x="1" y="7"/>
                    <a:pt x="2" y="8"/>
                  </a:cubicBezTo>
                  <a:cubicBezTo>
                    <a:pt x="3" y="9"/>
                    <a:pt x="1" y="12"/>
                    <a:pt x="1" y="14"/>
                  </a:cubicBezTo>
                  <a:cubicBezTo>
                    <a:pt x="2" y="15"/>
                    <a:pt x="5" y="10"/>
                    <a:pt x="6" y="8"/>
                  </a:cubicBezTo>
                  <a:cubicBezTo>
                    <a:pt x="6" y="6"/>
                    <a:pt x="9" y="1"/>
                    <a:pt x="7" y="1"/>
                  </a:cubicBezTo>
                  <a:cubicBezTo>
                    <a:pt x="5" y="0"/>
                    <a:pt x="3" y="2"/>
                    <a:pt x="2" y="4"/>
                  </a:cubicBezTo>
                  <a:close/>
                </a:path>
              </a:pathLst>
            </a:custGeom>
            <a:solidFill>
              <a:srgbClr val="8449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3" name="Freeform 2079"/>
            <p:cNvSpPr>
              <a:spLocks/>
            </p:cNvSpPr>
            <p:nvPr/>
          </p:nvSpPr>
          <p:spPr bwMode="auto">
            <a:xfrm>
              <a:off x="4415242" y="3151323"/>
              <a:ext cx="61425" cy="20475"/>
            </a:xfrm>
            <a:custGeom>
              <a:avLst/>
              <a:gdLst>
                <a:gd name="T0" fmla="*/ 8 w 18"/>
                <a:gd name="T1" fmla="*/ 1 h 6"/>
                <a:gd name="T2" fmla="*/ 0 w 18"/>
                <a:gd name="T3" fmla="*/ 0 h 6"/>
                <a:gd name="T4" fmla="*/ 5 w 18"/>
                <a:gd name="T5" fmla="*/ 6 h 6"/>
                <a:gd name="T6" fmla="*/ 8 w 18"/>
                <a:gd name="T7" fmla="*/ 6 h 6"/>
                <a:gd name="T8" fmla="*/ 13 w 18"/>
                <a:gd name="T9" fmla="*/ 6 h 6"/>
                <a:gd name="T10" fmla="*/ 18 w 18"/>
                <a:gd name="T11" fmla="*/ 0 h 6"/>
                <a:gd name="T12" fmla="*/ 8 w 18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6">
                  <a:moveTo>
                    <a:pt x="8" y="1"/>
                  </a:moveTo>
                  <a:cubicBezTo>
                    <a:pt x="5" y="1"/>
                    <a:pt x="0" y="0"/>
                    <a:pt x="0" y="0"/>
                  </a:cubicBezTo>
                  <a:cubicBezTo>
                    <a:pt x="0" y="0"/>
                    <a:pt x="2" y="4"/>
                    <a:pt x="5" y="6"/>
                  </a:cubicBezTo>
                  <a:cubicBezTo>
                    <a:pt x="5" y="6"/>
                    <a:pt x="8" y="6"/>
                    <a:pt x="8" y="6"/>
                  </a:cubicBezTo>
                  <a:cubicBezTo>
                    <a:pt x="9" y="6"/>
                    <a:pt x="12" y="6"/>
                    <a:pt x="13" y="6"/>
                  </a:cubicBezTo>
                  <a:cubicBezTo>
                    <a:pt x="15" y="4"/>
                    <a:pt x="18" y="0"/>
                    <a:pt x="18" y="0"/>
                  </a:cubicBezTo>
                  <a:cubicBezTo>
                    <a:pt x="18" y="0"/>
                    <a:pt x="12" y="2"/>
                    <a:pt x="8" y="1"/>
                  </a:cubicBezTo>
                  <a:close/>
                </a:path>
              </a:pathLst>
            </a:custGeom>
            <a:solidFill>
              <a:srgbClr val="8449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4" name="Freeform 2080"/>
            <p:cNvSpPr>
              <a:spLocks/>
            </p:cNvSpPr>
            <p:nvPr/>
          </p:nvSpPr>
          <p:spPr bwMode="auto">
            <a:xfrm>
              <a:off x="4293853" y="3067959"/>
              <a:ext cx="40951" cy="73125"/>
            </a:xfrm>
            <a:custGeom>
              <a:avLst/>
              <a:gdLst>
                <a:gd name="T0" fmla="*/ 5 w 12"/>
                <a:gd name="T1" fmla="*/ 0 h 21"/>
                <a:gd name="T2" fmla="*/ 3 w 12"/>
                <a:gd name="T3" fmla="*/ 11 h 21"/>
                <a:gd name="T4" fmla="*/ 10 w 12"/>
                <a:gd name="T5" fmla="*/ 20 h 21"/>
                <a:gd name="T6" fmla="*/ 11 w 12"/>
                <a:gd name="T7" fmla="*/ 13 h 21"/>
                <a:gd name="T8" fmla="*/ 12 w 12"/>
                <a:gd name="T9" fmla="*/ 8 h 21"/>
                <a:gd name="T10" fmla="*/ 5 w 12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5" y="0"/>
                  </a:moveTo>
                  <a:cubicBezTo>
                    <a:pt x="0" y="0"/>
                    <a:pt x="2" y="6"/>
                    <a:pt x="3" y="11"/>
                  </a:cubicBezTo>
                  <a:cubicBezTo>
                    <a:pt x="4" y="16"/>
                    <a:pt x="7" y="21"/>
                    <a:pt x="10" y="20"/>
                  </a:cubicBezTo>
                  <a:cubicBezTo>
                    <a:pt x="11" y="20"/>
                    <a:pt x="11" y="17"/>
                    <a:pt x="11" y="13"/>
                  </a:cubicBezTo>
                  <a:cubicBezTo>
                    <a:pt x="11" y="11"/>
                    <a:pt x="12" y="9"/>
                    <a:pt x="12" y="8"/>
                  </a:cubicBezTo>
                  <a:cubicBezTo>
                    <a:pt x="12" y="5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C47E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5" name="Freeform 2081"/>
            <p:cNvSpPr>
              <a:spLocks/>
            </p:cNvSpPr>
            <p:nvPr/>
          </p:nvSpPr>
          <p:spPr bwMode="auto">
            <a:xfrm>
              <a:off x="4304091" y="3072348"/>
              <a:ext cx="27788" cy="54113"/>
            </a:xfrm>
            <a:custGeom>
              <a:avLst/>
              <a:gdLst>
                <a:gd name="T0" fmla="*/ 2 w 8"/>
                <a:gd name="T1" fmla="*/ 1 h 16"/>
                <a:gd name="T2" fmla="*/ 2 w 8"/>
                <a:gd name="T3" fmla="*/ 8 h 16"/>
                <a:gd name="T4" fmla="*/ 5 w 8"/>
                <a:gd name="T5" fmla="*/ 15 h 16"/>
                <a:gd name="T6" fmla="*/ 5 w 8"/>
                <a:gd name="T7" fmla="*/ 9 h 16"/>
                <a:gd name="T8" fmla="*/ 7 w 8"/>
                <a:gd name="T9" fmla="*/ 5 h 16"/>
                <a:gd name="T10" fmla="*/ 2 w 8"/>
                <a:gd name="T1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6">
                  <a:moveTo>
                    <a:pt x="2" y="1"/>
                  </a:moveTo>
                  <a:cubicBezTo>
                    <a:pt x="0" y="1"/>
                    <a:pt x="1" y="6"/>
                    <a:pt x="2" y="8"/>
                  </a:cubicBezTo>
                  <a:cubicBezTo>
                    <a:pt x="2" y="11"/>
                    <a:pt x="4" y="16"/>
                    <a:pt x="5" y="15"/>
                  </a:cubicBezTo>
                  <a:cubicBezTo>
                    <a:pt x="6" y="14"/>
                    <a:pt x="4" y="10"/>
                    <a:pt x="5" y="9"/>
                  </a:cubicBezTo>
                  <a:cubicBezTo>
                    <a:pt x="6" y="8"/>
                    <a:pt x="8" y="7"/>
                    <a:pt x="7" y="5"/>
                  </a:cubicBezTo>
                  <a:cubicBezTo>
                    <a:pt x="5" y="3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9656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6" name="Freeform 2082"/>
            <p:cNvSpPr>
              <a:spLocks/>
            </p:cNvSpPr>
            <p:nvPr/>
          </p:nvSpPr>
          <p:spPr bwMode="auto">
            <a:xfrm>
              <a:off x="4415242" y="3126460"/>
              <a:ext cx="40951" cy="32175"/>
            </a:xfrm>
            <a:custGeom>
              <a:avLst/>
              <a:gdLst>
                <a:gd name="T0" fmla="*/ 6 w 12"/>
                <a:gd name="T1" fmla="*/ 4 h 9"/>
                <a:gd name="T2" fmla="*/ 0 w 12"/>
                <a:gd name="T3" fmla="*/ 6 h 9"/>
                <a:gd name="T4" fmla="*/ 10 w 12"/>
                <a:gd name="T5" fmla="*/ 9 h 9"/>
                <a:gd name="T6" fmla="*/ 9 w 12"/>
                <a:gd name="T7" fmla="*/ 0 h 9"/>
                <a:gd name="T8" fmla="*/ 6 w 12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6" y="4"/>
                  </a:moveTo>
                  <a:cubicBezTo>
                    <a:pt x="4" y="4"/>
                    <a:pt x="1" y="5"/>
                    <a:pt x="0" y="6"/>
                  </a:cubicBezTo>
                  <a:cubicBezTo>
                    <a:pt x="0" y="9"/>
                    <a:pt x="7" y="8"/>
                    <a:pt x="10" y="9"/>
                  </a:cubicBezTo>
                  <a:cubicBezTo>
                    <a:pt x="12" y="9"/>
                    <a:pt x="10" y="1"/>
                    <a:pt x="9" y="0"/>
                  </a:cubicBezTo>
                  <a:cubicBezTo>
                    <a:pt x="9" y="0"/>
                    <a:pt x="7" y="4"/>
                    <a:pt x="6" y="4"/>
                  </a:cubicBezTo>
                  <a:close/>
                </a:path>
              </a:pathLst>
            </a:custGeom>
            <a:solidFill>
              <a:srgbClr val="DCA47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7" name="Freeform 2083"/>
            <p:cNvSpPr>
              <a:spLocks/>
            </p:cNvSpPr>
            <p:nvPr/>
          </p:nvSpPr>
          <p:spPr bwMode="auto">
            <a:xfrm>
              <a:off x="4421092" y="3217137"/>
              <a:ext cx="52651" cy="27788"/>
            </a:xfrm>
            <a:custGeom>
              <a:avLst/>
              <a:gdLst>
                <a:gd name="T0" fmla="*/ 7 w 15"/>
                <a:gd name="T1" fmla="*/ 3 h 8"/>
                <a:gd name="T2" fmla="*/ 0 w 15"/>
                <a:gd name="T3" fmla="*/ 3 h 8"/>
                <a:gd name="T4" fmla="*/ 6 w 15"/>
                <a:gd name="T5" fmla="*/ 8 h 8"/>
                <a:gd name="T6" fmla="*/ 13 w 15"/>
                <a:gd name="T7" fmla="*/ 5 h 8"/>
                <a:gd name="T8" fmla="*/ 7 w 15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7" y="3"/>
                  </a:moveTo>
                  <a:cubicBezTo>
                    <a:pt x="5" y="3"/>
                    <a:pt x="0" y="0"/>
                    <a:pt x="0" y="3"/>
                  </a:cubicBezTo>
                  <a:cubicBezTo>
                    <a:pt x="0" y="6"/>
                    <a:pt x="2" y="8"/>
                    <a:pt x="6" y="8"/>
                  </a:cubicBezTo>
                  <a:cubicBezTo>
                    <a:pt x="10" y="8"/>
                    <a:pt x="12" y="8"/>
                    <a:pt x="13" y="5"/>
                  </a:cubicBezTo>
                  <a:cubicBezTo>
                    <a:pt x="15" y="1"/>
                    <a:pt x="9" y="2"/>
                    <a:pt x="7" y="3"/>
                  </a:cubicBezTo>
                  <a:close/>
                </a:path>
              </a:pathLst>
            </a:custGeom>
            <a:solidFill>
              <a:srgbClr val="DCA47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8" name="Freeform 2084"/>
            <p:cNvSpPr>
              <a:spLocks/>
            </p:cNvSpPr>
            <p:nvPr/>
          </p:nvSpPr>
          <p:spPr bwMode="auto">
            <a:xfrm>
              <a:off x="4400617" y="3182036"/>
              <a:ext cx="86288" cy="17550"/>
            </a:xfrm>
            <a:custGeom>
              <a:avLst/>
              <a:gdLst>
                <a:gd name="T0" fmla="*/ 15 w 25"/>
                <a:gd name="T1" fmla="*/ 1 h 5"/>
                <a:gd name="T2" fmla="*/ 12 w 25"/>
                <a:gd name="T3" fmla="*/ 2 h 5"/>
                <a:gd name="T4" fmla="*/ 10 w 25"/>
                <a:gd name="T5" fmla="*/ 1 h 5"/>
                <a:gd name="T6" fmla="*/ 1 w 25"/>
                <a:gd name="T7" fmla="*/ 2 h 5"/>
                <a:gd name="T8" fmla="*/ 12 w 25"/>
                <a:gd name="T9" fmla="*/ 5 h 5"/>
                <a:gd name="T10" fmla="*/ 25 w 25"/>
                <a:gd name="T11" fmla="*/ 2 h 5"/>
                <a:gd name="T12" fmla="*/ 15 w 2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">
                  <a:moveTo>
                    <a:pt x="15" y="1"/>
                  </a:moveTo>
                  <a:cubicBezTo>
                    <a:pt x="14" y="0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8" y="2"/>
                    <a:pt x="1" y="1"/>
                    <a:pt x="1" y="2"/>
                  </a:cubicBezTo>
                  <a:cubicBezTo>
                    <a:pt x="0" y="2"/>
                    <a:pt x="6" y="5"/>
                    <a:pt x="12" y="5"/>
                  </a:cubicBezTo>
                  <a:cubicBezTo>
                    <a:pt x="18" y="5"/>
                    <a:pt x="25" y="3"/>
                    <a:pt x="25" y="2"/>
                  </a:cubicBezTo>
                  <a:cubicBezTo>
                    <a:pt x="24" y="1"/>
                    <a:pt x="16" y="2"/>
                    <a:pt x="15" y="1"/>
                  </a:cubicBezTo>
                  <a:close/>
                </a:path>
              </a:pathLst>
            </a:custGeom>
            <a:solidFill>
              <a:srgbClr val="8330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9" name="Freeform 2085"/>
            <p:cNvSpPr>
              <a:spLocks/>
            </p:cNvSpPr>
            <p:nvPr/>
          </p:nvSpPr>
          <p:spPr bwMode="auto">
            <a:xfrm>
              <a:off x="4407930" y="3196661"/>
              <a:ext cx="48263" cy="13163"/>
            </a:xfrm>
            <a:custGeom>
              <a:avLst/>
              <a:gdLst>
                <a:gd name="T0" fmla="*/ 9 w 14"/>
                <a:gd name="T1" fmla="*/ 2 h 4"/>
                <a:gd name="T2" fmla="*/ 0 w 14"/>
                <a:gd name="T3" fmla="*/ 0 h 4"/>
                <a:gd name="T4" fmla="*/ 6 w 14"/>
                <a:gd name="T5" fmla="*/ 3 h 4"/>
                <a:gd name="T6" fmla="*/ 14 w 14"/>
                <a:gd name="T7" fmla="*/ 3 h 4"/>
                <a:gd name="T8" fmla="*/ 9 w 1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">
                  <a:moveTo>
                    <a:pt x="9" y="2"/>
                  </a:moveTo>
                  <a:cubicBezTo>
                    <a:pt x="7" y="2"/>
                    <a:pt x="0" y="0"/>
                    <a:pt x="0" y="0"/>
                  </a:cubicBezTo>
                  <a:cubicBezTo>
                    <a:pt x="0" y="0"/>
                    <a:pt x="5" y="2"/>
                    <a:pt x="6" y="3"/>
                  </a:cubicBezTo>
                  <a:cubicBezTo>
                    <a:pt x="8" y="4"/>
                    <a:pt x="13" y="3"/>
                    <a:pt x="14" y="3"/>
                  </a:cubicBezTo>
                  <a:cubicBezTo>
                    <a:pt x="14" y="2"/>
                    <a:pt x="11" y="2"/>
                    <a:pt x="9" y="2"/>
                  </a:cubicBezTo>
                  <a:close/>
                </a:path>
              </a:pathLst>
            </a:custGeom>
            <a:solidFill>
              <a:srgbClr val="DCA47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0" name="Freeform 2086"/>
            <p:cNvSpPr>
              <a:spLocks/>
            </p:cNvSpPr>
            <p:nvPr/>
          </p:nvSpPr>
          <p:spPr bwMode="auto">
            <a:xfrm>
              <a:off x="4393304" y="3072348"/>
              <a:ext cx="17550" cy="20475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2" y="0"/>
                    <a:pt x="1" y="1"/>
                    <a:pt x="0" y="3"/>
                  </a:cubicBezTo>
                  <a:cubicBezTo>
                    <a:pt x="0" y="4"/>
                    <a:pt x="1" y="5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04030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1" name="Freeform 2087"/>
            <p:cNvSpPr>
              <a:spLocks/>
            </p:cNvSpPr>
            <p:nvPr/>
          </p:nvSpPr>
          <p:spPr bwMode="auto">
            <a:xfrm>
              <a:off x="4481055" y="3075272"/>
              <a:ext cx="20475" cy="17550"/>
            </a:xfrm>
            <a:custGeom>
              <a:avLst/>
              <a:gdLst>
                <a:gd name="T0" fmla="*/ 3 w 6"/>
                <a:gd name="T1" fmla="*/ 0 h 5"/>
                <a:gd name="T2" fmla="*/ 0 w 6"/>
                <a:gd name="T3" fmla="*/ 3 h 5"/>
                <a:gd name="T4" fmla="*/ 3 w 6"/>
                <a:gd name="T5" fmla="*/ 5 h 5"/>
                <a:gd name="T6" fmla="*/ 6 w 6"/>
                <a:gd name="T7" fmla="*/ 2 h 5"/>
                <a:gd name="T8" fmla="*/ 3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" y="5"/>
                    <a:pt x="6" y="4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04030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2" name="Freeform 2088"/>
            <p:cNvSpPr>
              <a:spLocks/>
            </p:cNvSpPr>
            <p:nvPr/>
          </p:nvSpPr>
          <p:spPr bwMode="auto">
            <a:xfrm>
              <a:off x="4435718" y="3272712"/>
              <a:ext cx="33638" cy="23400"/>
            </a:xfrm>
            <a:custGeom>
              <a:avLst/>
              <a:gdLst>
                <a:gd name="T0" fmla="*/ 5 w 10"/>
                <a:gd name="T1" fmla="*/ 4 h 7"/>
                <a:gd name="T2" fmla="*/ 0 w 10"/>
                <a:gd name="T3" fmla="*/ 4 h 7"/>
                <a:gd name="T4" fmla="*/ 6 w 10"/>
                <a:gd name="T5" fmla="*/ 7 h 7"/>
                <a:gd name="T6" fmla="*/ 9 w 10"/>
                <a:gd name="T7" fmla="*/ 2 h 7"/>
                <a:gd name="T8" fmla="*/ 5 w 10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5" y="4"/>
                  </a:moveTo>
                  <a:cubicBezTo>
                    <a:pt x="4" y="6"/>
                    <a:pt x="0" y="3"/>
                    <a:pt x="0" y="4"/>
                  </a:cubicBezTo>
                  <a:cubicBezTo>
                    <a:pt x="0" y="5"/>
                    <a:pt x="3" y="7"/>
                    <a:pt x="6" y="7"/>
                  </a:cubicBezTo>
                  <a:cubicBezTo>
                    <a:pt x="9" y="6"/>
                    <a:pt x="10" y="3"/>
                    <a:pt x="9" y="2"/>
                  </a:cubicBezTo>
                  <a:cubicBezTo>
                    <a:pt x="7" y="0"/>
                    <a:pt x="7" y="2"/>
                    <a:pt x="5" y="4"/>
                  </a:cubicBezTo>
                  <a:close/>
                </a:path>
              </a:pathLst>
            </a:custGeom>
            <a:solidFill>
              <a:srgbClr val="8C4B2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3" name="Freeform 2089"/>
            <p:cNvSpPr>
              <a:spLocks/>
            </p:cNvSpPr>
            <p:nvPr/>
          </p:nvSpPr>
          <p:spPr bwMode="auto">
            <a:xfrm>
              <a:off x="4380142" y="3072348"/>
              <a:ext cx="40951" cy="5850"/>
            </a:xfrm>
            <a:custGeom>
              <a:avLst/>
              <a:gdLst>
                <a:gd name="T0" fmla="*/ 9 w 12"/>
                <a:gd name="T1" fmla="*/ 1 h 2"/>
                <a:gd name="T2" fmla="*/ 8 w 12"/>
                <a:gd name="T3" fmla="*/ 0 h 2"/>
                <a:gd name="T4" fmla="*/ 6 w 12"/>
                <a:gd name="T5" fmla="*/ 0 h 2"/>
                <a:gd name="T6" fmla="*/ 3 w 12"/>
                <a:gd name="T7" fmla="*/ 1 h 2"/>
                <a:gd name="T8" fmla="*/ 1 w 12"/>
                <a:gd name="T9" fmla="*/ 1 h 2"/>
                <a:gd name="T10" fmla="*/ 0 w 12"/>
                <a:gd name="T11" fmla="*/ 2 h 2"/>
                <a:gd name="T12" fmla="*/ 0 w 12"/>
                <a:gd name="T13" fmla="*/ 2 h 2"/>
                <a:gd name="T14" fmla="*/ 2 w 12"/>
                <a:gd name="T15" fmla="*/ 1 h 2"/>
                <a:gd name="T16" fmla="*/ 4 w 12"/>
                <a:gd name="T17" fmla="*/ 1 h 2"/>
                <a:gd name="T18" fmla="*/ 6 w 12"/>
                <a:gd name="T19" fmla="*/ 1 h 2"/>
                <a:gd name="T20" fmla="*/ 7 w 12"/>
                <a:gd name="T21" fmla="*/ 1 h 2"/>
                <a:gd name="T22" fmla="*/ 8 w 12"/>
                <a:gd name="T23" fmla="*/ 1 h 2"/>
                <a:gd name="T24" fmla="*/ 9 w 12"/>
                <a:gd name="T25" fmla="*/ 1 h 2"/>
                <a:gd name="T26" fmla="*/ 10 w 12"/>
                <a:gd name="T27" fmla="*/ 1 h 2"/>
                <a:gd name="T28" fmla="*/ 12 w 12"/>
                <a:gd name="T29" fmla="*/ 2 h 2"/>
                <a:gd name="T30" fmla="*/ 12 w 12"/>
                <a:gd name="T31" fmla="*/ 2 h 2"/>
                <a:gd name="T32" fmla="*/ 10 w 12"/>
                <a:gd name="T33" fmla="*/ 1 h 2"/>
                <a:gd name="T34" fmla="*/ 9 w 12"/>
                <a:gd name="T3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2">
                  <a:moveTo>
                    <a:pt x="9" y="1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5" y="0"/>
                    <a:pt x="4" y="0"/>
                    <a:pt x="3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2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1"/>
                    <a:pt x="10" y="1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4" name="Freeform 2090"/>
            <p:cNvSpPr>
              <a:spLocks/>
            </p:cNvSpPr>
            <p:nvPr/>
          </p:nvSpPr>
          <p:spPr bwMode="auto">
            <a:xfrm>
              <a:off x="4466431" y="3072348"/>
              <a:ext cx="48263" cy="5850"/>
            </a:xfrm>
            <a:custGeom>
              <a:avLst/>
              <a:gdLst>
                <a:gd name="T0" fmla="*/ 10 w 14"/>
                <a:gd name="T1" fmla="*/ 1 h 2"/>
                <a:gd name="T2" fmla="*/ 7 w 14"/>
                <a:gd name="T3" fmla="*/ 0 h 2"/>
                <a:gd name="T4" fmla="*/ 6 w 14"/>
                <a:gd name="T5" fmla="*/ 0 h 2"/>
                <a:gd name="T6" fmla="*/ 4 w 14"/>
                <a:gd name="T7" fmla="*/ 0 h 2"/>
                <a:gd name="T8" fmla="*/ 3 w 14"/>
                <a:gd name="T9" fmla="*/ 0 h 2"/>
                <a:gd name="T10" fmla="*/ 2 w 14"/>
                <a:gd name="T11" fmla="*/ 1 h 2"/>
                <a:gd name="T12" fmla="*/ 0 w 14"/>
                <a:gd name="T13" fmla="*/ 2 h 2"/>
                <a:gd name="T14" fmla="*/ 0 w 14"/>
                <a:gd name="T15" fmla="*/ 2 h 2"/>
                <a:gd name="T16" fmla="*/ 2 w 14"/>
                <a:gd name="T17" fmla="*/ 1 h 2"/>
                <a:gd name="T18" fmla="*/ 3 w 14"/>
                <a:gd name="T19" fmla="*/ 1 h 2"/>
                <a:gd name="T20" fmla="*/ 4 w 14"/>
                <a:gd name="T21" fmla="*/ 1 h 2"/>
                <a:gd name="T22" fmla="*/ 6 w 14"/>
                <a:gd name="T23" fmla="*/ 1 h 2"/>
                <a:gd name="T24" fmla="*/ 7 w 14"/>
                <a:gd name="T25" fmla="*/ 1 h 2"/>
                <a:gd name="T26" fmla="*/ 10 w 14"/>
                <a:gd name="T27" fmla="*/ 1 h 2"/>
                <a:gd name="T28" fmla="*/ 12 w 14"/>
                <a:gd name="T29" fmla="*/ 1 h 2"/>
                <a:gd name="T30" fmla="*/ 14 w 14"/>
                <a:gd name="T31" fmla="*/ 2 h 2"/>
                <a:gd name="T32" fmla="*/ 14 w 14"/>
                <a:gd name="T33" fmla="*/ 2 h 2"/>
                <a:gd name="T34" fmla="*/ 12 w 14"/>
                <a:gd name="T35" fmla="*/ 1 h 2"/>
                <a:gd name="T36" fmla="*/ 10 w 14"/>
                <a:gd name="T3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" h="2">
                  <a:moveTo>
                    <a:pt x="10" y="1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8" y="1"/>
                    <a:pt x="9" y="1"/>
                    <a:pt x="10" y="1"/>
                  </a:cubicBezTo>
                  <a:cubicBezTo>
                    <a:pt x="11" y="1"/>
                    <a:pt x="11" y="1"/>
                    <a:pt x="12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1"/>
                    <a:pt x="12" y="1"/>
                  </a:cubicBezTo>
                  <a:cubicBezTo>
                    <a:pt x="12" y="1"/>
                    <a:pt x="11" y="1"/>
                    <a:pt x="1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5" name="Freeform 2091"/>
            <p:cNvSpPr>
              <a:spLocks/>
            </p:cNvSpPr>
            <p:nvPr/>
          </p:nvSpPr>
          <p:spPr bwMode="auto">
            <a:xfrm>
              <a:off x="4273378" y="2847120"/>
              <a:ext cx="349540" cy="235465"/>
            </a:xfrm>
            <a:custGeom>
              <a:avLst/>
              <a:gdLst>
                <a:gd name="T0" fmla="*/ 85 w 101"/>
                <a:gd name="T1" fmla="*/ 11 h 68"/>
                <a:gd name="T2" fmla="*/ 48 w 101"/>
                <a:gd name="T3" fmla="*/ 5 h 68"/>
                <a:gd name="T4" fmla="*/ 18 w 101"/>
                <a:gd name="T5" fmla="*/ 9 h 68"/>
                <a:gd name="T6" fmla="*/ 1 w 101"/>
                <a:gd name="T7" fmla="*/ 47 h 68"/>
                <a:gd name="T8" fmla="*/ 13 w 101"/>
                <a:gd name="T9" fmla="*/ 64 h 68"/>
                <a:gd name="T10" fmla="*/ 25 w 101"/>
                <a:gd name="T11" fmla="*/ 59 h 68"/>
                <a:gd name="T12" fmla="*/ 30 w 101"/>
                <a:gd name="T13" fmla="*/ 41 h 68"/>
                <a:gd name="T14" fmla="*/ 50 w 101"/>
                <a:gd name="T15" fmla="*/ 43 h 68"/>
                <a:gd name="T16" fmla="*/ 72 w 101"/>
                <a:gd name="T17" fmla="*/ 40 h 68"/>
                <a:gd name="T18" fmla="*/ 79 w 101"/>
                <a:gd name="T19" fmla="*/ 59 h 68"/>
                <a:gd name="T20" fmla="*/ 82 w 101"/>
                <a:gd name="T21" fmla="*/ 67 h 68"/>
                <a:gd name="T22" fmla="*/ 87 w 101"/>
                <a:gd name="T23" fmla="*/ 64 h 68"/>
                <a:gd name="T24" fmla="*/ 101 w 101"/>
                <a:gd name="T25" fmla="*/ 49 h 68"/>
                <a:gd name="T26" fmla="*/ 85 w 101"/>
                <a:gd name="T27" fmla="*/ 1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68">
                  <a:moveTo>
                    <a:pt x="85" y="11"/>
                  </a:moveTo>
                  <a:cubicBezTo>
                    <a:pt x="73" y="6"/>
                    <a:pt x="59" y="3"/>
                    <a:pt x="48" y="5"/>
                  </a:cubicBezTo>
                  <a:cubicBezTo>
                    <a:pt x="36" y="6"/>
                    <a:pt x="27" y="0"/>
                    <a:pt x="18" y="9"/>
                  </a:cubicBezTo>
                  <a:cubicBezTo>
                    <a:pt x="9" y="17"/>
                    <a:pt x="1" y="32"/>
                    <a:pt x="1" y="47"/>
                  </a:cubicBezTo>
                  <a:cubicBezTo>
                    <a:pt x="0" y="59"/>
                    <a:pt x="7" y="60"/>
                    <a:pt x="13" y="64"/>
                  </a:cubicBezTo>
                  <a:cubicBezTo>
                    <a:pt x="19" y="68"/>
                    <a:pt x="25" y="66"/>
                    <a:pt x="25" y="59"/>
                  </a:cubicBezTo>
                  <a:cubicBezTo>
                    <a:pt x="25" y="53"/>
                    <a:pt x="24" y="44"/>
                    <a:pt x="30" y="41"/>
                  </a:cubicBezTo>
                  <a:cubicBezTo>
                    <a:pt x="36" y="37"/>
                    <a:pt x="42" y="43"/>
                    <a:pt x="50" y="43"/>
                  </a:cubicBezTo>
                  <a:cubicBezTo>
                    <a:pt x="58" y="43"/>
                    <a:pt x="67" y="37"/>
                    <a:pt x="72" y="40"/>
                  </a:cubicBezTo>
                  <a:cubicBezTo>
                    <a:pt x="76" y="43"/>
                    <a:pt x="76" y="54"/>
                    <a:pt x="79" y="59"/>
                  </a:cubicBezTo>
                  <a:cubicBezTo>
                    <a:pt x="82" y="65"/>
                    <a:pt x="79" y="67"/>
                    <a:pt x="82" y="67"/>
                  </a:cubicBezTo>
                  <a:cubicBezTo>
                    <a:pt x="85" y="68"/>
                    <a:pt x="82" y="65"/>
                    <a:pt x="87" y="64"/>
                  </a:cubicBezTo>
                  <a:cubicBezTo>
                    <a:pt x="92" y="63"/>
                    <a:pt x="101" y="59"/>
                    <a:pt x="101" y="49"/>
                  </a:cubicBezTo>
                  <a:cubicBezTo>
                    <a:pt x="101" y="40"/>
                    <a:pt x="97" y="16"/>
                    <a:pt x="85" y="1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6" name="Freeform 2092"/>
            <p:cNvSpPr>
              <a:spLocks/>
            </p:cNvSpPr>
            <p:nvPr/>
          </p:nvSpPr>
          <p:spPr bwMode="auto">
            <a:xfrm>
              <a:off x="4248515" y="2819332"/>
              <a:ext cx="387567" cy="339303"/>
            </a:xfrm>
            <a:custGeom>
              <a:avLst/>
              <a:gdLst>
                <a:gd name="T0" fmla="*/ 97 w 112"/>
                <a:gd name="T1" fmla="*/ 19 h 98"/>
                <a:gd name="T2" fmla="*/ 58 w 112"/>
                <a:gd name="T3" fmla="*/ 2 h 98"/>
                <a:gd name="T4" fmla="*/ 20 w 112"/>
                <a:gd name="T5" fmla="*/ 18 h 98"/>
                <a:gd name="T6" fmla="*/ 0 w 112"/>
                <a:gd name="T7" fmla="*/ 54 h 98"/>
                <a:gd name="T8" fmla="*/ 23 w 112"/>
                <a:gd name="T9" fmla="*/ 72 h 98"/>
                <a:gd name="T10" fmla="*/ 32 w 112"/>
                <a:gd name="T11" fmla="*/ 67 h 98"/>
                <a:gd name="T12" fmla="*/ 37 w 112"/>
                <a:gd name="T13" fmla="*/ 49 h 98"/>
                <a:gd name="T14" fmla="*/ 57 w 112"/>
                <a:gd name="T15" fmla="*/ 51 h 98"/>
                <a:gd name="T16" fmla="*/ 79 w 112"/>
                <a:gd name="T17" fmla="*/ 48 h 98"/>
                <a:gd name="T18" fmla="*/ 88 w 112"/>
                <a:gd name="T19" fmla="*/ 65 h 98"/>
                <a:gd name="T20" fmla="*/ 89 w 112"/>
                <a:gd name="T21" fmla="*/ 75 h 98"/>
                <a:gd name="T22" fmla="*/ 95 w 112"/>
                <a:gd name="T23" fmla="*/ 68 h 98"/>
                <a:gd name="T24" fmla="*/ 112 w 112"/>
                <a:gd name="T25" fmla="*/ 63 h 98"/>
                <a:gd name="T26" fmla="*/ 97 w 112"/>
                <a:gd name="T27" fmla="*/ 1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98">
                  <a:moveTo>
                    <a:pt x="97" y="19"/>
                  </a:moveTo>
                  <a:cubicBezTo>
                    <a:pt x="85" y="14"/>
                    <a:pt x="70" y="0"/>
                    <a:pt x="58" y="2"/>
                  </a:cubicBezTo>
                  <a:cubicBezTo>
                    <a:pt x="47" y="4"/>
                    <a:pt x="31" y="1"/>
                    <a:pt x="20" y="18"/>
                  </a:cubicBezTo>
                  <a:cubicBezTo>
                    <a:pt x="13" y="29"/>
                    <a:pt x="0" y="20"/>
                    <a:pt x="0" y="54"/>
                  </a:cubicBezTo>
                  <a:cubicBezTo>
                    <a:pt x="0" y="98"/>
                    <a:pt x="20" y="56"/>
                    <a:pt x="23" y="72"/>
                  </a:cubicBezTo>
                  <a:cubicBezTo>
                    <a:pt x="24" y="79"/>
                    <a:pt x="32" y="74"/>
                    <a:pt x="32" y="67"/>
                  </a:cubicBezTo>
                  <a:cubicBezTo>
                    <a:pt x="32" y="61"/>
                    <a:pt x="31" y="52"/>
                    <a:pt x="37" y="49"/>
                  </a:cubicBezTo>
                  <a:cubicBezTo>
                    <a:pt x="43" y="45"/>
                    <a:pt x="49" y="51"/>
                    <a:pt x="57" y="51"/>
                  </a:cubicBezTo>
                  <a:cubicBezTo>
                    <a:pt x="65" y="51"/>
                    <a:pt x="74" y="45"/>
                    <a:pt x="79" y="48"/>
                  </a:cubicBezTo>
                  <a:cubicBezTo>
                    <a:pt x="83" y="51"/>
                    <a:pt x="84" y="60"/>
                    <a:pt x="88" y="65"/>
                  </a:cubicBezTo>
                  <a:cubicBezTo>
                    <a:pt x="91" y="70"/>
                    <a:pt x="86" y="75"/>
                    <a:pt x="89" y="75"/>
                  </a:cubicBezTo>
                  <a:cubicBezTo>
                    <a:pt x="92" y="76"/>
                    <a:pt x="91" y="69"/>
                    <a:pt x="95" y="68"/>
                  </a:cubicBezTo>
                  <a:cubicBezTo>
                    <a:pt x="100" y="67"/>
                    <a:pt x="112" y="72"/>
                    <a:pt x="112" y="63"/>
                  </a:cubicBezTo>
                  <a:cubicBezTo>
                    <a:pt x="112" y="53"/>
                    <a:pt x="109" y="25"/>
                    <a:pt x="97" y="19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7" name="Freeform 2093"/>
            <p:cNvSpPr>
              <a:spLocks/>
            </p:cNvSpPr>
            <p:nvPr/>
          </p:nvSpPr>
          <p:spPr bwMode="auto">
            <a:xfrm>
              <a:off x="4238278" y="3006534"/>
              <a:ext cx="24863" cy="23400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4 h 7"/>
                <a:gd name="T4" fmla="*/ 4 w 7"/>
                <a:gd name="T5" fmla="*/ 7 h 7"/>
                <a:gd name="T6" fmla="*/ 7 w 7"/>
                <a:gd name="T7" fmla="*/ 4 h 7"/>
                <a:gd name="T8" fmla="*/ 3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6" y="7"/>
                    <a:pt x="7" y="6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8" name="Freeform 2094"/>
            <p:cNvSpPr>
              <a:spLocks/>
            </p:cNvSpPr>
            <p:nvPr/>
          </p:nvSpPr>
          <p:spPr bwMode="auto">
            <a:xfrm>
              <a:off x="4238278" y="3029934"/>
              <a:ext cx="27788" cy="27788"/>
            </a:xfrm>
            <a:custGeom>
              <a:avLst/>
              <a:gdLst>
                <a:gd name="T0" fmla="*/ 4 w 8"/>
                <a:gd name="T1" fmla="*/ 0 h 8"/>
                <a:gd name="T2" fmla="*/ 1 w 8"/>
                <a:gd name="T3" fmla="*/ 4 h 8"/>
                <a:gd name="T4" fmla="*/ 5 w 8"/>
                <a:gd name="T5" fmla="*/ 7 h 8"/>
                <a:gd name="T6" fmla="*/ 7 w 8"/>
                <a:gd name="T7" fmla="*/ 3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2" y="0"/>
                    <a:pt x="0" y="2"/>
                    <a:pt x="1" y="4"/>
                  </a:cubicBezTo>
                  <a:cubicBezTo>
                    <a:pt x="1" y="6"/>
                    <a:pt x="3" y="8"/>
                    <a:pt x="5" y="7"/>
                  </a:cubicBezTo>
                  <a:cubicBezTo>
                    <a:pt x="6" y="7"/>
                    <a:pt x="8" y="5"/>
                    <a:pt x="7" y="3"/>
                  </a:cubicBezTo>
                  <a:cubicBezTo>
                    <a:pt x="7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9" name="Freeform 2095"/>
            <p:cNvSpPr>
              <a:spLocks/>
            </p:cNvSpPr>
            <p:nvPr/>
          </p:nvSpPr>
          <p:spPr bwMode="auto">
            <a:xfrm>
              <a:off x="4241203" y="3054798"/>
              <a:ext cx="27788" cy="23400"/>
            </a:xfrm>
            <a:custGeom>
              <a:avLst/>
              <a:gdLst>
                <a:gd name="T0" fmla="*/ 4 w 8"/>
                <a:gd name="T1" fmla="*/ 0 h 7"/>
                <a:gd name="T2" fmla="*/ 1 w 8"/>
                <a:gd name="T3" fmla="*/ 5 h 7"/>
                <a:gd name="T4" fmla="*/ 4 w 8"/>
                <a:gd name="T5" fmla="*/ 7 h 7"/>
                <a:gd name="T6" fmla="*/ 6 w 8"/>
                <a:gd name="T7" fmla="*/ 6 h 7"/>
                <a:gd name="T8" fmla="*/ 8 w 8"/>
                <a:gd name="T9" fmla="*/ 4 h 7"/>
                <a:gd name="T10" fmla="*/ 8 w 8"/>
                <a:gd name="T11" fmla="*/ 2 h 7"/>
                <a:gd name="T12" fmla="*/ 4 w 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4" y="0"/>
                  </a:moveTo>
                  <a:cubicBezTo>
                    <a:pt x="2" y="1"/>
                    <a:pt x="0" y="2"/>
                    <a:pt x="1" y="5"/>
                  </a:cubicBezTo>
                  <a:cubicBezTo>
                    <a:pt x="2" y="6"/>
                    <a:pt x="3" y="7"/>
                    <a:pt x="4" y="7"/>
                  </a:cubicBezTo>
                  <a:cubicBezTo>
                    <a:pt x="5" y="7"/>
                    <a:pt x="6" y="7"/>
                    <a:pt x="6" y="6"/>
                  </a:cubicBezTo>
                  <a:cubicBezTo>
                    <a:pt x="7" y="6"/>
                    <a:pt x="7" y="5"/>
                    <a:pt x="8" y="4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7" y="1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0" name="Freeform 2096"/>
            <p:cNvSpPr>
              <a:spLocks/>
            </p:cNvSpPr>
            <p:nvPr/>
          </p:nvSpPr>
          <p:spPr bwMode="auto">
            <a:xfrm>
              <a:off x="4263141" y="3065035"/>
              <a:ext cx="27788" cy="27788"/>
            </a:xfrm>
            <a:custGeom>
              <a:avLst/>
              <a:gdLst>
                <a:gd name="T0" fmla="*/ 3 w 8"/>
                <a:gd name="T1" fmla="*/ 1 h 8"/>
                <a:gd name="T2" fmla="*/ 2 w 8"/>
                <a:gd name="T3" fmla="*/ 2 h 8"/>
                <a:gd name="T4" fmla="*/ 0 w 8"/>
                <a:gd name="T5" fmla="*/ 3 h 8"/>
                <a:gd name="T6" fmla="*/ 0 w 8"/>
                <a:gd name="T7" fmla="*/ 6 h 8"/>
                <a:gd name="T8" fmla="*/ 4 w 8"/>
                <a:gd name="T9" fmla="*/ 7 h 8"/>
                <a:gd name="T10" fmla="*/ 7 w 8"/>
                <a:gd name="T11" fmla="*/ 3 h 8"/>
                <a:gd name="T12" fmla="*/ 3 w 8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3" y="1"/>
                  </a:moveTo>
                  <a:cubicBezTo>
                    <a:pt x="3" y="1"/>
                    <a:pt x="3" y="1"/>
                    <a:pt x="2" y="2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3" y="8"/>
                    <a:pt x="4" y="7"/>
                  </a:cubicBezTo>
                  <a:cubicBezTo>
                    <a:pt x="7" y="7"/>
                    <a:pt x="8" y="4"/>
                    <a:pt x="7" y="3"/>
                  </a:cubicBezTo>
                  <a:cubicBezTo>
                    <a:pt x="6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1" name="Freeform 2097"/>
            <p:cNvSpPr>
              <a:spLocks/>
            </p:cNvSpPr>
            <p:nvPr/>
          </p:nvSpPr>
          <p:spPr bwMode="auto">
            <a:xfrm>
              <a:off x="4283616" y="3054798"/>
              <a:ext cx="27788" cy="27788"/>
            </a:xfrm>
            <a:custGeom>
              <a:avLst/>
              <a:gdLst>
                <a:gd name="T0" fmla="*/ 2 w 8"/>
                <a:gd name="T1" fmla="*/ 1 h 8"/>
                <a:gd name="T2" fmla="*/ 1 w 8"/>
                <a:gd name="T3" fmla="*/ 6 h 8"/>
                <a:gd name="T4" fmla="*/ 6 w 8"/>
                <a:gd name="T5" fmla="*/ 6 h 8"/>
                <a:gd name="T6" fmla="*/ 7 w 8"/>
                <a:gd name="T7" fmla="*/ 2 h 8"/>
                <a:gd name="T8" fmla="*/ 2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2" y="1"/>
                  </a:moveTo>
                  <a:cubicBezTo>
                    <a:pt x="0" y="2"/>
                    <a:pt x="0" y="4"/>
                    <a:pt x="1" y="6"/>
                  </a:cubicBezTo>
                  <a:cubicBezTo>
                    <a:pt x="2" y="7"/>
                    <a:pt x="4" y="8"/>
                    <a:pt x="6" y="6"/>
                  </a:cubicBezTo>
                  <a:cubicBezTo>
                    <a:pt x="7" y="5"/>
                    <a:pt x="8" y="3"/>
                    <a:pt x="7" y="2"/>
                  </a:cubicBezTo>
                  <a:cubicBezTo>
                    <a:pt x="6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2" name="Freeform 2098"/>
            <p:cNvSpPr>
              <a:spLocks/>
            </p:cNvSpPr>
            <p:nvPr/>
          </p:nvSpPr>
          <p:spPr bwMode="auto">
            <a:xfrm>
              <a:off x="4304091" y="3044560"/>
              <a:ext cx="27788" cy="23400"/>
            </a:xfrm>
            <a:custGeom>
              <a:avLst/>
              <a:gdLst>
                <a:gd name="T0" fmla="*/ 4 w 8"/>
                <a:gd name="T1" fmla="*/ 0 h 7"/>
                <a:gd name="T2" fmla="*/ 2 w 8"/>
                <a:gd name="T3" fmla="*/ 1 h 7"/>
                <a:gd name="T4" fmla="*/ 0 w 8"/>
                <a:gd name="T5" fmla="*/ 2 h 7"/>
                <a:gd name="T6" fmla="*/ 1 w 8"/>
                <a:gd name="T7" fmla="*/ 5 h 7"/>
                <a:gd name="T8" fmla="*/ 3 w 8"/>
                <a:gd name="T9" fmla="*/ 6 h 7"/>
                <a:gd name="T10" fmla="*/ 3 w 8"/>
                <a:gd name="T11" fmla="*/ 7 h 7"/>
                <a:gd name="T12" fmla="*/ 4 w 8"/>
                <a:gd name="T13" fmla="*/ 7 h 7"/>
                <a:gd name="T14" fmla="*/ 4 w 8"/>
                <a:gd name="T15" fmla="*/ 6 h 7"/>
                <a:gd name="T16" fmla="*/ 6 w 8"/>
                <a:gd name="T17" fmla="*/ 5 h 7"/>
                <a:gd name="T18" fmla="*/ 7 w 8"/>
                <a:gd name="T19" fmla="*/ 2 h 7"/>
                <a:gd name="T20" fmla="*/ 4 w 8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7"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4" y="7"/>
                    <a:pt x="4" y="6"/>
                  </a:cubicBezTo>
                  <a:cubicBezTo>
                    <a:pt x="5" y="6"/>
                    <a:pt x="6" y="6"/>
                    <a:pt x="6" y="5"/>
                  </a:cubicBezTo>
                  <a:cubicBezTo>
                    <a:pt x="7" y="4"/>
                    <a:pt x="8" y="3"/>
                    <a:pt x="7" y="2"/>
                  </a:cubicBezTo>
                  <a:cubicBezTo>
                    <a:pt x="7" y="1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3" name="Freeform 2099"/>
            <p:cNvSpPr>
              <a:spLocks/>
            </p:cNvSpPr>
            <p:nvPr/>
          </p:nvSpPr>
          <p:spPr bwMode="auto">
            <a:xfrm>
              <a:off x="4317253" y="3062109"/>
              <a:ext cx="21937" cy="23400"/>
            </a:xfrm>
            <a:custGeom>
              <a:avLst/>
              <a:gdLst>
                <a:gd name="T0" fmla="*/ 6 w 6"/>
                <a:gd name="T1" fmla="*/ 1 h 7"/>
                <a:gd name="T2" fmla="*/ 6 w 6"/>
                <a:gd name="T3" fmla="*/ 1 h 7"/>
                <a:gd name="T4" fmla="*/ 5 w 6"/>
                <a:gd name="T5" fmla="*/ 0 h 7"/>
                <a:gd name="T6" fmla="*/ 4 w 6"/>
                <a:gd name="T7" fmla="*/ 0 h 7"/>
                <a:gd name="T8" fmla="*/ 2 w 6"/>
                <a:gd name="T9" fmla="*/ 0 h 7"/>
                <a:gd name="T10" fmla="*/ 1 w 6"/>
                <a:gd name="T11" fmla="*/ 2 h 7"/>
                <a:gd name="T12" fmla="*/ 0 w 6"/>
                <a:gd name="T13" fmla="*/ 2 h 7"/>
                <a:gd name="T14" fmla="*/ 0 w 6"/>
                <a:gd name="T15" fmla="*/ 3 h 7"/>
                <a:gd name="T16" fmla="*/ 1 w 6"/>
                <a:gd name="T17" fmla="*/ 5 h 7"/>
                <a:gd name="T18" fmla="*/ 4 w 6"/>
                <a:gd name="T19" fmla="*/ 7 h 7"/>
                <a:gd name="T20" fmla="*/ 6 w 6"/>
                <a:gd name="T21" fmla="*/ 5 h 7"/>
                <a:gd name="T22" fmla="*/ 6 w 6"/>
                <a:gd name="T23" fmla="*/ 2 h 7"/>
                <a:gd name="T24" fmla="*/ 6 w 6"/>
                <a:gd name="T2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7"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1" y="7"/>
                    <a:pt x="3" y="7"/>
                    <a:pt x="4" y="7"/>
                  </a:cubicBezTo>
                  <a:cubicBezTo>
                    <a:pt x="6" y="7"/>
                    <a:pt x="6" y="6"/>
                    <a:pt x="6" y="5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4" name="Freeform 2100"/>
            <p:cNvSpPr>
              <a:spLocks/>
            </p:cNvSpPr>
            <p:nvPr/>
          </p:nvSpPr>
          <p:spPr bwMode="auto">
            <a:xfrm>
              <a:off x="4339192" y="3062109"/>
              <a:ext cx="23400" cy="26325"/>
            </a:xfrm>
            <a:custGeom>
              <a:avLst/>
              <a:gdLst>
                <a:gd name="T0" fmla="*/ 5 w 7"/>
                <a:gd name="T1" fmla="*/ 1 h 8"/>
                <a:gd name="T2" fmla="*/ 1 w 7"/>
                <a:gd name="T3" fmla="*/ 1 h 8"/>
                <a:gd name="T4" fmla="*/ 1 w 7"/>
                <a:gd name="T5" fmla="*/ 2 h 8"/>
                <a:gd name="T6" fmla="*/ 0 w 7"/>
                <a:gd name="T7" fmla="*/ 5 h 8"/>
                <a:gd name="T8" fmla="*/ 2 w 7"/>
                <a:gd name="T9" fmla="*/ 7 h 8"/>
                <a:gd name="T10" fmla="*/ 6 w 7"/>
                <a:gd name="T11" fmla="*/ 6 h 8"/>
                <a:gd name="T12" fmla="*/ 7 w 7"/>
                <a:gd name="T13" fmla="*/ 3 h 8"/>
                <a:gd name="T14" fmla="*/ 5 w 7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5" y="1"/>
                  </a:moveTo>
                  <a:cubicBezTo>
                    <a:pt x="4" y="0"/>
                    <a:pt x="2" y="0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3" y="8"/>
                    <a:pt x="5" y="7"/>
                    <a:pt x="6" y="6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5" name="Freeform 2101"/>
            <p:cNvSpPr>
              <a:spLocks/>
            </p:cNvSpPr>
            <p:nvPr/>
          </p:nvSpPr>
          <p:spPr bwMode="auto">
            <a:xfrm>
              <a:off x="4349429" y="3040172"/>
              <a:ext cx="20475" cy="24863"/>
            </a:xfrm>
            <a:custGeom>
              <a:avLst/>
              <a:gdLst>
                <a:gd name="T0" fmla="*/ 3 w 6"/>
                <a:gd name="T1" fmla="*/ 0 h 7"/>
                <a:gd name="T2" fmla="*/ 0 w 6"/>
                <a:gd name="T3" fmla="*/ 3 h 7"/>
                <a:gd name="T4" fmla="*/ 0 w 6"/>
                <a:gd name="T5" fmla="*/ 5 h 7"/>
                <a:gd name="T6" fmla="*/ 2 w 6"/>
                <a:gd name="T7" fmla="*/ 7 h 7"/>
                <a:gd name="T8" fmla="*/ 5 w 6"/>
                <a:gd name="T9" fmla="*/ 7 h 7"/>
                <a:gd name="T10" fmla="*/ 6 w 6"/>
                <a:gd name="T11" fmla="*/ 3 h 7"/>
                <a:gd name="T12" fmla="*/ 3 w 6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1" y="6"/>
                    <a:pt x="1" y="6"/>
                    <a:pt x="2" y="7"/>
                  </a:cubicBezTo>
                  <a:cubicBezTo>
                    <a:pt x="3" y="7"/>
                    <a:pt x="4" y="7"/>
                    <a:pt x="5" y="7"/>
                  </a:cubicBezTo>
                  <a:cubicBezTo>
                    <a:pt x="6" y="6"/>
                    <a:pt x="6" y="5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6" name="Freeform 2102"/>
            <p:cNvSpPr>
              <a:spLocks/>
            </p:cNvSpPr>
            <p:nvPr/>
          </p:nvSpPr>
          <p:spPr bwMode="auto">
            <a:xfrm>
              <a:off x="4349429" y="3016771"/>
              <a:ext cx="23400" cy="23400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3 h 7"/>
                <a:gd name="T4" fmla="*/ 3 w 7"/>
                <a:gd name="T5" fmla="*/ 7 h 7"/>
                <a:gd name="T6" fmla="*/ 7 w 7"/>
                <a:gd name="T7" fmla="*/ 4 h 7"/>
                <a:gd name="T8" fmla="*/ 3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5" y="7"/>
                    <a:pt x="6" y="5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7" name="Freeform 2103"/>
            <p:cNvSpPr>
              <a:spLocks/>
            </p:cNvSpPr>
            <p:nvPr/>
          </p:nvSpPr>
          <p:spPr bwMode="auto">
            <a:xfrm>
              <a:off x="4349429" y="2991910"/>
              <a:ext cx="27788" cy="24863"/>
            </a:xfrm>
            <a:custGeom>
              <a:avLst/>
              <a:gdLst>
                <a:gd name="T0" fmla="*/ 6 w 8"/>
                <a:gd name="T1" fmla="*/ 1 h 7"/>
                <a:gd name="T2" fmla="*/ 4 w 8"/>
                <a:gd name="T3" fmla="*/ 0 h 7"/>
                <a:gd name="T4" fmla="*/ 1 w 8"/>
                <a:gd name="T5" fmla="*/ 2 h 7"/>
                <a:gd name="T6" fmla="*/ 3 w 8"/>
                <a:gd name="T7" fmla="*/ 7 h 7"/>
                <a:gd name="T8" fmla="*/ 8 w 8"/>
                <a:gd name="T9" fmla="*/ 5 h 7"/>
                <a:gd name="T10" fmla="*/ 8 w 8"/>
                <a:gd name="T11" fmla="*/ 3 h 7"/>
                <a:gd name="T12" fmla="*/ 6 w 8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6" y="1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5" y="7"/>
                    <a:pt x="7" y="6"/>
                    <a:pt x="8" y="5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7" y="2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8" name="Freeform 2104"/>
            <p:cNvSpPr>
              <a:spLocks/>
            </p:cNvSpPr>
            <p:nvPr/>
          </p:nvSpPr>
          <p:spPr bwMode="auto">
            <a:xfrm>
              <a:off x="4366979" y="2974359"/>
              <a:ext cx="23400" cy="24863"/>
            </a:xfrm>
            <a:custGeom>
              <a:avLst/>
              <a:gdLst>
                <a:gd name="T0" fmla="*/ 6 w 7"/>
                <a:gd name="T1" fmla="*/ 0 h 7"/>
                <a:gd name="T2" fmla="*/ 2 w 7"/>
                <a:gd name="T3" fmla="*/ 1 h 7"/>
                <a:gd name="T4" fmla="*/ 0 w 7"/>
                <a:gd name="T5" fmla="*/ 3 h 7"/>
                <a:gd name="T6" fmla="*/ 1 w 7"/>
                <a:gd name="T7" fmla="*/ 6 h 7"/>
                <a:gd name="T8" fmla="*/ 4 w 7"/>
                <a:gd name="T9" fmla="*/ 7 h 7"/>
                <a:gd name="T10" fmla="*/ 5 w 7"/>
                <a:gd name="T11" fmla="*/ 7 h 7"/>
                <a:gd name="T12" fmla="*/ 7 w 7"/>
                <a:gd name="T13" fmla="*/ 5 h 7"/>
                <a:gd name="T14" fmla="*/ 7 w 7"/>
                <a:gd name="T15" fmla="*/ 3 h 7"/>
                <a:gd name="T16" fmla="*/ 6 w 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0"/>
                  </a:move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6"/>
                    <a:pt x="3" y="7"/>
                    <a:pt x="4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6" y="6"/>
                    <a:pt x="6" y="6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7" y="1"/>
                    <a:pt x="6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9" name="Freeform 2105"/>
            <p:cNvSpPr>
              <a:spLocks/>
            </p:cNvSpPr>
            <p:nvPr/>
          </p:nvSpPr>
          <p:spPr bwMode="auto">
            <a:xfrm>
              <a:off x="4390380" y="2971434"/>
              <a:ext cx="27788" cy="27788"/>
            </a:xfrm>
            <a:custGeom>
              <a:avLst/>
              <a:gdLst>
                <a:gd name="T0" fmla="*/ 4 w 8"/>
                <a:gd name="T1" fmla="*/ 1 h 8"/>
                <a:gd name="T2" fmla="*/ 1 w 8"/>
                <a:gd name="T3" fmla="*/ 1 h 8"/>
                <a:gd name="T4" fmla="*/ 0 w 8"/>
                <a:gd name="T5" fmla="*/ 4 h 8"/>
                <a:gd name="T6" fmla="*/ 1 w 8"/>
                <a:gd name="T7" fmla="*/ 6 h 8"/>
                <a:gd name="T8" fmla="*/ 3 w 8"/>
                <a:gd name="T9" fmla="*/ 7 h 8"/>
                <a:gd name="T10" fmla="*/ 7 w 8"/>
                <a:gd name="T11" fmla="*/ 5 h 8"/>
                <a:gd name="T12" fmla="*/ 4 w 8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4" y="1"/>
                  </a:moveTo>
                  <a:cubicBezTo>
                    <a:pt x="3" y="0"/>
                    <a:pt x="2" y="1"/>
                    <a:pt x="1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5" y="8"/>
                    <a:pt x="6" y="7"/>
                    <a:pt x="7" y="5"/>
                  </a:cubicBezTo>
                  <a:cubicBezTo>
                    <a:pt x="8" y="3"/>
                    <a:pt x="7" y="1"/>
                    <a:pt x="4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0" name="Freeform 2106"/>
            <p:cNvSpPr>
              <a:spLocks/>
            </p:cNvSpPr>
            <p:nvPr/>
          </p:nvSpPr>
          <p:spPr bwMode="auto">
            <a:xfrm>
              <a:off x="4410854" y="2978747"/>
              <a:ext cx="27788" cy="27788"/>
            </a:xfrm>
            <a:custGeom>
              <a:avLst/>
              <a:gdLst>
                <a:gd name="T0" fmla="*/ 5 w 8"/>
                <a:gd name="T1" fmla="*/ 1 h 8"/>
                <a:gd name="T2" fmla="*/ 1 w 8"/>
                <a:gd name="T3" fmla="*/ 3 h 8"/>
                <a:gd name="T4" fmla="*/ 4 w 8"/>
                <a:gd name="T5" fmla="*/ 7 h 8"/>
                <a:gd name="T6" fmla="*/ 8 w 8"/>
                <a:gd name="T7" fmla="*/ 5 h 8"/>
                <a:gd name="T8" fmla="*/ 5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5" y="1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5"/>
                    <a:pt x="1" y="7"/>
                    <a:pt x="4" y="7"/>
                  </a:cubicBezTo>
                  <a:cubicBezTo>
                    <a:pt x="6" y="8"/>
                    <a:pt x="8" y="7"/>
                    <a:pt x="8" y="5"/>
                  </a:cubicBezTo>
                  <a:cubicBezTo>
                    <a:pt x="8" y="3"/>
                    <a:pt x="7" y="1"/>
                    <a:pt x="5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1" name="Freeform 2107"/>
            <p:cNvSpPr>
              <a:spLocks/>
            </p:cNvSpPr>
            <p:nvPr/>
          </p:nvSpPr>
          <p:spPr bwMode="auto">
            <a:xfrm>
              <a:off x="4435718" y="2981671"/>
              <a:ext cx="27788" cy="24863"/>
            </a:xfrm>
            <a:custGeom>
              <a:avLst/>
              <a:gdLst>
                <a:gd name="T0" fmla="*/ 4 w 8"/>
                <a:gd name="T1" fmla="*/ 0 h 7"/>
                <a:gd name="T2" fmla="*/ 1 w 8"/>
                <a:gd name="T3" fmla="*/ 4 h 7"/>
                <a:gd name="T4" fmla="*/ 4 w 8"/>
                <a:gd name="T5" fmla="*/ 7 h 7"/>
                <a:gd name="T6" fmla="*/ 8 w 8"/>
                <a:gd name="T7" fmla="*/ 3 h 7"/>
                <a:gd name="T8" fmla="*/ 4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4" y="0"/>
                  </a:moveTo>
                  <a:cubicBezTo>
                    <a:pt x="3" y="0"/>
                    <a:pt x="1" y="2"/>
                    <a:pt x="1" y="4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7" y="7"/>
                    <a:pt x="8" y="5"/>
                    <a:pt x="8" y="3"/>
                  </a:cubicBezTo>
                  <a:cubicBezTo>
                    <a:pt x="7" y="1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2" name="Freeform 2108"/>
            <p:cNvSpPr>
              <a:spLocks/>
            </p:cNvSpPr>
            <p:nvPr/>
          </p:nvSpPr>
          <p:spPr bwMode="auto">
            <a:xfrm>
              <a:off x="4459118" y="2978747"/>
              <a:ext cx="27788" cy="23400"/>
            </a:xfrm>
            <a:custGeom>
              <a:avLst/>
              <a:gdLst>
                <a:gd name="T0" fmla="*/ 3 w 8"/>
                <a:gd name="T1" fmla="*/ 0 h 7"/>
                <a:gd name="T2" fmla="*/ 1 w 8"/>
                <a:gd name="T3" fmla="*/ 4 h 7"/>
                <a:gd name="T4" fmla="*/ 5 w 8"/>
                <a:gd name="T5" fmla="*/ 7 h 7"/>
                <a:gd name="T6" fmla="*/ 7 w 8"/>
                <a:gd name="T7" fmla="*/ 2 h 7"/>
                <a:gd name="T8" fmla="*/ 3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1" y="1"/>
                    <a:pt x="0" y="2"/>
                    <a:pt x="1" y="4"/>
                  </a:cubicBezTo>
                  <a:cubicBezTo>
                    <a:pt x="1" y="6"/>
                    <a:pt x="3" y="7"/>
                    <a:pt x="5" y="7"/>
                  </a:cubicBezTo>
                  <a:cubicBezTo>
                    <a:pt x="7" y="6"/>
                    <a:pt x="8" y="4"/>
                    <a:pt x="7" y="2"/>
                  </a:cubicBezTo>
                  <a:cubicBezTo>
                    <a:pt x="7" y="1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3" name="Freeform 2109"/>
            <p:cNvSpPr>
              <a:spLocks/>
            </p:cNvSpPr>
            <p:nvPr/>
          </p:nvSpPr>
          <p:spPr bwMode="auto">
            <a:xfrm>
              <a:off x="4483981" y="2971434"/>
              <a:ext cx="23400" cy="24863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4 h 7"/>
                <a:gd name="T4" fmla="*/ 5 w 7"/>
                <a:gd name="T5" fmla="*/ 7 h 7"/>
                <a:gd name="T6" fmla="*/ 7 w 7"/>
                <a:gd name="T7" fmla="*/ 3 h 7"/>
                <a:gd name="T8" fmla="*/ 3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1" y="6"/>
                    <a:pt x="3" y="7"/>
                    <a:pt x="5" y="7"/>
                  </a:cubicBezTo>
                  <a:cubicBezTo>
                    <a:pt x="6" y="6"/>
                    <a:pt x="7" y="5"/>
                    <a:pt x="7" y="3"/>
                  </a:cubicBezTo>
                  <a:cubicBezTo>
                    <a:pt x="7" y="1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4" name="Freeform 2110"/>
            <p:cNvSpPr>
              <a:spLocks/>
            </p:cNvSpPr>
            <p:nvPr/>
          </p:nvSpPr>
          <p:spPr bwMode="auto">
            <a:xfrm>
              <a:off x="4507380" y="2971434"/>
              <a:ext cx="24863" cy="24863"/>
            </a:xfrm>
            <a:custGeom>
              <a:avLst/>
              <a:gdLst>
                <a:gd name="T0" fmla="*/ 5 w 7"/>
                <a:gd name="T1" fmla="*/ 1 h 7"/>
                <a:gd name="T2" fmla="*/ 1 w 7"/>
                <a:gd name="T3" fmla="*/ 1 h 7"/>
                <a:gd name="T4" fmla="*/ 0 w 7"/>
                <a:gd name="T5" fmla="*/ 3 h 7"/>
                <a:gd name="T6" fmla="*/ 1 w 7"/>
                <a:gd name="T7" fmla="*/ 5 h 7"/>
                <a:gd name="T8" fmla="*/ 2 w 7"/>
                <a:gd name="T9" fmla="*/ 7 h 7"/>
                <a:gd name="T10" fmla="*/ 6 w 7"/>
                <a:gd name="T11" fmla="*/ 6 h 7"/>
                <a:gd name="T12" fmla="*/ 7 w 7"/>
                <a:gd name="T13" fmla="*/ 4 h 7"/>
                <a:gd name="T14" fmla="*/ 5 w 7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5" y="1"/>
                  </a:moveTo>
                  <a:cubicBezTo>
                    <a:pt x="4" y="0"/>
                    <a:pt x="2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1" y="5"/>
                    <a:pt x="1" y="5"/>
                  </a:cubicBezTo>
                  <a:cubicBezTo>
                    <a:pt x="1" y="6"/>
                    <a:pt x="2" y="7"/>
                    <a:pt x="2" y="7"/>
                  </a:cubicBezTo>
                  <a:cubicBezTo>
                    <a:pt x="2" y="7"/>
                    <a:pt x="4" y="7"/>
                    <a:pt x="6" y="6"/>
                  </a:cubicBezTo>
                  <a:cubicBezTo>
                    <a:pt x="7" y="6"/>
                    <a:pt x="7" y="5"/>
                    <a:pt x="7" y="4"/>
                  </a:cubicBezTo>
                  <a:cubicBezTo>
                    <a:pt x="7" y="3"/>
                    <a:pt x="7" y="2"/>
                    <a:pt x="5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5" name="Freeform 2111"/>
            <p:cNvSpPr>
              <a:spLocks/>
            </p:cNvSpPr>
            <p:nvPr/>
          </p:nvSpPr>
          <p:spPr bwMode="auto">
            <a:xfrm>
              <a:off x="4522006" y="2988984"/>
              <a:ext cx="23400" cy="27788"/>
            </a:xfrm>
            <a:custGeom>
              <a:avLst/>
              <a:gdLst>
                <a:gd name="T0" fmla="*/ 2 w 7"/>
                <a:gd name="T1" fmla="*/ 1 h 8"/>
                <a:gd name="T2" fmla="*/ 0 w 7"/>
                <a:gd name="T3" fmla="*/ 6 h 8"/>
                <a:gd name="T4" fmla="*/ 5 w 7"/>
                <a:gd name="T5" fmla="*/ 7 h 8"/>
                <a:gd name="T6" fmla="*/ 7 w 7"/>
                <a:gd name="T7" fmla="*/ 3 h 8"/>
                <a:gd name="T8" fmla="*/ 2 w 7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2" y="1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1" y="7"/>
                    <a:pt x="3" y="8"/>
                    <a:pt x="5" y="7"/>
                  </a:cubicBezTo>
                  <a:cubicBezTo>
                    <a:pt x="7" y="7"/>
                    <a:pt x="7" y="5"/>
                    <a:pt x="7" y="3"/>
                  </a:cubicBezTo>
                  <a:cubicBezTo>
                    <a:pt x="6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6" name="Freeform 2112"/>
            <p:cNvSpPr>
              <a:spLocks/>
            </p:cNvSpPr>
            <p:nvPr/>
          </p:nvSpPr>
          <p:spPr bwMode="auto">
            <a:xfrm>
              <a:off x="4529319" y="3012384"/>
              <a:ext cx="27788" cy="27788"/>
            </a:xfrm>
            <a:custGeom>
              <a:avLst/>
              <a:gdLst>
                <a:gd name="T0" fmla="*/ 3 w 8"/>
                <a:gd name="T1" fmla="*/ 0 h 8"/>
                <a:gd name="T2" fmla="*/ 1 w 8"/>
                <a:gd name="T3" fmla="*/ 5 h 8"/>
                <a:gd name="T4" fmla="*/ 5 w 8"/>
                <a:gd name="T5" fmla="*/ 7 h 8"/>
                <a:gd name="T6" fmla="*/ 7 w 8"/>
                <a:gd name="T7" fmla="*/ 3 h 8"/>
                <a:gd name="T8" fmla="*/ 3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3" y="0"/>
                  </a:moveTo>
                  <a:cubicBezTo>
                    <a:pt x="1" y="1"/>
                    <a:pt x="0" y="3"/>
                    <a:pt x="1" y="5"/>
                  </a:cubicBezTo>
                  <a:cubicBezTo>
                    <a:pt x="1" y="7"/>
                    <a:pt x="4" y="8"/>
                    <a:pt x="5" y="7"/>
                  </a:cubicBezTo>
                  <a:cubicBezTo>
                    <a:pt x="7" y="6"/>
                    <a:pt x="8" y="4"/>
                    <a:pt x="7" y="3"/>
                  </a:cubicBezTo>
                  <a:cubicBezTo>
                    <a:pt x="7" y="1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7" name="Freeform 2113"/>
            <p:cNvSpPr>
              <a:spLocks/>
            </p:cNvSpPr>
            <p:nvPr/>
          </p:nvSpPr>
          <p:spPr bwMode="auto">
            <a:xfrm>
              <a:off x="4539556" y="3037247"/>
              <a:ext cx="23400" cy="27788"/>
            </a:xfrm>
            <a:custGeom>
              <a:avLst/>
              <a:gdLst>
                <a:gd name="T0" fmla="*/ 6 w 7"/>
                <a:gd name="T1" fmla="*/ 1 h 8"/>
                <a:gd name="T2" fmla="*/ 6 w 7"/>
                <a:gd name="T3" fmla="*/ 0 h 8"/>
                <a:gd name="T4" fmla="*/ 5 w 7"/>
                <a:gd name="T5" fmla="*/ 0 h 8"/>
                <a:gd name="T6" fmla="*/ 2 w 7"/>
                <a:gd name="T7" fmla="*/ 0 h 8"/>
                <a:gd name="T8" fmla="*/ 1 w 7"/>
                <a:gd name="T9" fmla="*/ 2 h 8"/>
                <a:gd name="T10" fmla="*/ 1 w 7"/>
                <a:gd name="T11" fmla="*/ 3 h 8"/>
                <a:gd name="T12" fmla="*/ 1 w 7"/>
                <a:gd name="T13" fmla="*/ 4 h 8"/>
                <a:gd name="T14" fmla="*/ 1 w 7"/>
                <a:gd name="T15" fmla="*/ 5 h 8"/>
                <a:gd name="T16" fmla="*/ 1 w 7"/>
                <a:gd name="T17" fmla="*/ 5 h 8"/>
                <a:gd name="T18" fmla="*/ 1 w 7"/>
                <a:gd name="T19" fmla="*/ 5 h 8"/>
                <a:gd name="T20" fmla="*/ 2 w 7"/>
                <a:gd name="T21" fmla="*/ 6 h 8"/>
                <a:gd name="T22" fmla="*/ 2 w 7"/>
                <a:gd name="T23" fmla="*/ 7 h 8"/>
                <a:gd name="T24" fmla="*/ 2 w 7"/>
                <a:gd name="T25" fmla="*/ 7 h 8"/>
                <a:gd name="T26" fmla="*/ 5 w 7"/>
                <a:gd name="T27" fmla="*/ 6 h 8"/>
                <a:gd name="T28" fmla="*/ 7 w 7"/>
                <a:gd name="T29" fmla="*/ 4 h 8"/>
                <a:gd name="T30" fmla="*/ 7 w 7"/>
                <a:gd name="T31" fmla="*/ 3 h 8"/>
                <a:gd name="T32" fmla="*/ 7 w 7"/>
                <a:gd name="T33" fmla="*/ 1 h 8"/>
                <a:gd name="T34" fmla="*/ 6 w 7"/>
                <a:gd name="T3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" h="8">
                  <a:moveTo>
                    <a:pt x="6" y="1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4" y="8"/>
                    <a:pt x="5" y="6"/>
                  </a:cubicBezTo>
                  <a:cubicBezTo>
                    <a:pt x="6" y="5"/>
                    <a:pt x="6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2"/>
                    <a:pt x="7" y="1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8" name="Freeform 2114"/>
            <p:cNvSpPr>
              <a:spLocks/>
            </p:cNvSpPr>
            <p:nvPr/>
          </p:nvSpPr>
          <p:spPr bwMode="auto">
            <a:xfrm>
              <a:off x="4542481" y="3047485"/>
              <a:ext cx="24863" cy="40951"/>
            </a:xfrm>
            <a:custGeom>
              <a:avLst/>
              <a:gdLst>
                <a:gd name="T0" fmla="*/ 4 w 7"/>
                <a:gd name="T1" fmla="*/ 3 h 12"/>
                <a:gd name="T2" fmla="*/ 1 w 7"/>
                <a:gd name="T3" fmla="*/ 8 h 12"/>
                <a:gd name="T4" fmla="*/ 1 w 7"/>
                <a:gd name="T5" fmla="*/ 11 h 12"/>
                <a:gd name="T6" fmla="*/ 2 w 7"/>
                <a:gd name="T7" fmla="*/ 11 h 12"/>
                <a:gd name="T8" fmla="*/ 4 w 7"/>
                <a:gd name="T9" fmla="*/ 9 h 12"/>
                <a:gd name="T10" fmla="*/ 6 w 7"/>
                <a:gd name="T11" fmla="*/ 3 h 12"/>
                <a:gd name="T12" fmla="*/ 6 w 7"/>
                <a:gd name="T13" fmla="*/ 1 h 12"/>
                <a:gd name="T14" fmla="*/ 7 w 7"/>
                <a:gd name="T15" fmla="*/ 0 h 12"/>
                <a:gd name="T16" fmla="*/ 6 w 7"/>
                <a:gd name="T17" fmla="*/ 1 h 12"/>
                <a:gd name="T18" fmla="*/ 4 w 7"/>
                <a:gd name="T1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2">
                  <a:moveTo>
                    <a:pt x="4" y="3"/>
                  </a:moveTo>
                  <a:cubicBezTo>
                    <a:pt x="3" y="4"/>
                    <a:pt x="1" y="6"/>
                    <a:pt x="1" y="8"/>
                  </a:cubicBezTo>
                  <a:cubicBezTo>
                    <a:pt x="0" y="10"/>
                    <a:pt x="0" y="11"/>
                    <a:pt x="1" y="11"/>
                  </a:cubicBezTo>
                  <a:cubicBezTo>
                    <a:pt x="1" y="12"/>
                    <a:pt x="1" y="11"/>
                    <a:pt x="2" y="11"/>
                  </a:cubicBezTo>
                  <a:cubicBezTo>
                    <a:pt x="3" y="11"/>
                    <a:pt x="4" y="10"/>
                    <a:pt x="4" y="9"/>
                  </a:cubicBezTo>
                  <a:cubicBezTo>
                    <a:pt x="5" y="7"/>
                    <a:pt x="5" y="4"/>
                    <a:pt x="6" y="3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5" y="2"/>
                    <a:pt x="5" y="2"/>
                    <a:pt x="4" y="3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9" name="Freeform 2115"/>
            <p:cNvSpPr>
              <a:spLocks/>
            </p:cNvSpPr>
            <p:nvPr/>
          </p:nvSpPr>
          <p:spPr bwMode="auto">
            <a:xfrm>
              <a:off x="4567344" y="304748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0" name="Freeform 2116"/>
            <p:cNvSpPr>
              <a:spLocks/>
            </p:cNvSpPr>
            <p:nvPr/>
          </p:nvSpPr>
          <p:spPr bwMode="auto">
            <a:xfrm>
              <a:off x="4557106" y="3047485"/>
              <a:ext cx="13163" cy="45338"/>
            </a:xfrm>
            <a:custGeom>
              <a:avLst/>
              <a:gdLst>
                <a:gd name="T0" fmla="*/ 3 w 4"/>
                <a:gd name="T1" fmla="*/ 1 h 13"/>
                <a:gd name="T2" fmla="*/ 3 w 4"/>
                <a:gd name="T3" fmla="*/ 0 h 13"/>
                <a:gd name="T4" fmla="*/ 2 w 4"/>
                <a:gd name="T5" fmla="*/ 2 h 13"/>
                <a:gd name="T6" fmla="*/ 1 w 4"/>
                <a:gd name="T7" fmla="*/ 7 h 13"/>
                <a:gd name="T8" fmla="*/ 0 w 4"/>
                <a:gd name="T9" fmla="*/ 9 h 13"/>
                <a:gd name="T10" fmla="*/ 0 w 4"/>
                <a:gd name="T11" fmla="*/ 10 h 13"/>
                <a:gd name="T12" fmla="*/ 1 w 4"/>
                <a:gd name="T13" fmla="*/ 12 h 13"/>
                <a:gd name="T14" fmla="*/ 2 w 4"/>
                <a:gd name="T15" fmla="*/ 13 h 13"/>
                <a:gd name="T16" fmla="*/ 4 w 4"/>
                <a:gd name="T17" fmla="*/ 9 h 13"/>
                <a:gd name="T18" fmla="*/ 4 w 4"/>
                <a:gd name="T19" fmla="*/ 6 h 13"/>
                <a:gd name="T20" fmla="*/ 4 w 4"/>
                <a:gd name="T21" fmla="*/ 4 h 13"/>
                <a:gd name="T22" fmla="*/ 3 w 4"/>
                <a:gd name="T2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13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1"/>
                    <a:pt x="2" y="2"/>
                  </a:cubicBezTo>
                  <a:cubicBezTo>
                    <a:pt x="2" y="3"/>
                    <a:pt x="2" y="5"/>
                    <a:pt x="1" y="7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2"/>
                    <a:pt x="2" y="13"/>
                    <a:pt x="2" y="13"/>
                  </a:cubicBezTo>
                  <a:cubicBezTo>
                    <a:pt x="2" y="12"/>
                    <a:pt x="3" y="11"/>
                    <a:pt x="4" y="9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4" y="5"/>
                    <a:pt x="4" y="5"/>
                    <a:pt x="4" y="4"/>
                  </a:cubicBezTo>
                  <a:cubicBezTo>
                    <a:pt x="3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1" name="Freeform 2117"/>
            <p:cNvSpPr>
              <a:spLocks/>
            </p:cNvSpPr>
            <p:nvPr/>
          </p:nvSpPr>
          <p:spPr bwMode="auto">
            <a:xfrm>
              <a:off x="4567344" y="3044560"/>
              <a:ext cx="23400" cy="23400"/>
            </a:xfrm>
            <a:custGeom>
              <a:avLst/>
              <a:gdLst>
                <a:gd name="T0" fmla="*/ 5 w 7"/>
                <a:gd name="T1" fmla="*/ 0 h 7"/>
                <a:gd name="T2" fmla="*/ 4 w 7"/>
                <a:gd name="T3" fmla="*/ 0 h 7"/>
                <a:gd name="T4" fmla="*/ 3 w 7"/>
                <a:gd name="T5" fmla="*/ 0 h 7"/>
                <a:gd name="T6" fmla="*/ 1 w 7"/>
                <a:gd name="T7" fmla="*/ 1 h 7"/>
                <a:gd name="T8" fmla="*/ 0 w 7"/>
                <a:gd name="T9" fmla="*/ 1 h 7"/>
                <a:gd name="T10" fmla="*/ 0 w 7"/>
                <a:gd name="T11" fmla="*/ 2 h 7"/>
                <a:gd name="T12" fmla="*/ 1 w 7"/>
                <a:gd name="T13" fmla="*/ 5 h 7"/>
                <a:gd name="T14" fmla="*/ 1 w 7"/>
                <a:gd name="T15" fmla="*/ 7 h 7"/>
                <a:gd name="T16" fmla="*/ 3 w 7"/>
                <a:gd name="T17" fmla="*/ 7 h 7"/>
                <a:gd name="T18" fmla="*/ 3 w 7"/>
                <a:gd name="T19" fmla="*/ 6 h 7"/>
                <a:gd name="T20" fmla="*/ 4 w 7"/>
                <a:gd name="T21" fmla="*/ 6 h 7"/>
                <a:gd name="T22" fmla="*/ 4 w 7"/>
                <a:gd name="T23" fmla="*/ 7 h 7"/>
                <a:gd name="T24" fmla="*/ 7 w 7"/>
                <a:gd name="T25" fmla="*/ 3 h 7"/>
                <a:gd name="T26" fmla="*/ 6 w 7"/>
                <a:gd name="T27" fmla="*/ 1 h 7"/>
                <a:gd name="T28" fmla="*/ 5 w 7"/>
                <a:gd name="T2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7"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6"/>
                    <a:pt x="7" y="5"/>
                    <a:pt x="7" y="3"/>
                  </a:cubicBezTo>
                  <a:cubicBezTo>
                    <a:pt x="7" y="2"/>
                    <a:pt x="7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2" name="Freeform 2118"/>
            <p:cNvSpPr>
              <a:spLocks/>
            </p:cNvSpPr>
            <p:nvPr/>
          </p:nvSpPr>
          <p:spPr bwMode="auto">
            <a:xfrm>
              <a:off x="4590744" y="3044560"/>
              <a:ext cx="24863" cy="23400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3 h 7"/>
                <a:gd name="T4" fmla="*/ 3 w 7"/>
                <a:gd name="T5" fmla="*/ 7 h 7"/>
                <a:gd name="T6" fmla="*/ 7 w 7"/>
                <a:gd name="T7" fmla="*/ 4 h 7"/>
                <a:gd name="T8" fmla="*/ 4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5" y="7"/>
                    <a:pt x="7" y="5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3" name="Freeform 2119"/>
            <p:cNvSpPr>
              <a:spLocks/>
            </p:cNvSpPr>
            <p:nvPr/>
          </p:nvSpPr>
          <p:spPr bwMode="auto">
            <a:xfrm>
              <a:off x="4615607" y="3044560"/>
              <a:ext cx="23400" cy="23400"/>
            </a:xfrm>
            <a:custGeom>
              <a:avLst/>
              <a:gdLst>
                <a:gd name="T0" fmla="*/ 5 w 7"/>
                <a:gd name="T1" fmla="*/ 0 h 7"/>
                <a:gd name="T2" fmla="*/ 3 w 7"/>
                <a:gd name="T3" fmla="*/ 0 h 7"/>
                <a:gd name="T4" fmla="*/ 2 w 7"/>
                <a:gd name="T5" fmla="*/ 0 h 7"/>
                <a:gd name="T6" fmla="*/ 0 w 7"/>
                <a:gd name="T7" fmla="*/ 4 h 7"/>
                <a:gd name="T8" fmla="*/ 1 w 7"/>
                <a:gd name="T9" fmla="*/ 6 h 7"/>
                <a:gd name="T10" fmla="*/ 5 w 7"/>
                <a:gd name="T11" fmla="*/ 6 h 7"/>
                <a:gd name="T12" fmla="*/ 7 w 7"/>
                <a:gd name="T13" fmla="*/ 4 h 7"/>
                <a:gd name="T14" fmla="*/ 7 w 7"/>
                <a:gd name="T15" fmla="*/ 2 h 7"/>
                <a:gd name="T16" fmla="*/ 5 w 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5" y="0"/>
                  </a:move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2" y="6"/>
                    <a:pt x="4" y="7"/>
                    <a:pt x="5" y="6"/>
                  </a:cubicBezTo>
                  <a:cubicBezTo>
                    <a:pt x="6" y="5"/>
                    <a:pt x="6" y="5"/>
                    <a:pt x="7" y="4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4" name="Freeform 2120"/>
            <p:cNvSpPr>
              <a:spLocks/>
            </p:cNvSpPr>
            <p:nvPr/>
          </p:nvSpPr>
          <p:spPr bwMode="auto">
            <a:xfrm>
              <a:off x="4622919" y="3019697"/>
              <a:ext cx="23400" cy="24863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4 h 7"/>
                <a:gd name="T4" fmla="*/ 1 w 7"/>
                <a:gd name="T5" fmla="*/ 6 h 7"/>
                <a:gd name="T6" fmla="*/ 3 w 7"/>
                <a:gd name="T7" fmla="*/ 7 h 7"/>
                <a:gd name="T8" fmla="*/ 6 w 7"/>
                <a:gd name="T9" fmla="*/ 6 h 7"/>
                <a:gd name="T10" fmla="*/ 7 w 7"/>
                <a:gd name="T11" fmla="*/ 4 h 7"/>
                <a:gd name="T12" fmla="*/ 4 w 7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7" y="6"/>
                    <a:pt x="7" y="4"/>
                    <a:pt x="7" y="4"/>
                  </a:cubicBezTo>
                  <a:cubicBezTo>
                    <a:pt x="7" y="2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5" name="Freeform 2121"/>
            <p:cNvSpPr>
              <a:spLocks/>
            </p:cNvSpPr>
            <p:nvPr/>
          </p:nvSpPr>
          <p:spPr bwMode="auto">
            <a:xfrm>
              <a:off x="4622919" y="2996297"/>
              <a:ext cx="23400" cy="23400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4 h 7"/>
                <a:gd name="T4" fmla="*/ 4 w 7"/>
                <a:gd name="T5" fmla="*/ 7 h 7"/>
                <a:gd name="T6" fmla="*/ 7 w 7"/>
                <a:gd name="T7" fmla="*/ 3 h 7"/>
                <a:gd name="T8" fmla="*/ 3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5" y="7"/>
                    <a:pt x="7" y="5"/>
                    <a:pt x="7" y="3"/>
                  </a:cubicBezTo>
                  <a:cubicBezTo>
                    <a:pt x="7" y="1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6" name="Freeform 2122"/>
            <p:cNvSpPr>
              <a:spLocks/>
            </p:cNvSpPr>
            <p:nvPr/>
          </p:nvSpPr>
          <p:spPr bwMode="auto">
            <a:xfrm>
              <a:off x="4618531" y="2971434"/>
              <a:ext cx="24863" cy="24863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4 h 7"/>
                <a:gd name="T4" fmla="*/ 4 w 7"/>
                <a:gd name="T5" fmla="*/ 7 h 7"/>
                <a:gd name="T6" fmla="*/ 7 w 7"/>
                <a:gd name="T7" fmla="*/ 3 h 7"/>
                <a:gd name="T8" fmla="*/ 3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6" y="7"/>
                    <a:pt x="7" y="5"/>
                    <a:pt x="7" y="3"/>
                  </a:cubicBezTo>
                  <a:cubicBezTo>
                    <a:pt x="7" y="1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7" name="Freeform 2123"/>
            <p:cNvSpPr>
              <a:spLocks/>
            </p:cNvSpPr>
            <p:nvPr/>
          </p:nvSpPr>
          <p:spPr bwMode="auto">
            <a:xfrm>
              <a:off x="4611219" y="2946571"/>
              <a:ext cx="27788" cy="27788"/>
            </a:xfrm>
            <a:custGeom>
              <a:avLst/>
              <a:gdLst>
                <a:gd name="T0" fmla="*/ 3 w 8"/>
                <a:gd name="T1" fmla="*/ 1 h 8"/>
                <a:gd name="T2" fmla="*/ 1 w 8"/>
                <a:gd name="T3" fmla="*/ 5 h 8"/>
                <a:gd name="T4" fmla="*/ 5 w 8"/>
                <a:gd name="T5" fmla="*/ 7 h 8"/>
                <a:gd name="T6" fmla="*/ 8 w 8"/>
                <a:gd name="T7" fmla="*/ 3 h 8"/>
                <a:gd name="T8" fmla="*/ 3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3" y="1"/>
                  </a:moveTo>
                  <a:cubicBezTo>
                    <a:pt x="1" y="1"/>
                    <a:pt x="0" y="3"/>
                    <a:pt x="1" y="5"/>
                  </a:cubicBezTo>
                  <a:cubicBezTo>
                    <a:pt x="1" y="6"/>
                    <a:pt x="3" y="8"/>
                    <a:pt x="5" y="7"/>
                  </a:cubicBezTo>
                  <a:cubicBezTo>
                    <a:pt x="7" y="7"/>
                    <a:pt x="8" y="5"/>
                    <a:pt x="8" y="3"/>
                  </a:cubicBezTo>
                  <a:cubicBezTo>
                    <a:pt x="7" y="1"/>
                    <a:pt x="5" y="0"/>
                    <a:pt x="3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8" name="Freeform 2124"/>
            <p:cNvSpPr>
              <a:spLocks/>
            </p:cNvSpPr>
            <p:nvPr/>
          </p:nvSpPr>
          <p:spPr bwMode="auto">
            <a:xfrm>
              <a:off x="4608294" y="2923171"/>
              <a:ext cx="24863" cy="27788"/>
            </a:xfrm>
            <a:custGeom>
              <a:avLst/>
              <a:gdLst>
                <a:gd name="T0" fmla="*/ 2 w 7"/>
                <a:gd name="T1" fmla="*/ 1 h 8"/>
                <a:gd name="T2" fmla="*/ 0 w 7"/>
                <a:gd name="T3" fmla="*/ 5 h 8"/>
                <a:gd name="T4" fmla="*/ 4 w 7"/>
                <a:gd name="T5" fmla="*/ 8 h 8"/>
                <a:gd name="T6" fmla="*/ 7 w 7"/>
                <a:gd name="T7" fmla="*/ 3 h 8"/>
                <a:gd name="T8" fmla="*/ 2 w 7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2" y="1"/>
                  </a:moveTo>
                  <a:cubicBezTo>
                    <a:pt x="0" y="2"/>
                    <a:pt x="0" y="4"/>
                    <a:pt x="0" y="5"/>
                  </a:cubicBezTo>
                  <a:cubicBezTo>
                    <a:pt x="1" y="7"/>
                    <a:pt x="2" y="8"/>
                    <a:pt x="4" y="8"/>
                  </a:cubicBezTo>
                  <a:cubicBezTo>
                    <a:pt x="6" y="7"/>
                    <a:pt x="7" y="5"/>
                    <a:pt x="7" y="3"/>
                  </a:cubicBezTo>
                  <a:cubicBezTo>
                    <a:pt x="6" y="1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9" name="Freeform 2125"/>
            <p:cNvSpPr>
              <a:spLocks/>
            </p:cNvSpPr>
            <p:nvPr/>
          </p:nvSpPr>
          <p:spPr bwMode="auto">
            <a:xfrm>
              <a:off x="4598057" y="2902696"/>
              <a:ext cx="27788" cy="27788"/>
            </a:xfrm>
            <a:custGeom>
              <a:avLst/>
              <a:gdLst>
                <a:gd name="T0" fmla="*/ 2 w 8"/>
                <a:gd name="T1" fmla="*/ 1 h 8"/>
                <a:gd name="T2" fmla="*/ 1 w 8"/>
                <a:gd name="T3" fmla="*/ 5 h 8"/>
                <a:gd name="T4" fmla="*/ 5 w 8"/>
                <a:gd name="T5" fmla="*/ 7 h 8"/>
                <a:gd name="T6" fmla="*/ 7 w 8"/>
                <a:gd name="T7" fmla="*/ 2 h 8"/>
                <a:gd name="T8" fmla="*/ 2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2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1" y="7"/>
                    <a:pt x="3" y="8"/>
                    <a:pt x="5" y="7"/>
                  </a:cubicBezTo>
                  <a:cubicBezTo>
                    <a:pt x="7" y="6"/>
                    <a:pt x="8" y="4"/>
                    <a:pt x="7" y="2"/>
                  </a:cubicBezTo>
                  <a:cubicBezTo>
                    <a:pt x="6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0" name="Freeform 2126"/>
            <p:cNvSpPr>
              <a:spLocks/>
            </p:cNvSpPr>
            <p:nvPr/>
          </p:nvSpPr>
          <p:spPr bwMode="auto">
            <a:xfrm>
              <a:off x="4583431" y="2885145"/>
              <a:ext cx="27788" cy="23400"/>
            </a:xfrm>
            <a:custGeom>
              <a:avLst/>
              <a:gdLst>
                <a:gd name="T0" fmla="*/ 3 w 8"/>
                <a:gd name="T1" fmla="*/ 0 h 7"/>
                <a:gd name="T2" fmla="*/ 1 w 8"/>
                <a:gd name="T3" fmla="*/ 1 h 7"/>
                <a:gd name="T4" fmla="*/ 0 w 8"/>
                <a:gd name="T5" fmla="*/ 4 h 7"/>
                <a:gd name="T6" fmla="*/ 1 w 8"/>
                <a:gd name="T7" fmla="*/ 6 h 7"/>
                <a:gd name="T8" fmla="*/ 6 w 8"/>
                <a:gd name="T9" fmla="*/ 6 h 7"/>
                <a:gd name="T10" fmla="*/ 6 w 8"/>
                <a:gd name="T11" fmla="*/ 1 h 7"/>
                <a:gd name="T12" fmla="*/ 3 w 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4" y="7"/>
                    <a:pt x="6" y="6"/>
                  </a:cubicBezTo>
                  <a:cubicBezTo>
                    <a:pt x="7" y="5"/>
                    <a:pt x="8" y="2"/>
                    <a:pt x="6" y="1"/>
                  </a:cubicBezTo>
                  <a:cubicBezTo>
                    <a:pt x="5" y="0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1" name="Freeform 2127"/>
            <p:cNvSpPr>
              <a:spLocks/>
            </p:cNvSpPr>
            <p:nvPr/>
          </p:nvSpPr>
          <p:spPr bwMode="auto">
            <a:xfrm>
              <a:off x="4562956" y="2870521"/>
              <a:ext cx="24863" cy="24863"/>
            </a:xfrm>
            <a:custGeom>
              <a:avLst/>
              <a:gdLst>
                <a:gd name="T0" fmla="*/ 5 w 7"/>
                <a:gd name="T1" fmla="*/ 0 h 7"/>
                <a:gd name="T2" fmla="*/ 1 w 7"/>
                <a:gd name="T3" fmla="*/ 2 h 7"/>
                <a:gd name="T4" fmla="*/ 2 w 7"/>
                <a:gd name="T5" fmla="*/ 7 h 7"/>
                <a:gd name="T6" fmla="*/ 5 w 7"/>
                <a:gd name="T7" fmla="*/ 7 h 7"/>
                <a:gd name="T8" fmla="*/ 7 w 7"/>
                <a:gd name="T9" fmla="*/ 5 h 7"/>
                <a:gd name="T10" fmla="*/ 7 w 7"/>
                <a:gd name="T11" fmla="*/ 2 h 7"/>
                <a:gd name="T12" fmla="*/ 5 w 7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5" y="0"/>
                  </a:moveTo>
                  <a:cubicBezTo>
                    <a:pt x="4" y="0"/>
                    <a:pt x="2" y="0"/>
                    <a:pt x="1" y="2"/>
                  </a:cubicBezTo>
                  <a:cubicBezTo>
                    <a:pt x="0" y="4"/>
                    <a:pt x="0" y="6"/>
                    <a:pt x="2" y="7"/>
                  </a:cubicBezTo>
                  <a:cubicBezTo>
                    <a:pt x="3" y="7"/>
                    <a:pt x="4" y="7"/>
                    <a:pt x="5" y="7"/>
                  </a:cubicBezTo>
                  <a:cubicBezTo>
                    <a:pt x="6" y="7"/>
                    <a:pt x="6" y="6"/>
                    <a:pt x="7" y="5"/>
                  </a:cubicBezTo>
                  <a:cubicBezTo>
                    <a:pt x="7" y="4"/>
                    <a:pt x="7" y="3"/>
                    <a:pt x="7" y="2"/>
                  </a:cubicBezTo>
                  <a:cubicBezTo>
                    <a:pt x="7" y="1"/>
                    <a:pt x="6" y="1"/>
                    <a:pt x="5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2" name="Freeform 2128"/>
            <p:cNvSpPr>
              <a:spLocks/>
            </p:cNvSpPr>
            <p:nvPr/>
          </p:nvSpPr>
          <p:spPr bwMode="auto">
            <a:xfrm>
              <a:off x="4542481" y="2857358"/>
              <a:ext cx="27788" cy="27788"/>
            </a:xfrm>
            <a:custGeom>
              <a:avLst/>
              <a:gdLst>
                <a:gd name="T0" fmla="*/ 5 w 8"/>
                <a:gd name="T1" fmla="*/ 1 h 8"/>
                <a:gd name="T2" fmla="*/ 1 w 8"/>
                <a:gd name="T3" fmla="*/ 2 h 8"/>
                <a:gd name="T4" fmla="*/ 2 w 8"/>
                <a:gd name="T5" fmla="*/ 7 h 8"/>
                <a:gd name="T6" fmla="*/ 7 w 8"/>
                <a:gd name="T7" fmla="*/ 6 h 8"/>
                <a:gd name="T8" fmla="*/ 5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5" y="1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0" y="4"/>
                    <a:pt x="0" y="6"/>
                    <a:pt x="2" y="7"/>
                  </a:cubicBezTo>
                  <a:cubicBezTo>
                    <a:pt x="4" y="8"/>
                    <a:pt x="6" y="8"/>
                    <a:pt x="7" y="6"/>
                  </a:cubicBezTo>
                  <a:cubicBezTo>
                    <a:pt x="8" y="4"/>
                    <a:pt x="7" y="2"/>
                    <a:pt x="5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3" name="Freeform 2129"/>
            <p:cNvSpPr>
              <a:spLocks/>
            </p:cNvSpPr>
            <p:nvPr/>
          </p:nvSpPr>
          <p:spPr bwMode="auto">
            <a:xfrm>
              <a:off x="4522006" y="2847120"/>
              <a:ext cx="27788" cy="23400"/>
            </a:xfrm>
            <a:custGeom>
              <a:avLst/>
              <a:gdLst>
                <a:gd name="T0" fmla="*/ 6 w 8"/>
                <a:gd name="T1" fmla="*/ 1 h 7"/>
                <a:gd name="T2" fmla="*/ 1 w 8"/>
                <a:gd name="T3" fmla="*/ 2 h 7"/>
                <a:gd name="T4" fmla="*/ 2 w 8"/>
                <a:gd name="T5" fmla="*/ 6 h 7"/>
                <a:gd name="T6" fmla="*/ 7 w 8"/>
                <a:gd name="T7" fmla="*/ 5 h 7"/>
                <a:gd name="T8" fmla="*/ 6 w 8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1"/>
                  </a:moveTo>
                  <a:cubicBezTo>
                    <a:pt x="4" y="0"/>
                    <a:pt x="2" y="0"/>
                    <a:pt x="1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4" y="7"/>
                    <a:pt x="6" y="7"/>
                    <a:pt x="7" y="5"/>
                  </a:cubicBezTo>
                  <a:cubicBezTo>
                    <a:pt x="8" y="4"/>
                    <a:pt x="7" y="2"/>
                    <a:pt x="6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4" name="Freeform 2130"/>
            <p:cNvSpPr>
              <a:spLocks/>
            </p:cNvSpPr>
            <p:nvPr/>
          </p:nvSpPr>
          <p:spPr bwMode="auto">
            <a:xfrm>
              <a:off x="4501530" y="2832495"/>
              <a:ext cx="27788" cy="27788"/>
            </a:xfrm>
            <a:custGeom>
              <a:avLst/>
              <a:gdLst>
                <a:gd name="T0" fmla="*/ 6 w 8"/>
                <a:gd name="T1" fmla="*/ 1 h 8"/>
                <a:gd name="T2" fmla="*/ 1 w 8"/>
                <a:gd name="T3" fmla="*/ 2 h 8"/>
                <a:gd name="T4" fmla="*/ 2 w 8"/>
                <a:gd name="T5" fmla="*/ 7 h 8"/>
                <a:gd name="T6" fmla="*/ 7 w 8"/>
                <a:gd name="T7" fmla="*/ 6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0" y="4"/>
                    <a:pt x="1" y="6"/>
                    <a:pt x="2" y="7"/>
                  </a:cubicBezTo>
                  <a:cubicBezTo>
                    <a:pt x="4" y="8"/>
                    <a:pt x="6" y="7"/>
                    <a:pt x="7" y="6"/>
                  </a:cubicBezTo>
                  <a:cubicBezTo>
                    <a:pt x="8" y="4"/>
                    <a:pt x="7" y="2"/>
                    <a:pt x="6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5" name="Freeform 2131"/>
            <p:cNvSpPr>
              <a:spLocks/>
            </p:cNvSpPr>
            <p:nvPr/>
          </p:nvSpPr>
          <p:spPr bwMode="auto">
            <a:xfrm>
              <a:off x="4481055" y="2822257"/>
              <a:ext cx="26325" cy="27788"/>
            </a:xfrm>
            <a:custGeom>
              <a:avLst/>
              <a:gdLst>
                <a:gd name="T0" fmla="*/ 5 w 8"/>
                <a:gd name="T1" fmla="*/ 1 h 8"/>
                <a:gd name="T2" fmla="*/ 0 w 8"/>
                <a:gd name="T3" fmla="*/ 2 h 8"/>
                <a:gd name="T4" fmla="*/ 2 w 8"/>
                <a:gd name="T5" fmla="*/ 7 h 8"/>
                <a:gd name="T6" fmla="*/ 7 w 8"/>
                <a:gd name="T7" fmla="*/ 5 h 8"/>
                <a:gd name="T8" fmla="*/ 5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5" y="1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4"/>
                    <a:pt x="1" y="6"/>
                    <a:pt x="2" y="7"/>
                  </a:cubicBezTo>
                  <a:cubicBezTo>
                    <a:pt x="4" y="8"/>
                    <a:pt x="6" y="7"/>
                    <a:pt x="7" y="5"/>
                  </a:cubicBezTo>
                  <a:cubicBezTo>
                    <a:pt x="8" y="4"/>
                    <a:pt x="7" y="1"/>
                    <a:pt x="5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6" name="Freeform 2132"/>
            <p:cNvSpPr>
              <a:spLocks/>
            </p:cNvSpPr>
            <p:nvPr/>
          </p:nvSpPr>
          <p:spPr bwMode="auto">
            <a:xfrm>
              <a:off x="4459118" y="2816407"/>
              <a:ext cx="24863" cy="23400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3 h 7"/>
                <a:gd name="T4" fmla="*/ 2 w 7"/>
                <a:gd name="T5" fmla="*/ 7 h 7"/>
                <a:gd name="T6" fmla="*/ 6 w 7"/>
                <a:gd name="T7" fmla="*/ 4 h 7"/>
                <a:gd name="T8" fmla="*/ 4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1" y="6"/>
                    <a:pt x="2" y="7"/>
                  </a:cubicBezTo>
                  <a:cubicBezTo>
                    <a:pt x="4" y="7"/>
                    <a:pt x="6" y="6"/>
                    <a:pt x="6" y="4"/>
                  </a:cubicBezTo>
                  <a:cubicBezTo>
                    <a:pt x="7" y="3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7" name="Freeform 2133"/>
            <p:cNvSpPr>
              <a:spLocks/>
            </p:cNvSpPr>
            <p:nvPr/>
          </p:nvSpPr>
          <p:spPr bwMode="auto">
            <a:xfrm>
              <a:off x="4435718" y="2816407"/>
              <a:ext cx="23400" cy="23400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4 h 7"/>
                <a:gd name="T4" fmla="*/ 4 w 7"/>
                <a:gd name="T5" fmla="*/ 7 h 7"/>
                <a:gd name="T6" fmla="*/ 6 w 7"/>
                <a:gd name="T7" fmla="*/ 5 h 7"/>
                <a:gd name="T8" fmla="*/ 7 w 7"/>
                <a:gd name="T9" fmla="*/ 3 h 7"/>
                <a:gd name="T10" fmla="*/ 6 w 7"/>
                <a:gd name="T11" fmla="*/ 1 h 7"/>
                <a:gd name="T12" fmla="*/ 3 w 7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5" y="6"/>
                    <a:pt x="5" y="6"/>
                    <a:pt x="6" y="5"/>
                  </a:cubicBezTo>
                  <a:cubicBezTo>
                    <a:pt x="6" y="5"/>
                    <a:pt x="7" y="4"/>
                    <a:pt x="7" y="3"/>
                  </a:cubicBezTo>
                  <a:cubicBezTo>
                    <a:pt x="7" y="2"/>
                    <a:pt x="6" y="1"/>
                    <a:pt x="6" y="1"/>
                  </a:cubicBezTo>
                  <a:cubicBezTo>
                    <a:pt x="5" y="0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8" name="Freeform 2134"/>
            <p:cNvSpPr>
              <a:spLocks/>
            </p:cNvSpPr>
            <p:nvPr/>
          </p:nvSpPr>
          <p:spPr bwMode="auto">
            <a:xfrm>
              <a:off x="4410854" y="2816407"/>
              <a:ext cx="24863" cy="23400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4 h 7"/>
                <a:gd name="T4" fmla="*/ 4 w 7"/>
                <a:gd name="T5" fmla="*/ 7 h 7"/>
                <a:gd name="T6" fmla="*/ 7 w 7"/>
                <a:gd name="T7" fmla="*/ 4 h 7"/>
                <a:gd name="T8" fmla="*/ 3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5" y="7"/>
                    <a:pt x="7" y="5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9" name="Freeform 2135"/>
            <p:cNvSpPr>
              <a:spLocks/>
            </p:cNvSpPr>
            <p:nvPr/>
          </p:nvSpPr>
          <p:spPr bwMode="auto">
            <a:xfrm>
              <a:off x="4387454" y="2819332"/>
              <a:ext cx="23400" cy="24863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4 h 7"/>
                <a:gd name="T4" fmla="*/ 4 w 7"/>
                <a:gd name="T5" fmla="*/ 7 h 7"/>
                <a:gd name="T6" fmla="*/ 7 w 7"/>
                <a:gd name="T7" fmla="*/ 3 h 7"/>
                <a:gd name="T8" fmla="*/ 3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6" y="7"/>
                    <a:pt x="7" y="5"/>
                    <a:pt x="7" y="3"/>
                  </a:cubicBezTo>
                  <a:cubicBezTo>
                    <a:pt x="7" y="1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0" name="Freeform 2136"/>
            <p:cNvSpPr>
              <a:spLocks/>
            </p:cNvSpPr>
            <p:nvPr/>
          </p:nvSpPr>
          <p:spPr bwMode="auto">
            <a:xfrm>
              <a:off x="4362592" y="2822257"/>
              <a:ext cx="24863" cy="27788"/>
            </a:xfrm>
            <a:custGeom>
              <a:avLst/>
              <a:gdLst>
                <a:gd name="T0" fmla="*/ 3 w 7"/>
                <a:gd name="T1" fmla="*/ 1 h 8"/>
                <a:gd name="T2" fmla="*/ 0 w 7"/>
                <a:gd name="T3" fmla="*/ 5 h 8"/>
                <a:gd name="T4" fmla="*/ 5 w 7"/>
                <a:gd name="T5" fmla="*/ 7 h 8"/>
                <a:gd name="T6" fmla="*/ 7 w 7"/>
                <a:gd name="T7" fmla="*/ 3 h 8"/>
                <a:gd name="T8" fmla="*/ 3 w 7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3" y="1"/>
                  </a:moveTo>
                  <a:cubicBezTo>
                    <a:pt x="1" y="1"/>
                    <a:pt x="0" y="3"/>
                    <a:pt x="0" y="5"/>
                  </a:cubicBezTo>
                  <a:cubicBezTo>
                    <a:pt x="1" y="7"/>
                    <a:pt x="3" y="8"/>
                    <a:pt x="5" y="7"/>
                  </a:cubicBezTo>
                  <a:cubicBezTo>
                    <a:pt x="6" y="7"/>
                    <a:pt x="7" y="5"/>
                    <a:pt x="7" y="3"/>
                  </a:cubicBezTo>
                  <a:cubicBezTo>
                    <a:pt x="7" y="1"/>
                    <a:pt x="5" y="0"/>
                    <a:pt x="3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1" name="Freeform 2137"/>
            <p:cNvSpPr>
              <a:spLocks/>
            </p:cNvSpPr>
            <p:nvPr/>
          </p:nvSpPr>
          <p:spPr bwMode="auto">
            <a:xfrm>
              <a:off x="4339192" y="2829570"/>
              <a:ext cx="27788" cy="27788"/>
            </a:xfrm>
            <a:custGeom>
              <a:avLst/>
              <a:gdLst>
                <a:gd name="T0" fmla="*/ 3 w 8"/>
                <a:gd name="T1" fmla="*/ 2 h 8"/>
                <a:gd name="T2" fmla="*/ 1 w 8"/>
                <a:gd name="T3" fmla="*/ 7 h 8"/>
                <a:gd name="T4" fmla="*/ 6 w 8"/>
                <a:gd name="T5" fmla="*/ 8 h 8"/>
                <a:gd name="T6" fmla="*/ 7 w 8"/>
                <a:gd name="T7" fmla="*/ 3 h 8"/>
                <a:gd name="T8" fmla="*/ 3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3" y="2"/>
                  </a:moveTo>
                  <a:cubicBezTo>
                    <a:pt x="1" y="3"/>
                    <a:pt x="0" y="5"/>
                    <a:pt x="1" y="7"/>
                  </a:cubicBezTo>
                  <a:cubicBezTo>
                    <a:pt x="3" y="8"/>
                    <a:pt x="5" y="8"/>
                    <a:pt x="6" y="8"/>
                  </a:cubicBezTo>
                  <a:cubicBezTo>
                    <a:pt x="7" y="7"/>
                    <a:pt x="8" y="5"/>
                    <a:pt x="7" y="3"/>
                  </a:cubicBezTo>
                  <a:cubicBezTo>
                    <a:pt x="7" y="1"/>
                    <a:pt x="4" y="0"/>
                    <a:pt x="3" y="2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2" name="Freeform 2138"/>
            <p:cNvSpPr>
              <a:spLocks/>
            </p:cNvSpPr>
            <p:nvPr/>
          </p:nvSpPr>
          <p:spPr bwMode="auto">
            <a:xfrm>
              <a:off x="4321642" y="2847120"/>
              <a:ext cx="27788" cy="27788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6 h 8"/>
                <a:gd name="T4" fmla="*/ 6 w 8"/>
                <a:gd name="T5" fmla="*/ 6 h 8"/>
                <a:gd name="T6" fmla="*/ 6 w 8"/>
                <a:gd name="T7" fmla="*/ 2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6"/>
                  </a:cubicBezTo>
                  <a:cubicBezTo>
                    <a:pt x="3" y="8"/>
                    <a:pt x="5" y="7"/>
                    <a:pt x="6" y="6"/>
                  </a:cubicBezTo>
                  <a:cubicBezTo>
                    <a:pt x="7" y="5"/>
                    <a:pt x="8" y="3"/>
                    <a:pt x="6" y="2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3" name="Freeform 2139"/>
            <p:cNvSpPr>
              <a:spLocks/>
            </p:cNvSpPr>
            <p:nvPr/>
          </p:nvSpPr>
          <p:spPr bwMode="auto">
            <a:xfrm>
              <a:off x="4307016" y="2867595"/>
              <a:ext cx="24863" cy="24863"/>
            </a:xfrm>
            <a:custGeom>
              <a:avLst/>
              <a:gdLst>
                <a:gd name="T0" fmla="*/ 5 w 7"/>
                <a:gd name="T1" fmla="*/ 0 h 7"/>
                <a:gd name="T2" fmla="*/ 3 w 7"/>
                <a:gd name="T3" fmla="*/ 0 h 7"/>
                <a:gd name="T4" fmla="*/ 1 w 7"/>
                <a:gd name="T5" fmla="*/ 1 h 7"/>
                <a:gd name="T6" fmla="*/ 0 w 7"/>
                <a:gd name="T7" fmla="*/ 3 h 7"/>
                <a:gd name="T8" fmla="*/ 0 w 7"/>
                <a:gd name="T9" fmla="*/ 4 h 7"/>
                <a:gd name="T10" fmla="*/ 1 w 7"/>
                <a:gd name="T11" fmla="*/ 6 h 7"/>
                <a:gd name="T12" fmla="*/ 4 w 7"/>
                <a:gd name="T13" fmla="*/ 7 h 7"/>
                <a:gd name="T14" fmla="*/ 5 w 7"/>
                <a:gd name="T15" fmla="*/ 6 h 7"/>
                <a:gd name="T16" fmla="*/ 6 w 7"/>
                <a:gd name="T17" fmla="*/ 5 h 7"/>
                <a:gd name="T18" fmla="*/ 7 w 7"/>
                <a:gd name="T19" fmla="*/ 3 h 7"/>
                <a:gd name="T20" fmla="*/ 5 w 7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7">
                  <a:moveTo>
                    <a:pt x="5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3" y="7"/>
                    <a:pt x="4" y="7"/>
                  </a:cubicBezTo>
                  <a:cubicBezTo>
                    <a:pt x="4" y="7"/>
                    <a:pt x="5" y="6"/>
                    <a:pt x="5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2"/>
                    <a:pt x="6" y="1"/>
                    <a:pt x="5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4" name="Freeform 2140"/>
            <p:cNvSpPr>
              <a:spLocks/>
            </p:cNvSpPr>
            <p:nvPr/>
          </p:nvSpPr>
          <p:spPr bwMode="auto">
            <a:xfrm>
              <a:off x="4290929" y="2885145"/>
              <a:ext cx="23400" cy="23400"/>
            </a:xfrm>
            <a:custGeom>
              <a:avLst/>
              <a:gdLst>
                <a:gd name="T0" fmla="*/ 4 w 7"/>
                <a:gd name="T1" fmla="*/ 0 h 7"/>
                <a:gd name="T2" fmla="*/ 2 w 7"/>
                <a:gd name="T3" fmla="*/ 0 h 7"/>
                <a:gd name="T4" fmla="*/ 1 w 7"/>
                <a:gd name="T5" fmla="*/ 5 h 7"/>
                <a:gd name="T6" fmla="*/ 6 w 7"/>
                <a:gd name="T7" fmla="*/ 6 h 7"/>
                <a:gd name="T8" fmla="*/ 7 w 7"/>
                <a:gd name="T9" fmla="*/ 3 h 7"/>
                <a:gd name="T10" fmla="*/ 6 w 7"/>
                <a:gd name="T11" fmla="*/ 1 h 7"/>
                <a:gd name="T12" fmla="*/ 4 w 7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ubicBezTo>
                    <a:pt x="2" y="7"/>
                    <a:pt x="4" y="7"/>
                    <a:pt x="6" y="6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7" y="2"/>
                    <a:pt x="6" y="1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5" name="Freeform 2141"/>
            <p:cNvSpPr>
              <a:spLocks/>
            </p:cNvSpPr>
            <p:nvPr/>
          </p:nvSpPr>
          <p:spPr bwMode="auto">
            <a:xfrm>
              <a:off x="4268991" y="2895383"/>
              <a:ext cx="27788" cy="27788"/>
            </a:xfrm>
            <a:custGeom>
              <a:avLst/>
              <a:gdLst>
                <a:gd name="T0" fmla="*/ 2 w 8"/>
                <a:gd name="T1" fmla="*/ 1 h 8"/>
                <a:gd name="T2" fmla="*/ 0 w 8"/>
                <a:gd name="T3" fmla="*/ 3 h 8"/>
                <a:gd name="T4" fmla="*/ 1 w 8"/>
                <a:gd name="T5" fmla="*/ 6 h 8"/>
                <a:gd name="T6" fmla="*/ 6 w 8"/>
                <a:gd name="T7" fmla="*/ 7 h 8"/>
                <a:gd name="T8" fmla="*/ 7 w 8"/>
                <a:gd name="T9" fmla="*/ 2 h 8"/>
                <a:gd name="T10" fmla="*/ 2 w 8"/>
                <a:gd name="T1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2" y="1"/>
                  </a:move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3" y="7"/>
                    <a:pt x="4" y="8"/>
                    <a:pt x="6" y="7"/>
                  </a:cubicBezTo>
                  <a:cubicBezTo>
                    <a:pt x="7" y="6"/>
                    <a:pt x="8" y="4"/>
                    <a:pt x="7" y="2"/>
                  </a:cubicBezTo>
                  <a:cubicBezTo>
                    <a:pt x="6" y="1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6" name="Freeform 2142"/>
            <p:cNvSpPr>
              <a:spLocks/>
            </p:cNvSpPr>
            <p:nvPr/>
          </p:nvSpPr>
          <p:spPr bwMode="auto">
            <a:xfrm>
              <a:off x="4252904" y="2912933"/>
              <a:ext cx="23400" cy="23400"/>
            </a:xfrm>
            <a:custGeom>
              <a:avLst/>
              <a:gdLst>
                <a:gd name="T0" fmla="*/ 6 w 7"/>
                <a:gd name="T1" fmla="*/ 1 h 7"/>
                <a:gd name="T2" fmla="*/ 4 w 7"/>
                <a:gd name="T3" fmla="*/ 0 h 7"/>
                <a:gd name="T4" fmla="*/ 1 w 7"/>
                <a:gd name="T5" fmla="*/ 2 h 7"/>
                <a:gd name="T6" fmla="*/ 1 w 7"/>
                <a:gd name="T7" fmla="*/ 5 h 7"/>
                <a:gd name="T8" fmla="*/ 2 w 7"/>
                <a:gd name="T9" fmla="*/ 7 h 7"/>
                <a:gd name="T10" fmla="*/ 5 w 7"/>
                <a:gd name="T11" fmla="*/ 7 h 7"/>
                <a:gd name="T12" fmla="*/ 7 w 7"/>
                <a:gd name="T13" fmla="*/ 6 h 7"/>
                <a:gd name="T14" fmla="*/ 7 w 7"/>
                <a:gd name="T15" fmla="*/ 3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1" y="6"/>
                    <a:pt x="1" y="6"/>
                    <a:pt x="2" y="7"/>
                  </a:cubicBezTo>
                  <a:cubicBezTo>
                    <a:pt x="3" y="7"/>
                    <a:pt x="4" y="7"/>
                    <a:pt x="5" y="7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3"/>
                    <a:pt x="7" y="2"/>
                    <a:pt x="6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7" name="Freeform 2143"/>
            <p:cNvSpPr>
              <a:spLocks/>
            </p:cNvSpPr>
            <p:nvPr/>
          </p:nvSpPr>
          <p:spPr bwMode="auto">
            <a:xfrm>
              <a:off x="4241203" y="2933409"/>
              <a:ext cx="27788" cy="27788"/>
            </a:xfrm>
            <a:custGeom>
              <a:avLst/>
              <a:gdLst>
                <a:gd name="T0" fmla="*/ 5 w 8"/>
                <a:gd name="T1" fmla="*/ 1 h 8"/>
                <a:gd name="T2" fmla="*/ 3 w 8"/>
                <a:gd name="T3" fmla="*/ 1 h 8"/>
                <a:gd name="T4" fmla="*/ 1 w 8"/>
                <a:gd name="T5" fmla="*/ 3 h 8"/>
                <a:gd name="T6" fmla="*/ 4 w 8"/>
                <a:gd name="T7" fmla="*/ 7 h 8"/>
                <a:gd name="T8" fmla="*/ 8 w 8"/>
                <a:gd name="T9" fmla="*/ 5 h 8"/>
                <a:gd name="T10" fmla="*/ 7 w 8"/>
                <a:gd name="T11" fmla="*/ 3 h 8"/>
                <a:gd name="T12" fmla="*/ 5 w 8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5" y="1"/>
                  </a:moveTo>
                  <a:cubicBezTo>
                    <a:pt x="4" y="0"/>
                    <a:pt x="4" y="0"/>
                    <a:pt x="3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5" y="8"/>
                    <a:pt x="7" y="7"/>
                    <a:pt x="8" y="5"/>
                  </a:cubicBezTo>
                  <a:cubicBezTo>
                    <a:pt x="8" y="4"/>
                    <a:pt x="8" y="3"/>
                    <a:pt x="7" y="3"/>
                  </a:cubicBezTo>
                  <a:cubicBezTo>
                    <a:pt x="7" y="2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8" name="Freeform 2144"/>
            <p:cNvSpPr>
              <a:spLocks/>
            </p:cNvSpPr>
            <p:nvPr/>
          </p:nvSpPr>
          <p:spPr bwMode="auto">
            <a:xfrm>
              <a:off x="4238278" y="2958271"/>
              <a:ext cx="27788" cy="23400"/>
            </a:xfrm>
            <a:custGeom>
              <a:avLst/>
              <a:gdLst>
                <a:gd name="T0" fmla="*/ 5 w 8"/>
                <a:gd name="T1" fmla="*/ 0 h 7"/>
                <a:gd name="T2" fmla="*/ 1 w 8"/>
                <a:gd name="T3" fmla="*/ 4 h 7"/>
                <a:gd name="T4" fmla="*/ 4 w 8"/>
                <a:gd name="T5" fmla="*/ 7 h 7"/>
                <a:gd name="T6" fmla="*/ 7 w 8"/>
                <a:gd name="T7" fmla="*/ 4 h 7"/>
                <a:gd name="T8" fmla="*/ 5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5" y="0"/>
                  </a:moveTo>
                  <a:cubicBezTo>
                    <a:pt x="3" y="0"/>
                    <a:pt x="1" y="1"/>
                    <a:pt x="1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6" y="7"/>
                    <a:pt x="7" y="6"/>
                    <a:pt x="7" y="4"/>
                  </a:cubicBezTo>
                  <a:cubicBezTo>
                    <a:pt x="8" y="3"/>
                    <a:pt x="6" y="1"/>
                    <a:pt x="5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9" name="Freeform 2145"/>
            <p:cNvSpPr>
              <a:spLocks/>
            </p:cNvSpPr>
            <p:nvPr/>
          </p:nvSpPr>
          <p:spPr bwMode="auto">
            <a:xfrm>
              <a:off x="4238278" y="2981671"/>
              <a:ext cx="24863" cy="24863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4 h 7"/>
                <a:gd name="T4" fmla="*/ 3 w 7"/>
                <a:gd name="T5" fmla="*/ 7 h 7"/>
                <a:gd name="T6" fmla="*/ 7 w 7"/>
                <a:gd name="T7" fmla="*/ 4 h 7"/>
                <a:gd name="T8" fmla="*/ 4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3" y="7"/>
                  </a:cubicBezTo>
                  <a:cubicBezTo>
                    <a:pt x="5" y="7"/>
                    <a:pt x="7" y="6"/>
                    <a:pt x="7" y="4"/>
                  </a:cubicBezTo>
                  <a:cubicBezTo>
                    <a:pt x="7" y="2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0" name="Freeform 2146"/>
            <p:cNvSpPr>
              <a:spLocks/>
            </p:cNvSpPr>
            <p:nvPr/>
          </p:nvSpPr>
          <p:spPr bwMode="auto">
            <a:xfrm>
              <a:off x="4369904" y="3050410"/>
              <a:ext cx="68738" cy="17550"/>
            </a:xfrm>
            <a:custGeom>
              <a:avLst/>
              <a:gdLst>
                <a:gd name="T0" fmla="*/ 17 w 20"/>
                <a:gd name="T1" fmla="*/ 2 h 5"/>
                <a:gd name="T2" fmla="*/ 14 w 20"/>
                <a:gd name="T3" fmla="*/ 1 h 5"/>
                <a:gd name="T4" fmla="*/ 12 w 20"/>
                <a:gd name="T5" fmla="*/ 0 h 5"/>
                <a:gd name="T6" fmla="*/ 10 w 20"/>
                <a:gd name="T7" fmla="*/ 0 h 5"/>
                <a:gd name="T8" fmla="*/ 8 w 20"/>
                <a:gd name="T9" fmla="*/ 0 h 5"/>
                <a:gd name="T10" fmla="*/ 6 w 20"/>
                <a:gd name="T11" fmla="*/ 1 h 5"/>
                <a:gd name="T12" fmla="*/ 4 w 20"/>
                <a:gd name="T13" fmla="*/ 1 h 5"/>
                <a:gd name="T14" fmla="*/ 3 w 20"/>
                <a:gd name="T15" fmla="*/ 2 h 5"/>
                <a:gd name="T16" fmla="*/ 0 w 20"/>
                <a:gd name="T17" fmla="*/ 5 h 5"/>
                <a:gd name="T18" fmla="*/ 3 w 20"/>
                <a:gd name="T19" fmla="*/ 3 h 5"/>
                <a:gd name="T20" fmla="*/ 4 w 20"/>
                <a:gd name="T21" fmla="*/ 2 h 5"/>
                <a:gd name="T22" fmla="*/ 6 w 20"/>
                <a:gd name="T23" fmla="*/ 1 h 5"/>
                <a:gd name="T24" fmla="*/ 8 w 20"/>
                <a:gd name="T25" fmla="*/ 1 h 5"/>
                <a:gd name="T26" fmla="*/ 10 w 20"/>
                <a:gd name="T27" fmla="*/ 1 h 5"/>
                <a:gd name="T28" fmla="*/ 11 w 20"/>
                <a:gd name="T29" fmla="*/ 1 h 5"/>
                <a:gd name="T30" fmla="*/ 13 w 20"/>
                <a:gd name="T31" fmla="*/ 2 h 5"/>
                <a:gd name="T32" fmla="*/ 17 w 20"/>
                <a:gd name="T33" fmla="*/ 3 h 5"/>
                <a:gd name="T34" fmla="*/ 20 w 20"/>
                <a:gd name="T35" fmla="*/ 4 h 5"/>
                <a:gd name="T36" fmla="*/ 19 w 20"/>
                <a:gd name="T37" fmla="*/ 3 h 5"/>
                <a:gd name="T38" fmla="*/ 17 w 20"/>
                <a:gd name="T3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5">
                  <a:moveTo>
                    <a:pt x="17" y="2"/>
                  </a:moveTo>
                  <a:cubicBezTo>
                    <a:pt x="16" y="2"/>
                    <a:pt x="15" y="1"/>
                    <a:pt x="14" y="1"/>
                  </a:cubicBezTo>
                  <a:cubicBezTo>
                    <a:pt x="13" y="1"/>
                    <a:pt x="12" y="1"/>
                    <a:pt x="12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1" y="4"/>
                    <a:pt x="3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5" y="2"/>
                    <a:pt x="5" y="2"/>
                    <a:pt x="6" y="1"/>
                  </a:cubicBezTo>
                  <a:cubicBezTo>
                    <a:pt x="6" y="1"/>
                    <a:pt x="7" y="1"/>
                    <a:pt x="8" y="1"/>
                  </a:cubicBezTo>
                  <a:cubicBezTo>
                    <a:pt x="8" y="1"/>
                    <a:pt x="9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2" y="2"/>
                    <a:pt x="13" y="2"/>
                    <a:pt x="13" y="2"/>
                  </a:cubicBezTo>
                  <a:cubicBezTo>
                    <a:pt x="15" y="2"/>
                    <a:pt x="16" y="2"/>
                    <a:pt x="17" y="3"/>
                  </a:cubicBezTo>
                  <a:cubicBezTo>
                    <a:pt x="18" y="3"/>
                    <a:pt x="20" y="4"/>
                    <a:pt x="20" y="4"/>
                  </a:cubicBezTo>
                  <a:cubicBezTo>
                    <a:pt x="20" y="4"/>
                    <a:pt x="19" y="3"/>
                    <a:pt x="19" y="3"/>
                  </a:cubicBezTo>
                  <a:cubicBezTo>
                    <a:pt x="18" y="3"/>
                    <a:pt x="18" y="2"/>
                    <a:pt x="17" y="2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1" name="Freeform 2147"/>
            <p:cNvSpPr>
              <a:spLocks/>
            </p:cNvSpPr>
            <p:nvPr/>
          </p:nvSpPr>
          <p:spPr bwMode="auto">
            <a:xfrm>
              <a:off x="4459118" y="3050410"/>
              <a:ext cx="70201" cy="17550"/>
            </a:xfrm>
            <a:custGeom>
              <a:avLst/>
              <a:gdLst>
                <a:gd name="T0" fmla="*/ 17 w 20"/>
                <a:gd name="T1" fmla="*/ 2 h 5"/>
                <a:gd name="T2" fmla="*/ 16 w 20"/>
                <a:gd name="T3" fmla="*/ 1 h 5"/>
                <a:gd name="T4" fmla="*/ 14 w 20"/>
                <a:gd name="T5" fmla="*/ 1 h 5"/>
                <a:gd name="T6" fmla="*/ 12 w 20"/>
                <a:gd name="T7" fmla="*/ 0 h 5"/>
                <a:gd name="T8" fmla="*/ 10 w 20"/>
                <a:gd name="T9" fmla="*/ 0 h 5"/>
                <a:gd name="T10" fmla="*/ 8 w 20"/>
                <a:gd name="T11" fmla="*/ 0 h 5"/>
                <a:gd name="T12" fmla="*/ 6 w 20"/>
                <a:gd name="T13" fmla="*/ 1 h 5"/>
                <a:gd name="T14" fmla="*/ 3 w 20"/>
                <a:gd name="T15" fmla="*/ 2 h 5"/>
                <a:gd name="T16" fmla="*/ 1 w 20"/>
                <a:gd name="T17" fmla="*/ 3 h 5"/>
                <a:gd name="T18" fmla="*/ 0 w 20"/>
                <a:gd name="T19" fmla="*/ 4 h 5"/>
                <a:gd name="T20" fmla="*/ 3 w 20"/>
                <a:gd name="T21" fmla="*/ 3 h 5"/>
                <a:gd name="T22" fmla="*/ 7 w 20"/>
                <a:gd name="T23" fmla="*/ 2 h 5"/>
                <a:gd name="T24" fmla="*/ 8 w 20"/>
                <a:gd name="T25" fmla="*/ 1 h 5"/>
                <a:gd name="T26" fmla="*/ 10 w 20"/>
                <a:gd name="T27" fmla="*/ 1 h 5"/>
                <a:gd name="T28" fmla="*/ 12 w 20"/>
                <a:gd name="T29" fmla="*/ 1 h 5"/>
                <a:gd name="T30" fmla="*/ 14 w 20"/>
                <a:gd name="T31" fmla="*/ 1 h 5"/>
                <a:gd name="T32" fmla="*/ 16 w 20"/>
                <a:gd name="T33" fmla="*/ 2 h 5"/>
                <a:gd name="T34" fmla="*/ 17 w 20"/>
                <a:gd name="T35" fmla="*/ 3 h 5"/>
                <a:gd name="T36" fmla="*/ 20 w 20"/>
                <a:gd name="T37" fmla="*/ 5 h 5"/>
                <a:gd name="T38" fmla="*/ 17 w 20"/>
                <a:gd name="T3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5">
                  <a:moveTo>
                    <a:pt x="17" y="2"/>
                  </a:moveTo>
                  <a:cubicBezTo>
                    <a:pt x="17" y="2"/>
                    <a:pt x="16" y="2"/>
                    <a:pt x="16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8" y="1"/>
                    <a:pt x="7" y="1"/>
                    <a:pt x="6" y="1"/>
                  </a:cubicBezTo>
                  <a:cubicBezTo>
                    <a:pt x="5" y="1"/>
                    <a:pt x="4" y="2"/>
                    <a:pt x="3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1" y="3"/>
                    <a:pt x="3" y="3"/>
                  </a:cubicBezTo>
                  <a:cubicBezTo>
                    <a:pt x="4" y="2"/>
                    <a:pt x="5" y="2"/>
                    <a:pt x="7" y="2"/>
                  </a:cubicBezTo>
                  <a:cubicBezTo>
                    <a:pt x="7" y="2"/>
                    <a:pt x="8" y="2"/>
                    <a:pt x="8" y="1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3" y="1"/>
                    <a:pt x="13" y="1"/>
                    <a:pt x="14" y="1"/>
                  </a:cubicBezTo>
                  <a:cubicBezTo>
                    <a:pt x="15" y="2"/>
                    <a:pt x="15" y="2"/>
                    <a:pt x="16" y="2"/>
                  </a:cubicBezTo>
                  <a:cubicBezTo>
                    <a:pt x="16" y="2"/>
                    <a:pt x="17" y="3"/>
                    <a:pt x="17" y="3"/>
                  </a:cubicBezTo>
                  <a:cubicBezTo>
                    <a:pt x="19" y="4"/>
                    <a:pt x="20" y="5"/>
                    <a:pt x="20" y="5"/>
                  </a:cubicBezTo>
                  <a:cubicBezTo>
                    <a:pt x="20" y="5"/>
                    <a:pt x="19" y="4"/>
                    <a:pt x="17" y="2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2" name="Freeform 2148"/>
            <p:cNvSpPr>
              <a:spLocks/>
            </p:cNvSpPr>
            <p:nvPr/>
          </p:nvSpPr>
          <p:spPr bwMode="auto">
            <a:xfrm>
              <a:off x="4266065" y="2867595"/>
              <a:ext cx="114076" cy="190127"/>
            </a:xfrm>
            <a:custGeom>
              <a:avLst/>
              <a:gdLst>
                <a:gd name="T0" fmla="*/ 29 w 33"/>
                <a:gd name="T1" fmla="*/ 1 h 55"/>
                <a:gd name="T2" fmla="*/ 20 w 33"/>
                <a:gd name="T3" fmla="*/ 7 h 55"/>
                <a:gd name="T4" fmla="*/ 13 w 33"/>
                <a:gd name="T5" fmla="*/ 19 h 55"/>
                <a:gd name="T6" fmla="*/ 5 w 33"/>
                <a:gd name="T7" fmla="*/ 26 h 55"/>
                <a:gd name="T8" fmla="*/ 1 w 33"/>
                <a:gd name="T9" fmla="*/ 36 h 55"/>
                <a:gd name="T10" fmla="*/ 3 w 33"/>
                <a:gd name="T11" fmla="*/ 49 h 55"/>
                <a:gd name="T12" fmla="*/ 10 w 33"/>
                <a:gd name="T13" fmla="*/ 54 h 55"/>
                <a:gd name="T14" fmla="*/ 13 w 33"/>
                <a:gd name="T15" fmla="*/ 42 h 55"/>
                <a:gd name="T16" fmla="*/ 21 w 33"/>
                <a:gd name="T17" fmla="*/ 23 h 55"/>
                <a:gd name="T18" fmla="*/ 30 w 33"/>
                <a:gd name="T19" fmla="*/ 14 h 55"/>
                <a:gd name="T20" fmla="*/ 29 w 33"/>
                <a:gd name="T21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55">
                  <a:moveTo>
                    <a:pt x="29" y="1"/>
                  </a:moveTo>
                  <a:cubicBezTo>
                    <a:pt x="26" y="0"/>
                    <a:pt x="22" y="5"/>
                    <a:pt x="20" y="7"/>
                  </a:cubicBezTo>
                  <a:cubicBezTo>
                    <a:pt x="18" y="9"/>
                    <a:pt x="16" y="16"/>
                    <a:pt x="13" y="19"/>
                  </a:cubicBezTo>
                  <a:cubicBezTo>
                    <a:pt x="11" y="22"/>
                    <a:pt x="7" y="25"/>
                    <a:pt x="5" y="26"/>
                  </a:cubicBezTo>
                  <a:cubicBezTo>
                    <a:pt x="4" y="28"/>
                    <a:pt x="2" y="33"/>
                    <a:pt x="1" y="36"/>
                  </a:cubicBezTo>
                  <a:cubicBezTo>
                    <a:pt x="0" y="38"/>
                    <a:pt x="2" y="46"/>
                    <a:pt x="3" y="49"/>
                  </a:cubicBezTo>
                  <a:cubicBezTo>
                    <a:pt x="3" y="51"/>
                    <a:pt x="5" y="55"/>
                    <a:pt x="10" y="54"/>
                  </a:cubicBezTo>
                  <a:cubicBezTo>
                    <a:pt x="14" y="52"/>
                    <a:pt x="12" y="50"/>
                    <a:pt x="13" y="42"/>
                  </a:cubicBezTo>
                  <a:cubicBezTo>
                    <a:pt x="14" y="34"/>
                    <a:pt x="15" y="34"/>
                    <a:pt x="21" y="23"/>
                  </a:cubicBezTo>
                  <a:cubicBezTo>
                    <a:pt x="27" y="13"/>
                    <a:pt x="28" y="17"/>
                    <a:pt x="30" y="14"/>
                  </a:cubicBezTo>
                  <a:cubicBezTo>
                    <a:pt x="33" y="11"/>
                    <a:pt x="32" y="2"/>
                    <a:pt x="29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3" name="Freeform 2149"/>
            <p:cNvSpPr>
              <a:spLocks/>
            </p:cNvSpPr>
            <p:nvPr/>
          </p:nvSpPr>
          <p:spPr bwMode="auto">
            <a:xfrm>
              <a:off x="4263141" y="2857358"/>
              <a:ext cx="134552" cy="190127"/>
            </a:xfrm>
            <a:custGeom>
              <a:avLst/>
              <a:gdLst>
                <a:gd name="T0" fmla="*/ 36 w 39"/>
                <a:gd name="T1" fmla="*/ 1 h 55"/>
                <a:gd name="T2" fmla="*/ 23 w 39"/>
                <a:gd name="T3" fmla="*/ 6 h 55"/>
                <a:gd name="T4" fmla="*/ 15 w 39"/>
                <a:gd name="T5" fmla="*/ 17 h 55"/>
                <a:gd name="T6" fmla="*/ 8 w 39"/>
                <a:gd name="T7" fmla="*/ 24 h 55"/>
                <a:gd name="T8" fmla="*/ 5 w 39"/>
                <a:gd name="T9" fmla="*/ 32 h 55"/>
                <a:gd name="T10" fmla="*/ 2 w 39"/>
                <a:gd name="T11" fmla="*/ 47 h 55"/>
                <a:gd name="T12" fmla="*/ 11 w 39"/>
                <a:gd name="T13" fmla="*/ 54 h 55"/>
                <a:gd name="T14" fmla="*/ 15 w 39"/>
                <a:gd name="T15" fmla="*/ 39 h 55"/>
                <a:gd name="T16" fmla="*/ 22 w 39"/>
                <a:gd name="T17" fmla="*/ 26 h 55"/>
                <a:gd name="T18" fmla="*/ 31 w 39"/>
                <a:gd name="T19" fmla="*/ 17 h 55"/>
                <a:gd name="T20" fmla="*/ 36 w 39"/>
                <a:gd name="T21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55">
                  <a:moveTo>
                    <a:pt x="36" y="1"/>
                  </a:moveTo>
                  <a:cubicBezTo>
                    <a:pt x="33" y="0"/>
                    <a:pt x="24" y="4"/>
                    <a:pt x="23" y="6"/>
                  </a:cubicBezTo>
                  <a:cubicBezTo>
                    <a:pt x="21" y="8"/>
                    <a:pt x="17" y="14"/>
                    <a:pt x="15" y="17"/>
                  </a:cubicBezTo>
                  <a:cubicBezTo>
                    <a:pt x="12" y="20"/>
                    <a:pt x="10" y="22"/>
                    <a:pt x="8" y="24"/>
                  </a:cubicBezTo>
                  <a:cubicBezTo>
                    <a:pt x="7" y="26"/>
                    <a:pt x="7" y="30"/>
                    <a:pt x="5" y="32"/>
                  </a:cubicBezTo>
                  <a:cubicBezTo>
                    <a:pt x="0" y="36"/>
                    <a:pt x="0" y="40"/>
                    <a:pt x="2" y="47"/>
                  </a:cubicBezTo>
                  <a:cubicBezTo>
                    <a:pt x="3" y="49"/>
                    <a:pt x="6" y="55"/>
                    <a:pt x="11" y="54"/>
                  </a:cubicBezTo>
                  <a:cubicBezTo>
                    <a:pt x="15" y="53"/>
                    <a:pt x="14" y="47"/>
                    <a:pt x="15" y="39"/>
                  </a:cubicBezTo>
                  <a:cubicBezTo>
                    <a:pt x="16" y="31"/>
                    <a:pt x="16" y="37"/>
                    <a:pt x="22" y="26"/>
                  </a:cubicBezTo>
                  <a:cubicBezTo>
                    <a:pt x="28" y="16"/>
                    <a:pt x="29" y="20"/>
                    <a:pt x="31" y="17"/>
                  </a:cubicBezTo>
                  <a:cubicBezTo>
                    <a:pt x="34" y="14"/>
                    <a:pt x="39" y="2"/>
                    <a:pt x="3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4" name="Freeform 2150"/>
            <p:cNvSpPr>
              <a:spLocks/>
            </p:cNvSpPr>
            <p:nvPr/>
          </p:nvSpPr>
          <p:spPr bwMode="auto">
            <a:xfrm>
              <a:off x="4252904" y="2996297"/>
              <a:ext cx="26325" cy="23400"/>
            </a:xfrm>
            <a:custGeom>
              <a:avLst/>
              <a:gdLst>
                <a:gd name="T0" fmla="*/ 6 w 8"/>
                <a:gd name="T1" fmla="*/ 1 h 7"/>
                <a:gd name="T2" fmla="*/ 4 w 8"/>
                <a:gd name="T3" fmla="*/ 0 h 7"/>
                <a:gd name="T4" fmla="*/ 1 w 8"/>
                <a:gd name="T5" fmla="*/ 1 h 7"/>
                <a:gd name="T6" fmla="*/ 1 w 8"/>
                <a:gd name="T7" fmla="*/ 4 h 7"/>
                <a:gd name="T8" fmla="*/ 5 w 8"/>
                <a:gd name="T9" fmla="*/ 7 h 7"/>
                <a:gd name="T10" fmla="*/ 7 w 8"/>
                <a:gd name="T11" fmla="*/ 3 h 7"/>
                <a:gd name="T12" fmla="*/ 6 w 8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6" y="1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6"/>
                    <a:pt x="3" y="7"/>
                    <a:pt x="5" y="7"/>
                  </a:cubicBezTo>
                  <a:cubicBezTo>
                    <a:pt x="7" y="6"/>
                    <a:pt x="8" y="4"/>
                    <a:pt x="7" y="3"/>
                  </a:cubicBezTo>
                  <a:cubicBezTo>
                    <a:pt x="7" y="2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5" name="Freeform 2151"/>
            <p:cNvSpPr>
              <a:spLocks/>
            </p:cNvSpPr>
            <p:nvPr/>
          </p:nvSpPr>
          <p:spPr bwMode="auto">
            <a:xfrm>
              <a:off x="4255828" y="2971434"/>
              <a:ext cx="23400" cy="24863"/>
            </a:xfrm>
            <a:custGeom>
              <a:avLst/>
              <a:gdLst>
                <a:gd name="T0" fmla="*/ 0 w 7"/>
                <a:gd name="T1" fmla="*/ 3 h 7"/>
                <a:gd name="T2" fmla="*/ 0 w 7"/>
                <a:gd name="T3" fmla="*/ 6 h 7"/>
                <a:gd name="T4" fmla="*/ 3 w 7"/>
                <a:gd name="T5" fmla="*/ 7 h 7"/>
                <a:gd name="T6" fmla="*/ 5 w 7"/>
                <a:gd name="T7" fmla="*/ 6 h 7"/>
                <a:gd name="T8" fmla="*/ 6 w 7"/>
                <a:gd name="T9" fmla="*/ 5 h 7"/>
                <a:gd name="T10" fmla="*/ 5 w 7"/>
                <a:gd name="T11" fmla="*/ 1 h 7"/>
                <a:gd name="T12" fmla="*/ 0 w 7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0" y="3"/>
                  </a:move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2" y="7"/>
                    <a:pt x="3" y="7"/>
                  </a:cubicBezTo>
                  <a:cubicBezTo>
                    <a:pt x="4" y="7"/>
                    <a:pt x="4" y="7"/>
                    <a:pt x="5" y="6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7" y="4"/>
                    <a:pt x="6" y="2"/>
                    <a:pt x="5" y="1"/>
                  </a:cubicBezTo>
                  <a:cubicBezTo>
                    <a:pt x="4" y="0"/>
                    <a:pt x="1" y="0"/>
                    <a:pt x="0" y="3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6" name="Freeform 2152"/>
            <p:cNvSpPr>
              <a:spLocks/>
            </p:cNvSpPr>
            <p:nvPr/>
          </p:nvSpPr>
          <p:spPr bwMode="auto">
            <a:xfrm>
              <a:off x="4268991" y="2953883"/>
              <a:ext cx="24863" cy="24863"/>
            </a:xfrm>
            <a:custGeom>
              <a:avLst/>
              <a:gdLst>
                <a:gd name="T0" fmla="*/ 5 w 7"/>
                <a:gd name="T1" fmla="*/ 0 h 7"/>
                <a:gd name="T2" fmla="*/ 1 w 7"/>
                <a:gd name="T3" fmla="*/ 1 h 7"/>
                <a:gd name="T4" fmla="*/ 1 w 7"/>
                <a:gd name="T5" fmla="*/ 1 h 7"/>
                <a:gd name="T6" fmla="*/ 0 w 7"/>
                <a:gd name="T7" fmla="*/ 2 h 7"/>
                <a:gd name="T8" fmla="*/ 0 w 7"/>
                <a:gd name="T9" fmla="*/ 3 h 7"/>
                <a:gd name="T10" fmla="*/ 1 w 7"/>
                <a:gd name="T11" fmla="*/ 6 h 7"/>
                <a:gd name="T12" fmla="*/ 3 w 7"/>
                <a:gd name="T13" fmla="*/ 7 h 7"/>
                <a:gd name="T14" fmla="*/ 5 w 7"/>
                <a:gd name="T15" fmla="*/ 7 h 7"/>
                <a:gd name="T16" fmla="*/ 5 w 7"/>
                <a:gd name="T17" fmla="*/ 6 h 7"/>
                <a:gd name="T18" fmla="*/ 6 w 7"/>
                <a:gd name="T19" fmla="*/ 6 h 7"/>
                <a:gd name="T20" fmla="*/ 7 w 7"/>
                <a:gd name="T21" fmla="*/ 2 h 7"/>
                <a:gd name="T22" fmla="*/ 5 w 7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0"/>
                  </a:moveTo>
                  <a:cubicBezTo>
                    <a:pt x="3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4"/>
                    <a:pt x="7" y="3"/>
                    <a:pt x="7" y="2"/>
                  </a:cubicBezTo>
                  <a:cubicBezTo>
                    <a:pt x="7" y="1"/>
                    <a:pt x="6" y="1"/>
                    <a:pt x="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7" name="Freeform 2153"/>
            <p:cNvSpPr>
              <a:spLocks/>
            </p:cNvSpPr>
            <p:nvPr/>
          </p:nvSpPr>
          <p:spPr bwMode="auto">
            <a:xfrm>
              <a:off x="4276304" y="2930483"/>
              <a:ext cx="24863" cy="27788"/>
            </a:xfrm>
            <a:custGeom>
              <a:avLst/>
              <a:gdLst>
                <a:gd name="T0" fmla="*/ 4 w 7"/>
                <a:gd name="T1" fmla="*/ 0 h 8"/>
                <a:gd name="T2" fmla="*/ 2 w 7"/>
                <a:gd name="T3" fmla="*/ 1 h 8"/>
                <a:gd name="T4" fmla="*/ 1 w 7"/>
                <a:gd name="T5" fmla="*/ 3 h 8"/>
                <a:gd name="T6" fmla="*/ 3 w 7"/>
                <a:gd name="T7" fmla="*/ 7 h 8"/>
                <a:gd name="T8" fmla="*/ 7 w 7"/>
                <a:gd name="T9" fmla="*/ 5 h 8"/>
                <a:gd name="T10" fmla="*/ 6 w 7"/>
                <a:gd name="T11" fmla="*/ 1 h 8"/>
                <a:gd name="T12" fmla="*/ 4 w 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4" y="0"/>
                  </a:moveTo>
                  <a:cubicBezTo>
                    <a:pt x="3" y="0"/>
                    <a:pt x="3" y="1"/>
                    <a:pt x="2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5" y="8"/>
                    <a:pt x="7" y="6"/>
                    <a:pt x="7" y="5"/>
                  </a:cubicBezTo>
                  <a:cubicBezTo>
                    <a:pt x="7" y="5"/>
                    <a:pt x="7" y="3"/>
                    <a:pt x="6" y="1"/>
                  </a:cubicBezTo>
                  <a:cubicBezTo>
                    <a:pt x="5" y="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8" name="Freeform 2154"/>
            <p:cNvSpPr>
              <a:spLocks/>
            </p:cNvSpPr>
            <p:nvPr/>
          </p:nvSpPr>
          <p:spPr bwMode="auto">
            <a:xfrm>
              <a:off x="4293853" y="2912933"/>
              <a:ext cx="23400" cy="27788"/>
            </a:xfrm>
            <a:custGeom>
              <a:avLst/>
              <a:gdLst>
                <a:gd name="T0" fmla="*/ 1 w 7"/>
                <a:gd name="T1" fmla="*/ 1 h 8"/>
                <a:gd name="T2" fmla="*/ 1 w 7"/>
                <a:gd name="T3" fmla="*/ 6 h 8"/>
                <a:gd name="T4" fmla="*/ 6 w 7"/>
                <a:gd name="T5" fmla="*/ 6 h 8"/>
                <a:gd name="T6" fmla="*/ 6 w 7"/>
                <a:gd name="T7" fmla="*/ 1 h 8"/>
                <a:gd name="T8" fmla="*/ 1 w 7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1" y="1"/>
                  </a:moveTo>
                  <a:cubicBezTo>
                    <a:pt x="0" y="3"/>
                    <a:pt x="0" y="5"/>
                    <a:pt x="1" y="6"/>
                  </a:cubicBezTo>
                  <a:cubicBezTo>
                    <a:pt x="2" y="8"/>
                    <a:pt x="4" y="8"/>
                    <a:pt x="6" y="6"/>
                  </a:cubicBezTo>
                  <a:cubicBezTo>
                    <a:pt x="7" y="5"/>
                    <a:pt x="7" y="2"/>
                    <a:pt x="6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9" name="Freeform 2155"/>
            <p:cNvSpPr>
              <a:spLocks/>
            </p:cNvSpPr>
            <p:nvPr/>
          </p:nvSpPr>
          <p:spPr bwMode="auto">
            <a:xfrm>
              <a:off x="4307016" y="2895383"/>
              <a:ext cx="27788" cy="24863"/>
            </a:xfrm>
            <a:custGeom>
              <a:avLst/>
              <a:gdLst>
                <a:gd name="T0" fmla="*/ 1 w 8"/>
                <a:gd name="T1" fmla="*/ 2 h 7"/>
                <a:gd name="T2" fmla="*/ 2 w 8"/>
                <a:gd name="T3" fmla="*/ 6 h 7"/>
                <a:gd name="T4" fmla="*/ 7 w 8"/>
                <a:gd name="T5" fmla="*/ 5 h 7"/>
                <a:gd name="T6" fmla="*/ 6 w 8"/>
                <a:gd name="T7" fmla="*/ 1 h 7"/>
                <a:gd name="T8" fmla="*/ 1 w 8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1" y="2"/>
                  </a:moveTo>
                  <a:cubicBezTo>
                    <a:pt x="0" y="3"/>
                    <a:pt x="0" y="5"/>
                    <a:pt x="2" y="6"/>
                  </a:cubicBezTo>
                  <a:cubicBezTo>
                    <a:pt x="3" y="7"/>
                    <a:pt x="5" y="7"/>
                    <a:pt x="7" y="5"/>
                  </a:cubicBezTo>
                  <a:cubicBezTo>
                    <a:pt x="8" y="4"/>
                    <a:pt x="7" y="2"/>
                    <a:pt x="6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0" name="Freeform 2156"/>
            <p:cNvSpPr>
              <a:spLocks/>
            </p:cNvSpPr>
            <p:nvPr/>
          </p:nvSpPr>
          <p:spPr bwMode="auto">
            <a:xfrm>
              <a:off x="4321642" y="2874908"/>
              <a:ext cx="23400" cy="27788"/>
            </a:xfrm>
            <a:custGeom>
              <a:avLst/>
              <a:gdLst>
                <a:gd name="T0" fmla="*/ 1 w 7"/>
                <a:gd name="T1" fmla="*/ 2 h 8"/>
                <a:gd name="T2" fmla="*/ 2 w 7"/>
                <a:gd name="T3" fmla="*/ 7 h 8"/>
                <a:gd name="T4" fmla="*/ 6 w 7"/>
                <a:gd name="T5" fmla="*/ 6 h 8"/>
                <a:gd name="T6" fmla="*/ 6 w 7"/>
                <a:gd name="T7" fmla="*/ 1 h 8"/>
                <a:gd name="T8" fmla="*/ 1 w 7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1" y="2"/>
                  </a:moveTo>
                  <a:cubicBezTo>
                    <a:pt x="0" y="3"/>
                    <a:pt x="0" y="6"/>
                    <a:pt x="2" y="7"/>
                  </a:cubicBezTo>
                  <a:cubicBezTo>
                    <a:pt x="3" y="8"/>
                    <a:pt x="5" y="7"/>
                    <a:pt x="6" y="6"/>
                  </a:cubicBezTo>
                  <a:cubicBezTo>
                    <a:pt x="7" y="4"/>
                    <a:pt x="7" y="2"/>
                    <a:pt x="6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1" name="Freeform 2157"/>
            <p:cNvSpPr>
              <a:spLocks/>
            </p:cNvSpPr>
            <p:nvPr/>
          </p:nvSpPr>
          <p:spPr bwMode="auto">
            <a:xfrm>
              <a:off x="4334803" y="2857358"/>
              <a:ext cx="27788" cy="27788"/>
            </a:xfrm>
            <a:custGeom>
              <a:avLst/>
              <a:gdLst>
                <a:gd name="T0" fmla="*/ 3 w 8"/>
                <a:gd name="T1" fmla="*/ 1 h 8"/>
                <a:gd name="T2" fmla="*/ 2 w 8"/>
                <a:gd name="T3" fmla="*/ 6 h 8"/>
                <a:gd name="T4" fmla="*/ 6 w 8"/>
                <a:gd name="T5" fmla="*/ 7 h 8"/>
                <a:gd name="T6" fmla="*/ 8 w 8"/>
                <a:gd name="T7" fmla="*/ 3 h 8"/>
                <a:gd name="T8" fmla="*/ 3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3" y="1"/>
                  </a:moveTo>
                  <a:cubicBezTo>
                    <a:pt x="1" y="2"/>
                    <a:pt x="0" y="5"/>
                    <a:pt x="2" y="6"/>
                  </a:cubicBezTo>
                  <a:cubicBezTo>
                    <a:pt x="3" y="7"/>
                    <a:pt x="5" y="8"/>
                    <a:pt x="6" y="7"/>
                  </a:cubicBezTo>
                  <a:cubicBezTo>
                    <a:pt x="8" y="6"/>
                    <a:pt x="8" y="4"/>
                    <a:pt x="8" y="3"/>
                  </a:cubicBezTo>
                  <a:cubicBezTo>
                    <a:pt x="7" y="1"/>
                    <a:pt x="5" y="0"/>
                    <a:pt x="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2" name="Freeform 2158"/>
            <p:cNvSpPr>
              <a:spLocks/>
            </p:cNvSpPr>
            <p:nvPr/>
          </p:nvSpPr>
          <p:spPr bwMode="auto">
            <a:xfrm>
              <a:off x="4359667" y="2850045"/>
              <a:ext cx="27788" cy="24863"/>
            </a:xfrm>
            <a:custGeom>
              <a:avLst/>
              <a:gdLst>
                <a:gd name="T0" fmla="*/ 5 w 8"/>
                <a:gd name="T1" fmla="*/ 0 h 7"/>
                <a:gd name="T2" fmla="*/ 4 w 8"/>
                <a:gd name="T3" fmla="*/ 0 h 7"/>
                <a:gd name="T4" fmla="*/ 3 w 8"/>
                <a:gd name="T5" fmla="*/ 0 h 7"/>
                <a:gd name="T6" fmla="*/ 1 w 8"/>
                <a:gd name="T7" fmla="*/ 5 h 7"/>
                <a:gd name="T8" fmla="*/ 5 w 8"/>
                <a:gd name="T9" fmla="*/ 7 h 7"/>
                <a:gd name="T10" fmla="*/ 5 w 8"/>
                <a:gd name="T11" fmla="*/ 6 h 7"/>
                <a:gd name="T12" fmla="*/ 5 w 8"/>
                <a:gd name="T13" fmla="*/ 6 h 7"/>
                <a:gd name="T14" fmla="*/ 5 w 8"/>
                <a:gd name="T15" fmla="*/ 5 h 7"/>
                <a:gd name="T16" fmla="*/ 7 w 8"/>
                <a:gd name="T17" fmla="*/ 3 h 7"/>
                <a:gd name="T18" fmla="*/ 7 w 8"/>
                <a:gd name="T19" fmla="*/ 0 h 7"/>
                <a:gd name="T20" fmla="*/ 5 w 8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7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1"/>
                    <a:pt x="0" y="3"/>
                    <a:pt x="1" y="5"/>
                  </a:cubicBezTo>
                  <a:cubicBezTo>
                    <a:pt x="1" y="6"/>
                    <a:pt x="3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7" y="4"/>
                    <a:pt x="7" y="3"/>
                  </a:cubicBezTo>
                  <a:cubicBezTo>
                    <a:pt x="8" y="2"/>
                    <a:pt x="8" y="1"/>
                    <a:pt x="7" y="0"/>
                  </a:cubicBezTo>
                  <a:cubicBezTo>
                    <a:pt x="7" y="0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3" name="Freeform 2159"/>
            <p:cNvSpPr>
              <a:spLocks/>
            </p:cNvSpPr>
            <p:nvPr/>
          </p:nvSpPr>
          <p:spPr bwMode="auto">
            <a:xfrm>
              <a:off x="4377217" y="2857358"/>
              <a:ext cx="23400" cy="24863"/>
            </a:xfrm>
            <a:custGeom>
              <a:avLst/>
              <a:gdLst>
                <a:gd name="T0" fmla="*/ 5 w 7"/>
                <a:gd name="T1" fmla="*/ 0 h 7"/>
                <a:gd name="T2" fmla="*/ 4 w 7"/>
                <a:gd name="T3" fmla="*/ 0 h 7"/>
                <a:gd name="T4" fmla="*/ 4 w 7"/>
                <a:gd name="T5" fmla="*/ 0 h 7"/>
                <a:gd name="T6" fmla="*/ 3 w 7"/>
                <a:gd name="T7" fmla="*/ 0 h 7"/>
                <a:gd name="T8" fmla="*/ 2 w 7"/>
                <a:gd name="T9" fmla="*/ 1 h 7"/>
                <a:gd name="T10" fmla="*/ 1 w 7"/>
                <a:gd name="T11" fmla="*/ 4 h 7"/>
                <a:gd name="T12" fmla="*/ 0 w 7"/>
                <a:gd name="T13" fmla="*/ 5 h 7"/>
                <a:gd name="T14" fmla="*/ 0 w 7"/>
                <a:gd name="T15" fmla="*/ 5 h 7"/>
                <a:gd name="T16" fmla="*/ 1 w 7"/>
                <a:gd name="T17" fmla="*/ 6 h 7"/>
                <a:gd name="T18" fmla="*/ 3 w 7"/>
                <a:gd name="T19" fmla="*/ 7 h 7"/>
                <a:gd name="T20" fmla="*/ 6 w 7"/>
                <a:gd name="T21" fmla="*/ 7 h 7"/>
                <a:gd name="T22" fmla="*/ 7 w 7"/>
                <a:gd name="T23" fmla="*/ 6 h 7"/>
                <a:gd name="T24" fmla="*/ 7 w 7"/>
                <a:gd name="T25" fmla="*/ 3 h 7"/>
                <a:gd name="T26" fmla="*/ 5 w 7"/>
                <a:gd name="T2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7"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2" y="1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1" y="6"/>
                    <a:pt x="2" y="7"/>
                    <a:pt x="3" y="7"/>
                  </a:cubicBezTo>
                  <a:cubicBezTo>
                    <a:pt x="4" y="7"/>
                    <a:pt x="5" y="7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1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4" name="Freeform 2160"/>
            <p:cNvSpPr>
              <a:spLocks/>
            </p:cNvSpPr>
            <p:nvPr/>
          </p:nvSpPr>
          <p:spPr bwMode="auto">
            <a:xfrm>
              <a:off x="4369904" y="2882221"/>
              <a:ext cx="27788" cy="23400"/>
            </a:xfrm>
            <a:custGeom>
              <a:avLst/>
              <a:gdLst>
                <a:gd name="T0" fmla="*/ 5 w 8"/>
                <a:gd name="T1" fmla="*/ 0 h 7"/>
                <a:gd name="T2" fmla="*/ 1 w 8"/>
                <a:gd name="T3" fmla="*/ 2 h 7"/>
                <a:gd name="T4" fmla="*/ 3 w 8"/>
                <a:gd name="T5" fmla="*/ 7 h 7"/>
                <a:gd name="T6" fmla="*/ 7 w 8"/>
                <a:gd name="T7" fmla="*/ 5 h 7"/>
                <a:gd name="T8" fmla="*/ 5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5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4"/>
                    <a:pt x="1" y="6"/>
                    <a:pt x="3" y="7"/>
                  </a:cubicBezTo>
                  <a:cubicBezTo>
                    <a:pt x="4" y="7"/>
                    <a:pt x="6" y="7"/>
                    <a:pt x="7" y="5"/>
                  </a:cubicBezTo>
                  <a:cubicBezTo>
                    <a:pt x="8" y="3"/>
                    <a:pt x="7" y="1"/>
                    <a:pt x="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5" name="Freeform 2161"/>
            <p:cNvSpPr>
              <a:spLocks/>
            </p:cNvSpPr>
            <p:nvPr/>
          </p:nvSpPr>
          <p:spPr bwMode="auto">
            <a:xfrm>
              <a:off x="4362592" y="2902696"/>
              <a:ext cx="24863" cy="23400"/>
            </a:xfrm>
            <a:custGeom>
              <a:avLst/>
              <a:gdLst>
                <a:gd name="T0" fmla="*/ 5 w 7"/>
                <a:gd name="T1" fmla="*/ 1 h 7"/>
                <a:gd name="T2" fmla="*/ 0 w 7"/>
                <a:gd name="T3" fmla="*/ 2 h 7"/>
                <a:gd name="T4" fmla="*/ 0 w 7"/>
                <a:gd name="T5" fmla="*/ 3 h 7"/>
                <a:gd name="T6" fmla="*/ 0 w 7"/>
                <a:gd name="T7" fmla="*/ 6 h 7"/>
                <a:gd name="T8" fmla="*/ 2 w 7"/>
                <a:gd name="T9" fmla="*/ 7 h 7"/>
                <a:gd name="T10" fmla="*/ 6 w 7"/>
                <a:gd name="T11" fmla="*/ 6 h 7"/>
                <a:gd name="T12" fmla="*/ 5 w 7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5" y="1"/>
                  </a:moveTo>
                  <a:cubicBezTo>
                    <a:pt x="3" y="0"/>
                    <a:pt x="1" y="0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7" y="4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6" name="Freeform 2162"/>
            <p:cNvSpPr>
              <a:spLocks/>
            </p:cNvSpPr>
            <p:nvPr/>
          </p:nvSpPr>
          <p:spPr bwMode="auto">
            <a:xfrm>
              <a:off x="4342116" y="2915859"/>
              <a:ext cx="24863" cy="24863"/>
            </a:xfrm>
            <a:custGeom>
              <a:avLst/>
              <a:gdLst>
                <a:gd name="T0" fmla="*/ 4 w 7"/>
                <a:gd name="T1" fmla="*/ 0 h 7"/>
                <a:gd name="T2" fmla="*/ 1 w 7"/>
                <a:gd name="T3" fmla="*/ 1 h 7"/>
                <a:gd name="T4" fmla="*/ 0 w 7"/>
                <a:gd name="T5" fmla="*/ 4 h 7"/>
                <a:gd name="T6" fmla="*/ 1 w 7"/>
                <a:gd name="T7" fmla="*/ 6 h 7"/>
                <a:gd name="T8" fmla="*/ 6 w 7"/>
                <a:gd name="T9" fmla="*/ 6 h 7"/>
                <a:gd name="T10" fmla="*/ 6 w 7"/>
                <a:gd name="T11" fmla="*/ 4 h 7"/>
                <a:gd name="T12" fmla="*/ 6 w 7"/>
                <a:gd name="T13" fmla="*/ 2 h 7"/>
                <a:gd name="T14" fmla="*/ 4 w 7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3" y="7"/>
                    <a:pt x="5" y="7"/>
                    <a:pt x="6" y="6"/>
                  </a:cubicBezTo>
                  <a:cubicBezTo>
                    <a:pt x="6" y="5"/>
                    <a:pt x="6" y="5"/>
                    <a:pt x="6" y="4"/>
                  </a:cubicBezTo>
                  <a:cubicBezTo>
                    <a:pt x="6" y="4"/>
                    <a:pt x="7" y="3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7" name="Freeform 2163"/>
            <p:cNvSpPr>
              <a:spLocks/>
            </p:cNvSpPr>
            <p:nvPr/>
          </p:nvSpPr>
          <p:spPr bwMode="auto">
            <a:xfrm>
              <a:off x="4324566" y="2933409"/>
              <a:ext cx="27788" cy="27788"/>
            </a:xfrm>
            <a:custGeom>
              <a:avLst/>
              <a:gdLst>
                <a:gd name="T0" fmla="*/ 1 w 8"/>
                <a:gd name="T1" fmla="*/ 2 h 8"/>
                <a:gd name="T2" fmla="*/ 2 w 8"/>
                <a:gd name="T3" fmla="*/ 7 h 8"/>
                <a:gd name="T4" fmla="*/ 7 w 8"/>
                <a:gd name="T5" fmla="*/ 6 h 8"/>
                <a:gd name="T6" fmla="*/ 6 w 8"/>
                <a:gd name="T7" fmla="*/ 1 h 8"/>
                <a:gd name="T8" fmla="*/ 1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2"/>
                  </a:moveTo>
                  <a:cubicBezTo>
                    <a:pt x="0" y="4"/>
                    <a:pt x="1" y="6"/>
                    <a:pt x="2" y="7"/>
                  </a:cubicBezTo>
                  <a:cubicBezTo>
                    <a:pt x="4" y="8"/>
                    <a:pt x="6" y="7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5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8" name="Freeform 2164"/>
            <p:cNvSpPr>
              <a:spLocks/>
            </p:cNvSpPr>
            <p:nvPr/>
          </p:nvSpPr>
          <p:spPr bwMode="auto">
            <a:xfrm>
              <a:off x="4314329" y="2953883"/>
              <a:ext cx="24863" cy="24863"/>
            </a:xfrm>
            <a:custGeom>
              <a:avLst/>
              <a:gdLst>
                <a:gd name="T0" fmla="*/ 1 w 7"/>
                <a:gd name="T1" fmla="*/ 1 h 7"/>
                <a:gd name="T2" fmla="*/ 0 w 7"/>
                <a:gd name="T3" fmla="*/ 4 h 7"/>
                <a:gd name="T4" fmla="*/ 0 w 7"/>
                <a:gd name="T5" fmla="*/ 5 h 7"/>
                <a:gd name="T6" fmla="*/ 1 w 7"/>
                <a:gd name="T7" fmla="*/ 6 h 7"/>
                <a:gd name="T8" fmla="*/ 2 w 7"/>
                <a:gd name="T9" fmla="*/ 7 h 7"/>
                <a:gd name="T10" fmla="*/ 3 w 7"/>
                <a:gd name="T11" fmla="*/ 7 h 7"/>
                <a:gd name="T12" fmla="*/ 6 w 7"/>
                <a:gd name="T13" fmla="*/ 6 h 7"/>
                <a:gd name="T14" fmla="*/ 5 w 7"/>
                <a:gd name="T15" fmla="*/ 1 h 7"/>
                <a:gd name="T16" fmla="*/ 1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1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7" y="4"/>
                    <a:pt x="7" y="2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9" name="Freeform 2165"/>
            <p:cNvSpPr>
              <a:spLocks/>
            </p:cNvSpPr>
            <p:nvPr/>
          </p:nvSpPr>
          <p:spPr bwMode="auto">
            <a:xfrm>
              <a:off x="4301166" y="2971434"/>
              <a:ext cx="23400" cy="27788"/>
            </a:xfrm>
            <a:custGeom>
              <a:avLst/>
              <a:gdLst>
                <a:gd name="T0" fmla="*/ 7 w 7"/>
                <a:gd name="T1" fmla="*/ 3 h 8"/>
                <a:gd name="T2" fmla="*/ 5 w 7"/>
                <a:gd name="T3" fmla="*/ 1 h 8"/>
                <a:gd name="T4" fmla="*/ 2 w 7"/>
                <a:gd name="T5" fmla="*/ 1 h 8"/>
                <a:gd name="T6" fmla="*/ 1 w 7"/>
                <a:gd name="T7" fmla="*/ 2 h 8"/>
                <a:gd name="T8" fmla="*/ 1 w 7"/>
                <a:gd name="T9" fmla="*/ 4 h 8"/>
                <a:gd name="T10" fmla="*/ 4 w 7"/>
                <a:gd name="T11" fmla="*/ 8 h 8"/>
                <a:gd name="T12" fmla="*/ 7 w 7"/>
                <a:gd name="T13" fmla="*/ 5 h 8"/>
                <a:gd name="T14" fmla="*/ 7 w 7"/>
                <a:gd name="T15" fmla="*/ 4 h 8"/>
                <a:gd name="T16" fmla="*/ 7 w 7"/>
                <a:gd name="T17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7" y="3"/>
                  </a:moveTo>
                  <a:cubicBezTo>
                    <a:pt x="6" y="2"/>
                    <a:pt x="6" y="2"/>
                    <a:pt x="5" y="1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5" y="8"/>
                    <a:pt x="7" y="7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0" name="Freeform 2166"/>
            <p:cNvSpPr>
              <a:spLocks/>
            </p:cNvSpPr>
            <p:nvPr/>
          </p:nvSpPr>
          <p:spPr bwMode="auto">
            <a:xfrm>
              <a:off x="4301166" y="2999221"/>
              <a:ext cx="23400" cy="24863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3 h 7"/>
                <a:gd name="T4" fmla="*/ 3 w 7"/>
                <a:gd name="T5" fmla="*/ 7 h 7"/>
                <a:gd name="T6" fmla="*/ 7 w 7"/>
                <a:gd name="T7" fmla="*/ 3 h 7"/>
                <a:gd name="T8" fmla="*/ 4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5" y="7"/>
                    <a:pt x="7" y="5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1" name="Freeform 2167"/>
            <p:cNvSpPr>
              <a:spLocks/>
            </p:cNvSpPr>
            <p:nvPr/>
          </p:nvSpPr>
          <p:spPr bwMode="auto">
            <a:xfrm>
              <a:off x="4296779" y="3024084"/>
              <a:ext cx="27788" cy="23400"/>
            </a:xfrm>
            <a:custGeom>
              <a:avLst/>
              <a:gdLst>
                <a:gd name="T0" fmla="*/ 4 w 8"/>
                <a:gd name="T1" fmla="*/ 0 h 7"/>
                <a:gd name="T2" fmla="*/ 1 w 8"/>
                <a:gd name="T3" fmla="*/ 2 h 7"/>
                <a:gd name="T4" fmla="*/ 1 w 8"/>
                <a:gd name="T5" fmla="*/ 3 h 7"/>
                <a:gd name="T6" fmla="*/ 2 w 8"/>
                <a:gd name="T7" fmla="*/ 6 h 7"/>
                <a:gd name="T8" fmla="*/ 4 w 8"/>
                <a:gd name="T9" fmla="*/ 7 h 7"/>
                <a:gd name="T10" fmla="*/ 7 w 8"/>
                <a:gd name="T11" fmla="*/ 4 h 7"/>
                <a:gd name="T12" fmla="*/ 4 w 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4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4"/>
                    <a:pt x="1" y="5"/>
                    <a:pt x="2" y="6"/>
                  </a:cubicBezTo>
                  <a:cubicBezTo>
                    <a:pt x="2" y="7"/>
                    <a:pt x="3" y="7"/>
                    <a:pt x="4" y="7"/>
                  </a:cubicBezTo>
                  <a:cubicBezTo>
                    <a:pt x="6" y="7"/>
                    <a:pt x="7" y="5"/>
                    <a:pt x="7" y="4"/>
                  </a:cubicBezTo>
                  <a:cubicBezTo>
                    <a:pt x="8" y="1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2" name="Freeform 2168"/>
            <p:cNvSpPr>
              <a:spLocks/>
            </p:cNvSpPr>
            <p:nvPr/>
          </p:nvSpPr>
          <p:spPr bwMode="auto">
            <a:xfrm>
              <a:off x="4279228" y="3034322"/>
              <a:ext cx="24863" cy="23400"/>
            </a:xfrm>
            <a:custGeom>
              <a:avLst/>
              <a:gdLst>
                <a:gd name="T0" fmla="*/ 5 w 7"/>
                <a:gd name="T1" fmla="*/ 1 h 7"/>
                <a:gd name="T2" fmla="*/ 4 w 7"/>
                <a:gd name="T3" fmla="*/ 0 h 7"/>
                <a:gd name="T4" fmla="*/ 1 w 7"/>
                <a:gd name="T5" fmla="*/ 2 h 7"/>
                <a:gd name="T6" fmla="*/ 0 w 7"/>
                <a:gd name="T7" fmla="*/ 4 h 7"/>
                <a:gd name="T8" fmla="*/ 3 w 7"/>
                <a:gd name="T9" fmla="*/ 7 h 7"/>
                <a:gd name="T10" fmla="*/ 7 w 7"/>
                <a:gd name="T11" fmla="*/ 6 h 7"/>
                <a:gd name="T12" fmla="*/ 7 w 7"/>
                <a:gd name="T13" fmla="*/ 3 h 7"/>
                <a:gd name="T14" fmla="*/ 5 w 7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5" y="1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1" y="6"/>
                    <a:pt x="3" y="7"/>
                  </a:cubicBezTo>
                  <a:cubicBezTo>
                    <a:pt x="4" y="7"/>
                    <a:pt x="6" y="6"/>
                    <a:pt x="7" y="6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6" y="2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3" name="Freeform 2169"/>
            <p:cNvSpPr>
              <a:spLocks/>
            </p:cNvSpPr>
            <p:nvPr/>
          </p:nvSpPr>
          <p:spPr bwMode="auto">
            <a:xfrm>
              <a:off x="4258754" y="3016771"/>
              <a:ext cx="27788" cy="27788"/>
            </a:xfrm>
            <a:custGeom>
              <a:avLst/>
              <a:gdLst>
                <a:gd name="T0" fmla="*/ 3 w 8"/>
                <a:gd name="T1" fmla="*/ 1 h 8"/>
                <a:gd name="T2" fmla="*/ 2 w 8"/>
                <a:gd name="T3" fmla="*/ 6 h 8"/>
                <a:gd name="T4" fmla="*/ 7 w 8"/>
                <a:gd name="T5" fmla="*/ 7 h 8"/>
                <a:gd name="T6" fmla="*/ 7 w 8"/>
                <a:gd name="T7" fmla="*/ 2 h 8"/>
                <a:gd name="T8" fmla="*/ 3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3" y="1"/>
                  </a:moveTo>
                  <a:cubicBezTo>
                    <a:pt x="1" y="1"/>
                    <a:pt x="0" y="4"/>
                    <a:pt x="2" y="6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2"/>
                  </a:cubicBezTo>
                  <a:cubicBezTo>
                    <a:pt x="7" y="1"/>
                    <a:pt x="5" y="0"/>
                    <a:pt x="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4" name="Freeform 2170"/>
            <p:cNvSpPr>
              <a:spLocks/>
            </p:cNvSpPr>
            <p:nvPr/>
          </p:nvSpPr>
          <p:spPr bwMode="auto">
            <a:xfrm>
              <a:off x="4618531" y="3926456"/>
              <a:ext cx="118463" cy="481168"/>
            </a:xfrm>
            <a:custGeom>
              <a:avLst/>
              <a:gdLst>
                <a:gd name="T0" fmla="*/ 0 w 34"/>
                <a:gd name="T1" fmla="*/ 0 h 139"/>
                <a:gd name="T2" fmla="*/ 8 w 34"/>
                <a:gd name="T3" fmla="*/ 20 h 139"/>
                <a:gd name="T4" fmla="*/ 24 w 34"/>
                <a:gd name="T5" fmla="*/ 76 h 139"/>
                <a:gd name="T6" fmla="*/ 22 w 34"/>
                <a:gd name="T7" fmla="*/ 122 h 139"/>
                <a:gd name="T8" fmla="*/ 20 w 34"/>
                <a:gd name="T9" fmla="*/ 139 h 139"/>
                <a:gd name="T10" fmla="*/ 33 w 34"/>
                <a:gd name="T11" fmla="*/ 130 h 139"/>
                <a:gd name="T12" fmla="*/ 34 w 34"/>
                <a:gd name="T13" fmla="*/ 56 h 139"/>
                <a:gd name="T14" fmla="*/ 11 w 34"/>
                <a:gd name="T15" fmla="*/ 0 h 139"/>
                <a:gd name="T16" fmla="*/ 0 w 34"/>
                <a:gd name="T1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9">
                  <a:moveTo>
                    <a:pt x="0" y="0"/>
                  </a:moveTo>
                  <a:cubicBezTo>
                    <a:pt x="2" y="5"/>
                    <a:pt x="8" y="17"/>
                    <a:pt x="8" y="20"/>
                  </a:cubicBezTo>
                  <a:cubicBezTo>
                    <a:pt x="8" y="24"/>
                    <a:pt x="23" y="67"/>
                    <a:pt x="24" y="76"/>
                  </a:cubicBezTo>
                  <a:cubicBezTo>
                    <a:pt x="25" y="86"/>
                    <a:pt x="25" y="102"/>
                    <a:pt x="22" y="122"/>
                  </a:cubicBezTo>
                  <a:cubicBezTo>
                    <a:pt x="20" y="132"/>
                    <a:pt x="20" y="137"/>
                    <a:pt x="20" y="139"/>
                  </a:cubicBezTo>
                  <a:cubicBezTo>
                    <a:pt x="31" y="136"/>
                    <a:pt x="33" y="130"/>
                    <a:pt x="33" y="130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9AB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5" name="Rectangle 2171"/>
            <p:cNvSpPr>
              <a:spLocks noChangeArrowheads="1"/>
            </p:cNvSpPr>
            <p:nvPr/>
          </p:nvSpPr>
          <p:spPr bwMode="auto">
            <a:xfrm>
              <a:off x="4663869" y="4040532"/>
              <a:ext cx="1463" cy="1463"/>
            </a:xfrm>
            <a:prstGeom prst="rect">
              <a:avLst/>
            </a:prstGeom>
            <a:solidFill>
              <a:srgbClr val="A9AB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6" name="Freeform 2172"/>
            <p:cNvSpPr>
              <a:spLocks/>
            </p:cNvSpPr>
            <p:nvPr/>
          </p:nvSpPr>
          <p:spPr bwMode="auto">
            <a:xfrm>
              <a:off x="4252904" y="3926456"/>
              <a:ext cx="410967" cy="114076"/>
            </a:xfrm>
            <a:custGeom>
              <a:avLst/>
              <a:gdLst>
                <a:gd name="T0" fmla="*/ 106 w 119"/>
                <a:gd name="T1" fmla="*/ 0 h 33"/>
                <a:gd name="T2" fmla="*/ 10 w 119"/>
                <a:gd name="T3" fmla="*/ 0 h 33"/>
                <a:gd name="T4" fmla="*/ 0 w 119"/>
                <a:gd name="T5" fmla="*/ 29 h 33"/>
                <a:gd name="T6" fmla="*/ 0 w 119"/>
                <a:gd name="T7" fmla="*/ 32 h 33"/>
                <a:gd name="T8" fmla="*/ 36 w 119"/>
                <a:gd name="T9" fmla="*/ 29 h 33"/>
                <a:gd name="T10" fmla="*/ 91 w 119"/>
                <a:gd name="T11" fmla="*/ 24 h 33"/>
                <a:gd name="T12" fmla="*/ 119 w 119"/>
                <a:gd name="T13" fmla="*/ 33 h 33"/>
                <a:gd name="T14" fmla="*/ 114 w 119"/>
                <a:gd name="T15" fmla="*/ 20 h 33"/>
                <a:gd name="T16" fmla="*/ 106 w 119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3">
                  <a:moveTo>
                    <a:pt x="10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6" y="32"/>
                    <a:pt x="23" y="31"/>
                    <a:pt x="36" y="29"/>
                  </a:cubicBezTo>
                  <a:cubicBezTo>
                    <a:pt x="53" y="26"/>
                    <a:pt x="78" y="23"/>
                    <a:pt x="91" y="24"/>
                  </a:cubicBezTo>
                  <a:cubicBezTo>
                    <a:pt x="103" y="25"/>
                    <a:pt x="114" y="24"/>
                    <a:pt x="119" y="33"/>
                  </a:cubicBezTo>
                  <a:cubicBezTo>
                    <a:pt x="116" y="26"/>
                    <a:pt x="115" y="21"/>
                    <a:pt x="114" y="20"/>
                  </a:cubicBezTo>
                  <a:cubicBezTo>
                    <a:pt x="114" y="17"/>
                    <a:pt x="108" y="5"/>
                    <a:pt x="106" y="0"/>
                  </a:cubicBezTo>
                  <a:close/>
                </a:path>
              </a:pathLst>
            </a:custGeom>
            <a:solidFill>
              <a:srgbClr val="A9AB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7" name="Freeform 2173"/>
            <p:cNvSpPr>
              <a:spLocks/>
            </p:cNvSpPr>
            <p:nvPr/>
          </p:nvSpPr>
          <p:spPr bwMode="auto">
            <a:xfrm>
              <a:off x="4393304" y="4134133"/>
              <a:ext cx="235465" cy="269102"/>
            </a:xfrm>
            <a:custGeom>
              <a:avLst/>
              <a:gdLst>
                <a:gd name="T0" fmla="*/ 32 w 68"/>
                <a:gd name="T1" fmla="*/ 17 h 78"/>
                <a:gd name="T2" fmla="*/ 37 w 68"/>
                <a:gd name="T3" fmla="*/ 0 h 78"/>
                <a:gd name="T4" fmla="*/ 30 w 68"/>
                <a:gd name="T5" fmla="*/ 14 h 78"/>
                <a:gd name="T6" fmla="*/ 32 w 68"/>
                <a:gd name="T7" fmla="*/ 6 h 78"/>
                <a:gd name="T8" fmla="*/ 28 w 68"/>
                <a:gd name="T9" fmla="*/ 13 h 78"/>
                <a:gd name="T10" fmla="*/ 20 w 68"/>
                <a:gd name="T11" fmla="*/ 0 h 78"/>
                <a:gd name="T12" fmla="*/ 26 w 68"/>
                <a:gd name="T13" fmla="*/ 15 h 78"/>
                <a:gd name="T14" fmla="*/ 22 w 68"/>
                <a:gd name="T15" fmla="*/ 8 h 78"/>
                <a:gd name="T16" fmla="*/ 24 w 68"/>
                <a:gd name="T17" fmla="*/ 21 h 78"/>
                <a:gd name="T18" fmla="*/ 10 w 68"/>
                <a:gd name="T19" fmla="*/ 68 h 78"/>
                <a:gd name="T20" fmla="*/ 0 w 68"/>
                <a:gd name="T21" fmla="*/ 76 h 78"/>
                <a:gd name="T22" fmla="*/ 20 w 68"/>
                <a:gd name="T23" fmla="*/ 72 h 78"/>
                <a:gd name="T24" fmla="*/ 28 w 68"/>
                <a:gd name="T25" fmla="*/ 19 h 78"/>
                <a:gd name="T26" fmla="*/ 45 w 68"/>
                <a:gd name="T27" fmla="*/ 71 h 78"/>
                <a:gd name="T28" fmla="*/ 68 w 68"/>
                <a:gd name="T29" fmla="*/ 78 h 78"/>
                <a:gd name="T30" fmla="*/ 51 w 68"/>
                <a:gd name="T31" fmla="*/ 67 h 78"/>
                <a:gd name="T32" fmla="*/ 32 w 68"/>
                <a:gd name="T33" fmla="*/ 1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78">
                  <a:moveTo>
                    <a:pt x="32" y="17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18" y="60"/>
                    <a:pt x="10" y="68"/>
                  </a:cubicBezTo>
                  <a:cubicBezTo>
                    <a:pt x="7" y="71"/>
                    <a:pt x="3" y="74"/>
                    <a:pt x="0" y="76"/>
                  </a:cubicBezTo>
                  <a:cubicBezTo>
                    <a:pt x="10" y="74"/>
                    <a:pt x="20" y="72"/>
                    <a:pt x="20" y="7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2" y="74"/>
                    <a:pt x="55" y="69"/>
                    <a:pt x="51" y="67"/>
                  </a:cubicBezTo>
                  <a:cubicBezTo>
                    <a:pt x="44" y="64"/>
                    <a:pt x="32" y="17"/>
                    <a:pt x="32" y="17"/>
                  </a:cubicBezTo>
                  <a:close/>
                </a:path>
              </a:pathLst>
            </a:custGeom>
            <a:solidFill>
              <a:srgbClr val="A9AB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8" name="Freeform 2174"/>
            <p:cNvSpPr>
              <a:spLocks/>
            </p:cNvSpPr>
            <p:nvPr/>
          </p:nvSpPr>
          <p:spPr bwMode="auto">
            <a:xfrm>
              <a:off x="4331879" y="4005432"/>
              <a:ext cx="372941" cy="405117"/>
            </a:xfrm>
            <a:custGeom>
              <a:avLst/>
              <a:gdLst>
                <a:gd name="T0" fmla="*/ 96 w 108"/>
                <a:gd name="T1" fmla="*/ 10 h 117"/>
                <a:gd name="T2" fmla="*/ 96 w 108"/>
                <a:gd name="T3" fmla="*/ 10 h 117"/>
                <a:gd name="T4" fmla="*/ 68 w 108"/>
                <a:gd name="T5" fmla="*/ 1 h 117"/>
                <a:gd name="T6" fmla="*/ 13 w 108"/>
                <a:gd name="T7" fmla="*/ 6 h 117"/>
                <a:gd name="T8" fmla="*/ 10 w 108"/>
                <a:gd name="T9" fmla="*/ 6 h 117"/>
                <a:gd name="T10" fmla="*/ 4 w 108"/>
                <a:gd name="T11" fmla="*/ 46 h 117"/>
                <a:gd name="T12" fmla="*/ 0 w 108"/>
                <a:gd name="T13" fmla="*/ 113 h 117"/>
                <a:gd name="T14" fmla="*/ 4 w 108"/>
                <a:gd name="T15" fmla="*/ 113 h 117"/>
                <a:gd name="T16" fmla="*/ 18 w 108"/>
                <a:gd name="T17" fmla="*/ 113 h 117"/>
                <a:gd name="T18" fmla="*/ 28 w 108"/>
                <a:gd name="T19" fmla="*/ 105 h 117"/>
                <a:gd name="T20" fmla="*/ 42 w 108"/>
                <a:gd name="T21" fmla="*/ 58 h 117"/>
                <a:gd name="T22" fmla="*/ 40 w 108"/>
                <a:gd name="T23" fmla="*/ 45 h 117"/>
                <a:gd name="T24" fmla="*/ 44 w 108"/>
                <a:gd name="T25" fmla="*/ 52 h 117"/>
                <a:gd name="T26" fmla="*/ 38 w 108"/>
                <a:gd name="T27" fmla="*/ 37 h 117"/>
                <a:gd name="T28" fmla="*/ 46 w 108"/>
                <a:gd name="T29" fmla="*/ 50 h 117"/>
                <a:gd name="T30" fmla="*/ 50 w 108"/>
                <a:gd name="T31" fmla="*/ 43 h 117"/>
                <a:gd name="T32" fmla="*/ 48 w 108"/>
                <a:gd name="T33" fmla="*/ 51 h 117"/>
                <a:gd name="T34" fmla="*/ 55 w 108"/>
                <a:gd name="T35" fmla="*/ 37 h 117"/>
                <a:gd name="T36" fmla="*/ 50 w 108"/>
                <a:gd name="T37" fmla="*/ 54 h 117"/>
                <a:gd name="T38" fmla="*/ 69 w 108"/>
                <a:gd name="T39" fmla="*/ 104 h 117"/>
                <a:gd name="T40" fmla="*/ 86 w 108"/>
                <a:gd name="T41" fmla="*/ 115 h 117"/>
                <a:gd name="T42" fmla="*/ 94 w 108"/>
                <a:gd name="T43" fmla="*/ 117 h 117"/>
                <a:gd name="T44" fmla="*/ 103 w 108"/>
                <a:gd name="T45" fmla="*/ 116 h 117"/>
                <a:gd name="T46" fmla="*/ 105 w 108"/>
                <a:gd name="T47" fmla="*/ 99 h 117"/>
                <a:gd name="T48" fmla="*/ 107 w 108"/>
                <a:gd name="T49" fmla="*/ 53 h 117"/>
                <a:gd name="T50" fmla="*/ 96 w 108"/>
                <a:gd name="T51" fmla="*/ 1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" h="117">
                  <a:moveTo>
                    <a:pt x="96" y="10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91" y="1"/>
                    <a:pt x="80" y="2"/>
                    <a:pt x="68" y="1"/>
                  </a:cubicBezTo>
                  <a:cubicBezTo>
                    <a:pt x="55" y="0"/>
                    <a:pt x="30" y="3"/>
                    <a:pt x="13" y="6"/>
                  </a:cubicBezTo>
                  <a:cubicBezTo>
                    <a:pt x="12" y="6"/>
                    <a:pt x="11" y="6"/>
                    <a:pt x="10" y="6"/>
                  </a:cubicBezTo>
                  <a:cubicBezTo>
                    <a:pt x="9" y="18"/>
                    <a:pt x="5" y="44"/>
                    <a:pt x="4" y="46"/>
                  </a:cubicBezTo>
                  <a:cubicBezTo>
                    <a:pt x="2" y="48"/>
                    <a:pt x="1" y="94"/>
                    <a:pt x="0" y="113"/>
                  </a:cubicBezTo>
                  <a:cubicBezTo>
                    <a:pt x="2" y="113"/>
                    <a:pt x="3" y="113"/>
                    <a:pt x="4" y="113"/>
                  </a:cubicBezTo>
                  <a:cubicBezTo>
                    <a:pt x="8" y="114"/>
                    <a:pt x="13" y="113"/>
                    <a:pt x="18" y="113"/>
                  </a:cubicBezTo>
                  <a:cubicBezTo>
                    <a:pt x="21" y="111"/>
                    <a:pt x="25" y="108"/>
                    <a:pt x="28" y="105"/>
                  </a:cubicBezTo>
                  <a:cubicBezTo>
                    <a:pt x="36" y="97"/>
                    <a:pt x="42" y="58"/>
                    <a:pt x="42" y="58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62" y="101"/>
                    <a:pt x="69" y="104"/>
                  </a:cubicBezTo>
                  <a:cubicBezTo>
                    <a:pt x="73" y="106"/>
                    <a:pt x="80" y="111"/>
                    <a:pt x="86" y="115"/>
                  </a:cubicBezTo>
                  <a:cubicBezTo>
                    <a:pt x="94" y="117"/>
                    <a:pt x="94" y="117"/>
                    <a:pt x="94" y="117"/>
                  </a:cubicBezTo>
                  <a:cubicBezTo>
                    <a:pt x="97" y="117"/>
                    <a:pt x="100" y="117"/>
                    <a:pt x="103" y="116"/>
                  </a:cubicBezTo>
                  <a:cubicBezTo>
                    <a:pt x="103" y="114"/>
                    <a:pt x="104" y="109"/>
                    <a:pt x="105" y="99"/>
                  </a:cubicBezTo>
                  <a:cubicBezTo>
                    <a:pt x="108" y="79"/>
                    <a:pt x="108" y="63"/>
                    <a:pt x="107" y="53"/>
                  </a:cubicBezTo>
                  <a:cubicBezTo>
                    <a:pt x="107" y="47"/>
                    <a:pt x="98" y="25"/>
                    <a:pt x="96" y="10"/>
                  </a:cubicBezTo>
                  <a:close/>
                </a:path>
              </a:pathLst>
            </a:custGeom>
            <a:solidFill>
              <a:srgbClr val="C2CC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9" name="Freeform 2175"/>
            <p:cNvSpPr>
              <a:spLocks/>
            </p:cNvSpPr>
            <p:nvPr/>
          </p:nvSpPr>
          <p:spPr bwMode="auto">
            <a:xfrm>
              <a:off x="4252904" y="4025908"/>
              <a:ext cx="114076" cy="371479"/>
            </a:xfrm>
            <a:custGeom>
              <a:avLst/>
              <a:gdLst>
                <a:gd name="T0" fmla="*/ 5 w 33"/>
                <a:gd name="T1" fmla="*/ 100 h 107"/>
                <a:gd name="T2" fmla="*/ 23 w 33"/>
                <a:gd name="T3" fmla="*/ 107 h 107"/>
                <a:gd name="T4" fmla="*/ 26 w 33"/>
                <a:gd name="T5" fmla="*/ 40 h 107"/>
                <a:gd name="T6" fmla="*/ 33 w 33"/>
                <a:gd name="T7" fmla="*/ 0 h 107"/>
                <a:gd name="T8" fmla="*/ 0 w 33"/>
                <a:gd name="T9" fmla="*/ 3 h 107"/>
                <a:gd name="T10" fmla="*/ 5 w 33"/>
                <a:gd name="T11" fmla="*/ 10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07">
                  <a:moveTo>
                    <a:pt x="5" y="100"/>
                  </a:moveTo>
                  <a:cubicBezTo>
                    <a:pt x="5" y="100"/>
                    <a:pt x="12" y="105"/>
                    <a:pt x="23" y="107"/>
                  </a:cubicBezTo>
                  <a:cubicBezTo>
                    <a:pt x="24" y="88"/>
                    <a:pt x="25" y="42"/>
                    <a:pt x="26" y="40"/>
                  </a:cubicBezTo>
                  <a:cubicBezTo>
                    <a:pt x="28" y="38"/>
                    <a:pt x="32" y="12"/>
                    <a:pt x="33" y="0"/>
                  </a:cubicBezTo>
                  <a:cubicBezTo>
                    <a:pt x="21" y="2"/>
                    <a:pt x="6" y="3"/>
                    <a:pt x="0" y="3"/>
                  </a:cubicBezTo>
                  <a:lnTo>
                    <a:pt x="5" y="100"/>
                  </a:lnTo>
                  <a:close/>
                </a:path>
              </a:pathLst>
            </a:custGeom>
            <a:solidFill>
              <a:srgbClr val="D1D45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0" name="Freeform 2176"/>
            <p:cNvSpPr>
              <a:spLocks/>
            </p:cNvSpPr>
            <p:nvPr/>
          </p:nvSpPr>
          <p:spPr bwMode="auto">
            <a:xfrm>
              <a:off x="4268991" y="4344736"/>
              <a:ext cx="200364" cy="24863"/>
            </a:xfrm>
            <a:custGeom>
              <a:avLst/>
              <a:gdLst>
                <a:gd name="T0" fmla="*/ 25 w 58"/>
                <a:gd name="T1" fmla="*/ 6 h 7"/>
                <a:gd name="T2" fmla="*/ 0 w 58"/>
                <a:gd name="T3" fmla="*/ 0 h 7"/>
                <a:gd name="T4" fmla="*/ 0 w 58"/>
                <a:gd name="T5" fmla="*/ 2 h 7"/>
                <a:gd name="T6" fmla="*/ 25 w 58"/>
                <a:gd name="T7" fmla="*/ 7 h 7"/>
                <a:gd name="T8" fmla="*/ 28 w 58"/>
                <a:gd name="T9" fmla="*/ 7 h 7"/>
                <a:gd name="T10" fmla="*/ 57 w 58"/>
                <a:gd name="T11" fmla="*/ 4 h 7"/>
                <a:gd name="T12" fmla="*/ 57 w 58"/>
                <a:gd name="T13" fmla="*/ 2 h 7"/>
                <a:gd name="T14" fmla="*/ 25 w 58"/>
                <a:gd name="T1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7">
                  <a:moveTo>
                    <a:pt x="25" y="6"/>
                  </a:moveTo>
                  <a:cubicBezTo>
                    <a:pt x="4" y="5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3" y="7"/>
                    <a:pt x="25" y="7"/>
                  </a:cubicBezTo>
                  <a:cubicBezTo>
                    <a:pt x="26" y="7"/>
                    <a:pt x="27" y="7"/>
                    <a:pt x="28" y="7"/>
                  </a:cubicBezTo>
                  <a:cubicBezTo>
                    <a:pt x="47" y="7"/>
                    <a:pt x="57" y="5"/>
                    <a:pt x="57" y="4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2"/>
                    <a:pt x="46" y="6"/>
                    <a:pt x="25" y="6"/>
                  </a:cubicBezTo>
                  <a:close/>
                </a:path>
              </a:pathLst>
            </a:custGeom>
            <a:solidFill>
              <a:srgbClr val="EFE0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1" name="Freeform 2177"/>
            <p:cNvSpPr>
              <a:spLocks/>
            </p:cNvSpPr>
            <p:nvPr/>
          </p:nvSpPr>
          <p:spPr bwMode="auto">
            <a:xfrm>
              <a:off x="4266065" y="4319873"/>
              <a:ext cx="203290" cy="24863"/>
            </a:xfrm>
            <a:custGeom>
              <a:avLst/>
              <a:gdLst>
                <a:gd name="T0" fmla="*/ 0 w 59"/>
                <a:gd name="T1" fmla="*/ 0 h 7"/>
                <a:gd name="T2" fmla="*/ 0 w 59"/>
                <a:gd name="T3" fmla="*/ 2 h 7"/>
                <a:gd name="T4" fmla="*/ 24 w 59"/>
                <a:gd name="T5" fmla="*/ 7 h 7"/>
                <a:gd name="T6" fmla="*/ 27 w 59"/>
                <a:gd name="T7" fmla="*/ 7 h 7"/>
                <a:gd name="T8" fmla="*/ 59 w 59"/>
                <a:gd name="T9" fmla="*/ 4 h 7"/>
                <a:gd name="T10" fmla="*/ 59 w 59"/>
                <a:gd name="T11" fmla="*/ 2 h 7"/>
                <a:gd name="T12" fmla="*/ 27 w 59"/>
                <a:gd name="T13" fmla="*/ 5 h 7"/>
                <a:gd name="T14" fmla="*/ 0 w 59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7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9" y="7"/>
                    <a:pt x="24" y="7"/>
                  </a:cubicBezTo>
                  <a:cubicBezTo>
                    <a:pt x="25" y="7"/>
                    <a:pt x="26" y="7"/>
                    <a:pt x="27" y="7"/>
                  </a:cubicBezTo>
                  <a:cubicBezTo>
                    <a:pt x="43" y="6"/>
                    <a:pt x="59" y="4"/>
                    <a:pt x="59" y="4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43" y="5"/>
                    <a:pt x="27" y="5"/>
                  </a:cubicBezTo>
                  <a:cubicBezTo>
                    <a:pt x="11" y="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E0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2" name="Freeform 2178"/>
            <p:cNvSpPr>
              <a:spLocks/>
            </p:cNvSpPr>
            <p:nvPr/>
          </p:nvSpPr>
          <p:spPr bwMode="auto">
            <a:xfrm>
              <a:off x="4535169" y="4341810"/>
              <a:ext cx="197440" cy="51188"/>
            </a:xfrm>
            <a:custGeom>
              <a:avLst/>
              <a:gdLst>
                <a:gd name="T0" fmla="*/ 0 w 57"/>
                <a:gd name="T1" fmla="*/ 1 h 15"/>
                <a:gd name="T2" fmla="*/ 1 w 57"/>
                <a:gd name="T3" fmla="*/ 2 h 15"/>
                <a:gd name="T4" fmla="*/ 31 w 57"/>
                <a:gd name="T5" fmla="*/ 14 h 15"/>
                <a:gd name="T6" fmla="*/ 34 w 57"/>
                <a:gd name="T7" fmla="*/ 14 h 15"/>
                <a:gd name="T8" fmla="*/ 57 w 57"/>
                <a:gd name="T9" fmla="*/ 2 h 15"/>
                <a:gd name="T10" fmla="*/ 57 w 57"/>
                <a:gd name="T11" fmla="*/ 0 h 15"/>
                <a:gd name="T12" fmla="*/ 34 w 57"/>
                <a:gd name="T13" fmla="*/ 12 h 15"/>
                <a:gd name="T14" fmla="*/ 0 w 5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5">
                  <a:moveTo>
                    <a:pt x="0" y="1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1" y="14"/>
                    <a:pt x="31" y="14"/>
                  </a:cubicBezTo>
                  <a:cubicBezTo>
                    <a:pt x="32" y="14"/>
                    <a:pt x="33" y="14"/>
                    <a:pt x="34" y="14"/>
                  </a:cubicBezTo>
                  <a:cubicBezTo>
                    <a:pt x="43" y="11"/>
                    <a:pt x="57" y="3"/>
                    <a:pt x="57" y="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42" y="9"/>
                    <a:pt x="34" y="12"/>
                  </a:cubicBezTo>
                  <a:cubicBezTo>
                    <a:pt x="25" y="1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EFE0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3" name="Freeform 2179"/>
            <p:cNvSpPr>
              <a:spLocks/>
            </p:cNvSpPr>
            <p:nvPr/>
          </p:nvSpPr>
          <p:spPr bwMode="auto">
            <a:xfrm>
              <a:off x="4532243" y="4316947"/>
              <a:ext cx="204753" cy="38025"/>
            </a:xfrm>
            <a:custGeom>
              <a:avLst/>
              <a:gdLst>
                <a:gd name="T0" fmla="*/ 0 w 59"/>
                <a:gd name="T1" fmla="*/ 2 h 11"/>
                <a:gd name="T2" fmla="*/ 0 w 59"/>
                <a:gd name="T3" fmla="*/ 3 h 11"/>
                <a:gd name="T4" fmla="*/ 0 w 59"/>
                <a:gd name="T5" fmla="*/ 4 h 11"/>
                <a:gd name="T6" fmla="*/ 28 w 59"/>
                <a:gd name="T7" fmla="*/ 11 h 11"/>
                <a:gd name="T8" fmla="*/ 31 w 59"/>
                <a:gd name="T9" fmla="*/ 11 h 11"/>
                <a:gd name="T10" fmla="*/ 58 w 59"/>
                <a:gd name="T11" fmla="*/ 2 h 11"/>
                <a:gd name="T12" fmla="*/ 58 w 59"/>
                <a:gd name="T13" fmla="*/ 0 h 11"/>
                <a:gd name="T14" fmla="*/ 31 w 59"/>
                <a:gd name="T15" fmla="*/ 9 h 11"/>
                <a:gd name="T16" fmla="*/ 0 w 59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1">
                  <a:moveTo>
                    <a:pt x="0" y="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16" y="11"/>
                    <a:pt x="28" y="11"/>
                  </a:cubicBezTo>
                  <a:cubicBezTo>
                    <a:pt x="29" y="11"/>
                    <a:pt x="30" y="11"/>
                    <a:pt x="31" y="11"/>
                  </a:cubicBezTo>
                  <a:cubicBezTo>
                    <a:pt x="43" y="9"/>
                    <a:pt x="58" y="3"/>
                    <a:pt x="58" y="2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43" y="7"/>
                    <a:pt x="31" y="9"/>
                  </a:cubicBezTo>
                  <a:cubicBezTo>
                    <a:pt x="20" y="11"/>
                    <a:pt x="1" y="3"/>
                    <a:pt x="0" y="2"/>
                  </a:cubicBezTo>
                  <a:close/>
                </a:path>
              </a:pathLst>
            </a:custGeom>
            <a:solidFill>
              <a:srgbClr val="EFE0A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4" name="Freeform 2180"/>
            <p:cNvSpPr>
              <a:spLocks/>
            </p:cNvSpPr>
            <p:nvPr/>
          </p:nvSpPr>
          <p:spPr bwMode="auto">
            <a:xfrm>
              <a:off x="4238278" y="3285875"/>
              <a:ext cx="138939" cy="740033"/>
            </a:xfrm>
            <a:custGeom>
              <a:avLst/>
              <a:gdLst>
                <a:gd name="T0" fmla="*/ 26 w 40"/>
                <a:gd name="T1" fmla="*/ 22 h 214"/>
                <a:gd name="T2" fmla="*/ 27 w 40"/>
                <a:gd name="T3" fmla="*/ 8 h 214"/>
                <a:gd name="T4" fmla="*/ 23 w 40"/>
                <a:gd name="T5" fmla="*/ 0 h 214"/>
                <a:gd name="T6" fmla="*/ 12 w 40"/>
                <a:gd name="T7" fmla="*/ 3 h 214"/>
                <a:gd name="T8" fmla="*/ 20 w 40"/>
                <a:gd name="T9" fmla="*/ 71 h 214"/>
                <a:gd name="T10" fmla="*/ 2 w 40"/>
                <a:gd name="T11" fmla="*/ 83 h 214"/>
                <a:gd name="T12" fmla="*/ 13 w 40"/>
                <a:gd name="T13" fmla="*/ 158 h 214"/>
                <a:gd name="T14" fmla="*/ 0 w 40"/>
                <a:gd name="T15" fmla="*/ 208 h 214"/>
                <a:gd name="T16" fmla="*/ 34 w 40"/>
                <a:gd name="T17" fmla="*/ 214 h 214"/>
                <a:gd name="T18" fmla="*/ 38 w 40"/>
                <a:gd name="T19" fmla="*/ 159 h 214"/>
                <a:gd name="T20" fmla="*/ 38 w 40"/>
                <a:gd name="T21" fmla="*/ 90 h 214"/>
                <a:gd name="T22" fmla="*/ 26 w 40"/>
                <a:gd name="T23" fmla="*/ 2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214">
                  <a:moveTo>
                    <a:pt x="26" y="22"/>
                  </a:moveTo>
                  <a:cubicBezTo>
                    <a:pt x="26" y="19"/>
                    <a:pt x="26" y="13"/>
                    <a:pt x="27" y="8"/>
                  </a:cubicBezTo>
                  <a:cubicBezTo>
                    <a:pt x="25" y="3"/>
                    <a:pt x="23" y="0"/>
                    <a:pt x="23" y="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25" y="60"/>
                    <a:pt x="20" y="71"/>
                  </a:cubicBezTo>
                  <a:cubicBezTo>
                    <a:pt x="15" y="82"/>
                    <a:pt x="2" y="83"/>
                    <a:pt x="2" y="83"/>
                  </a:cubicBezTo>
                  <a:cubicBezTo>
                    <a:pt x="13" y="158"/>
                    <a:pt x="13" y="158"/>
                    <a:pt x="13" y="15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14" y="214"/>
                    <a:pt x="34" y="214"/>
                  </a:cubicBezTo>
                  <a:cubicBezTo>
                    <a:pt x="35" y="198"/>
                    <a:pt x="37" y="167"/>
                    <a:pt x="38" y="159"/>
                  </a:cubicBezTo>
                  <a:cubicBezTo>
                    <a:pt x="40" y="149"/>
                    <a:pt x="39" y="96"/>
                    <a:pt x="38" y="90"/>
                  </a:cubicBezTo>
                  <a:cubicBezTo>
                    <a:pt x="37" y="84"/>
                    <a:pt x="27" y="30"/>
                    <a:pt x="26" y="22"/>
                  </a:cubicBezTo>
                  <a:close/>
                </a:path>
              </a:pathLst>
            </a:custGeom>
            <a:solidFill>
              <a:srgbClr val="DAEB5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5" name="Freeform 2181"/>
            <p:cNvSpPr>
              <a:spLocks/>
            </p:cNvSpPr>
            <p:nvPr/>
          </p:nvSpPr>
          <p:spPr bwMode="auto">
            <a:xfrm>
              <a:off x="4328953" y="3285875"/>
              <a:ext cx="314441" cy="740033"/>
            </a:xfrm>
            <a:custGeom>
              <a:avLst/>
              <a:gdLst>
                <a:gd name="T0" fmla="*/ 91 w 91"/>
                <a:gd name="T1" fmla="*/ 75 h 214"/>
                <a:gd name="T2" fmla="*/ 84 w 91"/>
                <a:gd name="T3" fmla="*/ 64 h 214"/>
                <a:gd name="T4" fmla="*/ 88 w 91"/>
                <a:gd name="T5" fmla="*/ 3 h 214"/>
                <a:gd name="T6" fmla="*/ 77 w 91"/>
                <a:gd name="T7" fmla="*/ 0 h 214"/>
                <a:gd name="T8" fmla="*/ 34 w 91"/>
                <a:gd name="T9" fmla="*/ 38 h 214"/>
                <a:gd name="T10" fmla="*/ 1 w 91"/>
                <a:gd name="T11" fmla="*/ 8 h 214"/>
                <a:gd name="T12" fmla="*/ 0 w 91"/>
                <a:gd name="T13" fmla="*/ 22 h 214"/>
                <a:gd name="T14" fmla="*/ 12 w 91"/>
                <a:gd name="T15" fmla="*/ 90 h 214"/>
                <a:gd name="T16" fmla="*/ 12 w 91"/>
                <a:gd name="T17" fmla="*/ 159 h 214"/>
                <a:gd name="T18" fmla="*/ 8 w 91"/>
                <a:gd name="T19" fmla="*/ 214 h 214"/>
                <a:gd name="T20" fmla="*/ 38 w 91"/>
                <a:gd name="T21" fmla="*/ 209 h 214"/>
                <a:gd name="T22" fmla="*/ 91 w 91"/>
                <a:gd name="T23" fmla="*/ 196 h 214"/>
                <a:gd name="T24" fmla="*/ 80 w 91"/>
                <a:gd name="T25" fmla="*/ 159 h 214"/>
                <a:gd name="T26" fmla="*/ 91 w 91"/>
                <a:gd name="T27" fmla="*/ 7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214">
                  <a:moveTo>
                    <a:pt x="91" y="75"/>
                  </a:moveTo>
                  <a:cubicBezTo>
                    <a:pt x="89" y="72"/>
                    <a:pt x="86" y="69"/>
                    <a:pt x="84" y="64"/>
                  </a:cubicBezTo>
                  <a:cubicBezTo>
                    <a:pt x="77" y="51"/>
                    <a:pt x="88" y="3"/>
                    <a:pt x="88" y="3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64" y="38"/>
                    <a:pt x="34" y="38"/>
                  </a:cubicBezTo>
                  <a:cubicBezTo>
                    <a:pt x="19" y="38"/>
                    <a:pt x="7" y="19"/>
                    <a:pt x="1" y="8"/>
                  </a:cubicBezTo>
                  <a:cubicBezTo>
                    <a:pt x="0" y="13"/>
                    <a:pt x="0" y="19"/>
                    <a:pt x="0" y="22"/>
                  </a:cubicBezTo>
                  <a:cubicBezTo>
                    <a:pt x="1" y="30"/>
                    <a:pt x="11" y="84"/>
                    <a:pt x="12" y="90"/>
                  </a:cubicBezTo>
                  <a:cubicBezTo>
                    <a:pt x="13" y="96"/>
                    <a:pt x="14" y="149"/>
                    <a:pt x="12" y="159"/>
                  </a:cubicBezTo>
                  <a:cubicBezTo>
                    <a:pt x="11" y="167"/>
                    <a:pt x="9" y="198"/>
                    <a:pt x="8" y="214"/>
                  </a:cubicBezTo>
                  <a:cubicBezTo>
                    <a:pt x="17" y="214"/>
                    <a:pt x="27" y="213"/>
                    <a:pt x="38" y="209"/>
                  </a:cubicBezTo>
                  <a:cubicBezTo>
                    <a:pt x="60" y="202"/>
                    <a:pt x="79" y="198"/>
                    <a:pt x="91" y="196"/>
                  </a:cubicBezTo>
                  <a:cubicBezTo>
                    <a:pt x="87" y="186"/>
                    <a:pt x="79" y="164"/>
                    <a:pt x="80" y="159"/>
                  </a:cubicBezTo>
                  <a:cubicBezTo>
                    <a:pt x="81" y="152"/>
                    <a:pt x="90" y="89"/>
                    <a:pt x="91" y="75"/>
                  </a:cubicBezTo>
                  <a:close/>
                </a:path>
              </a:pathLst>
            </a:custGeom>
            <a:solidFill>
              <a:srgbClr val="C7E1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6" name="Freeform 2182"/>
            <p:cNvSpPr>
              <a:spLocks/>
            </p:cNvSpPr>
            <p:nvPr/>
          </p:nvSpPr>
          <p:spPr bwMode="auto">
            <a:xfrm>
              <a:off x="4600981" y="3546203"/>
              <a:ext cx="83364" cy="418280"/>
            </a:xfrm>
            <a:custGeom>
              <a:avLst/>
              <a:gdLst>
                <a:gd name="T0" fmla="*/ 20 w 24"/>
                <a:gd name="T1" fmla="*/ 4 h 121"/>
                <a:gd name="T2" fmla="*/ 12 w 24"/>
                <a:gd name="T3" fmla="*/ 0 h 121"/>
                <a:gd name="T4" fmla="*/ 1 w 24"/>
                <a:gd name="T5" fmla="*/ 84 h 121"/>
                <a:gd name="T6" fmla="*/ 12 w 24"/>
                <a:gd name="T7" fmla="*/ 121 h 121"/>
                <a:gd name="T8" fmla="*/ 24 w 24"/>
                <a:gd name="T9" fmla="*/ 119 h 121"/>
                <a:gd name="T10" fmla="*/ 16 w 24"/>
                <a:gd name="T11" fmla="*/ 84 h 121"/>
                <a:gd name="T12" fmla="*/ 20 w 24"/>
                <a:gd name="T13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1">
                  <a:moveTo>
                    <a:pt x="20" y="4"/>
                  </a:moveTo>
                  <a:cubicBezTo>
                    <a:pt x="20" y="4"/>
                    <a:pt x="17" y="4"/>
                    <a:pt x="12" y="0"/>
                  </a:cubicBezTo>
                  <a:cubicBezTo>
                    <a:pt x="11" y="14"/>
                    <a:pt x="2" y="77"/>
                    <a:pt x="1" y="84"/>
                  </a:cubicBezTo>
                  <a:cubicBezTo>
                    <a:pt x="0" y="89"/>
                    <a:pt x="8" y="111"/>
                    <a:pt x="12" y="121"/>
                  </a:cubicBezTo>
                  <a:cubicBezTo>
                    <a:pt x="20" y="119"/>
                    <a:pt x="24" y="119"/>
                    <a:pt x="24" y="119"/>
                  </a:cubicBezTo>
                  <a:cubicBezTo>
                    <a:pt x="16" y="84"/>
                    <a:pt x="16" y="84"/>
                    <a:pt x="16" y="84"/>
                  </a:cubicBezTo>
                  <a:lnTo>
                    <a:pt x="20" y="4"/>
                  </a:lnTo>
                  <a:close/>
                </a:path>
              </a:pathLst>
            </a:custGeom>
            <a:solidFill>
              <a:srgbClr val="BACC3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7" name="Freeform 2183"/>
            <p:cNvSpPr>
              <a:spLocks noEditPoints="1"/>
            </p:cNvSpPr>
            <p:nvPr/>
          </p:nvSpPr>
          <p:spPr bwMode="auto">
            <a:xfrm>
              <a:off x="4355279" y="3493552"/>
              <a:ext cx="108226" cy="149176"/>
            </a:xfrm>
            <a:custGeom>
              <a:avLst/>
              <a:gdLst>
                <a:gd name="T0" fmla="*/ 62 w 74"/>
                <a:gd name="T1" fmla="*/ 0 h 102"/>
                <a:gd name="T2" fmla="*/ 43 w 74"/>
                <a:gd name="T3" fmla="*/ 0 h 102"/>
                <a:gd name="T4" fmla="*/ 0 w 74"/>
                <a:gd name="T5" fmla="*/ 69 h 102"/>
                <a:gd name="T6" fmla="*/ 0 w 74"/>
                <a:gd name="T7" fmla="*/ 78 h 102"/>
                <a:gd name="T8" fmla="*/ 43 w 74"/>
                <a:gd name="T9" fmla="*/ 78 h 102"/>
                <a:gd name="T10" fmla="*/ 43 w 74"/>
                <a:gd name="T11" fmla="*/ 88 h 102"/>
                <a:gd name="T12" fmla="*/ 31 w 74"/>
                <a:gd name="T13" fmla="*/ 90 h 102"/>
                <a:gd name="T14" fmla="*/ 31 w 74"/>
                <a:gd name="T15" fmla="*/ 102 h 102"/>
                <a:gd name="T16" fmla="*/ 74 w 74"/>
                <a:gd name="T17" fmla="*/ 102 h 102"/>
                <a:gd name="T18" fmla="*/ 74 w 74"/>
                <a:gd name="T19" fmla="*/ 90 h 102"/>
                <a:gd name="T20" fmla="*/ 62 w 74"/>
                <a:gd name="T21" fmla="*/ 88 h 102"/>
                <a:gd name="T22" fmla="*/ 62 w 74"/>
                <a:gd name="T23" fmla="*/ 78 h 102"/>
                <a:gd name="T24" fmla="*/ 74 w 74"/>
                <a:gd name="T25" fmla="*/ 78 h 102"/>
                <a:gd name="T26" fmla="*/ 74 w 74"/>
                <a:gd name="T27" fmla="*/ 64 h 102"/>
                <a:gd name="T28" fmla="*/ 62 w 74"/>
                <a:gd name="T29" fmla="*/ 64 h 102"/>
                <a:gd name="T30" fmla="*/ 62 w 74"/>
                <a:gd name="T31" fmla="*/ 0 h 102"/>
                <a:gd name="T32" fmla="*/ 43 w 74"/>
                <a:gd name="T33" fmla="*/ 64 h 102"/>
                <a:gd name="T34" fmla="*/ 19 w 74"/>
                <a:gd name="T35" fmla="*/ 64 h 102"/>
                <a:gd name="T36" fmla="*/ 41 w 74"/>
                <a:gd name="T37" fmla="*/ 31 h 102"/>
                <a:gd name="T38" fmla="*/ 43 w 74"/>
                <a:gd name="T39" fmla="*/ 29 h 102"/>
                <a:gd name="T40" fmla="*/ 43 w 74"/>
                <a:gd name="T41" fmla="*/ 29 h 102"/>
                <a:gd name="T42" fmla="*/ 43 w 74"/>
                <a:gd name="T43" fmla="*/ 6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" h="102">
                  <a:moveTo>
                    <a:pt x="62" y="0"/>
                  </a:moveTo>
                  <a:lnTo>
                    <a:pt x="43" y="0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43" y="78"/>
                  </a:lnTo>
                  <a:lnTo>
                    <a:pt x="43" y="88"/>
                  </a:lnTo>
                  <a:lnTo>
                    <a:pt x="31" y="90"/>
                  </a:lnTo>
                  <a:lnTo>
                    <a:pt x="31" y="102"/>
                  </a:lnTo>
                  <a:lnTo>
                    <a:pt x="74" y="102"/>
                  </a:lnTo>
                  <a:lnTo>
                    <a:pt x="74" y="90"/>
                  </a:lnTo>
                  <a:lnTo>
                    <a:pt x="62" y="88"/>
                  </a:lnTo>
                  <a:lnTo>
                    <a:pt x="62" y="78"/>
                  </a:lnTo>
                  <a:lnTo>
                    <a:pt x="74" y="78"/>
                  </a:lnTo>
                  <a:lnTo>
                    <a:pt x="74" y="64"/>
                  </a:lnTo>
                  <a:lnTo>
                    <a:pt x="62" y="64"/>
                  </a:lnTo>
                  <a:lnTo>
                    <a:pt x="62" y="0"/>
                  </a:lnTo>
                  <a:close/>
                  <a:moveTo>
                    <a:pt x="43" y="64"/>
                  </a:moveTo>
                  <a:lnTo>
                    <a:pt x="19" y="64"/>
                  </a:lnTo>
                  <a:lnTo>
                    <a:pt x="41" y="31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64"/>
                  </a:lnTo>
                  <a:close/>
                </a:path>
              </a:pathLst>
            </a:custGeom>
            <a:solidFill>
              <a:srgbClr val="F9F1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8" name="Freeform 2184"/>
            <p:cNvSpPr>
              <a:spLocks/>
            </p:cNvSpPr>
            <p:nvPr/>
          </p:nvSpPr>
          <p:spPr bwMode="auto">
            <a:xfrm>
              <a:off x="4476668" y="3493552"/>
              <a:ext cx="80438" cy="149176"/>
            </a:xfrm>
            <a:custGeom>
              <a:avLst/>
              <a:gdLst>
                <a:gd name="T0" fmla="*/ 36 w 55"/>
                <a:gd name="T1" fmla="*/ 0 h 102"/>
                <a:gd name="T2" fmla="*/ 0 w 55"/>
                <a:gd name="T3" fmla="*/ 7 h 102"/>
                <a:gd name="T4" fmla="*/ 0 w 55"/>
                <a:gd name="T5" fmla="*/ 19 h 102"/>
                <a:gd name="T6" fmla="*/ 17 w 55"/>
                <a:gd name="T7" fmla="*/ 19 h 102"/>
                <a:gd name="T8" fmla="*/ 17 w 55"/>
                <a:gd name="T9" fmla="*/ 88 h 102"/>
                <a:gd name="T10" fmla="*/ 0 w 55"/>
                <a:gd name="T11" fmla="*/ 90 h 102"/>
                <a:gd name="T12" fmla="*/ 0 w 55"/>
                <a:gd name="T13" fmla="*/ 102 h 102"/>
                <a:gd name="T14" fmla="*/ 55 w 55"/>
                <a:gd name="T15" fmla="*/ 102 h 102"/>
                <a:gd name="T16" fmla="*/ 55 w 55"/>
                <a:gd name="T17" fmla="*/ 90 h 102"/>
                <a:gd name="T18" fmla="*/ 36 w 55"/>
                <a:gd name="T19" fmla="*/ 88 h 102"/>
                <a:gd name="T20" fmla="*/ 36 w 55"/>
                <a:gd name="T2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02">
                  <a:moveTo>
                    <a:pt x="36" y="0"/>
                  </a:moveTo>
                  <a:lnTo>
                    <a:pt x="0" y="7"/>
                  </a:lnTo>
                  <a:lnTo>
                    <a:pt x="0" y="19"/>
                  </a:lnTo>
                  <a:lnTo>
                    <a:pt x="17" y="19"/>
                  </a:lnTo>
                  <a:lnTo>
                    <a:pt x="17" y="88"/>
                  </a:lnTo>
                  <a:lnTo>
                    <a:pt x="0" y="90"/>
                  </a:lnTo>
                  <a:lnTo>
                    <a:pt x="0" y="102"/>
                  </a:lnTo>
                  <a:lnTo>
                    <a:pt x="55" y="102"/>
                  </a:lnTo>
                  <a:lnTo>
                    <a:pt x="55" y="90"/>
                  </a:lnTo>
                  <a:lnTo>
                    <a:pt x="36" y="8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9F1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9" name="Freeform 2246"/>
            <p:cNvSpPr>
              <a:spLocks/>
            </p:cNvSpPr>
            <p:nvPr/>
          </p:nvSpPr>
          <p:spPr bwMode="auto">
            <a:xfrm>
              <a:off x="2886914" y="5026268"/>
              <a:ext cx="114076" cy="86288"/>
            </a:xfrm>
            <a:custGeom>
              <a:avLst/>
              <a:gdLst>
                <a:gd name="T0" fmla="*/ 31 w 33"/>
                <a:gd name="T1" fmla="*/ 6 h 25"/>
                <a:gd name="T2" fmla="*/ 19 w 33"/>
                <a:gd name="T3" fmla="*/ 0 h 25"/>
                <a:gd name="T4" fmla="*/ 2 w 33"/>
                <a:gd name="T5" fmla="*/ 5 h 25"/>
                <a:gd name="T6" fmla="*/ 2 w 33"/>
                <a:gd name="T7" fmla="*/ 8 h 25"/>
                <a:gd name="T8" fmla="*/ 3 w 33"/>
                <a:gd name="T9" fmla="*/ 11 h 25"/>
                <a:gd name="T10" fmla="*/ 1 w 33"/>
                <a:gd name="T11" fmla="*/ 17 h 25"/>
                <a:gd name="T12" fmla="*/ 2 w 33"/>
                <a:gd name="T13" fmla="*/ 20 h 25"/>
                <a:gd name="T14" fmla="*/ 2 w 33"/>
                <a:gd name="T15" fmla="*/ 21 h 25"/>
                <a:gd name="T16" fmla="*/ 17 w 33"/>
                <a:gd name="T17" fmla="*/ 25 h 25"/>
                <a:gd name="T18" fmla="*/ 32 w 33"/>
                <a:gd name="T19" fmla="*/ 21 h 25"/>
                <a:gd name="T20" fmla="*/ 32 w 33"/>
                <a:gd name="T21" fmla="*/ 21 h 25"/>
                <a:gd name="T22" fmla="*/ 32 w 33"/>
                <a:gd name="T23" fmla="*/ 21 h 25"/>
                <a:gd name="T24" fmla="*/ 32 w 33"/>
                <a:gd name="T25" fmla="*/ 18 h 25"/>
                <a:gd name="T26" fmla="*/ 31 w 33"/>
                <a:gd name="T27" fmla="*/ 10 h 25"/>
                <a:gd name="T28" fmla="*/ 31 w 33"/>
                <a:gd name="T2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25">
                  <a:moveTo>
                    <a:pt x="31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4" y="9"/>
                    <a:pt x="3" y="11"/>
                  </a:cubicBezTo>
                  <a:cubicBezTo>
                    <a:pt x="2" y="12"/>
                    <a:pt x="0" y="15"/>
                    <a:pt x="1" y="17"/>
                  </a:cubicBezTo>
                  <a:cubicBezTo>
                    <a:pt x="1" y="19"/>
                    <a:pt x="2" y="20"/>
                    <a:pt x="2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13" y="25"/>
                    <a:pt x="17" y="25"/>
                  </a:cubicBezTo>
                  <a:cubicBezTo>
                    <a:pt x="20" y="25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3" y="13"/>
                    <a:pt x="31" y="10"/>
                  </a:cubicBezTo>
                  <a:cubicBezTo>
                    <a:pt x="29" y="7"/>
                    <a:pt x="31" y="6"/>
                    <a:pt x="31" y="6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0" name="Freeform 2247"/>
            <p:cNvSpPr>
              <a:spLocks/>
            </p:cNvSpPr>
            <p:nvPr/>
          </p:nvSpPr>
          <p:spPr bwMode="auto">
            <a:xfrm>
              <a:off x="2904464" y="5056980"/>
              <a:ext cx="43875" cy="27788"/>
            </a:xfrm>
            <a:custGeom>
              <a:avLst/>
              <a:gdLst>
                <a:gd name="T0" fmla="*/ 11 w 13"/>
                <a:gd name="T1" fmla="*/ 0 h 8"/>
                <a:gd name="T2" fmla="*/ 0 w 13"/>
                <a:gd name="T3" fmla="*/ 2 h 8"/>
                <a:gd name="T4" fmla="*/ 3 w 13"/>
                <a:gd name="T5" fmla="*/ 7 h 8"/>
                <a:gd name="T6" fmla="*/ 11 w 13"/>
                <a:gd name="T7" fmla="*/ 5 h 8"/>
                <a:gd name="T8" fmla="*/ 11 w 1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1" y="0"/>
                  </a:moveTo>
                  <a:cubicBezTo>
                    <a:pt x="10" y="1"/>
                    <a:pt x="0" y="1"/>
                    <a:pt x="0" y="2"/>
                  </a:cubicBezTo>
                  <a:cubicBezTo>
                    <a:pt x="1" y="3"/>
                    <a:pt x="1" y="6"/>
                    <a:pt x="3" y="7"/>
                  </a:cubicBezTo>
                  <a:cubicBezTo>
                    <a:pt x="5" y="8"/>
                    <a:pt x="10" y="6"/>
                    <a:pt x="11" y="5"/>
                  </a:cubicBezTo>
                  <a:cubicBezTo>
                    <a:pt x="11" y="5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1" name="Freeform 2248"/>
            <p:cNvSpPr>
              <a:spLocks/>
            </p:cNvSpPr>
            <p:nvPr/>
          </p:nvSpPr>
          <p:spPr bwMode="auto">
            <a:xfrm>
              <a:off x="2661687" y="5039430"/>
              <a:ext cx="127239" cy="100914"/>
            </a:xfrm>
            <a:custGeom>
              <a:avLst/>
              <a:gdLst>
                <a:gd name="T0" fmla="*/ 36 w 37"/>
                <a:gd name="T1" fmla="*/ 9 h 29"/>
                <a:gd name="T2" fmla="*/ 36 w 37"/>
                <a:gd name="T3" fmla="*/ 5 h 29"/>
                <a:gd name="T4" fmla="*/ 16 w 37"/>
                <a:gd name="T5" fmla="*/ 0 h 29"/>
                <a:gd name="T6" fmla="*/ 2 w 37"/>
                <a:gd name="T7" fmla="*/ 6 h 29"/>
                <a:gd name="T8" fmla="*/ 2 w 37"/>
                <a:gd name="T9" fmla="*/ 11 h 29"/>
                <a:gd name="T10" fmla="*/ 1 w 37"/>
                <a:gd name="T11" fmla="*/ 20 h 29"/>
                <a:gd name="T12" fmla="*/ 2 w 37"/>
                <a:gd name="T13" fmla="*/ 22 h 29"/>
                <a:gd name="T14" fmla="*/ 0 w 37"/>
                <a:gd name="T15" fmla="*/ 22 h 29"/>
                <a:gd name="T16" fmla="*/ 0 w 37"/>
                <a:gd name="T17" fmla="*/ 24 h 29"/>
                <a:gd name="T18" fmla="*/ 19 w 37"/>
                <a:gd name="T19" fmla="*/ 29 h 29"/>
                <a:gd name="T20" fmla="*/ 36 w 37"/>
                <a:gd name="T21" fmla="*/ 24 h 29"/>
                <a:gd name="T22" fmla="*/ 36 w 37"/>
                <a:gd name="T23" fmla="*/ 22 h 29"/>
                <a:gd name="T24" fmla="*/ 37 w 37"/>
                <a:gd name="T25" fmla="*/ 19 h 29"/>
                <a:gd name="T26" fmla="*/ 34 w 37"/>
                <a:gd name="T27" fmla="*/ 12 h 29"/>
                <a:gd name="T28" fmla="*/ 36 w 37"/>
                <a:gd name="T29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29">
                  <a:moveTo>
                    <a:pt x="36" y="9"/>
                  </a:moveTo>
                  <a:cubicBezTo>
                    <a:pt x="36" y="5"/>
                    <a:pt x="36" y="5"/>
                    <a:pt x="36" y="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5" y="7"/>
                    <a:pt x="2" y="11"/>
                  </a:cubicBezTo>
                  <a:cubicBezTo>
                    <a:pt x="0" y="14"/>
                    <a:pt x="1" y="20"/>
                    <a:pt x="1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15" y="29"/>
                    <a:pt x="19" y="29"/>
                  </a:cubicBezTo>
                  <a:cubicBezTo>
                    <a:pt x="23" y="29"/>
                    <a:pt x="36" y="24"/>
                    <a:pt x="36" y="24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7" y="22"/>
                    <a:pt x="37" y="19"/>
                  </a:cubicBezTo>
                  <a:cubicBezTo>
                    <a:pt x="37" y="17"/>
                    <a:pt x="35" y="14"/>
                    <a:pt x="34" y="12"/>
                  </a:cubicBezTo>
                  <a:cubicBezTo>
                    <a:pt x="33" y="10"/>
                    <a:pt x="36" y="9"/>
                    <a:pt x="36" y="9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2" name="Freeform 2249"/>
            <p:cNvSpPr>
              <a:spLocks/>
            </p:cNvSpPr>
            <p:nvPr/>
          </p:nvSpPr>
          <p:spPr bwMode="auto">
            <a:xfrm>
              <a:off x="3041942" y="4185321"/>
              <a:ext cx="83364" cy="159414"/>
            </a:xfrm>
            <a:custGeom>
              <a:avLst/>
              <a:gdLst>
                <a:gd name="T0" fmla="*/ 40 w 57"/>
                <a:gd name="T1" fmla="*/ 3 h 109"/>
                <a:gd name="T2" fmla="*/ 28 w 57"/>
                <a:gd name="T3" fmla="*/ 0 h 109"/>
                <a:gd name="T4" fmla="*/ 12 w 57"/>
                <a:gd name="T5" fmla="*/ 17 h 109"/>
                <a:gd name="T6" fmla="*/ 0 w 57"/>
                <a:gd name="T7" fmla="*/ 45 h 109"/>
                <a:gd name="T8" fmla="*/ 0 w 57"/>
                <a:gd name="T9" fmla="*/ 97 h 109"/>
                <a:gd name="T10" fmla="*/ 31 w 57"/>
                <a:gd name="T11" fmla="*/ 109 h 109"/>
                <a:gd name="T12" fmla="*/ 45 w 57"/>
                <a:gd name="T13" fmla="*/ 66 h 109"/>
                <a:gd name="T14" fmla="*/ 57 w 57"/>
                <a:gd name="T15" fmla="*/ 40 h 109"/>
                <a:gd name="T16" fmla="*/ 43 w 57"/>
                <a:gd name="T17" fmla="*/ 17 h 109"/>
                <a:gd name="T18" fmla="*/ 40 w 57"/>
                <a:gd name="T19" fmla="*/ 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09">
                  <a:moveTo>
                    <a:pt x="40" y="3"/>
                  </a:moveTo>
                  <a:lnTo>
                    <a:pt x="28" y="0"/>
                  </a:lnTo>
                  <a:lnTo>
                    <a:pt x="12" y="17"/>
                  </a:lnTo>
                  <a:lnTo>
                    <a:pt x="0" y="45"/>
                  </a:lnTo>
                  <a:lnTo>
                    <a:pt x="0" y="97"/>
                  </a:lnTo>
                  <a:lnTo>
                    <a:pt x="31" y="109"/>
                  </a:lnTo>
                  <a:lnTo>
                    <a:pt x="45" y="66"/>
                  </a:lnTo>
                  <a:lnTo>
                    <a:pt x="57" y="40"/>
                  </a:lnTo>
                  <a:lnTo>
                    <a:pt x="43" y="17"/>
                  </a:lnTo>
                  <a:lnTo>
                    <a:pt x="40" y="3"/>
                  </a:lnTo>
                  <a:close/>
                </a:path>
              </a:pathLst>
            </a:custGeom>
            <a:solidFill>
              <a:srgbClr val="F7C7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3" name="Freeform 2250"/>
            <p:cNvSpPr>
              <a:spLocks/>
            </p:cNvSpPr>
            <p:nvPr/>
          </p:nvSpPr>
          <p:spPr bwMode="auto">
            <a:xfrm>
              <a:off x="2630975" y="4161921"/>
              <a:ext cx="393417" cy="905296"/>
            </a:xfrm>
            <a:custGeom>
              <a:avLst/>
              <a:gdLst>
                <a:gd name="T0" fmla="*/ 11 w 114"/>
                <a:gd name="T1" fmla="*/ 262 h 262"/>
                <a:gd name="T2" fmla="*/ 26 w 114"/>
                <a:gd name="T3" fmla="*/ 258 h 262"/>
                <a:gd name="T4" fmla="*/ 28 w 114"/>
                <a:gd name="T5" fmla="*/ 258 h 262"/>
                <a:gd name="T6" fmla="*/ 35 w 114"/>
                <a:gd name="T7" fmla="*/ 153 h 262"/>
                <a:gd name="T8" fmla="*/ 41 w 114"/>
                <a:gd name="T9" fmla="*/ 139 h 262"/>
                <a:gd name="T10" fmla="*/ 39 w 114"/>
                <a:gd name="T11" fmla="*/ 127 h 262"/>
                <a:gd name="T12" fmla="*/ 49 w 114"/>
                <a:gd name="T13" fmla="*/ 46 h 262"/>
                <a:gd name="T14" fmla="*/ 59 w 114"/>
                <a:gd name="T15" fmla="*/ 40 h 262"/>
                <a:gd name="T16" fmla="*/ 59 w 114"/>
                <a:gd name="T17" fmla="*/ 40 h 262"/>
                <a:gd name="T18" fmla="*/ 60 w 114"/>
                <a:gd name="T19" fmla="*/ 40 h 262"/>
                <a:gd name="T20" fmla="*/ 63 w 114"/>
                <a:gd name="T21" fmla="*/ 47 h 262"/>
                <a:gd name="T22" fmla="*/ 76 w 114"/>
                <a:gd name="T23" fmla="*/ 257 h 262"/>
                <a:gd name="T24" fmla="*/ 91 w 114"/>
                <a:gd name="T25" fmla="*/ 254 h 262"/>
                <a:gd name="T26" fmla="*/ 106 w 114"/>
                <a:gd name="T27" fmla="*/ 258 h 262"/>
                <a:gd name="T28" fmla="*/ 114 w 114"/>
                <a:gd name="T29" fmla="*/ 2 h 262"/>
                <a:gd name="T30" fmla="*/ 0 w 114"/>
                <a:gd name="T31" fmla="*/ 0 h 262"/>
                <a:gd name="T32" fmla="*/ 11 w 114"/>
                <a:gd name="T33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262">
                  <a:moveTo>
                    <a:pt x="11" y="262"/>
                  </a:moveTo>
                  <a:cubicBezTo>
                    <a:pt x="11" y="262"/>
                    <a:pt x="20" y="258"/>
                    <a:pt x="26" y="258"/>
                  </a:cubicBezTo>
                  <a:cubicBezTo>
                    <a:pt x="27" y="258"/>
                    <a:pt x="27" y="258"/>
                    <a:pt x="28" y="258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3" y="47"/>
                    <a:pt x="63" y="47"/>
                  </a:cubicBezTo>
                  <a:cubicBezTo>
                    <a:pt x="76" y="257"/>
                    <a:pt x="76" y="257"/>
                    <a:pt x="76" y="257"/>
                  </a:cubicBezTo>
                  <a:cubicBezTo>
                    <a:pt x="76" y="257"/>
                    <a:pt x="85" y="254"/>
                    <a:pt x="91" y="254"/>
                  </a:cubicBezTo>
                  <a:cubicBezTo>
                    <a:pt x="98" y="254"/>
                    <a:pt x="106" y="258"/>
                    <a:pt x="106" y="258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" y="262"/>
                  </a:lnTo>
                  <a:close/>
                </a:path>
              </a:pathLst>
            </a:custGeom>
            <a:solidFill>
              <a:srgbClr val="4A7F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4" name="Freeform 2251"/>
            <p:cNvSpPr>
              <a:spLocks/>
            </p:cNvSpPr>
            <p:nvPr/>
          </p:nvSpPr>
          <p:spPr bwMode="auto">
            <a:xfrm>
              <a:off x="2630975" y="4154609"/>
              <a:ext cx="393417" cy="899446"/>
            </a:xfrm>
            <a:custGeom>
              <a:avLst/>
              <a:gdLst>
                <a:gd name="T0" fmla="*/ 2 w 269"/>
                <a:gd name="T1" fmla="*/ 38 h 615"/>
                <a:gd name="T2" fmla="*/ 239 w 269"/>
                <a:gd name="T3" fmla="*/ 33 h 615"/>
                <a:gd name="T4" fmla="*/ 241 w 269"/>
                <a:gd name="T5" fmla="*/ 329 h 615"/>
                <a:gd name="T6" fmla="*/ 248 w 269"/>
                <a:gd name="T7" fmla="*/ 355 h 615"/>
                <a:gd name="T8" fmla="*/ 236 w 269"/>
                <a:gd name="T9" fmla="*/ 383 h 615"/>
                <a:gd name="T10" fmla="*/ 229 w 269"/>
                <a:gd name="T11" fmla="*/ 608 h 615"/>
                <a:gd name="T12" fmla="*/ 250 w 269"/>
                <a:gd name="T13" fmla="*/ 615 h 615"/>
                <a:gd name="T14" fmla="*/ 269 w 269"/>
                <a:gd name="T15" fmla="*/ 17 h 615"/>
                <a:gd name="T16" fmla="*/ 0 w 269"/>
                <a:gd name="T17" fmla="*/ 0 h 615"/>
                <a:gd name="T18" fmla="*/ 2 w 269"/>
                <a:gd name="T19" fmla="*/ 38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9" h="615">
                  <a:moveTo>
                    <a:pt x="2" y="38"/>
                  </a:moveTo>
                  <a:lnTo>
                    <a:pt x="239" y="33"/>
                  </a:lnTo>
                  <a:lnTo>
                    <a:pt x="241" y="329"/>
                  </a:lnTo>
                  <a:lnTo>
                    <a:pt x="248" y="355"/>
                  </a:lnTo>
                  <a:lnTo>
                    <a:pt x="236" y="383"/>
                  </a:lnTo>
                  <a:lnTo>
                    <a:pt x="229" y="608"/>
                  </a:lnTo>
                  <a:lnTo>
                    <a:pt x="250" y="615"/>
                  </a:lnTo>
                  <a:lnTo>
                    <a:pt x="269" y="17"/>
                  </a:lnTo>
                  <a:lnTo>
                    <a:pt x="0" y="0"/>
                  </a:lnTo>
                  <a:lnTo>
                    <a:pt x="2" y="38"/>
                  </a:lnTo>
                  <a:close/>
                </a:path>
              </a:pathLst>
            </a:custGeom>
            <a:solidFill>
              <a:srgbClr val="3E6D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5" name="Freeform 2252"/>
            <p:cNvSpPr>
              <a:spLocks/>
            </p:cNvSpPr>
            <p:nvPr/>
          </p:nvSpPr>
          <p:spPr bwMode="auto">
            <a:xfrm>
              <a:off x="2506661" y="3448214"/>
              <a:ext cx="642044" cy="779520"/>
            </a:xfrm>
            <a:custGeom>
              <a:avLst/>
              <a:gdLst>
                <a:gd name="T0" fmla="*/ 115 w 186"/>
                <a:gd name="T1" fmla="*/ 0 h 225"/>
                <a:gd name="T2" fmla="*/ 72 w 186"/>
                <a:gd name="T3" fmla="*/ 0 h 225"/>
                <a:gd name="T4" fmla="*/ 20 w 186"/>
                <a:gd name="T5" fmla="*/ 11 h 225"/>
                <a:gd name="T6" fmla="*/ 0 w 186"/>
                <a:gd name="T7" fmla="*/ 137 h 225"/>
                <a:gd name="T8" fmla="*/ 6 w 186"/>
                <a:gd name="T9" fmla="*/ 212 h 225"/>
                <a:gd name="T10" fmla="*/ 25 w 186"/>
                <a:gd name="T11" fmla="*/ 208 h 225"/>
                <a:gd name="T12" fmla="*/ 28 w 186"/>
                <a:gd name="T13" fmla="*/ 135 h 225"/>
                <a:gd name="T14" fmla="*/ 37 w 186"/>
                <a:gd name="T15" fmla="*/ 74 h 225"/>
                <a:gd name="T16" fmla="*/ 40 w 186"/>
                <a:gd name="T17" fmla="*/ 154 h 225"/>
                <a:gd name="T18" fmla="*/ 34 w 186"/>
                <a:gd name="T19" fmla="*/ 218 h 225"/>
                <a:gd name="T20" fmla="*/ 89 w 186"/>
                <a:gd name="T21" fmla="*/ 213 h 225"/>
                <a:gd name="T22" fmla="*/ 95 w 186"/>
                <a:gd name="T23" fmla="*/ 205 h 225"/>
                <a:gd name="T24" fmla="*/ 101 w 186"/>
                <a:gd name="T25" fmla="*/ 213 h 225"/>
                <a:gd name="T26" fmla="*/ 159 w 186"/>
                <a:gd name="T27" fmla="*/ 215 h 225"/>
                <a:gd name="T28" fmla="*/ 159 w 186"/>
                <a:gd name="T29" fmla="*/ 212 h 225"/>
                <a:gd name="T30" fmla="*/ 147 w 186"/>
                <a:gd name="T31" fmla="*/ 151 h 225"/>
                <a:gd name="T32" fmla="*/ 152 w 186"/>
                <a:gd name="T33" fmla="*/ 71 h 225"/>
                <a:gd name="T34" fmla="*/ 162 w 186"/>
                <a:gd name="T35" fmla="*/ 152 h 225"/>
                <a:gd name="T36" fmla="*/ 159 w 186"/>
                <a:gd name="T37" fmla="*/ 212 h 225"/>
                <a:gd name="T38" fmla="*/ 159 w 186"/>
                <a:gd name="T39" fmla="*/ 215 h 225"/>
                <a:gd name="T40" fmla="*/ 159 w 186"/>
                <a:gd name="T41" fmla="*/ 215 h 225"/>
                <a:gd name="T42" fmla="*/ 158 w 186"/>
                <a:gd name="T43" fmla="*/ 221 h 225"/>
                <a:gd name="T44" fmla="*/ 179 w 186"/>
                <a:gd name="T45" fmla="*/ 225 h 225"/>
                <a:gd name="T46" fmla="*/ 186 w 186"/>
                <a:gd name="T47" fmla="*/ 133 h 225"/>
                <a:gd name="T48" fmla="*/ 165 w 186"/>
                <a:gd name="T49" fmla="*/ 9 h 225"/>
                <a:gd name="T50" fmla="*/ 115 w 186"/>
                <a:gd name="T51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6" h="225">
                  <a:moveTo>
                    <a:pt x="115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67" y="0"/>
                    <a:pt x="21" y="9"/>
                    <a:pt x="20" y="11"/>
                  </a:cubicBezTo>
                  <a:cubicBezTo>
                    <a:pt x="18" y="13"/>
                    <a:pt x="0" y="137"/>
                    <a:pt x="0" y="137"/>
                  </a:cubicBezTo>
                  <a:cubicBezTo>
                    <a:pt x="1" y="137"/>
                    <a:pt x="6" y="212"/>
                    <a:pt x="6" y="212"/>
                  </a:cubicBezTo>
                  <a:cubicBezTo>
                    <a:pt x="25" y="208"/>
                    <a:pt x="25" y="208"/>
                    <a:pt x="25" y="208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37" y="74"/>
                    <a:pt x="37" y="74"/>
                    <a:pt x="37" y="74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34" y="218"/>
                    <a:pt x="34" y="218"/>
                    <a:pt x="34" y="218"/>
                  </a:cubicBezTo>
                  <a:cubicBezTo>
                    <a:pt x="34" y="218"/>
                    <a:pt x="38" y="216"/>
                    <a:pt x="89" y="213"/>
                  </a:cubicBezTo>
                  <a:cubicBezTo>
                    <a:pt x="94" y="213"/>
                    <a:pt x="95" y="205"/>
                    <a:pt x="95" y="205"/>
                  </a:cubicBezTo>
                  <a:cubicBezTo>
                    <a:pt x="95" y="205"/>
                    <a:pt x="96" y="213"/>
                    <a:pt x="101" y="213"/>
                  </a:cubicBezTo>
                  <a:cubicBezTo>
                    <a:pt x="106" y="213"/>
                    <a:pt x="153" y="215"/>
                    <a:pt x="159" y="215"/>
                  </a:cubicBezTo>
                  <a:cubicBezTo>
                    <a:pt x="159" y="212"/>
                    <a:pt x="159" y="212"/>
                    <a:pt x="159" y="212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52" y="71"/>
                    <a:pt x="152" y="71"/>
                    <a:pt x="152" y="71"/>
                  </a:cubicBezTo>
                  <a:cubicBezTo>
                    <a:pt x="162" y="152"/>
                    <a:pt x="162" y="152"/>
                    <a:pt x="162" y="152"/>
                  </a:cubicBezTo>
                  <a:cubicBezTo>
                    <a:pt x="159" y="212"/>
                    <a:pt x="159" y="212"/>
                    <a:pt x="159" y="212"/>
                  </a:cubicBezTo>
                  <a:cubicBezTo>
                    <a:pt x="159" y="215"/>
                    <a:pt x="159" y="215"/>
                    <a:pt x="159" y="215"/>
                  </a:cubicBezTo>
                  <a:cubicBezTo>
                    <a:pt x="159" y="215"/>
                    <a:pt x="159" y="215"/>
                    <a:pt x="159" y="215"/>
                  </a:cubicBezTo>
                  <a:cubicBezTo>
                    <a:pt x="158" y="221"/>
                    <a:pt x="158" y="221"/>
                    <a:pt x="158" y="221"/>
                  </a:cubicBezTo>
                  <a:cubicBezTo>
                    <a:pt x="179" y="225"/>
                    <a:pt x="179" y="225"/>
                    <a:pt x="179" y="225"/>
                  </a:cubicBezTo>
                  <a:cubicBezTo>
                    <a:pt x="186" y="133"/>
                    <a:pt x="186" y="133"/>
                    <a:pt x="186" y="133"/>
                  </a:cubicBezTo>
                  <a:cubicBezTo>
                    <a:pt x="186" y="133"/>
                    <a:pt x="167" y="12"/>
                    <a:pt x="165" y="9"/>
                  </a:cubicBezTo>
                  <a:cubicBezTo>
                    <a:pt x="162" y="7"/>
                    <a:pt x="118" y="0"/>
                    <a:pt x="115" y="0"/>
                  </a:cubicBezTo>
                  <a:close/>
                </a:path>
              </a:pathLst>
            </a:custGeom>
            <a:solidFill>
              <a:srgbClr val="4A7F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6" name="Freeform 2253"/>
            <p:cNvSpPr>
              <a:spLocks/>
            </p:cNvSpPr>
            <p:nvPr/>
          </p:nvSpPr>
          <p:spPr bwMode="auto">
            <a:xfrm>
              <a:off x="3056566" y="4182397"/>
              <a:ext cx="0" cy="10237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7F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7" name="Freeform 2254"/>
            <p:cNvSpPr>
              <a:spLocks/>
            </p:cNvSpPr>
            <p:nvPr/>
          </p:nvSpPr>
          <p:spPr bwMode="auto">
            <a:xfrm>
              <a:off x="2755288" y="344821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A7F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8" name="Freeform 2255"/>
            <p:cNvSpPr>
              <a:spLocks/>
            </p:cNvSpPr>
            <p:nvPr/>
          </p:nvSpPr>
          <p:spPr bwMode="auto">
            <a:xfrm>
              <a:off x="2904464" y="344821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F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9" name="Freeform 2256"/>
            <p:cNvSpPr>
              <a:spLocks/>
            </p:cNvSpPr>
            <p:nvPr/>
          </p:nvSpPr>
          <p:spPr bwMode="auto">
            <a:xfrm>
              <a:off x="2800626" y="3480389"/>
              <a:ext cx="61425" cy="289578"/>
            </a:xfrm>
            <a:custGeom>
              <a:avLst/>
              <a:gdLst>
                <a:gd name="T0" fmla="*/ 17 w 18"/>
                <a:gd name="T1" fmla="*/ 6 h 84"/>
                <a:gd name="T2" fmla="*/ 9 w 18"/>
                <a:gd name="T3" fmla="*/ 0 h 84"/>
                <a:gd name="T4" fmla="*/ 2 w 18"/>
                <a:gd name="T5" fmla="*/ 6 h 84"/>
                <a:gd name="T6" fmla="*/ 6 w 18"/>
                <a:gd name="T7" fmla="*/ 15 h 84"/>
                <a:gd name="T8" fmla="*/ 0 w 18"/>
                <a:gd name="T9" fmla="*/ 44 h 84"/>
                <a:gd name="T10" fmla="*/ 10 w 18"/>
                <a:gd name="T11" fmla="*/ 84 h 84"/>
                <a:gd name="T12" fmla="*/ 18 w 18"/>
                <a:gd name="T13" fmla="*/ 43 h 84"/>
                <a:gd name="T14" fmla="*/ 12 w 18"/>
                <a:gd name="T15" fmla="*/ 15 h 84"/>
                <a:gd name="T16" fmla="*/ 17 w 18"/>
                <a:gd name="T17" fmla="*/ 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84">
                  <a:moveTo>
                    <a:pt x="17" y="6"/>
                  </a:moveTo>
                  <a:cubicBezTo>
                    <a:pt x="17" y="2"/>
                    <a:pt x="9" y="0"/>
                    <a:pt x="9" y="0"/>
                  </a:cubicBezTo>
                  <a:cubicBezTo>
                    <a:pt x="9" y="0"/>
                    <a:pt x="2" y="1"/>
                    <a:pt x="2" y="6"/>
                  </a:cubicBezTo>
                  <a:cubicBezTo>
                    <a:pt x="2" y="11"/>
                    <a:pt x="6" y="15"/>
                    <a:pt x="6" y="1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7" y="11"/>
                    <a:pt x="17" y="6"/>
                  </a:cubicBezTo>
                  <a:close/>
                </a:path>
              </a:pathLst>
            </a:custGeom>
            <a:solidFill>
              <a:srgbClr val="F9B7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0" name="Freeform 2257"/>
            <p:cNvSpPr>
              <a:spLocks/>
            </p:cNvSpPr>
            <p:nvPr/>
          </p:nvSpPr>
          <p:spPr bwMode="auto">
            <a:xfrm>
              <a:off x="2745051" y="3445289"/>
              <a:ext cx="86288" cy="187202"/>
            </a:xfrm>
            <a:custGeom>
              <a:avLst/>
              <a:gdLst>
                <a:gd name="T0" fmla="*/ 25 w 25"/>
                <a:gd name="T1" fmla="*/ 10 h 54"/>
                <a:gd name="T2" fmla="*/ 21 w 25"/>
                <a:gd name="T3" fmla="*/ 0 h 54"/>
                <a:gd name="T4" fmla="*/ 0 w 25"/>
                <a:gd name="T5" fmla="*/ 1 h 54"/>
                <a:gd name="T6" fmla="*/ 16 w 25"/>
                <a:gd name="T7" fmla="*/ 54 h 54"/>
                <a:gd name="T8" fmla="*/ 22 w 25"/>
                <a:gd name="T9" fmla="*/ 25 h 54"/>
                <a:gd name="T10" fmla="*/ 18 w 25"/>
                <a:gd name="T11" fmla="*/ 16 h 54"/>
                <a:gd name="T12" fmla="*/ 25 w 25"/>
                <a:gd name="T13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4">
                  <a:moveTo>
                    <a:pt x="25" y="1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18" y="21"/>
                    <a:pt x="18" y="16"/>
                  </a:cubicBezTo>
                  <a:cubicBezTo>
                    <a:pt x="18" y="11"/>
                    <a:pt x="25" y="10"/>
                    <a:pt x="2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1" name="Freeform 2258"/>
            <p:cNvSpPr>
              <a:spLocks/>
            </p:cNvSpPr>
            <p:nvPr/>
          </p:nvSpPr>
          <p:spPr bwMode="auto">
            <a:xfrm>
              <a:off x="2831339" y="3448214"/>
              <a:ext cx="86288" cy="184277"/>
            </a:xfrm>
            <a:custGeom>
              <a:avLst/>
              <a:gdLst>
                <a:gd name="T0" fmla="*/ 0 w 25"/>
                <a:gd name="T1" fmla="*/ 9 h 53"/>
                <a:gd name="T2" fmla="*/ 8 w 25"/>
                <a:gd name="T3" fmla="*/ 16 h 53"/>
                <a:gd name="T4" fmla="*/ 3 w 25"/>
                <a:gd name="T5" fmla="*/ 24 h 53"/>
                <a:gd name="T6" fmla="*/ 9 w 25"/>
                <a:gd name="T7" fmla="*/ 53 h 53"/>
                <a:gd name="T8" fmla="*/ 25 w 25"/>
                <a:gd name="T9" fmla="*/ 0 h 53"/>
                <a:gd name="T10" fmla="*/ 5 w 25"/>
                <a:gd name="T11" fmla="*/ 0 h 53"/>
                <a:gd name="T12" fmla="*/ 0 w 25"/>
                <a:gd name="T1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3">
                  <a:moveTo>
                    <a:pt x="0" y="9"/>
                  </a:moveTo>
                  <a:cubicBezTo>
                    <a:pt x="0" y="9"/>
                    <a:pt x="8" y="11"/>
                    <a:pt x="8" y="16"/>
                  </a:cubicBezTo>
                  <a:cubicBezTo>
                    <a:pt x="8" y="20"/>
                    <a:pt x="3" y="24"/>
                    <a:pt x="3" y="24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2" name="Freeform 2259"/>
            <p:cNvSpPr>
              <a:spLocks/>
            </p:cNvSpPr>
            <p:nvPr/>
          </p:nvSpPr>
          <p:spPr bwMode="auto">
            <a:xfrm>
              <a:off x="2755288" y="3356076"/>
              <a:ext cx="149176" cy="124313"/>
            </a:xfrm>
            <a:custGeom>
              <a:avLst/>
              <a:gdLst>
                <a:gd name="T0" fmla="*/ 1 w 43"/>
                <a:gd name="T1" fmla="*/ 2 h 36"/>
                <a:gd name="T2" fmla="*/ 0 w 43"/>
                <a:gd name="T3" fmla="*/ 27 h 36"/>
                <a:gd name="T4" fmla="*/ 21 w 43"/>
                <a:gd name="T5" fmla="*/ 36 h 36"/>
                <a:gd name="T6" fmla="*/ 43 w 43"/>
                <a:gd name="T7" fmla="*/ 27 h 36"/>
                <a:gd name="T8" fmla="*/ 40 w 43"/>
                <a:gd name="T9" fmla="*/ 0 h 36"/>
                <a:gd name="T10" fmla="*/ 1 w 43"/>
                <a:gd name="T11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6">
                  <a:moveTo>
                    <a:pt x="1" y="2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5" y="36"/>
                    <a:pt x="21" y="36"/>
                  </a:cubicBezTo>
                  <a:cubicBezTo>
                    <a:pt x="38" y="36"/>
                    <a:pt x="43" y="27"/>
                    <a:pt x="43" y="27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DFAB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3" name="Freeform 2260"/>
            <p:cNvSpPr>
              <a:spLocks/>
            </p:cNvSpPr>
            <p:nvPr/>
          </p:nvSpPr>
          <p:spPr bwMode="auto">
            <a:xfrm>
              <a:off x="2692400" y="3120611"/>
              <a:ext cx="124313" cy="311516"/>
            </a:xfrm>
            <a:custGeom>
              <a:avLst/>
              <a:gdLst>
                <a:gd name="T0" fmla="*/ 21 w 36"/>
                <a:gd name="T1" fmla="*/ 72 h 90"/>
                <a:gd name="T2" fmla="*/ 14 w 36"/>
                <a:gd name="T3" fmla="*/ 51 h 90"/>
                <a:gd name="T4" fmla="*/ 9 w 36"/>
                <a:gd name="T5" fmla="*/ 35 h 90"/>
                <a:gd name="T6" fmla="*/ 12 w 36"/>
                <a:gd name="T7" fmla="*/ 28 h 90"/>
                <a:gd name="T8" fmla="*/ 11 w 36"/>
                <a:gd name="T9" fmla="*/ 0 h 90"/>
                <a:gd name="T10" fmla="*/ 9 w 36"/>
                <a:gd name="T11" fmla="*/ 1 h 90"/>
                <a:gd name="T12" fmla="*/ 0 w 36"/>
                <a:gd name="T13" fmla="*/ 26 h 90"/>
                <a:gd name="T14" fmla="*/ 7 w 36"/>
                <a:gd name="T15" fmla="*/ 65 h 90"/>
                <a:gd name="T16" fmla="*/ 36 w 36"/>
                <a:gd name="T17" fmla="*/ 90 h 90"/>
                <a:gd name="T18" fmla="*/ 21 w 36"/>
                <a:gd name="T19" fmla="*/ 7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90">
                  <a:moveTo>
                    <a:pt x="21" y="72"/>
                  </a:moveTo>
                  <a:cubicBezTo>
                    <a:pt x="17" y="62"/>
                    <a:pt x="20" y="58"/>
                    <a:pt x="14" y="51"/>
                  </a:cubicBezTo>
                  <a:cubicBezTo>
                    <a:pt x="8" y="44"/>
                    <a:pt x="10" y="39"/>
                    <a:pt x="9" y="35"/>
                  </a:cubicBezTo>
                  <a:cubicBezTo>
                    <a:pt x="7" y="31"/>
                    <a:pt x="11" y="30"/>
                    <a:pt x="12" y="28"/>
                  </a:cubicBezTo>
                  <a:cubicBezTo>
                    <a:pt x="13" y="25"/>
                    <a:pt x="11" y="0"/>
                    <a:pt x="11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8"/>
                    <a:pt x="0" y="16"/>
                    <a:pt x="0" y="26"/>
                  </a:cubicBezTo>
                  <a:cubicBezTo>
                    <a:pt x="0" y="36"/>
                    <a:pt x="2" y="52"/>
                    <a:pt x="7" y="65"/>
                  </a:cubicBezTo>
                  <a:cubicBezTo>
                    <a:pt x="12" y="79"/>
                    <a:pt x="25" y="88"/>
                    <a:pt x="36" y="90"/>
                  </a:cubicBezTo>
                  <a:cubicBezTo>
                    <a:pt x="30" y="87"/>
                    <a:pt x="25" y="81"/>
                    <a:pt x="21" y="72"/>
                  </a:cubicBezTo>
                  <a:close/>
                </a:path>
              </a:pathLst>
            </a:custGeom>
            <a:solidFill>
              <a:srgbClr val="E7C0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4" name="Freeform 2261"/>
            <p:cNvSpPr>
              <a:spLocks/>
            </p:cNvSpPr>
            <p:nvPr/>
          </p:nvSpPr>
          <p:spPr bwMode="auto">
            <a:xfrm>
              <a:off x="2702637" y="3075273"/>
              <a:ext cx="260328" cy="356853"/>
            </a:xfrm>
            <a:custGeom>
              <a:avLst/>
              <a:gdLst>
                <a:gd name="T0" fmla="*/ 36 w 75"/>
                <a:gd name="T1" fmla="*/ 0 h 103"/>
                <a:gd name="T2" fmla="*/ 6 w 75"/>
                <a:gd name="T3" fmla="*/ 14 h 103"/>
                <a:gd name="T4" fmla="*/ 8 w 75"/>
                <a:gd name="T5" fmla="*/ 14 h 103"/>
                <a:gd name="T6" fmla="*/ 6 w 75"/>
                <a:gd name="T7" fmla="*/ 41 h 103"/>
                <a:gd name="T8" fmla="*/ 6 w 75"/>
                <a:gd name="T9" fmla="*/ 51 h 103"/>
                <a:gd name="T10" fmla="*/ 10 w 75"/>
                <a:gd name="T11" fmla="*/ 75 h 103"/>
                <a:gd name="T12" fmla="*/ 17 w 75"/>
                <a:gd name="T13" fmla="*/ 92 h 103"/>
                <a:gd name="T14" fmla="*/ 33 w 75"/>
                <a:gd name="T15" fmla="*/ 103 h 103"/>
                <a:gd name="T16" fmla="*/ 36 w 75"/>
                <a:gd name="T17" fmla="*/ 103 h 103"/>
                <a:gd name="T18" fmla="*/ 68 w 75"/>
                <a:gd name="T19" fmla="*/ 78 h 103"/>
                <a:gd name="T20" fmla="*/ 75 w 75"/>
                <a:gd name="T21" fmla="*/ 39 h 103"/>
                <a:gd name="T22" fmla="*/ 36 w 75"/>
                <a:gd name="T2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103">
                  <a:moveTo>
                    <a:pt x="36" y="0"/>
                  </a:moveTo>
                  <a:cubicBezTo>
                    <a:pt x="24" y="0"/>
                    <a:pt x="14" y="6"/>
                    <a:pt x="6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38"/>
                    <a:pt x="6" y="41"/>
                  </a:cubicBezTo>
                  <a:cubicBezTo>
                    <a:pt x="5" y="44"/>
                    <a:pt x="4" y="48"/>
                    <a:pt x="6" y="51"/>
                  </a:cubicBezTo>
                  <a:cubicBezTo>
                    <a:pt x="8" y="55"/>
                    <a:pt x="0" y="61"/>
                    <a:pt x="10" y="75"/>
                  </a:cubicBezTo>
                  <a:cubicBezTo>
                    <a:pt x="15" y="82"/>
                    <a:pt x="14" y="82"/>
                    <a:pt x="17" y="92"/>
                  </a:cubicBezTo>
                  <a:cubicBezTo>
                    <a:pt x="21" y="101"/>
                    <a:pt x="27" y="101"/>
                    <a:pt x="33" y="103"/>
                  </a:cubicBezTo>
                  <a:cubicBezTo>
                    <a:pt x="34" y="103"/>
                    <a:pt x="35" y="103"/>
                    <a:pt x="36" y="103"/>
                  </a:cubicBezTo>
                  <a:cubicBezTo>
                    <a:pt x="47" y="103"/>
                    <a:pt x="63" y="93"/>
                    <a:pt x="68" y="78"/>
                  </a:cubicBezTo>
                  <a:cubicBezTo>
                    <a:pt x="72" y="63"/>
                    <a:pt x="75" y="50"/>
                    <a:pt x="75" y="39"/>
                  </a:cubicBezTo>
                  <a:cubicBezTo>
                    <a:pt x="75" y="25"/>
                    <a:pt x="63" y="0"/>
                    <a:pt x="36" y="0"/>
                  </a:cubicBezTo>
                  <a:close/>
                </a:path>
              </a:pathLst>
            </a:custGeom>
            <a:solidFill>
              <a:srgbClr val="FDDB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5" name="Freeform 2262"/>
            <p:cNvSpPr>
              <a:spLocks/>
            </p:cNvSpPr>
            <p:nvPr/>
          </p:nvSpPr>
          <p:spPr bwMode="auto">
            <a:xfrm>
              <a:off x="2783076" y="3075273"/>
              <a:ext cx="134552" cy="35100"/>
            </a:xfrm>
            <a:custGeom>
              <a:avLst/>
              <a:gdLst>
                <a:gd name="T0" fmla="*/ 0 w 39"/>
                <a:gd name="T1" fmla="*/ 2 h 10"/>
                <a:gd name="T2" fmla="*/ 39 w 39"/>
                <a:gd name="T3" fmla="*/ 10 h 10"/>
                <a:gd name="T4" fmla="*/ 13 w 39"/>
                <a:gd name="T5" fmla="*/ 0 h 10"/>
                <a:gd name="T6" fmla="*/ 0 w 39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0">
                  <a:moveTo>
                    <a:pt x="0" y="2"/>
                  </a:moveTo>
                  <a:cubicBezTo>
                    <a:pt x="39" y="10"/>
                    <a:pt x="39" y="10"/>
                    <a:pt x="39" y="10"/>
                  </a:cubicBezTo>
                  <a:cubicBezTo>
                    <a:pt x="32" y="4"/>
                    <a:pt x="23" y="0"/>
                    <a:pt x="13" y="0"/>
                  </a:cubicBezTo>
                  <a:cubicBezTo>
                    <a:pt x="8" y="0"/>
                    <a:pt x="4" y="1"/>
                    <a:pt x="0" y="2"/>
                  </a:cubicBezTo>
                  <a:close/>
                </a:path>
              </a:pathLst>
            </a:custGeom>
            <a:solidFill>
              <a:srgbClr val="FDDB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6" name="Freeform 2263"/>
            <p:cNvSpPr>
              <a:spLocks/>
            </p:cNvSpPr>
            <p:nvPr/>
          </p:nvSpPr>
          <p:spPr bwMode="auto">
            <a:xfrm>
              <a:off x="2945415" y="3220061"/>
              <a:ext cx="45338" cy="80438"/>
            </a:xfrm>
            <a:custGeom>
              <a:avLst/>
              <a:gdLst>
                <a:gd name="T0" fmla="*/ 7 w 13"/>
                <a:gd name="T1" fmla="*/ 0 h 23"/>
                <a:gd name="T2" fmla="*/ 0 w 13"/>
                <a:gd name="T3" fmla="*/ 9 h 23"/>
                <a:gd name="T4" fmla="*/ 3 w 13"/>
                <a:gd name="T5" fmla="*/ 22 h 23"/>
                <a:gd name="T6" fmla="*/ 10 w 13"/>
                <a:gd name="T7" fmla="*/ 12 h 23"/>
                <a:gd name="T8" fmla="*/ 7 w 1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3">
                  <a:moveTo>
                    <a:pt x="7" y="0"/>
                  </a:moveTo>
                  <a:cubicBezTo>
                    <a:pt x="2" y="0"/>
                    <a:pt x="0" y="6"/>
                    <a:pt x="0" y="9"/>
                  </a:cubicBezTo>
                  <a:cubicBezTo>
                    <a:pt x="0" y="12"/>
                    <a:pt x="0" y="21"/>
                    <a:pt x="3" y="22"/>
                  </a:cubicBezTo>
                  <a:cubicBezTo>
                    <a:pt x="5" y="23"/>
                    <a:pt x="8" y="17"/>
                    <a:pt x="10" y="12"/>
                  </a:cubicBezTo>
                  <a:cubicBezTo>
                    <a:pt x="11" y="6"/>
                    <a:pt x="13" y="0"/>
                    <a:pt x="7" y="0"/>
                  </a:cubicBezTo>
                  <a:close/>
                </a:path>
              </a:pathLst>
            </a:custGeom>
            <a:solidFill>
              <a:srgbClr val="F7C7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7" name="Freeform 2264"/>
            <p:cNvSpPr>
              <a:spLocks/>
            </p:cNvSpPr>
            <p:nvPr/>
          </p:nvSpPr>
          <p:spPr bwMode="auto">
            <a:xfrm>
              <a:off x="2821102" y="3192274"/>
              <a:ext cx="144789" cy="239852"/>
            </a:xfrm>
            <a:custGeom>
              <a:avLst/>
              <a:gdLst>
                <a:gd name="T0" fmla="*/ 30 w 42"/>
                <a:gd name="T1" fmla="*/ 1 h 69"/>
                <a:gd name="T2" fmla="*/ 30 w 42"/>
                <a:gd name="T3" fmla="*/ 2 h 69"/>
                <a:gd name="T4" fmla="*/ 33 w 42"/>
                <a:gd name="T5" fmla="*/ 16 h 69"/>
                <a:gd name="T6" fmla="*/ 26 w 42"/>
                <a:gd name="T7" fmla="*/ 34 h 69"/>
                <a:gd name="T8" fmla="*/ 22 w 42"/>
                <a:gd name="T9" fmla="*/ 47 h 69"/>
                <a:gd name="T10" fmla="*/ 6 w 42"/>
                <a:gd name="T11" fmla="*/ 67 h 69"/>
                <a:gd name="T12" fmla="*/ 4 w 42"/>
                <a:gd name="T13" fmla="*/ 67 h 69"/>
                <a:gd name="T14" fmla="*/ 0 w 42"/>
                <a:gd name="T15" fmla="*/ 69 h 69"/>
                <a:gd name="T16" fmla="*/ 2 w 42"/>
                <a:gd name="T17" fmla="*/ 69 h 69"/>
                <a:gd name="T18" fmla="*/ 34 w 42"/>
                <a:gd name="T19" fmla="*/ 44 h 69"/>
                <a:gd name="T20" fmla="*/ 38 w 42"/>
                <a:gd name="T21" fmla="*/ 29 h 69"/>
                <a:gd name="T22" fmla="*/ 38 w 42"/>
                <a:gd name="T23" fmla="*/ 22 h 69"/>
                <a:gd name="T24" fmla="*/ 40 w 42"/>
                <a:gd name="T25" fmla="*/ 10 h 69"/>
                <a:gd name="T26" fmla="*/ 41 w 42"/>
                <a:gd name="T27" fmla="*/ 8 h 69"/>
                <a:gd name="T28" fmla="*/ 41 w 42"/>
                <a:gd name="T29" fmla="*/ 5 h 69"/>
                <a:gd name="T30" fmla="*/ 42 w 42"/>
                <a:gd name="T31" fmla="*/ 1 h 69"/>
                <a:gd name="T32" fmla="*/ 30 w 42"/>
                <a:gd name="T3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69">
                  <a:moveTo>
                    <a:pt x="30" y="1"/>
                  </a:moveTo>
                  <a:cubicBezTo>
                    <a:pt x="30" y="2"/>
                    <a:pt x="30" y="2"/>
                    <a:pt x="30" y="2"/>
                  </a:cubicBezTo>
                  <a:cubicBezTo>
                    <a:pt x="30" y="6"/>
                    <a:pt x="35" y="11"/>
                    <a:pt x="33" y="16"/>
                  </a:cubicBezTo>
                  <a:cubicBezTo>
                    <a:pt x="32" y="20"/>
                    <a:pt x="31" y="30"/>
                    <a:pt x="26" y="34"/>
                  </a:cubicBezTo>
                  <a:cubicBezTo>
                    <a:pt x="21" y="38"/>
                    <a:pt x="24" y="39"/>
                    <a:pt x="22" y="47"/>
                  </a:cubicBezTo>
                  <a:cubicBezTo>
                    <a:pt x="20" y="54"/>
                    <a:pt x="10" y="65"/>
                    <a:pt x="6" y="67"/>
                  </a:cubicBezTo>
                  <a:cubicBezTo>
                    <a:pt x="5" y="67"/>
                    <a:pt x="5" y="67"/>
                    <a:pt x="4" y="67"/>
                  </a:cubicBezTo>
                  <a:cubicBezTo>
                    <a:pt x="3" y="68"/>
                    <a:pt x="1" y="69"/>
                    <a:pt x="0" y="69"/>
                  </a:cubicBezTo>
                  <a:cubicBezTo>
                    <a:pt x="1" y="69"/>
                    <a:pt x="2" y="69"/>
                    <a:pt x="2" y="69"/>
                  </a:cubicBezTo>
                  <a:cubicBezTo>
                    <a:pt x="13" y="69"/>
                    <a:pt x="29" y="59"/>
                    <a:pt x="34" y="44"/>
                  </a:cubicBezTo>
                  <a:cubicBezTo>
                    <a:pt x="35" y="39"/>
                    <a:pt x="37" y="34"/>
                    <a:pt x="38" y="29"/>
                  </a:cubicBezTo>
                  <a:cubicBezTo>
                    <a:pt x="38" y="27"/>
                    <a:pt x="38" y="24"/>
                    <a:pt x="38" y="22"/>
                  </a:cubicBezTo>
                  <a:cubicBezTo>
                    <a:pt x="38" y="19"/>
                    <a:pt x="38" y="12"/>
                    <a:pt x="40" y="10"/>
                  </a:cubicBezTo>
                  <a:cubicBezTo>
                    <a:pt x="41" y="9"/>
                    <a:pt x="41" y="9"/>
                    <a:pt x="41" y="8"/>
                  </a:cubicBezTo>
                  <a:cubicBezTo>
                    <a:pt x="41" y="7"/>
                    <a:pt x="41" y="6"/>
                    <a:pt x="41" y="5"/>
                  </a:cubicBezTo>
                  <a:cubicBezTo>
                    <a:pt x="41" y="4"/>
                    <a:pt x="42" y="2"/>
                    <a:pt x="42" y="1"/>
                  </a:cubicBezTo>
                  <a:cubicBezTo>
                    <a:pt x="40" y="0"/>
                    <a:pt x="30" y="1"/>
                    <a:pt x="30" y="1"/>
                  </a:cubicBezTo>
                  <a:close/>
                </a:path>
              </a:pathLst>
            </a:custGeom>
            <a:solidFill>
              <a:srgbClr val="DEBAA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8" name="Freeform 2265"/>
            <p:cNvSpPr>
              <a:spLocks/>
            </p:cNvSpPr>
            <p:nvPr/>
          </p:nvSpPr>
          <p:spPr bwMode="auto">
            <a:xfrm>
              <a:off x="2712876" y="3082585"/>
              <a:ext cx="250090" cy="349540"/>
            </a:xfrm>
            <a:custGeom>
              <a:avLst/>
              <a:gdLst>
                <a:gd name="T0" fmla="*/ 59 w 72"/>
                <a:gd name="T1" fmla="*/ 8 h 101"/>
                <a:gd name="T2" fmla="*/ 20 w 72"/>
                <a:gd name="T3" fmla="*/ 0 h 101"/>
                <a:gd name="T4" fmla="*/ 0 w 72"/>
                <a:gd name="T5" fmla="*/ 9 h 101"/>
                <a:gd name="T6" fmla="*/ 12 w 72"/>
                <a:gd name="T7" fmla="*/ 12 h 101"/>
                <a:gd name="T8" fmla="*/ 25 w 72"/>
                <a:gd name="T9" fmla="*/ 26 h 101"/>
                <a:gd name="T10" fmla="*/ 34 w 72"/>
                <a:gd name="T11" fmla="*/ 40 h 101"/>
                <a:gd name="T12" fmla="*/ 39 w 72"/>
                <a:gd name="T13" fmla="*/ 64 h 101"/>
                <a:gd name="T14" fmla="*/ 32 w 72"/>
                <a:gd name="T15" fmla="*/ 66 h 101"/>
                <a:gd name="T16" fmla="*/ 32 w 72"/>
                <a:gd name="T17" fmla="*/ 82 h 101"/>
                <a:gd name="T18" fmla="*/ 38 w 72"/>
                <a:gd name="T19" fmla="*/ 91 h 101"/>
                <a:gd name="T20" fmla="*/ 31 w 72"/>
                <a:gd name="T21" fmla="*/ 101 h 101"/>
                <a:gd name="T22" fmla="*/ 37 w 72"/>
                <a:gd name="T23" fmla="*/ 101 h 101"/>
                <a:gd name="T24" fmla="*/ 51 w 72"/>
                <a:gd name="T25" fmla="*/ 90 h 101"/>
                <a:gd name="T26" fmla="*/ 62 w 72"/>
                <a:gd name="T27" fmla="*/ 70 h 101"/>
                <a:gd name="T28" fmla="*/ 67 w 72"/>
                <a:gd name="T29" fmla="*/ 49 h 101"/>
                <a:gd name="T30" fmla="*/ 68 w 72"/>
                <a:gd name="T31" fmla="*/ 33 h 101"/>
                <a:gd name="T32" fmla="*/ 72 w 72"/>
                <a:gd name="T33" fmla="*/ 32 h 101"/>
                <a:gd name="T34" fmla="*/ 59 w 72"/>
                <a:gd name="T35" fmla="*/ 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101">
                  <a:moveTo>
                    <a:pt x="59" y="8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6" y="2"/>
                    <a:pt x="3" y="7"/>
                    <a:pt x="0" y="9"/>
                  </a:cubicBezTo>
                  <a:cubicBezTo>
                    <a:pt x="0" y="13"/>
                    <a:pt x="5" y="9"/>
                    <a:pt x="12" y="12"/>
                  </a:cubicBezTo>
                  <a:cubicBezTo>
                    <a:pt x="17" y="13"/>
                    <a:pt x="20" y="19"/>
                    <a:pt x="25" y="26"/>
                  </a:cubicBezTo>
                  <a:cubicBezTo>
                    <a:pt x="29" y="31"/>
                    <a:pt x="36" y="35"/>
                    <a:pt x="34" y="40"/>
                  </a:cubicBezTo>
                  <a:cubicBezTo>
                    <a:pt x="32" y="48"/>
                    <a:pt x="38" y="54"/>
                    <a:pt x="39" y="64"/>
                  </a:cubicBezTo>
                  <a:cubicBezTo>
                    <a:pt x="39" y="66"/>
                    <a:pt x="32" y="66"/>
                    <a:pt x="32" y="66"/>
                  </a:cubicBezTo>
                  <a:cubicBezTo>
                    <a:pt x="32" y="66"/>
                    <a:pt x="31" y="79"/>
                    <a:pt x="32" y="82"/>
                  </a:cubicBezTo>
                  <a:cubicBezTo>
                    <a:pt x="33" y="86"/>
                    <a:pt x="38" y="87"/>
                    <a:pt x="38" y="91"/>
                  </a:cubicBezTo>
                  <a:cubicBezTo>
                    <a:pt x="38" y="93"/>
                    <a:pt x="34" y="99"/>
                    <a:pt x="31" y="101"/>
                  </a:cubicBezTo>
                  <a:cubicBezTo>
                    <a:pt x="32" y="101"/>
                    <a:pt x="36" y="101"/>
                    <a:pt x="37" y="101"/>
                  </a:cubicBezTo>
                  <a:cubicBezTo>
                    <a:pt x="41" y="99"/>
                    <a:pt x="49" y="97"/>
                    <a:pt x="51" y="90"/>
                  </a:cubicBezTo>
                  <a:cubicBezTo>
                    <a:pt x="53" y="82"/>
                    <a:pt x="57" y="73"/>
                    <a:pt x="62" y="70"/>
                  </a:cubicBezTo>
                  <a:cubicBezTo>
                    <a:pt x="67" y="66"/>
                    <a:pt x="68" y="54"/>
                    <a:pt x="67" y="49"/>
                  </a:cubicBezTo>
                  <a:cubicBezTo>
                    <a:pt x="66" y="45"/>
                    <a:pt x="68" y="33"/>
                    <a:pt x="68" y="33"/>
                  </a:cubicBezTo>
                  <a:cubicBezTo>
                    <a:pt x="68" y="33"/>
                    <a:pt x="70" y="32"/>
                    <a:pt x="72" y="32"/>
                  </a:cubicBezTo>
                  <a:cubicBezTo>
                    <a:pt x="71" y="26"/>
                    <a:pt x="71" y="18"/>
                    <a:pt x="59" y="8"/>
                  </a:cubicBezTo>
                  <a:close/>
                </a:path>
              </a:pathLst>
            </a:custGeom>
            <a:solidFill>
              <a:srgbClr val="F7C7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9" name="Freeform 2266"/>
            <p:cNvSpPr>
              <a:spLocks/>
            </p:cNvSpPr>
            <p:nvPr/>
          </p:nvSpPr>
          <p:spPr bwMode="auto">
            <a:xfrm>
              <a:off x="2848889" y="3203974"/>
              <a:ext cx="78975" cy="20475"/>
            </a:xfrm>
            <a:custGeom>
              <a:avLst/>
              <a:gdLst>
                <a:gd name="T0" fmla="*/ 7 w 23"/>
                <a:gd name="T1" fmla="*/ 1 h 6"/>
                <a:gd name="T2" fmla="*/ 0 w 23"/>
                <a:gd name="T3" fmla="*/ 4 h 6"/>
                <a:gd name="T4" fmla="*/ 2 w 23"/>
                <a:gd name="T5" fmla="*/ 5 h 6"/>
                <a:gd name="T6" fmla="*/ 16 w 23"/>
                <a:gd name="T7" fmla="*/ 4 h 6"/>
                <a:gd name="T8" fmla="*/ 22 w 23"/>
                <a:gd name="T9" fmla="*/ 6 h 6"/>
                <a:gd name="T10" fmla="*/ 7 w 23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6">
                  <a:moveTo>
                    <a:pt x="7" y="1"/>
                  </a:moveTo>
                  <a:cubicBezTo>
                    <a:pt x="3" y="0"/>
                    <a:pt x="0" y="3"/>
                    <a:pt x="0" y="4"/>
                  </a:cubicBezTo>
                  <a:cubicBezTo>
                    <a:pt x="0" y="4"/>
                    <a:pt x="1" y="6"/>
                    <a:pt x="2" y="5"/>
                  </a:cubicBezTo>
                  <a:cubicBezTo>
                    <a:pt x="4" y="4"/>
                    <a:pt x="13" y="3"/>
                    <a:pt x="16" y="4"/>
                  </a:cubicBezTo>
                  <a:cubicBezTo>
                    <a:pt x="19" y="5"/>
                    <a:pt x="23" y="6"/>
                    <a:pt x="22" y="6"/>
                  </a:cubicBezTo>
                  <a:cubicBezTo>
                    <a:pt x="17" y="2"/>
                    <a:pt x="12" y="1"/>
                    <a:pt x="7" y="1"/>
                  </a:cubicBezTo>
                  <a:close/>
                </a:path>
              </a:pathLst>
            </a:custGeom>
            <a:solidFill>
              <a:srgbClr val="13111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0" name="Freeform 2267"/>
            <p:cNvSpPr>
              <a:spLocks/>
            </p:cNvSpPr>
            <p:nvPr/>
          </p:nvSpPr>
          <p:spPr bwMode="auto">
            <a:xfrm>
              <a:off x="2740664" y="3075273"/>
              <a:ext cx="42413" cy="27788"/>
            </a:xfrm>
            <a:custGeom>
              <a:avLst/>
              <a:gdLst>
                <a:gd name="T0" fmla="*/ 1 w 12"/>
                <a:gd name="T1" fmla="*/ 8 h 8"/>
                <a:gd name="T2" fmla="*/ 12 w 12"/>
                <a:gd name="T3" fmla="*/ 2 h 8"/>
                <a:gd name="T4" fmla="*/ 0 w 12"/>
                <a:gd name="T5" fmla="*/ 0 h 8"/>
                <a:gd name="T6" fmla="*/ 1 w 1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1" y="8"/>
                  </a:moveTo>
                  <a:cubicBezTo>
                    <a:pt x="4" y="6"/>
                    <a:pt x="8" y="4"/>
                    <a:pt x="1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4"/>
                    <a:pt x="1" y="8"/>
                  </a:cubicBezTo>
                  <a:close/>
                </a:path>
              </a:pathLst>
            </a:custGeom>
            <a:solidFill>
              <a:srgbClr val="F7C7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1" name="Freeform 2268"/>
            <p:cNvSpPr>
              <a:spLocks/>
            </p:cNvSpPr>
            <p:nvPr/>
          </p:nvSpPr>
          <p:spPr bwMode="auto">
            <a:xfrm>
              <a:off x="2952728" y="3230300"/>
              <a:ext cx="30713" cy="55575"/>
            </a:xfrm>
            <a:custGeom>
              <a:avLst/>
              <a:gdLst>
                <a:gd name="T0" fmla="*/ 7 w 9"/>
                <a:gd name="T1" fmla="*/ 1 h 16"/>
                <a:gd name="T2" fmla="*/ 1 w 9"/>
                <a:gd name="T3" fmla="*/ 5 h 16"/>
                <a:gd name="T4" fmla="*/ 2 w 9"/>
                <a:gd name="T5" fmla="*/ 9 h 16"/>
                <a:gd name="T6" fmla="*/ 1 w 9"/>
                <a:gd name="T7" fmla="*/ 15 h 16"/>
                <a:gd name="T8" fmla="*/ 6 w 9"/>
                <a:gd name="T9" fmla="*/ 9 h 16"/>
                <a:gd name="T10" fmla="*/ 7 w 9"/>
                <a:gd name="T1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6">
                  <a:moveTo>
                    <a:pt x="7" y="1"/>
                  </a:moveTo>
                  <a:cubicBezTo>
                    <a:pt x="5" y="0"/>
                    <a:pt x="3" y="2"/>
                    <a:pt x="1" y="5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3" y="10"/>
                    <a:pt x="0" y="13"/>
                    <a:pt x="1" y="15"/>
                  </a:cubicBezTo>
                  <a:cubicBezTo>
                    <a:pt x="1" y="16"/>
                    <a:pt x="5" y="11"/>
                    <a:pt x="6" y="9"/>
                  </a:cubicBezTo>
                  <a:cubicBezTo>
                    <a:pt x="7" y="6"/>
                    <a:pt x="9" y="2"/>
                    <a:pt x="7" y="1"/>
                  </a:cubicBezTo>
                  <a:close/>
                </a:path>
              </a:pathLst>
            </a:custGeom>
            <a:solidFill>
              <a:srgbClr val="DEBAA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2" name="Freeform 2269"/>
            <p:cNvSpPr>
              <a:spLocks/>
            </p:cNvSpPr>
            <p:nvPr/>
          </p:nvSpPr>
          <p:spPr bwMode="auto">
            <a:xfrm>
              <a:off x="2803552" y="3303425"/>
              <a:ext cx="45338" cy="20475"/>
            </a:xfrm>
            <a:custGeom>
              <a:avLst/>
              <a:gdLst>
                <a:gd name="T0" fmla="*/ 6 w 13"/>
                <a:gd name="T1" fmla="*/ 1 h 6"/>
                <a:gd name="T2" fmla="*/ 0 w 13"/>
                <a:gd name="T3" fmla="*/ 0 h 6"/>
                <a:gd name="T4" fmla="*/ 3 w 13"/>
                <a:gd name="T5" fmla="*/ 5 h 6"/>
                <a:gd name="T6" fmla="*/ 5 w 13"/>
                <a:gd name="T7" fmla="*/ 5 h 6"/>
                <a:gd name="T8" fmla="*/ 8 w 13"/>
                <a:gd name="T9" fmla="*/ 5 h 6"/>
                <a:gd name="T10" fmla="*/ 13 w 13"/>
                <a:gd name="T11" fmla="*/ 0 h 6"/>
                <a:gd name="T12" fmla="*/ 6 w 13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">
                  <a:moveTo>
                    <a:pt x="6" y="1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0" y="0"/>
                    <a:pt x="0" y="3"/>
                    <a:pt x="3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6" y="6"/>
                    <a:pt x="8" y="5"/>
                    <a:pt x="8" y="5"/>
                  </a:cubicBezTo>
                  <a:cubicBezTo>
                    <a:pt x="11" y="4"/>
                    <a:pt x="13" y="0"/>
                    <a:pt x="13" y="0"/>
                  </a:cubicBezTo>
                  <a:cubicBezTo>
                    <a:pt x="13" y="0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DEBAA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3" name="Freeform 2270"/>
            <p:cNvSpPr>
              <a:spLocks/>
            </p:cNvSpPr>
            <p:nvPr/>
          </p:nvSpPr>
          <p:spPr bwMode="auto">
            <a:xfrm>
              <a:off x="2661687" y="3220061"/>
              <a:ext cx="45338" cy="80438"/>
            </a:xfrm>
            <a:custGeom>
              <a:avLst/>
              <a:gdLst>
                <a:gd name="T0" fmla="*/ 6 w 13"/>
                <a:gd name="T1" fmla="*/ 0 h 23"/>
                <a:gd name="T2" fmla="*/ 4 w 13"/>
                <a:gd name="T3" fmla="*/ 12 h 23"/>
                <a:gd name="T4" fmla="*/ 11 w 13"/>
                <a:gd name="T5" fmla="*/ 22 h 23"/>
                <a:gd name="T6" fmla="*/ 12 w 13"/>
                <a:gd name="T7" fmla="*/ 15 h 23"/>
                <a:gd name="T8" fmla="*/ 13 w 13"/>
                <a:gd name="T9" fmla="*/ 9 h 23"/>
                <a:gd name="T10" fmla="*/ 6 w 13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3">
                  <a:moveTo>
                    <a:pt x="6" y="0"/>
                  </a:moveTo>
                  <a:cubicBezTo>
                    <a:pt x="0" y="0"/>
                    <a:pt x="3" y="6"/>
                    <a:pt x="4" y="12"/>
                  </a:cubicBezTo>
                  <a:cubicBezTo>
                    <a:pt x="5" y="17"/>
                    <a:pt x="8" y="23"/>
                    <a:pt x="11" y="22"/>
                  </a:cubicBezTo>
                  <a:cubicBezTo>
                    <a:pt x="12" y="22"/>
                    <a:pt x="12" y="18"/>
                    <a:pt x="12" y="15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6"/>
                    <a:pt x="12" y="0"/>
                    <a:pt x="6" y="0"/>
                  </a:cubicBezTo>
                  <a:close/>
                </a:path>
              </a:pathLst>
            </a:custGeom>
            <a:solidFill>
              <a:srgbClr val="FDDB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4" name="Freeform 2271"/>
            <p:cNvSpPr>
              <a:spLocks/>
            </p:cNvSpPr>
            <p:nvPr/>
          </p:nvSpPr>
          <p:spPr bwMode="auto">
            <a:xfrm>
              <a:off x="2674850" y="3227374"/>
              <a:ext cx="27788" cy="55575"/>
            </a:xfrm>
            <a:custGeom>
              <a:avLst/>
              <a:gdLst>
                <a:gd name="T0" fmla="*/ 2 w 8"/>
                <a:gd name="T1" fmla="*/ 0 h 16"/>
                <a:gd name="T2" fmla="*/ 2 w 8"/>
                <a:gd name="T3" fmla="*/ 8 h 16"/>
                <a:gd name="T4" fmla="*/ 5 w 8"/>
                <a:gd name="T5" fmla="*/ 15 h 16"/>
                <a:gd name="T6" fmla="*/ 5 w 8"/>
                <a:gd name="T7" fmla="*/ 9 h 16"/>
                <a:gd name="T8" fmla="*/ 7 w 8"/>
                <a:gd name="T9" fmla="*/ 5 h 16"/>
                <a:gd name="T10" fmla="*/ 2 w 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6">
                  <a:moveTo>
                    <a:pt x="2" y="0"/>
                  </a:moveTo>
                  <a:cubicBezTo>
                    <a:pt x="0" y="1"/>
                    <a:pt x="1" y="6"/>
                    <a:pt x="2" y="8"/>
                  </a:cubicBezTo>
                  <a:cubicBezTo>
                    <a:pt x="2" y="11"/>
                    <a:pt x="4" y="16"/>
                    <a:pt x="5" y="15"/>
                  </a:cubicBezTo>
                  <a:cubicBezTo>
                    <a:pt x="6" y="14"/>
                    <a:pt x="4" y="10"/>
                    <a:pt x="5" y="9"/>
                  </a:cubicBezTo>
                  <a:cubicBezTo>
                    <a:pt x="6" y="8"/>
                    <a:pt x="8" y="7"/>
                    <a:pt x="7" y="5"/>
                  </a:cubicBezTo>
                  <a:cubicBezTo>
                    <a:pt x="5" y="2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E7C0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5" name="Freeform 2272"/>
            <p:cNvSpPr>
              <a:spLocks/>
            </p:cNvSpPr>
            <p:nvPr/>
          </p:nvSpPr>
          <p:spPr bwMode="auto">
            <a:xfrm>
              <a:off x="2800626" y="3282950"/>
              <a:ext cx="38025" cy="23400"/>
            </a:xfrm>
            <a:custGeom>
              <a:avLst/>
              <a:gdLst>
                <a:gd name="T0" fmla="*/ 5 w 11"/>
                <a:gd name="T1" fmla="*/ 3 h 7"/>
                <a:gd name="T2" fmla="*/ 1 w 11"/>
                <a:gd name="T3" fmla="*/ 5 h 7"/>
                <a:gd name="T4" fmla="*/ 8 w 11"/>
                <a:gd name="T5" fmla="*/ 7 h 7"/>
                <a:gd name="T6" fmla="*/ 8 w 11"/>
                <a:gd name="T7" fmla="*/ 1 h 7"/>
                <a:gd name="T8" fmla="*/ 5 w 11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5" y="3"/>
                  </a:moveTo>
                  <a:cubicBezTo>
                    <a:pt x="3" y="3"/>
                    <a:pt x="1" y="3"/>
                    <a:pt x="1" y="5"/>
                  </a:cubicBezTo>
                  <a:cubicBezTo>
                    <a:pt x="0" y="7"/>
                    <a:pt x="5" y="7"/>
                    <a:pt x="8" y="7"/>
                  </a:cubicBezTo>
                  <a:cubicBezTo>
                    <a:pt x="11" y="7"/>
                    <a:pt x="9" y="2"/>
                    <a:pt x="8" y="1"/>
                  </a:cubicBezTo>
                  <a:cubicBezTo>
                    <a:pt x="8" y="0"/>
                    <a:pt x="7" y="3"/>
                    <a:pt x="5" y="3"/>
                  </a:cubicBezTo>
                  <a:close/>
                </a:path>
              </a:pathLst>
            </a:custGeom>
            <a:solidFill>
              <a:srgbClr val="FEEE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6" name="Freeform 2273"/>
            <p:cNvSpPr>
              <a:spLocks/>
            </p:cNvSpPr>
            <p:nvPr/>
          </p:nvSpPr>
          <p:spPr bwMode="auto">
            <a:xfrm>
              <a:off x="2800626" y="3383863"/>
              <a:ext cx="54113" cy="26325"/>
            </a:xfrm>
            <a:custGeom>
              <a:avLst/>
              <a:gdLst>
                <a:gd name="T0" fmla="*/ 7 w 16"/>
                <a:gd name="T1" fmla="*/ 2 h 8"/>
                <a:gd name="T2" fmla="*/ 0 w 16"/>
                <a:gd name="T3" fmla="*/ 3 h 8"/>
                <a:gd name="T4" fmla="*/ 7 w 16"/>
                <a:gd name="T5" fmla="*/ 8 h 8"/>
                <a:gd name="T6" fmla="*/ 14 w 16"/>
                <a:gd name="T7" fmla="*/ 5 h 8"/>
                <a:gd name="T8" fmla="*/ 7 w 16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">
                  <a:moveTo>
                    <a:pt x="7" y="2"/>
                  </a:moveTo>
                  <a:cubicBezTo>
                    <a:pt x="5" y="3"/>
                    <a:pt x="0" y="0"/>
                    <a:pt x="0" y="3"/>
                  </a:cubicBezTo>
                  <a:cubicBezTo>
                    <a:pt x="0" y="6"/>
                    <a:pt x="2" y="8"/>
                    <a:pt x="7" y="8"/>
                  </a:cubicBezTo>
                  <a:cubicBezTo>
                    <a:pt x="11" y="8"/>
                    <a:pt x="13" y="7"/>
                    <a:pt x="14" y="5"/>
                  </a:cubicBezTo>
                  <a:cubicBezTo>
                    <a:pt x="16" y="0"/>
                    <a:pt x="9" y="1"/>
                    <a:pt x="7" y="2"/>
                  </a:cubicBezTo>
                  <a:close/>
                </a:path>
              </a:pathLst>
            </a:custGeom>
            <a:solidFill>
              <a:srgbClr val="FEEE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7" name="Freeform 2274"/>
            <p:cNvSpPr>
              <a:spLocks/>
            </p:cNvSpPr>
            <p:nvPr/>
          </p:nvSpPr>
          <p:spPr bwMode="auto">
            <a:xfrm>
              <a:off x="2724576" y="3203974"/>
              <a:ext cx="78975" cy="20475"/>
            </a:xfrm>
            <a:custGeom>
              <a:avLst/>
              <a:gdLst>
                <a:gd name="T0" fmla="*/ 16 w 23"/>
                <a:gd name="T1" fmla="*/ 0 h 6"/>
                <a:gd name="T2" fmla="*/ 1 w 23"/>
                <a:gd name="T3" fmla="*/ 5 h 6"/>
                <a:gd name="T4" fmla="*/ 7 w 23"/>
                <a:gd name="T5" fmla="*/ 4 h 6"/>
                <a:gd name="T6" fmla="*/ 21 w 23"/>
                <a:gd name="T7" fmla="*/ 5 h 6"/>
                <a:gd name="T8" fmla="*/ 23 w 23"/>
                <a:gd name="T9" fmla="*/ 3 h 6"/>
                <a:gd name="T10" fmla="*/ 16 w 2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6">
                  <a:moveTo>
                    <a:pt x="16" y="0"/>
                  </a:moveTo>
                  <a:cubicBezTo>
                    <a:pt x="11" y="1"/>
                    <a:pt x="5" y="2"/>
                    <a:pt x="1" y="5"/>
                  </a:cubicBezTo>
                  <a:cubicBezTo>
                    <a:pt x="0" y="6"/>
                    <a:pt x="4" y="4"/>
                    <a:pt x="7" y="4"/>
                  </a:cubicBezTo>
                  <a:cubicBezTo>
                    <a:pt x="10" y="3"/>
                    <a:pt x="19" y="4"/>
                    <a:pt x="21" y="5"/>
                  </a:cubicBezTo>
                  <a:cubicBezTo>
                    <a:pt x="22" y="5"/>
                    <a:pt x="23" y="4"/>
                    <a:pt x="23" y="3"/>
                  </a:cubicBezTo>
                  <a:cubicBezTo>
                    <a:pt x="23" y="2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13111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8" name="Freeform 2275"/>
            <p:cNvSpPr>
              <a:spLocks/>
            </p:cNvSpPr>
            <p:nvPr/>
          </p:nvSpPr>
          <p:spPr bwMode="auto">
            <a:xfrm>
              <a:off x="2783076" y="3341450"/>
              <a:ext cx="81901" cy="10237"/>
            </a:xfrm>
            <a:custGeom>
              <a:avLst/>
              <a:gdLst>
                <a:gd name="T0" fmla="*/ 14 w 24"/>
                <a:gd name="T1" fmla="*/ 0 h 3"/>
                <a:gd name="T2" fmla="*/ 12 w 24"/>
                <a:gd name="T3" fmla="*/ 1 h 3"/>
                <a:gd name="T4" fmla="*/ 9 w 24"/>
                <a:gd name="T5" fmla="*/ 0 h 3"/>
                <a:gd name="T6" fmla="*/ 0 w 24"/>
                <a:gd name="T7" fmla="*/ 1 h 3"/>
                <a:gd name="T8" fmla="*/ 11 w 24"/>
                <a:gd name="T9" fmla="*/ 3 h 3"/>
                <a:gd name="T10" fmla="*/ 24 w 24"/>
                <a:gd name="T11" fmla="*/ 1 h 3"/>
                <a:gd name="T12" fmla="*/ 14 w 2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">
                  <a:moveTo>
                    <a:pt x="14" y="0"/>
                  </a:moveTo>
                  <a:cubicBezTo>
                    <a:pt x="14" y="0"/>
                    <a:pt x="12" y="1"/>
                    <a:pt x="12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1"/>
                    <a:pt x="1" y="0"/>
                    <a:pt x="0" y="1"/>
                  </a:cubicBezTo>
                  <a:cubicBezTo>
                    <a:pt x="0" y="1"/>
                    <a:pt x="6" y="3"/>
                    <a:pt x="11" y="3"/>
                  </a:cubicBezTo>
                  <a:cubicBezTo>
                    <a:pt x="17" y="3"/>
                    <a:pt x="24" y="2"/>
                    <a:pt x="24" y="1"/>
                  </a:cubicBezTo>
                  <a:cubicBezTo>
                    <a:pt x="23" y="0"/>
                    <a:pt x="15" y="1"/>
                    <a:pt x="14" y="0"/>
                  </a:cubicBezTo>
                  <a:close/>
                </a:path>
              </a:pathLst>
            </a:custGeom>
            <a:solidFill>
              <a:srgbClr val="DEAA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" name="Freeform 2276"/>
            <p:cNvSpPr>
              <a:spLocks/>
            </p:cNvSpPr>
            <p:nvPr/>
          </p:nvSpPr>
          <p:spPr bwMode="auto">
            <a:xfrm>
              <a:off x="2788926" y="3351689"/>
              <a:ext cx="45338" cy="7313"/>
            </a:xfrm>
            <a:custGeom>
              <a:avLst/>
              <a:gdLst>
                <a:gd name="T0" fmla="*/ 8 w 13"/>
                <a:gd name="T1" fmla="*/ 1 h 2"/>
                <a:gd name="T2" fmla="*/ 0 w 13"/>
                <a:gd name="T3" fmla="*/ 0 h 2"/>
                <a:gd name="T4" fmla="*/ 6 w 13"/>
                <a:gd name="T5" fmla="*/ 2 h 2"/>
                <a:gd name="T6" fmla="*/ 13 w 13"/>
                <a:gd name="T7" fmla="*/ 1 h 2"/>
                <a:gd name="T8" fmla="*/ 8 w 1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">
                  <a:moveTo>
                    <a:pt x="8" y="1"/>
                  </a:moveTo>
                  <a:cubicBezTo>
                    <a:pt x="6" y="1"/>
                    <a:pt x="0" y="0"/>
                    <a:pt x="0" y="0"/>
                  </a:cubicBezTo>
                  <a:cubicBezTo>
                    <a:pt x="0" y="0"/>
                    <a:pt x="4" y="1"/>
                    <a:pt x="6" y="2"/>
                  </a:cubicBezTo>
                  <a:cubicBezTo>
                    <a:pt x="7" y="2"/>
                    <a:pt x="12" y="2"/>
                    <a:pt x="13" y="1"/>
                  </a:cubicBezTo>
                  <a:cubicBezTo>
                    <a:pt x="13" y="1"/>
                    <a:pt x="10" y="1"/>
                    <a:pt x="8" y="1"/>
                  </a:cubicBezTo>
                  <a:close/>
                </a:path>
              </a:pathLst>
            </a:custGeom>
            <a:solidFill>
              <a:srgbClr val="FEEE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0" name="Freeform 2277"/>
            <p:cNvSpPr>
              <a:spLocks/>
            </p:cNvSpPr>
            <p:nvPr/>
          </p:nvSpPr>
          <p:spPr bwMode="auto">
            <a:xfrm>
              <a:off x="2696787" y="3110373"/>
              <a:ext cx="51188" cy="141863"/>
            </a:xfrm>
            <a:custGeom>
              <a:avLst/>
              <a:gdLst>
                <a:gd name="T0" fmla="*/ 6 w 15"/>
                <a:gd name="T1" fmla="*/ 5 h 41"/>
                <a:gd name="T2" fmla="*/ 4 w 15"/>
                <a:gd name="T3" fmla="*/ 41 h 41"/>
                <a:gd name="T4" fmla="*/ 7 w 15"/>
                <a:gd name="T5" fmla="*/ 41 h 41"/>
                <a:gd name="T6" fmla="*/ 15 w 15"/>
                <a:gd name="T7" fmla="*/ 3 h 41"/>
                <a:gd name="T8" fmla="*/ 6 w 15"/>
                <a:gd name="T9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1">
                  <a:moveTo>
                    <a:pt x="6" y="5"/>
                  </a:moveTo>
                  <a:cubicBezTo>
                    <a:pt x="0" y="12"/>
                    <a:pt x="2" y="31"/>
                    <a:pt x="4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4" y="22"/>
                    <a:pt x="8" y="5"/>
                    <a:pt x="15" y="3"/>
                  </a:cubicBezTo>
                  <a:cubicBezTo>
                    <a:pt x="13" y="1"/>
                    <a:pt x="10" y="0"/>
                    <a:pt x="6" y="5"/>
                  </a:cubicBezTo>
                  <a:close/>
                </a:path>
              </a:pathLst>
            </a:custGeom>
            <a:solidFill>
              <a:srgbClr val="211A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1" name="Freeform 2278"/>
            <p:cNvSpPr>
              <a:spLocks/>
            </p:cNvSpPr>
            <p:nvPr/>
          </p:nvSpPr>
          <p:spPr bwMode="auto">
            <a:xfrm>
              <a:off x="2803552" y="3158636"/>
              <a:ext cx="0" cy="2924"/>
            </a:xfrm>
            <a:custGeom>
              <a:avLst/>
              <a:gdLst>
                <a:gd name="T0" fmla="*/ 2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655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2" name="Freeform 2279"/>
            <p:cNvSpPr>
              <a:spLocks/>
            </p:cNvSpPr>
            <p:nvPr/>
          </p:nvSpPr>
          <p:spPr bwMode="auto">
            <a:xfrm>
              <a:off x="2803552" y="3161562"/>
              <a:ext cx="197440" cy="83364"/>
            </a:xfrm>
            <a:custGeom>
              <a:avLst/>
              <a:gdLst>
                <a:gd name="T0" fmla="*/ 38 w 57"/>
                <a:gd name="T1" fmla="*/ 14 h 24"/>
                <a:gd name="T2" fmla="*/ 0 w 57"/>
                <a:gd name="T3" fmla="*/ 0 h 24"/>
                <a:gd name="T4" fmla="*/ 0 w 57"/>
                <a:gd name="T5" fmla="*/ 0 h 24"/>
                <a:gd name="T6" fmla="*/ 17 w 57"/>
                <a:gd name="T7" fmla="*/ 14 h 24"/>
                <a:gd name="T8" fmla="*/ 45 w 57"/>
                <a:gd name="T9" fmla="*/ 17 h 24"/>
                <a:gd name="T10" fmla="*/ 57 w 57"/>
                <a:gd name="T11" fmla="*/ 1 h 24"/>
                <a:gd name="T12" fmla="*/ 55 w 57"/>
                <a:gd name="T13" fmla="*/ 4 h 24"/>
                <a:gd name="T14" fmla="*/ 38 w 57"/>
                <a:gd name="T15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24">
                  <a:moveTo>
                    <a:pt x="38" y="14"/>
                  </a:moveTo>
                  <a:cubicBezTo>
                    <a:pt x="22" y="19"/>
                    <a:pt x="1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9" y="9"/>
                    <a:pt x="17" y="14"/>
                  </a:cubicBezTo>
                  <a:cubicBezTo>
                    <a:pt x="32" y="24"/>
                    <a:pt x="39" y="15"/>
                    <a:pt x="45" y="17"/>
                  </a:cubicBezTo>
                  <a:cubicBezTo>
                    <a:pt x="53" y="20"/>
                    <a:pt x="57" y="1"/>
                    <a:pt x="57" y="1"/>
                  </a:cubicBezTo>
                  <a:cubicBezTo>
                    <a:pt x="57" y="1"/>
                    <a:pt x="57" y="1"/>
                    <a:pt x="55" y="4"/>
                  </a:cubicBezTo>
                  <a:cubicBezTo>
                    <a:pt x="50" y="15"/>
                    <a:pt x="52" y="9"/>
                    <a:pt x="38" y="14"/>
                  </a:cubicBezTo>
                  <a:close/>
                </a:path>
              </a:pathLst>
            </a:custGeom>
            <a:solidFill>
              <a:srgbClr val="211A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3" name="Freeform 2280"/>
            <p:cNvSpPr>
              <a:spLocks/>
            </p:cNvSpPr>
            <p:nvPr/>
          </p:nvSpPr>
          <p:spPr bwMode="auto">
            <a:xfrm>
              <a:off x="2783076" y="3138161"/>
              <a:ext cx="210603" cy="89214"/>
            </a:xfrm>
            <a:custGeom>
              <a:avLst/>
              <a:gdLst>
                <a:gd name="T0" fmla="*/ 55 w 61"/>
                <a:gd name="T1" fmla="*/ 11 h 26"/>
                <a:gd name="T2" fmla="*/ 36 w 61"/>
                <a:gd name="T3" fmla="*/ 11 h 26"/>
                <a:gd name="T4" fmla="*/ 0 w 61"/>
                <a:gd name="T5" fmla="*/ 0 h 26"/>
                <a:gd name="T6" fmla="*/ 2 w 61"/>
                <a:gd name="T7" fmla="*/ 3 h 26"/>
                <a:gd name="T8" fmla="*/ 6 w 61"/>
                <a:gd name="T9" fmla="*/ 7 h 26"/>
                <a:gd name="T10" fmla="*/ 6 w 61"/>
                <a:gd name="T11" fmla="*/ 7 h 26"/>
                <a:gd name="T12" fmla="*/ 6 w 61"/>
                <a:gd name="T13" fmla="*/ 6 h 26"/>
                <a:gd name="T14" fmla="*/ 6 w 61"/>
                <a:gd name="T15" fmla="*/ 7 h 26"/>
                <a:gd name="T16" fmla="*/ 44 w 61"/>
                <a:gd name="T17" fmla="*/ 21 h 26"/>
                <a:gd name="T18" fmla="*/ 61 w 61"/>
                <a:gd name="T19" fmla="*/ 11 h 26"/>
                <a:gd name="T20" fmla="*/ 55 w 61"/>
                <a:gd name="T21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26">
                  <a:moveTo>
                    <a:pt x="55" y="11"/>
                  </a:moveTo>
                  <a:cubicBezTo>
                    <a:pt x="51" y="16"/>
                    <a:pt x="45" y="11"/>
                    <a:pt x="36" y="11"/>
                  </a:cubicBezTo>
                  <a:cubicBezTo>
                    <a:pt x="25" y="11"/>
                    <a:pt x="9" y="4"/>
                    <a:pt x="0" y="0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3" y="4"/>
                    <a:pt x="5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10"/>
                    <a:pt x="28" y="26"/>
                    <a:pt x="44" y="21"/>
                  </a:cubicBezTo>
                  <a:cubicBezTo>
                    <a:pt x="58" y="16"/>
                    <a:pt x="56" y="22"/>
                    <a:pt x="61" y="11"/>
                  </a:cubicBezTo>
                  <a:cubicBezTo>
                    <a:pt x="59" y="16"/>
                    <a:pt x="58" y="12"/>
                    <a:pt x="55" y="11"/>
                  </a:cubicBezTo>
                  <a:close/>
                </a:path>
              </a:pathLst>
            </a:custGeom>
            <a:solidFill>
              <a:srgbClr val="6655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4" name="Freeform 2281"/>
            <p:cNvSpPr>
              <a:spLocks/>
            </p:cNvSpPr>
            <p:nvPr/>
          </p:nvSpPr>
          <p:spPr bwMode="auto">
            <a:xfrm>
              <a:off x="2648525" y="2981672"/>
              <a:ext cx="317366" cy="270565"/>
            </a:xfrm>
            <a:custGeom>
              <a:avLst/>
              <a:gdLst>
                <a:gd name="T0" fmla="*/ 39 w 92"/>
                <a:gd name="T1" fmla="*/ 4 h 78"/>
                <a:gd name="T2" fmla="*/ 21 w 92"/>
                <a:gd name="T3" fmla="*/ 21 h 78"/>
                <a:gd name="T4" fmla="*/ 4 w 92"/>
                <a:gd name="T5" fmla="*/ 33 h 78"/>
                <a:gd name="T6" fmla="*/ 10 w 92"/>
                <a:gd name="T7" fmla="*/ 71 h 78"/>
                <a:gd name="T8" fmla="*/ 15 w 92"/>
                <a:gd name="T9" fmla="*/ 71 h 78"/>
                <a:gd name="T10" fmla="*/ 17 w 92"/>
                <a:gd name="T11" fmla="*/ 78 h 78"/>
                <a:gd name="T12" fmla="*/ 18 w 92"/>
                <a:gd name="T13" fmla="*/ 78 h 78"/>
                <a:gd name="T14" fmla="*/ 20 w 92"/>
                <a:gd name="T15" fmla="*/ 42 h 78"/>
                <a:gd name="T16" fmla="*/ 29 w 92"/>
                <a:gd name="T17" fmla="*/ 40 h 78"/>
                <a:gd name="T18" fmla="*/ 36 w 92"/>
                <a:gd name="T19" fmla="*/ 42 h 78"/>
                <a:gd name="T20" fmla="*/ 80 w 92"/>
                <a:gd name="T21" fmla="*/ 42 h 78"/>
                <a:gd name="T22" fmla="*/ 92 w 92"/>
                <a:gd name="T23" fmla="*/ 33 h 78"/>
                <a:gd name="T24" fmla="*/ 89 w 92"/>
                <a:gd name="T25" fmla="*/ 25 h 78"/>
                <a:gd name="T26" fmla="*/ 39 w 92"/>
                <a:gd name="T27" fmla="*/ 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78">
                  <a:moveTo>
                    <a:pt x="39" y="4"/>
                  </a:moveTo>
                  <a:cubicBezTo>
                    <a:pt x="27" y="8"/>
                    <a:pt x="21" y="21"/>
                    <a:pt x="21" y="21"/>
                  </a:cubicBezTo>
                  <a:cubicBezTo>
                    <a:pt x="21" y="21"/>
                    <a:pt x="9" y="22"/>
                    <a:pt x="4" y="33"/>
                  </a:cubicBezTo>
                  <a:cubicBezTo>
                    <a:pt x="0" y="43"/>
                    <a:pt x="10" y="71"/>
                    <a:pt x="10" y="71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68"/>
                    <a:pt x="14" y="49"/>
                    <a:pt x="20" y="42"/>
                  </a:cubicBezTo>
                  <a:cubicBezTo>
                    <a:pt x="24" y="37"/>
                    <a:pt x="27" y="38"/>
                    <a:pt x="29" y="40"/>
                  </a:cubicBezTo>
                  <a:cubicBezTo>
                    <a:pt x="31" y="39"/>
                    <a:pt x="33" y="40"/>
                    <a:pt x="36" y="42"/>
                  </a:cubicBezTo>
                  <a:cubicBezTo>
                    <a:pt x="46" y="44"/>
                    <a:pt x="73" y="49"/>
                    <a:pt x="80" y="42"/>
                  </a:cubicBezTo>
                  <a:cubicBezTo>
                    <a:pt x="84" y="37"/>
                    <a:pt x="90" y="34"/>
                    <a:pt x="92" y="33"/>
                  </a:cubicBezTo>
                  <a:cubicBezTo>
                    <a:pt x="91" y="31"/>
                    <a:pt x="90" y="28"/>
                    <a:pt x="89" y="25"/>
                  </a:cubicBezTo>
                  <a:cubicBezTo>
                    <a:pt x="80" y="5"/>
                    <a:pt x="51" y="0"/>
                    <a:pt x="39" y="4"/>
                  </a:cubicBezTo>
                  <a:close/>
                </a:path>
              </a:pathLst>
            </a:custGeom>
            <a:solidFill>
              <a:srgbClr val="6655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5" name="Freeform 2282"/>
            <p:cNvSpPr>
              <a:spLocks/>
            </p:cNvSpPr>
            <p:nvPr/>
          </p:nvSpPr>
          <p:spPr bwMode="auto">
            <a:xfrm>
              <a:off x="2772838" y="3095748"/>
              <a:ext cx="203290" cy="96526"/>
            </a:xfrm>
            <a:custGeom>
              <a:avLst/>
              <a:gdLst>
                <a:gd name="T0" fmla="*/ 56 w 59"/>
                <a:gd name="T1" fmla="*/ 0 h 28"/>
                <a:gd name="T2" fmla="*/ 44 w 59"/>
                <a:gd name="T3" fmla="*/ 9 h 28"/>
                <a:gd name="T4" fmla="*/ 0 w 59"/>
                <a:gd name="T5" fmla="*/ 9 h 28"/>
                <a:gd name="T6" fmla="*/ 3 w 59"/>
                <a:gd name="T7" fmla="*/ 12 h 28"/>
                <a:gd name="T8" fmla="*/ 39 w 59"/>
                <a:gd name="T9" fmla="*/ 23 h 28"/>
                <a:gd name="T10" fmla="*/ 58 w 59"/>
                <a:gd name="T11" fmla="*/ 23 h 28"/>
                <a:gd name="T12" fmla="*/ 58 w 59"/>
                <a:gd name="T13" fmla="*/ 23 h 28"/>
                <a:gd name="T14" fmla="*/ 56 w 59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28">
                  <a:moveTo>
                    <a:pt x="56" y="0"/>
                  </a:moveTo>
                  <a:cubicBezTo>
                    <a:pt x="54" y="1"/>
                    <a:pt x="48" y="4"/>
                    <a:pt x="44" y="9"/>
                  </a:cubicBezTo>
                  <a:cubicBezTo>
                    <a:pt x="37" y="16"/>
                    <a:pt x="10" y="11"/>
                    <a:pt x="0" y="9"/>
                  </a:cubicBezTo>
                  <a:cubicBezTo>
                    <a:pt x="1" y="10"/>
                    <a:pt x="2" y="11"/>
                    <a:pt x="3" y="12"/>
                  </a:cubicBezTo>
                  <a:cubicBezTo>
                    <a:pt x="12" y="16"/>
                    <a:pt x="28" y="23"/>
                    <a:pt x="39" y="23"/>
                  </a:cubicBezTo>
                  <a:cubicBezTo>
                    <a:pt x="48" y="23"/>
                    <a:pt x="54" y="28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5" y="22"/>
                    <a:pt x="59" y="7"/>
                    <a:pt x="56" y="0"/>
                  </a:cubicBezTo>
                  <a:close/>
                </a:path>
              </a:pathLst>
            </a:custGeom>
            <a:solidFill>
              <a:srgbClr val="231D1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6" name="Freeform 2283"/>
            <p:cNvSpPr>
              <a:spLocks/>
            </p:cNvSpPr>
            <p:nvPr/>
          </p:nvSpPr>
          <p:spPr bwMode="auto">
            <a:xfrm>
              <a:off x="2724576" y="2999222"/>
              <a:ext cx="124313" cy="131626"/>
            </a:xfrm>
            <a:custGeom>
              <a:avLst/>
              <a:gdLst>
                <a:gd name="T0" fmla="*/ 11 w 36"/>
                <a:gd name="T1" fmla="*/ 4 h 38"/>
                <a:gd name="T2" fmla="*/ 1 w 36"/>
                <a:gd name="T3" fmla="*/ 17 h 38"/>
                <a:gd name="T4" fmla="*/ 6 w 36"/>
                <a:gd name="T5" fmla="*/ 30 h 38"/>
                <a:gd name="T6" fmla="*/ 16 w 36"/>
                <a:gd name="T7" fmla="*/ 32 h 38"/>
                <a:gd name="T8" fmla="*/ 34 w 36"/>
                <a:gd name="T9" fmla="*/ 2 h 38"/>
                <a:gd name="T10" fmla="*/ 11 w 3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8">
                  <a:moveTo>
                    <a:pt x="11" y="4"/>
                  </a:moveTo>
                  <a:cubicBezTo>
                    <a:pt x="5" y="8"/>
                    <a:pt x="0" y="14"/>
                    <a:pt x="1" y="17"/>
                  </a:cubicBezTo>
                  <a:cubicBezTo>
                    <a:pt x="1" y="23"/>
                    <a:pt x="4" y="32"/>
                    <a:pt x="6" y="30"/>
                  </a:cubicBezTo>
                  <a:cubicBezTo>
                    <a:pt x="9" y="29"/>
                    <a:pt x="16" y="38"/>
                    <a:pt x="16" y="32"/>
                  </a:cubicBezTo>
                  <a:cubicBezTo>
                    <a:pt x="14" y="10"/>
                    <a:pt x="36" y="4"/>
                    <a:pt x="34" y="2"/>
                  </a:cubicBezTo>
                  <a:cubicBezTo>
                    <a:pt x="32" y="0"/>
                    <a:pt x="17" y="1"/>
                    <a:pt x="11" y="4"/>
                  </a:cubicBezTo>
                  <a:close/>
                </a:path>
              </a:pathLst>
            </a:custGeom>
            <a:solidFill>
              <a:srgbClr val="9079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7" name="Freeform 2284"/>
            <p:cNvSpPr>
              <a:spLocks/>
            </p:cNvSpPr>
            <p:nvPr/>
          </p:nvSpPr>
          <p:spPr bwMode="auto">
            <a:xfrm>
              <a:off x="2664613" y="3065035"/>
              <a:ext cx="45338" cy="141863"/>
            </a:xfrm>
            <a:custGeom>
              <a:avLst/>
              <a:gdLst>
                <a:gd name="T0" fmla="*/ 6 w 13"/>
                <a:gd name="T1" fmla="*/ 4 h 41"/>
                <a:gd name="T2" fmla="*/ 1 w 13"/>
                <a:gd name="T3" fmla="*/ 21 h 41"/>
                <a:gd name="T4" fmla="*/ 5 w 13"/>
                <a:gd name="T5" fmla="*/ 41 h 41"/>
                <a:gd name="T6" fmla="*/ 8 w 13"/>
                <a:gd name="T7" fmla="*/ 41 h 41"/>
                <a:gd name="T8" fmla="*/ 6 w 13"/>
                <a:gd name="T9" fmla="*/ 12 h 41"/>
                <a:gd name="T10" fmla="*/ 6 w 13"/>
                <a:gd name="T11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41">
                  <a:moveTo>
                    <a:pt x="6" y="4"/>
                  </a:moveTo>
                  <a:cubicBezTo>
                    <a:pt x="1" y="8"/>
                    <a:pt x="0" y="14"/>
                    <a:pt x="1" y="21"/>
                  </a:cubicBezTo>
                  <a:cubicBezTo>
                    <a:pt x="1" y="21"/>
                    <a:pt x="4" y="37"/>
                    <a:pt x="5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1" y="20"/>
                    <a:pt x="6" y="12"/>
                  </a:cubicBezTo>
                  <a:cubicBezTo>
                    <a:pt x="13" y="0"/>
                    <a:pt x="10" y="1"/>
                    <a:pt x="6" y="4"/>
                  </a:cubicBezTo>
                  <a:close/>
                </a:path>
              </a:pathLst>
            </a:custGeom>
            <a:solidFill>
              <a:srgbClr val="9079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8" name="Freeform 2285"/>
            <p:cNvSpPr>
              <a:spLocks/>
            </p:cNvSpPr>
            <p:nvPr/>
          </p:nvSpPr>
          <p:spPr bwMode="auto">
            <a:xfrm>
              <a:off x="2762601" y="3227374"/>
              <a:ext cx="16087" cy="17550"/>
            </a:xfrm>
            <a:custGeom>
              <a:avLst/>
              <a:gdLst>
                <a:gd name="T0" fmla="*/ 3 w 5"/>
                <a:gd name="T1" fmla="*/ 0 h 5"/>
                <a:gd name="T2" fmla="*/ 0 w 5"/>
                <a:gd name="T3" fmla="*/ 2 h 5"/>
                <a:gd name="T4" fmla="*/ 2 w 5"/>
                <a:gd name="T5" fmla="*/ 5 h 5"/>
                <a:gd name="T6" fmla="*/ 5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ubicBezTo>
                    <a:pt x="4" y="5"/>
                    <a:pt x="5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534F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9" name="Rectangle 2286"/>
            <p:cNvSpPr>
              <a:spLocks noChangeArrowheads="1"/>
            </p:cNvSpPr>
            <p:nvPr/>
          </p:nvSpPr>
          <p:spPr bwMode="auto">
            <a:xfrm>
              <a:off x="2796239" y="3242000"/>
              <a:ext cx="4387" cy="1463"/>
            </a:xfrm>
            <a:prstGeom prst="rect">
              <a:avLst/>
            </a:prstGeom>
            <a:solidFill>
              <a:srgbClr val="534F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0" name="Freeform 2287"/>
            <p:cNvSpPr>
              <a:spLocks/>
            </p:cNvSpPr>
            <p:nvPr/>
          </p:nvSpPr>
          <p:spPr bwMode="auto">
            <a:xfrm>
              <a:off x="2800626" y="32420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4F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1" name="Freeform 2288"/>
            <p:cNvSpPr>
              <a:spLocks/>
            </p:cNvSpPr>
            <p:nvPr/>
          </p:nvSpPr>
          <p:spPr bwMode="auto">
            <a:xfrm>
              <a:off x="2730426" y="3224450"/>
              <a:ext cx="70201" cy="13163"/>
            </a:xfrm>
            <a:custGeom>
              <a:avLst/>
              <a:gdLst>
                <a:gd name="T0" fmla="*/ 18 w 20"/>
                <a:gd name="T1" fmla="*/ 2 h 4"/>
                <a:gd name="T2" fmla="*/ 17 w 20"/>
                <a:gd name="T3" fmla="*/ 1 h 4"/>
                <a:gd name="T4" fmla="*/ 15 w 20"/>
                <a:gd name="T5" fmla="*/ 1 h 4"/>
                <a:gd name="T6" fmla="*/ 13 w 20"/>
                <a:gd name="T7" fmla="*/ 0 h 4"/>
                <a:gd name="T8" fmla="*/ 12 w 20"/>
                <a:gd name="T9" fmla="*/ 1 h 4"/>
                <a:gd name="T10" fmla="*/ 12 w 20"/>
                <a:gd name="T11" fmla="*/ 1 h 4"/>
                <a:gd name="T12" fmla="*/ 11 w 20"/>
                <a:gd name="T13" fmla="*/ 1 h 4"/>
                <a:gd name="T14" fmla="*/ 9 w 20"/>
                <a:gd name="T15" fmla="*/ 1 h 4"/>
                <a:gd name="T16" fmla="*/ 8 w 20"/>
                <a:gd name="T17" fmla="*/ 1 h 4"/>
                <a:gd name="T18" fmla="*/ 7 w 20"/>
                <a:gd name="T19" fmla="*/ 2 h 4"/>
                <a:gd name="T20" fmla="*/ 5 w 20"/>
                <a:gd name="T21" fmla="*/ 2 h 4"/>
                <a:gd name="T22" fmla="*/ 3 w 20"/>
                <a:gd name="T23" fmla="*/ 2 h 4"/>
                <a:gd name="T24" fmla="*/ 2 w 20"/>
                <a:gd name="T25" fmla="*/ 3 h 4"/>
                <a:gd name="T26" fmla="*/ 1 w 20"/>
                <a:gd name="T27" fmla="*/ 4 h 4"/>
                <a:gd name="T28" fmla="*/ 0 w 20"/>
                <a:gd name="T29" fmla="*/ 4 h 4"/>
                <a:gd name="T30" fmla="*/ 0 w 20"/>
                <a:gd name="T31" fmla="*/ 4 h 4"/>
                <a:gd name="T32" fmla="*/ 1 w 20"/>
                <a:gd name="T33" fmla="*/ 4 h 4"/>
                <a:gd name="T34" fmla="*/ 2 w 20"/>
                <a:gd name="T35" fmla="*/ 4 h 4"/>
                <a:gd name="T36" fmla="*/ 4 w 20"/>
                <a:gd name="T37" fmla="*/ 3 h 4"/>
                <a:gd name="T38" fmla="*/ 5 w 20"/>
                <a:gd name="T39" fmla="*/ 3 h 4"/>
                <a:gd name="T40" fmla="*/ 7 w 20"/>
                <a:gd name="T41" fmla="*/ 2 h 4"/>
                <a:gd name="T42" fmla="*/ 9 w 20"/>
                <a:gd name="T43" fmla="*/ 1 h 4"/>
                <a:gd name="T44" fmla="*/ 11 w 20"/>
                <a:gd name="T45" fmla="*/ 1 h 4"/>
                <a:gd name="T46" fmla="*/ 12 w 20"/>
                <a:gd name="T47" fmla="*/ 1 h 4"/>
                <a:gd name="T48" fmla="*/ 13 w 20"/>
                <a:gd name="T49" fmla="*/ 1 h 4"/>
                <a:gd name="T50" fmla="*/ 15 w 20"/>
                <a:gd name="T51" fmla="*/ 2 h 4"/>
                <a:gd name="T52" fmla="*/ 16 w 20"/>
                <a:gd name="T53" fmla="*/ 2 h 4"/>
                <a:gd name="T54" fmla="*/ 18 w 20"/>
                <a:gd name="T55" fmla="*/ 3 h 4"/>
                <a:gd name="T56" fmla="*/ 20 w 20"/>
                <a:gd name="T57" fmla="*/ 4 h 4"/>
                <a:gd name="T58" fmla="*/ 20 w 20"/>
                <a:gd name="T59" fmla="*/ 4 h 4"/>
                <a:gd name="T60" fmla="*/ 20 w 20"/>
                <a:gd name="T61" fmla="*/ 4 h 4"/>
                <a:gd name="T62" fmla="*/ 18 w 20"/>
                <a:gd name="T6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" h="4">
                  <a:moveTo>
                    <a:pt x="18" y="2"/>
                  </a:moveTo>
                  <a:cubicBezTo>
                    <a:pt x="18" y="2"/>
                    <a:pt x="17" y="1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2"/>
                    <a:pt x="7" y="2"/>
                  </a:cubicBezTo>
                  <a:cubicBezTo>
                    <a:pt x="8" y="2"/>
                    <a:pt x="8" y="2"/>
                    <a:pt x="9" y="1"/>
                  </a:cubicBezTo>
                  <a:cubicBezTo>
                    <a:pt x="10" y="1"/>
                    <a:pt x="10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4" y="2"/>
                    <a:pt x="15" y="2"/>
                  </a:cubicBezTo>
                  <a:cubicBezTo>
                    <a:pt x="15" y="2"/>
                    <a:pt x="16" y="2"/>
                    <a:pt x="16" y="2"/>
                  </a:cubicBezTo>
                  <a:cubicBezTo>
                    <a:pt x="17" y="2"/>
                    <a:pt x="17" y="3"/>
                    <a:pt x="18" y="3"/>
                  </a:cubicBezTo>
                  <a:cubicBezTo>
                    <a:pt x="19" y="3"/>
                    <a:pt x="19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3"/>
                    <a:pt x="18" y="2"/>
                  </a:cubicBezTo>
                  <a:close/>
                </a:path>
              </a:pathLst>
            </a:custGeom>
            <a:solidFill>
              <a:srgbClr val="534F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2" name="Freeform 2289"/>
            <p:cNvSpPr>
              <a:spLocks/>
            </p:cNvSpPr>
            <p:nvPr/>
          </p:nvSpPr>
          <p:spPr bwMode="auto">
            <a:xfrm>
              <a:off x="2800626" y="3237611"/>
              <a:ext cx="0" cy="4387"/>
            </a:xfrm>
            <a:custGeom>
              <a:avLst/>
              <a:gdLst>
                <a:gd name="T0" fmla="*/ 3 h 3"/>
                <a:gd name="T1" fmla="*/ 3 h 3"/>
                <a:gd name="T2" fmla="*/ 0 h 3"/>
                <a:gd name="T3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534F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3" name="Freeform 2290"/>
            <p:cNvSpPr>
              <a:spLocks/>
            </p:cNvSpPr>
            <p:nvPr/>
          </p:nvSpPr>
          <p:spPr bwMode="auto">
            <a:xfrm>
              <a:off x="2876677" y="3227374"/>
              <a:ext cx="16087" cy="17550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3 h 5"/>
                <a:gd name="T4" fmla="*/ 3 w 5"/>
                <a:gd name="T5" fmla="*/ 5 h 5"/>
                <a:gd name="T6" fmla="*/ 5 w 5"/>
                <a:gd name="T7" fmla="*/ 3 h 5"/>
                <a:gd name="T8" fmla="*/ 2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" y="5"/>
                    <a:pt x="5" y="4"/>
                    <a:pt x="5" y="3"/>
                  </a:cubicBezTo>
                  <a:cubicBezTo>
                    <a:pt x="5" y="1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534F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4" name="Freeform 2291"/>
            <p:cNvSpPr>
              <a:spLocks/>
            </p:cNvSpPr>
            <p:nvPr/>
          </p:nvSpPr>
          <p:spPr bwMode="auto">
            <a:xfrm>
              <a:off x="2851815" y="3227374"/>
              <a:ext cx="73125" cy="14625"/>
            </a:xfrm>
            <a:custGeom>
              <a:avLst/>
              <a:gdLst>
                <a:gd name="T0" fmla="*/ 19 w 21"/>
                <a:gd name="T1" fmla="*/ 3 h 4"/>
                <a:gd name="T2" fmla="*/ 18 w 21"/>
                <a:gd name="T3" fmla="*/ 2 h 4"/>
                <a:gd name="T4" fmla="*/ 16 w 21"/>
                <a:gd name="T5" fmla="*/ 1 h 4"/>
                <a:gd name="T6" fmla="*/ 14 w 21"/>
                <a:gd name="T7" fmla="*/ 1 h 4"/>
                <a:gd name="T8" fmla="*/ 13 w 21"/>
                <a:gd name="T9" fmla="*/ 1 h 4"/>
                <a:gd name="T10" fmla="*/ 12 w 21"/>
                <a:gd name="T11" fmla="*/ 1 h 4"/>
                <a:gd name="T12" fmla="*/ 10 w 21"/>
                <a:gd name="T13" fmla="*/ 0 h 4"/>
                <a:gd name="T14" fmla="*/ 9 w 21"/>
                <a:gd name="T15" fmla="*/ 0 h 4"/>
                <a:gd name="T16" fmla="*/ 9 w 21"/>
                <a:gd name="T17" fmla="*/ 0 h 4"/>
                <a:gd name="T18" fmla="*/ 8 w 21"/>
                <a:gd name="T19" fmla="*/ 0 h 4"/>
                <a:gd name="T20" fmla="*/ 6 w 21"/>
                <a:gd name="T21" fmla="*/ 0 h 4"/>
                <a:gd name="T22" fmla="*/ 4 w 21"/>
                <a:gd name="T23" fmla="*/ 1 h 4"/>
                <a:gd name="T24" fmla="*/ 3 w 21"/>
                <a:gd name="T25" fmla="*/ 2 h 4"/>
                <a:gd name="T26" fmla="*/ 1 w 21"/>
                <a:gd name="T27" fmla="*/ 4 h 4"/>
                <a:gd name="T28" fmla="*/ 1 w 21"/>
                <a:gd name="T29" fmla="*/ 4 h 4"/>
                <a:gd name="T30" fmla="*/ 0 w 21"/>
                <a:gd name="T31" fmla="*/ 4 h 4"/>
                <a:gd name="T32" fmla="*/ 0 w 21"/>
                <a:gd name="T33" fmla="*/ 4 h 4"/>
                <a:gd name="T34" fmla="*/ 1 w 21"/>
                <a:gd name="T35" fmla="*/ 4 h 4"/>
                <a:gd name="T36" fmla="*/ 1 w 21"/>
                <a:gd name="T37" fmla="*/ 4 h 4"/>
                <a:gd name="T38" fmla="*/ 3 w 21"/>
                <a:gd name="T39" fmla="*/ 2 h 4"/>
                <a:gd name="T40" fmla="*/ 5 w 21"/>
                <a:gd name="T41" fmla="*/ 2 h 4"/>
                <a:gd name="T42" fmla="*/ 6 w 21"/>
                <a:gd name="T43" fmla="*/ 1 h 4"/>
                <a:gd name="T44" fmla="*/ 8 w 21"/>
                <a:gd name="T45" fmla="*/ 1 h 4"/>
                <a:gd name="T46" fmla="*/ 9 w 21"/>
                <a:gd name="T47" fmla="*/ 1 h 4"/>
                <a:gd name="T48" fmla="*/ 10 w 21"/>
                <a:gd name="T49" fmla="*/ 1 h 4"/>
                <a:gd name="T50" fmla="*/ 12 w 21"/>
                <a:gd name="T51" fmla="*/ 1 h 4"/>
                <a:gd name="T52" fmla="*/ 14 w 21"/>
                <a:gd name="T53" fmla="*/ 2 h 4"/>
                <a:gd name="T54" fmla="*/ 16 w 21"/>
                <a:gd name="T55" fmla="*/ 2 h 4"/>
                <a:gd name="T56" fmla="*/ 17 w 21"/>
                <a:gd name="T57" fmla="*/ 3 h 4"/>
                <a:gd name="T58" fmla="*/ 19 w 21"/>
                <a:gd name="T59" fmla="*/ 3 h 4"/>
                <a:gd name="T60" fmla="*/ 20 w 21"/>
                <a:gd name="T61" fmla="*/ 4 h 4"/>
                <a:gd name="T62" fmla="*/ 21 w 21"/>
                <a:gd name="T63" fmla="*/ 4 h 4"/>
                <a:gd name="T64" fmla="*/ 21 w 21"/>
                <a:gd name="T65" fmla="*/ 4 h 4"/>
                <a:gd name="T66" fmla="*/ 20 w 21"/>
                <a:gd name="T67" fmla="*/ 3 h 4"/>
                <a:gd name="T68" fmla="*/ 19 w 21"/>
                <a:gd name="T6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" h="4">
                  <a:moveTo>
                    <a:pt x="19" y="3"/>
                  </a:moveTo>
                  <a:cubicBezTo>
                    <a:pt x="19" y="2"/>
                    <a:pt x="18" y="2"/>
                    <a:pt x="18" y="2"/>
                  </a:cubicBezTo>
                  <a:cubicBezTo>
                    <a:pt x="17" y="2"/>
                    <a:pt x="17" y="2"/>
                    <a:pt x="16" y="1"/>
                  </a:cubicBezTo>
                  <a:cubicBezTo>
                    <a:pt x="16" y="1"/>
                    <a:pt x="15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2" y="3"/>
                    <a:pt x="3" y="2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3" y="1"/>
                    <a:pt x="14" y="1"/>
                    <a:pt x="14" y="2"/>
                  </a:cubicBezTo>
                  <a:cubicBezTo>
                    <a:pt x="15" y="2"/>
                    <a:pt x="15" y="2"/>
                    <a:pt x="16" y="2"/>
                  </a:cubicBezTo>
                  <a:cubicBezTo>
                    <a:pt x="16" y="2"/>
                    <a:pt x="17" y="3"/>
                    <a:pt x="17" y="3"/>
                  </a:cubicBezTo>
                  <a:cubicBezTo>
                    <a:pt x="18" y="3"/>
                    <a:pt x="18" y="3"/>
                    <a:pt x="19" y="3"/>
                  </a:cubicBezTo>
                  <a:cubicBezTo>
                    <a:pt x="19" y="3"/>
                    <a:pt x="20" y="3"/>
                    <a:pt x="20" y="4"/>
                  </a:cubicBezTo>
                  <a:cubicBezTo>
                    <a:pt x="20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3"/>
                    <a:pt x="20" y="3"/>
                  </a:cubicBezTo>
                  <a:cubicBezTo>
                    <a:pt x="20" y="3"/>
                    <a:pt x="19" y="3"/>
                    <a:pt x="19" y="3"/>
                  </a:cubicBezTo>
                  <a:close/>
                </a:path>
              </a:pathLst>
            </a:custGeom>
            <a:solidFill>
              <a:srgbClr val="534F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5" name="Freeform 2292"/>
            <p:cNvSpPr>
              <a:spLocks/>
            </p:cNvSpPr>
            <p:nvPr/>
          </p:nvSpPr>
          <p:spPr bwMode="auto">
            <a:xfrm>
              <a:off x="2816714" y="3432127"/>
              <a:ext cx="35100" cy="23400"/>
            </a:xfrm>
            <a:custGeom>
              <a:avLst/>
              <a:gdLst>
                <a:gd name="T0" fmla="*/ 5 w 10"/>
                <a:gd name="T1" fmla="*/ 4 h 7"/>
                <a:gd name="T2" fmla="*/ 0 w 10"/>
                <a:gd name="T3" fmla="*/ 4 h 7"/>
                <a:gd name="T4" fmla="*/ 5 w 10"/>
                <a:gd name="T5" fmla="*/ 7 h 7"/>
                <a:gd name="T6" fmla="*/ 9 w 10"/>
                <a:gd name="T7" fmla="*/ 1 h 7"/>
                <a:gd name="T8" fmla="*/ 5 w 10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5" y="4"/>
                  </a:moveTo>
                  <a:cubicBezTo>
                    <a:pt x="3" y="6"/>
                    <a:pt x="0" y="3"/>
                    <a:pt x="0" y="4"/>
                  </a:cubicBezTo>
                  <a:cubicBezTo>
                    <a:pt x="0" y="5"/>
                    <a:pt x="2" y="7"/>
                    <a:pt x="5" y="7"/>
                  </a:cubicBezTo>
                  <a:cubicBezTo>
                    <a:pt x="8" y="7"/>
                    <a:pt x="10" y="3"/>
                    <a:pt x="9" y="1"/>
                  </a:cubicBezTo>
                  <a:cubicBezTo>
                    <a:pt x="7" y="0"/>
                    <a:pt x="6" y="2"/>
                    <a:pt x="5" y="4"/>
                  </a:cubicBezTo>
                  <a:close/>
                </a:path>
              </a:pathLst>
            </a:custGeom>
            <a:solidFill>
              <a:srgbClr val="E2C0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6" name="Freeform 2293"/>
            <p:cNvSpPr>
              <a:spLocks/>
            </p:cNvSpPr>
            <p:nvPr/>
          </p:nvSpPr>
          <p:spPr bwMode="auto">
            <a:xfrm>
              <a:off x="2707026" y="3452601"/>
              <a:ext cx="127239" cy="321753"/>
            </a:xfrm>
            <a:custGeom>
              <a:avLst/>
              <a:gdLst>
                <a:gd name="T0" fmla="*/ 14 w 87"/>
                <a:gd name="T1" fmla="*/ 2 h 220"/>
                <a:gd name="T2" fmla="*/ 0 w 87"/>
                <a:gd name="T3" fmla="*/ 75 h 220"/>
                <a:gd name="T4" fmla="*/ 23 w 87"/>
                <a:gd name="T5" fmla="*/ 75 h 220"/>
                <a:gd name="T6" fmla="*/ 14 w 87"/>
                <a:gd name="T7" fmla="*/ 102 h 220"/>
                <a:gd name="T8" fmla="*/ 87 w 87"/>
                <a:gd name="T9" fmla="*/ 220 h 220"/>
                <a:gd name="T10" fmla="*/ 26 w 87"/>
                <a:gd name="T11" fmla="*/ 0 h 220"/>
                <a:gd name="T12" fmla="*/ 14 w 87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20">
                  <a:moveTo>
                    <a:pt x="14" y="2"/>
                  </a:moveTo>
                  <a:lnTo>
                    <a:pt x="0" y="75"/>
                  </a:lnTo>
                  <a:lnTo>
                    <a:pt x="23" y="75"/>
                  </a:lnTo>
                  <a:lnTo>
                    <a:pt x="14" y="102"/>
                  </a:lnTo>
                  <a:lnTo>
                    <a:pt x="87" y="220"/>
                  </a:lnTo>
                  <a:lnTo>
                    <a:pt x="26" y="0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5592B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7" name="Freeform 2294"/>
            <p:cNvSpPr>
              <a:spLocks/>
            </p:cNvSpPr>
            <p:nvPr/>
          </p:nvSpPr>
          <p:spPr bwMode="auto">
            <a:xfrm>
              <a:off x="2834265" y="3445289"/>
              <a:ext cx="108226" cy="324679"/>
            </a:xfrm>
            <a:custGeom>
              <a:avLst/>
              <a:gdLst>
                <a:gd name="T0" fmla="*/ 62 w 74"/>
                <a:gd name="T1" fmla="*/ 5 h 222"/>
                <a:gd name="T2" fmla="*/ 57 w 74"/>
                <a:gd name="T3" fmla="*/ 0 h 222"/>
                <a:gd name="T4" fmla="*/ 0 w 74"/>
                <a:gd name="T5" fmla="*/ 222 h 222"/>
                <a:gd name="T6" fmla="*/ 64 w 74"/>
                <a:gd name="T7" fmla="*/ 107 h 222"/>
                <a:gd name="T8" fmla="*/ 52 w 74"/>
                <a:gd name="T9" fmla="*/ 78 h 222"/>
                <a:gd name="T10" fmla="*/ 74 w 74"/>
                <a:gd name="T11" fmla="*/ 76 h 222"/>
                <a:gd name="T12" fmla="*/ 62 w 74"/>
                <a:gd name="T13" fmla="*/ 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222">
                  <a:moveTo>
                    <a:pt x="62" y="5"/>
                  </a:moveTo>
                  <a:lnTo>
                    <a:pt x="57" y="0"/>
                  </a:lnTo>
                  <a:lnTo>
                    <a:pt x="0" y="222"/>
                  </a:lnTo>
                  <a:lnTo>
                    <a:pt x="64" y="107"/>
                  </a:lnTo>
                  <a:lnTo>
                    <a:pt x="52" y="78"/>
                  </a:lnTo>
                  <a:lnTo>
                    <a:pt x="74" y="76"/>
                  </a:lnTo>
                  <a:lnTo>
                    <a:pt x="62" y="5"/>
                  </a:lnTo>
                  <a:close/>
                </a:path>
              </a:pathLst>
            </a:custGeom>
            <a:solidFill>
              <a:srgbClr val="5592B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8" name="Freeform 2295"/>
            <p:cNvSpPr>
              <a:spLocks/>
            </p:cNvSpPr>
            <p:nvPr/>
          </p:nvSpPr>
          <p:spPr bwMode="auto">
            <a:xfrm>
              <a:off x="2762601" y="3511102"/>
              <a:ext cx="58501" cy="30713"/>
            </a:xfrm>
            <a:custGeom>
              <a:avLst/>
              <a:gdLst>
                <a:gd name="T0" fmla="*/ 16 w 17"/>
                <a:gd name="T1" fmla="*/ 9 h 9"/>
                <a:gd name="T2" fmla="*/ 17 w 17"/>
                <a:gd name="T3" fmla="*/ 6 h 9"/>
                <a:gd name="T4" fmla="*/ 0 w 17"/>
                <a:gd name="T5" fmla="*/ 0 h 9"/>
                <a:gd name="T6" fmla="*/ 16 w 17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9">
                  <a:moveTo>
                    <a:pt x="16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0" y="4"/>
                    <a:pt x="0" y="0"/>
                    <a:pt x="0" y="0"/>
                  </a:cubicBezTo>
                  <a:lnTo>
                    <a:pt x="16" y="9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9" name="Freeform 2296"/>
            <p:cNvSpPr>
              <a:spLocks/>
            </p:cNvSpPr>
            <p:nvPr/>
          </p:nvSpPr>
          <p:spPr bwMode="auto">
            <a:xfrm>
              <a:off x="2841576" y="3514028"/>
              <a:ext cx="55575" cy="27788"/>
            </a:xfrm>
            <a:custGeom>
              <a:avLst/>
              <a:gdLst>
                <a:gd name="T0" fmla="*/ 1 w 16"/>
                <a:gd name="T1" fmla="*/ 8 h 8"/>
                <a:gd name="T2" fmla="*/ 16 w 16"/>
                <a:gd name="T3" fmla="*/ 0 h 8"/>
                <a:gd name="T4" fmla="*/ 0 w 16"/>
                <a:gd name="T5" fmla="*/ 5 h 8"/>
                <a:gd name="T6" fmla="*/ 1 w 1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" y="8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7" y="4"/>
                    <a:pt x="0" y="5"/>
                  </a:cubicBezTo>
                  <a:lnTo>
                    <a:pt x="1" y="8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0" name="Freeform 2297"/>
            <p:cNvSpPr>
              <a:spLocks/>
            </p:cNvSpPr>
            <p:nvPr/>
          </p:nvSpPr>
          <p:spPr bwMode="auto">
            <a:xfrm>
              <a:off x="2821102" y="3531578"/>
              <a:ext cx="20475" cy="7313"/>
            </a:xfrm>
            <a:custGeom>
              <a:avLst/>
              <a:gdLst>
                <a:gd name="T0" fmla="*/ 3 w 6"/>
                <a:gd name="T1" fmla="*/ 0 h 2"/>
                <a:gd name="T2" fmla="*/ 0 w 6"/>
                <a:gd name="T3" fmla="*/ 0 h 2"/>
                <a:gd name="T4" fmla="*/ 3 w 6"/>
                <a:gd name="T5" fmla="*/ 2 h 2"/>
                <a:gd name="T6" fmla="*/ 6 w 6"/>
                <a:gd name="T7" fmla="*/ 0 h 2"/>
                <a:gd name="T8" fmla="*/ 3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3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0" y="0"/>
                    <a:pt x="2" y="1"/>
                    <a:pt x="3" y="2"/>
                  </a:cubicBezTo>
                  <a:cubicBezTo>
                    <a:pt x="4" y="2"/>
                    <a:pt x="6" y="0"/>
                    <a:pt x="6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EEAB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1" name="Freeform 2298"/>
            <p:cNvSpPr>
              <a:spLocks/>
            </p:cNvSpPr>
            <p:nvPr/>
          </p:nvSpPr>
          <p:spPr bwMode="auto">
            <a:xfrm>
              <a:off x="2800626" y="3617866"/>
              <a:ext cx="61425" cy="152102"/>
            </a:xfrm>
            <a:custGeom>
              <a:avLst/>
              <a:gdLst>
                <a:gd name="T0" fmla="*/ 21 w 42"/>
                <a:gd name="T1" fmla="*/ 85 h 104"/>
                <a:gd name="T2" fmla="*/ 2 w 42"/>
                <a:gd name="T3" fmla="*/ 5 h 104"/>
                <a:gd name="T4" fmla="*/ 0 w 42"/>
                <a:gd name="T5" fmla="*/ 10 h 104"/>
                <a:gd name="T6" fmla="*/ 23 w 42"/>
                <a:gd name="T7" fmla="*/ 104 h 104"/>
                <a:gd name="T8" fmla="*/ 42 w 42"/>
                <a:gd name="T9" fmla="*/ 7 h 104"/>
                <a:gd name="T10" fmla="*/ 40 w 42"/>
                <a:gd name="T11" fmla="*/ 0 h 104"/>
                <a:gd name="T12" fmla="*/ 21 w 42"/>
                <a:gd name="T13" fmla="*/ 8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04">
                  <a:moveTo>
                    <a:pt x="21" y="85"/>
                  </a:moveTo>
                  <a:lnTo>
                    <a:pt x="2" y="5"/>
                  </a:lnTo>
                  <a:lnTo>
                    <a:pt x="0" y="10"/>
                  </a:lnTo>
                  <a:lnTo>
                    <a:pt x="23" y="104"/>
                  </a:lnTo>
                  <a:lnTo>
                    <a:pt x="42" y="7"/>
                  </a:lnTo>
                  <a:lnTo>
                    <a:pt x="40" y="0"/>
                  </a:lnTo>
                  <a:lnTo>
                    <a:pt x="21" y="85"/>
                  </a:lnTo>
                  <a:close/>
                </a:path>
              </a:pathLst>
            </a:custGeom>
            <a:solidFill>
              <a:srgbClr val="EEAB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2" name="Freeform 2299"/>
            <p:cNvSpPr>
              <a:spLocks/>
            </p:cNvSpPr>
            <p:nvPr/>
          </p:nvSpPr>
          <p:spPr bwMode="auto">
            <a:xfrm>
              <a:off x="2745051" y="3445289"/>
              <a:ext cx="58501" cy="187202"/>
            </a:xfrm>
            <a:custGeom>
              <a:avLst/>
              <a:gdLst>
                <a:gd name="T0" fmla="*/ 3 w 17"/>
                <a:gd name="T1" fmla="*/ 2 h 54"/>
                <a:gd name="T2" fmla="*/ 3 w 17"/>
                <a:gd name="T3" fmla="*/ 0 h 54"/>
                <a:gd name="T4" fmla="*/ 0 w 17"/>
                <a:gd name="T5" fmla="*/ 1 h 54"/>
                <a:gd name="T6" fmla="*/ 16 w 17"/>
                <a:gd name="T7" fmla="*/ 54 h 54"/>
                <a:gd name="T8" fmla="*/ 17 w 17"/>
                <a:gd name="T9" fmla="*/ 51 h 54"/>
                <a:gd name="T10" fmla="*/ 6 w 17"/>
                <a:gd name="T11" fmla="*/ 19 h 54"/>
                <a:gd name="T12" fmla="*/ 3 w 17"/>
                <a:gd name="T13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4">
                  <a:moveTo>
                    <a:pt x="3" y="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9" y="27"/>
                    <a:pt x="6" y="19"/>
                  </a:cubicBezTo>
                  <a:cubicBezTo>
                    <a:pt x="3" y="11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3" name="Freeform 2300"/>
            <p:cNvSpPr>
              <a:spLocks/>
            </p:cNvSpPr>
            <p:nvPr/>
          </p:nvSpPr>
          <p:spPr bwMode="auto">
            <a:xfrm>
              <a:off x="2859127" y="3445289"/>
              <a:ext cx="58501" cy="182814"/>
            </a:xfrm>
            <a:custGeom>
              <a:avLst/>
              <a:gdLst>
                <a:gd name="T0" fmla="*/ 13 w 17"/>
                <a:gd name="T1" fmla="*/ 0 h 53"/>
                <a:gd name="T2" fmla="*/ 10 w 17"/>
                <a:gd name="T3" fmla="*/ 18 h 53"/>
                <a:gd name="T4" fmla="*/ 0 w 17"/>
                <a:gd name="T5" fmla="*/ 50 h 53"/>
                <a:gd name="T6" fmla="*/ 1 w 17"/>
                <a:gd name="T7" fmla="*/ 53 h 53"/>
                <a:gd name="T8" fmla="*/ 17 w 17"/>
                <a:gd name="T9" fmla="*/ 0 h 53"/>
                <a:gd name="T10" fmla="*/ 13 w 17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53">
                  <a:moveTo>
                    <a:pt x="13" y="0"/>
                  </a:moveTo>
                  <a:cubicBezTo>
                    <a:pt x="13" y="0"/>
                    <a:pt x="14" y="10"/>
                    <a:pt x="10" y="18"/>
                  </a:cubicBezTo>
                  <a:cubicBezTo>
                    <a:pt x="7" y="26"/>
                    <a:pt x="0" y="50"/>
                    <a:pt x="0" y="50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4" name="Freeform 2301"/>
            <p:cNvSpPr>
              <a:spLocks/>
            </p:cNvSpPr>
            <p:nvPr/>
          </p:nvSpPr>
          <p:spPr bwMode="auto">
            <a:xfrm>
              <a:off x="2834265" y="3452601"/>
              <a:ext cx="114076" cy="317366"/>
            </a:xfrm>
            <a:custGeom>
              <a:avLst/>
              <a:gdLst>
                <a:gd name="T0" fmla="*/ 64 w 78"/>
                <a:gd name="T1" fmla="*/ 0 h 217"/>
                <a:gd name="T2" fmla="*/ 64 w 78"/>
                <a:gd name="T3" fmla="*/ 0 h 217"/>
                <a:gd name="T4" fmla="*/ 74 w 78"/>
                <a:gd name="T5" fmla="*/ 71 h 217"/>
                <a:gd name="T6" fmla="*/ 52 w 78"/>
                <a:gd name="T7" fmla="*/ 73 h 217"/>
                <a:gd name="T8" fmla="*/ 64 w 78"/>
                <a:gd name="T9" fmla="*/ 102 h 217"/>
                <a:gd name="T10" fmla="*/ 0 w 78"/>
                <a:gd name="T11" fmla="*/ 217 h 217"/>
                <a:gd name="T12" fmla="*/ 69 w 78"/>
                <a:gd name="T13" fmla="*/ 106 h 217"/>
                <a:gd name="T14" fmla="*/ 57 w 78"/>
                <a:gd name="T15" fmla="*/ 75 h 217"/>
                <a:gd name="T16" fmla="*/ 78 w 78"/>
                <a:gd name="T17" fmla="*/ 78 h 217"/>
                <a:gd name="T18" fmla="*/ 64 w 78"/>
                <a:gd name="T1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217">
                  <a:moveTo>
                    <a:pt x="64" y="0"/>
                  </a:moveTo>
                  <a:lnTo>
                    <a:pt x="64" y="0"/>
                  </a:lnTo>
                  <a:lnTo>
                    <a:pt x="74" y="71"/>
                  </a:lnTo>
                  <a:lnTo>
                    <a:pt x="52" y="73"/>
                  </a:lnTo>
                  <a:lnTo>
                    <a:pt x="64" y="102"/>
                  </a:lnTo>
                  <a:lnTo>
                    <a:pt x="0" y="217"/>
                  </a:lnTo>
                  <a:lnTo>
                    <a:pt x="69" y="106"/>
                  </a:lnTo>
                  <a:lnTo>
                    <a:pt x="57" y="75"/>
                  </a:lnTo>
                  <a:lnTo>
                    <a:pt x="78" y="7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F708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5" name="Freeform 2302"/>
            <p:cNvSpPr>
              <a:spLocks/>
            </p:cNvSpPr>
            <p:nvPr/>
          </p:nvSpPr>
          <p:spPr bwMode="auto">
            <a:xfrm>
              <a:off x="2702637" y="3455527"/>
              <a:ext cx="24863" cy="106764"/>
            </a:xfrm>
            <a:custGeom>
              <a:avLst/>
              <a:gdLst>
                <a:gd name="T0" fmla="*/ 17 w 17"/>
                <a:gd name="T1" fmla="*/ 0 h 73"/>
                <a:gd name="T2" fmla="*/ 0 w 17"/>
                <a:gd name="T3" fmla="*/ 73 h 73"/>
                <a:gd name="T4" fmla="*/ 3 w 17"/>
                <a:gd name="T5" fmla="*/ 73 h 73"/>
                <a:gd name="T6" fmla="*/ 17 w 17"/>
                <a:gd name="T7" fmla="*/ 0 h 73"/>
                <a:gd name="T8" fmla="*/ 17 w 17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3">
                  <a:moveTo>
                    <a:pt x="17" y="0"/>
                  </a:moveTo>
                  <a:lnTo>
                    <a:pt x="0" y="73"/>
                  </a:lnTo>
                  <a:lnTo>
                    <a:pt x="3" y="73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F708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6" name="Freeform 2303"/>
            <p:cNvSpPr>
              <a:spLocks/>
            </p:cNvSpPr>
            <p:nvPr/>
          </p:nvSpPr>
          <p:spPr bwMode="auto">
            <a:xfrm>
              <a:off x="2720188" y="3562290"/>
              <a:ext cx="114076" cy="212064"/>
            </a:xfrm>
            <a:custGeom>
              <a:avLst/>
              <a:gdLst>
                <a:gd name="T0" fmla="*/ 14 w 78"/>
                <a:gd name="T1" fmla="*/ 0 h 145"/>
                <a:gd name="T2" fmla="*/ 12 w 78"/>
                <a:gd name="T3" fmla="*/ 0 h 145"/>
                <a:gd name="T4" fmla="*/ 0 w 78"/>
                <a:gd name="T5" fmla="*/ 27 h 145"/>
                <a:gd name="T6" fmla="*/ 78 w 78"/>
                <a:gd name="T7" fmla="*/ 145 h 145"/>
                <a:gd name="T8" fmla="*/ 5 w 78"/>
                <a:gd name="T9" fmla="*/ 27 h 145"/>
                <a:gd name="T10" fmla="*/ 14 w 78"/>
                <a:gd name="T1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45">
                  <a:moveTo>
                    <a:pt x="14" y="0"/>
                  </a:moveTo>
                  <a:lnTo>
                    <a:pt x="12" y="0"/>
                  </a:lnTo>
                  <a:lnTo>
                    <a:pt x="0" y="27"/>
                  </a:lnTo>
                  <a:lnTo>
                    <a:pt x="78" y="145"/>
                  </a:lnTo>
                  <a:lnTo>
                    <a:pt x="5" y="2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3F708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7" name="Freeform 2304"/>
            <p:cNvSpPr>
              <a:spLocks/>
            </p:cNvSpPr>
            <p:nvPr/>
          </p:nvSpPr>
          <p:spPr bwMode="auto">
            <a:xfrm>
              <a:off x="2707026" y="3559366"/>
              <a:ext cx="30713" cy="2924"/>
            </a:xfrm>
            <a:custGeom>
              <a:avLst/>
              <a:gdLst>
                <a:gd name="T0" fmla="*/ 0 w 21"/>
                <a:gd name="T1" fmla="*/ 2 h 2"/>
                <a:gd name="T2" fmla="*/ 0 w 21"/>
                <a:gd name="T3" fmla="*/ 2 h 2"/>
                <a:gd name="T4" fmla="*/ 21 w 21"/>
                <a:gd name="T5" fmla="*/ 2 h 2"/>
                <a:gd name="T6" fmla="*/ 21 w 21"/>
                <a:gd name="T7" fmla="*/ 0 h 2"/>
                <a:gd name="T8" fmla="*/ 0 w 2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">
                  <a:moveTo>
                    <a:pt x="0" y="2"/>
                  </a:moveTo>
                  <a:lnTo>
                    <a:pt x="0" y="2"/>
                  </a:lnTo>
                  <a:lnTo>
                    <a:pt x="21" y="2"/>
                  </a:lnTo>
                  <a:lnTo>
                    <a:pt x="2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F708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8" name="Freeform 2305"/>
            <p:cNvSpPr>
              <a:spLocks/>
            </p:cNvSpPr>
            <p:nvPr/>
          </p:nvSpPr>
          <p:spPr bwMode="auto">
            <a:xfrm>
              <a:off x="2727501" y="4299398"/>
              <a:ext cx="106763" cy="772207"/>
            </a:xfrm>
            <a:custGeom>
              <a:avLst/>
              <a:gdLst>
                <a:gd name="T0" fmla="*/ 11 w 31"/>
                <a:gd name="T1" fmla="*/ 87 h 223"/>
                <a:gd name="T2" fmla="*/ 13 w 31"/>
                <a:gd name="T3" fmla="*/ 99 h 223"/>
                <a:gd name="T4" fmla="*/ 7 w 31"/>
                <a:gd name="T5" fmla="*/ 113 h 223"/>
                <a:gd name="T6" fmla="*/ 0 w 31"/>
                <a:gd name="T7" fmla="*/ 218 h 223"/>
                <a:gd name="T8" fmla="*/ 15 w 31"/>
                <a:gd name="T9" fmla="*/ 223 h 223"/>
                <a:gd name="T10" fmla="*/ 27 w 31"/>
                <a:gd name="T11" fmla="*/ 6 h 223"/>
                <a:gd name="T12" fmla="*/ 31 w 31"/>
                <a:gd name="T13" fmla="*/ 0 h 223"/>
                <a:gd name="T14" fmla="*/ 31 w 31"/>
                <a:gd name="T15" fmla="*/ 0 h 223"/>
                <a:gd name="T16" fmla="*/ 21 w 31"/>
                <a:gd name="T17" fmla="*/ 6 h 223"/>
                <a:gd name="T18" fmla="*/ 11 w 31"/>
                <a:gd name="T19" fmla="*/ 8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223">
                  <a:moveTo>
                    <a:pt x="11" y="87"/>
                  </a:moveTo>
                  <a:cubicBezTo>
                    <a:pt x="13" y="99"/>
                    <a:pt x="13" y="99"/>
                    <a:pt x="13" y="99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6" y="219"/>
                    <a:pt x="15" y="223"/>
                    <a:pt x="15" y="223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9" y="1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11" y="87"/>
                  </a:lnTo>
                  <a:close/>
                </a:path>
              </a:pathLst>
            </a:custGeom>
            <a:solidFill>
              <a:srgbClr val="3E6D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9" name="Freeform 2306"/>
            <p:cNvSpPr>
              <a:spLocks/>
            </p:cNvSpPr>
            <p:nvPr/>
          </p:nvSpPr>
          <p:spPr bwMode="auto">
            <a:xfrm>
              <a:off x="2834265" y="3777280"/>
              <a:ext cx="14625" cy="397804"/>
            </a:xfrm>
            <a:custGeom>
              <a:avLst/>
              <a:gdLst>
                <a:gd name="T0" fmla="*/ 0 w 4"/>
                <a:gd name="T1" fmla="*/ 25 h 115"/>
                <a:gd name="T2" fmla="*/ 2 w 4"/>
                <a:gd name="T3" fmla="*/ 3 h 115"/>
                <a:gd name="T4" fmla="*/ 0 w 4"/>
                <a:gd name="T5" fmla="*/ 0 h 115"/>
                <a:gd name="T6" fmla="*/ 0 w 4"/>
                <a:gd name="T7" fmla="*/ 112 h 115"/>
                <a:gd name="T8" fmla="*/ 2 w 4"/>
                <a:gd name="T9" fmla="*/ 115 h 115"/>
                <a:gd name="T10" fmla="*/ 1 w 4"/>
                <a:gd name="T11" fmla="*/ 85 h 115"/>
                <a:gd name="T12" fmla="*/ 1 w 4"/>
                <a:gd name="T13" fmla="*/ 76 h 115"/>
                <a:gd name="T14" fmla="*/ 3 w 4"/>
                <a:gd name="T15" fmla="*/ 66 h 115"/>
                <a:gd name="T16" fmla="*/ 1 w 4"/>
                <a:gd name="T17" fmla="*/ 53 h 115"/>
                <a:gd name="T18" fmla="*/ 3 w 4"/>
                <a:gd name="T19" fmla="*/ 45 h 115"/>
                <a:gd name="T20" fmla="*/ 0 w 4"/>
                <a:gd name="T21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115">
                  <a:moveTo>
                    <a:pt x="0" y="25"/>
                  </a:moveTo>
                  <a:cubicBezTo>
                    <a:pt x="0" y="11"/>
                    <a:pt x="2" y="3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2" y="115"/>
                    <a:pt x="1" y="88"/>
                    <a:pt x="1" y="85"/>
                  </a:cubicBezTo>
                  <a:cubicBezTo>
                    <a:pt x="1" y="82"/>
                    <a:pt x="1" y="77"/>
                    <a:pt x="1" y="76"/>
                  </a:cubicBezTo>
                  <a:cubicBezTo>
                    <a:pt x="1" y="75"/>
                    <a:pt x="3" y="68"/>
                    <a:pt x="3" y="66"/>
                  </a:cubicBezTo>
                  <a:cubicBezTo>
                    <a:pt x="3" y="64"/>
                    <a:pt x="1" y="59"/>
                    <a:pt x="1" y="53"/>
                  </a:cubicBezTo>
                  <a:cubicBezTo>
                    <a:pt x="0" y="49"/>
                    <a:pt x="4" y="51"/>
                    <a:pt x="3" y="45"/>
                  </a:cubicBezTo>
                  <a:cubicBezTo>
                    <a:pt x="3" y="39"/>
                    <a:pt x="1" y="30"/>
                    <a:pt x="0" y="25"/>
                  </a:cubicBezTo>
                  <a:close/>
                </a:path>
              </a:pathLst>
            </a:custGeom>
            <a:solidFill>
              <a:srgbClr val="3E6D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0" name="Freeform 2307"/>
            <p:cNvSpPr>
              <a:spLocks/>
            </p:cNvSpPr>
            <p:nvPr/>
          </p:nvSpPr>
          <p:spPr bwMode="auto">
            <a:xfrm>
              <a:off x="2471560" y="4306710"/>
              <a:ext cx="197440" cy="432904"/>
            </a:xfrm>
            <a:custGeom>
              <a:avLst/>
              <a:gdLst>
                <a:gd name="T0" fmla="*/ 9 w 135"/>
                <a:gd name="T1" fmla="*/ 0 h 296"/>
                <a:gd name="T2" fmla="*/ 0 w 135"/>
                <a:gd name="T3" fmla="*/ 296 h 296"/>
                <a:gd name="T4" fmla="*/ 135 w 135"/>
                <a:gd name="T5" fmla="*/ 296 h 296"/>
                <a:gd name="T6" fmla="*/ 128 w 135"/>
                <a:gd name="T7" fmla="*/ 0 h 296"/>
                <a:gd name="T8" fmla="*/ 9 w 135"/>
                <a:gd name="T9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96">
                  <a:moveTo>
                    <a:pt x="9" y="0"/>
                  </a:moveTo>
                  <a:lnTo>
                    <a:pt x="0" y="296"/>
                  </a:lnTo>
                  <a:lnTo>
                    <a:pt x="135" y="296"/>
                  </a:lnTo>
                  <a:lnTo>
                    <a:pt x="12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57A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1" name="Freeform 2308"/>
            <p:cNvSpPr>
              <a:spLocks/>
            </p:cNvSpPr>
            <p:nvPr/>
          </p:nvSpPr>
          <p:spPr bwMode="auto">
            <a:xfrm>
              <a:off x="2471560" y="4319873"/>
              <a:ext cx="197440" cy="419741"/>
            </a:xfrm>
            <a:custGeom>
              <a:avLst/>
              <a:gdLst>
                <a:gd name="T0" fmla="*/ 116 w 135"/>
                <a:gd name="T1" fmla="*/ 19 h 287"/>
                <a:gd name="T2" fmla="*/ 111 w 135"/>
                <a:gd name="T3" fmla="*/ 270 h 287"/>
                <a:gd name="T4" fmla="*/ 0 w 135"/>
                <a:gd name="T5" fmla="*/ 277 h 287"/>
                <a:gd name="T6" fmla="*/ 0 w 135"/>
                <a:gd name="T7" fmla="*/ 287 h 287"/>
                <a:gd name="T8" fmla="*/ 135 w 135"/>
                <a:gd name="T9" fmla="*/ 287 h 287"/>
                <a:gd name="T10" fmla="*/ 128 w 135"/>
                <a:gd name="T11" fmla="*/ 0 h 287"/>
                <a:gd name="T12" fmla="*/ 116 w 135"/>
                <a:gd name="T13" fmla="*/ 1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287">
                  <a:moveTo>
                    <a:pt x="116" y="19"/>
                  </a:moveTo>
                  <a:lnTo>
                    <a:pt x="111" y="270"/>
                  </a:lnTo>
                  <a:lnTo>
                    <a:pt x="0" y="277"/>
                  </a:lnTo>
                  <a:lnTo>
                    <a:pt x="0" y="287"/>
                  </a:lnTo>
                  <a:lnTo>
                    <a:pt x="135" y="287"/>
                  </a:lnTo>
                  <a:lnTo>
                    <a:pt x="128" y="0"/>
                  </a:lnTo>
                  <a:lnTo>
                    <a:pt x="116" y="19"/>
                  </a:lnTo>
                  <a:close/>
                </a:path>
              </a:pathLst>
            </a:custGeom>
            <a:solidFill>
              <a:srgbClr val="9E69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2" name="Rectangle 2309"/>
            <p:cNvSpPr>
              <a:spLocks noChangeArrowheads="1"/>
            </p:cNvSpPr>
            <p:nvPr/>
          </p:nvSpPr>
          <p:spPr bwMode="auto">
            <a:xfrm>
              <a:off x="2565161" y="4306710"/>
              <a:ext cx="7313" cy="418280"/>
            </a:xfrm>
            <a:prstGeom prst="rect">
              <a:avLst/>
            </a:prstGeom>
            <a:solidFill>
              <a:srgbClr val="9E69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3" name="Freeform 2310"/>
            <p:cNvSpPr>
              <a:spLocks/>
            </p:cNvSpPr>
            <p:nvPr/>
          </p:nvSpPr>
          <p:spPr bwMode="auto">
            <a:xfrm>
              <a:off x="2471560" y="4306710"/>
              <a:ext cx="68738" cy="367091"/>
            </a:xfrm>
            <a:custGeom>
              <a:avLst/>
              <a:gdLst>
                <a:gd name="T0" fmla="*/ 0 w 47"/>
                <a:gd name="T1" fmla="*/ 251 h 251"/>
                <a:gd name="T2" fmla="*/ 12 w 47"/>
                <a:gd name="T3" fmla="*/ 69 h 251"/>
                <a:gd name="T4" fmla="*/ 12 w 47"/>
                <a:gd name="T5" fmla="*/ 14 h 251"/>
                <a:gd name="T6" fmla="*/ 47 w 47"/>
                <a:gd name="T7" fmla="*/ 0 h 251"/>
                <a:gd name="T8" fmla="*/ 9 w 47"/>
                <a:gd name="T9" fmla="*/ 0 h 251"/>
                <a:gd name="T10" fmla="*/ 0 w 47"/>
                <a:gd name="T11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251">
                  <a:moveTo>
                    <a:pt x="0" y="251"/>
                  </a:moveTo>
                  <a:lnTo>
                    <a:pt x="12" y="69"/>
                  </a:lnTo>
                  <a:lnTo>
                    <a:pt x="12" y="14"/>
                  </a:lnTo>
                  <a:lnTo>
                    <a:pt x="47" y="0"/>
                  </a:lnTo>
                  <a:lnTo>
                    <a:pt x="9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E39E6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4" name="Rectangle 2311"/>
            <p:cNvSpPr>
              <a:spLocks noChangeArrowheads="1"/>
            </p:cNvSpPr>
            <p:nvPr/>
          </p:nvSpPr>
          <p:spPr bwMode="auto">
            <a:xfrm>
              <a:off x="2560774" y="4261372"/>
              <a:ext cx="17550" cy="32175"/>
            </a:xfrm>
            <a:prstGeom prst="rect">
              <a:avLst/>
            </a:prstGeom>
            <a:solidFill>
              <a:srgbClr val="8C58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5" name="Rectangle 2312"/>
            <p:cNvSpPr>
              <a:spLocks noChangeArrowheads="1"/>
            </p:cNvSpPr>
            <p:nvPr/>
          </p:nvSpPr>
          <p:spPr bwMode="auto">
            <a:xfrm>
              <a:off x="2560774" y="4293548"/>
              <a:ext cx="11700" cy="13163"/>
            </a:xfrm>
            <a:prstGeom prst="rect">
              <a:avLst/>
            </a:prstGeom>
            <a:solidFill>
              <a:srgbClr val="9E69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6" name="Freeform 2313"/>
            <p:cNvSpPr>
              <a:spLocks/>
            </p:cNvSpPr>
            <p:nvPr/>
          </p:nvSpPr>
          <p:spPr bwMode="auto">
            <a:xfrm>
              <a:off x="2522749" y="4172159"/>
              <a:ext cx="80438" cy="114076"/>
            </a:xfrm>
            <a:custGeom>
              <a:avLst/>
              <a:gdLst>
                <a:gd name="T0" fmla="*/ 16 w 23"/>
                <a:gd name="T1" fmla="*/ 4 h 33"/>
                <a:gd name="T2" fmla="*/ 16 w 23"/>
                <a:gd name="T3" fmla="*/ 0 h 33"/>
                <a:gd name="T4" fmla="*/ 5 w 23"/>
                <a:gd name="T5" fmla="*/ 2 h 33"/>
                <a:gd name="T6" fmla="*/ 5 w 23"/>
                <a:gd name="T7" fmla="*/ 7 h 33"/>
                <a:gd name="T8" fmla="*/ 0 w 23"/>
                <a:gd name="T9" fmla="*/ 18 h 33"/>
                <a:gd name="T10" fmla="*/ 2 w 23"/>
                <a:gd name="T11" fmla="*/ 30 h 33"/>
                <a:gd name="T12" fmla="*/ 11 w 23"/>
                <a:gd name="T13" fmla="*/ 33 h 33"/>
                <a:gd name="T14" fmla="*/ 11 w 23"/>
                <a:gd name="T15" fmla="*/ 28 h 33"/>
                <a:gd name="T16" fmla="*/ 13 w 23"/>
                <a:gd name="T17" fmla="*/ 26 h 33"/>
                <a:gd name="T18" fmla="*/ 16 w 23"/>
                <a:gd name="T19" fmla="*/ 28 h 33"/>
                <a:gd name="T20" fmla="*/ 16 w 23"/>
                <a:gd name="T21" fmla="*/ 33 h 33"/>
                <a:gd name="T22" fmla="*/ 23 w 23"/>
                <a:gd name="T23" fmla="*/ 22 h 33"/>
                <a:gd name="T24" fmla="*/ 22 w 23"/>
                <a:gd name="T25" fmla="*/ 11 h 33"/>
                <a:gd name="T26" fmla="*/ 16 w 23"/>
                <a:gd name="T27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33">
                  <a:moveTo>
                    <a:pt x="16" y="4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2" y="26"/>
                    <a:pt x="13" y="26"/>
                  </a:cubicBezTo>
                  <a:cubicBezTo>
                    <a:pt x="14" y="26"/>
                    <a:pt x="16" y="28"/>
                    <a:pt x="16" y="28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16" y="4"/>
                  </a:lnTo>
                  <a:close/>
                </a:path>
              </a:pathLst>
            </a:custGeom>
            <a:solidFill>
              <a:srgbClr val="FDDB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7" name="Freeform 2314"/>
            <p:cNvSpPr>
              <a:spLocks/>
            </p:cNvSpPr>
            <p:nvPr/>
          </p:nvSpPr>
          <p:spPr bwMode="auto">
            <a:xfrm>
              <a:off x="2674850" y="5064293"/>
              <a:ext cx="49725" cy="30713"/>
            </a:xfrm>
            <a:custGeom>
              <a:avLst/>
              <a:gdLst>
                <a:gd name="T0" fmla="*/ 1 w 14"/>
                <a:gd name="T1" fmla="*/ 3 h 9"/>
                <a:gd name="T2" fmla="*/ 3 w 14"/>
                <a:gd name="T3" fmla="*/ 8 h 9"/>
                <a:gd name="T4" fmla="*/ 12 w 14"/>
                <a:gd name="T5" fmla="*/ 7 h 9"/>
                <a:gd name="T6" fmla="*/ 13 w 14"/>
                <a:gd name="T7" fmla="*/ 1 h 9"/>
                <a:gd name="T8" fmla="*/ 1 w 14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" y="3"/>
                  </a:moveTo>
                  <a:cubicBezTo>
                    <a:pt x="0" y="3"/>
                    <a:pt x="3" y="7"/>
                    <a:pt x="3" y="8"/>
                  </a:cubicBezTo>
                  <a:cubicBezTo>
                    <a:pt x="4" y="9"/>
                    <a:pt x="11" y="9"/>
                    <a:pt x="12" y="7"/>
                  </a:cubicBezTo>
                  <a:cubicBezTo>
                    <a:pt x="14" y="6"/>
                    <a:pt x="14" y="3"/>
                    <a:pt x="13" y="1"/>
                  </a:cubicBezTo>
                  <a:cubicBezTo>
                    <a:pt x="13" y="0"/>
                    <a:pt x="2" y="3"/>
                    <a:pt x="1" y="3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8" name="Oval 2315"/>
            <p:cNvSpPr>
              <a:spLocks noChangeArrowheads="1"/>
            </p:cNvSpPr>
            <p:nvPr/>
          </p:nvSpPr>
          <p:spPr bwMode="auto">
            <a:xfrm>
              <a:off x="2806476" y="3860644"/>
              <a:ext cx="24863" cy="23400"/>
            </a:xfrm>
            <a:prstGeom prst="ellipse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9" name="Oval 2316"/>
            <p:cNvSpPr>
              <a:spLocks noChangeArrowheads="1"/>
            </p:cNvSpPr>
            <p:nvPr/>
          </p:nvSpPr>
          <p:spPr bwMode="auto">
            <a:xfrm>
              <a:off x="2813789" y="3867956"/>
              <a:ext cx="10237" cy="131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0" name="Oval 2317"/>
            <p:cNvSpPr>
              <a:spLocks noChangeArrowheads="1"/>
            </p:cNvSpPr>
            <p:nvPr/>
          </p:nvSpPr>
          <p:spPr bwMode="auto">
            <a:xfrm>
              <a:off x="2806476" y="3957169"/>
              <a:ext cx="24863" cy="24863"/>
            </a:xfrm>
            <a:prstGeom prst="ellipse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1" name="Oval 2318"/>
            <p:cNvSpPr>
              <a:spLocks noChangeArrowheads="1"/>
            </p:cNvSpPr>
            <p:nvPr/>
          </p:nvSpPr>
          <p:spPr bwMode="auto">
            <a:xfrm>
              <a:off x="2813789" y="3964482"/>
              <a:ext cx="10237" cy="102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2" name="Oval 2319"/>
            <p:cNvSpPr>
              <a:spLocks noChangeArrowheads="1"/>
            </p:cNvSpPr>
            <p:nvPr/>
          </p:nvSpPr>
          <p:spPr bwMode="auto">
            <a:xfrm>
              <a:off x="2806476" y="4047845"/>
              <a:ext cx="24863" cy="23400"/>
            </a:xfrm>
            <a:prstGeom prst="ellipse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3" name="Oval 2320"/>
            <p:cNvSpPr>
              <a:spLocks noChangeArrowheads="1"/>
            </p:cNvSpPr>
            <p:nvPr/>
          </p:nvSpPr>
          <p:spPr bwMode="auto">
            <a:xfrm>
              <a:off x="2813789" y="4053695"/>
              <a:ext cx="10237" cy="102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4" name="Oval 2321"/>
            <p:cNvSpPr>
              <a:spLocks noChangeArrowheads="1"/>
            </p:cNvSpPr>
            <p:nvPr/>
          </p:nvSpPr>
          <p:spPr bwMode="auto">
            <a:xfrm>
              <a:off x="2806476" y="3777280"/>
              <a:ext cx="24863" cy="24863"/>
            </a:xfrm>
            <a:prstGeom prst="ellipse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5" name="Oval 2322"/>
            <p:cNvSpPr>
              <a:spLocks noChangeArrowheads="1"/>
            </p:cNvSpPr>
            <p:nvPr/>
          </p:nvSpPr>
          <p:spPr bwMode="auto">
            <a:xfrm>
              <a:off x="2813789" y="3784593"/>
              <a:ext cx="10237" cy="102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6" name="Freeform 2323"/>
            <p:cNvSpPr>
              <a:spLocks/>
            </p:cNvSpPr>
            <p:nvPr/>
          </p:nvSpPr>
          <p:spPr bwMode="auto">
            <a:xfrm>
              <a:off x="1171386" y="3853331"/>
              <a:ext cx="76051" cy="172577"/>
            </a:xfrm>
            <a:custGeom>
              <a:avLst/>
              <a:gdLst>
                <a:gd name="T0" fmla="*/ 16 w 22"/>
                <a:gd name="T1" fmla="*/ 15 h 50"/>
                <a:gd name="T2" fmla="*/ 15 w 22"/>
                <a:gd name="T3" fmla="*/ 5 h 50"/>
                <a:gd name="T4" fmla="*/ 4 w 22"/>
                <a:gd name="T5" fmla="*/ 0 h 50"/>
                <a:gd name="T6" fmla="*/ 2 w 22"/>
                <a:gd name="T7" fmla="*/ 9 h 50"/>
                <a:gd name="T8" fmla="*/ 0 w 22"/>
                <a:gd name="T9" fmla="*/ 16 h 50"/>
                <a:gd name="T10" fmla="*/ 2 w 22"/>
                <a:gd name="T11" fmla="*/ 32 h 50"/>
                <a:gd name="T12" fmla="*/ 12 w 22"/>
                <a:gd name="T13" fmla="*/ 50 h 50"/>
                <a:gd name="T14" fmla="*/ 20 w 22"/>
                <a:gd name="T15" fmla="*/ 48 h 50"/>
                <a:gd name="T16" fmla="*/ 21 w 22"/>
                <a:gd name="T17" fmla="*/ 20 h 50"/>
                <a:gd name="T18" fmla="*/ 16 w 22"/>
                <a:gd name="T19" fmla="*/ 1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50">
                  <a:moveTo>
                    <a:pt x="16" y="15"/>
                  </a:moveTo>
                  <a:cubicBezTo>
                    <a:pt x="16" y="15"/>
                    <a:pt x="15" y="6"/>
                    <a:pt x="15" y="5"/>
                  </a:cubicBezTo>
                  <a:cubicBezTo>
                    <a:pt x="15" y="4"/>
                    <a:pt x="8" y="1"/>
                    <a:pt x="4" y="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1"/>
                    <a:pt x="22" y="22"/>
                    <a:pt x="21" y="20"/>
                  </a:cubicBezTo>
                  <a:cubicBezTo>
                    <a:pt x="21" y="19"/>
                    <a:pt x="16" y="15"/>
                    <a:pt x="16" y="15"/>
                  </a:cubicBezTo>
                  <a:close/>
                </a:path>
              </a:pathLst>
            </a:custGeom>
            <a:solidFill>
              <a:srgbClr val="FDDB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7" name="Freeform 2324"/>
            <p:cNvSpPr>
              <a:spLocks/>
            </p:cNvSpPr>
            <p:nvPr/>
          </p:nvSpPr>
          <p:spPr bwMode="auto">
            <a:xfrm>
              <a:off x="1186010" y="3850405"/>
              <a:ext cx="68738" cy="169652"/>
            </a:xfrm>
            <a:custGeom>
              <a:avLst/>
              <a:gdLst>
                <a:gd name="T0" fmla="*/ 14 w 20"/>
                <a:gd name="T1" fmla="*/ 14 h 49"/>
                <a:gd name="T2" fmla="*/ 14 w 20"/>
                <a:gd name="T3" fmla="*/ 3 h 49"/>
                <a:gd name="T4" fmla="*/ 8 w 20"/>
                <a:gd name="T5" fmla="*/ 2 h 49"/>
                <a:gd name="T6" fmla="*/ 1 w 20"/>
                <a:gd name="T7" fmla="*/ 0 h 49"/>
                <a:gd name="T8" fmla="*/ 0 w 20"/>
                <a:gd name="T9" fmla="*/ 1 h 49"/>
                <a:gd name="T10" fmla="*/ 11 w 20"/>
                <a:gd name="T11" fmla="*/ 6 h 49"/>
                <a:gd name="T12" fmla="*/ 12 w 20"/>
                <a:gd name="T13" fmla="*/ 16 h 49"/>
                <a:gd name="T14" fmla="*/ 17 w 20"/>
                <a:gd name="T15" fmla="*/ 21 h 49"/>
                <a:gd name="T16" fmla="*/ 16 w 20"/>
                <a:gd name="T17" fmla="*/ 49 h 49"/>
                <a:gd name="T18" fmla="*/ 20 w 20"/>
                <a:gd name="T19" fmla="*/ 48 h 49"/>
                <a:gd name="T20" fmla="*/ 20 w 20"/>
                <a:gd name="T21" fmla="*/ 19 h 49"/>
                <a:gd name="T22" fmla="*/ 14 w 20"/>
                <a:gd name="T23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49">
                  <a:moveTo>
                    <a:pt x="14" y="14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1" y="2"/>
                    <a:pt x="8" y="2"/>
                  </a:cubicBezTo>
                  <a:cubicBezTo>
                    <a:pt x="5" y="1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2"/>
                    <a:pt x="11" y="5"/>
                    <a:pt x="11" y="6"/>
                  </a:cubicBezTo>
                  <a:cubicBezTo>
                    <a:pt x="11" y="7"/>
                    <a:pt x="12" y="16"/>
                    <a:pt x="12" y="16"/>
                  </a:cubicBezTo>
                  <a:cubicBezTo>
                    <a:pt x="12" y="16"/>
                    <a:pt x="17" y="20"/>
                    <a:pt x="17" y="21"/>
                  </a:cubicBezTo>
                  <a:cubicBezTo>
                    <a:pt x="18" y="23"/>
                    <a:pt x="16" y="42"/>
                    <a:pt x="16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19"/>
                    <a:pt x="20" y="19"/>
                    <a:pt x="20" y="19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DFAB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8" name="Freeform 2325"/>
            <p:cNvSpPr>
              <a:spLocks/>
            </p:cNvSpPr>
            <p:nvPr/>
          </p:nvSpPr>
          <p:spPr bwMode="auto">
            <a:xfrm>
              <a:off x="1506301" y="4385687"/>
              <a:ext cx="111151" cy="377329"/>
            </a:xfrm>
            <a:custGeom>
              <a:avLst/>
              <a:gdLst>
                <a:gd name="T0" fmla="*/ 0 w 32"/>
                <a:gd name="T1" fmla="*/ 3 h 109"/>
                <a:gd name="T2" fmla="*/ 0 w 32"/>
                <a:gd name="T3" fmla="*/ 23 h 109"/>
                <a:gd name="T4" fmla="*/ 11 w 32"/>
                <a:gd name="T5" fmla="*/ 108 h 109"/>
                <a:gd name="T6" fmla="*/ 29 w 32"/>
                <a:gd name="T7" fmla="*/ 109 h 109"/>
                <a:gd name="T8" fmla="*/ 31 w 32"/>
                <a:gd name="T9" fmla="*/ 94 h 109"/>
                <a:gd name="T10" fmla="*/ 31 w 32"/>
                <a:gd name="T11" fmla="*/ 6 h 109"/>
                <a:gd name="T12" fmla="*/ 0 w 32"/>
                <a:gd name="T13" fmla="*/ 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09">
                  <a:moveTo>
                    <a:pt x="0" y="3"/>
                  </a:moveTo>
                  <a:cubicBezTo>
                    <a:pt x="0" y="11"/>
                    <a:pt x="0" y="18"/>
                    <a:pt x="0" y="23"/>
                  </a:cubicBezTo>
                  <a:cubicBezTo>
                    <a:pt x="1" y="41"/>
                    <a:pt x="9" y="86"/>
                    <a:pt x="11" y="108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30" y="105"/>
                    <a:pt x="30" y="99"/>
                    <a:pt x="31" y="94"/>
                  </a:cubicBezTo>
                  <a:cubicBezTo>
                    <a:pt x="31" y="94"/>
                    <a:pt x="32" y="12"/>
                    <a:pt x="31" y="6"/>
                  </a:cubicBezTo>
                  <a:cubicBezTo>
                    <a:pt x="29" y="0"/>
                    <a:pt x="5" y="2"/>
                    <a:pt x="0" y="3"/>
                  </a:cubicBezTo>
                  <a:close/>
                </a:path>
              </a:pathLst>
            </a:custGeom>
            <a:solidFill>
              <a:srgbClr val="F7C7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9" name="Freeform 2326"/>
            <p:cNvSpPr>
              <a:spLocks/>
            </p:cNvSpPr>
            <p:nvPr/>
          </p:nvSpPr>
          <p:spPr bwMode="auto">
            <a:xfrm>
              <a:off x="1538476" y="4767403"/>
              <a:ext cx="0" cy="2924"/>
            </a:xfrm>
            <a:custGeom>
              <a:avLst/>
              <a:gdLst>
                <a:gd name="T0" fmla="*/ 2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0" name="Freeform 2327"/>
            <p:cNvSpPr>
              <a:spLocks/>
            </p:cNvSpPr>
            <p:nvPr/>
          </p:nvSpPr>
          <p:spPr bwMode="auto">
            <a:xfrm>
              <a:off x="1523852" y="4760090"/>
              <a:ext cx="93601" cy="165264"/>
            </a:xfrm>
            <a:custGeom>
              <a:avLst/>
              <a:gdLst>
                <a:gd name="T0" fmla="*/ 24 w 27"/>
                <a:gd name="T1" fmla="*/ 17 h 48"/>
                <a:gd name="T2" fmla="*/ 24 w 27"/>
                <a:gd name="T3" fmla="*/ 17 h 48"/>
                <a:gd name="T4" fmla="*/ 24 w 27"/>
                <a:gd name="T5" fmla="*/ 13 h 48"/>
                <a:gd name="T6" fmla="*/ 26 w 27"/>
                <a:gd name="T7" fmla="*/ 1 h 48"/>
                <a:gd name="T8" fmla="*/ 24 w 27"/>
                <a:gd name="T9" fmla="*/ 1 h 48"/>
                <a:gd name="T10" fmla="*/ 24 w 27"/>
                <a:gd name="T11" fmla="*/ 2 h 48"/>
                <a:gd name="T12" fmla="*/ 23 w 27"/>
                <a:gd name="T13" fmla="*/ 5 h 48"/>
                <a:gd name="T14" fmla="*/ 23 w 27"/>
                <a:gd name="T15" fmla="*/ 12 h 48"/>
                <a:gd name="T16" fmla="*/ 23 w 27"/>
                <a:gd name="T17" fmla="*/ 16 h 48"/>
                <a:gd name="T18" fmla="*/ 23 w 27"/>
                <a:gd name="T19" fmla="*/ 18 h 48"/>
                <a:gd name="T20" fmla="*/ 23 w 27"/>
                <a:gd name="T21" fmla="*/ 24 h 48"/>
                <a:gd name="T22" fmla="*/ 23 w 27"/>
                <a:gd name="T23" fmla="*/ 26 h 48"/>
                <a:gd name="T24" fmla="*/ 14 w 27"/>
                <a:gd name="T25" fmla="*/ 36 h 48"/>
                <a:gd name="T26" fmla="*/ 4 w 27"/>
                <a:gd name="T27" fmla="*/ 28 h 48"/>
                <a:gd name="T28" fmla="*/ 4 w 27"/>
                <a:gd name="T29" fmla="*/ 26 h 48"/>
                <a:gd name="T30" fmla="*/ 4 w 27"/>
                <a:gd name="T31" fmla="*/ 20 h 48"/>
                <a:gd name="T32" fmla="*/ 5 w 27"/>
                <a:gd name="T33" fmla="*/ 18 h 48"/>
                <a:gd name="T34" fmla="*/ 7 w 27"/>
                <a:gd name="T35" fmla="*/ 12 h 48"/>
                <a:gd name="T36" fmla="*/ 6 w 27"/>
                <a:gd name="T37" fmla="*/ 5 h 48"/>
                <a:gd name="T38" fmla="*/ 6 w 27"/>
                <a:gd name="T39" fmla="*/ 3 h 48"/>
                <a:gd name="T40" fmla="*/ 6 w 27"/>
                <a:gd name="T41" fmla="*/ 0 h 48"/>
                <a:gd name="T42" fmla="*/ 4 w 27"/>
                <a:gd name="T43" fmla="*/ 0 h 48"/>
                <a:gd name="T44" fmla="*/ 5 w 27"/>
                <a:gd name="T45" fmla="*/ 3 h 48"/>
                <a:gd name="T46" fmla="*/ 4 w 27"/>
                <a:gd name="T47" fmla="*/ 3 h 48"/>
                <a:gd name="T48" fmla="*/ 4 w 27"/>
                <a:gd name="T49" fmla="*/ 5 h 48"/>
                <a:gd name="T50" fmla="*/ 5 w 27"/>
                <a:gd name="T51" fmla="*/ 5 h 48"/>
                <a:gd name="T52" fmla="*/ 6 w 27"/>
                <a:gd name="T53" fmla="*/ 12 h 48"/>
                <a:gd name="T54" fmla="*/ 0 w 27"/>
                <a:gd name="T55" fmla="*/ 33 h 48"/>
                <a:gd name="T56" fmla="*/ 11 w 27"/>
                <a:gd name="T57" fmla="*/ 48 h 48"/>
                <a:gd name="T58" fmla="*/ 27 w 27"/>
                <a:gd name="T59" fmla="*/ 34 h 48"/>
                <a:gd name="T60" fmla="*/ 24 w 27"/>
                <a:gd name="T61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" h="48"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2"/>
                    <a:pt x="24" y="2"/>
                  </a:cubicBezTo>
                  <a:cubicBezTo>
                    <a:pt x="24" y="3"/>
                    <a:pt x="24" y="4"/>
                    <a:pt x="23" y="5"/>
                  </a:cubicBezTo>
                  <a:cubicBezTo>
                    <a:pt x="23" y="9"/>
                    <a:pt x="23" y="12"/>
                    <a:pt x="23" y="12"/>
                  </a:cubicBezTo>
                  <a:cubicBezTo>
                    <a:pt x="23" y="12"/>
                    <a:pt x="23" y="13"/>
                    <a:pt x="23" y="16"/>
                  </a:cubicBezTo>
                  <a:cubicBezTo>
                    <a:pt x="23" y="16"/>
                    <a:pt x="23" y="17"/>
                    <a:pt x="23" y="18"/>
                  </a:cubicBezTo>
                  <a:cubicBezTo>
                    <a:pt x="23" y="20"/>
                    <a:pt x="23" y="22"/>
                    <a:pt x="23" y="24"/>
                  </a:cubicBezTo>
                  <a:cubicBezTo>
                    <a:pt x="23" y="24"/>
                    <a:pt x="23" y="25"/>
                    <a:pt x="23" y="26"/>
                  </a:cubicBezTo>
                  <a:cubicBezTo>
                    <a:pt x="22" y="31"/>
                    <a:pt x="20" y="36"/>
                    <a:pt x="14" y="36"/>
                  </a:cubicBezTo>
                  <a:cubicBezTo>
                    <a:pt x="7" y="36"/>
                    <a:pt x="5" y="32"/>
                    <a:pt x="4" y="28"/>
                  </a:cubicBezTo>
                  <a:cubicBezTo>
                    <a:pt x="4" y="27"/>
                    <a:pt x="4" y="26"/>
                    <a:pt x="4" y="26"/>
                  </a:cubicBezTo>
                  <a:cubicBezTo>
                    <a:pt x="4" y="24"/>
                    <a:pt x="4" y="22"/>
                    <a:pt x="4" y="20"/>
                  </a:cubicBezTo>
                  <a:cubicBezTo>
                    <a:pt x="4" y="19"/>
                    <a:pt x="5" y="19"/>
                    <a:pt x="5" y="18"/>
                  </a:cubicBezTo>
                  <a:cubicBezTo>
                    <a:pt x="6" y="14"/>
                    <a:pt x="7" y="12"/>
                    <a:pt x="7" y="12"/>
                  </a:cubicBezTo>
                  <a:cubicBezTo>
                    <a:pt x="7" y="12"/>
                    <a:pt x="6" y="9"/>
                    <a:pt x="6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6" y="48"/>
                    <a:pt x="11" y="48"/>
                  </a:cubicBezTo>
                  <a:cubicBezTo>
                    <a:pt x="16" y="48"/>
                    <a:pt x="27" y="34"/>
                    <a:pt x="27" y="34"/>
                  </a:cubicBezTo>
                  <a:cubicBezTo>
                    <a:pt x="24" y="17"/>
                    <a:pt x="24" y="17"/>
                    <a:pt x="24" y="17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1" name="Freeform 2328"/>
            <p:cNvSpPr>
              <a:spLocks/>
            </p:cNvSpPr>
            <p:nvPr/>
          </p:nvSpPr>
          <p:spPr bwMode="auto">
            <a:xfrm>
              <a:off x="1538476" y="4760090"/>
              <a:ext cx="68738" cy="124313"/>
            </a:xfrm>
            <a:custGeom>
              <a:avLst/>
              <a:gdLst>
                <a:gd name="T0" fmla="*/ 2 w 20"/>
                <a:gd name="T1" fmla="*/ 3 h 36"/>
                <a:gd name="T2" fmla="*/ 2 w 20"/>
                <a:gd name="T3" fmla="*/ 5 h 36"/>
                <a:gd name="T4" fmla="*/ 3 w 20"/>
                <a:gd name="T5" fmla="*/ 12 h 36"/>
                <a:gd name="T6" fmla="*/ 1 w 20"/>
                <a:gd name="T7" fmla="*/ 18 h 36"/>
                <a:gd name="T8" fmla="*/ 0 w 20"/>
                <a:gd name="T9" fmla="*/ 20 h 36"/>
                <a:gd name="T10" fmla="*/ 0 w 20"/>
                <a:gd name="T11" fmla="*/ 26 h 36"/>
                <a:gd name="T12" fmla="*/ 0 w 20"/>
                <a:gd name="T13" fmla="*/ 28 h 36"/>
                <a:gd name="T14" fmla="*/ 10 w 20"/>
                <a:gd name="T15" fmla="*/ 36 h 36"/>
                <a:gd name="T16" fmla="*/ 19 w 20"/>
                <a:gd name="T17" fmla="*/ 26 h 36"/>
                <a:gd name="T18" fmla="*/ 19 w 20"/>
                <a:gd name="T19" fmla="*/ 24 h 36"/>
                <a:gd name="T20" fmla="*/ 19 w 20"/>
                <a:gd name="T21" fmla="*/ 18 h 36"/>
                <a:gd name="T22" fmla="*/ 19 w 20"/>
                <a:gd name="T23" fmla="*/ 16 h 36"/>
                <a:gd name="T24" fmla="*/ 19 w 20"/>
                <a:gd name="T25" fmla="*/ 12 h 36"/>
                <a:gd name="T26" fmla="*/ 19 w 20"/>
                <a:gd name="T27" fmla="*/ 5 h 36"/>
                <a:gd name="T28" fmla="*/ 20 w 20"/>
                <a:gd name="T29" fmla="*/ 2 h 36"/>
                <a:gd name="T30" fmla="*/ 20 w 20"/>
                <a:gd name="T31" fmla="*/ 1 h 36"/>
                <a:gd name="T32" fmla="*/ 2 w 20"/>
                <a:gd name="T33" fmla="*/ 0 h 36"/>
                <a:gd name="T34" fmla="*/ 2 w 20"/>
                <a:gd name="T3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6">
                  <a:moveTo>
                    <a:pt x="2" y="3"/>
                  </a:moveTo>
                  <a:cubicBezTo>
                    <a:pt x="2" y="4"/>
                    <a:pt x="2" y="5"/>
                    <a:pt x="2" y="5"/>
                  </a:cubicBezTo>
                  <a:cubicBezTo>
                    <a:pt x="2" y="9"/>
                    <a:pt x="3" y="12"/>
                    <a:pt x="3" y="12"/>
                  </a:cubicBezTo>
                  <a:cubicBezTo>
                    <a:pt x="3" y="12"/>
                    <a:pt x="2" y="14"/>
                    <a:pt x="1" y="18"/>
                  </a:cubicBezTo>
                  <a:cubicBezTo>
                    <a:pt x="1" y="19"/>
                    <a:pt x="0" y="19"/>
                    <a:pt x="0" y="20"/>
                  </a:cubicBezTo>
                  <a:cubicBezTo>
                    <a:pt x="0" y="22"/>
                    <a:pt x="0" y="24"/>
                    <a:pt x="0" y="26"/>
                  </a:cubicBezTo>
                  <a:cubicBezTo>
                    <a:pt x="0" y="26"/>
                    <a:pt x="0" y="27"/>
                    <a:pt x="0" y="28"/>
                  </a:cubicBezTo>
                  <a:cubicBezTo>
                    <a:pt x="1" y="32"/>
                    <a:pt x="3" y="36"/>
                    <a:pt x="10" y="36"/>
                  </a:cubicBezTo>
                  <a:cubicBezTo>
                    <a:pt x="16" y="36"/>
                    <a:pt x="18" y="31"/>
                    <a:pt x="19" y="26"/>
                  </a:cubicBezTo>
                  <a:cubicBezTo>
                    <a:pt x="19" y="25"/>
                    <a:pt x="19" y="24"/>
                    <a:pt x="19" y="24"/>
                  </a:cubicBezTo>
                  <a:cubicBezTo>
                    <a:pt x="19" y="22"/>
                    <a:pt x="19" y="20"/>
                    <a:pt x="19" y="18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19" y="13"/>
                    <a:pt x="19" y="12"/>
                    <a:pt x="19" y="12"/>
                  </a:cubicBezTo>
                  <a:cubicBezTo>
                    <a:pt x="19" y="12"/>
                    <a:pt x="19" y="9"/>
                    <a:pt x="19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F7C7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2" name="Freeform 2329"/>
            <p:cNvSpPr>
              <a:spLocks/>
            </p:cNvSpPr>
            <p:nvPr/>
          </p:nvSpPr>
          <p:spPr bwMode="auto">
            <a:xfrm>
              <a:off x="1503376" y="4286235"/>
              <a:ext cx="127239" cy="425591"/>
            </a:xfrm>
            <a:custGeom>
              <a:avLst/>
              <a:gdLst>
                <a:gd name="T0" fmla="*/ 0 w 37"/>
                <a:gd name="T1" fmla="*/ 0 h 123"/>
                <a:gd name="T2" fmla="*/ 1 w 37"/>
                <a:gd name="T3" fmla="*/ 32 h 123"/>
                <a:gd name="T4" fmla="*/ 32 w 37"/>
                <a:gd name="T5" fmla="*/ 35 h 123"/>
                <a:gd name="T6" fmla="*/ 32 w 37"/>
                <a:gd name="T7" fmla="*/ 123 h 123"/>
                <a:gd name="T8" fmla="*/ 36 w 37"/>
                <a:gd name="T9" fmla="*/ 56 h 123"/>
                <a:gd name="T10" fmla="*/ 37 w 37"/>
                <a:gd name="T11" fmla="*/ 7 h 123"/>
                <a:gd name="T12" fmla="*/ 0 w 37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23">
                  <a:moveTo>
                    <a:pt x="0" y="0"/>
                  </a:moveTo>
                  <a:cubicBezTo>
                    <a:pt x="0" y="11"/>
                    <a:pt x="0" y="22"/>
                    <a:pt x="1" y="32"/>
                  </a:cubicBezTo>
                  <a:cubicBezTo>
                    <a:pt x="6" y="31"/>
                    <a:pt x="30" y="29"/>
                    <a:pt x="32" y="35"/>
                  </a:cubicBezTo>
                  <a:cubicBezTo>
                    <a:pt x="33" y="41"/>
                    <a:pt x="32" y="123"/>
                    <a:pt x="32" y="123"/>
                  </a:cubicBezTo>
                  <a:cubicBezTo>
                    <a:pt x="35" y="100"/>
                    <a:pt x="35" y="68"/>
                    <a:pt x="36" y="56"/>
                  </a:cubicBezTo>
                  <a:cubicBezTo>
                    <a:pt x="37" y="48"/>
                    <a:pt x="37" y="27"/>
                    <a:pt x="37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FAB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3" name="Freeform 2330"/>
            <p:cNvSpPr>
              <a:spLocks/>
            </p:cNvSpPr>
            <p:nvPr/>
          </p:nvSpPr>
          <p:spPr bwMode="auto">
            <a:xfrm>
              <a:off x="1326412" y="4385687"/>
              <a:ext cx="114076" cy="377329"/>
            </a:xfrm>
            <a:custGeom>
              <a:avLst/>
              <a:gdLst>
                <a:gd name="T0" fmla="*/ 0 w 33"/>
                <a:gd name="T1" fmla="*/ 3 h 109"/>
                <a:gd name="T2" fmla="*/ 1 w 33"/>
                <a:gd name="T3" fmla="*/ 23 h 109"/>
                <a:gd name="T4" fmla="*/ 11 w 33"/>
                <a:gd name="T5" fmla="*/ 108 h 109"/>
                <a:gd name="T6" fmla="*/ 29 w 33"/>
                <a:gd name="T7" fmla="*/ 109 h 109"/>
                <a:gd name="T8" fmla="*/ 31 w 33"/>
                <a:gd name="T9" fmla="*/ 94 h 109"/>
                <a:gd name="T10" fmla="*/ 31 w 33"/>
                <a:gd name="T11" fmla="*/ 6 h 109"/>
                <a:gd name="T12" fmla="*/ 0 w 33"/>
                <a:gd name="T13" fmla="*/ 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09">
                  <a:moveTo>
                    <a:pt x="0" y="3"/>
                  </a:moveTo>
                  <a:cubicBezTo>
                    <a:pt x="0" y="11"/>
                    <a:pt x="0" y="18"/>
                    <a:pt x="1" y="23"/>
                  </a:cubicBezTo>
                  <a:cubicBezTo>
                    <a:pt x="2" y="41"/>
                    <a:pt x="9" y="86"/>
                    <a:pt x="11" y="108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30" y="105"/>
                    <a:pt x="31" y="99"/>
                    <a:pt x="31" y="94"/>
                  </a:cubicBezTo>
                  <a:cubicBezTo>
                    <a:pt x="31" y="94"/>
                    <a:pt x="33" y="12"/>
                    <a:pt x="31" y="6"/>
                  </a:cubicBezTo>
                  <a:cubicBezTo>
                    <a:pt x="30" y="0"/>
                    <a:pt x="6" y="2"/>
                    <a:pt x="0" y="3"/>
                  </a:cubicBezTo>
                  <a:close/>
                </a:path>
              </a:pathLst>
            </a:custGeom>
            <a:solidFill>
              <a:srgbClr val="F7C7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4" name="Freeform 2331"/>
            <p:cNvSpPr>
              <a:spLocks/>
            </p:cNvSpPr>
            <p:nvPr/>
          </p:nvSpPr>
          <p:spPr bwMode="auto">
            <a:xfrm>
              <a:off x="1348349" y="4760090"/>
              <a:ext cx="92138" cy="165264"/>
            </a:xfrm>
            <a:custGeom>
              <a:avLst/>
              <a:gdLst>
                <a:gd name="T0" fmla="*/ 24 w 27"/>
                <a:gd name="T1" fmla="*/ 17 h 48"/>
                <a:gd name="T2" fmla="*/ 24 w 27"/>
                <a:gd name="T3" fmla="*/ 17 h 48"/>
                <a:gd name="T4" fmla="*/ 23 w 27"/>
                <a:gd name="T5" fmla="*/ 13 h 48"/>
                <a:gd name="T6" fmla="*/ 26 w 27"/>
                <a:gd name="T7" fmla="*/ 1 h 48"/>
                <a:gd name="T8" fmla="*/ 23 w 27"/>
                <a:gd name="T9" fmla="*/ 1 h 48"/>
                <a:gd name="T10" fmla="*/ 23 w 27"/>
                <a:gd name="T11" fmla="*/ 2 h 48"/>
                <a:gd name="T12" fmla="*/ 23 w 27"/>
                <a:gd name="T13" fmla="*/ 5 h 48"/>
                <a:gd name="T14" fmla="*/ 22 w 27"/>
                <a:gd name="T15" fmla="*/ 12 h 48"/>
                <a:gd name="T16" fmla="*/ 22 w 27"/>
                <a:gd name="T17" fmla="*/ 16 h 48"/>
                <a:gd name="T18" fmla="*/ 22 w 27"/>
                <a:gd name="T19" fmla="*/ 18 h 48"/>
                <a:gd name="T20" fmla="*/ 22 w 27"/>
                <a:gd name="T21" fmla="*/ 24 h 48"/>
                <a:gd name="T22" fmla="*/ 22 w 27"/>
                <a:gd name="T23" fmla="*/ 26 h 48"/>
                <a:gd name="T24" fmla="*/ 14 w 27"/>
                <a:gd name="T25" fmla="*/ 36 h 48"/>
                <a:gd name="T26" fmla="*/ 3 w 27"/>
                <a:gd name="T27" fmla="*/ 28 h 48"/>
                <a:gd name="T28" fmla="*/ 3 w 27"/>
                <a:gd name="T29" fmla="*/ 26 h 48"/>
                <a:gd name="T30" fmla="*/ 4 w 27"/>
                <a:gd name="T31" fmla="*/ 20 h 48"/>
                <a:gd name="T32" fmla="*/ 4 w 27"/>
                <a:gd name="T33" fmla="*/ 18 h 48"/>
                <a:gd name="T34" fmla="*/ 6 w 27"/>
                <a:gd name="T35" fmla="*/ 12 h 48"/>
                <a:gd name="T36" fmla="*/ 5 w 27"/>
                <a:gd name="T37" fmla="*/ 5 h 48"/>
                <a:gd name="T38" fmla="*/ 5 w 27"/>
                <a:gd name="T39" fmla="*/ 3 h 48"/>
                <a:gd name="T40" fmla="*/ 5 w 27"/>
                <a:gd name="T41" fmla="*/ 0 h 48"/>
                <a:gd name="T42" fmla="*/ 3 w 27"/>
                <a:gd name="T43" fmla="*/ 0 h 48"/>
                <a:gd name="T44" fmla="*/ 4 w 27"/>
                <a:gd name="T45" fmla="*/ 3 h 48"/>
                <a:gd name="T46" fmla="*/ 3 w 27"/>
                <a:gd name="T47" fmla="*/ 2 h 48"/>
                <a:gd name="T48" fmla="*/ 3 w 27"/>
                <a:gd name="T49" fmla="*/ 5 h 48"/>
                <a:gd name="T50" fmla="*/ 4 w 27"/>
                <a:gd name="T51" fmla="*/ 5 h 48"/>
                <a:gd name="T52" fmla="*/ 5 w 27"/>
                <a:gd name="T53" fmla="*/ 12 h 48"/>
                <a:gd name="T54" fmla="*/ 0 w 27"/>
                <a:gd name="T55" fmla="*/ 33 h 48"/>
                <a:gd name="T56" fmla="*/ 10 w 27"/>
                <a:gd name="T57" fmla="*/ 48 h 48"/>
                <a:gd name="T58" fmla="*/ 27 w 27"/>
                <a:gd name="T59" fmla="*/ 34 h 48"/>
                <a:gd name="T60" fmla="*/ 24 w 27"/>
                <a:gd name="T61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" h="48"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2"/>
                    <a:pt x="23" y="2"/>
                  </a:cubicBezTo>
                  <a:cubicBezTo>
                    <a:pt x="23" y="3"/>
                    <a:pt x="23" y="4"/>
                    <a:pt x="23" y="5"/>
                  </a:cubicBezTo>
                  <a:cubicBezTo>
                    <a:pt x="22" y="9"/>
                    <a:pt x="22" y="12"/>
                    <a:pt x="22" y="12"/>
                  </a:cubicBezTo>
                  <a:cubicBezTo>
                    <a:pt x="22" y="12"/>
                    <a:pt x="22" y="13"/>
                    <a:pt x="22" y="16"/>
                  </a:cubicBezTo>
                  <a:cubicBezTo>
                    <a:pt x="22" y="16"/>
                    <a:pt x="22" y="17"/>
                    <a:pt x="22" y="18"/>
                  </a:cubicBezTo>
                  <a:cubicBezTo>
                    <a:pt x="23" y="20"/>
                    <a:pt x="23" y="22"/>
                    <a:pt x="22" y="24"/>
                  </a:cubicBezTo>
                  <a:cubicBezTo>
                    <a:pt x="22" y="24"/>
                    <a:pt x="22" y="25"/>
                    <a:pt x="22" y="26"/>
                  </a:cubicBezTo>
                  <a:cubicBezTo>
                    <a:pt x="21" y="31"/>
                    <a:pt x="19" y="36"/>
                    <a:pt x="14" y="36"/>
                  </a:cubicBezTo>
                  <a:cubicBezTo>
                    <a:pt x="7" y="36"/>
                    <a:pt x="4" y="32"/>
                    <a:pt x="3" y="28"/>
                  </a:cubicBezTo>
                  <a:cubicBezTo>
                    <a:pt x="3" y="27"/>
                    <a:pt x="3" y="26"/>
                    <a:pt x="3" y="26"/>
                  </a:cubicBezTo>
                  <a:cubicBezTo>
                    <a:pt x="3" y="24"/>
                    <a:pt x="3" y="22"/>
                    <a:pt x="4" y="20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5" y="14"/>
                    <a:pt x="6" y="12"/>
                    <a:pt x="6" y="12"/>
                  </a:cubicBezTo>
                  <a:cubicBezTo>
                    <a:pt x="6" y="12"/>
                    <a:pt x="6" y="9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5" y="2"/>
                    <a:pt x="5" y="1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6" y="48"/>
                    <a:pt x="10" y="48"/>
                  </a:cubicBezTo>
                  <a:cubicBezTo>
                    <a:pt x="15" y="48"/>
                    <a:pt x="27" y="34"/>
                    <a:pt x="27" y="34"/>
                  </a:cubicBezTo>
                  <a:cubicBezTo>
                    <a:pt x="24" y="17"/>
                    <a:pt x="24" y="17"/>
                    <a:pt x="24" y="17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5" name="Freeform 2332"/>
            <p:cNvSpPr>
              <a:spLocks/>
            </p:cNvSpPr>
            <p:nvPr/>
          </p:nvSpPr>
          <p:spPr bwMode="auto">
            <a:xfrm>
              <a:off x="1358587" y="4760090"/>
              <a:ext cx="68738" cy="124313"/>
            </a:xfrm>
            <a:custGeom>
              <a:avLst/>
              <a:gdLst>
                <a:gd name="T0" fmla="*/ 2 w 20"/>
                <a:gd name="T1" fmla="*/ 3 h 36"/>
                <a:gd name="T2" fmla="*/ 2 w 20"/>
                <a:gd name="T3" fmla="*/ 5 h 36"/>
                <a:gd name="T4" fmla="*/ 3 w 20"/>
                <a:gd name="T5" fmla="*/ 12 h 36"/>
                <a:gd name="T6" fmla="*/ 1 w 20"/>
                <a:gd name="T7" fmla="*/ 18 h 36"/>
                <a:gd name="T8" fmla="*/ 1 w 20"/>
                <a:gd name="T9" fmla="*/ 20 h 36"/>
                <a:gd name="T10" fmla="*/ 0 w 20"/>
                <a:gd name="T11" fmla="*/ 26 h 36"/>
                <a:gd name="T12" fmla="*/ 0 w 20"/>
                <a:gd name="T13" fmla="*/ 28 h 36"/>
                <a:gd name="T14" fmla="*/ 11 w 20"/>
                <a:gd name="T15" fmla="*/ 36 h 36"/>
                <a:gd name="T16" fmla="*/ 19 w 20"/>
                <a:gd name="T17" fmla="*/ 26 h 36"/>
                <a:gd name="T18" fmla="*/ 19 w 20"/>
                <a:gd name="T19" fmla="*/ 24 h 36"/>
                <a:gd name="T20" fmla="*/ 19 w 20"/>
                <a:gd name="T21" fmla="*/ 18 h 36"/>
                <a:gd name="T22" fmla="*/ 19 w 20"/>
                <a:gd name="T23" fmla="*/ 16 h 36"/>
                <a:gd name="T24" fmla="*/ 19 w 20"/>
                <a:gd name="T25" fmla="*/ 12 h 36"/>
                <a:gd name="T26" fmla="*/ 20 w 20"/>
                <a:gd name="T27" fmla="*/ 5 h 36"/>
                <a:gd name="T28" fmla="*/ 20 w 20"/>
                <a:gd name="T29" fmla="*/ 2 h 36"/>
                <a:gd name="T30" fmla="*/ 20 w 20"/>
                <a:gd name="T31" fmla="*/ 1 h 36"/>
                <a:gd name="T32" fmla="*/ 2 w 20"/>
                <a:gd name="T33" fmla="*/ 0 h 36"/>
                <a:gd name="T34" fmla="*/ 2 w 20"/>
                <a:gd name="T3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6">
                  <a:moveTo>
                    <a:pt x="2" y="3"/>
                  </a:moveTo>
                  <a:cubicBezTo>
                    <a:pt x="2" y="4"/>
                    <a:pt x="2" y="5"/>
                    <a:pt x="2" y="5"/>
                  </a:cubicBezTo>
                  <a:cubicBezTo>
                    <a:pt x="3" y="9"/>
                    <a:pt x="3" y="12"/>
                    <a:pt x="3" y="12"/>
                  </a:cubicBezTo>
                  <a:cubicBezTo>
                    <a:pt x="3" y="12"/>
                    <a:pt x="2" y="14"/>
                    <a:pt x="1" y="18"/>
                  </a:cubicBezTo>
                  <a:cubicBezTo>
                    <a:pt x="1" y="19"/>
                    <a:pt x="1" y="19"/>
                    <a:pt x="1" y="20"/>
                  </a:cubicBezTo>
                  <a:cubicBezTo>
                    <a:pt x="0" y="22"/>
                    <a:pt x="0" y="24"/>
                    <a:pt x="0" y="26"/>
                  </a:cubicBezTo>
                  <a:cubicBezTo>
                    <a:pt x="0" y="26"/>
                    <a:pt x="0" y="27"/>
                    <a:pt x="0" y="28"/>
                  </a:cubicBezTo>
                  <a:cubicBezTo>
                    <a:pt x="1" y="32"/>
                    <a:pt x="4" y="36"/>
                    <a:pt x="11" y="36"/>
                  </a:cubicBezTo>
                  <a:cubicBezTo>
                    <a:pt x="16" y="36"/>
                    <a:pt x="18" y="31"/>
                    <a:pt x="19" y="26"/>
                  </a:cubicBezTo>
                  <a:cubicBezTo>
                    <a:pt x="19" y="25"/>
                    <a:pt x="19" y="24"/>
                    <a:pt x="19" y="24"/>
                  </a:cubicBezTo>
                  <a:cubicBezTo>
                    <a:pt x="20" y="22"/>
                    <a:pt x="20" y="20"/>
                    <a:pt x="19" y="18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19" y="13"/>
                    <a:pt x="19" y="12"/>
                    <a:pt x="19" y="12"/>
                  </a:cubicBezTo>
                  <a:cubicBezTo>
                    <a:pt x="19" y="12"/>
                    <a:pt x="19" y="9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F7C7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6" name="Freeform 2333"/>
            <p:cNvSpPr>
              <a:spLocks/>
            </p:cNvSpPr>
            <p:nvPr/>
          </p:nvSpPr>
          <p:spPr bwMode="auto">
            <a:xfrm>
              <a:off x="1323486" y="4286235"/>
              <a:ext cx="128702" cy="425591"/>
            </a:xfrm>
            <a:custGeom>
              <a:avLst/>
              <a:gdLst>
                <a:gd name="T0" fmla="*/ 0 w 37"/>
                <a:gd name="T1" fmla="*/ 0 h 123"/>
                <a:gd name="T2" fmla="*/ 1 w 37"/>
                <a:gd name="T3" fmla="*/ 32 h 123"/>
                <a:gd name="T4" fmla="*/ 32 w 37"/>
                <a:gd name="T5" fmla="*/ 35 h 123"/>
                <a:gd name="T6" fmla="*/ 32 w 37"/>
                <a:gd name="T7" fmla="*/ 123 h 123"/>
                <a:gd name="T8" fmla="*/ 37 w 37"/>
                <a:gd name="T9" fmla="*/ 56 h 123"/>
                <a:gd name="T10" fmla="*/ 37 w 37"/>
                <a:gd name="T11" fmla="*/ 7 h 123"/>
                <a:gd name="T12" fmla="*/ 0 w 37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23">
                  <a:moveTo>
                    <a:pt x="0" y="0"/>
                  </a:moveTo>
                  <a:cubicBezTo>
                    <a:pt x="1" y="11"/>
                    <a:pt x="1" y="22"/>
                    <a:pt x="1" y="32"/>
                  </a:cubicBezTo>
                  <a:cubicBezTo>
                    <a:pt x="7" y="31"/>
                    <a:pt x="31" y="29"/>
                    <a:pt x="32" y="35"/>
                  </a:cubicBezTo>
                  <a:cubicBezTo>
                    <a:pt x="34" y="41"/>
                    <a:pt x="32" y="123"/>
                    <a:pt x="32" y="123"/>
                  </a:cubicBezTo>
                  <a:cubicBezTo>
                    <a:pt x="35" y="100"/>
                    <a:pt x="36" y="68"/>
                    <a:pt x="37" y="56"/>
                  </a:cubicBezTo>
                  <a:cubicBezTo>
                    <a:pt x="37" y="48"/>
                    <a:pt x="37" y="27"/>
                    <a:pt x="37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FAB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7" name="Freeform 2334"/>
            <p:cNvSpPr>
              <a:spLocks/>
            </p:cNvSpPr>
            <p:nvPr/>
          </p:nvSpPr>
          <p:spPr bwMode="auto">
            <a:xfrm>
              <a:off x="1275224" y="3850405"/>
              <a:ext cx="383179" cy="504568"/>
            </a:xfrm>
            <a:custGeom>
              <a:avLst/>
              <a:gdLst>
                <a:gd name="T0" fmla="*/ 94 w 111"/>
                <a:gd name="T1" fmla="*/ 10 h 146"/>
                <a:gd name="T2" fmla="*/ 60 w 111"/>
                <a:gd name="T3" fmla="*/ 0 h 146"/>
                <a:gd name="T4" fmla="*/ 28 w 111"/>
                <a:gd name="T5" fmla="*/ 10 h 146"/>
                <a:gd name="T6" fmla="*/ 0 w 111"/>
                <a:gd name="T7" fmla="*/ 0 h 146"/>
                <a:gd name="T8" fmla="*/ 0 w 111"/>
                <a:gd name="T9" fmla="*/ 8 h 146"/>
                <a:gd name="T10" fmla="*/ 10 w 111"/>
                <a:gd name="T11" fmla="*/ 146 h 146"/>
                <a:gd name="T12" fmla="*/ 99 w 111"/>
                <a:gd name="T13" fmla="*/ 146 h 146"/>
                <a:gd name="T14" fmla="*/ 110 w 111"/>
                <a:gd name="T15" fmla="*/ 35 h 146"/>
                <a:gd name="T16" fmla="*/ 94 w 111"/>
                <a:gd name="T17" fmla="*/ 1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46">
                  <a:moveTo>
                    <a:pt x="94" y="10"/>
                  </a:moveTo>
                  <a:cubicBezTo>
                    <a:pt x="83" y="9"/>
                    <a:pt x="64" y="0"/>
                    <a:pt x="60" y="0"/>
                  </a:cubicBezTo>
                  <a:cubicBezTo>
                    <a:pt x="55" y="1"/>
                    <a:pt x="38" y="10"/>
                    <a:pt x="28" y="10"/>
                  </a:cubicBezTo>
                  <a:cubicBezTo>
                    <a:pt x="19" y="10"/>
                    <a:pt x="2" y="1"/>
                    <a:pt x="0" y="0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0" y="44"/>
                    <a:pt x="0" y="43"/>
                    <a:pt x="10" y="146"/>
                  </a:cubicBezTo>
                  <a:cubicBezTo>
                    <a:pt x="99" y="146"/>
                    <a:pt x="99" y="146"/>
                    <a:pt x="99" y="146"/>
                  </a:cubicBezTo>
                  <a:cubicBezTo>
                    <a:pt x="101" y="130"/>
                    <a:pt x="111" y="55"/>
                    <a:pt x="110" y="35"/>
                  </a:cubicBezTo>
                  <a:cubicBezTo>
                    <a:pt x="109" y="13"/>
                    <a:pt x="104" y="11"/>
                    <a:pt x="94" y="1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8" name="Freeform 2335"/>
            <p:cNvSpPr>
              <a:spLocks/>
            </p:cNvSpPr>
            <p:nvPr/>
          </p:nvSpPr>
          <p:spPr bwMode="auto">
            <a:xfrm>
              <a:off x="1275224" y="3764117"/>
              <a:ext cx="425591" cy="590856"/>
            </a:xfrm>
            <a:custGeom>
              <a:avLst/>
              <a:gdLst>
                <a:gd name="T0" fmla="*/ 58 w 123"/>
                <a:gd name="T1" fmla="*/ 0 h 171"/>
                <a:gd name="T2" fmla="*/ 0 w 123"/>
                <a:gd name="T3" fmla="*/ 26 h 171"/>
                <a:gd name="T4" fmla="*/ 28 w 123"/>
                <a:gd name="T5" fmla="*/ 35 h 171"/>
                <a:gd name="T6" fmla="*/ 60 w 123"/>
                <a:gd name="T7" fmla="*/ 25 h 171"/>
                <a:gd name="T8" fmla="*/ 94 w 123"/>
                <a:gd name="T9" fmla="*/ 35 h 171"/>
                <a:gd name="T10" fmla="*/ 110 w 123"/>
                <a:gd name="T11" fmla="*/ 60 h 171"/>
                <a:gd name="T12" fmla="*/ 99 w 123"/>
                <a:gd name="T13" fmla="*/ 171 h 171"/>
                <a:gd name="T14" fmla="*/ 110 w 123"/>
                <a:gd name="T15" fmla="*/ 171 h 171"/>
                <a:gd name="T16" fmla="*/ 123 w 123"/>
                <a:gd name="T17" fmla="*/ 42 h 171"/>
                <a:gd name="T18" fmla="*/ 58 w 123"/>
                <a:gd name="T1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71">
                  <a:moveTo>
                    <a:pt x="58" y="0"/>
                  </a:moveTo>
                  <a:cubicBezTo>
                    <a:pt x="9" y="0"/>
                    <a:pt x="1" y="4"/>
                    <a:pt x="0" y="26"/>
                  </a:cubicBezTo>
                  <a:cubicBezTo>
                    <a:pt x="2" y="26"/>
                    <a:pt x="19" y="35"/>
                    <a:pt x="28" y="35"/>
                  </a:cubicBezTo>
                  <a:cubicBezTo>
                    <a:pt x="38" y="35"/>
                    <a:pt x="55" y="26"/>
                    <a:pt x="60" y="25"/>
                  </a:cubicBezTo>
                  <a:cubicBezTo>
                    <a:pt x="64" y="24"/>
                    <a:pt x="83" y="34"/>
                    <a:pt x="94" y="35"/>
                  </a:cubicBezTo>
                  <a:cubicBezTo>
                    <a:pt x="104" y="36"/>
                    <a:pt x="109" y="38"/>
                    <a:pt x="110" y="60"/>
                  </a:cubicBezTo>
                  <a:cubicBezTo>
                    <a:pt x="111" y="80"/>
                    <a:pt x="101" y="155"/>
                    <a:pt x="99" y="171"/>
                  </a:cubicBezTo>
                  <a:cubicBezTo>
                    <a:pt x="110" y="171"/>
                    <a:pt x="110" y="171"/>
                    <a:pt x="110" y="171"/>
                  </a:cubicBezTo>
                  <a:cubicBezTo>
                    <a:pt x="110" y="171"/>
                    <a:pt x="123" y="68"/>
                    <a:pt x="123" y="42"/>
                  </a:cubicBezTo>
                  <a:cubicBezTo>
                    <a:pt x="123" y="16"/>
                    <a:pt x="112" y="0"/>
                    <a:pt x="58" y="0"/>
                  </a:cubicBez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9" name="Freeform 2336"/>
            <p:cNvSpPr>
              <a:spLocks/>
            </p:cNvSpPr>
            <p:nvPr/>
          </p:nvSpPr>
          <p:spPr bwMode="auto">
            <a:xfrm>
              <a:off x="1206486" y="3424814"/>
              <a:ext cx="99451" cy="446067"/>
            </a:xfrm>
            <a:custGeom>
              <a:avLst/>
              <a:gdLst>
                <a:gd name="T0" fmla="*/ 24 w 29"/>
                <a:gd name="T1" fmla="*/ 4 h 129"/>
                <a:gd name="T2" fmla="*/ 24 w 29"/>
                <a:gd name="T3" fmla="*/ 6 h 129"/>
                <a:gd name="T4" fmla="*/ 24 w 29"/>
                <a:gd name="T5" fmla="*/ 6 h 129"/>
                <a:gd name="T6" fmla="*/ 24 w 29"/>
                <a:gd name="T7" fmla="*/ 8 h 129"/>
                <a:gd name="T8" fmla="*/ 4 w 29"/>
                <a:gd name="T9" fmla="*/ 66 h 129"/>
                <a:gd name="T10" fmla="*/ 0 w 29"/>
                <a:gd name="T11" fmla="*/ 66 h 129"/>
                <a:gd name="T12" fmla="*/ 2 w 29"/>
                <a:gd name="T13" fmla="*/ 67 h 129"/>
                <a:gd name="T14" fmla="*/ 0 w 29"/>
                <a:gd name="T15" fmla="*/ 69 h 129"/>
                <a:gd name="T16" fmla="*/ 6 w 29"/>
                <a:gd name="T17" fmla="*/ 67 h 129"/>
                <a:gd name="T18" fmla="*/ 6 w 29"/>
                <a:gd name="T19" fmla="*/ 129 h 129"/>
                <a:gd name="T20" fmla="*/ 10 w 29"/>
                <a:gd name="T21" fmla="*/ 129 h 129"/>
                <a:gd name="T22" fmla="*/ 10 w 29"/>
                <a:gd name="T23" fmla="*/ 64 h 129"/>
                <a:gd name="T24" fmla="*/ 25 w 29"/>
                <a:gd name="T25" fmla="*/ 8 h 129"/>
                <a:gd name="T26" fmla="*/ 26 w 29"/>
                <a:gd name="T27" fmla="*/ 13 h 129"/>
                <a:gd name="T28" fmla="*/ 27 w 29"/>
                <a:gd name="T29" fmla="*/ 9 h 129"/>
                <a:gd name="T30" fmla="*/ 29 w 29"/>
                <a:gd name="T31" fmla="*/ 0 h 129"/>
                <a:gd name="T32" fmla="*/ 26 w 29"/>
                <a:gd name="T33" fmla="*/ 5 h 129"/>
                <a:gd name="T34" fmla="*/ 24 w 29"/>
                <a:gd name="T35" fmla="*/ 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129">
                  <a:moveTo>
                    <a:pt x="24" y="4"/>
                  </a:moveTo>
                  <a:cubicBezTo>
                    <a:pt x="24" y="5"/>
                    <a:pt x="24" y="5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7"/>
                    <a:pt x="7" y="114"/>
                    <a:pt x="6" y="129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6" y="10"/>
                    <a:pt x="26" y="13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4" y="4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0" name="Freeform 2337"/>
            <p:cNvSpPr>
              <a:spLocks/>
            </p:cNvSpPr>
            <p:nvPr/>
          </p:nvSpPr>
          <p:spPr bwMode="auto">
            <a:xfrm>
              <a:off x="1500451" y="3394101"/>
              <a:ext cx="200364" cy="494330"/>
            </a:xfrm>
            <a:custGeom>
              <a:avLst/>
              <a:gdLst>
                <a:gd name="T0" fmla="*/ 36 w 58"/>
                <a:gd name="T1" fmla="*/ 52 h 143"/>
                <a:gd name="T2" fmla="*/ 44 w 58"/>
                <a:gd name="T3" fmla="*/ 10 h 143"/>
                <a:gd name="T4" fmla="*/ 45 w 58"/>
                <a:gd name="T5" fmla="*/ 14 h 143"/>
                <a:gd name="T6" fmla="*/ 45 w 58"/>
                <a:gd name="T7" fmla="*/ 10 h 143"/>
                <a:gd name="T8" fmla="*/ 48 w 58"/>
                <a:gd name="T9" fmla="*/ 4 h 143"/>
                <a:gd name="T10" fmla="*/ 45 w 58"/>
                <a:gd name="T11" fmla="*/ 8 h 143"/>
                <a:gd name="T12" fmla="*/ 43 w 58"/>
                <a:gd name="T13" fmla="*/ 1 h 143"/>
                <a:gd name="T14" fmla="*/ 43 w 58"/>
                <a:gd name="T15" fmla="*/ 7 h 143"/>
                <a:gd name="T16" fmla="*/ 41 w 58"/>
                <a:gd name="T17" fmla="*/ 4 h 143"/>
                <a:gd name="T18" fmla="*/ 42 w 58"/>
                <a:gd name="T19" fmla="*/ 11 h 143"/>
                <a:gd name="T20" fmla="*/ 26 w 58"/>
                <a:gd name="T21" fmla="*/ 55 h 143"/>
                <a:gd name="T22" fmla="*/ 0 w 58"/>
                <a:gd name="T23" fmla="*/ 55 h 143"/>
                <a:gd name="T24" fmla="*/ 8 w 58"/>
                <a:gd name="T25" fmla="*/ 60 h 143"/>
                <a:gd name="T26" fmla="*/ 27 w 58"/>
                <a:gd name="T27" fmla="*/ 82 h 143"/>
                <a:gd name="T28" fmla="*/ 47 w 58"/>
                <a:gd name="T29" fmla="*/ 130 h 143"/>
                <a:gd name="T30" fmla="*/ 47 w 58"/>
                <a:gd name="T31" fmla="*/ 143 h 143"/>
                <a:gd name="T32" fmla="*/ 57 w 58"/>
                <a:gd name="T33" fmla="*/ 135 h 143"/>
                <a:gd name="T34" fmla="*/ 34 w 58"/>
                <a:gd name="T35" fmla="*/ 76 h 143"/>
                <a:gd name="T36" fmla="*/ 36 w 58"/>
                <a:gd name="T37" fmla="*/ 5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143">
                  <a:moveTo>
                    <a:pt x="36" y="52"/>
                  </a:moveTo>
                  <a:cubicBezTo>
                    <a:pt x="42" y="44"/>
                    <a:pt x="44" y="10"/>
                    <a:pt x="44" y="1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3" y="2"/>
                    <a:pt x="43" y="1"/>
                  </a:cubicBezTo>
                  <a:cubicBezTo>
                    <a:pt x="43" y="0"/>
                    <a:pt x="43" y="7"/>
                    <a:pt x="43" y="7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37" y="45"/>
                    <a:pt x="26" y="55"/>
                  </a:cubicBezTo>
                  <a:cubicBezTo>
                    <a:pt x="15" y="65"/>
                    <a:pt x="0" y="55"/>
                    <a:pt x="0" y="55"/>
                  </a:cubicBezTo>
                  <a:cubicBezTo>
                    <a:pt x="0" y="55"/>
                    <a:pt x="2" y="59"/>
                    <a:pt x="8" y="60"/>
                  </a:cubicBezTo>
                  <a:cubicBezTo>
                    <a:pt x="14" y="62"/>
                    <a:pt x="27" y="73"/>
                    <a:pt x="27" y="82"/>
                  </a:cubicBezTo>
                  <a:cubicBezTo>
                    <a:pt x="28" y="90"/>
                    <a:pt x="46" y="122"/>
                    <a:pt x="47" y="130"/>
                  </a:cubicBezTo>
                  <a:cubicBezTo>
                    <a:pt x="48" y="135"/>
                    <a:pt x="47" y="139"/>
                    <a:pt x="47" y="143"/>
                  </a:cubicBezTo>
                  <a:cubicBezTo>
                    <a:pt x="53" y="142"/>
                    <a:pt x="57" y="140"/>
                    <a:pt x="57" y="135"/>
                  </a:cubicBezTo>
                  <a:cubicBezTo>
                    <a:pt x="58" y="110"/>
                    <a:pt x="34" y="90"/>
                    <a:pt x="34" y="76"/>
                  </a:cubicBezTo>
                  <a:cubicBezTo>
                    <a:pt x="34" y="71"/>
                    <a:pt x="31" y="60"/>
                    <a:pt x="36" y="52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1" name="Freeform 2338"/>
            <p:cNvSpPr>
              <a:spLocks/>
            </p:cNvSpPr>
            <p:nvPr/>
          </p:nvSpPr>
          <p:spPr bwMode="auto">
            <a:xfrm>
              <a:off x="1150910" y="3179112"/>
              <a:ext cx="636194" cy="712245"/>
            </a:xfrm>
            <a:custGeom>
              <a:avLst/>
              <a:gdLst>
                <a:gd name="T0" fmla="*/ 113 w 184"/>
                <a:gd name="T1" fmla="*/ 0 h 206"/>
                <a:gd name="T2" fmla="*/ 113 w 184"/>
                <a:gd name="T3" fmla="*/ 0 h 206"/>
                <a:gd name="T4" fmla="*/ 70 w 184"/>
                <a:gd name="T5" fmla="*/ 0 h 206"/>
                <a:gd name="T6" fmla="*/ 69 w 184"/>
                <a:gd name="T7" fmla="*/ 0 h 206"/>
                <a:gd name="T8" fmla="*/ 25 w 184"/>
                <a:gd name="T9" fmla="*/ 27 h 206"/>
                <a:gd name="T10" fmla="*/ 0 w 184"/>
                <a:gd name="T11" fmla="*/ 141 h 206"/>
                <a:gd name="T12" fmla="*/ 6 w 184"/>
                <a:gd name="T13" fmla="*/ 203 h 206"/>
                <a:gd name="T14" fmla="*/ 23 w 184"/>
                <a:gd name="T15" fmla="*/ 200 h 206"/>
                <a:gd name="T16" fmla="*/ 22 w 184"/>
                <a:gd name="T17" fmla="*/ 138 h 206"/>
                <a:gd name="T18" fmla="*/ 16 w 184"/>
                <a:gd name="T19" fmla="*/ 140 h 206"/>
                <a:gd name="T20" fmla="*/ 18 w 184"/>
                <a:gd name="T21" fmla="*/ 138 h 206"/>
                <a:gd name="T22" fmla="*/ 16 w 184"/>
                <a:gd name="T23" fmla="*/ 137 h 206"/>
                <a:gd name="T24" fmla="*/ 20 w 184"/>
                <a:gd name="T25" fmla="*/ 137 h 206"/>
                <a:gd name="T26" fmla="*/ 40 w 184"/>
                <a:gd name="T27" fmla="*/ 79 h 206"/>
                <a:gd name="T28" fmla="*/ 40 w 184"/>
                <a:gd name="T29" fmla="*/ 77 h 206"/>
                <a:gd name="T30" fmla="*/ 40 w 184"/>
                <a:gd name="T31" fmla="*/ 77 h 206"/>
                <a:gd name="T32" fmla="*/ 40 w 184"/>
                <a:gd name="T33" fmla="*/ 75 h 206"/>
                <a:gd name="T34" fmla="*/ 40 w 184"/>
                <a:gd name="T35" fmla="*/ 71 h 206"/>
                <a:gd name="T36" fmla="*/ 40 w 184"/>
                <a:gd name="T37" fmla="*/ 67 h 206"/>
                <a:gd name="T38" fmla="*/ 40 w 184"/>
                <a:gd name="T39" fmla="*/ 71 h 206"/>
                <a:gd name="T40" fmla="*/ 40 w 184"/>
                <a:gd name="T41" fmla="*/ 75 h 206"/>
                <a:gd name="T42" fmla="*/ 42 w 184"/>
                <a:gd name="T43" fmla="*/ 76 h 206"/>
                <a:gd name="T44" fmla="*/ 45 w 184"/>
                <a:gd name="T45" fmla="*/ 71 h 206"/>
                <a:gd name="T46" fmla="*/ 43 w 184"/>
                <a:gd name="T47" fmla="*/ 80 h 206"/>
                <a:gd name="T48" fmla="*/ 42 w 184"/>
                <a:gd name="T49" fmla="*/ 84 h 206"/>
                <a:gd name="T50" fmla="*/ 50 w 184"/>
                <a:gd name="T51" fmla="*/ 118 h 206"/>
                <a:gd name="T52" fmla="*/ 51 w 184"/>
                <a:gd name="T53" fmla="*/ 121 h 206"/>
                <a:gd name="T54" fmla="*/ 64 w 184"/>
                <a:gd name="T55" fmla="*/ 124 h 206"/>
                <a:gd name="T56" fmla="*/ 83 w 184"/>
                <a:gd name="T57" fmla="*/ 121 h 206"/>
                <a:gd name="T58" fmla="*/ 54 w 184"/>
                <a:gd name="T59" fmla="*/ 142 h 206"/>
                <a:gd name="T60" fmla="*/ 52 w 184"/>
                <a:gd name="T61" fmla="*/ 141 h 206"/>
                <a:gd name="T62" fmla="*/ 36 w 184"/>
                <a:gd name="T63" fmla="*/ 189 h 206"/>
                <a:gd name="T64" fmla="*/ 64 w 184"/>
                <a:gd name="T65" fmla="*/ 204 h 206"/>
                <a:gd name="T66" fmla="*/ 97 w 184"/>
                <a:gd name="T67" fmla="*/ 188 h 206"/>
                <a:gd name="T68" fmla="*/ 124 w 184"/>
                <a:gd name="T69" fmla="*/ 202 h 206"/>
                <a:gd name="T70" fmla="*/ 148 w 184"/>
                <a:gd name="T71" fmla="*/ 205 h 206"/>
                <a:gd name="T72" fmla="*/ 148 w 184"/>
                <a:gd name="T73" fmla="*/ 192 h 206"/>
                <a:gd name="T74" fmla="*/ 128 w 184"/>
                <a:gd name="T75" fmla="*/ 144 h 206"/>
                <a:gd name="T76" fmla="*/ 109 w 184"/>
                <a:gd name="T77" fmla="*/ 122 h 206"/>
                <a:gd name="T78" fmla="*/ 101 w 184"/>
                <a:gd name="T79" fmla="*/ 117 h 206"/>
                <a:gd name="T80" fmla="*/ 127 w 184"/>
                <a:gd name="T81" fmla="*/ 117 h 206"/>
                <a:gd name="T82" fmla="*/ 143 w 184"/>
                <a:gd name="T83" fmla="*/ 73 h 206"/>
                <a:gd name="T84" fmla="*/ 142 w 184"/>
                <a:gd name="T85" fmla="*/ 66 h 206"/>
                <a:gd name="T86" fmla="*/ 144 w 184"/>
                <a:gd name="T87" fmla="*/ 69 h 206"/>
                <a:gd name="T88" fmla="*/ 144 w 184"/>
                <a:gd name="T89" fmla="*/ 63 h 206"/>
                <a:gd name="T90" fmla="*/ 146 w 184"/>
                <a:gd name="T91" fmla="*/ 70 h 206"/>
                <a:gd name="T92" fmla="*/ 149 w 184"/>
                <a:gd name="T93" fmla="*/ 66 h 206"/>
                <a:gd name="T94" fmla="*/ 146 w 184"/>
                <a:gd name="T95" fmla="*/ 72 h 206"/>
                <a:gd name="T96" fmla="*/ 146 w 184"/>
                <a:gd name="T97" fmla="*/ 76 h 206"/>
                <a:gd name="T98" fmla="*/ 161 w 184"/>
                <a:gd name="T99" fmla="*/ 136 h 206"/>
                <a:gd name="T100" fmla="*/ 159 w 184"/>
                <a:gd name="T101" fmla="*/ 164 h 206"/>
                <a:gd name="T102" fmla="*/ 177 w 184"/>
                <a:gd name="T103" fmla="*/ 176 h 206"/>
                <a:gd name="T104" fmla="*/ 184 w 184"/>
                <a:gd name="T105" fmla="*/ 126 h 206"/>
                <a:gd name="T106" fmla="*/ 159 w 184"/>
                <a:gd name="T107" fmla="*/ 29 h 206"/>
                <a:gd name="T108" fmla="*/ 113 w 184"/>
                <a:gd name="T10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" h="206"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5" y="7"/>
                    <a:pt x="27" y="26"/>
                    <a:pt x="25" y="27"/>
                  </a:cubicBezTo>
                  <a:cubicBezTo>
                    <a:pt x="23" y="30"/>
                    <a:pt x="0" y="141"/>
                    <a:pt x="0" y="141"/>
                  </a:cubicBezTo>
                  <a:cubicBezTo>
                    <a:pt x="1" y="141"/>
                    <a:pt x="6" y="203"/>
                    <a:pt x="6" y="203"/>
                  </a:cubicBezTo>
                  <a:cubicBezTo>
                    <a:pt x="23" y="200"/>
                    <a:pt x="23" y="200"/>
                    <a:pt x="23" y="200"/>
                  </a:cubicBezTo>
                  <a:cubicBezTo>
                    <a:pt x="23" y="185"/>
                    <a:pt x="22" y="138"/>
                    <a:pt x="22" y="138"/>
                  </a:cubicBezTo>
                  <a:cubicBezTo>
                    <a:pt x="16" y="140"/>
                    <a:pt x="16" y="140"/>
                    <a:pt x="16" y="140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20" y="137"/>
                    <a:pt x="20" y="137"/>
                    <a:pt x="20" y="137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0" y="69"/>
                    <a:pt x="40" y="67"/>
                    <a:pt x="40" y="67"/>
                  </a:cubicBezTo>
                  <a:cubicBezTo>
                    <a:pt x="40" y="67"/>
                    <a:pt x="40" y="69"/>
                    <a:pt x="40" y="71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43" y="93"/>
                    <a:pt x="47" y="112"/>
                    <a:pt x="50" y="118"/>
                  </a:cubicBezTo>
                  <a:cubicBezTo>
                    <a:pt x="51" y="119"/>
                    <a:pt x="51" y="120"/>
                    <a:pt x="51" y="121"/>
                  </a:cubicBezTo>
                  <a:cubicBezTo>
                    <a:pt x="55" y="122"/>
                    <a:pt x="59" y="124"/>
                    <a:pt x="64" y="124"/>
                  </a:cubicBezTo>
                  <a:cubicBezTo>
                    <a:pt x="72" y="123"/>
                    <a:pt x="83" y="121"/>
                    <a:pt x="83" y="121"/>
                  </a:cubicBezTo>
                  <a:cubicBezTo>
                    <a:pt x="83" y="121"/>
                    <a:pt x="62" y="141"/>
                    <a:pt x="54" y="142"/>
                  </a:cubicBezTo>
                  <a:cubicBezTo>
                    <a:pt x="53" y="142"/>
                    <a:pt x="52" y="141"/>
                    <a:pt x="52" y="141"/>
                  </a:cubicBezTo>
                  <a:cubicBezTo>
                    <a:pt x="49" y="152"/>
                    <a:pt x="36" y="173"/>
                    <a:pt x="36" y="189"/>
                  </a:cubicBezTo>
                  <a:cubicBezTo>
                    <a:pt x="36" y="197"/>
                    <a:pt x="64" y="204"/>
                    <a:pt x="64" y="204"/>
                  </a:cubicBezTo>
                  <a:cubicBezTo>
                    <a:pt x="97" y="188"/>
                    <a:pt x="97" y="188"/>
                    <a:pt x="97" y="188"/>
                  </a:cubicBezTo>
                  <a:cubicBezTo>
                    <a:pt x="124" y="202"/>
                    <a:pt x="124" y="202"/>
                    <a:pt x="124" y="202"/>
                  </a:cubicBezTo>
                  <a:cubicBezTo>
                    <a:pt x="124" y="202"/>
                    <a:pt x="138" y="206"/>
                    <a:pt x="148" y="205"/>
                  </a:cubicBezTo>
                  <a:cubicBezTo>
                    <a:pt x="148" y="201"/>
                    <a:pt x="149" y="197"/>
                    <a:pt x="148" y="192"/>
                  </a:cubicBezTo>
                  <a:cubicBezTo>
                    <a:pt x="147" y="184"/>
                    <a:pt x="129" y="152"/>
                    <a:pt x="128" y="144"/>
                  </a:cubicBezTo>
                  <a:cubicBezTo>
                    <a:pt x="128" y="135"/>
                    <a:pt x="115" y="124"/>
                    <a:pt x="109" y="122"/>
                  </a:cubicBezTo>
                  <a:cubicBezTo>
                    <a:pt x="103" y="121"/>
                    <a:pt x="101" y="117"/>
                    <a:pt x="101" y="117"/>
                  </a:cubicBezTo>
                  <a:cubicBezTo>
                    <a:pt x="101" y="117"/>
                    <a:pt x="116" y="127"/>
                    <a:pt x="127" y="117"/>
                  </a:cubicBezTo>
                  <a:cubicBezTo>
                    <a:pt x="138" y="107"/>
                    <a:pt x="143" y="73"/>
                    <a:pt x="143" y="73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4" y="69"/>
                    <a:pt x="144" y="62"/>
                    <a:pt x="144" y="63"/>
                  </a:cubicBezTo>
                  <a:cubicBezTo>
                    <a:pt x="144" y="64"/>
                    <a:pt x="146" y="70"/>
                    <a:pt x="146" y="70"/>
                  </a:cubicBezTo>
                  <a:cubicBezTo>
                    <a:pt x="149" y="66"/>
                    <a:pt x="149" y="66"/>
                    <a:pt x="149" y="66"/>
                  </a:cubicBezTo>
                  <a:cubicBezTo>
                    <a:pt x="146" y="72"/>
                    <a:pt x="146" y="72"/>
                    <a:pt x="146" y="72"/>
                  </a:cubicBezTo>
                  <a:cubicBezTo>
                    <a:pt x="146" y="76"/>
                    <a:pt x="146" y="76"/>
                    <a:pt x="146" y="76"/>
                  </a:cubicBezTo>
                  <a:cubicBezTo>
                    <a:pt x="161" y="136"/>
                    <a:pt x="161" y="136"/>
                    <a:pt x="161" y="136"/>
                  </a:cubicBezTo>
                  <a:cubicBezTo>
                    <a:pt x="159" y="164"/>
                    <a:pt x="159" y="164"/>
                    <a:pt x="159" y="164"/>
                  </a:cubicBezTo>
                  <a:cubicBezTo>
                    <a:pt x="177" y="176"/>
                    <a:pt x="177" y="176"/>
                    <a:pt x="177" y="176"/>
                  </a:cubicBezTo>
                  <a:cubicBezTo>
                    <a:pt x="184" y="126"/>
                    <a:pt x="184" y="126"/>
                    <a:pt x="184" y="126"/>
                  </a:cubicBezTo>
                  <a:cubicBezTo>
                    <a:pt x="184" y="126"/>
                    <a:pt x="162" y="32"/>
                    <a:pt x="159" y="29"/>
                  </a:cubicBezTo>
                  <a:cubicBezTo>
                    <a:pt x="157" y="27"/>
                    <a:pt x="116" y="0"/>
                    <a:pt x="113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2" name="Freeform 2339"/>
            <p:cNvSpPr>
              <a:spLocks/>
            </p:cNvSpPr>
            <p:nvPr/>
          </p:nvSpPr>
          <p:spPr bwMode="auto">
            <a:xfrm>
              <a:off x="1326412" y="3597390"/>
              <a:ext cx="111151" cy="73125"/>
            </a:xfrm>
            <a:custGeom>
              <a:avLst/>
              <a:gdLst>
                <a:gd name="T0" fmla="*/ 0 w 32"/>
                <a:gd name="T1" fmla="*/ 0 h 21"/>
                <a:gd name="T2" fmla="*/ 1 w 32"/>
                <a:gd name="T3" fmla="*/ 17 h 21"/>
                <a:gd name="T4" fmla="*/ 1 w 32"/>
                <a:gd name="T5" fmla="*/ 20 h 21"/>
                <a:gd name="T6" fmla="*/ 3 w 32"/>
                <a:gd name="T7" fmla="*/ 21 h 21"/>
                <a:gd name="T8" fmla="*/ 32 w 32"/>
                <a:gd name="T9" fmla="*/ 0 h 21"/>
                <a:gd name="T10" fmla="*/ 13 w 32"/>
                <a:gd name="T11" fmla="*/ 3 h 21"/>
                <a:gd name="T12" fmla="*/ 0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0" y="0"/>
                  </a:moveTo>
                  <a:cubicBezTo>
                    <a:pt x="2" y="7"/>
                    <a:pt x="1" y="14"/>
                    <a:pt x="1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11" y="20"/>
                    <a:pt x="32" y="0"/>
                    <a:pt x="32" y="0"/>
                  </a:cubicBezTo>
                  <a:cubicBezTo>
                    <a:pt x="32" y="0"/>
                    <a:pt x="21" y="2"/>
                    <a:pt x="13" y="3"/>
                  </a:cubicBezTo>
                  <a:cubicBezTo>
                    <a:pt x="8" y="3"/>
                    <a:pt x="3" y="1"/>
                    <a:pt x="0" y="0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3" name="Freeform 2340"/>
            <p:cNvSpPr>
              <a:spLocks/>
            </p:cNvSpPr>
            <p:nvPr/>
          </p:nvSpPr>
          <p:spPr bwMode="auto">
            <a:xfrm>
              <a:off x="1333725" y="3067961"/>
              <a:ext cx="270565" cy="169652"/>
            </a:xfrm>
            <a:custGeom>
              <a:avLst/>
              <a:gdLst>
                <a:gd name="T0" fmla="*/ 175 w 185"/>
                <a:gd name="T1" fmla="*/ 0 h 116"/>
                <a:gd name="T2" fmla="*/ 0 w 185"/>
                <a:gd name="T3" fmla="*/ 0 h 116"/>
                <a:gd name="T4" fmla="*/ 3 w 185"/>
                <a:gd name="T5" fmla="*/ 90 h 116"/>
                <a:gd name="T6" fmla="*/ 7 w 185"/>
                <a:gd name="T7" fmla="*/ 111 h 116"/>
                <a:gd name="T8" fmla="*/ 175 w 185"/>
                <a:gd name="T9" fmla="*/ 116 h 116"/>
                <a:gd name="T10" fmla="*/ 185 w 185"/>
                <a:gd name="T11" fmla="*/ 83 h 116"/>
                <a:gd name="T12" fmla="*/ 168 w 185"/>
                <a:gd name="T13" fmla="*/ 50 h 116"/>
                <a:gd name="T14" fmla="*/ 175 w 185"/>
                <a:gd name="T1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" h="116">
                  <a:moveTo>
                    <a:pt x="175" y="0"/>
                  </a:moveTo>
                  <a:lnTo>
                    <a:pt x="0" y="0"/>
                  </a:lnTo>
                  <a:lnTo>
                    <a:pt x="3" y="90"/>
                  </a:lnTo>
                  <a:lnTo>
                    <a:pt x="7" y="111"/>
                  </a:lnTo>
                  <a:lnTo>
                    <a:pt x="175" y="116"/>
                  </a:lnTo>
                  <a:lnTo>
                    <a:pt x="185" y="83"/>
                  </a:lnTo>
                  <a:lnTo>
                    <a:pt x="168" y="5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755F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4" name="Freeform 2341"/>
            <p:cNvSpPr>
              <a:spLocks/>
            </p:cNvSpPr>
            <p:nvPr/>
          </p:nvSpPr>
          <p:spPr bwMode="auto">
            <a:xfrm>
              <a:off x="1437563" y="3220061"/>
              <a:ext cx="62888" cy="293965"/>
            </a:xfrm>
            <a:custGeom>
              <a:avLst/>
              <a:gdLst>
                <a:gd name="T0" fmla="*/ 17 w 18"/>
                <a:gd name="T1" fmla="*/ 7 h 85"/>
                <a:gd name="T2" fmla="*/ 9 w 18"/>
                <a:gd name="T3" fmla="*/ 0 h 85"/>
                <a:gd name="T4" fmla="*/ 1 w 18"/>
                <a:gd name="T5" fmla="*/ 7 h 85"/>
                <a:gd name="T6" fmla="*/ 6 w 18"/>
                <a:gd name="T7" fmla="*/ 15 h 85"/>
                <a:gd name="T8" fmla="*/ 0 w 18"/>
                <a:gd name="T9" fmla="*/ 44 h 85"/>
                <a:gd name="T10" fmla="*/ 9 w 18"/>
                <a:gd name="T11" fmla="*/ 85 h 85"/>
                <a:gd name="T12" fmla="*/ 18 w 18"/>
                <a:gd name="T13" fmla="*/ 44 h 85"/>
                <a:gd name="T14" fmla="*/ 12 w 18"/>
                <a:gd name="T15" fmla="*/ 15 h 85"/>
                <a:gd name="T16" fmla="*/ 17 w 18"/>
                <a:gd name="T17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85">
                  <a:moveTo>
                    <a:pt x="17" y="7"/>
                  </a:moveTo>
                  <a:cubicBezTo>
                    <a:pt x="17" y="2"/>
                    <a:pt x="9" y="0"/>
                    <a:pt x="9" y="0"/>
                  </a:cubicBezTo>
                  <a:cubicBezTo>
                    <a:pt x="9" y="0"/>
                    <a:pt x="1" y="1"/>
                    <a:pt x="1" y="7"/>
                  </a:cubicBezTo>
                  <a:cubicBezTo>
                    <a:pt x="1" y="11"/>
                    <a:pt x="6" y="15"/>
                    <a:pt x="6" y="1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7" y="12"/>
                    <a:pt x="17" y="7"/>
                  </a:cubicBezTo>
                  <a:close/>
                </a:path>
              </a:pathLst>
            </a:custGeom>
            <a:solidFill>
              <a:srgbClr val="5592B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5" name="Freeform 2342"/>
            <p:cNvSpPr>
              <a:spLocks/>
            </p:cNvSpPr>
            <p:nvPr/>
          </p:nvSpPr>
          <p:spPr bwMode="auto">
            <a:xfrm>
              <a:off x="1379063" y="3186424"/>
              <a:ext cx="89214" cy="185740"/>
            </a:xfrm>
            <a:custGeom>
              <a:avLst/>
              <a:gdLst>
                <a:gd name="T0" fmla="*/ 26 w 26"/>
                <a:gd name="T1" fmla="*/ 10 h 54"/>
                <a:gd name="T2" fmla="*/ 21 w 26"/>
                <a:gd name="T3" fmla="*/ 0 h 54"/>
                <a:gd name="T4" fmla="*/ 0 w 26"/>
                <a:gd name="T5" fmla="*/ 2 h 54"/>
                <a:gd name="T6" fmla="*/ 17 w 26"/>
                <a:gd name="T7" fmla="*/ 54 h 54"/>
                <a:gd name="T8" fmla="*/ 23 w 26"/>
                <a:gd name="T9" fmla="*/ 25 h 54"/>
                <a:gd name="T10" fmla="*/ 18 w 26"/>
                <a:gd name="T11" fmla="*/ 17 h 54"/>
                <a:gd name="T12" fmla="*/ 26 w 26"/>
                <a:gd name="T13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54">
                  <a:moveTo>
                    <a:pt x="26" y="1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18" y="21"/>
                    <a:pt x="18" y="17"/>
                  </a:cubicBezTo>
                  <a:cubicBezTo>
                    <a:pt x="18" y="11"/>
                    <a:pt x="26" y="10"/>
                    <a:pt x="26" y="10"/>
                  </a:cubicBezTo>
                  <a:close/>
                </a:path>
              </a:pathLst>
            </a:custGeom>
            <a:solidFill>
              <a:srgbClr val="A3CBE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6" name="Freeform 2343"/>
            <p:cNvSpPr>
              <a:spLocks/>
            </p:cNvSpPr>
            <p:nvPr/>
          </p:nvSpPr>
          <p:spPr bwMode="auto">
            <a:xfrm>
              <a:off x="1468275" y="3182036"/>
              <a:ext cx="86288" cy="187202"/>
            </a:xfrm>
            <a:custGeom>
              <a:avLst/>
              <a:gdLst>
                <a:gd name="T0" fmla="*/ 0 w 25"/>
                <a:gd name="T1" fmla="*/ 10 h 54"/>
                <a:gd name="T2" fmla="*/ 8 w 25"/>
                <a:gd name="T3" fmla="*/ 17 h 54"/>
                <a:gd name="T4" fmla="*/ 3 w 25"/>
                <a:gd name="T5" fmla="*/ 26 h 54"/>
                <a:gd name="T6" fmla="*/ 9 w 25"/>
                <a:gd name="T7" fmla="*/ 54 h 54"/>
                <a:gd name="T8" fmla="*/ 25 w 25"/>
                <a:gd name="T9" fmla="*/ 0 h 54"/>
                <a:gd name="T10" fmla="*/ 5 w 25"/>
                <a:gd name="T11" fmla="*/ 0 h 54"/>
                <a:gd name="T12" fmla="*/ 0 w 25"/>
                <a:gd name="T13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4">
                  <a:moveTo>
                    <a:pt x="0" y="10"/>
                  </a:moveTo>
                  <a:cubicBezTo>
                    <a:pt x="0" y="10"/>
                    <a:pt x="8" y="13"/>
                    <a:pt x="8" y="17"/>
                  </a:cubicBezTo>
                  <a:cubicBezTo>
                    <a:pt x="8" y="22"/>
                    <a:pt x="3" y="26"/>
                    <a:pt x="3" y="2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A3CBE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7" name="Freeform 2344"/>
            <p:cNvSpPr>
              <a:spLocks/>
            </p:cNvSpPr>
            <p:nvPr/>
          </p:nvSpPr>
          <p:spPr bwMode="auto">
            <a:xfrm>
              <a:off x="1389300" y="3113298"/>
              <a:ext cx="152102" cy="106764"/>
            </a:xfrm>
            <a:custGeom>
              <a:avLst/>
              <a:gdLst>
                <a:gd name="T0" fmla="*/ 3 w 44"/>
                <a:gd name="T1" fmla="*/ 2 h 31"/>
                <a:gd name="T2" fmla="*/ 0 w 44"/>
                <a:gd name="T3" fmla="*/ 22 h 31"/>
                <a:gd name="T4" fmla="*/ 22 w 44"/>
                <a:gd name="T5" fmla="*/ 31 h 31"/>
                <a:gd name="T6" fmla="*/ 44 w 44"/>
                <a:gd name="T7" fmla="*/ 22 h 31"/>
                <a:gd name="T8" fmla="*/ 42 w 44"/>
                <a:gd name="T9" fmla="*/ 0 h 31"/>
                <a:gd name="T10" fmla="*/ 3 w 44"/>
                <a:gd name="T1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1">
                  <a:moveTo>
                    <a:pt x="3" y="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6" y="31"/>
                    <a:pt x="22" y="31"/>
                  </a:cubicBezTo>
                  <a:cubicBezTo>
                    <a:pt x="38" y="31"/>
                    <a:pt x="44" y="22"/>
                    <a:pt x="44" y="22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DFAB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8" name="Freeform 2345"/>
            <p:cNvSpPr>
              <a:spLocks/>
            </p:cNvSpPr>
            <p:nvPr/>
          </p:nvSpPr>
          <p:spPr bwMode="auto">
            <a:xfrm>
              <a:off x="1330799" y="2860283"/>
              <a:ext cx="124313" cy="311516"/>
            </a:xfrm>
            <a:custGeom>
              <a:avLst/>
              <a:gdLst>
                <a:gd name="T0" fmla="*/ 21 w 36"/>
                <a:gd name="T1" fmla="*/ 72 h 90"/>
                <a:gd name="T2" fmla="*/ 14 w 36"/>
                <a:gd name="T3" fmla="*/ 51 h 90"/>
                <a:gd name="T4" fmla="*/ 8 w 36"/>
                <a:gd name="T5" fmla="*/ 35 h 90"/>
                <a:gd name="T6" fmla="*/ 12 w 36"/>
                <a:gd name="T7" fmla="*/ 28 h 90"/>
                <a:gd name="T8" fmla="*/ 10 w 36"/>
                <a:gd name="T9" fmla="*/ 0 h 90"/>
                <a:gd name="T10" fmla="*/ 9 w 36"/>
                <a:gd name="T11" fmla="*/ 1 h 90"/>
                <a:gd name="T12" fmla="*/ 0 w 36"/>
                <a:gd name="T13" fmla="*/ 26 h 90"/>
                <a:gd name="T14" fmla="*/ 7 w 36"/>
                <a:gd name="T15" fmla="*/ 65 h 90"/>
                <a:gd name="T16" fmla="*/ 36 w 36"/>
                <a:gd name="T17" fmla="*/ 90 h 90"/>
                <a:gd name="T18" fmla="*/ 21 w 36"/>
                <a:gd name="T19" fmla="*/ 7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90">
                  <a:moveTo>
                    <a:pt x="21" y="72"/>
                  </a:moveTo>
                  <a:cubicBezTo>
                    <a:pt x="17" y="62"/>
                    <a:pt x="19" y="58"/>
                    <a:pt x="14" y="51"/>
                  </a:cubicBezTo>
                  <a:cubicBezTo>
                    <a:pt x="8" y="44"/>
                    <a:pt x="10" y="39"/>
                    <a:pt x="8" y="35"/>
                  </a:cubicBezTo>
                  <a:cubicBezTo>
                    <a:pt x="7" y="31"/>
                    <a:pt x="10" y="30"/>
                    <a:pt x="12" y="28"/>
                  </a:cubicBezTo>
                  <a:cubicBezTo>
                    <a:pt x="13" y="25"/>
                    <a:pt x="10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3" y="7"/>
                    <a:pt x="0" y="16"/>
                    <a:pt x="0" y="26"/>
                  </a:cubicBezTo>
                  <a:cubicBezTo>
                    <a:pt x="0" y="36"/>
                    <a:pt x="2" y="51"/>
                    <a:pt x="7" y="65"/>
                  </a:cubicBezTo>
                  <a:cubicBezTo>
                    <a:pt x="11" y="79"/>
                    <a:pt x="25" y="88"/>
                    <a:pt x="36" y="90"/>
                  </a:cubicBezTo>
                  <a:cubicBezTo>
                    <a:pt x="30" y="87"/>
                    <a:pt x="25" y="81"/>
                    <a:pt x="21" y="72"/>
                  </a:cubicBezTo>
                  <a:close/>
                </a:path>
              </a:pathLst>
            </a:custGeom>
            <a:solidFill>
              <a:srgbClr val="FDDB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9" name="Freeform 2346"/>
            <p:cNvSpPr>
              <a:spLocks/>
            </p:cNvSpPr>
            <p:nvPr/>
          </p:nvSpPr>
          <p:spPr bwMode="auto">
            <a:xfrm>
              <a:off x="1341037" y="2816407"/>
              <a:ext cx="258865" cy="355391"/>
            </a:xfrm>
            <a:custGeom>
              <a:avLst/>
              <a:gdLst>
                <a:gd name="T0" fmla="*/ 36 w 75"/>
                <a:gd name="T1" fmla="*/ 0 h 103"/>
                <a:gd name="T2" fmla="*/ 6 w 75"/>
                <a:gd name="T3" fmla="*/ 14 h 103"/>
                <a:gd name="T4" fmla="*/ 7 w 75"/>
                <a:gd name="T5" fmla="*/ 14 h 103"/>
                <a:gd name="T6" fmla="*/ 6 w 75"/>
                <a:gd name="T7" fmla="*/ 41 h 103"/>
                <a:gd name="T8" fmla="*/ 5 w 75"/>
                <a:gd name="T9" fmla="*/ 51 h 103"/>
                <a:gd name="T10" fmla="*/ 10 w 75"/>
                <a:gd name="T11" fmla="*/ 75 h 103"/>
                <a:gd name="T12" fmla="*/ 17 w 75"/>
                <a:gd name="T13" fmla="*/ 92 h 103"/>
                <a:gd name="T14" fmla="*/ 33 w 75"/>
                <a:gd name="T15" fmla="*/ 103 h 103"/>
                <a:gd name="T16" fmla="*/ 36 w 75"/>
                <a:gd name="T17" fmla="*/ 103 h 103"/>
                <a:gd name="T18" fmla="*/ 67 w 75"/>
                <a:gd name="T19" fmla="*/ 78 h 103"/>
                <a:gd name="T20" fmla="*/ 75 w 75"/>
                <a:gd name="T21" fmla="*/ 39 h 103"/>
                <a:gd name="T22" fmla="*/ 36 w 75"/>
                <a:gd name="T2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103">
                  <a:moveTo>
                    <a:pt x="36" y="0"/>
                  </a:moveTo>
                  <a:cubicBezTo>
                    <a:pt x="24" y="0"/>
                    <a:pt x="13" y="5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38"/>
                    <a:pt x="6" y="41"/>
                  </a:cubicBezTo>
                  <a:cubicBezTo>
                    <a:pt x="5" y="44"/>
                    <a:pt x="4" y="47"/>
                    <a:pt x="5" y="51"/>
                  </a:cubicBezTo>
                  <a:cubicBezTo>
                    <a:pt x="7" y="55"/>
                    <a:pt x="0" y="61"/>
                    <a:pt x="10" y="75"/>
                  </a:cubicBezTo>
                  <a:cubicBezTo>
                    <a:pt x="15" y="82"/>
                    <a:pt x="13" y="82"/>
                    <a:pt x="17" y="92"/>
                  </a:cubicBezTo>
                  <a:cubicBezTo>
                    <a:pt x="21" y="101"/>
                    <a:pt x="27" y="101"/>
                    <a:pt x="33" y="103"/>
                  </a:cubicBezTo>
                  <a:cubicBezTo>
                    <a:pt x="34" y="103"/>
                    <a:pt x="35" y="103"/>
                    <a:pt x="36" y="103"/>
                  </a:cubicBezTo>
                  <a:cubicBezTo>
                    <a:pt x="47" y="103"/>
                    <a:pt x="63" y="93"/>
                    <a:pt x="67" y="78"/>
                  </a:cubicBezTo>
                  <a:cubicBezTo>
                    <a:pt x="72" y="63"/>
                    <a:pt x="75" y="50"/>
                    <a:pt x="75" y="39"/>
                  </a:cubicBezTo>
                  <a:cubicBezTo>
                    <a:pt x="75" y="25"/>
                    <a:pt x="63" y="0"/>
                    <a:pt x="36" y="0"/>
                  </a:cubicBezTo>
                  <a:close/>
                </a:path>
              </a:pathLst>
            </a:custGeom>
            <a:solidFill>
              <a:srgbClr val="FDDB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0" name="Freeform 2347"/>
            <p:cNvSpPr>
              <a:spLocks/>
            </p:cNvSpPr>
            <p:nvPr/>
          </p:nvSpPr>
          <p:spPr bwMode="auto">
            <a:xfrm>
              <a:off x="1582352" y="2961196"/>
              <a:ext cx="45338" cy="76051"/>
            </a:xfrm>
            <a:custGeom>
              <a:avLst/>
              <a:gdLst>
                <a:gd name="T0" fmla="*/ 7 w 13"/>
                <a:gd name="T1" fmla="*/ 0 h 22"/>
                <a:gd name="T2" fmla="*/ 0 w 13"/>
                <a:gd name="T3" fmla="*/ 9 h 22"/>
                <a:gd name="T4" fmla="*/ 3 w 13"/>
                <a:gd name="T5" fmla="*/ 22 h 22"/>
                <a:gd name="T6" fmla="*/ 9 w 13"/>
                <a:gd name="T7" fmla="*/ 12 h 22"/>
                <a:gd name="T8" fmla="*/ 7 w 13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7" y="0"/>
                  </a:moveTo>
                  <a:cubicBezTo>
                    <a:pt x="2" y="0"/>
                    <a:pt x="0" y="6"/>
                    <a:pt x="0" y="9"/>
                  </a:cubicBezTo>
                  <a:cubicBezTo>
                    <a:pt x="0" y="12"/>
                    <a:pt x="0" y="21"/>
                    <a:pt x="3" y="22"/>
                  </a:cubicBezTo>
                  <a:cubicBezTo>
                    <a:pt x="5" y="22"/>
                    <a:pt x="8" y="17"/>
                    <a:pt x="9" y="12"/>
                  </a:cubicBezTo>
                  <a:cubicBezTo>
                    <a:pt x="11" y="6"/>
                    <a:pt x="13" y="0"/>
                    <a:pt x="7" y="0"/>
                  </a:cubicBezTo>
                  <a:close/>
                </a:path>
              </a:pathLst>
            </a:custGeom>
            <a:solidFill>
              <a:srgbClr val="F7C7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1" name="Freeform 2348"/>
            <p:cNvSpPr>
              <a:spLocks/>
            </p:cNvSpPr>
            <p:nvPr/>
          </p:nvSpPr>
          <p:spPr bwMode="auto">
            <a:xfrm>
              <a:off x="1458038" y="2933409"/>
              <a:ext cx="141863" cy="238390"/>
            </a:xfrm>
            <a:custGeom>
              <a:avLst/>
              <a:gdLst>
                <a:gd name="T0" fmla="*/ 27 w 41"/>
                <a:gd name="T1" fmla="*/ 1 h 69"/>
                <a:gd name="T2" fmla="*/ 27 w 41"/>
                <a:gd name="T3" fmla="*/ 2 h 69"/>
                <a:gd name="T4" fmla="*/ 31 w 41"/>
                <a:gd name="T5" fmla="*/ 16 h 69"/>
                <a:gd name="T6" fmla="*/ 25 w 41"/>
                <a:gd name="T7" fmla="*/ 34 h 69"/>
                <a:gd name="T8" fmla="*/ 21 w 41"/>
                <a:gd name="T9" fmla="*/ 47 h 69"/>
                <a:gd name="T10" fmla="*/ 6 w 41"/>
                <a:gd name="T11" fmla="*/ 67 h 69"/>
                <a:gd name="T12" fmla="*/ 3 w 41"/>
                <a:gd name="T13" fmla="*/ 68 h 69"/>
                <a:gd name="T14" fmla="*/ 0 w 41"/>
                <a:gd name="T15" fmla="*/ 69 h 69"/>
                <a:gd name="T16" fmla="*/ 2 w 41"/>
                <a:gd name="T17" fmla="*/ 69 h 69"/>
                <a:gd name="T18" fmla="*/ 34 w 41"/>
                <a:gd name="T19" fmla="*/ 44 h 69"/>
                <a:gd name="T20" fmla="*/ 38 w 41"/>
                <a:gd name="T21" fmla="*/ 29 h 69"/>
                <a:gd name="T22" fmla="*/ 38 w 41"/>
                <a:gd name="T23" fmla="*/ 22 h 69"/>
                <a:gd name="T24" fmla="*/ 40 w 41"/>
                <a:gd name="T25" fmla="*/ 9 h 69"/>
                <a:gd name="T26" fmla="*/ 41 w 41"/>
                <a:gd name="T27" fmla="*/ 8 h 69"/>
                <a:gd name="T28" fmla="*/ 41 w 41"/>
                <a:gd name="T29" fmla="*/ 5 h 69"/>
                <a:gd name="T30" fmla="*/ 40 w 41"/>
                <a:gd name="T31" fmla="*/ 1 h 69"/>
                <a:gd name="T32" fmla="*/ 27 w 41"/>
                <a:gd name="T3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69">
                  <a:moveTo>
                    <a:pt x="27" y="1"/>
                  </a:moveTo>
                  <a:cubicBezTo>
                    <a:pt x="27" y="2"/>
                    <a:pt x="27" y="2"/>
                    <a:pt x="27" y="2"/>
                  </a:cubicBezTo>
                  <a:cubicBezTo>
                    <a:pt x="27" y="5"/>
                    <a:pt x="33" y="11"/>
                    <a:pt x="31" y="16"/>
                  </a:cubicBezTo>
                  <a:cubicBezTo>
                    <a:pt x="30" y="20"/>
                    <a:pt x="30" y="30"/>
                    <a:pt x="25" y="34"/>
                  </a:cubicBezTo>
                  <a:cubicBezTo>
                    <a:pt x="20" y="38"/>
                    <a:pt x="23" y="39"/>
                    <a:pt x="21" y="47"/>
                  </a:cubicBezTo>
                  <a:cubicBezTo>
                    <a:pt x="19" y="54"/>
                    <a:pt x="9" y="65"/>
                    <a:pt x="6" y="67"/>
                  </a:cubicBezTo>
                  <a:cubicBezTo>
                    <a:pt x="5" y="67"/>
                    <a:pt x="4" y="67"/>
                    <a:pt x="3" y="68"/>
                  </a:cubicBezTo>
                  <a:cubicBezTo>
                    <a:pt x="2" y="68"/>
                    <a:pt x="1" y="69"/>
                    <a:pt x="0" y="69"/>
                  </a:cubicBezTo>
                  <a:cubicBezTo>
                    <a:pt x="0" y="69"/>
                    <a:pt x="1" y="69"/>
                    <a:pt x="2" y="69"/>
                  </a:cubicBezTo>
                  <a:cubicBezTo>
                    <a:pt x="13" y="69"/>
                    <a:pt x="29" y="59"/>
                    <a:pt x="34" y="44"/>
                  </a:cubicBezTo>
                  <a:cubicBezTo>
                    <a:pt x="35" y="39"/>
                    <a:pt x="37" y="34"/>
                    <a:pt x="38" y="29"/>
                  </a:cubicBezTo>
                  <a:cubicBezTo>
                    <a:pt x="38" y="27"/>
                    <a:pt x="38" y="24"/>
                    <a:pt x="38" y="22"/>
                  </a:cubicBezTo>
                  <a:cubicBezTo>
                    <a:pt x="38" y="19"/>
                    <a:pt x="38" y="12"/>
                    <a:pt x="40" y="9"/>
                  </a:cubicBezTo>
                  <a:cubicBezTo>
                    <a:pt x="41" y="9"/>
                    <a:pt x="41" y="9"/>
                    <a:pt x="41" y="8"/>
                  </a:cubicBezTo>
                  <a:cubicBezTo>
                    <a:pt x="41" y="7"/>
                    <a:pt x="41" y="6"/>
                    <a:pt x="41" y="5"/>
                  </a:cubicBezTo>
                  <a:cubicBezTo>
                    <a:pt x="41" y="4"/>
                    <a:pt x="40" y="2"/>
                    <a:pt x="40" y="1"/>
                  </a:cubicBezTo>
                  <a:cubicBezTo>
                    <a:pt x="38" y="0"/>
                    <a:pt x="27" y="1"/>
                    <a:pt x="27" y="1"/>
                  </a:cubicBezTo>
                  <a:close/>
                </a:path>
              </a:pathLst>
            </a:custGeom>
            <a:solidFill>
              <a:srgbClr val="F7C7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2" name="Freeform 2349"/>
            <p:cNvSpPr>
              <a:spLocks/>
            </p:cNvSpPr>
            <p:nvPr/>
          </p:nvSpPr>
          <p:spPr bwMode="auto">
            <a:xfrm>
              <a:off x="1348349" y="2822257"/>
              <a:ext cx="251552" cy="349540"/>
            </a:xfrm>
            <a:custGeom>
              <a:avLst/>
              <a:gdLst>
                <a:gd name="T0" fmla="*/ 60 w 73"/>
                <a:gd name="T1" fmla="*/ 8 h 101"/>
                <a:gd name="T2" fmla="*/ 20 w 73"/>
                <a:gd name="T3" fmla="*/ 0 h 101"/>
                <a:gd name="T4" fmla="*/ 0 w 73"/>
                <a:gd name="T5" fmla="*/ 9 h 101"/>
                <a:gd name="T6" fmla="*/ 9 w 73"/>
                <a:gd name="T7" fmla="*/ 38 h 101"/>
                <a:gd name="T8" fmla="*/ 35 w 73"/>
                <a:gd name="T9" fmla="*/ 13 h 101"/>
                <a:gd name="T10" fmla="*/ 35 w 73"/>
                <a:gd name="T11" fmla="*/ 40 h 101"/>
                <a:gd name="T12" fmla="*/ 41 w 73"/>
                <a:gd name="T13" fmla="*/ 68 h 101"/>
                <a:gd name="T14" fmla="*/ 34 w 73"/>
                <a:gd name="T15" fmla="*/ 71 h 101"/>
                <a:gd name="T16" fmla="*/ 34 w 73"/>
                <a:gd name="T17" fmla="*/ 87 h 101"/>
                <a:gd name="T18" fmla="*/ 39 w 73"/>
                <a:gd name="T19" fmla="*/ 91 h 101"/>
                <a:gd name="T20" fmla="*/ 32 w 73"/>
                <a:gd name="T21" fmla="*/ 101 h 101"/>
                <a:gd name="T22" fmla="*/ 38 w 73"/>
                <a:gd name="T23" fmla="*/ 101 h 101"/>
                <a:gd name="T24" fmla="*/ 52 w 73"/>
                <a:gd name="T25" fmla="*/ 90 h 101"/>
                <a:gd name="T26" fmla="*/ 63 w 73"/>
                <a:gd name="T27" fmla="*/ 70 h 101"/>
                <a:gd name="T28" fmla="*/ 67 w 73"/>
                <a:gd name="T29" fmla="*/ 49 h 101"/>
                <a:gd name="T30" fmla="*/ 69 w 73"/>
                <a:gd name="T31" fmla="*/ 32 h 101"/>
                <a:gd name="T32" fmla="*/ 73 w 73"/>
                <a:gd name="T33" fmla="*/ 32 h 101"/>
                <a:gd name="T34" fmla="*/ 60 w 73"/>
                <a:gd name="T35" fmla="*/ 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101">
                  <a:moveTo>
                    <a:pt x="60" y="8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6" y="1"/>
                    <a:pt x="3" y="6"/>
                    <a:pt x="0" y="9"/>
                  </a:cubicBezTo>
                  <a:cubicBezTo>
                    <a:pt x="1" y="12"/>
                    <a:pt x="5" y="44"/>
                    <a:pt x="9" y="38"/>
                  </a:cubicBezTo>
                  <a:cubicBezTo>
                    <a:pt x="20" y="21"/>
                    <a:pt x="36" y="4"/>
                    <a:pt x="35" y="13"/>
                  </a:cubicBezTo>
                  <a:cubicBezTo>
                    <a:pt x="33" y="20"/>
                    <a:pt x="36" y="35"/>
                    <a:pt x="35" y="40"/>
                  </a:cubicBezTo>
                  <a:cubicBezTo>
                    <a:pt x="33" y="48"/>
                    <a:pt x="40" y="59"/>
                    <a:pt x="41" y="68"/>
                  </a:cubicBezTo>
                  <a:cubicBezTo>
                    <a:pt x="41" y="70"/>
                    <a:pt x="34" y="71"/>
                    <a:pt x="34" y="71"/>
                  </a:cubicBezTo>
                  <a:cubicBezTo>
                    <a:pt x="34" y="71"/>
                    <a:pt x="33" y="83"/>
                    <a:pt x="34" y="87"/>
                  </a:cubicBezTo>
                  <a:cubicBezTo>
                    <a:pt x="35" y="91"/>
                    <a:pt x="39" y="87"/>
                    <a:pt x="39" y="91"/>
                  </a:cubicBezTo>
                  <a:cubicBezTo>
                    <a:pt x="39" y="93"/>
                    <a:pt x="35" y="99"/>
                    <a:pt x="32" y="101"/>
                  </a:cubicBezTo>
                  <a:cubicBezTo>
                    <a:pt x="33" y="101"/>
                    <a:pt x="37" y="101"/>
                    <a:pt x="38" y="101"/>
                  </a:cubicBezTo>
                  <a:cubicBezTo>
                    <a:pt x="41" y="99"/>
                    <a:pt x="50" y="97"/>
                    <a:pt x="52" y="90"/>
                  </a:cubicBezTo>
                  <a:cubicBezTo>
                    <a:pt x="54" y="82"/>
                    <a:pt x="58" y="73"/>
                    <a:pt x="63" y="70"/>
                  </a:cubicBezTo>
                  <a:cubicBezTo>
                    <a:pt x="68" y="66"/>
                    <a:pt x="69" y="54"/>
                    <a:pt x="67" y="49"/>
                  </a:cubicBezTo>
                  <a:cubicBezTo>
                    <a:pt x="66" y="45"/>
                    <a:pt x="69" y="32"/>
                    <a:pt x="69" y="32"/>
                  </a:cubicBezTo>
                  <a:cubicBezTo>
                    <a:pt x="69" y="32"/>
                    <a:pt x="71" y="32"/>
                    <a:pt x="73" y="32"/>
                  </a:cubicBezTo>
                  <a:cubicBezTo>
                    <a:pt x="72" y="26"/>
                    <a:pt x="72" y="18"/>
                    <a:pt x="60" y="8"/>
                  </a:cubicBezTo>
                  <a:close/>
                </a:path>
              </a:pathLst>
            </a:custGeom>
            <a:solidFill>
              <a:srgbClr val="F7C7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3" name="Freeform 2350"/>
            <p:cNvSpPr>
              <a:spLocks/>
            </p:cNvSpPr>
            <p:nvPr/>
          </p:nvSpPr>
          <p:spPr bwMode="auto">
            <a:xfrm>
              <a:off x="1586740" y="2971435"/>
              <a:ext cx="33638" cy="55575"/>
            </a:xfrm>
            <a:custGeom>
              <a:avLst/>
              <a:gdLst>
                <a:gd name="T0" fmla="*/ 8 w 10"/>
                <a:gd name="T1" fmla="*/ 1 h 16"/>
                <a:gd name="T2" fmla="*/ 2 w 10"/>
                <a:gd name="T3" fmla="*/ 4 h 16"/>
                <a:gd name="T4" fmla="*/ 3 w 10"/>
                <a:gd name="T5" fmla="*/ 9 h 16"/>
                <a:gd name="T6" fmla="*/ 2 w 10"/>
                <a:gd name="T7" fmla="*/ 15 h 16"/>
                <a:gd name="T8" fmla="*/ 7 w 10"/>
                <a:gd name="T9" fmla="*/ 9 h 16"/>
                <a:gd name="T10" fmla="*/ 8 w 10"/>
                <a:gd name="T1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6">
                  <a:moveTo>
                    <a:pt x="8" y="1"/>
                  </a:moveTo>
                  <a:cubicBezTo>
                    <a:pt x="6" y="0"/>
                    <a:pt x="4" y="2"/>
                    <a:pt x="2" y="4"/>
                  </a:cubicBezTo>
                  <a:cubicBezTo>
                    <a:pt x="0" y="7"/>
                    <a:pt x="2" y="8"/>
                    <a:pt x="3" y="9"/>
                  </a:cubicBezTo>
                  <a:cubicBezTo>
                    <a:pt x="4" y="10"/>
                    <a:pt x="1" y="13"/>
                    <a:pt x="2" y="15"/>
                  </a:cubicBezTo>
                  <a:cubicBezTo>
                    <a:pt x="2" y="16"/>
                    <a:pt x="6" y="11"/>
                    <a:pt x="7" y="9"/>
                  </a:cubicBezTo>
                  <a:cubicBezTo>
                    <a:pt x="7" y="6"/>
                    <a:pt x="10" y="2"/>
                    <a:pt x="8" y="1"/>
                  </a:cubicBezTo>
                  <a:close/>
                </a:path>
              </a:pathLst>
            </a:custGeom>
            <a:solidFill>
              <a:srgbClr val="DEBAA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4" name="Freeform 2351"/>
            <p:cNvSpPr>
              <a:spLocks/>
            </p:cNvSpPr>
            <p:nvPr/>
          </p:nvSpPr>
          <p:spPr bwMode="auto">
            <a:xfrm>
              <a:off x="1440488" y="3057723"/>
              <a:ext cx="49725" cy="20475"/>
            </a:xfrm>
            <a:custGeom>
              <a:avLst/>
              <a:gdLst>
                <a:gd name="T0" fmla="*/ 7 w 14"/>
                <a:gd name="T1" fmla="*/ 2 h 6"/>
                <a:gd name="T2" fmla="*/ 0 w 14"/>
                <a:gd name="T3" fmla="*/ 0 h 6"/>
                <a:gd name="T4" fmla="*/ 3 w 14"/>
                <a:gd name="T5" fmla="*/ 5 h 6"/>
                <a:gd name="T6" fmla="*/ 6 w 14"/>
                <a:gd name="T7" fmla="*/ 6 h 6"/>
                <a:gd name="T8" fmla="*/ 9 w 14"/>
                <a:gd name="T9" fmla="*/ 6 h 6"/>
                <a:gd name="T10" fmla="*/ 14 w 14"/>
                <a:gd name="T11" fmla="*/ 1 h 6"/>
                <a:gd name="T12" fmla="*/ 7 w 14"/>
                <a:gd name="T13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6">
                  <a:moveTo>
                    <a:pt x="7" y="2"/>
                  </a:move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1" y="4"/>
                    <a:pt x="3" y="5"/>
                  </a:cubicBezTo>
                  <a:cubicBezTo>
                    <a:pt x="4" y="6"/>
                    <a:pt x="5" y="6"/>
                    <a:pt x="6" y="6"/>
                  </a:cubicBezTo>
                  <a:cubicBezTo>
                    <a:pt x="7" y="6"/>
                    <a:pt x="8" y="6"/>
                    <a:pt x="9" y="6"/>
                  </a:cubicBezTo>
                  <a:cubicBezTo>
                    <a:pt x="12" y="4"/>
                    <a:pt x="14" y="1"/>
                    <a:pt x="14" y="1"/>
                  </a:cubicBezTo>
                  <a:cubicBezTo>
                    <a:pt x="14" y="1"/>
                    <a:pt x="10" y="2"/>
                    <a:pt x="7" y="2"/>
                  </a:cubicBezTo>
                  <a:close/>
                </a:path>
              </a:pathLst>
            </a:custGeom>
            <a:solidFill>
              <a:srgbClr val="DEBAA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5" name="Freeform 2352"/>
            <p:cNvSpPr>
              <a:spLocks/>
            </p:cNvSpPr>
            <p:nvPr/>
          </p:nvSpPr>
          <p:spPr bwMode="auto">
            <a:xfrm>
              <a:off x="1300086" y="2961196"/>
              <a:ext cx="43875" cy="76051"/>
            </a:xfrm>
            <a:custGeom>
              <a:avLst/>
              <a:gdLst>
                <a:gd name="T0" fmla="*/ 6 w 13"/>
                <a:gd name="T1" fmla="*/ 0 h 22"/>
                <a:gd name="T2" fmla="*/ 3 w 13"/>
                <a:gd name="T3" fmla="*/ 12 h 22"/>
                <a:gd name="T4" fmla="*/ 10 w 13"/>
                <a:gd name="T5" fmla="*/ 22 h 22"/>
                <a:gd name="T6" fmla="*/ 12 w 13"/>
                <a:gd name="T7" fmla="*/ 14 h 22"/>
                <a:gd name="T8" fmla="*/ 13 w 13"/>
                <a:gd name="T9" fmla="*/ 9 h 22"/>
                <a:gd name="T10" fmla="*/ 6 w 13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2">
                  <a:moveTo>
                    <a:pt x="6" y="0"/>
                  </a:moveTo>
                  <a:cubicBezTo>
                    <a:pt x="0" y="0"/>
                    <a:pt x="2" y="6"/>
                    <a:pt x="3" y="12"/>
                  </a:cubicBezTo>
                  <a:cubicBezTo>
                    <a:pt x="5" y="17"/>
                    <a:pt x="8" y="22"/>
                    <a:pt x="10" y="22"/>
                  </a:cubicBezTo>
                  <a:cubicBezTo>
                    <a:pt x="12" y="22"/>
                    <a:pt x="12" y="18"/>
                    <a:pt x="12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6"/>
                    <a:pt x="11" y="0"/>
                    <a:pt x="6" y="0"/>
                  </a:cubicBezTo>
                  <a:close/>
                </a:path>
              </a:pathLst>
            </a:custGeom>
            <a:solidFill>
              <a:srgbClr val="FDDB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6" name="Freeform 2353"/>
            <p:cNvSpPr>
              <a:spLocks/>
            </p:cNvSpPr>
            <p:nvPr/>
          </p:nvSpPr>
          <p:spPr bwMode="auto">
            <a:xfrm>
              <a:off x="1310324" y="2968509"/>
              <a:ext cx="30713" cy="55575"/>
            </a:xfrm>
            <a:custGeom>
              <a:avLst/>
              <a:gdLst>
                <a:gd name="T0" fmla="*/ 2 w 9"/>
                <a:gd name="T1" fmla="*/ 0 h 16"/>
                <a:gd name="T2" fmla="*/ 2 w 9"/>
                <a:gd name="T3" fmla="*/ 8 h 16"/>
                <a:gd name="T4" fmla="*/ 6 w 9"/>
                <a:gd name="T5" fmla="*/ 15 h 16"/>
                <a:gd name="T6" fmla="*/ 6 w 9"/>
                <a:gd name="T7" fmla="*/ 9 h 16"/>
                <a:gd name="T8" fmla="*/ 7 w 9"/>
                <a:gd name="T9" fmla="*/ 5 h 16"/>
                <a:gd name="T10" fmla="*/ 2 w 9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6">
                  <a:moveTo>
                    <a:pt x="2" y="0"/>
                  </a:moveTo>
                  <a:cubicBezTo>
                    <a:pt x="0" y="1"/>
                    <a:pt x="2" y="6"/>
                    <a:pt x="2" y="8"/>
                  </a:cubicBezTo>
                  <a:cubicBezTo>
                    <a:pt x="2" y="11"/>
                    <a:pt x="5" y="16"/>
                    <a:pt x="6" y="15"/>
                  </a:cubicBezTo>
                  <a:cubicBezTo>
                    <a:pt x="7" y="14"/>
                    <a:pt x="5" y="10"/>
                    <a:pt x="6" y="9"/>
                  </a:cubicBezTo>
                  <a:cubicBezTo>
                    <a:pt x="7" y="8"/>
                    <a:pt x="9" y="7"/>
                    <a:pt x="7" y="5"/>
                  </a:cubicBezTo>
                  <a:cubicBezTo>
                    <a:pt x="6" y="2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E7C0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7" name="Freeform 2354"/>
            <p:cNvSpPr>
              <a:spLocks/>
            </p:cNvSpPr>
            <p:nvPr/>
          </p:nvSpPr>
          <p:spPr bwMode="auto">
            <a:xfrm>
              <a:off x="1440488" y="3037247"/>
              <a:ext cx="38025" cy="27788"/>
            </a:xfrm>
            <a:custGeom>
              <a:avLst/>
              <a:gdLst>
                <a:gd name="T0" fmla="*/ 5 w 11"/>
                <a:gd name="T1" fmla="*/ 4 h 8"/>
                <a:gd name="T2" fmla="*/ 0 w 11"/>
                <a:gd name="T3" fmla="*/ 5 h 8"/>
                <a:gd name="T4" fmla="*/ 8 w 11"/>
                <a:gd name="T5" fmla="*/ 8 h 8"/>
                <a:gd name="T6" fmla="*/ 8 w 11"/>
                <a:gd name="T7" fmla="*/ 1 h 8"/>
                <a:gd name="T8" fmla="*/ 5 w 11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5" y="4"/>
                  </a:moveTo>
                  <a:cubicBezTo>
                    <a:pt x="3" y="4"/>
                    <a:pt x="1" y="4"/>
                    <a:pt x="0" y="5"/>
                  </a:cubicBezTo>
                  <a:cubicBezTo>
                    <a:pt x="0" y="8"/>
                    <a:pt x="5" y="8"/>
                    <a:pt x="8" y="8"/>
                  </a:cubicBezTo>
                  <a:cubicBezTo>
                    <a:pt x="11" y="8"/>
                    <a:pt x="8" y="2"/>
                    <a:pt x="8" y="1"/>
                  </a:cubicBezTo>
                  <a:cubicBezTo>
                    <a:pt x="8" y="0"/>
                    <a:pt x="7" y="4"/>
                    <a:pt x="5" y="4"/>
                  </a:cubicBezTo>
                  <a:close/>
                </a:path>
              </a:pathLst>
            </a:custGeom>
            <a:solidFill>
              <a:srgbClr val="FEEE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8" name="Freeform 2355"/>
            <p:cNvSpPr>
              <a:spLocks/>
            </p:cNvSpPr>
            <p:nvPr/>
          </p:nvSpPr>
          <p:spPr bwMode="auto">
            <a:xfrm>
              <a:off x="1434638" y="3123536"/>
              <a:ext cx="58501" cy="27788"/>
            </a:xfrm>
            <a:custGeom>
              <a:avLst/>
              <a:gdLst>
                <a:gd name="T0" fmla="*/ 8 w 17"/>
                <a:gd name="T1" fmla="*/ 2 h 8"/>
                <a:gd name="T2" fmla="*/ 0 w 17"/>
                <a:gd name="T3" fmla="*/ 3 h 8"/>
                <a:gd name="T4" fmla="*/ 8 w 17"/>
                <a:gd name="T5" fmla="*/ 8 h 8"/>
                <a:gd name="T6" fmla="*/ 15 w 17"/>
                <a:gd name="T7" fmla="*/ 5 h 8"/>
                <a:gd name="T8" fmla="*/ 8 w 17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8" y="2"/>
                  </a:moveTo>
                  <a:cubicBezTo>
                    <a:pt x="6" y="3"/>
                    <a:pt x="1" y="0"/>
                    <a:pt x="0" y="3"/>
                  </a:cubicBezTo>
                  <a:cubicBezTo>
                    <a:pt x="0" y="6"/>
                    <a:pt x="3" y="8"/>
                    <a:pt x="8" y="8"/>
                  </a:cubicBezTo>
                  <a:cubicBezTo>
                    <a:pt x="11" y="8"/>
                    <a:pt x="14" y="8"/>
                    <a:pt x="15" y="5"/>
                  </a:cubicBezTo>
                  <a:cubicBezTo>
                    <a:pt x="17" y="0"/>
                    <a:pt x="10" y="1"/>
                    <a:pt x="8" y="2"/>
                  </a:cubicBezTo>
                  <a:close/>
                </a:path>
              </a:pathLst>
            </a:custGeom>
            <a:solidFill>
              <a:srgbClr val="FEEE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9" name="Freeform 2356"/>
            <p:cNvSpPr>
              <a:spLocks/>
            </p:cNvSpPr>
            <p:nvPr/>
          </p:nvSpPr>
          <p:spPr bwMode="auto">
            <a:xfrm>
              <a:off x="1424400" y="3095748"/>
              <a:ext cx="81901" cy="14625"/>
            </a:xfrm>
            <a:custGeom>
              <a:avLst/>
              <a:gdLst>
                <a:gd name="T0" fmla="*/ 14 w 24"/>
                <a:gd name="T1" fmla="*/ 1 h 4"/>
                <a:gd name="T2" fmla="*/ 11 w 24"/>
                <a:gd name="T3" fmla="*/ 2 h 4"/>
                <a:gd name="T4" fmla="*/ 9 w 24"/>
                <a:gd name="T5" fmla="*/ 1 h 4"/>
                <a:gd name="T6" fmla="*/ 0 w 24"/>
                <a:gd name="T7" fmla="*/ 1 h 4"/>
                <a:gd name="T8" fmla="*/ 11 w 24"/>
                <a:gd name="T9" fmla="*/ 4 h 4"/>
                <a:gd name="T10" fmla="*/ 24 w 24"/>
                <a:gd name="T11" fmla="*/ 2 h 4"/>
                <a:gd name="T12" fmla="*/ 14 w 24"/>
                <a:gd name="T1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14" y="1"/>
                  </a:moveTo>
                  <a:cubicBezTo>
                    <a:pt x="14" y="0"/>
                    <a:pt x="12" y="2"/>
                    <a:pt x="11" y="2"/>
                  </a:cubicBezTo>
                  <a:cubicBezTo>
                    <a:pt x="11" y="2"/>
                    <a:pt x="10" y="0"/>
                    <a:pt x="9" y="1"/>
                  </a:cubicBezTo>
                  <a:cubicBezTo>
                    <a:pt x="7" y="2"/>
                    <a:pt x="1" y="1"/>
                    <a:pt x="0" y="1"/>
                  </a:cubicBezTo>
                  <a:cubicBezTo>
                    <a:pt x="0" y="2"/>
                    <a:pt x="5" y="4"/>
                    <a:pt x="11" y="4"/>
                  </a:cubicBezTo>
                  <a:cubicBezTo>
                    <a:pt x="17" y="4"/>
                    <a:pt x="24" y="2"/>
                    <a:pt x="24" y="2"/>
                  </a:cubicBezTo>
                  <a:cubicBezTo>
                    <a:pt x="23" y="1"/>
                    <a:pt x="15" y="2"/>
                    <a:pt x="14" y="1"/>
                  </a:cubicBezTo>
                  <a:close/>
                </a:path>
              </a:pathLst>
            </a:custGeom>
            <a:solidFill>
              <a:srgbClr val="DA737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0" name="Freeform 2357"/>
            <p:cNvSpPr>
              <a:spLocks/>
            </p:cNvSpPr>
            <p:nvPr/>
          </p:nvSpPr>
          <p:spPr bwMode="auto">
            <a:xfrm>
              <a:off x="1430250" y="3105985"/>
              <a:ext cx="45338" cy="10237"/>
            </a:xfrm>
            <a:custGeom>
              <a:avLst/>
              <a:gdLst>
                <a:gd name="T0" fmla="*/ 8 w 13"/>
                <a:gd name="T1" fmla="*/ 2 h 3"/>
                <a:gd name="T2" fmla="*/ 0 w 13"/>
                <a:gd name="T3" fmla="*/ 0 h 3"/>
                <a:gd name="T4" fmla="*/ 6 w 13"/>
                <a:gd name="T5" fmla="*/ 2 h 3"/>
                <a:gd name="T6" fmla="*/ 13 w 13"/>
                <a:gd name="T7" fmla="*/ 2 h 3"/>
                <a:gd name="T8" fmla="*/ 8 w 13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">
                  <a:moveTo>
                    <a:pt x="8" y="2"/>
                  </a:moveTo>
                  <a:cubicBezTo>
                    <a:pt x="6" y="2"/>
                    <a:pt x="0" y="0"/>
                    <a:pt x="0" y="0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7" y="3"/>
                    <a:pt x="12" y="3"/>
                    <a:pt x="13" y="2"/>
                  </a:cubicBezTo>
                  <a:cubicBezTo>
                    <a:pt x="13" y="2"/>
                    <a:pt x="10" y="2"/>
                    <a:pt x="8" y="2"/>
                  </a:cubicBezTo>
                  <a:close/>
                </a:path>
              </a:pathLst>
            </a:custGeom>
            <a:solidFill>
              <a:srgbClr val="FEEE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1" name="Freeform 2358"/>
            <p:cNvSpPr>
              <a:spLocks/>
            </p:cNvSpPr>
            <p:nvPr/>
          </p:nvSpPr>
          <p:spPr bwMode="auto">
            <a:xfrm>
              <a:off x="1437563" y="289830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55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2" name="Freeform 2359"/>
            <p:cNvSpPr>
              <a:spLocks/>
            </p:cNvSpPr>
            <p:nvPr/>
          </p:nvSpPr>
          <p:spPr bwMode="auto">
            <a:xfrm>
              <a:off x="1399537" y="2981672"/>
              <a:ext cx="17550" cy="17550"/>
            </a:xfrm>
            <a:custGeom>
              <a:avLst/>
              <a:gdLst>
                <a:gd name="T0" fmla="*/ 2 w 5"/>
                <a:gd name="T1" fmla="*/ 1 h 5"/>
                <a:gd name="T2" fmla="*/ 0 w 5"/>
                <a:gd name="T3" fmla="*/ 3 h 5"/>
                <a:gd name="T4" fmla="*/ 2 w 5"/>
                <a:gd name="T5" fmla="*/ 5 h 5"/>
                <a:gd name="T6" fmla="*/ 5 w 5"/>
                <a:gd name="T7" fmla="*/ 3 h 5"/>
                <a:gd name="T8" fmla="*/ 2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2" y="1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" y="5"/>
                    <a:pt x="5" y="4"/>
                    <a:pt x="5" y="3"/>
                  </a:cubicBezTo>
                  <a:cubicBezTo>
                    <a:pt x="5" y="2"/>
                    <a:pt x="4" y="1"/>
                    <a:pt x="2" y="1"/>
                  </a:cubicBezTo>
                  <a:close/>
                </a:path>
              </a:pathLst>
            </a:custGeom>
            <a:solidFill>
              <a:srgbClr val="534F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3" name="Freeform 2360"/>
            <p:cNvSpPr>
              <a:spLocks/>
            </p:cNvSpPr>
            <p:nvPr/>
          </p:nvSpPr>
          <p:spPr bwMode="auto">
            <a:xfrm>
              <a:off x="1368825" y="2981672"/>
              <a:ext cx="68738" cy="14625"/>
            </a:xfrm>
            <a:custGeom>
              <a:avLst/>
              <a:gdLst>
                <a:gd name="T0" fmla="*/ 20 w 20"/>
                <a:gd name="T1" fmla="*/ 4 h 4"/>
                <a:gd name="T2" fmla="*/ 18 w 20"/>
                <a:gd name="T3" fmla="*/ 2 h 4"/>
                <a:gd name="T4" fmla="*/ 17 w 20"/>
                <a:gd name="T5" fmla="*/ 1 h 4"/>
                <a:gd name="T6" fmla="*/ 15 w 20"/>
                <a:gd name="T7" fmla="*/ 0 h 4"/>
                <a:gd name="T8" fmla="*/ 13 w 20"/>
                <a:gd name="T9" fmla="*/ 0 h 4"/>
                <a:gd name="T10" fmla="*/ 12 w 20"/>
                <a:gd name="T11" fmla="*/ 0 h 4"/>
                <a:gd name="T12" fmla="*/ 11 w 20"/>
                <a:gd name="T13" fmla="*/ 0 h 4"/>
                <a:gd name="T14" fmla="*/ 10 w 20"/>
                <a:gd name="T15" fmla="*/ 0 h 4"/>
                <a:gd name="T16" fmla="*/ 8 w 20"/>
                <a:gd name="T17" fmla="*/ 1 h 4"/>
                <a:gd name="T18" fmla="*/ 7 w 20"/>
                <a:gd name="T19" fmla="*/ 1 h 4"/>
                <a:gd name="T20" fmla="*/ 6 w 20"/>
                <a:gd name="T21" fmla="*/ 1 h 4"/>
                <a:gd name="T22" fmla="*/ 4 w 20"/>
                <a:gd name="T23" fmla="*/ 1 h 4"/>
                <a:gd name="T24" fmla="*/ 3 w 20"/>
                <a:gd name="T25" fmla="*/ 2 h 4"/>
                <a:gd name="T26" fmla="*/ 2 w 20"/>
                <a:gd name="T27" fmla="*/ 3 h 4"/>
                <a:gd name="T28" fmla="*/ 1 w 20"/>
                <a:gd name="T29" fmla="*/ 3 h 4"/>
                <a:gd name="T30" fmla="*/ 0 w 20"/>
                <a:gd name="T31" fmla="*/ 4 h 4"/>
                <a:gd name="T32" fmla="*/ 0 w 20"/>
                <a:gd name="T33" fmla="*/ 4 h 4"/>
                <a:gd name="T34" fmla="*/ 1 w 20"/>
                <a:gd name="T35" fmla="*/ 4 h 4"/>
                <a:gd name="T36" fmla="*/ 2 w 20"/>
                <a:gd name="T37" fmla="*/ 3 h 4"/>
                <a:gd name="T38" fmla="*/ 3 w 20"/>
                <a:gd name="T39" fmla="*/ 3 h 4"/>
                <a:gd name="T40" fmla="*/ 5 w 20"/>
                <a:gd name="T41" fmla="*/ 2 h 4"/>
                <a:gd name="T42" fmla="*/ 7 w 20"/>
                <a:gd name="T43" fmla="*/ 2 h 4"/>
                <a:gd name="T44" fmla="*/ 8 w 20"/>
                <a:gd name="T45" fmla="*/ 1 h 4"/>
                <a:gd name="T46" fmla="*/ 10 w 20"/>
                <a:gd name="T47" fmla="*/ 1 h 4"/>
                <a:gd name="T48" fmla="*/ 12 w 20"/>
                <a:gd name="T49" fmla="*/ 1 h 4"/>
                <a:gd name="T50" fmla="*/ 13 w 20"/>
                <a:gd name="T51" fmla="*/ 1 h 4"/>
                <a:gd name="T52" fmla="*/ 14 w 20"/>
                <a:gd name="T53" fmla="*/ 1 h 4"/>
                <a:gd name="T54" fmla="*/ 16 w 20"/>
                <a:gd name="T55" fmla="*/ 2 h 4"/>
                <a:gd name="T56" fmla="*/ 18 w 20"/>
                <a:gd name="T57" fmla="*/ 2 h 4"/>
                <a:gd name="T58" fmla="*/ 19 w 20"/>
                <a:gd name="T59" fmla="*/ 4 h 4"/>
                <a:gd name="T60" fmla="*/ 20 w 20"/>
                <a:gd name="T61" fmla="*/ 4 h 4"/>
                <a:gd name="T62" fmla="*/ 20 w 20"/>
                <a:gd name="T63" fmla="*/ 4 h 4"/>
                <a:gd name="T64" fmla="*/ 20 w 20"/>
                <a:gd name="T65" fmla="*/ 4 h 4"/>
                <a:gd name="T66" fmla="*/ 20 w 20"/>
                <a:gd name="T6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" h="4">
                  <a:moveTo>
                    <a:pt x="20" y="4"/>
                  </a:moveTo>
                  <a:cubicBezTo>
                    <a:pt x="19" y="3"/>
                    <a:pt x="19" y="2"/>
                    <a:pt x="18" y="2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4" y="3"/>
                    <a:pt x="5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5" y="1"/>
                    <a:pt x="16" y="2"/>
                    <a:pt x="16" y="2"/>
                  </a:cubicBezTo>
                  <a:cubicBezTo>
                    <a:pt x="17" y="2"/>
                    <a:pt x="17" y="2"/>
                    <a:pt x="18" y="2"/>
                  </a:cubicBezTo>
                  <a:cubicBezTo>
                    <a:pt x="18" y="3"/>
                    <a:pt x="19" y="3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lose/>
                </a:path>
              </a:pathLst>
            </a:custGeom>
            <a:solidFill>
              <a:srgbClr val="534F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4" name="Freeform 2361"/>
            <p:cNvSpPr>
              <a:spLocks/>
            </p:cNvSpPr>
            <p:nvPr/>
          </p:nvSpPr>
          <p:spPr bwMode="auto">
            <a:xfrm>
              <a:off x="1513613" y="2986059"/>
              <a:ext cx="17550" cy="16087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2 h 5"/>
                <a:gd name="T4" fmla="*/ 2 w 5"/>
                <a:gd name="T5" fmla="*/ 5 h 5"/>
                <a:gd name="T6" fmla="*/ 5 w 5"/>
                <a:gd name="T7" fmla="*/ 2 h 5"/>
                <a:gd name="T8" fmla="*/ 2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" y="5"/>
                    <a:pt x="5" y="3"/>
                    <a:pt x="5" y="2"/>
                  </a:cubicBezTo>
                  <a:cubicBezTo>
                    <a:pt x="5" y="1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534F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5" name="Freeform 2362"/>
            <p:cNvSpPr>
              <a:spLocks/>
            </p:cNvSpPr>
            <p:nvPr/>
          </p:nvSpPr>
          <p:spPr bwMode="auto">
            <a:xfrm>
              <a:off x="1485826" y="2981672"/>
              <a:ext cx="76051" cy="17550"/>
            </a:xfrm>
            <a:custGeom>
              <a:avLst/>
              <a:gdLst>
                <a:gd name="T0" fmla="*/ 20 w 22"/>
                <a:gd name="T1" fmla="*/ 3 h 5"/>
                <a:gd name="T2" fmla="*/ 19 w 22"/>
                <a:gd name="T3" fmla="*/ 2 h 5"/>
                <a:gd name="T4" fmla="*/ 17 w 22"/>
                <a:gd name="T5" fmla="*/ 2 h 5"/>
                <a:gd name="T6" fmla="*/ 15 w 22"/>
                <a:gd name="T7" fmla="*/ 2 h 5"/>
                <a:gd name="T8" fmla="*/ 14 w 22"/>
                <a:gd name="T9" fmla="*/ 1 h 5"/>
                <a:gd name="T10" fmla="*/ 13 w 22"/>
                <a:gd name="T11" fmla="*/ 1 h 5"/>
                <a:gd name="T12" fmla="*/ 11 w 22"/>
                <a:gd name="T13" fmla="*/ 1 h 5"/>
                <a:gd name="T14" fmla="*/ 10 w 22"/>
                <a:gd name="T15" fmla="*/ 1 h 5"/>
                <a:gd name="T16" fmla="*/ 9 w 22"/>
                <a:gd name="T17" fmla="*/ 1 h 5"/>
                <a:gd name="T18" fmla="*/ 9 w 22"/>
                <a:gd name="T19" fmla="*/ 0 h 5"/>
                <a:gd name="T20" fmla="*/ 7 w 22"/>
                <a:gd name="T21" fmla="*/ 1 h 5"/>
                <a:gd name="T22" fmla="*/ 5 w 22"/>
                <a:gd name="T23" fmla="*/ 1 h 5"/>
                <a:gd name="T24" fmla="*/ 3 w 22"/>
                <a:gd name="T25" fmla="*/ 2 h 5"/>
                <a:gd name="T26" fmla="*/ 2 w 22"/>
                <a:gd name="T27" fmla="*/ 4 h 5"/>
                <a:gd name="T28" fmla="*/ 1 w 22"/>
                <a:gd name="T29" fmla="*/ 5 h 5"/>
                <a:gd name="T30" fmla="*/ 0 w 22"/>
                <a:gd name="T31" fmla="*/ 5 h 5"/>
                <a:gd name="T32" fmla="*/ 0 w 22"/>
                <a:gd name="T33" fmla="*/ 5 h 5"/>
                <a:gd name="T34" fmla="*/ 1 w 22"/>
                <a:gd name="T35" fmla="*/ 5 h 5"/>
                <a:gd name="T36" fmla="*/ 2 w 22"/>
                <a:gd name="T37" fmla="*/ 4 h 5"/>
                <a:gd name="T38" fmla="*/ 4 w 22"/>
                <a:gd name="T39" fmla="*/ 3 h 5"/>
                <a:gd name="T40" fmla="*/ 5 w 22"/>
                <a:gd name="T41" fmla="*/ 2 h 5"/>
                <a:gd name="T42" fmla="*/ 7 w 22"/>
                <a:gd name="T43" fmla="*/ 2 h 5"/>
                <a:gd name="T44" fmla="*/ 9 w 22"/>
                <a:gd name="T45" fmla="*/ 1 h 5"/>
                <a:gd name="T46" fmla="*/ 10 w 22"/>
                <a:gd name="T47" fmla="*/ 1 h 5"/>
                <a:gd name="T48" fmla="*/ 11 w 22"/>
                <a:gd name="T49" fmla="*/ 1 h 5"/>
                <a:gd name="T50" fmla="*/ 13 w 22"/>
                <a:gd name="T51" fmla="*/ 2 h 5"/>
                <a:gd name="T52" fmla="*/ 15 w 22"/>
                <a:gd name="T53" fmla="*/ 2 h 5"/>
                <a:gd name="T54" fmla="*/ 17 w 22"/>
                <a:gd name="T55" fmla="*/ 3 h 5"/>
                <a:gd name="T56" fmla="*/ 18 w 22"/>
                <a:gd name="T57" fmla="*/ 3 h 5"/>
                <a:gd name="T58" fmla="*/ 20 w 22"/>
                <a:gd name="T59" fmla="*/ 4 h 5"/>
                <a:gd name="T60" fmla="*/ 21 w 22"/>
                <a:gd name="T61" fmla="*/ 4 h 5"/>
                <a:gd name="T62" fmla="*/ 22 w 22"/>
                <a:gd name="T63" fmla="*/ 4 h 5"/>
                <a:gd name="T64" fmla="*/ 22 w 22"/>
                <a:gd name="T65" fmla="*/ 4 h 5"/>
                <a:gd name="T66" fmla="*/ 21 w 22"/>
                <a:gd name="T67" fmla="*/ 4 h 5"/>
                <a:gd name="T68" fmla="*/ 20 w 22"/>
                <a:gd name="T6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" h="5">
                  <a:moveTo>
                    <a:pt x="20" y="3"/>
                  </a:moveTo>
                  <a:cubicBezTo>
                    <a:pt x="20" y="3"/>
                    <a:pt x="19" y="3"/>
                    <a:pt x="19" y="2"/>
                  </a:cubicBezTo>
                  <a:cubicBezTo>
                    <a:pt x="18" y="2"/>
                    <a:pt x="18" y="2"/>
                    <a:pt x="17" y="2"/>
                  </a:cubicBezTo>
                  <a:cubicBezTo>
                    <a:pt x="16" y="2"/>
                    <a:pt x="16" y="2"/>
                    <a:pt x="15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4" y="1"/>
                    <a:pt x="4" y="2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3"/>
                    <a:pt x="4" y="3"/>
                  </a:cubicBezTo>
                  <a:cubicBezTo>
                    <a:pt x="4" y="3"/>
                    <a:pt x="5" y="2"/>
                    <a:pt x="5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8" y="2"/>
                    <a:pt x="8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3" y="2"/>
                  </a:cubicBezTo>
                  <a:cubicBezTo>
                    <a:pt x="14" y="2"/>
                    <a:pt x="14" y="2"/>
                    <a:pt x="15" y="2"/>
                  </a:cubicBezTo>
                  <a:cubicBezTo>
                    <a:pt x="16" y="2"/>
                    <a:pt x="16" y="3"/>
                    <a:pt x="17" y="3"/>
                  </a:cubicBezTo>
                  <a:cubicBezTo>
                    <a:pt x="17" y="3"/>
                    <a:pt x="18" y="3"/>
                    <a:pt x="18" y="3"/>
                  </a:cubicBezTo>
                  <a:cubicBezTo>
                    <a:pt x="19" y="3"/>
                    <a:pt x="19" y="4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0" y="3"/>
                    <a:pt x="20" y="3"/>
                  </a:cubicBezTo>
                  <a:close/>
                </a:path>
              </a:pathLst>
            </a:custGeom>
            <a:solidFill>
              <a:srgbClr val="534F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6" name="Freeform 2363"/>
            <p:cNvSpPr>
              <a:spLocks/>
            </p:cNvSpPr>
            <p:nvPr/>
          </p:nvSpPr>
          <p:spPr bwMode="auto">
            <a:xfrm>
              <a:off x="1452188" y="3171799"/>
              <a:ext cx="38025" cy="27788"/>
            </a:xfrm>
            <a:custGeom>
              <a:avLst/>
              <a:gdLst>
                <a:gd name="T0" fmla="*/ 6 w 11"/>
                <a:gd name="T1" fmla="*/ 4 h 8"/>
                <a:gd name="T2" fmla="*/ 0 w 11"/>
                <a:gd name="T3" fmla="*/ 4 h 8"/>
                <a:gd name="T4" fmla="*/ 6 w 11"/>
                <a:gd name="T5" fmla="*/ 7 h 8"/>
                <a:gd name="T6" fmla="*/ 9 w 11"/>
                <a:gd name="T7" fmla="*/ 2 h 8"/>
                <a:gd name="T8" fmla="*/ 6 w 11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6" y="4"/>
                  </a:moveTo>
                  <a:cubicBezTo>
                    <a:pt x="4" y="6"/>
                    <a:pt x="0" y="3"/>
                    <a:pt x="0" y="4"/>
                  </a:cubicBezTo>
                  <a:cubicBezTo>
                    <a:pt x="0" y="5"/>
                    <a:pt x="3" y="8"/>
                    <a:pt x="6" y="7"/>
                  </a:cubicBezTo>
                  <a:cubicBezTo>
                    <a:pt x="9" y="7"/>
                    <a:pt x="11" y="3"/>
                    <a:pt x="9" y="2"/>
                  </a:cubicBezTo>
                  <a:cubicBezTo>
                    <a:pt x="8" y="0"/>
                    <a:pt x="7" y="2"/>
                    <a:pt x="6" y="4"/>
                  </a:cubicBezTo>
                  <a:close/>
                </a:path>
              </a:pathLst>
            </a:custGeom>
            <a:solidFill>
              <a:srgbClr val="E2C0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7" name="Freeform 2364"/>
            <p:cNvSpPr>
              <a:spLocks/>
            </p:cNvSpPr>
            <p:nvPr/>
          </p:nvSpPr>
          <p:spPr bwMode="auto">
            <a:xfrm>
              <a:off x="1343962" y="3192274"/>
              <a:ext cx="124313" cy="321753"/>
            </a:xfrm>
            <a:custGeom>
              <a:avLst/>
              <a:gdLst>
                <a:gd name="T0" fmla="*/ 24 w 85"/>
                <a:gd name="T1" fmla="*/ 0 h 220"/>
                <a:gd name="T2" fmla="*/ 14 w 85"/>
                <a:gd name="T3" fmla="*/ 0 h 220"/>
                <a:gd name="T4" fmla="*/ 0 w 85"/>
                <a:gd name="T5" fmla="*/ 71 h 220"/>
                <a:gd name="T6" fmla="*/ 24 w 85"/>
                <a:gd name="T7" fmla="*/ 71 h 220"/>
                <a:gd name="T8" fmla="*/ 12 w 85"/>
                <a:gd name="T9" fmla="*/ 102 h 220"/>
                <a:gd name="T10" fmla="*/ 85 w 85"/>
                <a:gd name="T11" fmla="*/ 220 h 220"/>
                <a:gd name="T12" fmla="*/ 64 w 85"/>
                <a:gd name="T13" fmla="*/ 123 h 220"/>
                <a:gd name="T14" fmla="*/ 24 w 85"/>
                <a:gd name="T1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220">
                  <a:moveTo>
                    <a:pt x="24" y="0"/>
                  </a:moveTo>
                  <a:lnTo>
                    <a:pt x="14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12" y="102"/>
                  </a:lnTo>
                  <a:lnTo>
                    <a:pt x="85" y="220"/>
                  </a:lnTo>
                  <a:lnTo>
                    <a:pt x="64" y="12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8" name="Freeform 2365"/>
            <p:cNvSpPr>
              <a:spLocks/>
            </p:cNvSpPr>
            <p:nvPr/>
          </p:nvSpPr>
          <p:spPr bwMode="auto">
            <a:xfrm>
              <a:off x="1468275" y="3186424"/>
              <a:ext cx="111151" cy="327603"/>
            </a:xfrm>
            <a:custGeom>
              <a:avLst/>
              <a:gdLst>
                <a:gd name="T0" fmla="*/ 64 w 76"/>
                <a:gd name="T1" fmla="*/ 4 h 224"/>
                <a:gd name="T2" fmla="*/ 59 w 76"/>
                <a:gd name="T3" fmla="*/ 0 h 224"/>
                <a:gd name="T4" fmla="*/ 22 w 76"/>
                <a:gd name="T5" fmla="*/ 127 h 224"/>
                <a:gd name="T6" fmla="*/ 0 w 76"/>
                <a:gd name="T7" fmla="*/ 224 h 224"/>
                <a:gd name="T8" fmla="*/ 64 w 76"/>
                <a:gd name="T9" fmla="*/ 108 h 224"/>
                <a:gd name="T10" fmla="*/ 55 w 76"/>
                <a:gd name="T11" fmla="*/ 78 h 224"/>
                <a:gd name="T12" fmla="*/ 76 w 76"/>
                <a:gd name="T13" fmla="*/ 78 h 224"/>
                <a:gd name="T14" fmla="*/ 64 w 76"/>
                <a:gd name="T15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224">
                  <a:moveTo>
                    <a:pt x="64" y="4"/>
                  </a:moveTo>
                  <a:lnTo>
                    <a:pt x="59" y="0"/>
                  </a:lnTo>
                  <a:lnTo>
                    <a:pt x="22" y="127"/>
                  </a:lnTo>
                  <a:lnTo>
                    <a:pt x="0" y="224"/>
                  </a:lnTo>
                  <a:lnTo>
                    <a:pt x="64" y="108"/>
                  </a:lnTo>
                  <a:lnTo>
                    <a:pt x="55" y="78"/>
                  </a:lnTo>
                  <a:lnTo>
                    <a:pt x="76" y="78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9" name="Freeform 2366"/>
            <p:cNvSpPr>
              <a:spLocks/>
            </p:cNvSpPr>
            <p:nvPr/>
          </p:nvSpPr>
          <p:spPr bwMode="auto">
            <a:xfrm>
              <a:off x="1399537" y="3252237"/>
              <a:ext cx="58501" cy="30713"/>
            </a:xfrm>
            <a:custGeom>
              <a:avLst/>
              <a:gdLst>
                <a:gd name="T0" fmla="*/ 16 w 17"/>
                <a:gd name="T1" fmla="*/ 9 h 9"/>
                <a:gd name="T2" fmla="*/ 17 w 17"/>
                <a:gd name="T3" fmla="*/ 6 h 9"/>
                <a:gd name="T4" fmla="*/ 0 w 17"/>
                <a:gd name="T5" fmla="*/ 0 h 9"/>
                <a:gd name="T6" fmla="*/ 16 w 17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9">
                  <a:moveTo>
                    <a:pt x="16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9" y="5"/>
                    <a:pt x="0" y="0"/>
                    <a:pt x="0" y="0"/>
                  </a:cubicBezTo>
                  <a:lnTo>
                    <a:pt x="16" y="9"/>
                  </a:lnTo>
                  <a:close/>
                </a:path>
              </a:pathLst>
            </a:custGeom>
            <a:solidFill>
              <a:srgbClr val="5897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0" name="Freeform 2367"/>
            <p:cNvSpPr>
              <a:spLocks/>
            </p:cNvSpPr>
            <p:nvPr/>
          </p:nvSpPr>
          <p:spPr bwMode="auto">
            <a:xfrm>
              <a:off x="1478514" y="3255162"/>
              <a:ext cx="55575" cy="30713"/>
            </a:xfrm>
            <a:custGeom>
              <a:avLst/>
              <a:gdLst>
                <a:gd name="T0" fmla="*/ 0 w 16"/>
                <a:gd name="T1" fmla="*/ 9 h 9"/>
                <a:gd name="T2" fmla="*/ 16 w 16"/>
                <a:gd name="T3" fmla="*/ 0 h 9"/>
                <a:gd name="T4" fmla="*/ 0 w 16"/>
                <a:gd name="T5" fmla="*/ 5 h 9"/>
                <a:gd name="T6" fmla="*/ 0 w 16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7" y="4"/>
                    <a:pt x="0" y="5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5897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1" name="Freeform 2368"/>
            <p:cNvSpPr>
              <a:spLocks/>
            </p:cNvSpPr>
            <p:nvPr/>
          </p:nvSpPr>
          <p:spPr bwMode="auto">
            <a:xfrm>
              <a:off x="1458038" y="3272712"/>
              <a:ext cx="20475" cy="7313"/>
            </a:xfrm>
            <a:custGeom>
              <a:avLst/>
              <a:gdLst>
                <a:gd name="T0" fmla="*/ 2 w 6"/>
                <a:gd name="T1" fmla="*/ 1 h 2"/>
                <a:gd name="T2" fmla="*/ 0 w 6"/>
                <a:gd name="T3" fmla="*/ 0 h 2"/>
                <a:gd name="T4" fmla="*/ 3 w 6"/>
                <a:gd name="T5" fmla="*/ 2 h 2"/>
                <a:gd name="T6" fmla="*/ 6 w 6"/>
                <a:gd name="T7" fmla="*/ 0 h 2"/>
                <a:gd name="T8" fmla="*/ 2 w 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2" y="1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0" y="0"/>
                    <a:pt x="2" y="1"/>
                    <a:pt x="3" y="2"/>
                  </a:cubicBezTo>
                  <a:cubicBezTo>
                    <a:pt x="4" y="2"/>
                    <a:pt x="6" y="0"/>
                    <a:pt x="6" y="0"/>
                  </a:cubicBezTo>
                  <a:cubicBezTo>
                    <a:pt x="6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3F708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2" name="Freeform 2369"/>
            <p:cNvSpPr>
              <a:spLocks/>
            </p:cNvSpPr>
            <p:nvPr/>
          </p:nvSpPr>
          <p:spPr bwMode="auto">
            <a:xfrm>
              <a:off x="1437563" y="3359000"/>
              <a:ext cx="62888" cy="155026"/>
            </a:xfrm>
            <a:custGeom>
              <a:avLst/>
              <a:gdLst>
                <a:gd name="T0" fmla="*/ 21 w 43"/>
                <a:gd name="T1" fmla="*/ 85 h 106"/>
                <a:gd name="T2" fmla="*/ 0 w 43"/>
                <a:gd name="T3" fmla="*/ 7 h 106"/>
                <a:gd name="T4" fmla="*/ 0 w 43"/>
                <a:gd name="T5" fmla="*/ 9 h 106"/>
                <a:gd name="T6" fmla="*/ 21 w 43"/>
                <a:gd name="T7" fmla="*/ 106 h 106"/>
                <a:gd name="T8" fmla="*/ 43 w 43"/>
                <a:gd name="T9" fmla="*/ 9 h 106"/>
                <a:gd name="T10" fmla="*/ 40 w 43"/>
                <a:gd name="T11" fmla="*/ 0 h 106"/>
                <a:gd name="T12" fmla="*/ 21 w 43"/>
                <a:gd name="T13" fmla="*/ 8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06">
                  <a:moveTo>
                    <a:pt x="21" y="85"/>
                  </a:moveTo>
                  <a:lnTo>
                    <a:pt x="0" y="7"/>
                  </a:lnTo>
                  <a:lnTo>
                    <a:pt x="0" y="9"/>
                  </a:lnTo>
                  <a:lnTo>
                    <a:pt x="21" y="106"/>
                  </a:lnTo>
                  <a:lnTo>
                    <a:pt x="43" y="9"/>
                  </a:lnTo>
                  <a:lnTo>
                    <a:pt x="40" y="0"/>
                  </a:lnTo>
                  <a:lnTo>
                    <a:pt x="21" y="85"/>
                  </a:lnTo>
                  <a:close/>
                </a:path>
              </a:pathLst>
            </a:custGeom>
            <a:solidFill>
              <a:srgbClr val="3F708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3" name="Freeform 2370"/>
            <p:cNvSpPr>
              <a:spLocks/>
            </p:cNvSpPr>
            <p:nvPr/>
          </p:nvSpPr>
          <p:spPr bwMode="auto">
            <a:xfrm>
              <a:off x="1379063" y="3186424"/>
              <a:ext cx="58501" cy="185740"/>
            </a:xfrm>
            <a:custGeom>
              <a:avLst/>
              <a:gdLst>
                <a:gd name="T0" fmla="*/ 4 w 17"/>
                <a:gd name="T1" fmla="*/ 2 h 54"/>
                <a:gd name="T2" fmla="*/ 3 w 17"/>
                <a:gd name="T3" fmla="*/ 0 h 54"/>
                <a:gd name="T4" fmla="*/ 0 w 17"/>
                <a:gd name="T5" fmla="*/ 2 h 54"/>
                <a:gd name="T6" fmla="*/ 17 w 17"/>
                <a:gd name="T7" fmla="*/ 54 h 54"/>
                <a:gd name="T8" fmla="*/ 17 w 17"/>
                <a:gd name="T9" fmla="*/ 52 h 54"/>
                <a:gd name="T10" fmla="*/ 7 w 17"/>
                <a:gd name="T11" fmla="*/ 19 h 54"/>
                <a:gd name="T12" fmla="*/ 4 w 17"/>
                <a:gd name="T13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4">
                  <a:moveTo>
                    <a:pt x="4" y="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0" y="27"/>
                    <a:pt x="7" y="19"/>
                  </a:cubicBezTo>
                  <a:cubicBezTo>
                    <a:pt x="3" y="11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4" name="Freeform 2371"/>
            <p:cNvSpPr>
              <a:spLocks/>
            </p:cNvSpPr>
            <p:nvPr/>
          </p:nvSpPr>
          <p:spPr bwMode="auto">
            <a:xfrm>
              <a:off x="1496063" y="3186424"/>
              <a:ext cx="58501" cy="185740"/>
            </a:xfrm>
            <a:custGeom>
              <a:avLst/>
              <a:gdLst>
                <a:gd name="T0" fmla="*/ 13 w 17"/>
                <a:gd name="T1" fmla="*/ 0 h 54"/>
                <a:gd name="T2" fmla="*/ 10 w 17"/>
                <a:gd name="T3" fmla="*/ 18 h 54"/>
                <a:gd name="T4" fmla="*/ 0 w 17"/>
                <a:gd name="T5" fmla="*/ 50 h 54"/>
                <a:gd name="T6" fmla="*/ 1 w 17"/>
                <a:gd name="T7" fmla="*/ 54 h 54"/>
                <a:gd name="T8" fmla="*/ 17 w 17"/>
                <a:gd name="T9" fmla="*/ 0 h 54"/>
                <a:gd name="T10" fmla="*/ 13 w 17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54">
                  <a:moveTo>
                    <a:pt x="13" y="0"/>
                  </a:moveTo>
                  <a:cubicBezTo>
                    <a:pt x="13" y="0"/>
                    <a:pt x="13" y="10"/>
                    <a:pt x="10" y="18"/>
                  </a:cubicBezTo>
                  <a:cubicBezTo>
                    <a:pt x="7" y="26"/>
                    <a:pt x="0" y="50"/>
                    <a:pt x="0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5" name="Freeform 2372"/>
            <p:cNvSpPr>
              <a:spLocks/>
            </p:cNvSpPr>
            <p:nvPr/>
          </p:nvSpPr>
          <p:spPr bwMode="auto">
            <a:xfrm>
              <a:off x="1468275" y="3199587"/>
              <a:ext cx="118463" cy="314441"/>
            </a:xfrm>
            <a:custGeom>
              <a:avLst/>
              <a:gdLst>
                <a:gd name="T0" fmla="*/ 67 w 81"/>
                <a:gd name="T1" fmla="*/ 0 h 215"/>
                <a:gd name="T2" fmla="*/ 64 w 81"/>
                <a:gd name="T3" fmla="*/ 0 h 215"/>
                <a:gd name="T4" fmla="*/ 76 w 81"/>
                <a:gd name="T5" fmla="*/ 71 h 215"/>
                <a:gd name="T6" fmla="*/ 55 w 81"/>
                <a:gd name="T7" fmla="*/ 71 h 215"/>
                <a:gd name="T8" fmla="*/ 64 w 81"/>
                <a:gd name="T9" fmla="*/ 99 h 215"/>
                <a:gd name="T10" fmla="*/ 0 w 81"/>
                <a:gd name="T11" fmla="*/ 215 h 215"/>
                <a:gd name="T12" fmla="*/ 71 w 81"/>
                <a:gd name="T13" fmla="*/ 104 h 215"/>
                <a:gd name="T14" fmla="*/ 59 w 81"/>
                <a:gd name="T15" fmla="*/ 73 h 215"/>
                <a:gd name="T16" fmla="*/ 81 w 81"/>
                <a:gd name="T17" fmla="*/ 76 h 215"/>
                <a:gd name="T18" fmla="*/ 67 w 81"/>
                <a:gd name="T1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215">
                  <a:moveTo>
                    <a:pt x="67" y="0"/>
                  </a:moveTo>
                  <a:lnTo>
                    <a:pt x="64" y="0"/>
                  </a:lnTo>
                  <a:lnTo>
                    <a:pt x="76" y="71"/>
                  </a:lnTo>
                  <a:lnTo>
                    <a:pt x="55" y="71"/>
                  </a:lnTo>
                  <a:lnTo>
                    <a:pt x="64" y="99"/>
                  </a:lnTo>
                  <a:lnTo>
                    <a:pt x="0" y="215"/>
                  </a:lnTo>
                  <a:lnTo>
                    <a:pt x="71" y="104"/>
                  </a:lnTo>
                  <a:lnTo>
                    <a:pt x="59" y="73"/>
                  </a:lnTo>
                  <a:lnTo>
                    <a:pt x="81" y="76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C4C4C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6" name="Freeform 2373"/>
            <p:cNvSpPr>
              <a:spLocks/>
            </p:cNvSpPr>
            <p:nvPr/>
          </p:nvSpPr>
          <p:spPr bwMode="auto">
            <a:xfrm>
              <a:off x="1338112" y="3192274"/>
              <a:ext cx="130163" cy="321753"/>
            </a:xfrm>
            <a:custGeom>
              <a:avLst/>
              <a:gdLst>
                <a:gd name="T0" fmla="*/ 28 w 89"/>
                <a:gd name="T1" fmla="*/ 71 h 220"/>
                <a:gd name="T2" fmla="*/ 4 w 89"/>
                <a:gd name="T3" fmla="*/ 71 h 220"/>
                <a:gd name="T4" fmla="*/ 18 w 89"/>
                <a:gd name="T5" fmla="*/ 0 h 220"/>
                <a:gd name="T6" fmla="*/ 16 w 89"/>
                <a:gd name="T7" fmla="*/ 0 h 220"/>
                <a:gd name="T8" fmla="*/ 0 w 89"/>
                <a:gd name="T9" fmla="*/ 76 h 220"/>
                <a:gd name="T10" fmla="*/ 26 w 89"/>
                <a:gd name="T11" fmla="*/ 74 h 220"/>
                <a:gd name="T12" fmla="*/ 14 w 89"/>
                <a:gd name="T13" fmla="*/ 102 h 220"/>
                <a:gd name="T14" fmla="*/ 89 w 89"/>
                <a:gd name="T15" fmla="*/ 220 h 220"/>
                <a:gd name="T16" fmla="*/ 16 w 89"/>
                <a:gd name="T17" fmla="*/ 102 h 220"/>
                <a:gd name="T18" fmla="*/ 28 w 89"/>
                <a:gd name="T19" fmla="*/ 7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220">
                  <a:moveTo>
                    <a:pt x="28" y="71"/>
                  </a:moveTo>
                  <a:lnTo>
                    <a:pt x="4" y="7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0" y="76"/>
                  </a:lnTo>
                  <a:lnTo>
                    <a:pt x="26" y="74"/>
                  </a:lnTo>
                  <a:lnTo>
                    <a:pt x="14" y="102"/>
                  </a:lnTo>
                  <a:lnTo>
                    <a:pt x="89" y="220"/>
                  </a:lnTo>
                  <a:lnTo>
                    <a:pt x="16" y="102"/>
                  </a:lnTo>
                  <a:lnTo>
                    <a:pt x="28" y="71"/>
                  </a:lnTo>
                  <a:close/>
                </a:path>
              </a:pathLst>
            </a:custGeom>
            <a:solidFill>
              <a:srgbClr val="C4C4C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7" name="Freeform 2374"/>
            <p:cNvSpPr>
              <a:spLocks/>
            </p:cNvSpPr>
            <p:nvPr/>
          </p:nvSpPr>
          <p:spPr bwMode="auto">
            <a:xfrm>
              <a:off x="1465351" y="2844196"/>
              <a:ext cx="10237" cy="5850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3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3" y="1"/>
                    <a:pt x="2" y="0"/>
                    <a:pt x="0" y="0"/>
                  </a:cubicBezTo>
                  <a:cubicBezTo>
                    <a:pt x="1" y="0"/>
                    <a:pt x="2" y="1"/>
                    <a:pt x="3" y="2"/>
                  </a:cubicBezTo>
                  <a:close/>
                </a:path>
              </a:pathLst>
            </a:custGeom>
            <a:solidFill>
              <a:srgbClr val="734B3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8" name="Freeform 2375"/>
            <p:cNvSpPr>
              <a:spLocks/>
            </p:cNvSpPr>
            <p:nvPr/>
          </p:nvSpPr>
          <p:spPr bwMode="auto">
            <a:xfrm>
              <a:off x="1282536" y="2844196"/>
              <a:ext cx="182814" cy="375866"/>
            </a:xfrm>
            <a:custGeom>
              <a:avLst/>
              <a:gdLst>
                <a:gd name="T0" fmla="*/ 24 w 53"/>
                <a:gd name="T1" fmla="*/ 38 h 109"/>
                <a:gd name="T2" fmla="*/ 21 w 53"/>
                <a:gd name="T3" fmla="*/ 100 h 109"/>
                <a:gd name="T4" fmla="*/ 0 w 53"/>
                <a:gd name="T5" fmla="*/ 107 h 109"/>
                <a:gd name="T6" fmla="*/ 7 w 53"/>
                <a:gd name="T7" fmla="*/ 109 h 109"/>
                <a:gd name="T8" fmla="*/ 25 w 53"/>
                <a:gd name="T9" fmla="*/ 89 h 109"/>
                <a:gd name="T10" fmla="*/ 24 w 53"/>
                <a:gd name="T11" fmla="*/ 48 h 109"/>
                <a:gd name="T12" fmla="*/ 53 w 53"/>
                <a:gd name="T13" fmla="*/ 0 h 109"/>
                <a:gd name="T14" fmla="*/ 24 w 53"/>
                <a:gd name="T15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109">
                  <a:moveTo>
                    <a:pt x="24" y="38"/>
                  </a:moveTo>
                  <a:cubicBezTo>
                    <a:pt x="21" y="51"/>
                    <a:pt x="23" y="93"/>
                    <a:pt x="21" y="100"/>
                  </a:cubicBezTo>
                  <a:cubicBezTo>
                    <a:pt x="20" y="107"/>
                    <a:pt x="8" y="107"/>
                    <a:pt x="0" y="107"/>
                  </a:cubicBezTo>
                  <a:cubicBezTo>
                    <a:pt x="2" y="108"/>
                    <a:pt x="4" y="109"/>
                    <a:pt x="7" y="109"/>
                  </a:cubicBezTo>
                  <a:cubicBezTo>
                    <a:pt x="25" y="109"/>
                    <a:pt x="25" y="100"/>
                    <a:pt x="25" y="89"/>
                  </a:cubicBezTo>
                  <a:cubicBezTo>
                    <a:pt x="25" y="78"/>
                    <a:pt x="24" y="57"/>
                    <a:pt x="24" y="48"/>
                  </a:cubicBezTo>
                  <a:cubicBezTo>
                    <a:pt x="24" y="26"/>
                    <a:pt x="48" y="1"/>
                    <a:pt x="53" y="0"/>
                  </a:cubicBezTo>
                  <a:cubicBezTo>
                    <a:pt x="38" y="1"/>
                    <a:pt x="26" y="25"/>
                    <a:pt x="24" y="38"/>
                  </a:cubicBezTo>
                  <a:close/>
                </a:path>
              </a:pathLst>
            </a:custGeom>
            <a:solidFill>
              <a:srgbClr val="54372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9" name="Freeform 2376"/>
            <p:cNvSpPr>
              <a:spLocks/>
            </p:cNvSpPr>
            <p:nvPr/>
          </p:nvSpPr>
          <p:spPr bwMode="auto">
            <a:xfrm>
              <a:off x="1465351" y="284419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372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0" name="Freeform 2377"/>
            <p:cNvSpPr>
              <a:spLocks/>
            </p:cNvSpPr>
            <p:nvPr/>
          </p:nvSpPr>
          <p:spPr bwMode="auto">
            <a:xfrm>
              <a:off x="1237198" y="2743282"/>
              <a:ext cx="372941" cy="470929"/>
            </a:xfrm>
            <a:custGeom>
              <a:avLst/>
              <a:gdLst>
                <a:gd name="T0" fmla="*/ 65 w 108"/>
                <a:gd name="T1" fmla="*/ 0 h 136"/>
                <a:gd name="T2" fmla="*/ 12 w 108"/>
                <a:gd name="T3" fmla="*/ 70 h 136"/>
                <a:gd name="T4" fmla="*/ 24 w 108"/>
                <a:gd name="T5" fmla="*/ 113 h 136"/>
                <a:gd name="T6" fmla="*/ 11 w 108"/>
                <a:gd name="T7" fmla="*/ 125 h 136"/>
                <a:gd name="T8" fmla="*/ 0 w 108"/>
                <a:gd name="T9" fmla="*/ 115 h 136"/>
                <a:gd name="T10" fmla="*/ 13 w 108"/>
                <a:gd name="T11" fmla="*/ 136 h 136"/>
                <a:gd name="T12" fmla="*/ 34 w 108"/>
                <a:gd name="T13" fmla="*/ 129 h 136"/>
                <a:gd name="T14" fmla="*/ 37 w 108"/>
                <a:gd name="T15" fmla="*/ 67 h 136"/>
                <a:gd name="T16" fmla="*/ 66 w 108"/>
                <a:gd name="T17" fmla="*/ 29 h 136"/>
                <a:gd name="T18" fmla="*/ 69 w 108"/>
                <a:gd name="T19" fmla="*/ 31 h 136"/>
                <a:gd name="T20" fmla="*/ 81 w 108"/>
                <a:gd name="T21" fmla="*/ 39 h 136"/>
                <a:gd name="T22" fmla="*/ 97 w 108"/>
                <a:gd name="T23" fmla="*/ 52 h 136"/>
                <a:gd name="T24" fmla="*/ 105 w 108"/>
                <a:gd name="T25" fmla="*/ 42 h 136"/>
                <a:gd name="T26" fmla="*/ 106 w 108"/>
                <a:gd name="T27" fmla="*/ 23 h 136"/>
                <a:gd name="T28" fmla="*/ 65 w 108"/>
                <a:gd name="T2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36">
                  <a:moveTo>
                    <a:pt x="65" y="0"/>
                  </a:moveTo>
                  <a:cubicBezTo>
                    <a:pt x="17" y="0"/>
                    <a:pt x="12" y="55"/>
                    <a:pt x="12" y="70"/>
                  </a:cubicBezTo>
                  <a:cubicBezTo>
                    <a:pt x="12" y="85"/>
                    <a:pt x="24" y="103"/>
                    <a:pt x="24" y="113"/>
                  </a:cubicBezTo>
                  <a:cubicBezTo>
                    <a:pt x="24" y="123"/>
                    <a:pt x="20" y="125"/>
                    <a:pt x="11" y="125"/>
                  </a:cubicBezTo>
                  <a:cubicBezTo>
                    <a:pt x="5" y="125"/>
                    <a:pt x="0" y="115"/>
                    <a:pt x="0" y="115"/>
                  </a:cubicBezTo>
                  <a:cubicBezTo>
                    <a:pt x="0" y="123"/>
                    <a:pt x="5" y="132"/>
                    <a:pt x="13" y="136"/>
                  </a:cubicBezTo>
                  <a:cubicBezTo>
                    <a:pt x="21" y="136"/>
                    <a:pt x="33" y="136"/>
                    <a:pt x="34" y="129"/>
                  </a:cubicBezTo>
                  <a:cubicBezTo>
                    <a:pt x="36" y="122"/>
                    <a:pt x="34" y="80"/>
                    <a:pt x="37" y="67"/>
                  </a:cubicBezTo>
                  <a:cubicBezTo>
                    <a:pt x="39" y="54"/>
                    <a:pt x="51" y="29"/>
                    <a:pt x="66" y="29"/>
                  </a:cubicBezTo>
                  <a:cubicBezTo>
                    <a:pt x="68" y="29"/>
                    <a:pt x="69" y="30"/>
                    <a:pt x="69" y="31"/>
                  </a:cubicBezTo>
                  <a:cubicBezTo>
                    <a:pt x="72" y="32"/>
                    <a:pt x="76" y="35"/>
                    <a:pt x="81" y="39"/>
                  </a:cubicBezTo>
                  <a:cubicBezTo>
                    <a:pt x="85" y="40"/>
                    <a:pt x="92" y="44"/>
                    <a:pt x="97" y="52"/>
                  </a:cubicBezTo>
                  <a:cubicBezTo>
                    <a:pt x="100" y="50"/>
                    <a:pt x="103" y="47"/>
                    <a:pt x="105" y="42"/>
                  </a:cubicBezTo>
                  <a:cubicBezTo>
                    <a:pt x="107" y="35"/>
                    <a:pt x="108" y="30"/>
                    <a:pt x="106" y="23"/>
                  </a:cubicBezTo>
                  <a:cubicBezTo>
                    <a:pt x="98" y="10"/>
                    <a:pt x="85" y="0"/>
                    <a:pt x="65" y="0"/>
                  </a:cubicBezTo>
                  <a:close/>
                </a:path>
              </a:pathLst>
            </a:custGeom>
            <a:solidFill>
              <a:srgbClr val="734B3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1" name="Freeform 2378"/>
            <p:cNvSpPr>
              <a:spLocks/>
            </p:cNvSpPr>
            <p:nvPr/>
          </p:nvSpPr>
          <p:spPr bwMode="auto">
            <a:xfrm>
              <a:off x="1364437" y="2946572"/>
              <a:ext cx="76051" cy="35100"/>
            </a:xfrm>
            <a:custGeom>
              <a:avLst/>
              <a:gdLst>
                <a:gd name="T0" fmla="*/ 19 w 22"/>
                <a:gd name="T1" fmla="*/ 3 h 10"/>
                <a:gd name="T2" fmla="*/ 17 w 22"/>
                <a:gd name="T3" fmla="*/ 1 h 10"/>
                <a:gd name="T4" fmla="*/ 15 w 22"/>
                <a:gd name="T5" fmla="*/ 0 h 10"/>
                <a:gd name="T6" fmla="*/ 12 w 22"/>
                <a:gd name="T7" fmla="*/ 0 h 10"/>
                <a:gd name="T8" fmla="*/ 11 w 22"/>
                <a:gd name="T9" fmla="*/ 0 h 10"/>
                <a:gd name="T10" fmla="*/ 11 w 22"/>
                <a:gd name="T11" fmla="*/ 0 h 10"/>
                <a:gd name="T12" fmla="*/ 10 w 22"/>
                <a:gd name="T13" fmla="*/ 0 h 10"/>
                <a:gd name="T14" fmla="*/ 10 w 22"/>
                <a:gd name="T15" fmla="*/ 0 h 10"/>
                <a:gd name="T16" fmla="*/ 7 w 22"/>
                <a:gd name="T17" fmla="*/ 1 h 10"/>
                <a:gd name="T18" fmla="*/ 5 w 22"/>
                <a:gd name="T19" fmla="*/ 2 h 10"/>
                <a:gd name="T20" fmla="*/ 2 w 22"/>
                <a:gd name="T21" fmla="*/ 6 h 10"/>
                <a:gd name="T22" fmla="*/ 0 w 22"/>
                <a:gd name="T23" fmla="*/ 10 h 10"/>
                <a:gd name="T24" fmla="*/ 0 w 22"/>
                <a:gd name="T25" fmla="*/ 10 h 10"/>
                <a:gd name="T26" fmla="*/ 2 w 22"/>
                <a:gd name="T27" fmla="*/ 6 h 10"/>
                <a:gd name="T28" fmla="*/ 5 w 22"/>
                <a:gd name="T29" fmla="*/ 3 h 10"/>
                <a:gd name="T30" fmla="*/ 7 w 22"/>
                <a:gd name="T31" fmla="*/ 1 h 10"/>
                <a:gd name="T32" fmla="*/ 10 w 22"/>
                <a:gd name="T33" fmla="*/ 2 h 10"/>
                <a:gd name="T34" fmla="*/ 10 w 22"/>
                <a:gd name="T35" fmla="*/ 3 h 10"/>
                <a:gd name="T36" fmla="*/ 11 w 22"/>
                <a:gd name="T37" fmla="*/ 3 h 10"/>
                <a:gd name="T38" fmla="*/ 11 w 22"/>
                <a:gd name="T39" fmla="*/ 2 h 10"/>
                <a:gd name="T40" fmla="*/ 12 w 22"/>
                <a:gd name="T41" fmla="*/ 1 h 10"/>
                <a:gd name="T42" fmla="*/ 15 w 22"/>
                <a:gd name="T43" fmla="*/ 2 h 10"/>
                <a:gd name="T44" fmla="*/ 17 w 22"/>
                <a:gd name="T45" fmla="*/ 3 h 10"/>
                <a:gd name="T46" fmla="*/ 19 w 22"/>
                <a:gd name="T47" fmla="*/ 4 h 10"/>
                <a:gd name="T48" fmla="*/ 21 w 22"/>
                <a:gd name="T49" fmla="*/ 6 h 10"/>
                <a:gd name="T50" fmla="*/ 22 w 22"/>
                <a:gd name="T51" fmla="*/ 6 h 10"/>
                <a:gd name="T52" fmla="*/ 22 w 22"/>
                <a:gd name="T53" fmla="*/ 6 h 10"/>
                <a:gd name="T54" fmla="*/ 21 w 22"/>
                <a:gd name="T55" fmla="*/ 5 h 10"/>
                <a:gd name="T56" fmla="*/ 19 w 22"/>
                <a:gd name="T5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0">
                  <a:moveTo>
                    <a:pt x="19" y="3"/>
                  </a:moveTo>
                  <a:cubicBezTo>
                    <a:pt x="19" y="2"/>
                    <a:pt x="18" y="2"/>
                    <a:pt x="17" y="1"/>
                  </a:cubicBezTo>
                  <a:cubicBezTo>
                    <a:pt x="17" y="1"/>
                    <a:pt x="16" y="1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6" y="1"/>
                    <a:pt x="6" y="1"/>
                    <a:pt x="5" y="2"/>
                  </a:cubicBezTo>
                  <a:cubicBezTo>
                    <a:pt x="4" y="3"/>
                    <a:pt x="3" y="4"/>
                    <a:pt x="2" y="6"/>
                  </a:cubicBezTo>
                  <a:cubicBezTo>
                    <a:pt x="1" y="8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8"/>
                    <a:pt x="2" y="6"/>
                  </a:cubicBezTo>
                  <a:cubicBezTo>
                    <a:pt x="3" y="5"/>
                    <a:pt x="4" y="4"/>
                    <a:pt x="5" y="3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8" y="1"/>
                    <a:pt x="9" y="2"/>
                    <a:pt x="10" y="2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4" y="2"/>
                    <a:pt x="15" y="2"/>
                  </a:cubicBezTo>
                  <a:cubicBezTo>
                    <a:pt x="15" y="2"/>
                    <a:pt x="16" y="2"/>
                    <a:pt x="17" y="3"/>
                  </a:cubicBezTo>
                  <a:cubicBezTo>
                    <a:pt x="17" y="3"/>
                    <a:pt x="18" y="3"/>
                    <a:pt x="19" y="4"/>
                  </a:cubicBezTo>
                  <a:cubicBezTo>
                    <a:pt x="20" y="4"/>
                    <a:pt x="20" y="5"/>
                    <a:pt x="21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1" y="5"/>
                  </a:cubicBezTo>
                  <a:cubicBezTo>
                    <a:pt x="21" y="5"/>
                    <a:pt x="20" y="4"/>
                    <a:pt x="19" y="3"/>
                  </a:cubicBezTo>
                  <a:close/>
                </a:path>
              </a:pathLst>
            </a:custGeom>
            <a:solidFill>
              <a:srgbClr val="13111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2" name="Freeform 2379"/>
            <p:cNvSpPr>
              <a:spLocks/>
            </p:cNvSpPr>
            <p:nvPr/>
          </p:nvSpPr>
          <p:spPr bwMode="auto">
            <a:xfrm>
              <a:off x="1490213" y="2946572"/>
              <a:ext cx="76051" cy="39488"/>
            </a:xfrm>
            <a:custGeom>
              <a:avLst/>
              <a:gdLst>
                <a:gd name="T0" fmla="*/ 17 w 22"/>
                <a:gd name="T1" fmla="*/ 3 h 11"/>
                <a:gd name="T2" fmla="*/ 15 w 22"/>
                <a:gd name="T3" fmla="*/ 1 h 11"/>
                <a:gd name="T4" fmla="*/ 12 w 22"/>
                <a:gd name="T5" fmla="*/ 0 h 11"/>
                <a:gd name="T6" fmla="*/ 12 w 22"/>
                <a:gd name="T7" fmla="*/ 0 h 11"/>
                <a:gd name="T8" fmla="*/ 11 w 22"/>
                <a:gd name="T9" fmla="*/ 0 h 11"/>
                <a:gd name="T10" fmla="*/ 11 w 22"/>
                <a:gd name="T11" fmla="*/ 0 h 11"/>
                <a:gd name="T12" fmla="*/ 9 w 22"/>
                <a:gd name="T13" fmla="*/ 0 h 11"/>
                <a:gd name="T14" fmla="*/ 7 w 22"/>
                <a:gd name="T15" fmla="*/ 1 h 11"/>
                <a:gd name="T16" fmla="*/ 5 w 22"/>
                <a:gd name="T17" fmla="*/ 2 h 11"/>
                <a:gd name="T18" fmla="*/ 3 w 22"/>
                <a:gd name="T19" fmla="*/ 3 h 11"/>
                <a:gd name="T20" fmla="*/ 0 w 22"/>
                <a:gd name="T21" fmla="*/ 6 h 11"/>
                <a:gd name="T22" fmla="*/ 0 w 22"/>
                <a:gd name="T23" fmla="*/ 7 h 11"/>
                <a:gd name="T24" fmla="*/ 0 w 22"/>
                <a:gd name="T25" fmla="*/ 7 h 11"/>
                <a:gd name="T26" fmla="*/ 1 w 22"/>
                <a:gd name="T27" fmla="*/ 6 h 11"/>
                <a:gd name="T28" fmla="*/ 3 w 22"/>
                <a:gd name="T29" fmla="*/ 4 h 11"/>
                <a:gd name="T30" fmla="*/ 5 w 22"/>
                <a:gd name="T31" fmla="*/ 3 h 11"/>
                <a:gd name="T32" fmla="*/ 7 w 22"/>
                <a:gd name="T33" fmla="*/ 2 h 11"/>
                <a:gd name="T34" fmla="*/ 10 w 22"/>
                <a:gd name="T35" fmla="*/ 2 h 11"/>
                <a:gd name="T36" fmla="*/ 11 w 22"/>
                <a:gd name="T37" fmla="*/ 1 h 11"/>
                <a:gd name="T38" fmla="*/ 11 w 22"/>
                <a:gd name="T39" fmla="*/ 1 h 11"/>
                <a:gd name="T40" fmla="*/ 11 w 22"/>
                <a:gd name="T41" fmla="*/ 1 h 11"/>
                <a:gd name="T42" fmla="*/ 12 w 22"/>
                <a:gd name="T43" fmla="*/ 1 h 11"/>
                <a:gd name="T44" fmla="*/ 14 w 22"/>
                <a:gd name="T45" fmla="*/ 2 h 11"/>
                <a:gd name="T46" fmla="*/ 17 w 22"/>
                <a:gd name="T47" fmla="*/ 3 h 11"/>
                <a:gd name="T48" fmla="*/ 19 w 22"/>
                <a:gd name="T49" fmla="*/ 7 h 11"/>
                <a:gd name="T50" fmla="*/ 22 w 22"/>
                <a:gd name="T51" fmla="*/ 11 h 11"/>
                <a:gd name="T52" fmla="*/ 22 w 22"/>
                <a:gd name="T53" fmla="*/ 11 h 11"/>
                <a:gd name="T54" fmla="*/ 20 w 22"/>
                <a:gd name="T55" fmla="*/ 7 h 11"/>
                <a:gd name="T56" fmla="*/ 17 w 22"/>
                <a:gd name="T5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1">
                  <a:moveTo>
                    <a:pt x="17" y="3"/>
                  </a:moveTo>
                  <a:cubicBezTo>
                    <a:pt x="16" y="2"/>
                    <a:pt x="16" y="2"/>
                    <a:pt x="15" y="1"/>
                  </a:cubicBezTo>
                  <a:cubicBezTo>
                    <a:pt x="14" y="1"/>
                    <a:pt x="13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6" y="1"/>
                    <a:pt x="5" y="2"/>
                    <a:pt x="5" y="2"/>
                  </a:cubicBezTo>
                  <a:cubicBezTo>
                    <a:pt x="4" y="2"/>
                    <a:pt x="3" y="3"/>
                    <a:pt x="3" y="3"/>
                  </a:cubicBezTo>
                  <a:cubicBezTo>
                    <a:pt x="2" y="4"/>
                    <a:pt x="1" y="5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6"/>
                    <a:pt x="1" y="6"/>
                  </a:cubicBezTo>
                  <a:cubicBezTo>
                    <a:pt x="1" y="5"/>
                    <a:pt x="2" y="5"/>
                    <a:pt x="3" y="4"/>
                  </a:cubicBezTo>
                  <a:cubicBezTo>
                    <a:pt x="4" y="4"/>
                    <a:pt x="4" y="3"/>
                    <a:pt x="5" y="3"/>
                  </a:cubicBezTo>
                  <a:cubicBezTo>
                    <a:pt x="6" y="3"/>
                    <a:pt x="6" y="2"/>
                    <a:pt x="7" y="2"/>
                  </a:cubicBezTo>
                  <a:cubicBezTo>
                    <a:pt x="8" y="2"/>
                    <a:pt x="9" y="2"/>
                    <a:pt x="10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4" y="2"/>
                    <a:pt x="14" y="2"/>
                  </a:cubicBezTo>
                  <a:cubicBezTo>
                    <a:pt x="15" y="2"/>
                    <a:pt x="16" y="3"/>
                    <a:pt x="17" y="3"/>
                  </a:cubicBezTo>
                  <a:cubicBezTo>
                    <a:pt x="18" y="5"/>
                    <a:pt x="19" y="6"/>
                    <a:pt x="19" y="7"/>
                  </a:cubicBezTo>
                  <a:cubicBezTo>
                    <a:pt x="21" y="9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1" y="9"/>
                    <a:pt x="20" y="7"/>
                  </a:cubicBezTo>
                  <a:cubicBezTo>
                    <a:pt x="19" y="5"/>
                    <a:pt x="18" y="4"/>
                    <a:pt x="17" y="3"/>
                  </a:cubicBezTo>
                  <a:close/>
                </a:path>
              </a:pathLst>
            </a:custGeom>
            <a:solidFill>
              <a:srgbClr val="13111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3" name="Freeform 2380"/>
            <p:cNvSpPr>
              <a:spLocks/>
            </p:cNvSpPr>
            <p:nvPr/>
          </p:nvSpPr>
          <p:spPr bwMode="auto">
            <a:xfrm>
              <a:off x="1292774" y="2778382"/>
              <a:ext cx="137476" cy="234002"/>
            </a:xfrm>
            <a:custGeom>
              <a:avLst/>
              <a:gdLst>
                <a:gd name="T0" fmla="*/ 25 w 40"/>
                <a:gd name="T1" fmla="*/ 3 h 68"/>
                <a:gd name="T2" fmla="*/ 0 w 40"/>
                <a:gd name="T3" fmla="*/ 55 h 68"/>
                <a:gd name="T4" fmla="*/ 0 w 40"/>
                <a:gd name="T5" fmla="*/ 57 h 68"/>
                <a:gd name="T6" fmla="*/ 15 w 40"/>
                <a:gd name="T7" fmla="*/ 46 h 68"/>
                <a:gd name="T8" fmla="*/ 38 w 40"/>
                <a:gd name="T9" fmla="*/ 14 h 68"/>
                <a:gd name="T10" fmla="*/ 25 w 40"/>
                <a:gd name="T11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68">
                  <a:moveTo>
                    <a:pt x="25" y="3"/>
                  </a:moveTo>
                  <a:cubicBezTo>
                    <a:pt x="6" y="13"/>
                    <a:pt x="0" y="51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8"/>
                    <a:pt x="9" y="61"/>
                    <a:pt x="15" y="46"/>
                  </a:cubicBezTo>
                  <a:cubicBezTo>
                    <a:pt x="21" y="30"/>
                    <a:pt x="35" y="21"/>
                    <a:pt x="38" y="14"/>
                  </a:cubicBezTo>
                  <a:cubicBezTo>
                    <a:pt x="40" y="8"/>
                    <a:pt x="32" y="0"/>
                    <a:pt x="25" y="3"/>
                  </a:cubicBezTo>
                  <a:close/>
                </a:path>
              </a:pathLst>
            </a:custGeom>
            <a:solidFill>
              <a:srgbClr val="8A61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4" name="Freeform 2381"/>
            <p:cNvSpPr>
              <a:spLocks/>
            </p:cNvSpPr>
            <p:nvPr/>
          </p:nvSpPr>
          <p:spPr bwMode="auto">
            <a:xfrm>
              <a:off x="1558952" y="2822257"/>
              <a:ext cx="137476" cy="381716"/>
            </a:xfrm>
            <a:custGeom>
              <a:avLst/>
              <a:gdLst>
                <a:gd name="T0" fmla="*/ 12 w 40"/>
                <a:gd name="T1" fmla="*/ 86 h 110"/>
                <a:gd name="T2" fmla="*/ 28 w 40"/>
                <a:gd name="T3" fmla="*/ 50 h 110"/>
                <a:gd name="T4" fmla="*/ 13 w 40"/>
                <a:gd name="T5" fmla="*/ 0 h 110"/>
                <a:gd name="T6" fmla="*/ 12 w 40"/>
                <a:gd name="T7" fmla="*/ 19 h 110"/>
                <a:gd name="T8" fmla="*/ 4 w 40"/>
                <a:gd name="T9" fmla="*/ 29 h 110"/>
                <a:gd name="T10" fmla="*/ 9 w 40"/>
                <a:gd name="T11" fmla="*/ 43 h 110"/>
                <a:gd name="T12" fmla="*/ 2 w 40"/>
                <a:gd name="T13" fmla="*/ 90 h 110"/>
                <a:gd name="T14" fmla="*/ 7 w 40"/>
                <a:gd name="T15" fmla="*/ 103 h 110"/>
                <a:gd name="T16" fmla="*/ 14 w 40"/>
                <a:gd name="T17" fmla="*/ 109 h 110"/>
                <a:gd name="T18" fmla="*/ 25 w 40"/>
                <a:gd name="T19" fmla="*/ 110 h 110"/>
                <a:gd name="T20" fmla="*/ 40 w 40"/>
                <a:gd name="T21" fmla="*/ 90 h 110"/>
                <a:gd name="T22" fmla="*/ 25 w 40"/>
                <a:gd name="T23" fmla="*/ 99 h 110"/>
                <a:gd name="T24" fmla="*/ 12 w 40"/>
                <a:gd name="T25" fmla="*/ 8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110">
                  <a:moveTo>
                    <a:pt x="12" y="86"/>
                  </a:moveTo>
                  <a:cubicBezTo>
                    <a:pt x="12" y="75"/>
                    <a:pt x="28" y="63"/>
                    <a:pt x="28" y="50"/>
                  </a:cubicBezTo>
                  <a:cubicBezTo>
                    <a:pt x="28" y="42"/>
                    <a:pt x="25" y="18"/>
                    <a:pt x="13" y="0"/>
                  </a:cubicBezTo>
                  <a:cubicBezTo>
                    <a:pt x="15" y="7"/>
                    <a:pt x="14" y="12"/>
                    <a:pt x="12" y="19"/>
                  </a:cubicBezTo>
                  <a:cubicBezTo>
                    <a:pt x="10" y="24"/>
                    <a:pt x="7" y="27"/>
                    <a:pt x="4" y="29"/>
                  </a:cubicBezTo>
                  <a:cubicBezTo>
                    <a:pt x="6" y="33"/>
                    <a:pt x="8" y="37"/>
                    <a:pt x="9" y="43"/>
                  </a:cubicBezTo>
                  <a:cubicBezTo>
                    <a:pt x="13" y="67"/>
                    <a:pt x="0" y="65"/>
                    <a:pt x="2" y="90"/>
                  </a:cubicBezTo>
                  <a:cubicBezTo>
                    <a:pt x="2" y="96"/>
                    <a:pt x="2" y="99"/>
                    <a:pt x="7" y="103"/>
                  </a:cubicBezTo>
                  <a:cubicBezTo>
                    <a:pt x="9" y="105"/>
                    <a:pt x="12" y="107"/>
                    <a:pt x="14" y="109"/>
                  </a:cubicBezTo>
                  <a:cubicBezTo>
                    <a:pt x="18" y="110"/>
                    <a:pt x="21" y="110"/>
                    <a:pt x="25" y="110"/>
                  </a:cubicBezTo>
                  <a:cubicBezTo>
                    <a:pt x="37" y="110"/>
                    <a:pt x="40" y="90"/>
                    <a:pt x="40" y="90"/>
                  </a:cubicBezTo>
                  <a:cubicBezTo>
                    <a:pt x="40" y="90"/>
                    <a:pt x="31" y="99"/>
                    <a:pt x="25" y="99"/>
                  </a:cubicBezTo>
                  <a:cubicBezTo>
                    <a:pt x="18" y="99"/>
                    <a:pt x="12" y="97"/>
                    <a:pt x="12" y="86"/>
                  </a:cubicBezTo>
                  <a:close/>
                </a:path>
              </a:pathLst>
            </a:custGeom>
            <a:solidFill>
              <a:srgbClr val="6641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5" name="Freeform 2382"/>
            <p:cNvSpPr>
              <a:spLocks/>
            </p:cNvSpPr>
            <p:nvPr/>
          </p:nvSpPr>
          <p:spPr bwMode="auto">
            <a:xfrm>
              <a:off x="1516539" y="2877834"/>
              <a:ext cx="90676" cy="321753"/>
            </a:xfrm>
            <a:custGeom>
              <a:avLst/>
              <a:gdLst>
                <a:gd name="T0" fmla="*/ 14 w 26"/>
                <a:gd name="T1" fmla="*/ 74 h 93"/>
                <a:gd name="T2" fmla="*/ 21 w 26"/>
                <a:gd name="T3" fmla="*/ 27 h 93"/>
                <a:gd name="T4" fmla="*/ 16 w 26"/>
                <a:gd name="T5" fmla="*/ 13 h 93"/>
                <a:gd name="T6" fmla="*/ 0 w 26"/>
                <a:gd name="T7" fmla="*/ 0 h 93"/>
                <a:gd name="T8" fmla="*/ 13 w 26"/>
                <a:gd name="T9" fmla="*/ 15 h 93"/>
                <a:gd name="T10" fmla="*/ 19 w 26"/>
                <a:gd name="T11" fmla="*/ 34 h 93"/>
                <a:gd name="T12" fmla="*/ 11 w 26"/>
                <a:gd name="T13" fmla="*/ 74 h 93"/>
                <a:gd name="T14" fmla="*/ 26 w 26"/>
                <a:gd name="T15" fmla="*/ 93 h 93"/>
                <a:gd name="T16" fmla="*/ 19 w 26"/>
                <a:gd name="T17" fmla="*/ 87 h 93"/>
                <a:gd name="T18" fmla="*/ 14 w 26"/>
                <a:gd name="T19" fmla="*/ 7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93">
                  <a:moveTo>
                    <a:pt x="14" y="74"/>
                  </a:moveTo>
                  <a:cubicBezTo>
                    <a:pt x="12" y="49"/>
                    <a:pt x="25" y="51"/>
                    <a:pt x="21" y="27"/>
                  </a:cubicBezTo>
                  <a:cubicBezTo>
                    <a:pt x="20" y="21"/>
                    <a:pt x="18" y="17"/>
                    <a:pt x="16" y="13"/>
                  </a:cubicBezTo>
                  <a:cubicBezTo>
                    <a:pt x="11" y="5"/>
                    <a:pt x="4" y="1"/>
                    <a:pt x="0" y="0"/>
                  </a:cubicBezTo>
                  <a:cubicBezTo>
                    <a:pt x="4" y="4"/>
                    <a:pt x="9" y="9"/>
                    <a:pt x="13" y="15"/>
                  </a:cubicBezTo>
                  <a:cubicBezTo>
                    <a:pt x="17" y="21"/>
                    <a:pt x="19" y="27"/>
                    <a:pt x="19" y="34"/>
                  </a:cubicBezTo>
                  <a:cubicBezTo>
                    <a:pt x="19" y="46"/>
                    <a:pt x="11" y="60"/>
                    <a:pt x="11" y="74"/>
                  </a:cubicBezTo>
                  <a:cubicBezTo>
                    <a:pt x="11" y="83"/>
                    <a:pt x="18" y="90"/>
                    <a:pt x="26" y="93"/>
                  </a:cubicBezTo>
                  <a:cubicBezTo>
                    <a:pt x="24" y="91"/>
                    <a:pt x="21" y="89"/>
                    <a:pt x="19" y="87"/>
                  </a:cubicBezTo>
                  <a:cubicBezTo>
                    <a:pt x="14" y="83"/>
                    <a:pt x="14" y="80"/>
                    <a:pt x="14" y="74"/>
                  </a:cubicBezTo>
                  <a:close/>
                </a:path>
              </a:pathLst>
            </a:custGeom>
            <a:solidFill>
              <a:srgbClr val="8A61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6" name="Freeform 2383"/>
            <p:cNvSpPr>
              <a:spLocks/>
            </p:cNvSpPr>
            <p:nvPr/>
          </p:nvSpPr>
          <p:spPr bwMode="auto">
            <a:xfrm>
              <a:off x="1323486" y="3711466"/>
              <a:ext cx="68738" cy="76051"/>
            </a:xfrm>
            <a:custGeom>
              <a:avLst/>
              <a:gdLst>
                <a:gd name="T0" fmla="*/ 19 w 20"/>
                <a:gd name="T1" fmla="*/ 2 h 22"/>
                <a:gd name="T2" fmla="*/ 17 w 20"/>
                <a:gd name="T3" fmla="*/ 1 h 22"/>
                <a:gd name="T4" fmla="*/ 16 w 20"/>
                <a:gd name="T5" fmla="*/ 0 h 22"/>
                <a:gd name="T6" fmla="*/ 17 w 20"/>
                <a:gd name="T7" fmla="*/ 2 h 22"/>
                <a:gd name="T8" fmla="*/ 18 w 20"/>
                <a:gd name="T9" fmla="*/ 3 h 22"/>
                <a:gd name="T10" fmla="*/ 19 w 20"/>
                <a:gd name="T11" fmla="*/ 4 h 22"/>
                <a:gd name="T12" fmla="*/ 19 w 20"/>
                <a:gd name="T13" fmla="*/ 4 h 22"/>
                <a:gd name="T14" fmla="*/ 19 w 20"/>
                <a:gd name="T15" fmla="*/ 4 h 22"/>
                <a:gd name="T16" fmla="*/ 19 w 20"/>
                <a:gd name="T17" fmla="*/ 4 h 22"/>
                <a:gd name="T18" fmla="*/ 19 w 20"/>
                <a:gd name="T19" fmla="*/ 4 h 22"/>
                <a:gd name="T20" fmla="*/ 19 w 20"/>
                <a:gd name="T21" fmla="*/ 4 h 22"/>
                <a:gd name="T22" fmla="*/ 19 w 20"/>
                <a:gd name="T23" fmla="*/ 5 h 22"/>
                <a:gd name="T24" fmla="*/ 19 w 20"/>
                <a:gd name="T25" fmla="*/ 5 h 22"/>
                <a:gd name="T26" fmla="*/ 18 w 20"/>
                <a:gd name="T27" fmla="*/ 6 h 22"/>
                <a:gd name="T28" fmla="*/ 16 w 20"/>
                <a:gd name="T29" fmla="*/ 8 h 22"/>
                <a:gd name="T30" fmla="*/ 12 w 20"/>
                <a:gd name="T31" fmla="*/ 13 h 22"/>
                <a:gd name="T32" fmla="*/ 8 w 20"/>
                <a:gd name="T33" fmla="*/ 17 h 22"/>
                <a:gd name="T34" fmla="*/ 6 w 20"/>
                <a:gd name="T35" fmla="*/ 19 h 22"/>
                <a:gd name="T36" fmla="*/ 4 w 20"/>
                <a:gd name="T37" fmla="*/ 21 h 22"/>
                <a:gd name="T38" fmla="*/ 4 w 20"/>
                <a:gd name="T39" fmla="*/ 21 h 22"/>
                <a:gd name="T40" fmla="*/ 4 w 20"/>
                <a:gd name="T41" fmla="*/ 21 h 22"/>
                <a:gd name="T42" fmla="*/ 3 w 20"/>
                <a:gd name="T43" fmla="*/ 21 h 22"/>
                <a:gd name="T44" fmla="*/ 1 w 20"/>
                <a:gd name="T45" fmla="*/ 20 h 22"/>
                <a:gd name="T46" fmla="*/ 0 w 20"/>
                <a:gd name="T47" fmla="*/ 19 h 22"/>
                <a:gd name="T48" fmla="*/ 1 w 20"/>
                <a:gd name="T49" fmla="*/ 20 h 22"/>
                <a:gd name="T50" fmla="*/ 2 w 20"/>
                <a:gd name="T51" fmla="*/ 21 h 22"/>
                <a:gd name="T52" fmla="*/ 3 w 20"/>
                <a:gd name="T53" fmla="*/ 22 h 22"/>
                <a:gd name="T54" fmla="*/ 4 w 20"/>
                <a:gd name="T55" fmla="*/ 22 h 22"/>
                <a:gd name="T56" fmla="*/ 5 w 20"/>
                <a:gd name="T57" fmla="*/ 22 h 22"/>
                <a:gd name="T58" fmla="*/ 7 w 20"/>
                <a:gd name="T59" fmla="*/ 20 h 22"/>
                <a:gd name="T60" fmla="*/ 9 w 20"/>
                <a:gd name="T61" fmla="*/ 18 h 22"/>
                <a:gd name="T62" fmla="*/ 14 w 20"/>
                <a:gd name="T63" fmla="*/ 14 h 22"/>
                <a:gd name="T64" fmla="*/ 17 w 20"/>
                <a:gd name="T65" fmla="*/ 9 h 22"/>
                <a:gd name="T66" fmla="*/ 19 w 20"/>
                <a:gd name="T67" fmla="*/ 7 h 22"/>
                <a:gd name="T68" fmla="*/ 20 w 20"/>
                <a:gd name="T69" fmla="*/ 6 h 22"/>
                <a:gd name="T70" fmla="*/ 20 w 20"/>
                <a:gd name="T71" fmla="*/ 4 h 22"/>
                <a:gd name="T72" fmla="*/ 19 w 20"/>
                <a:gd name="T7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" h="22">
                  <a:moveTo>
                    <a:pt x="19" y="2"/>
                  </a:move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8" y="2"/>
                    <a:pt x="18" y="2"/>
                    <a:pt x="18" y="3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5" y="10"/>
                    <a:pt x="13" y="11"/>
                    <a:pt x="12" y="13"/>
                  </a:cubicBezTo>
                  <a:cubicBezTo>
                    <a:pt x="11" y="14"/>
                    <a:pt x="9" y="16"/>
                    <a:pt x="8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20"/>
                    <a:pt x="5" y="20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0"/>
                    <a:pt x="1" y="20"/>
                  </a:cubicBezTo>
                  <a:cubicBezTo>
                    <a:pt x="1" y="20"/>
                    <a:pt x="0" y="19"/>
                    <a:pt x="0" y="19"/>
                  </a:cubicBezTo>
                  <a:cubicBezTo>
                    <a:pt x="0" y="19"/>
                    <a:pt x="0" y="20"/>
                    <a:pt x="1" y="20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1"/>
                    <a:pt x="6" y="21"/>
                    <a:pt x="7" y="20"/>
                  </a:cubicBezTo>
                  <a:cubicBezTo>
                    <a:pt x="8" y="20"/>
                    <a:pt x="9" y="19"/>
                    <a:pt x="9" y="18"/>
                  </a:cubicBezTo>
                  <a:cubicBezTo>
                    <a:pt x="11" y="17"/>
                    <a:pt x="12" y="16"/>
                    <a:pt x="14" y="14"/>
                  </a:cubicBezTo>
                  <a:cubicBezTo>
                    <a:pt x="15" y="12"/>
                    <a:pt x="16" y="11"/>
                    <a:pt x="17" y="9"/>
                  </a:cubicBezTo>
                  <a:cubicBezTo>
                    <a:pt x="18" y="8"/>
                    <a:pt x="19" y="8"/>
                    <a:pt x="19" y="7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3"/>
                    <a:pt x="19" y="3"/>
                    <a:pt x="19" y="2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7" name="Freeform 2384"/>
            <p:cNvSpPr>
              <a:spLocks/>
            </p:cNvSpPr>
            <p:nvPr/>
          </p:nvSpPr>
          <p:spPr bwMode="auto">
            <a:xfrm>
              <a:off x="1551639" y="3715855"/>
              <a:ext cx="73125" cy="68738"/>
            </a:xfrm>
            <a:custGeom>
              <a:avLst/>
              <a:gdLst>
                <a:gd name="T0" fmla="*/ 20 w 21"/>
                <a:gd name="T1" fmla="*/ 17 h 20"/>
                <a:gd name="T2" fmla="*/ 19 w 21"/>
                <a:gd name="T3" fmla="*/ 19 h 20"/>
                <a:gd name="T4" fmla="*/ 18 w 21"/>
                <a:gd name="T5" fmla="*/ 20 h 20"/>
                <a:gd name="T6" fmla="*/ 17 w 21"/>
                <a:gd name="T7" fmla="*/ 20 h 20"/>
                <a:gd name="T8" fmla="*/ 17 w 21"/>
                <a:gd name="T9" fmla="*/ 20 h 20"/>
                <a:gd name="T10" fmla="*/ 17 w 21"/>
                <a:gd name="T11" fmla="*/ 20 h 20"/>
                <a:gd name="T12" fmla="*/ 17 w 21"/>
                <a:gd name="T13" fmla="*/ 20 h 20"/>
                <a:gd name="T14" fmla="*/ 17 w 21"/>
                <a:gd name="T15" fmla="*/ 20 h 20"/>
                <a:gd name="T16" fmla="*/ 17 w 21"/>
                <a:gd name="T17" fmla="*/ 20 h 20"/>
                <a:gd name="T18" fmla="*/ 17 w 21"/>
                <a:gd name="T19" fmla="*/ 20 h 20"/>
                <a:gd name="T20" fmla="*/ 17 w 21"/>
                <a:gd name="T21" fmla="*/ 19 h 20"/>
                <a:gd name="T22" fmla="*/ 17 w 21"/>
                <a:gd name="T23" fmla="*/ 19 h 20"/>
                <a:gd name="T24" fmla="*/ 16 w 21"/>
                <a:gd name="T25" fmla="*/ 18 h 20"/>
                <a:gd name="T26" fmla="*/ 14 w 21"/>
                <a:gd name="T27" fmla="*/ 16 h 20"/>
                <a:gd name="T28" fmla="*/ 9 w 21"/>
                <a:gd name="T29" fmla="*/ 12 h 20"/>
                <a:gd name="T30" fmla="*/ 5 w 21"/>
                <a:gd name="T31" fmla="*/ 8 h 20"/>
                <a:gd name="T32" fmla="*/ 3 w 21"/>
                <a:gd name="T33" fmla="*/ 6 h 20"/>
                <a:gd name="T34" fmla="*/ 1 w 21"/>
                <a:gd name="T35" fmla="*/ 4 h 20"/>
                <a:gd name="T36" fmla="*/ 1 w 21"/>
                <a:gd name="T37" fmla="*/ 4 h 20"/>
                <a:gd name="T38" fmla="*/ 1 w 21"/>
                <a:gd name="T39" fmla="*/ 4 h 20"/>
                <a:gd name="T40" fmla="*/ 1 w 21"/>
                <a:gd name="T41" fmla="*/ 3 h 20"/>
                <a:gd name="T42" fmla="*/ 2 w 21"/>
                <a:gd name="T43" fmla="*/ 1 h 20"/>
                <a:gd name="T44" fmla="*/ 3 w 21"/>
                <a:gd name="T45" fmla="*/ 0 h 20"/>
                <a:gd name="T46" fmla="*/ 2 w 21"/>
                <a:gd name="T47" fmla="*/ 1 h 20"/>
                <a:gd name="T48" fmla="*/ 1 w 21"/>
                <a:gd name="T49" fmla="*/ 3 h 20"/>
                <a:gd name="T50" fmla="*/ 0 w 21"/>
                <a:gd name="T51" fmla="*/ 3 h 20"/>
                <a:gd name="T52" fmla="*/ 0 w 21"/>
                <a:gd name="T53" fmla="*/ 4 h 20"/>
                <a:gd name="T54" fmla="*/ 0 w 21"/>
                <a:gd name="T55" fmla="*/ 5 h 20"/>
                <a:gd name="T56" fmla="*/ 2 w 21"/>
                <a:gd name="T57" fmla="*/ 7 h 20"/>
                <a:gd name="T58" fmla="*/ 3 w 21"/>
                <a:gd name="T59" fmla="*/ 9 h 20"/>
                <a:gd name="T60" fmla="*/ 8 w 21"/>
                <a:gd name="T61" fmla="*/ 14 h 20"/>
                <a:gd name="T62" fmla="*/ 13 w 21"/>
                <a:gd name="T63" fmla="*/ 18 h 20"/>
                <a:gd name="T64" fmla="*/ 15 w 21"/>
                <a:gd name="T65" fmla="*/ 19 h 20"/>
                <a:gd name="T66" fmla="*/ 16 w 21"/>
                <a:gd name="T67" fmla="*/ 20 h 20"/>
                <a:gd name="T68" fmla="*/ 18 w 21"/>
                <a:gd name="T69" fmla="*/ 20 h 20"/>
                <a:gd name="T70" fmla="*/ 20 w 21"/>
                <a:gd name="T71" fmla="*/ 19 h 20"/>
                <a:gd name="T72" fmla="*/ 21 w 21"/>
                <a:gd name="T73" fmla="*/ 18 h 20"/>
                <a:gd name="T74" fmla="*/ 21 w 21"/>
                <a:gd name="T75" fmla="*/ 16 h 20"/>
                <a:gd name="T76" fmla="*/ 20 w 21"/>
                <a:gd name="T77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" h="20">
                  <a:moveTo>
                    <a:pt x="20" y="17"/>
                  </a:moveTo>
                  <a:cubicBezTo>
                    <a:pt x="20" y="18"/>
                    <a:pt x="20" y="18"/>
                    <a:pt x="19" y="19"/>
                  </a:cubicBezTo>
                  <a:cubicBezTo>
                    <a:pt x="19" y="19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7"/>
                    <a:pt x="14" y="17"/>
                    <a:pt x="14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8" y="11"/>
                    <a:pt x="6" y="9"/>
                    <a:pt x="5" y="8"/>
                  </a:cubicBezTo>
                  <a:cubicBezTo>
                    <a:pt x="4" y="7"/>
                    <a:pt x="3" y="7"/>
                    <a:pt x="3" y="6"/>
                  </a:cubicBezTo>
                  <a:cubicBezTo>
                    <a:pt x="2" y="6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2" y="7"/>
                  </a:cubicBezTo>
                  <a:cubicBezTo>
                    <a:pt x="2" y="8"/>
                    <a:pt x="3" y="9"/>
                    <a:pt x="3" y="9"/>
                  </a:cubicBezTo>
                  <a:cubicBezTo>
                    <a:pt x="5" y="11"/>
                    <a:pt x="6" y="12"/>
                    <a:pt x="8" y="14"/>
                  </a:cubicBezTo>
                  <a:cubicBezTo>
                    <a:pt x="9" y="15"/>
                    <a:pt x="11" y="16"/>
                    <a:pt x="13" y="18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7" y="20"/>
                    <a:pt x="17" y="20"/>
                    <a:pt x="18" y="20"/>
                  </a:cubicBezTo>
                  <a:cubicBezTo>
                    <a:pt x="19" y="20"/>
                    <a:pt x="19" y="19"/>
                    <a:pt x="20" y="19"/>
                  </a:cubicBezTo>
                  <a:cubicBezTo>
                    <a:pt x="20" y="18"/>
                    <a:pt x="20" y="18"/>
                    <a:pt x="21" y="18"/>
                  </a:cubicBezTo>
                  <a:cubicBezTo>
                    <a:pt x="21" y="17"/>
                    <a:pt x="21" y="16"/>
                    <a:pt x="21" y="16"/>
                  </a:cubicBezTo>
                  <a:cubicBezTo>
                    <a:pt x="21" y="16"/>
                    <a:pt x="21" y="17"/>
                    <a:pt x="20" y="17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8" name="Rectangle 2385"/>
            <p:cNvSpPr>
              <a:spLocks noChangeArrowheads="1"/>
            </p:cNvSpPr>
            <p:nvPr/>
          </p:nvSpPr>
          <p:spPr bwMode="auto">
            <a:xfrm>
              <a:off x="1610140" y="3784593"/>
              <a:ext cx="1463" cy="1463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9" name="Freeform 2386"/>
            <p:cNvSpPr>
              <a:spLocks/>
            </p:cNvSpPr>
            <p:nvPr/>
          </p:nvSpPr>
          <p:spPr bwMode="auto">
            <a:xfrm>
              <a:off x="1468275" y="3514028"/>
              <a:ext cx="24863" cy="318828"/>
            </a:xfrm>
            <a:custGeom>
              <a:avLst/>
              <a:gdLst>
                <a:gd name="T0" fmla="*/ 5 w 7"/>
                <a:gd name="T1" fmla="*/ 62 h 92"/>
                <a:gd name="T2" fmla="*/ 3 w 7"/>
                <a:gd name="T3" fmla="*/ 48 h 92"/>
                <a:gd name="T4" fmla="*/ 4 w 7"/>
                <a:gd name="T5" fmla="*/ 33 h 92"/>
                <a:gd name="T6" fmla="*/ 3 w 7"/>
                <a:gd name="T7" fmla="*/ 26 h 92"/>
                <a:gd name="T8" fmla="*/ 4 w 7"/>
                <a:gd name="T9" fmla="*/ 10 h 92"/>
                <a:gd name="T10" fmla="*/ 0 w 7"/>
                <a:gd name="T11" fmla="*/ 0 h 92"/>
                <a:gd name="T12" fmla="*/ 1 w 7"/>
                <a:gd name="T13" fmla="*/ 25 h 92"/>
                <a:gd name="T14" fmla="*/ 4 w 7"/>
                <a:gd name="T15" fmla="*/ 92 h 92"/>
                <a:gd name="T16" fmla="*/ 7 w 7"/>
                <a:gd name="T17" fmla="*/ 84 h 92"/>
                <a:gd name="T18" fmla="*/ 4 w 7"/>
                <a:gd name="T19" fmla="*/ 78 h 92"/>
                <a:gd name="T20" fmla="*/ 5 w 7"/>
                <a:gd name="T21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92">
                  <a:moveTo>
                    <a:pt x="5" y="62"/>
                  </a:moveTo>
                  <a:cubicBezTo>
                    <a:pt x="5" y="57"/>
                    <a:pt x="3" y="54"/>
                    <a:pt x="3" y="48"/>
                  </a:cubicBezTo>
                  <a:cubicBezTo>
                    <a:pt x="3" y="41"/>
                    <a:pt x="4" y="38"/>
                    <a:pt x="4" y="33"/>
                  </a:cubicBezTo>
                  <a:cubicBezTo>
                    <a:pt x="4" y="28"/>
                    <a:pt x="3" y="31"/>
                    <a:pt x="3" y="26"/>
                  </a:cubicBezTo>
                  <a:cubicBezTo>
                    <a:pt x="2" y="20"/>
                    <a:pt x="4" y="14"/>
                    <a:pt x="4" y="10"/>
                  </a:cubicBezTo>
                  <a:cubicBezTo>
                    <a:pt x="4" y="7"/>
                    <a:pt x="0" y="0"/>
                    <a:pt x="0" y="0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4" y="92"/>
                    <a:pt x="7" y="89"/>
                    <a:pt x="7" y="84"/>
                  </a:cubicBezTo>
                  <a:cubicBezTo>
                    <a:pt x="7" y="80"/>
                    <a:pt x="5" y="80"/>
                    <a:pt x="4" y="78"/>
                  </a:cubicBezTo>
                  <a:cubicBezTo>
                    <a:pt x="4" y="76"/>
                    <a:pt x="6" y="66"/>
                    <a:pt x="5" y="62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0" name="Oval 2387"/>
            <p:cNvSpPr>
              <a:spLocks noChangeArrowheads="1"/>
            </p:cNvSpPr>
            <p:nvPr/>
          </p:nvSpPr>
          <p:spPr bwMode="auto">
            <a:xfrm>
              <a:off x="1458038" y="3518415"/>
              <a:ext cx="10237" cy="10237"/>
            </a:xfrm>
            <a:prstGeom prst="ellipse">
              <a:avLst/>
            </a:prstGeom>
            <a:solidFill>
              <a:srgbClr val="F1C4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1" name="Oval 2388"/>
            <p:cNvSpPr>
              <a:spLocks noChangeArrowheads="1"/>
            </p:cNvSpPr>
            <p:nvPr/>
          </p:nvSpPr>
          <p:spPr bwMode="auto">
            <a:xfrm>
              <a:off x="1458038" y="3590078"/>
              <a:ext cx="10237" cy="11700"/>
            </a:xfrm>
            <a:prstGeom prst="ellipse">
              <a:avLst/>
            </a:prstGeom>
            <a:solidFill>
              <a:srgbClr val="F1C4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2" name="Oval 2389"/>
            <p:cNvSpPr>
              <a:spLocks noChangeArrowheads="1"/>
            </p:cNvSpPr>
            <p:nvPr/>
          </p:nvSpPr>
          <p:spPr bwMode="auto">
            <a:xfrm>
              <a:off x="1458038" y="3670516"/>
              <a:ext cx="10237" cy="10237"/>
            </a:xfrm>
            <a:prstGeom prst="ellipse">
              <a:avLst/>
            </a:prstGeom>
            <a:solidFill>
              <a:srgbClr val="F1C4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3" name="Oval 2390"/>
            <p:cNvSpPr>
              <a:spLocks noChangeArrowheads="1"/>
            </p:cNvSpPr>
            <p:nvPr/>
          </p:nvSpPr>
          <p:spPr bwMode="auto">
            <a:xfrm>
              <a:off x="1465351" y="3767043"/>
              <a:ext cx="10237" cy="14625"/>
            </a:xfrm>
            <a:prstGeom prst="ellipse">
              <a:avLst/>
            </a:prstGeom>
            <a:solidFill>
              <a:srgbClr val="F1C45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4" name="Freeform 2391"/>
            <p:cNvSpPr>
              <a:spLocks/>
            </p:cNvSpPr>
            <p:nvPr/>
          </p:nvSpPr>
          <p:spPr bwMode="auto">
            <a:xfrm>
              <a:off x="1386374" y="3690992"/>
              <a:ext cx="370016" cy="370016"/>
            </a:xfrm>
            <a:custGeom>
              <a:avLst/>
              <a:gdLst>
                <a:gd name="T0" fmla="*/ 0 w 253"/>
                <a:gd name="T1" fmla="*/ 109 h 253"/>
                <a:gd name="T2" fmla="*/ 139 w 253"/>
                <a:gd name="T3" fmla="*/ 253 h 253"/>
                <a:gd name="T4" fmla="*/ 253 w 253"/>
                <a:gd name="T5" fmla="*/ 151 h 253"/>
                <a:gd name="T6" fmla="*/ 113 w 253"/>
                <a:gd name="T7" fmla="*/ 0 h 253"/>
                <a:gd name="T8" fmla="*/ 0 w 253"/>
                <a:gd name="T9" fmla="*/ 10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253">
                  <a:moveTo>
                    <a:pt x="0" y="109"/>
                  </a:moveTo>
                  <a:lnTo>
                    <a:pt x="139" y="253"/>
                  </a:lnTo>
                  <a:lnTo>
                    <a:pt x="253" y="151"/>
                  </a:lnTo>
                  <a:lnTo>
                    <a:pt x="113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9E73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5" name="Freeform 2392"/>
            <p:cNvSpPr>
              <a:spLocks/>
            </p:cNvSpPr>
            <p:nvPr/>
          </p:nvSpPr>
          <p:spPr bwMode="auto">
            <a:xfrm>
              <a:off x="1414163" y="3731942"/>
              <a:ext cx="296891" cy="291041"/>
            </a:xfrm>
            <a:custGeom>
              <a:avLst/>
              <a:gdLst>
                <a:gd name="T0" fmla="*/ 87 w 203"/>
                <a:gd name="T1" fmla="*/ 0 h 199"/>
                <a:gd name="T2" fmla="*/ 0 w 203"/>
                <a:gd name="T3" fmla="*/ 81 h 199"/>
                <a:gd name="T4" fmla="*/ 120 w 203"/>
                <a:gd name="T5" fmla="*/ 199 h 199"/>
                <a:gd name="T6" fmla="*/ 203 w 203"/>
                <a:gd name="T7" fmla="*/ 123 h 199"/>
                <a:gd name="T8" fmla="*/ 203 w 203"/>
                <a:gd name="T9" fmla="*/ 109 h 199"/>
                <a:gd name="T10" fmla="*/ 191 w 203"/>
                <a:gd name="T11" fmla="*/ 109 h 199"/>
                <a:gd name="T12" fmla="*/ 87 w 203"/>
                <a:gd name="T1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199">
                  <a:moveTo>
                    <a:pt x="87" y="0"/>
                  </a:moveTo>
                  <a:lnTo>
                    <a:pt x="0" y="81"/>
                  </a:lnTo>
                  <a:lnTo>
                    <a:pt x="120" y="199"/>
                  </a:lnTo>
                  <a:lnTo>
                    <a:pt x="203" y="123"/>
                  </a:lnTo>
                  <a:lnTo>
                    <a:pt x="203" y="109"/>
                  </a:lnTo>
                  <a:lnTo>
                    <a:pt x="191" y="10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6" name="Freeform 2393"/>
            <p:cNvSpPr>
              <a:spLocks/>
            </p:cNvSpPr>
            <p:nvPr/>
          </p:nvSpPr>
          <p:spPr bwMode="auto">
            <a:xfrm>
              <a:off x="1427325" y="3736329"/>
              <a:ext cx="93601" cy="86288"/>
            </a:xfrm>
            <a:custGeom>
              <a:avLst/>
              <a:gdLst>
                <a:gd name="T0" fmla="*/ 31 w 64"/>
                <a:gd name="T1" fmla="*/ 9 h 59"/>
                <a:gd name="T2" fmla="*/ 26 w 64"/>
                <a:gd name="T3" fmla="*/ 4 h 59"/>
                <a:gd name="T4" fmla="*/ 5 w 64"/>
                <a:gd name="T5" fmla="*/ 21 h 59"/>
                <a:gd name="T6" fmla="*/ 9 w 64"/>
                <a:gd name="T7" fmla="*/ 28 h 59"/>
                <a:gd name="T8" fmla="*/ 0 w 64"/>
                <a:gd name="T9" fmla="*/ 40 h 59"/>
                <a:gd name="T10" fmla="*/ 19 w 64"/>
                <a:gd name="T11" fmla="*/ 59 h 59"/>
                <a:gd name="T12" fmla="*/ 64 w 64"/>
                <a:gd name="T13" fmla="*/ 19 h 59"/>
                <a:gd name="T14" fmla="*/ 45 w 64"/>
                <a:gd name="T15" fmla="*/ 0 h 59"/>
                <a:gd name="T16" fmla="*/ 31 w 64"/>
                <a:gd name="T17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59">
                  <a:moveTo>
                    <a:pt x="31" y="9"/>
                  </a:moveTo>
                  <a:lnTo>
                    <a:pt x="26" y="4"/>
                  </a:lnTo>
                  <a:lnTo>
                    <a:pt x="5" y="21"/>
                  </a:lnTo>
                  <a:lnTo>
                    <a:pt x="9" y="28"/>
                  </a:lnTo>
                  <a:lnTo>
                    <a:pt x="0" y="40"/>
                  </a:lnTo>
                  <a:lnTo>
                    <a:pt x="19" y="59"/>
                  </a:lnTo>
                  <a:lnTo>
                    <a:pt x="64" y="19"/>
                  </a:lnTo>
                  <a:lnTo>
                    <a:pt x="45" y="0"/>
                  </a:lnTo>
                  <a:lnTo>
                    <a:pt x="31" y="9"/>
                  </a:lnTo>
                  <a:close/>
                </a:path>
              </a:pathLst>
            </a:custGeom>
            <a:solidFill>
              <a:srgbClr val="DFDDD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7" name="Freeform 2394"/>
            <p:cNvSpPr>
              <a:spLocks/>
            </p:cNvSpPr>
            <p:nvPr/>
          </p:nvSpPr>
          <p:spPr bwMode="auto">
            <a:xfrm>
              <a:off x="1440488" y="3794830"/>
              <a:ext cx="80438" cy="76051"/>
            </a:xfrm>
            <a:custGeom>
              <a:avLst/>
              <a:gdLst>
                <a:gd name="T0" fmla="*/ 0 w 55"/>
                <a:gd name="T1" fmla="*/ 43 h 52"/>
                <a:gd name="T2" fmla="*/ 10 w 55"/>
                <a:gd name="T3" fmla="*/ 52 h 52"/>
                <a:gd name="T4" fmla="*/ 55 w 55"/>
                <a:gd name="T5" fmla="*/ 9 h 52"/>
                <a:gd name="T6" fmla="*/ 48 w 55"/>
                <a:gd name="T7" fmla="*/ 0 h 52"/>
                <a:gd name="T8" fmla="*/ 0 w 55"/>
                <a:gd name="T9" fmla="*/ 4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2">
                  <a:moveTo>
                    <a:pt x="0" y="43"/>
                  </a:moveTo>
                  <a:lnTo>
                    <a:pt x="10" y="52"/>
                  </a:lnTo>
                  <a:lnTo>
                    <a:pt x="55" y="9"/>
                  </a:lnTo>
                  <a:lnTo>
                    <a:pt x="48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8" name="Freeform 2395"/>
            <p:cNvSpPr>
              <a:spLocks/>
            </p:cNvSpPr>
            <p:nvPr/>
          </p:nvSpPr>
          <p:spPr bwMode="auto">
            <a:xfrm>
              <a:off x="1468275" y="3794830"/>
              <a:ext cx="100914" cy="96526"/>
            </a:xfrm>
            <a:custGeom>
              <a:avLst/>
              <a:gdLst>
                <a:gd name="T0" fmla="*/ 0 w 69"/>
                <a:gd name="T1" fmla="*/ 61 h 66"/>
                <a:gd name="T2" fmla="*/ 5 w 69"/>
                <a:gd name="T3" fmla="*/ 66 h 66"/>
                <a:gd name="T4" fmla="*/ 69 w 69"/>
                <a:gd name="T5" fmla="*/ 5 h 66"/>
                <a:gd name="T6" fmla="*/ 64 w 69"/>
                <a:gd name="T7" fmla="*/ 0 h 66"/>
                <a:gd name="T8" fmla="*/ 0 w 69"/>
                <a:gd name="T9" fmla="*/ 6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6">
                  <a:moveTo>
                    <a:pt x="0" y="61"/>
                  </a:moveTo>
                  <a:lnTo>
                    <a:pt x="5" y="66"/>
                  </a:lnTo>
                  <a:lnTo>
                    <a:pt x="69" y="5"/>
                  </a:lnTo>
                  <a:lnTo>
                    <a:pt x="64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9" name="Freeform 2396"/>
            <p:cNvSpPr>
              <a:spLocks/>
            </p:cNvSpPr>
            <p:nvPr/>
          </p:nvSpPr>
          <p:spPr bwMode="auto">
            <a:xfrm>
              <a:off x="1478514" y="3807993"/>
              <a:ext cx="100914" cy="97988"/>
            </a:xfrm>
            <a:custGeom>
              <a:avLst/>
              <a:gdLst>
                <a:gd name="T0" fmla="*/ 0 w 69"/>
                <a:gd name="T1" fmla="*/ 62 h 67"/>
                <a:gd name="T2" fmla="*/ 5 w 69"/>
                <a:gd name="T3" fmla="*/ 67 h 67"/>
                <a:gd name="T4" fmla="*/ 69 w 69"/>
                <a:gd name="T5" fmla="*/ 5 h 67"/>
                <a:gd name="T6" fmla="*/ 64 w 69"/>
                <a:gd name="T7" fmla="*/ 0 h 67"/>
                <a:gd name="T8" fmla="*/ 0 w 69"/>
                <a:gd name="T9" fmla="*/ 6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7">
                  <a:moveTo>
                    <a:pt x="0" y="62"/>
                  </a:moveTo>
                  <a:lnTo>
                    <a:pt x="5" y="67"/>
                  </a:lnTo>
                  <a:lnTo>
                    <a:pt x="69" y="5"/>
                  </a:lnTo>
                  <a:lnTo>
                    <a:pt x="64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0" name="Freeform 2397"/>
            <p:cNvSpPr>
              <a:spLocks/>
            </p:cNvSpPr>
            <p:nvPr/>
          </p:nvSpPr>
          <p:spPr bwMode="auto">
            <a:xfrm>
              <a:off x="1493138" y="3822618"/>
              <a:ext cx="99451" cy="96526"/>
            </a:xfrm>
            <a:custGeom>
              <a:avLst/>
              <a:gdLst>
                <a:gd name="T0" fmla="*/ 0 w 68"/>
                <a:gd name="T1" fmla="*/ 61 h 66"/>
                <a:gd name="T2" fmla="*/ 5 w 68"/>
                <a:gd name="T3" fmla="*/ 66 h 66"/>
                <a:gd name="T4" fmla="*/ 68 w 68"/>
                <a:gd name="T5" fmla="*/ 5 h 66"/>
                <a:gd name="T6" fmla="*/ 64 w 68"/>
                <a:gd name="T7" fmla="*/ 0 h 66"/>
                <a:gd name="T8" fmla="*/ 0 w 68"/>
                <a:gd name="T9" fmla="*/ 6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6">
                  <a:moveTo>
                    <a:pt x="0" y="61"/>
                  </a:moveTo>
                  <a:lnTo>
                    <a:pt x="5" y="66"/>
                  </a:lnTo>
                  <a:lnTo>
                    <a:pt x="68" y="5"/>
                  </a:lnTo>
                  <a:lnTo>
                    <a:pt x="64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1" name="Freeform 2398"/>
            <p:cNvSpPr>
              <a:spLocks/>
            </p:cNvSpPr>
            <p:nvPr/>
          </p:nvSpPr>
          <p:spPr bwMode="auto">
            <a:xfrm>
              <a:off x="1506301" y="3835781"/>
              <a:ext cx="100914" cy="93601"/>
            </a:xfrm>
            <a:custGeom>
              <a:avLst/>
              <a:gdLst>
                <a:gd name="T0" fmla="*/ 0 w 69"/>
                <a:gd name="T1" fmla="*/ 59 h 64"/>
                <a:gd name="T2" fmla="*/ 5 w 69"/>
                <a:gd name="T3" fmla="*/ 64 h 64"/>
                <a:gd name="T4" fmla="*/ 69 w 69"/>
                <a:gd name="T5" fmla="*/ 3 h 64"/>
                <a:gd name="T6" fmla="*/ 64 w 69"/>
                <a:gd name="T7" fmla="*/ 0 h 64"/>
                <a:gd name="T8" fmla="*/ 0 w 69"/>
                <a:gd name="T9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4">
                  <a:moveTo>
                    <a:pt x="0" y="59"/>
                  </a:moveTo>
                  <a:lnTo>
                    <a:pt x="5" y="64"/>
                  </a:lnTo>
                  <a:lnTo>
                    <a:pt x="69" y="3"/>
                  </a:lnTo>
                  <a:lnTo>
                    <a:pt x="6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2" name="Freeform 2399"/>
            <p:cNvSpPr>
              <a:spLocks/>
            </p:cNvSpPr>
            <p:nvPr/>
          </p:nvSpPr>
          <p:spPr bwMode="auto">
            <a:xfrm>
              <a:off x="1520926" y="3846018"/>
              <a:ext cx="96526" cy="97988"/>
            </a:xfrm>
            <a:custGeom>
              <a:avLst/>
              <a:gdLst>
                <a:gd name="T0" fmla="*/ 0 w 66"/>
                <a:gd name="T1" fmla="*/ 62 h 67"/>
                <a:gd name="T2" fmla="*/ 2 w 66"/>
                <a:gd name="T3" fmla="*/ 67 h 67"/>
                <a:gd name="T4" fmla="*/ 66 w 66"/>
                <a:gd name="T5" fmla="*/ 5 h 67"/>
                <a:gd name="T6" fmla="*/ 64 w 66"/>
                <a:gd name="T7" fmla="*/ 0 h 67"/>
                <a:gd name="T8" fmla="*/ 0 w 66"/>
                <a:gd name="T9" fmla="*/ 6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0" y="62"/>
                  </a:moveTo>
                  <a:lnTo>
                    <a:pt x="2" y="67"/>
                  </a:lnTo>
                  <a:lnTo>
                    <a:pt x="66" y="5"/>
                  </a:lnTo>
                  <a:lnTo>
                    <a:pt x="64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3" name="Freeform 2400"/>
            <p:cNvSpPr>
              <a:spLocks/>
            </p:cNvSpPr>
            <p:nvPr/>
          </p:nvSpPr>
          <p:spPr bwMode="auto">
            <a:xfrm>
              <a:off x="1531163" y="3860644"/>
              <a:ext cx="99451" cy="96526"/>
            </a:xfrm>
            <a:custGeom>
              <a:avLst/>
              <a:gdLst>
                <a:gd name="T0" fmla="*/ 0 w 68"/>
                <a:gd name="T1" fmla="*/ 61 h 66"/>
                <a:gd name="T2" fmla="*/ 5 w 68"/>
                <a:gd name="T3" fmla="*/ 66 h 66"/>
                <a:gd name="T4" fmla="*/ 68 w 68"/>
                <a:gd name="T5" fmla="*/ 5 h 66"/>
                <a:gd name="T6" fmla="*/ 64 w 68"/>
                <a:gd name="T7" fmla="*/ 0 h 66"/>
                <a:gd name="T8" fmla="*/ 0 w 68"/>
                <a:gd name="T9" fmla="*/ 6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6">
                  <a:moveTo>
                    <a:pt x="0" y="61"/>
                  </a:moveTo>
                  <a:lnTo>
                    <a:pt x="5" y="66"/>
                  </a:lnTo>
                  <a:lnTo>
                    <a:pt x="68" y="5"/>
                  </a:lnTo>
                  <a:lnTo>
                    <a:pt x="64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4" name="Freeform 2401"/>
            <p:cNvSpPr>
              <a:spLocks/>
            </p:cNvSpPr>
            <p:nvPr/>
          </p:nvSpPr>
          <p:spPr bwMode="auto">
            <a:xfrm>
              <a:off x="1544326" y="3873806"/>
              <a:ext cx="100914" cy="97988"/>
            </a:xfrm>
            <a:custGeom>
              <a:avLst/>
              <a:gdLst>
                <a:gd name="T0" fmla="*/ 0 w 69"/>
                <a:gd name="T1" fmla="*/ 62 h 67"/>
                <a:gd name="T2" fmla="*/ 5 w 69"/>
                <a:gd name="T3" fmla="*/ 67 h 67"/>
                <a:gd name="T4" fmla="*/ 69 w 69"/>
                <a:gd name="T5" fmla="*/ 5 h 67"/>
                <a:gd name="T6" fmla="*/ 64 w 69"/>
                <a:gd name="T7" fmla="*/ 0 h 67"/>
                <a:gd name="T8" fmla="*/ 0 w 69"/>
                <a:gd name="T9" fmla="*/ 6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7">
                  <a:moveTo>
                    <a:pt x="0" y="62"/>
                  </a:moveTo>
                  <a:lnTo>
                    <a:pt x="5" y="67"/>
                  </a:lnTo>
                  <a:lnTo>
                    <a:pt x="69" y="5"/>
                  </a:lnTo>
                  <a:lnTo>
                    <a:pt x="64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5" name="Freeform 2402"/>
            <p:cNvSpPr>
              <a:spLocks/>
            </p:cNvSpPr>
            <p:nvPr/>
          </p:nvSpPr>
          <p:spPr bwMode="auto">
            <a:xfrm>
              <a:off x="1558952" y="3888431"/>
              <a:ext cx="99451" cy="96526"/>
            </a:xfrm>
            <a:custGeom>
              <a:avLst/>
              <a:gdLst>
                <a:gd name="T0" fmla="*/ 0 w 68"/>
                <a:gd name="T1" fmla="*/ 61 h 66"/>
                <a:gd name="T2" fmla="*/ 5 w 68"/>
                <a:gd name="T3" fmla="*/ 66 h 66"/>
                <a:gd name="T4" fmla="*/ 68 w 68"/>
                <a:gd name="T5" fmla="*/ 5 h 66"/>
                <a:gd name="T6" fmla="*/ 64 w 68"/>
                <a:gd name="T7" fmla="*/ 0 h 66"/>
                <a:gd name="T8" fmla="*/ 0 w 68"/>
                <a:gd name="T9" fmla="*/ 6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6">
                  <a:moveTo>
                    <a:pt x="0" y="61"/>
                  </a:moveTo>
                  <a:lnTo>
                    <a:pt x="5" y="66"/>
                  </a:lnTo>
                  <a:lnTo>
                    <a:pt x="68" y="5"/>
                  </a:lnTo>
                  <a:lnTo>
                    <a:pt x="64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6" name="Freeform 2403"/>
            <p:cNvSpPr>
              <a:spLocks/>
            </p:cNvSpPr>
            <p:nvPr/>
          </p:nvSpPr>
          <p:spPr bwMode="auto">
            <a:xfrm>
              <a:off x="1614527" y="3756805"/>
              <a:ext cx="137476" cy="131626"/>
            </a:xfrm>
            <a:custGeom>
              <a:avLst/>
              <a:gdLst>
                <a:gd name="T0" fmla="*/ 27 w 40"/>
                <a:gd name="T1" fmla="*/ 0 h 38"/>
                <a:gd name="T2" fmla="*/ 23 w 40"/>
                <a:gd name="T3" fmla="*/ 6 h 38"/>
                <a:gd name="T4" fmla="*/ 13 w 40"/>
                <a:gd name="T5" fmla="*/ 6 h 38"/>
                <a:gd name="T6" fmla="*/ 4 w 40"/>
                <a:gd name="T7" fmla="*/ 13 h 38"/>
                <a:gd name="T8" fmla="*/ 3 w 40"/>
                <a:gd name="T9" fmla="*/ 19 h 38"/>
                <a:gd name="T10" fmla="*/ 0 w 40"/>
                <a:gd name="T11" fmla="*/ 28 h 38"/>
                <a:gd name="T12" fmla="*/ 0 w 40"/>
                <a:gd name="T13" fmla="*/ 35 h 38"/>
                <a:gd name="T14" fmla="*/ 4 w 40"/>
                <a:gd name="T15" fmla="*/ 38 h 38"/>
                <a:gd name="T16" fmla="*/ 21 w 40"/>
                <a:gd name="T17" fmla="*/ 32 h 38"/>
                <a:gd name="T18" fmla="*/ 32 w 40"/>
                <a:gd name="T19" fmla="*/ 23 h 38"/>
                <a:gd name="T20" fmla="*/ 33 w 40"/>
                <a:gd name="T21" fmla="*/ 14 h 38"/>
                <a:gd name="T22" fmla="*/ 40 w 40"/>
                <a:gd name="T23" fmla="*/ 6 h 38"/>
                <a:gd name="T24" fmla="*/ 38 w 40"/>
                <a:gd name="T25" fmla="*/ 3 h 38"/>
                <a:gd name="T26" fmla="*/ 27 w 40"/>
                <a:gd name="T2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38">
                  <a:moveTo>
                    <a:pt x="27" y="0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3" y="37"/>
                    <a:pt x="4" y="38"/>
                  </a:cubicBezTo>
                  <a:cubicBezTo>
                    <a:pt x="5" y="38"/>
                    <a:pt x="21" y="32"/>
                    <a:pt x="21" y="3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8" y="3"/>
                    <a:pt x="38" y="3"/>
                    <a:pt x="38" y="3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FDDB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7" name="Freeform 2404"/>
            <p:cNvSpPr>
              <a:spLocks/>
            </p:cNvSpPr>
            <p:nvPr/>
          </p:nvSpPr>
          <p:spPr bwMode="auto">
            <a:xfrm>
              <a:off x="5556004" y="5008718"/>
              <a:ext cx="190127" cy="30713"/>
            </a:xfrm>
            <a:custGeom>
              <a:avLst/>
              <a:gdLst>
                <a:gd name="T0" fmla="*/ 0 w 55"/>
                <a:gd name="T1" fmla="*/ 2 h 9"/>
                <a:gd name="T2" fmla="*/ 0 w 55"/>
                <a:gd name="T3" fmla="*/ 7 h 9"/>
                <a:gd name="T4" fmla="*/ 32 w 55"/>
                <a:gd name="T5" fmla="*/ 9 h 9"/>
                <a:gd name="T6" fmla="*/ 55 w 55"/>
                <a:gd name="T7" fmla="*/ 5 h 9"/>
                <a:gd name="T8" fmla="*/ 55 w 55"/>
                <a:gd name="T9" fmla="*/ 0 h 9"/>
                <a:gd name="T10" fmla="*/ 32 w 55"/>
                <a:gd name="T11" fmla="*/ 4 h 9"/>
                <a:gd name="T12" fmla="*/ 0 w 55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0" y="2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21" y="9"/>
                    <a:pt x="32" y="9"/>
                  </a:cubicBezTo>
                  <a:cubicBezTo>
                    <a:pt x="43" y="9"/>
                    <a:pt x="55" y="5"/>
                    <a:pt x="55" y="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43" y="4"/>
                    <a:pt x="32" y="4"/>
                  </a:cubicBezTo>
                  <a:cubicBezTo>
                    <a:pt x="21" y="4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8" name="Freeform 2405"/>
            <p:cNvSpPr>
              <a:spLocks/>
            </p:cNvSpPr>
            <p:nvPr/>
          </p:nvSpPr>
          <p:spPr bwMode="auto">
            <a:xfrm>
              <a:off x="5556004" y="4957530"/>
              <a:ext cx="187202" cy="58501"/>
            </a:xfrm>
            <a:custGeom>
              <a:avLst/>
              <a:gdLst>
                <a:gd name="T0" fmla="*/ 46 w 54"/>
                <a:gd name="T1" fmla="*/ 1 h 17"/>
                <a:gd name="T2" fmla="*/ 6 w 54"/>
                <a:gd name="T3" fmla="*/ 0 h 17"/>
                <a:gd name="T4" fmla="*/ 1 w 54"/>
                <a:gd name="T5" fmla="*/ 14 h 17"/>
                <a:gd name="T6" fmla="*/ 0 w 54"/>
                <a:gd name="T7" fmla="*/ 17 h 17"/>
                <a:gd name="T8" fmla="*/ 32 w 54"/>
                <a:gd name="T9" fmla="*/ 6 h 17"/>
                <a:gd name="T10" fmla="*/ 54 w 54"/>
                <a:gd name="T11" fmla="*/ 15 h 17"/>
                <a:gd name="T12" fmla="*/ 46 w 54"/>
                <a:gd name="T13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7">
                  <a:moveTo>
                    <a:pt x="46" y="1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" y="10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5" y="7"/>
                    <a:pt x="32" y="6"/>
                  </a:cubicBezTo>
                  <a:cubicBezTo>
                    <a:pt x="50" y="6"/>
                    <a:pt x="54" y="15"/>
                    <a:pt x="54" y="15"/>
                  </a:cubicBezTo>
                  <a:cubicBezTo>
                    <a:pt x="54" y="15"/>
                    <a:pt x="51" y="3"/>
                    <a:pt x="46" y="1"/>
                  </a:cubicBezTo>
                  <a:close/>
                </a:path>
              </a:pathLst>
            </a:custGeom>
            <a:solidFill>
              <a:srgbClr val="5AA2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9" name="Freeform 2406"/>
            <p:cNvSpPr>
              <a:spLocks/>
            </p:cNvSpPr>
            <p:nvPr/>
          </p:nvSpPr>
          <p:spPr bwMode="auto">
            <a:xfrm>
              <a:off x="5556004" y="4978005"/>
              <a:ext cx="187202" cy="45338"/>
            </a:xfrm>
            <a:custGeom>
              <a:avLst/>
              <a:gdLst>
                <a:gd name="T0" fmla="*/ 32 w 54"/>
                <a:gd name="T1" fmla="*/ 0 h 13"/>
                <a:gd name="T2" fmla="*/ 0 w 54"/>
                <a:gd name="T3" fmla="*/ 11 h 13"/>
                <a:gd name="T4" fmla="*/ 32 w 54"/>
                <a:gd name="T5" fmla="*/ 13 h 13"/>
                <a:gd name="T6" fmla="*/ 54 w 54"/>
                <a:gd name="T7" fmla="*/ 9 h 13"/>
                <a:gd name="T8" fmla="*/ 32 w 5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3">
                  <a:moveTo>
                    <a:pt x="32" y="0"/>
                  </a:moveTo>
                  <a:cubicBezTo>
                    <a:pt x="15" y="1"/>
                    <a:pt x="0" y="11"/>
                    <a:pt x="0" y="11"/>
                  </a:cubicBezTo>
                  <a:cubicBezTo>
                    <a:pt x="0" y="11"/>
                    <a:pt x="21" y="13"/>
                    <a:pt x="32" y="13"/>
                  </a:cubicBezTo>
                  <a:cubicBezTo>
                    <a:pt x="43" y="13"/>
                    <a:pt x="54" y="9"/>
                    <a:pt x="54" y="9"/>
                  </a:cubicBezTo>
                  <a:cubicBezTo>
                    <a:pt x="54" y="9"/>
                    <a:pt x="50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0" name="Freeform 2407"/>
            <p:cNvSpPr>
              <a:spLocks/>
            </p:cNvSpPr>
            <p:nvPr/>
          </p:nvSpPr>
          <p:spPr bwMode="auto">
            <a:xfrm>
              <a:off x="5262038" y="5008718"/>
              <a:ext cx="200364" cy="30713"/>
            </a:xfrm>
            <a:custGeom>
              <a:avLst/>
              <a:gdLst>
                <a:gd name="T0" fmla="*/ 0 w 58"/>
                <a:gd name="T1" fmla="*/ 0 h 9"/>
                <a:gd name="T2" fmla="*/ 0 w 58"/>
                <a:gd name="T3" fmla="*/ 5 h 9"/>
                <a:gd name="T4" fmla="*/ 29 w 58"/>
                <a:gd name="T5" fmla="*/ 9 h 9"/>
                <a:gd name="T6" fmla="*/ 58 w 58"/>
                <a:gd name="T7" fmla="*/ 7 h 9"/>
                <a:gd name="T8" fmla="*/ 58 w 58"/>
                <a:gd name="T9" fmla="*/ 2 h 9"/>
                <a:gd name="T10" fmla="*/ 28 w 58"/>
                <a:gd name="T11" fmla="*/ 4 h 9"/>
                <a:gd name="T12" fmla="*/ 0 w 58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9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8" y="9"/>
                    <a:pt x="29" y="9"/>
                  </a:cubicBezTo>
                  <a:cubicBezTo>
                    <a:pt x="40" y="9"/>
                    <a:pt x="58" y="7"/>
                    <a:pt x="58" y="7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39" y="4"/>
                    <a:pt x="28" y="4"/>
                  </a:cubicBezTo>
                  <a:cubicBezTo>
                    <a:pt x="18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1" name="Freeform 2408"/>
            <p:cNvSpPr>
              <a:spLocks/>
            </p:cNvSpPr>
            <p:nvPr/>
          </p:nvSpPr>
          <p:spPr bwMode="auto">
            <a:xfrm>
              <a:off x="5259113" y="4957530"/>
              <a:ext cx="206214" cy="58501"/>
            </a:xfrm>
            <a:custGeom>
              <a:avLst/>
              <a:gdLst>
                <a:gd name="T0" fmla="*/ 49 w 60"/>
                <a:gd name="T1" fmla="*/ 0 h 17"/>
                <a:gd name="T2" fmla="*/ 9 w 60"/>
                <a:gd name="T3" fmla="*/ 1 h 17"/>
                <a:gd name="T4" fmla="*/ 0 w 60"/>
                <a:gd name="T5" fmla="*/ 15 h 17"/>
                <a:gd name="T6" fmla="*/ 29 w 60"/>
                <a:gd name="T7" fmla="*/ 6 h 17"/>
                <a:gd name="T8" fmla="*/ 60 w 60"/>
                <a:gd name="T9" fmla="*/ 17 h 17"/>
                <a:gd name="T10" fmla="*/ 59 w 60"/>
                <a:gd name="T11" fmla="*/ 14 h 17"/>
                <a:gd name="T12" fmla="*/ 49 w 6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7">
                  <a:moveTo>
                    <a:pt x="49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3" y="3"/>
                    <a:pt x="0" y="15"/>
                    <a:pt x="0" y="15"/>
                  </a:cubicBezTo>
                  <a:cubicBezTo>
                    <a:pt x="0" y="15"/>
                    <a:pt x="12" y="6"/>
                    <a:pt x="29" y="6"/>
                  </a:cubicBezTo>
                  <a:cubicBezTo>
                    <a:pt x="47" y="7"/>
                    <a:pt x="60" y="17"/>
                    <a:pt x="60" y="17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10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5AA2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2" name="Freeform 2409"/>
            <p:cNvSpPr>
              <a:spLocks/>
            </p:cNvSpPr>
            <p:nvPr/>
          </p:nvSpPr>
          <p:spPr bwMode="auto">
            <a:xfrm>
              <a:off x="5259113" y="4978005"/>
              <a:ext cx="206214" cy="45338"/>
            </a:xfrm>
            <a:custGeom>
              <a:avLst/>
              <a:gdLst>
                <a:gd name="T0" fmla="*/ 0 w 60"/>
                <a:gd name="T1" fmla="*/ 9 h 13"/>
                <a:gd name="T2" fmla="*/ 30 w 60"/>
                <a:gd name="T3" fmla="*/ 13 h 13"/>
                <a:gd name="T4" fmla="*/ 60 w 60"/>
                <a:gd name="T5" fmla="*/ 11 h 13"/>
                <a:gd name="T6" fmla="*/ 29 w 60"/>
                <a:gd name="T7" fmla="*/ 0 h 13"/>
                <a:gd name="T8" fmla="*/ 0 w 60"/>
                <a:gd name="T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3">
                  <a:moveTo>
                    <a:pt x="0" y="9"/>
                  </a:moveTo>
                  <a:cubicBezTo>
                    <a:pt x="0" y="9"/>
                    <a:pt x="19" y="13"/>
                    <a:pt x="30" y="13"/>
                  </a:cubicBezTo>
                  <a:cubicBezTo>
                    <a:pt x="41" y="13"/>
                    <a:pt x="60" y="11"/>
                    <a:pt x="60" y="11"/>
                  </a:cubicBezTo>
                  <a:cubicBezTo>
                    <a:pt x="60" y="11"/>
                    <a:pt x="47" y="1"/>
                    <a:pt x="29" y="0"/>
                  </a:cubicBezTo>
                  <a:cubicBezTo>
                    <a:pt x="12" y="0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3" name="Freeform 2410"/>
            <p:cNvSpPr>
              <a:spLocks/>
            </p:cNvSpPr>
            <p:nvPr/>
          </p:nvSpPr>
          <p:spPr bwMode="auto">
            <a:xfrm>
              <a:off x="5259113" y="3992270"/>
              <a:ext cx="228152" cy="975497"/>
            </a:xfrm>
            <a:custGeom>
              <a:avLst/>
              <a:gdLst>
                <a:gd name="T0" fmla="*/ 49 w 66"/>
                <a:gd name="T1" fmla="*/ 15 h 282"/>
                <a:gd name="T2" fmla="*/ 36 w 66"/>
                <a:gd name="T3" fmla="*/ 14 h 282"/>
                <a:gd name="T4" fmla="*/ 9 w 66"/>
                <a:gd name="T5" fmla="*/ 10 h 282"/>
                <a:gd name="T6" fmla="*/ 1 w 66"/>
                <a:gd name="T7" fmla="*/ 2 h 282"/>
                <a:gd name="T8" fmla="*/ 0 w 66"/>
                <a:gd name="T9" fmla="*/ 0 h 282"/>
                <a:gd name="T10" fmla="*/ 0 w 66"/>
                <a:gd name="T11" fmla="*/ 24 h 282"/>
                <a:gd name="T12" fmla="*/ 5 w 66"/>
                <a:gd name="T13" fmla="*/ 120 h 282"/>
                <a:gd name="T14" fmla="*/ 4 w 66"/>
                <a:gd name="T15" fmla="*/ 282 h 282"/>
                <a:gd name="T16" fmla="*/ 31 w 66"/>
                <a:gd name="T17" fmla="*/ 281 h 282"/>
                <a:gd name="T18" fmla="*/ 40 w 66"/>
                <a:gd name="T19" fmla="*/ 279 h 282"/>
                <a:gd name="T20" fmla="*/ 43 w 66"/>
                <a:gd name="T21" fmla="*/ 279 h 282"/>
                <a:gd name="T22" fmla="*/ 46 w 66"/>
                <a:gd name="T23" fmla="*/ 263 h 282"/>
                <a:gd name="T24" fmla="*/ 51 w 66"/>
                <a:gd name="T25" fmla="*/ 244 h 282"/>
                <a:gd name="T26" fmla="*/ 54 w 66"/>
                <a:gd name="T27" fmla="*/ 230 h 282"/>
                <a:gd name="T28" fmla="*/ 55 w 66"/>
                <a:gd name="T29" fmla="*/ 217 h 282"/>
                <a:gd name="T30" fmla="*/ 55 w 66"/>
                <a:gd name="T31" fmla="*/ 205 h 282"/>
                <a:gd name="T32" fmla="*/ 55 w 66"/>
                <a:gd name="T33" fmla="*/ 190 h 282"/>
                <a:gd name="T34" fmla="*/ 52 w 66"/>
                <a:gd name="T35" fmla="*/ 174 h 282"/>
                <a:gd name="T36" fmla="*/ 49 w 66"/>
                <a:gd name="T37" fmla="*/ 164 h 282"/>
                <a:gd name="T38" fmla="*/ 50 w 66"/>
                <a:gd name="T39" fmla="*/ 156 h 282"/>
                <a:gd name="T40" fmla="*/ 54 w 66"/>
                <a:gd name="T41" fmla="*/ 152 h 282"/>
                <a:gd name="T42" fmla="*/ 56 w 66"/>
                <a:gd name="T43" fmla="*/ 146 h 282"/>
                <a:gd name="T44" fmla="*/ 57 w 66"/>
                <a:gd name="T45" fmla="*/ 136 h 282"/>
                <a:gd name="T46" fmla="*/ 56 w 66"/>
                <a:gd name="T47" fmla="*/ 126 h 282"/>
                <a:gd name="T48" fmla="*/ 57 w 66"/>
                <a:gd name="T49" fmla="*/ 114 h 282"/>
                <a:gd name="T50" fmla="*/ 58 w 66"/>
                <a:gd name="T51" fmla="*/ 91 h 282"/>
                <a:gd name="T52" fmla="*/ 58 w 66"/>
                <a:gd name="T53" fmla="*/ 73 h 282"/>
                <a:gd name="T54" fmla="*/ 58 w 66"/>
                <a:gd name="T55" fmla="*/ 58 h 282"/>
                <a:gd name="T56" fmla="*/ 59 w 66"/>
                <a:gd name="T57" fmla="*/ 43 h 282"/>
                <a:gd name="T58" fmla="*/ 62 w 66"/>
                <a:gd name="T59" fmla="*/ 30 h 282"/>
                <a:gd name="T60" fmla="*/ 65 w 66"/>
                <a:gd name="T61" fmla="*/ 18 h 282"/>
                <a:gd name="T62" fmla="*/ 66 w 66"/>
                <a:gd name="T63" fmla="*/ 15 h 282"/>
                <a:gd name="T64" fmla="*/ 49 w 66"/>
                <a:gd name="T65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282">
                  <a:moveTo>
                    <a:pt x="49" y="15"/>
                  </a:moveTo>
                  <a:cubicBezTo>
                    <a:pt x="45" y="15"/>
                    <a:pt x="39" y="14"/>
                    <a:pt x="36" y="14"/>
                  </a:cubicBezTo>
                  <a:cubicBezTo>
                    <a:pt x="33" y="13"/>
                    <a:pt x="12" y="11"/>
                    <a:pt x="9" y="10"/>
                  </a:cubicBezTo>
                  <a:cubicBezTo>
                    <a:pt x="5" y="9"/>
                    <a:pt x="2" y="5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9"/>
                    <a:pt x="0" y="18"/>
                    <a:pt x="0" y="24"/>
                  </a:cubicBezTo>
                  <a:cubicBezTo>
                    <a:pt x="1" y="30"/>
                    <a:pt x="4" y="89"/>
                    <a:pt x="5" y="120"/>
                  </a:cubicBezTo>
                  <a:cubicBezTo>
                    <a:pt x="5" y="150"/>
                    <a:pt x="4" y="282"/>
                    <a:pt x="4" y="282"/>
                  </a:cubicBezTo>
                  <a:cubicBezTo>
                    <a:pt x="4" y="282"/>
                    <a:pt x="23" y="282"/>
                    <a:pt x="31" y="281"/>
                  </a:cubicBezTo>
                  <a:cubicBezTo>
                    <a:pt x="36" y="281"/>
                    <a:pt x="36" y="279"/>
                    <a:pt x="40" y="279"/>
                  </a:cubicBezTo>
                  <a:cubicBezTo>
                    <a:pt x="41" y="279"/>
                    <a:pt x="42" y="279"/>
                    <a:pt x="43" y="279"/>
                  </a:cubicBezTo>
                  <a:cubicBezTo>
                    <a:pt x="43" y="273"/>
                    <a:pt x="46" y="266"/>
                    <a:pt x="46" y="263"/>
                  </a:cubicBezTo>
                  <a:cubicBezTo>
                    <a:pt x="48" y="258"/>
                    <a:pt x="50" y="247"/>
                    <a:pt x="51" y="244"/>
                  </a:cubicBezTo>
                  <a:cubicBezTo>
                    <a:pt x="52" y="240"/>
                    <a:pt x="54" y="236"/>
                    <a:pt x="54" y="230"/>
                  </a:cubicBezTo>
                  <a:cubicBezTo>
                    <a:pt x="55" y="225"/>
                    <a:pt x="55" y="221"/>
                    <a:pt x="55" y="217"/>
                  </a:cubicBezTo>
                  <a:cubicBezTo>
                    <a:pt x="55" y="213"/>
                    <a:pt x="55" y="208"/>
                    <a:pt x="55" y="205"/>
                  </a:cubicBezTo>
                  <a:cubicBezTo>
                    <a:pt x="55" y="202"/>
                    <a:pt x="56" y="196"/>
                    <a:pt x="55" y="190"/>
                  </a:cubicBezTo>
                  <a:cubicBezTo>
                    <a:pt x="55" y="183"/>
                    <a:pt x="53" y="177"/>
                    <a:pt x="52" y="174"/>
                  </a:cubicBezTo>
                  <a:cubicBezTo>
                    <a:pt x="51" y="170"/>
                    <a:pt x="49" y="166"/>
                    <a:pt x="49" y="164"/>
                  </a:cubicBezTo>
                  <a:cubicBezTo>
                    <a:pt x="49" y="161"/>
                    <a:pt x="48" y="157"/>
                    <a:pt x="50" y="156"/>
                  </a:cubicBezTo>
                  <a:cubicBezTo>
                    <a:pt x="52" y="155"/>
                    <a:pt x="54" y="152"/>
                    <a:pt x="54" y="152"/>
                  </a:cubicBezTo>
                  <a:cubicBezTo>
                    <a:pt x="54" y="152"/>
                    <a:pt x="55" y="149"/>
                    <a:pt x="56" y="146"/>
                  </a:cubicBezTo>
                  <a:cubicBezTo>
                    <a:pt x="57" y="143"/>
                    <a:pt x="57" y="140"/>
                    <a:pt x="57" y="136"/>
                  </a:cubicBezTo>
                  <a:cubicBezTo>
                    <a:pt x="56" y="131"/>
                    <a:pt x="56" y="132"/>
                    <a:pt x="56" y="126"/>
                  </a:cubicBezTo>
                  <a:cubicBezTo>
                    <a:pt x="56" y="120"/>
                    <a:pt x="58" y="121"/>
                    <a:pt x="57" y="114"/>
                  </a:cubicBezTo>
                  <a:cubicBezTo>
                    <a:pt x="57" y="107"/>
                    <a:pt x="58" y="96"/>
                    <a:pt x="58" y="91"/>
                  </a:cubicBezTo>
                  <a:cubicBezTo>
                    <a:pt x="58" y="87"/>
                    <a:pt x="58" y="78"/>
                    <a:pt x="58" y="73"/>
                  </a:cubicBezTo>
                  <a:cubicBezTo>
                    <a:pt x="58" y="69"/>
                    <a:pt x="58" y="63"/>
                    <a:pt x="58" y="58"/>
                  </a:cubicBezTo>
                  <a:cubicBezTo>
                    <a:pt x="58" y="54"/>
                    <a:pt x="58" y="47"/>
                    <a:pt x="59" y="43"/>
                  </a:cubicBezTo>
                  <a:cubicBezTo>
                    <a:pt x="59" y="38"/>
                    <a:pt x="61" y="32"/>
                    <a:pt x="62" y="30"/>
                  </a:cubicBezTo>
                  <a:cubicBezTo>
                    <a:pt x="63" y="27"/>
                    <a:pt x="63" y="22"/>
                    <a:pt x="65" y="18"/>
                  </a:cubicBezTo>
                  <a:cubicBezTo>
                    <a:pt x="65" y="17"/>
                    <a:pt x="66" y="16"/>
                    <a:pt x="66" y="15"/>
                  </a:cubicBezTo>
                  <a:cubicBezTo>
                    <a:pt x="62" y="14"/>
                    <a:pt x="52" y="15"/>
                    <a:pt x="49" y="15"/>
                  </a:cubicBezTo>
                  <a:close/>
                </a:path>
              </a:pathLst>
            </a:custGeom>
            <a:solidFill>
              <a:srgbClr val="91B5C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4" name="Freeform 2411"/>
            <p:cNvSpPr>
              <a:spLocks/>
            </p:cNvSpPr>
            <p:nvPr/>
          </p:nvSpPr>
          <p:spPr bwMode="auto">
            <a:xfrm>
              <a:off x="5406828" y="4043458"/>
              <a:ext cx="111151" cy="924309"/>
            </a:xfrm>
            <a:custGeom>
              <a:avLst/>
              <a:gdLst>
                <a:gd name="T0" fmla="*/ 23 w 32"/>
                <a:gd name="T1" fmla="*/ 0 h 267"/>
                <a:gd name="T2" fmla="*/ 22 w 32"/>
                <a:gd name="T3" fmla="*/ 3 h 267"/>
                <a:gd name="T4" fmla="*/ 19 w 32"/>
                <a:gd name="T5" fmla="*/ 15 h 267"/>
                <a:gd name="T6" fmla="*/ 16 w 32"/>
                <a:gd name="T7" fmla="*/ 28 h 267"/>
                <a:gd name="T8" fmla="*/ 15 w 32"/>
                <a:gd name="T9" fmla="*/ 43 h 267"/>
                <a:gd name="T10" fmla="*/ 15 w 32"/>
                <a:gd name="T11" fmla="*/ 58 h 267"/>
                <a:gd name="T12" fmla="*/ 15 w 32"/>
                <a:gd name="T13" fmla="*/ 76 h 267"/>
                <a:gd name="T14" fmla="*/ 14 w 32"/>
                <a:gd name="T15" fmla="*/ 99 h 267"/>
                <a:gd name="T16" fmla="*/ 13 w 32"/>
                <a:gd name="T17" fmla="*/ 111 h 267"/>
                <a:gd name="T18" fmla="*/ 14 w 32"/>
                <a:gd name="T19" fmla="*/ 121 h 267"/>
                <a:gd name="T20" fmla="*/ 13 w 32"/>
                <a:gd name="T21" fmla="*/ 131 h 267"/>
                <a:gd name="T22" fmla="*/ 11 w 32"/>
                <a:gd name="T23" fmla="*/ 137 h 267"/>
                <a:gd name="T24" fmla="*/ 7 w 32"/>
                <a:gd name="T25" fmla="*/ 141 h 267"/>
                <a:gd name="T26" fmla="*/ 6 w 32"/>
                <a:gd name="T27" fmla="*/ 149 h 267"/>
                <a:gd name="T28" fmla="*/ 9 w 32"/>
                <a:gd name="T29" fmla="*/ 159 h 267"/>
                <a:gd name="T30" fmla="*/ 12 w 32"/>
                <a:gd name="T31" fmla="*/ 175 h 267"/>
                <a:gd name="T32" fmla="*/ 12 w 32"/>
                <a:gd name="T33" fmla="*/ 190 h 267"/>
                <a:gd name="T34" fmla="*/ 12 w 32"/>
                <a:gd name="T35" fmla="*/ 202 h 267"/>
                <a:gd name="T36" fmla="*/ 11 w 32"/>
                <a:gd name="T37" fmla="*/ 215 h 267"/>
                <a:gd name="T38" fmla="*/ 8 w 32"/>
                <a:gd name="T39" fmla="*/ 229 h 267"/>
                <a:gd name="T40" fmla="*/ 3 w 32"/>
                <a:gd name="T41" fmla="*/ 248 h 267"/>
                <a:gd name="T42" fmla="*/ 0 w 32"/>
                <a:gd name="T43" fmla="*/ 264 h 267"/>
                <a:gd name="T44" fmla="*/ 8 w 32"/>
                <a:gd name="T45" fmla="*/ 266 h 267"/>
                <a:gd name="T46" fmla="*/ 17 w 32"/>
                <a:gd name="T47" fmla="*/ 267 h 267"/>
                <a:gd name="T48" fmla="*/ 22 w 32"/>
                <a:gd name="T49" fmla="*/ 105 h 267"/>
                <a:gd name="T50" fmla="*/ 32 w 32"/>
                <a:gd name="T51" fmla="*/ 1 h 267"/>
                <a:gd name="T52" fmla="*/ 24 w 32"/>
                <a:gd name="T53" fmla="*/ 0 h 267"/>
                <a:gd name="T54" fmla="*/ 23 w 32"/>
                <a:gd name="T55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" h="267">
                  <a:moveTo>
                    <a:pt x="23" y="0"/>
                  </a:moveTo>
                  <a:cubicBezTo>
                    <a:pt x="23" y="1"/>
                    <a:pt x="22" y="2"/>
                    <a:pt x="22" y="3"/>
                  </a:cubicBezTo>
                  <a:cubicBezTo>
                    <a:pt x="20" y="7"/>
                    <a:pt x="20" y="12"/>
                    <a:pt x="19" y="15"/>
                  </a:cubicBezTo>
                  <a:cubicBezTo>
                    <a:pt x="18" y="17"/>
                    <a:pt x="16" y="23"/>
                    <a:pt x="16" y="28"/>
                  </a:cubicBezTo>
                  <a:cubicBezTo>
                    <a:pt x="15" y="32"/>
                    <a:pt x="15" y="39"/>
                    <a:pt x="15" y="43"/>
                  </a:cubicBezTo>
                  <a:cubicBezTo>
                    <a:pt x="15" y="48"/>
                    <a:pt x="15" y="54"/>
                    <a:pt x="15" y="58"/>
                  </a:cubicBezTo>
                  <a:cubicBezTo>
                    <a:pt x="15" y="63"/>
                    <a:pt x="15" y="72"/>
                    <a:pt x="15" y="76"/>
                  </a:cubicBezTo>
                  <a:cubicBezTo>
                    <a:pt x="15" y="81"/>
                    <a:pt x="14" y="92"/>
                    <a:pt x="14" y="99"/>
                  </a:cubicBezTo>
                  <a:cubicBezTo>
                    <a:pt x="15" y="106"/>
                    <a:pt x="13" y="105"/>
                    <a:pt x="13" y="111"/>
                  </a:cubicBezTo>
                  <a:cubicBezTo>
                    <a:pt x="13" y="117"/>
                    <a:pt x="13" y="116"/>
                    <a:pt x="14" y="121"/>
                  </a:cubicBezTo>
                  <a:cubicBezTo>
                    <a:pt x="14" y="125"/>
                    <a:pt x="14" y="128"/>
                    <a:pt x="13" y="131"/>
                  </a:cubicBezTo>
                  <a:cubicBezTo>
                    <a:pt x="12" y="134"/>
                    <a:pt x="11" y="137"/>
                    <a:pt x="11" y="137"/>
                  </a:cubicBezTo>
                  <a:cubicBezTo>
                    <a:pt x="11" y="137"/>
                    <a:pt x="9" y="140"/>
                    <a:pt x="7" y="141"/>
                  </a:cubicBezTo>
                  <a:cubicBezTo>
                    <a:pt x="5" y="142"/>
                    <a:pt x="6" y="146"/>
                    <a:pt x="6" y="149"/>
                  </a:cubicBezTo>
                  <a:cubicBezTo>
                    <a:pt x="6" y="151"/>
                    <a:pt x="8" y="155"/>
                    <a:pt x="9" y="159"/>
                  </a:cubicBezTo>
                  <a:cubicBezTo>
                    <a:pt x="10" y="162"/>
                    <a:pt x="12" y="168"/>
                    <a:pt x="12" y="175"/>
                  </a:cubicBezTo>
                  <a:cubicBezTo>
                    <a:pt x="13" y="181"/>
                    <a:pt x="12" y="187"/>
                    <a:pt x="12" y="190"/>
                  </a:cubicBezTo>
                  <a:cubicBezTo>
                    <a:pt x="12" y="193"/>
                    <a:pt x="12" y="198"/>
                    <a:pt x="12" y="202"/>
                  </a:cubicBezTo>
                  <a:cubicBezTo>
                    <a:pt x="12" y="206"/>
                    <a:pt x="12" y="210"/>
                    <a:pt x="11" y="215"/>
                  </a:cubicBezTo>
                  <a:cubicBezTo>
                    <a:pt x="11" y="221"/>
                    <a:pt x="9" y="225"/>
                    <a:pt x="8" y="229"/>
                  </a:cubicBezTo>
                  <a:cubicBezTo>
                    <a:pt x="7" y="232"/>
                    <a:pt x="5" y="243"/>
                    <a:pt x="3" y="248"/>
                  </a:cubicBezTo>
                  <a:cubicBezTo>
                    <a:pt x="3" y="251"/>
                    <a:pt x="0" y="258"/>
                    <a:pt x="0" y="264"/>
                  </a:cubicBezTo>
                  <a:cubicBezTo>
                    <a:pt x="3" y="265"/>
                    <a:pt x="6" y="266"/>
                    <a:pt x="8" y="266"/>
                  </a:cubicBezTo>
                  <a:cubicBezTo>
                    <a:pt x="13" y="267"/>
                    <a:pt x="17" y="267"/>
                    <a:pt x="17" y="267"/>
                  </a:cubicBezTo>
                  <a:cubicBezTo>
                    <a:pt x="17" y="267"/>
                    <a:pt x="21" y="135"/>
                    <a:pt x="22" y="105"/>
                  </a:cubicBezTo>
                  <a:cubicBezTo>
                    <a:pt x="22" y="84"/>
                    <a:pt x="28" y="31"/>
                    <a:pt x="32" y="1"/>
                  </a:cubicBezTo>
                  <a:cubicBezTo>
                    <a:pt x="29" y="0"/>
                    <a:pt x="26" y="0"/>
                    <a:pt x="24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6F8C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5" name="Freeform 2412"/>
            <p:cNvSpPr>
              <a:spLocks/>
            </p:cNvSpPr>
            <p:nvPr/>
          </p:nvSpPr>
          <p:spPr bwMode="auto">
            <a:xfrm>
              <a:off x="5503353" y="4037608"/>
              <a:ext cx="204753" cy="933084"/>
            </a:xfrm>
            <a:custGeom>
              <a:avLst/>
              <a:gdLst>
                <a:gd name="T0" fmla="*/ 59 w 59"/>
                <a:gd name="T1" fmla="*/ 92 h 270"/>
                <a:gd name="T2" fmla="*/ 58 w 59"/>
                <a:gd name="T3" fmla="*/ 44 h 270"/>
                <a:gd name="T4" fmla="*/ 57 w 59"/>
                <a:gd name="T5" fmla="*/ 5 h 270"/>
                <a:gd name="T6" fmla="*/ 57 w 59"/>
                <a:gd name="T7" fmla="*/ 0 h 270"/>
                <a:gd name="T8" fmla="*/ 49 w 59"/>
                <a:gd name="T9" fmla="*/ 0 h 270"/>
                <a:gd name="T10" fmla="*/ 32 w 59"/>
                <a:gd name="T11" fmla="*/ 1 h 270"/>
                <a:gd name="T12" fmla="*/ 22 w 59"/>
                <a:gd name="T13" fmla="*/ 2 h 270"/>
                <a:gd name="T14" fmla="*/ 9 w 59"/>
                <a:gd name="T15" fmla="*/ 3 h 270"/>
                <a:gd name="T16" fmla="*/ 0 w 59"/>
                <a:gd name="T17" fmla="*/ 3 h 270"/>
                <a:gd name="T18" fmla="*/ 9 w 59"/>
                <a:gd name="T19" fmla="*/ 107 h 270"/>
                <a:gd name="T20" fmla="*/ 13 w 59"/>
                <a:gd name="T21" fmla="*/ 269 h 270"/>
                <a:gd name="T22" fmla="*/ 23 w 59"/>
                <a:gd name="T23" fmla="*/ 268 h 270"/>
                <a:gd name="T24" fmla="*/ 56 w 59"/>
                <a:gd name="T25" fmla="*/ 268 h 270"/>
                <a:gd name="T26" fmla="*/ 58 w 59"/>
                <a:gd name="T27" fmla="*/ 235 h 270"/>
                <a:gd name="T28" fmla="*/ 54 w 59"/>
                <a:gd name="T29" fmla="*/ 182 h 270"/>
                <a:gd name="T30" fmla="*/ 57 w 59"/>
                <a:gd name="T31" fmla="*/ 152 h 270"/>
                <a:gd name="T32" fmla="*/ 59 w 59"/>
                <a:gd name="T33" fmla="*/ 9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270">
                  <a:moveTo>
                    <a:pt x="59" y="92"/>
                  </a:moveTo>
                  <a:cubicBezTo>
                    <a:pt x="59" y="73"/>
                    <a:pt x="59" y="65"/>
                    <a:pt x="58" y="44"/>
                  </a:cubicBezTo>
                  <a:cubicBezTo>
                    <a:pt x="58" y="24"/>
                    <a:pt x="58" y="20"/>
                    <a:pt x="57" y="5"/>
                  </a:cubicBezTo>
                  <a:cubicBezTo>
                    <a:pt x="57" y="3"/>
                    <a:pt x="57" y="1"/>
                    <a:pt x="57" y="0"/>
                  </a:cubicBezTo>
                  <a:cubicBezTo>
                    <a:pt x="54" y="0"/>
                    <a:pt x="51" y="0"/>
                    <a:pt x="49" y="0"/>
                  </a:cubicBezTo>
                  <a:cubicBezTo>
                    <a:pt x="47" y="1"/>
                    <a:pt x="34" y="1"/>
                    <a:pt x="32" y="1"/>
                  </a:cubicBezTo>
                  <a:cubicBezTo>
                    <a:pt x="30" y="1"/>
                    <a:pt x="25" y="2"/>
                    <a:pt x="22" y="2"/>
                  </a:cubicBezTo>
                  <a:cubicBezTo>
                    <a:pt x="19" y="2"/>
                    <a:pt x="12" y="3"/>
                    <a:pt x="9" y="3"/>
                  </a:cubicBezTo>
                  <a:cubicBezTo>
                    <a:pt x="6" y="4"/>
                    <a:pt x="2" y="3"/>
                    <a:pt x="0" y="3"/>
                  </a:cubicBezTo>
                  <a:cubicBezTo>
                    <a:pt x="3" y="34"/>
                    <a:pt x="8" y="86"/>
                    <a:pt x="9" y="107"/>
                  </a:cubicBezTo>
                  <a:cubicBezTo>
                    <a:pt x="10" y="137"/>
                    <a:pt x="13" y="269"/>
                    <a:pt x="13" y="269"/>
                  </a:cubicBezTo>
                  <a:cubicBezTo>
                    <a:pt x="13" y="269"/>
                    <a:pt x="19" y="269"/>
                    <a:pt x="23" y="268"/>
                  </a:cubicBezTo>
                  <a:cubicBezTo>
                    <a:pt x="27" y="267"/>
                    <a:pt x="48" y="270"/>
                    <a:pt x="56" y="268"/>
                  </a:cubicBezTo>
                  <a:cubicBezTo>
                    <a:pt x="52" y="262"/>
                    <a:pt x="58" y="252"/>
                    <a:pt x="58" y="235"/>
                  </a:cubicBezTo>
                  <a:cubicBezTo>
                    <a:pt x="58" y="215"/>
                    <a:pt x="57" y="202"/>
                    <a:pt x="54" y="182"/>
                  </a:cubicBezTo>
                  <a:cubicBezTo>
                    <a:pt x="51" y="163"/>
                    <a:pt x="56" y="163"/>
                    <a:pt x="57" y="152"/>
                  </a:cubicBezTo>
                  <a:cubicBezTo>
                    <a:pt x="58" y="141"/>
                    <a:pt x="59" y="112"/>
                    <a:pt x="59" y="92"/>
                  </a:cubicBezTo>
                  <a:close/>
                </a:path>
              </a:pathLst>
            </a:custGeom>
            <a:solidFill>
              <a:srgbClr val="91B5C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6" name="Freeform 2413"/>
            <p:cNvSpPr>
              <a:spLocks/>
            </p:cNvSpPr>
            <p:nvPr/>
          </p:nvSpPr>
          <p:spPr bwMode="auto">
            <a:xfrm>
              <a:off x="5358564" y="4268685"/>
              <a:ext cx="68738" cy="17550"/>
            </a:xfrm>
            <a:custGeom>
              <a:avLst/>
              <a:gdLst>
                <a:gd name="T0" fmla="*/ 16 w 20"/>
                <a:gd name="T1" fmla="*/ 3 h 5"/>
                <a:gd name="T2" fmla="*/ 8 w 20"/>
                <a:gd name="T3" fmla="*/ 2 h 5"/>
                <a:gd name="T4" fmla="*/ 5 w 20"/>
                <a:gd name="T5" fmla="*/ 1 h 5"/>
                <a:gd name="T6" fmla="*/ 0 w 20"/>
                <a:gd name="T7" fmla="*/ 2 h 5"/>
                <a:gd name="T8" fmla="*/ 3 w 20"/>
                <a:gd name="T9" fmla="*/ 5 h 5"/>
                <a:gd name="T10" fmla="*/ 10 w 20"/>
                <a:gd name="T11" fmla="*/ 4 h 5"/>
                <a:gd name="T12" fmla="*/ 16 w 20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5">
                  <a:moveTo>
                    <a:pt x="16" y="3"/>
                  </a:moveTo>
                  <a:cubicBezTo>
                    <a:pt x="13" y="3"/>
                    <a:pt x="9" y="1"/>
                    <a:pt x="8" y="2"/>
                  </a:cubicBezTo>
                  <a:cubicBezTo>
                    <a:pt x="6" y="2"/>
                    <a:pt x="9" y="0"/>
                    <a:pt x="5" y="1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2"/>
                    <a:pt x="0" y="4"/>
                    <a:pt x="3" y="5"/>
                  </a:cubicBezTo>
                  <a:cubicBezTo>
                    <a:pt x="5" y="5"/>
                    <a:pt x="7" y="3"/>
                    <a:pt x="10" y="4"/>
                  </a:cubicBezTo>
                  <a:cubicBezTo>
                    <a:pt x="12" y="4"/>
                    <a:pt x="20" y="3"/>
                    <a:pt x="16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7" name="Freeform 2414"/>
            <p:cNvSpPr>
              <a:spLocks/>
            </p:cNvSpPr>
            <p:nvPr/>
          </p:nvSpPr>
          <p:spPr bwMode="auto">
            <a:xfrm>
              <a:off x="5358564" y="4289160"/>
              <a:ext cx="62888" cy="7313"/>
            </a:xfrm>
            <a:custGeom>
              <a:avLst/>
              <a:gdLst>
                <a:gd name="T0" fmla="*/ 13 w 18"/>
                <a:gd name="T1" fmla="*/ 0 h 2"/>
                <a:gd name="T2" fmla="*/ 6 w 18"/>
                <a:gd name="T3" fmla="*/ 0 h 2"/>
                <a:gd name="T4" fmla="*/ 2 w 18"/>
                <a:gd name="T5" fmla="*/ 1 h 2"/>
                <a:gd name="T6" fmla="*/ 0 w 18"/>
                <a:gd name="T7" fmla="*/ 1 h 2"/>
                <a:gd name="T8" fmla="*/ 6 w 18"/>
                <a:gd name="T9" fmla="*/ 2 h 2"/>
                <a:gd name="T10" fmla="*/ 12 w 18"/>
                <a:gd name="T11" fmla="*/ 2 h 2"/>
                <a:gd name="T12" fmla="*/ 16 w 18"/>
                <a:gd name="T13" fmla="*/ 2 h 2"/>
                <a:gd name="T14" fmla="*/ 13 w 1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2">
                  <a:moveTo>
                    <a:pt x="13" y="0"/>
                  </a:moveTo>
                  <a:cubicBezTo>
                    <a:pt x="8" y="1"/>
                    <a:pt x="7" y="0"/>
                    <a:pt x="6" y="0"/>
                  </a:cubicBezTo>
                  <a:cubicBezTo>
                    <a:pt x="5" y="1"/>
                    <a:pt x="3" y="1"/>
                    <a:pt x="2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2" y="2"/>
                    <a:pt x="6" y="2"/>
                  </a:cubicBezTo>
                  <a:cubicBezTo>
                    <a:pt x="9" y="2"/>
                    <a:pt x="10" y="2"/>
                    <a:pt x="12" y="2"/>
                  </a:cubicBezTo>
                  <a:cubicBezTo>
                    <a:pt x="14" y="2"/>
                    <a:pt x="16" y="2"/>
                    <a:pt x="16" y="2"/>
                  </a:cubicBezTo>
                  <a:cubicBezTo>
                    <a:pt x="16" y="2"/>
                    <a:pt x="18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8" name="Freeform 2415"/>
            <p:cNvSpPr>
              <a:spLocks/>
            </p:cNvSpPr>
            <p:nvPr/>
          </p:nvSpPr>
          <p:spPr bwMode="auto">
            <a:xfrm>
              <a:off x="5302989" y="4423711"/>
              <a:ext cx="146252" cy="14625"/>
            </a:xfrm>
            <a:custGeom>
              <a:avLst/>
              <a:gdLst>
                <a:gd name="T0" fmla="*/ 38 w 42"/>
                <a:gd name="T1" fmla="*/ 1 h 4"/>
                <a:gd name="T2" fmla="*/ 31 w 42"/>
                <a:gd name="T3" fmla="*/ 1 h 4"/>
                <a:gd name="T4" fmla="*/ 25 w 42"/>
                <a:gd name="T5" fmla="*/ 1 h 4"/>
                <a:gd name="T6" fmla="*/ 19 w 42"/>
                <a:gd name="T7" fmla="*/ 0 h 4"/>
                <a:gd name="T8" fmla="*/ 5 w 42"/>
                <a:gd name="T9" fmla="*/ 2 h 4"/>
                <a:gd name="T10" fmla="*/ 3 w 42"/>
                <a:gd name="T11" fmla="*/ 4 h 4"/>
                <a:gd name="T12" fmla="*/ 17 w 42"/>
                <a:gd name="T13" fmla="*/ 4 h 4"/>
                <a:gd name="T14" fmla="*/ 22 w 42"/>
                <a:gd name="T15" fmla="*/ 3 h 4"/>
                <a:gd name="T16" fmla="*/ 29 w 42"/>
                <a:gd name="T17" fmla="*/ 2 h 4"/>
                <a:gd name="T18" fmla="*/ 36 w 42"/>
                <a:gd name="T19" fmla="*/ 2 h 4"/>
                <a:gd name="T20" fmla="*/ 38 w 42"/>
                <a:gd name="T2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">
                  <a:moveTo>
                    <a:pt x="38" y="1"/>
                  </a:moveTo>
                  <a:cubicBezTo>
                    <a:pt x="35" y="1"/>
                    <a:pt x="34" y="1"/>
                    <a:pt x="31" y="1"/>
                  </a:cubicBezTo>
                  <a:cubicBezTo>
                    <a:pt x="28" y="1"/>
                    <a:pt x="27" y="1"/>
                    <a:pt x="25" y="1"/>
                  </a:cubicBezTo>
                  <a:cubicBezTo>
                    <a:pt x="23" y="1"/>
                    <a:pt x="20" y="0"/>
                    <a:pt x="19" y="0"/>
                  </a:cubicBezTo>
                  <a:cubicBezTo>
                    <a:pt x="15" y="0"/>
                    <a:pt x="8" y="1"/>
                    <a:pt x="5" y="2"/>
                  </a:cubicBezTo>
                  <a:cubicBezTo>
                    <a:pt x="1" y="2"/>
                    <a:pt x="0" y="3"/>
                    <a:pt x="3" y="4"/>
                  </a:cubicBezTo>
                  <a:cubicBezTo>
                    <a:pt x="5" y="4"/>
                    <a:pt x="15" y="4"/>
                    <a:pt x="17" y="4"/>
                  </a:cubicBezTo>
                  <a:cubicBezTo>
                    <a:pt x="18" y="4"/>
                    <a:pt x="19" y="3"/>
                    <a:pt x="22" y="3"/>
                  </a:cubicBezTo>
                  <a:cubicBezTo>
                    <a:pt x="24" y="3"/>
                    <a:pt x="25" y="2"/>
                    <a:pt x="29" y="2"/>
                  </a:cubicBezTo>
                  <a:cubicBezTo>
                    <a:pt x="32" y="2"/>
                    <a:pt x="36" y="2"/>
                    <a:pt x="36" y="2"/>
                  </a:cubicBezTo>
                  <a:cubicBezTo>
                    <a:pt x="37" y="2"/>
                    <a:pt x="42" y="0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9" name="Freeform 2417"/>
            <p:cNvSpPr>
              <a:spLocks/>
            </p:cNvSpPr>
            <p:nvPr/>
          </p:nvSpPr>
          <p:spPr bwMode="auto">
            <a:xfrm>
              <a:off x="5310302" y="4445649"/>
              <a:ext cx="111151" cy="10237"/>
            </a:xfrm>
            <a:custGeom>
              <a:avLst/>
              <a:gdLst>
                <a:gd name="T0" fmla="*/ 21 w 32"/>
                <a:gd name="T1" fmla="*/ 0 h 3"/>
                <a:gd name="T2" fmla="*/ 15 w 32"/>
                <a:gd name="T3" fmla="*/ 0 h 3"/>
                <a:gd name="T4" fmla="*/ 4 w 32"/>
                <a:gd name="T5" fmla="*/ 1 h 3"/>
                <a:gd name="T6" fmla="*/ 2 w 32"/>
                <a:gd name="T7" fmla="*/ 2 h 3"/>
                <a:gd name="T8" fmla="*/ 15 w 32"/>
                <a:gd name="T9" fmla="*/ 3 h 3"/>
                <a:gd name="T10" fmla="*/ 22 w 32"/>
                <a:gd name="T11" fmla="*/ 3 h 3"/>
                <a:gd name="T12" fmla="*/ 27 w 32"/>
                <a:gd name="T13" fmla="*/ 2 h 3"/>
                <a:gd name="T14" fmla="*/ 32 w 32"/>
                <a:gd name="T15" fmla="*/ 1 h 3"/>
                <a:gd name="T16" fmla="*/ 27 w 32"/>
                <a:gd name="T17" fmla="*/ 0 h 3"/>
                <a:gd name="T18" fmla="*/ 21 w 3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">
                  <a:moveTo>
                    <a:pt x="21" y="0"/>
                  </a:moveTo>
                  <a:cubicBezTo>
                    <a:pt x="19" y="1"/>
                    <a:pt x="17" y="0"/>
                    <a:pt x="15" y="0"/>
                  </a:cubicBezTo>
                  <a:cubicBezTo>
                    <a:pt x="13" y="0"/>
                    <a:pt x="5" y="1"/>
                    <a:pt x="4" y="1"/>
                  </a:cubicBezTo>
                  <a:cubicBezTo>
                    <a:pt x="3" y="1"/>
                    <a:pt x="0" y="1"/>
                    <a:pt x="2" y="2"/>
                  </a:cubicBezTo>
                  <a:cubicBezTo>
                    <a:pt x="4" y="3"/>
                    <a:pt x="13" y="3"/>
                    <a:pt x="15" y="3"/>
                  </a:cubicBezTo>
                  <a:cubicBezTo>
                    <a:pt x="17" y="3"/>
                    <a:pt x="20" y="3"/>
                    <a:pt x="22" y="3"/>
                  </a:cubicBezTo>
                  <a:cubicBezTo>
                    <a:pt x="23" y="3"/>
                    <a:pt x="26" y="2"/>
                    <a:pt x="27" y="2"/>
                  </a:cubicBezTo>
                  <a:cubicBezTo>
                    <a:pt x="29" y="2"/>
                    <a:pt x="32" y="1"/>
                    <a:pt x="32" y="1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25" y="0"/>
                    <a:pt x="22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0" name="Freeform 2418"/>
            <p:cNvSpPr>
              <a:spLocks/>
            </p:cNvSpPr>
            <p:nvPr/>
          </p:nvSpPr>
          <p:spPr bwMode="auto">
            <a:xfrm>
              <a:off x="5313228" y="4476362"/>
              <a:ext cx="128702" cy="17550"/>
            </a:xfrm>
            <a:custGeom>
              <a:avLst/>
              <a:gdLst>
                <a:gd name="T0" fmla="*/ 14 w 37"/>
                <a:gd name="T1" fmla="*/ 0 h 5"/>
                <a:gd name="T2" fmla="*/ 0 w 37"/>
                <a:gd name="T3" fmla="*/ 1 h 5"/>
                <a:gd name="T4" fmla="*/ 27 w 37"/>
                <a:gd name="T5" fmla="*/ 4 h 5"/>
                <a:gd name="T6" fmla="*/ 13 w 37"/>
                <a:gd name="T7" fmla="*/ 5 h 5"/>
                <a:gd name="T8" fmla="*/ 25 w 37"/>
                <a:gd name="T9" fmla="*/ 5 h 5"/>
                <a:gd name="T10" fmla="*/ 37 w 37"/>
                <a:gd name="T11" fmla="*/ 5 h 5"/>
                <a:gd name="T12" fmla="*/ 27 w 37"/>
                <a:gd name="T13" fmla="*/ 2 h 5"/>
                <a:gd name="T14" fmla="*/ 14 w 37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5">
                  <a:moveTo>
                    <a:pt x="14" y="0"/>
                  </a:moveTo>
                  <a:cubicBezTo>
                    <a:pt x="13" y="0"/>
                    <a:pt x="1" y="1"/>
                    <a:pt x="0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23" y="5"/>
                    <a:pt x="25" y="5"/>
                  </a:cubicBezTo>
                  <a:cubicBezTo>
                    <a:pt x="26" y="5"/>
                    <a:pt x="37" y="5"/>
                    <a:pt x="37" y="5"/>
                  </a:cubicBezTo>
                  <a:cubicBezTo>
                    <a:pt x="37" y="5"/>
                    <a:pt x="29" y="2"/>
                    <a:pt x="27" y="2"/>
                  </a:cubicBezTo>
                  <a:cubicBezTo>
                    <a:pt x="2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1" name="Freeform 2419"/>
            <p:cNvSpPr>
              <a:spLocks/>
            </p:cNvSpPr>
            <p:nvPr/>
          </p:nvSpPr>
          <p:spPr bwMode="auto">
            <a:xfrm>
              <a:off x="5411216" y="4461736"/>
              <a:ext cx="33638" cy="14625"/>
            </a:xfrm>
            <a:custGeom>
              <a:avLst/>
              <a:gdLst>
                <a:gd name="T0" fmla="*/ 8 w 10"/>
                <a:gd name="T1" fmla="*/ 0 h 4"/>
                <a:gd name="T2" fmla="*/ 0 w 10"/>
                <a:gd name="T3" fmla="*/ 1 h 4"/>
                <a:gd name="T4" fmla="*/ 5 w 10"/>
                <a:gd name="T5" fmla="*/ 3 h 4"/>
                <a:gd name="T6" fmla="*/ 10 w 10"/>
                <a:gd name="T7" fmla="*/ 4 h 4"/>
                <a:gd name="T8" fmla="*/ 8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8" y="0"/>
                  </a:moveTo>
                  <a:cubicBezTo>
                    <a:pt x="7" y="0"/>
                    <a:pt x="0" y="1"/>
                    <a:pt x="0" y="1"/>
                  </a:cubicBezTo>
                  <a:cubicBezTo>
                    <a:pt x="0" y="1"/>
                    <a:pt x="5" y="3"/>
                    <a:pt x="5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1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2" name="Freeform 2420"/>
            <p:cNvSpPr>
              <a:spLocks/>
            </p:cNvSpPr>
            <p:nvPr/>
          </p:nvSpPr>
          <p:spPr bwMode="auto">
            <a:xfrm>
              <a:off x="5358565" y="4631388"/>
              <a:ext cx="45338" cy="4387"/>
            </a:xfrm>
            <a:custGeom>
              <a:avLst/>
              <a:gdLst>
                <a:gd name="T0" fmla="*/ 6 w 13"/>
                <a:gd name="T1" fmla="*/ 1 h 1"/>
                <a:gd name="T2" fmla="*/ 13 w 13"/>
                <a:gd name="T3" fmla="*/ 0 h 1"/>
                <a:gd name="T4" fmla="*/ 0 w 13"/>
                <a:gd name="T5" fmla="*/ 0 h 1"/>
                <a:gd name="T6" fmla="*/ 6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6" y="1"/>
                  </a:moveTo>
                  <a:cubicBezTo>
                    <a:pt x="7" y="1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3" name="Freeform 2421"/>
            <p:cNvSpPr>
              <a:spLocks/>
            </p:cNvSpPr>
            <p:nvPr/>
          </p:nvSpPr>
          <p:spPr bwMode="auto">
            <a:xfrm>
              <a:off x="5379040" y="4618226"/>
              <a:ext cx="2047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4" name="Freeform 2422"/>
            <p:cNvSpPr>
              <a:spLocks/>
            </p:cNvSpPr>
            <p:nvPr/>
          </p:nvSpPr>
          <p:spPr bwMode="auto">
            <a:xfrm>
              <a:off x="5335165" y="4615301"/>
              <a:ext cx="43875" cy="2924"/>
            </a:xfrm>
            <a:custGeom>
              <a:avLst/>
              <a:gdLst>
                <a:gd name="T0" fmla="*/ 0 w 13"/>
                <a:gd name="T1" fmla="*/ 0 h 1"/>
                <a:gd name="T2" fmla="*/ 13 w 13"/>
                <a:gd name="T3" fmla="*/ 1 h 1"/>
                <a:gd name="T4" fmla="*/ 13 w 13"/>
                <a:gd name="T5" fmla="*/ 1 h 1"/>
                <a:gd name="T6" fmla="*/ 0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5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5" name="Freeform 2423"/>
            <p:cNvSpPr>
              <a:spLocks/>
            </p:cNvSpPr>
            <p:nvPr/>
          </p:nvSpPr>
          <p:spPr bwMode="auto">
            <a:xfrm>
              <a:off x="5323465" y="4615301"/>
              <a:ext cx="11700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6" name="Freeform 2424"/>
            <p:cNvSpPr>
              <a:spLocks/>
            </p:cNvSpPr>
            <p:nvPr/>
          </p:nvSpPr>
          <p:spPr bwMode="auto">
            <a:xfrm>
              <a:off x="5365878" y="4603601"/>
              <a:ext cx="30713" cy="7313"/>
            </a:xfrm>
            <a:custGeom>
              <a:avLst/>
              <a:gdLst>
                <a:gd name="T0" fmla="*/ 9 w 9"/>
                <a:gd name="T1" fmla="*/ 2 h 2"/>
                <a:gd name="T2" fmla="*/ 0 w 9"/>
                <a:gd name="T3" fmla="*/ 0 h 2"/>
                <a:gd name="T4" fmla="*/ 9 w 9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9" y="2"/>
                    <a:pt x="9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7" name="Freeform 2425"/>
            <p:cNvSpPr>
              <a:spLocks/>
            </p:cNvSpPr>
            <p:nvPr/>
          </p:nvSpPr>
          <p:spPr bwMode="auto">
            <a:xfrm>
              <a:off x="5355640" y="4621151"/>
              <a:ext cx="48263" cy="4387"/>
            </a:xfrm>
            <a:custGeom>
              <a:avLst/>
              <a:gdLst>
                <a:gd name="T0" fmla="*/ 0 w 14"/>
                <a:gd name="T1" fmla="*/ 1 h 1"/>
                <a:gd name="T2" fmla="*/ 3 w 14"/>
                <a:gd name="T3" fmla="*/ 1 h 1"/>
                <a:gd name="T4" fmla="*/ 10 w 14"/>
                <a:gd name="T5" fmla="*/ 1 h 1"/>
                <a:gd name="T6" fmla="*/ 13 w 14"/>
                <a:gd name="T7" fmla="*/ 0 h 1"/>
                <a:gd name="T8" fmla="*/ 0 w 1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6" y="1"/>
                    <a:pt x="9" y="1"/>
                    <a:pt x="10" y="1"/>
                  </a:cubicBezTo>
                  <a:cubicBezTo>
                    <a:pt x="10" y="1"/>
                    <a:pt x="14" y="0"/>
                    <a:pt x="13" y="0"/>
                  </a:cubicBezTo>
                  <a:cubicBezTo>
                    <a:pt x="1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8" name="Freeform 2426"/>
            <p:cNvSpPr>
              <a:spLocks/>
            </p:cNvSpPr>
            <p:nvPr/>
          </p:nvSpPr>
          <p:spPr bwMode="auto">
            <a:xfrm>
              <a:off x="5411216" y="4618226"/>
              <a:ext cx="20475" cy="10237"/>
            </a:xfrm>
            <a:custGeom>
              <a:avLst/>
              <a:gdLst>
                <a:gd name="T0" fmla="*/ 2 w 6"/>
                <a:gd name="T1" fmla="*/ 3 h 3"/>
                <a:gd name="T2" fmla="*/ 6 w 6"/>
                <a:gd name="T3" fmla="*/ 1 h 3"/>
                <a:gd name="T4" fmla="*/ 2 w 6"/>
                <a:gd name="T5" fmla="*/ 0 h 3"/>
                <a:gd name="T6" fmla="*/ 2 w 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4" y="3"/>
                    <a:pt x="6" y="1"/>
                    <a:pt x="6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" name="Freeform 2427"/>
            <p:cNvSpPr>
              <a:spLocks/>
            </p:cNvSpPr>
            <p:nvPr/>
          </p:nvSpPr>
          <p:spPr bwMode="auto">
            <a:xfrm>
              <a:off x="5604267" y="4410548"/>
              <a:ext cx="73125" cy="13163"/>
            </a:xfrm>
            <a:custGeom>
              <a:avLst/>
              <a:gdLst>
                <a:gd name="T0" fmla="*/ 5 w 21"/>
                <a:gd name="T1" fmla="*/ 1 h 4"/>
                <a:gd name="T2" fmla="*/ 1 w 21"/>
                <a:gd name="T3" fmla="*/ 2 h 4"/>
                <a:gd name="T4" fmla="*/ 5 w 21"/>
                <a:gd name="T5" fmla="*/ 2 h 4"/>
                <a:gd name="T6" fmla="*/ 6 w 21"/>
                <a:gd name="T7" fmla="*/ 4 h 4"/>
                <a:gd name="T8" fmla="*/ 21 w 21"/>
                <a:gd name="T9" fmla="*/ 4 h 4"/>
                <a:gd name="T10" fmla="*/ 18 w 21"/>
                <a:gd name="T11" fmla="*/ 2 h 4"/>
                <a:gd name="T12" fmla="*/ 5 w 21"/>
                <a:gd name="T1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">
                  <a:moveTo>
                    <a:pt x="5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6" y="2"/>
                    <a:pt x="6" y="4"/>
                    <a:pt x="6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0" y="3"/>
                    <a:pt x="18" y="2"/>
                  </a:cubicBezTo>
                  <a:cubicBezTo>
                    <a:pt x="16" y="1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" name="Freeform 2428"/>
            <p:cNvSpPr>
              <a:spLocks/>
            </p:cNvSpPr>
            <p:nvPr/>
          </p:nvSpPr>
          <p:spPr bwMode="auto">
            <a:xfrm>
              <a:off x="5566242" y="4362285"/>
              <a:ext cx="68738" cy="13163"/>
            </a:xfrm>
            <a:custGeom>
              <a:avLst/>
              <a:gdLst>
                <a:gd name="T0" fmla="*/ 16 w 20"/>
                <a:gd name="T1" fmla="*/ 0 h 4"/>
                <a:gd name="T2" fmla="*/ 5 w 20"/>
                <a:gd name="T3" fmla="*/ 2 h 4"/>
                <a:gd name="T4" fmla="*/ 3 w 20"/>
                <a:gd name="T5" fmla="*/ 4 h 4"/>
                <a:gd name="T6" fmla="*/ 11 w 20"/>
                <a:gd name="T7" fmla="*/ 3 h 4"/>
                <a:gd name="T8" fmla="*/ 18 w 20"/>
                <a:gd name="T9" fmla="*/ 3 h 4"/>
                <a:gd name="T10" fmla="*/ 16 w 20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">
                  <a:moveTo>
                    <a:pt x="16" y="0"/>
                  </a:moveTo>
                  <a:cubicBezTo>
                    <a:pt x="15" y="0"/>
                    <a:pt x="6" y="2"/>
                    <a:pt x="5" y="2"/>
                  </a:cubicBezTo>
                  <a:cubicBezTo>
                    <a:pt x="4" y="2"/>
                    <a:pt x="0" y="3"/>
                    <a:pt x="3" y="4"/>
                  </a:cubicBezTo>
                  <a:cubicBezTo>
                    <a:pt x="5" y="4"/>
                    <a:pt x="9" y="4"/>
                    <a:pt x="11" y="3"/>
                  </a:cubicBezTo>
                  <a:cubicBezTo>
                    <a:pt x="13" y="3"/>
                    <a:pt x="17" y="2"/>
                    <a:pt x="18" y="3"/>
                  </a:cubicBezTo>
                  <a:cubicBezTo>
                    <a:pt x="20" y="3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" name="Freeform 2429"/>
            <p:cNvSpPr>
              <a:spLocks/>
            </p:cNvSpPr>
            <p:nvPr/>
          </p:nvSpPr>
          <p:spPr bwMode="auto">
            <a:xfrm>
              <a:off x="5589643" y="4324260"/>
              <a:ext cx="100914" cy="20475"/>
            </a:xfrm>
            <a:custGeom>
              <a:avLst/>
              <a:gdLst>
                <a:gd name="T0" fmla="*/ 10 w 29"/>
                <a:gd name="T1" fmla="*/ 0 h 6"/>
                <a:gd name="T2" fmla="*/ 3 w 29"/>
                <a:gd name="T3" fmla="*/ 1 h 6"/>
                <a:gd name="T4" fmla="*/ 1 w 29"/>
                <a:gd name="T5" fmla="*/ 5 h 6"/>
                <a:gd name="T6" fmla="*/ 6 w 29"/>
                <a:gd name="T7" fmla="*/ 4 h 6"/>
                <a:gd name="T8" fmla="*/ 22 w 29"/>
                <a:gd name="T9" fmla="*/ 3 h 6"/>
                <a:gd name="T10" fmla="*/ 29 w 29"/>
                <a:gd name="T11" fmla="*/ 3 h 6"/>
                <a:gd name="T12" fmla="*/ 26 w 29"/>
                <a:gd name="T13" fmla="*/ 1 h 6"/>
                <a:gd name="T14" fmla="*/ 10 w 29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6">
                  <a:moveTo>
                    <a:pt x="10" y="0"/>
                  </a:moveTo>
                  <a:cubicBezTo>
                    <a:pt x="8" y="0"/>
                    <a:pt x="5" y="1"/>
                    <a:pt x="3" y="1"/>
                  </a:cubicBezTo>
                  <a:cubicBezTo>
                    <a:pt x="2" y="1"/>
                    <a:pt x="0" y="6"/>
                    <a:pt x="1" y="5"/>
                  </a:cubicBezTo>
                  <a:cubicBezTo>
                    <a:pt x="2" y="5"/>
                    <a:pt x="5" y="4"/>
                    <a:pt x="6" y="4"/>
                  </a:cubicBezTo>
                  <a:cubicBezTo>
                    <a:pt x="6" y="4"/>
                    <a:pt x="20" y="3"/>
                    <a:pt x="22" y="3"/>
                  </a:cubicBezTo>
                  <a:cubicBezTo>
                    <a:pt x="29" y="3"/>
                    <a:pt x="28" y="3"/>
                    <a:pt x="29" y="3"/>
                  </a:cubicBezTo>
                  <a:cubicBezTo>
                    <a:pt x="29" y="3"/>
                    <a:pt x="27" y="3"/>
                    <a:pt x="26" y="1"/>
                  </a:cubicBezTo>
                  <a:cubicBezTo>
                    <a:pt x="25" y="0"/>
                    <a:pt x="12" y="1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" name="Freeform 2430"/>
            <p:cNvSpPr>
              <a:spLocks/>
            </p:cNvSpPr>
            <p:nvPr/>
          </p:nvSpPr>
          <p:spPr bwMode="auto">
            <a:xfrm>
              <a:off x="5604267" y="4534863"/>
              <a:ext cx="2924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" name="Freeform 2431"/>
            <p:cNvSpPr>
              <a:spLocks/>
            </p:cNvSpPr>
            <p:nvPr/>
          </p:nvSpPr>
          <p:spPr bwMode="auto">
            <a:xfrm>
              <a:off x="5563317" y="4489524"/>
              <a:ext cx="144789" cy="70201"/>
            </a:xfrm>
            <a:custGeom>
              <a:avLst/>
              <a:gdLst>
                <a:gd name="T0" fmla="*/ 38 w 42"/>
                <a:gd name="T1" fmla="*/ 4 h 20"/>
                <a:gd name="T2" fmla="*/ 38 w 42"/>
                <a:gd name="T3" fmla="*/ 2 h 20"/>
                <a:gd name="T4" fmla="*/ 29 w 42"/>
                <a:gd name="T5" fmla="*/ 1 h 20"/>
                <a:gd name="T6" fmla="*/ 6 w 42"/>
                <a:gd name="T7" fmla="*/ 1 h 20"/>
                <a:gd name="T8" fmla="*/ 0 w 42"/>
                <a:gd name="T9" fmla="*/ 3 h 20"/>
                <a:gd name="T10" fmla="*/ 2 w 42"/>
                <a:gd name="T11" fmla="*/ 5 h 20"/>
                <a:gd name="T12" fmla="*/ 6 w 42"/>
                <a:gd name="T13" fmla="*/ 6 h 20"/>
                <a:gd name="T14" fmla="*/ 3 w 42"/>
                <a:gd name="T15" fmla="*/ 9 h 20"/>
                <a:gd name="T16" fmla="*/ 3 w 42"/>
                <a:gd name="T17" fmla="*/ 11 h 20"/>
                <a:gd name="T18" fmla="*/ 5 w 42"/>
                <a:gd name="T19" fmla="*/ 14 h 20"/>
                <a:gd name="T20" fmla="*/ 8 w 42"/>
                <a:gd name="T21" fmla="*/ 18 h 20"/>
                <a:gd name="T22" fmla="*/ 28 w 42"/>
                <a:gd name="T23" fmla="*/ 20 h 20"/>
                <a:gd name="T24" fmla="*/ 35 w 42"/>
                <a:gd name="T25" fmla="*/ 18 h 20"/>
                <a:gd name="T26" fmla="*/ 37 w 42"/>
                <a:gd name="T27" fmla="*/ 16 h 20"/>
                <a:gd name="T28" fmla="*/ 34 w 42"/>
                <a:gd name="T29" fmla="*/ 15 h 20"/>
                <a:gd name="T30" fmla="*/ 39 w 42"/>
                <a:gd name="T31" fmla="*/ 12 h 20"/>
                <a:gd name="T32" fmla="*/ 41 w 42"/>
                <a:gd name="T33" fmla="*/ 8 h 20"/>
                <a:gd name="T34" fmla="*/ 42 w 42"/>
                <a:gd name="T35" fmla="*/ 4 h 20"/>
                <a:gd name="T36" fmla="*/ 38 w 42"/>
                <a:gd name="T3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20">
                  <a:moveTo>
                    <a:pt x="38" y="4"/>
                  </a:moveTo>
                  <a:cubicBezTo>
                    <a:pt x="37" y="4"/>
                    <a:pt x="40" y="1"/>
                    <a:pt x="38" y="2"/>
                  </a:cubicBezTo>
                  <a:cubicBezTo>
                    <a:pt x="37" y="2"/>
                    <a:pt x="31" y="1"/>
                    <a:pt x="29" y="1"/>
                  </a:cubicBezTo>
                  <a:cubicBezTo>
                    <a:pt x="27" y="1"/>
                    <a:pt x="11" y="0"/>
                    <a:pt x="6" y="1"/>
                  </a:cubicBezTo>
                  <a:cubicBezTo>
                    <a:pt x="4" y="2"/>
                    <a:pt x="1" y="3"/>
                    <a:pt x="0" y="3"/>
                  </a:cubicBezTo>
                  <a:cubicBezTo>
                    <a:pt x="0" y="3"/>
                    <a:pt x="0" y="4"/>
                    <a:pt x="2" y="5"/>
                  </a:cubicBezTo>
                  <a:cubicBezTo>
                    <a:pt x="4" y="5"/>
                    <a:pt x="5" y="6"/>
                    <a:pt x="6" y="6"/>
                  </a:cubicBezTo>
                  <a:cubicBezTo>
                    <a:pt x="6" y="7"/>
                    <a:pt x="5" y="8"/>
                    <a:pt x="3" y="9"/>
                  </a:cubicBezTo>
                  <a:cubicBezTo>
                    <a:pt x="2" y="9"/>
                    <a:pt x="1" y="10"/>
                    <a:pt x="3" y="11"/>
                  </a:cubicBezTo>
                  <a:cubicBezTo>
                    <a:pt x="5" y="11"/>
                    <a:pt x="6" y="14"/>
                    <a:pt x="5" y="14"/>
                  </a:cubicBezTo>
                  <a:cubicBezTo>
                    <a:pt x="5" y="15"/>
                    <a:pt x="7" y="17"/>
                    <a:pt x="8" y="18"/>
                  </a:cubicBezTo>
                  <a:cubicBezTo>
                    <a:pt x="8" y="18"/>
                    <a:pt x="26" y="20"/>
                    <a:pt x="28" y="20"/>
                  </a:cubicBezTo>
                  <a:cubicBezTo>
                    <a:pt x="31" y="19"/>
                    <a:pt x="34" y="18"/>
                    <a:pt x="35" y="18"/>
                  </a:cubicBezTo>
                  <a:cubicBezTo>
                    <a:pt x="37" y="18"/>
                    <a:pt x="37" y="16"/>
                    <a:pt x="37" y="16"/>
                  </a:cubicBezTo>
                  <a:cubicBezTo>
                    <a:pt x="37" y="16"/>
                    <a:pt x="33" y="15"/>
                    <a:pt x="34" y="15"/>
                  </a:cubicBezTo>
                  <a:cubicBezTo>
                    <a:pt x="35" y="15"/>
                    <a:pt x="38" y="12"/>
                    <a:pt x="39" y="12"/>
                  </a:cubicBezTo>
                  <a:cubicBezTo>
                    <a:pt x="40" y="11"/>
                    <a:pt x="41" y="8"/>
                    <a:pt x="41" y="8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39" y="4"/>
                    <a:pt x="3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" name="Freeform 2432"/>
            <p:cNvSpPr>
              <a:spLocks/>
            </p:cNvSpPr>
            <p:nvPr/>
          </p:nvSpPr>
          <p:spPr bwMode="auto">
            <a:xfrm>
              <a:off x="5579405" y="4496837"/>
              <a:ext cx="35100" cy="27788"/>
            </a:xfrm>
            <a:custGeom>
              <a:avLst/>
              <a:gdLst>
                <a:gd name="T0" fmla="*/ 7 w 10"/>
                <a:gd name="T1" fmla="*/ 2 h 8"/>
                <a:gd name="T2" fmla="*/ 2 w 10"/>
                <a:gd name="T3" fmla="*/ 0 h 8"/>
                <a:gd name="T4" fmla="*/ 2 w 10"/>
                <a:gd name="T5" fmla="*/ 3 h 8"/>
                <a:gd name="T6" fmla="*/ 5 w 10"/>
                <a:gd name="T7" fmla="*/ 8 h 8"/>
                <a:gd name="T8" fmla="*/ 9 w 10"/>
                <a:gd name="T9" fmla="*/ 8 h 8"/>
                <a:gd name="T10" fmla="*/ 8 w 10"/>
                <a:gd name="T11" fmla="*/ 5 h 8"/>
                <a:gd name="T12" fmla="*/ 7 w 10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8">
                  <a:moveTo>
                    <a:pt x="7" y="2"/>
                  </a:moveTo>
                  <a:cubicBezTo>
                    <a:pt x="3" y="1"/>
                    <a:pt x="5" y="0"/>
                    <a:pt x="2" y="0"/>
                  </a:cubicBezTo>
                  <a:cubicBezTo>
                    <a:pt x="0" y="0"/>
                    <a:pt x="1" y="2"/>
                    <a:pt x="2" y="3"/>
                  </a:cubicBezTo>
                  <a:cubicBezTo>
                    <a:pt x="2" y="6"/>
                    <a:pt x="3" y="8"/>
                    <a:pt x="5" y="8"/>
                  </a:cubicBezTo>
                  <a:cubicBezTo>
                    <a:pt x="7" y="8"/>
                    <a:pt x="8" y="8"/>
                    <a:pt x="9" y="8"/>
                  </a:cubicBezTo>
                  <a:cubicBezTo>
                    <a:pt x="10" y="8"/>
                    <a:pt x="8" y="5"/>
                    <a:pt x="8" y="5"/>
                  </a:cubicBezTo>
                  <a:lnTo>
                    <a:pt x="7" y="2"/>
                  </a:lnTo>
                  <a:close/>
                </a:path>
              </a:pathLst>
            </a:custGeom>
            <a:solidFill>
              <a:srgbClr val="E3D2B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" name="Freeform 2433"/>
            <p:cNvSpPr>
              <a:spLocks/>
            </p:cNvSpPr>
            <p:nvPr/>
          </p:nvSpPr>
          <p:spPr bwMode="auto">
            <a:xfrm>
              <a:off x="5607193" y="4493912"/>
              <a:ext cx="73125" cy="30713"/>
            </a:xfrm>
            <a:custGeom>
              <a:avLst/>
              <a:gdLst>
                <a:gd name="T0" fmla="*/ 18 w 21"/>
                <a:gd name="T1" fmla="*/ 1 h 9"/>
                <a:gd name="T2" fmla="*/ 6 w 21"/>
                <a:gd name="T3" fmla="*/ 0 h 9"/>
                <a:gd name="T4" fmla="*/ 2 w 21"/>
                <a:gd name="T5" fmla="*/ 1 h 9"/>
                <a:gd name="T6" fmla="*/ 4 w 21"/>
                <a:gd name="T7" fmla="*/ 6 h 9"/>
                <a:gd name="T8" fmla="*/ 1 w 21"/>
                <a:gd name="T9" fmla="*/ 7 h 9"/>
                <a:gd name="T10" fmla="*/ 3 w 21"/>
                <a:gd name="T11" fmla="*/ 9 h 9"/>
                <a:gd name="T12" fmla="*/ 6 w 21"/>
                <a:gd name="T13" fmla="*/ 8 h 9"/>
                <a:gd name="T14" fmla="*/ 20 w 21"/>
                <a:gd name="T15" fmla="*/ 6 h 9"/>
                <a:gd name="T16" fmla="*/ 21 w 21"/>
                <a:gd name="T17" fmla="*/ 3 h 9"/>
                <a:gd name="T18" fmla="*/ 18 w 21"/>
                <a:gd name="T1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9">
                  <a:moveTo>
                    <a:pt x="18" y="1"/>
                  </a:moveTo>
                  <a:cubicBezTo>
                    <a:pt x="16" y="1"/>
                    <a:pt x="8" y="0"/>
                    <a:pt x="6" y="0"/>
                  </a:cubicBezTo>
                  <a:cubicBezTo>
                    <a:pt x="4" y="1"/>
                    <a:pt x="2" y="1"/>
                    <a:pt x="2" y="1"/>
                  </a:cubicBezTo>
                  <a:cubicBezTo>
                    <a:pt x="2" y="1"/>
                    <a:pt x="0" y="7"/>
                    <a:pt x="4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6" y="8"/>
                  </a:cubicBezTo>
                  <a:cubicBezTo>
                    <a:pt x="10" y="8"/>
                    <a:pt x="18" y="7"/>
                    <a:pt x="20" y="6"/>
                  </a:cubicBezTo>
                  <a:cubicBezTo>
                    <a:pt x="21" y="6"/>
                    <a:pt x="21" y="3"/>
                    <a:pt x="21" y="3"/>
                  </a:cubicBezTo>
                  <a:cubicBezTo>
                    <a:pt x="21" y="3"/>
                    <a:pt x="21" y="1"/>
                    <a:pt x="18" y="1"/>
                  </a:cubicBezTo>
                  <a:close/>
                </a:path>
              </a:pathLst>
            </a:custGeom>
            <a:solidFill>
              <a:srgbClr val="E3D2B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" name="Freeform 2434"/>
            <p:cNvSpPr>
              <a:spLocks/>
            </p:cNvSpPr>
            <p:nvPr/>
          </p:nvSpPr>
          <p:spPr bwMode="auto">
            <a:xfrm>
              <a:off x="5579405" y="4524624"/>
              <a:ext cx="80438" cy="27788"/>
            </a:xfrm>
            <a:custGeom>
              <a:avLst/>
              <a:gdLst>
                <a:gd name="T0" fmla="*/ 9 w 23"/>
                <a:gd name="T1" fmla="*/ 0 h 8"/>
                <a:gd name="T2" fmla="*/ 4 w 23"/>
                <a:gd name="T3" fmla="*/ 1 h 8"/>
                <a:gd name="T4" fmla="*/ 1 w 23"/>
                <a:gd name="T5" fmla="*/ 1 h 8"/>
                <a:gd name="T6" fmla="*/ 3 w 23"/>
                <a:gd name="T7" fmla="*/ 5 h 8"/>
                <a:gd name="T8" fmla="*/ 3 w 23"/>
                <a:gd name="T9" fmla="*/ 6 h 8"/>
                <a:gd name="T10" fmla="*/ 7 w 23"/>
                <a:gd name="T11" fmla="*/ 8 h 8"/>
                <a:gd name="T12" fmla="*/ 11 w 23"/>
                <a:gd name="T13" fmla="*/ 5 h 8"/>
                <a:gd name="T14" fmla="*/ 23 w 23"/>
                <a:gd name="T15" fmla="*/ 2 h 8"/>
                <a:gd name="T16" fmla="*/ 9 w 2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8">
                  <a:moveTo>
                    <a:pt x="9" y="0"/>
                  </a:moveTo>
                  <a:cubicBezTo>
                    <a:pt x="7" y="0"/>
                    <a:pt x="5" y="0"/>
                    <a:pt x="4" y="1"/>
                  </a:cubicBezTo>
                  <a:cubicBezTo>
                    <a:pt x="3" y="1"/>
                    <a:pt x="0" y="1"/>
                    <a:pt x="1" y="1"/>
                  </a:cubicBezTo>
                  <a:cubicBezTo>
                    <a:pt x="4" y="4"/>
                    <a:pt x="3" y="4"/>
                    <a:pt x="3" y="5"/>
                  </a:cubicBezTo>
                  <a:cubicBezTo>
                    <a:pt x="2" y="6"/>
                    <a:pt x="1" y="6"/>
                    <a:pt x="3" y="6"/>
                  </a:cubicBezTo>
                  <a:cubicBezTo>
                    <a:pt x="5" y="7"/>
                    <a:pt x="4" y="8"/>
                    <a:pt x="7" y="8"/>
                  </a:cubicBezTo>
                  <a:cubicBezTo>
                    <a:pt x="9" y="8"/>
                    <a:pt x="10" y="6"/>
                    <a:pt x="11" y="5"/>
                  </a:cubicBezTo>
                  <a:cubicBezTo>
                    <a:pt x="12" y="4"/>
                    <a:pt x="23" y="3"/>
                    <a:pt x="23" y="2"/>
                  </a:cubicBezTo>
                  <a:cubicBezTo>
                    <a:pt x="22" y="1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E3D2B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" name="Freeform 2435"/>
            <p:cNvSpPr>
              <a:spLocks/>
            </p:cNvSpPr>
            <p:nvPr/>
          </p:nvSpPr>
          <p:spPr bwMode="auto">
            <a:xfrm>
              <a:off x="5611580" y="4507074"/>
              <a:ext cx="89214" cy="45338"/>
            </a:xfrm>
            <a:custGeom>
              <a:avLst/>
              <a:gdLst>
                <a:gd name="T0" fmla="*/ 25 w 26"/>
                <a:gd name="T1" fmla="*/ 0 h 13"/>
                <a:gd name="T2" fmla="*/ 21 w 26"/>
                <a:gd name="T3" fmla="*/ 0 h 13"/>
                <a:gd name="T4" fmla="*/ 20 w 26"/>
                <a:gd name="T5" fmla="*/ 3 h 13"/>
                <a:gd name="T6" fmla="*/ 17 w 26"/>
                <a:gd name="T7" fmla="*/ 4 h 13"/>
                <a:gd name="T8" fmla="*/ 14 w 26"/>
                <a:gd name="T9" fmla="*/ 5 h 13"/>
                <a:gd name="T10" fmla="*/ 14 w 26"/>
                <a:gd name="T11" fmla="*/ 7 h 13"/>
                <a:gd name="T12" fmla="*/ 5 w 26"/>
                <a:gd name="T13" fmla="*/ 10 h 13"/>
                <a:gd name="T14" fmla="*/ 2 w 26"/>
                <a:gd name="T15" fmla="*/ 12 h 13"/>
                <a:gd name="T16" fmla="*/ 16 w 26"/>
                <a:gd name="T17" fmla="*/ 13 h 13"/>
                <a:gd name="T18" fmla="*/ 18 w 26"/>
                <a:gd name="T19" fmla="*/ 12 h 13"/>
                <a:gd name="T20" fmla="*/ 21 w 26"/>
                <a:gd name="T21" fmla="*/ 11 h 13"/>
                <a:gd name="T22" fmla="*/ 20 w 26"/>
                <a:gd name="T23" fmla="*/ 8 h 13"/>
                <a:gd name="T24" fmla="*/ 22 w 26"/>
                <a:gd name="T25" fmla="*/ 7 h 13"/>
                <a:gd name="T26" fmla="*/ 24 w 26"/>
                <a:gd name="T27" fmla="*/ 5 h 13"/>
                <a:gd name="T28" fmla="*/ 26 w 26"/>
                <a:gd name="T29" fmla="*/ 4 h 13"/>
                <a:gd name="T30" fmla="*/ 26 w 26"/>
                <a:gd name="T31" fmla="*/ 1 h 13"/>
                <a:gd name="T32" fmla="*/ 25 w 26"/>
                <a:gd name="T3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3">
                  <a:moveTo>
                    <a:pt x="25" y="0"/>
                  </a:moveTo>
                  <a:cubicBezTo>
                    <a:pt x="24" y="0"/>
                    <a:pt x="23" y="1"/>
                    <a:pt x="21" y="0"/>
                  </a:cubicBezTo>
                  <a:cubicBezTo>
                    <a:pt x="21" y="0"/>
                    <a:pt x="21" y="2"/>
                    <a:pt x="20" y="3"/>
                  </a:cubicBezTo>
                  <a:cubicBezTo>
                    <a:pt x="19" y="4"/>
                    <a:pt x="17" y="4"/>
                    <a:pt x="17" y="4"/>
                  </a:cubicBezTo>
                  <a:cubicBezTo>
                    <a:pt x="16" y="4"/>
                    <a:pt x="13" y="5"/>
                    <a:pt x="14" y="5"/>
                  </a:cubicBezTo>
                  <a:cubicBezTo>
                    <a:pt x="16" y="6"/>
                    <a:pt x="14" y="7"/>
                    <a:pt x="14" y="7"/>
                  </a:cubicBezTo>
                  <a:cubicBezTo>
                    <a:pt x="13" y="8"/>
                    <a:pt x="6" y="9"/>
                    <a:pt x="5" y="10"/>
                  </a:cubicBezTo>
                  <a:cubicBezTo>
                    <a:pt x="3" y="11"/>
                    <a:pt x="3" y="10"/>
                    <a:pt x="2" y="12"/>
                  </a:cubicBezTo>
                  <a:cubicBezTo>
                    <a:pt x="0" y="13"/>
                    <a:pt x="11" y="13"/>
                    <a:pt x="16" y="13"/>
                  </a:cubicBezTo>
                  <a:cubicBezTo>
                    <a:pt x="20" y="13"/>
                    <a:pt x="16" y="13"/>
                    <a:pt x="18" y="12"/>
                  </a:cubicBezTo>
                  <a:cubicBezTo>
                    <a:pt x="19" y="12"/>
                    <a:pt x="20" y="12"/>
                    <a:pt x="21" y="11"/>
                  </a:cubicBezTo>
                  <a:cubicBezTo>
                    <a:pt x="21" y="11"/>
                    <a:pt x="20" y="10"/>
                    <a:pt x="20" y="8"/>
                  </a:cubicBezTo>
                  <a:cubicBezTo>
                    <a:pt x="19" y="7"/>
                    <a:pt x="21" y="7"/>
                    <a:pt x="22" y="7"/>
                  </a:cubicBezTo>
                  <a:cubicBezTo>
                    <a:pt x="23" y="7"/>
                    <a:pt x="24" y="6"/>
                    <a:pt x="24" y="5"/>
                  </a:cubicBezTo>
                  <a:cubicBezTo>
                    <a:pt x="25" y="5"/>
                    <a:pt x="25" y="4"/>
                    <a:pt x="26" y="4"/>
                  </a:cubicBezTo>
                  <a:cubicBezTo>
                    <a:pt x="26" y="3"/>
                    <a:pt x="26" y="2"/>
                    <a:pt x="26" y="1"/>
                  </a:cubicBezTo>
                  <a:cubicBezTo>
                    <a:pt x="26" y="1"/>
                    <a:pt x="26" y="1"/>
                    <a:pt x="25" y="0"/>
                  </a:cubicBezTo>
                  <a:close/>
                </a:path>
              </a:pathLst>
            </a:custGeom>
            <a:solidFill>
              <a:srgbClr val="E3D2B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" name="Freeform 2436"/>
            <p:cNvSpPr>
              <a:spLocks/>
            </p:cNvSpPr>
            <p:nvPr/>
          </p:nvSpPr>
          <p:spPr bwMode="auto">
            <a:xfrm>
              <a:off x="5680318" y="3957169"/>
              <a:ext cx="73125" cy="1010598"/>
            </a:xfrm>
            <a:custGeom>
              <a:avLst/>
              <a:gdLst>
                <a:gd name="T0" fmla="*/ 20 w 21"/>
                <a:gd name="T1" fmla="*/ 1 h 292"/>
                <a:gd name="T2" fmla="*/ 20 w 21"/>
                <a:gd name="T3" fmla="*/ 2 h 292"/>
                <a:gd name="T4" fmla="*/ 20 w 21"/>
                <a:gd name="T5" fmla="*/ 2 h 292"/>
                <a:gd name="T6" fmla="*/ 20 w 21"/>
                <a:gd name="T7" fmla="*/ 4 h 292"/>
                <a:gd name="T8" fmla="*/ 19 w 21"/>
                <a:gd name="T9" fmla="*/ 8 h 292"/>
                <a:gd name="T10" fmla="*/ 19 w 21"/>
                <a:gd name="T11" fmla="*/ 10 h 292"/>
                <a:gd name="T12" fmla="*/ 18 w 21"/>
                <a:gd name="T13" fmla="*/ 11 h 292"/>
                <a:gd name="T14" fmla="*/ 17 w 21"/>
                <a:gd name="T15" fmla="*/ 15 h 292"/>
                <a:gd name="T16" fmla="*/ 17 w 21"/>
                <a:gd name="T17" fmla="*/ 15 h 292"/>
                <a:gd name="T18" fmla="*/ 17 w 21"/>
                <a:gd name="T19" fmla="*/ 15 h 292"/>
                <a:gd name="T20" fmla="*/ 11 w 21"/>
                <a:gd name="T21" fmla="*/ 18 h 292"/>
                <a:gd name="T22" fmla="*/ 9 w 21"/>
                <a:gd name="T23" fmla="*/ 18 h 292"/>
                <a:gd name="T24" fmla="*/ 5 w 21"/>
                <a:gd name="T25" fmla="*/ 19 h 292"/>
                <a:gd name="T26" fmla="*/ 6 w 21"/>
                <a:gd name="T27" fmla="*/ 28 h 292"/>
                <a:gd name="T28" fmla="*/ 7 w 21"/>
                <a:gd name="T29" fmla="*/ 67 h 292"/>
                <a:gd name="T30" fmla="*/ 8 w 21"/>
                <a:gd name="T31" fmla="*/ 115 h 292"/>
                <a:gd name="T32" fmla="*/ 6 w 21"/>
                <a:gd name="T33" fmla="*/ 175 h 292"/>
                <a:gd name="T34" fmla="*/ 3 w 21"/>
                <a:gd name="T35" fmla="*/ 205 h 292"/>
                <a:gd name="T36" fmla="*/ 7 w 21"/>
                <a:gd name="T37" fmla="*/ 258 h 292"/>
                <a:gd name="T38" fmla="*/ 5 w 21"/>
                <a:gd name="T39" fmla="*/ 291 h 292"/>
                <a:gd name="T40" fmla="*/ 6 w 21"/>
                <a:gd name="T41" fmla="*/ 291 h 292"/>
                <a:gd name="T42" fmla="*/ 17 w 21"/>
                <a:gd name="T43" fmla="*/ 292 h 292"/>
                <a:gd name="T44" fmla="*/ 16 w 21"/>
                <a:gd name="T45" fmla="*/ 130 h 292"/>
                <a:gd name="T46" fmla="*/ 20 w 21"/>
                <a:gd name="T47" fmla="*/ 34 h 292"/>
                <a:gd name="T48" fmla="*/ 20 w 21"/>
                <a:gd name="T49" fmla="*/ 0 h 292"/>
                <a:gd name="T50" fmla="*/ 20 w 21"/>
                <a:gd name="T51" fmla="*/ 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" h="292">
                  <a:moveTo>
                    <a:pt x="20" y="1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19" y="7"/>
                    <a:pt x="19" y="8"/>
                  </a:cubicBezTo>
                  <a:cubicBezTo>
                    <a:pt x="19" y="9"/>
                    <a:pt x="19" y="10"/>
                    <a:pt x="19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2"/>
                    <a:pt x="17" y="14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6"/>
                    <a:pt x="14" y="17"/>
                    <a:pt x="11" y="18"/>
                  </a:cubicBezTo>
                  <a:cubicBezTo>
                    <a:pt x="11" y="18"/>
                    <a:pt x="10" y="18"/>
                    <a:pt x="9" y="18"/>
                  </a:cubicBezTo>
                  <a:cubicBezTo>
                    <a:pt x="8" y="19"/>
                    <a:pt x="7" y="19"/>
                    <a:pt x="5" y="19"/>
                  </a:cubicBezTo>
                  <a:cubicBezTo>
                    <a:pt x="6" y="21"/>
                    <a:pt x="6" y="23"/>
                    <a:pt x="6" y="28"/>
                  </a:cubicBezTo>
                  <a:cubicBezTo>
                    <a:pt x="7" y="43"/>
                    <a:pt x="7" y="47"/>
                    <a:pt x="7" y="67"/>
                  </a:cubicBezTo>
                  <a:cubicBezTo>
                    <a:pt x="8" y="88"/>
                    <a:pt x="8" y="96"/>
                    <a:pt x="8" y="115"/>
                  </a:cubicBezTo>
                  <a:cubicBezTo>
                    <a:pt x="8" y="135"/>
                    <a:pt x="7" y="164"/>
                    <a:pt x="6" y="175"/>
                  </a:cubicBezTo>
                  <a:cubicBezTo>
                    <a:pt x="5" y="186"/>
                    <a:pt x="0" y="186"/>
                    <a:pt x="3" y="205"/>
                  </a:cubicBezTo>
                  <a:cubicBezTo>
                    <a:pt x="6" y="225"/>
                    <a:pt x="7" y="238"/>
                    <a:pt x="7" y="258"/>
                  </a:cubicBezTo>
                  <a:cubicBezTo>
                    <a:pt x="7" y="275"/>
                    <a:pt x="1" y="285"/>
                    <a:pt x="5" y="291"/>
                  </a:cubicBezTo>
                  <a:cubicBezTo>
                    <a:pt x="6" y="291"/>
                    <a:pt x="6" y="291"/>
                    <a:pt x="6" y="291"/>
                  </a:cubicBezTo>
                  <a:cubicBezTo>
                    <a:pt x="14" y="289"/>
                    <a:pt x="17" y="292"/>
                    <a:pt x="17" y="292"/>
                  </a:cubicBezTo>
                  <a:cubicBezTo>
                    <a:pt x="17" y="292"/>
                    <a:pt x="15" y="160"/>
                    <a:pt x="16" y="130"/>
                  </a:cubicBezTo>
                  <a:cubicBezTo>
                    <a:pt x="17" y="100"/>
                    <a:pt x="19" y="40"/>
                    <a:pt x="20" y="34"/>
                  </a:cubicBezTo>
                  <a:cubicBezTo>
                    <a:pt x="21" y="26"/>
                    <a:pt x="21" y="12"/>
                    <a:pt x="20" y="0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6F8C9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" name="Rectangle 2437"/>
            <p:cNvSpPr>
              <a:spLocks noChangeArrowheads="1"/>
            </p:cNvSpPr>
            <p:nvPr/>
          </p:nvSpPr>
          <p:spPr bwMode="auto">
            <a:xfrm>
              <a:off x="5389277" y="3285875"/>
              <a:ext cx="17550" cy="1463"/>
            </a:xfrm>
            <a:prstGeom prst="rect">
              <a:avLst/>
            </a:prstGeom>
            <a:solidFill>
              <a:srgbClr val="15151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" name="Freeform 2438"/>
            <p:cNvSpPr>
              <a:spLocks/>
            </p:cNvSpPr>
            <p:nvPr/>
          </p:nvSpPr>
          <p:spPr bwMode="auto">
            <a:xfrm>
              <a:off x="5389277" y="3328287"/>
              <a:ext cx="331991" cy="448992"/>
            </a:xfrm>
            <a:custGeom>
              <a:avLst/>
              <a:gdLst>
                <a:gd name="T0" fmla="*/ 78 w 227"/>
                <a:gd name="T1" fmla="*/ 26 h 307"/>
                <a:gd name="T2" fmla="*/ 17 w 227"/>
                <a:gd name="T3" fmla="*/ 0 h 307"/>
                <a:gd name="T4" fmla="*/ 0 w 227"/>
                <a:gd name="T5" fmla="*/ 16 h 307"/>
                <a:gd name="T6" fmla="*/ 0 w 227"/>
                <a:gd name="T7" fmla="*/ 246 h 307"/>
                <a:gd name="T8" fmla="*/ 194 w 227"/>
                <a:gd name="T9" fmla="*/ 307 h 307"/>
                <a:gd name="T10" fmla="*/ 227 w 227"/>
                <a:gd name="T11" fmla="*/ 90 h 307"/>
                <a:gd name="T12" fmla="*/ 149 w 227"/>
                <a:gd name="T13" fmla="*/ 2 h 307"/>
                <a:gd name="T14" fmla="*/ 78 w 227"/>
                <a:gd name="T15" fmla="*/ 2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7" h="307">
                  <a:moveTo>
                    <a:pt x="78" y="26"/>
                  </a:moveTo>
                  <a:lnTo>
                    <a:pt x="17" y="0"/>
                  </a:lnTo>
                  <a:lnTo>
                    <a:pt x="0" y="16"/>
                  </a:lnTo>
                  <a:lnTo>
                    <a:pt x="0" y="246"/>
                  </a:lnTo>
                  <a:lnTo>
                    <a:pt x="194" y="307"/>
                  </a:lnTo>
                  <a:lnTo>
                    <a:pt x="227" y="90"/>
                  </a:lnTo>
                  <a:lnTo>
                    <a:pt x="149" y="2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" name="Freeform 2439"/>
            <p:cNvSpPr>
              <a:spLocks noEditPoints="1"/>
            </p:cNvSpPr>
            <p:nvPr/>
          </p:nvSpPr>
          <p:spPr bwMode="auto">
            <a:xfrm>
              <a:off x="5105550" y="3282949"/>
              <a:ext cx="757583" cy="874584"/>
            </a:xfrm>
            <a:custGeom>
              <a:avLst/>
              <a:gdLst>
                <a:gd name="T0" fmla="*/ 200 w 219"/>
                <a:gd name="T1" fmla="*/ 21 h 253"/>
                <a:gd name="T2" fmla="*/ 145 w 219"/>
                <a:gd name="T3" fmla="*/ 0 h 253"/>
                <a:gd name="T4" fmla="*/ 115 w 219"/>
                <a:gd name="T5" fmla="*/ 114 h 253"/>
                <a:gd name="T6" fmla="*/ 84 w 219"/>
                <a:gd name="T7" fmla="*/ 1 h 253"/>
                <a:gd name="T8" fmla="*/ 24 w 219"/>
                <a:gd name="T9" fmla="*/ 23 h 253"/>
                <a:gd name="T10" fmla="*/ 2 w 219"/>
                <a:gd name="T11" fmla="*/ 136 h 253"/>
                <a:gd name="T12" fmla="*/ 2 w 219"/>
                <a:gd name="T13" fmla="*/ 154 h 253"/>
                <a:gd name="T14" fmla="*/ 33 w 219"/>
                <a:gd name="T15" fmla="*/ 195 h 253"/>
                <a:gd name="T16" fmla="*/ 42 w 219"/>
                <a:gd name="T17" fmla="*/ 196 h 253"/>
                <a:gd name="T18" fmla="*/ 39 w 219"/>
                <a:gd name="T19" fmla="*/ 209 h 253"/>
                <a:gd name="T20" fmla="*/ 36 w 219"/>
                <a:gd name="T21" fmla="*/ 246 h 253"/>
                <a:gd name="T22" fmla="*/ 113 w 219"/>
                <a:gd name="T23" fmla="*/ 253 h 253"/>
                <a:gd name="T24" fmla="*/ 194 w 219"/>
                <a:gd name="T25" fmla="*/ 244 h 253"/>
                <a:gd name="T26" fmla="*/ 186 w 219"/>
                <a:gd name="T27" fmla="*/ 196 h 253"/>
                <a:gd name="T28" fmla="*/ 218 w 219"/>
                <a:gd name="T29" fmla="*/ 159 h 253"/>
                <a:gd name="T30" fmla="*/ 218 w 219"/>
                <a:gd name="T31" fmla="*/ 135 h 253"/>
                <a:gd name="T32" fmla="*/ 200 w 219"/>
                <a:gd name="T33" fmla="*/ 21 h 253"/>
                <a:gd name="T34" fmla="*/ 44 w 219"/>
                <a:gd name="T35" fmla="*/ 154 h 253"/>
                <a:gd name="T36" fmla="*/ 39 w 219"/>
                <a:gd name="T37" fmla="*/ 143 h 253"/>
                <a:gd name="T38" fmla="*/ 44 w 219"/>
                <a:gd name="T39" fmla="*/ 98 h 253"/>
                <a:gd name="T40" fmla="*/ 44 w 219"/>
                <a:gd name="T41" fmla="*/ 154 h 253"/>
                <a:gd name="T42" fmla="*/ 178 w 219"/>
                <a:gd name="T43" fmla="*/ 154 h 253"/>
                <a:gd name="T44" fmla="*/ 183 w 219"/>
                <a:gd name="T45" fmla="*/ 99 h 253"/>
                <a:gd name="T46" fmla="*/ 187 w 219"/>
                <a:gd name="T47" fmla="*/ 136 h 253"/>
                <a:gd name="T48" fmla="*/ 178 w 219"/>
                <a:gd name="T49" fmla="*/ 15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9" h="253">
                  <a:moveTo>
                    <a:pt x="200" y="21"/>
                  </a:moveTo>
                  <a:cubicBezTo>
                    <a:pt x="197" y="18"/>
                    <a:pt x="148" y="1"/>
                    <a:pt x="145" y="0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78" y="2"/>
                    <a:pt x="26" y="21"/>
                    <a:pt x="24" y="23"/>
                  </a:cubicBezTo>
                  <a:cubicBezTo>
                    <a:pt x="22" y="25"/>
                    <a:pt x="8" y="100"/>
                    <a:pt x="2" y="136"/>
                  </a:cubicBezTo>
                  <a:cubicBezTo>
                    <a:pt x="0" y="147"/>
                    <a:pt x="2" y="154"/>
                    <a:pt x="2" y="154"/>
                  </a:cubicBezTo>
                  <a:cubicBezTo>
                    <a:pt x="3" y="154"/>
                    <a:pt x="33" y="195"/>
                    <a:pt x="33" y="195"/>
                  </a:cubicBezTo>
                  <a:cubicBezTo>
                    <a:pt x="42" y="196"/>
                    <a:pt x="42" y="196"/>
                    <a:pt x="42" y="196"/>
                  </a:cubicBezTo>
                  <a:cubicBezTo>
                    <a:pt x="39" y="209"/>
                    <a:pt x="39" y="209"/>
                    <a:pt x="39" y="209"/>
                  </a:cubicBezTo>
                  <a:cubicBezTo>
                    <a:pt x="36" y="246"/>
                    <a:pt x="36" y="246"/>
                    <a:pt x="36" y="246"/>
                  </a:cubicBezTo>
                  <a:cubicBezTo>
                    <a:pt x="113" y="253"/>
                    <a:pt x="113" y="253"/>
                    <a:pt x="113" y="253"/>
                  </a:cubicBezTo>
                  <a:cubicBezTo>
                    <a:pt x="194" y="244"/>
                    <a:pt x="194" y="244"/>
                    <a:pt x="194" y="244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218" y="159"/>
                    <a:pt x="218" y="159"/>
                    <a:pt x="218" y="159"/>
                  </a:cubicBezTo>
                  <a:cubicBezTo>
                    <a:pt x="218" y="159"/>
                    <a:pt x="219" y="148"/>
                    <a:pt x="218" y="135"/>
                  </a:cubicBezTo>
                  <a:cubicBezTo>
                    <a:pt x="213" y="96"/>
                    <a:pt x="202" y="23"/>
                    <a:pt x="200" y="21"/>
                  </a:cubicBezTo>
                  <a:close/>
                  <a:moveTo>
                    <a:pt x="44" y="154"/>
                  </a:moveTo>
                  <a:cubicBezTo>
                    <a:pt x="39" y="143"/>
                    <a:pt x="39" y="143"/>
                    <a:pt x="39" y="143"/>
                  </a:cubicBezTo>
                  <a:cubicBezTo>
                    <a:pt x="39" y="143"/>
                    <a:pt x="44" y="96"/>
                    <a:pt x="44" y="98"/>
                  </a:cubicBezTo>
                  <a:cubicBezTo>
                    <a:pt x="44" y="101"/>
                    <a:pt x="44" y="154"/>
                    <a:pt x="44" y="154"/>
                  </a:cubicBezTo>
                  <a:close/>
                  <a:moveTo>
                    <a:pt x="178" y="154"/>
                  </a:moveTo>
                  <a:cubicBezTo>
                    <a:pt x="178" y="152"/>
                    <a:pt x="183" y="99"/>
                    <a:pt x="183" y="99"/>
                  </a:cubicBezTo>
                  <a:cubicBezTo>
                    <a:pt x="187" y="136"/>
                    <a:pt x="187" y="136"/>
                    <a:pt x="187" y="136"/>
                  </a:cubicBezTo>
                  <a:lnTo>
                    <a:pt x="178" y="154"/>
                  </a:lnTo>
                  <a:close/>
                </a:path>
              </a:pathLst>
            </a:custGeom>
            <a:solidFill>
              <a:srgbClr val="15151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" name="Freeform 2440"/>
            <p:cNvSpPr>
              <a:spLocks/>
            </p:cNvSpPr>
            <p:nvPr/>
          </p:nvSpPr>
          <p:spPr bwMode="auto">
            <a:xfrm>
              <a:off x="5386353" y="3258087"/>
              <a:ext cx="228152" cy="136013"/>
            </a:xfrm>
            <a:custGeom>
              <a:avLst/>
              <a:gdLst>
                <a:gd name="T0" fmla="*/ 9 w 66"/>
                <a:gd name="T1" fmla="*/ 0 h 39"/>
                <a:gd name="T2" fmla="*/ 0 w 66"/>
                <a:gd name="T3" fmla="*/ 14 h 39"/>
                <a:gd name="T4" fmla="*/ 33 w 66"/>
                <a:gd name="T5" fmla="*/ 39 h 39"/>
                <a:gd name="T6" fmla="*/ 66 w 66"/>
                <a:gd name="T7" fmla="*/ 20 h 39"/>
                <a:gd name="T8" fmla="*/ 63 w 66"/>
                <a:gd name="T9" fmla="*/ 0 h 39"/>
                <a:gd name="T10" fmla="*/ 9 w 66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39">
                  <a:moveTo>
                    <a:pt x="9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9" y="39"/>
                    <a:pt x="33" y="39"/>
                  </a:cubicBezTo>
                  <a:cubicBezTo>
                    <a:pt x="57" y="39"/>
                    <a:pt x="66" y="20"/>
                    <a:pt x="66" y="20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DEBAA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" name="Freeform 2441"/>
            <p:cNvSpPr>
              <a:spLocks/>
            </p:cNvSpPr>
            <p:nvPr/>
          </p:nvSpPr>
          <p:spPr bwMode="auto">
            <a:xfrm>
              <a:off x="5421453" y="3224449"/>
              <a:ext cx="157952" cy="134552"/>
            </a:xfrm>
            <a:custGeom>
              <a:avLst/>
              <a:gdLst>
                <a:gd name="T0" fmla="*/ 1 w 46"/>
                <a:gd name="T1" fmla="*/ 3 h 39"/>
                <a:gd name="T2" fmla="*/ 0 w 46"/>
                <a:gd name="T3" fmla="*/ 29 h 39"/>
                <a:gd name="T4" fmla="*/ 23 w 46"/>
                <a:gd name="T5" fmla="*/ 39 h 39"/>
                <a:gd name="T6" fmla="*/ 46 w 46"/>
                <a:gd name="T7" fmla="*/ 29 h 39"/>
                <a:gd name="T8" fmla="*/ 43 w 46"/>
                <a:gd name="T9" fmla="*/ 0 h 39"/>
                <a:gd name="T10" fmla="*/ 1 w 46"/>
                <a:gd name="T11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9">
                  <a:moveTo>
                    <a:pt x="1" y="3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6" y="39"/>
                    <a:pt x="23" y="39"/>
                  </a:cubicBezTo>
                  <a:cubicBezTo>
                    <a:pt x="40" y="39"/>
                    <a:pt x="46" y="29"/>
                    <a:pt x="46" y="29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DFAB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" name="Freeform 2442"/>
            <p:cNvSpPr>
              <a:spLocks/>
            </p:cNvSpPr>
            <p:nvPr/>
          </p:nvSpPr>
          <p:spPr bwMode="auto">
            <a:xfrm>
              <a:off x="5355640" y="2978747"/>
              <a:ext cx="131626" cy="327603"/>
            </a:xfrm>
            <a:custGeom>
              <a:avLst/>
              <a:gdLst>
                <a:gd name="T0" fmla="*/ 22 w 38"/>
                <a:gd name="T1" fmla="*/ 76 h 95"/>
                <a:gd name="T2" fmla="*/ 15 w 38"/>
                <a:gd name="T3" fmla="*/ 53 h 95"/>
                <a:gd name="T4" fmla="*/ 9 w 38"/>
                <a:gd name="T5" fmla="*/ 37 h 95"/>
                <a:gd name="T6" fmla="*/ 13 w 38"/>
                <a:gd name="T7" fmla="*/ 29 h 95"/>
                <a:gd name="T8" fmla="*/ 11 w 38"/>
                <a:gd name="T9" fmla="*/ 0 h 95"/>
                <a:gd name="T10" fmla="*/ 10 w 38"/>
                <a:gd name="T11" fmla="*/ 0 h 95"/>
                <a:gd name="T12" fmla="*/ 0 w 38"/>
                <a:gd name="T13" fmla="*/ 27 h 95"/>
                <a:gd name="T14" fmla="*/ 7 w 38"/>
                <a:gd name="T15" fmla="*/ 69 h 95"/>
                <a:gd name="T16" fmla="*/ 38 w 38"/>
                <a:gd name="T17" fmla="*/ 95 h 95"/>
                <a:gd name="T18" fmla="*/ 22 w 38"/>
                <a:gd name="T19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95">
                  <a:moveTo>
                    <a:pt x="22" y="76"/>
                  </a:moveTo>
                  <a:cubicBezTo>
                    <a:pt x="18" y="66"/>
                    <a:pt x="21" y="61"/>
                    <a:pt x="15" y="53"/>
                  </a:cubicBezTo>
                  <a:cubicBezTo>
                    <a:pt x="9" y="46"/>
                    <a:pt x="11" y="40"/>
                    <a:pt x="9" y="37"/>
                  </a:cubicBezTo>
                  <a:cubicBezTo>
                    <a:pt x="7" y="33"/>
                    <a:pt x="11" y="32"/>
                    <a:pt x="13" y="29"/>
                  </a:cubicBezTo>
                  <a:cubicBezTo>
                    <a:pt x="14" y="26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7"/>
                    <a:pt x="0" y="27"/>
                  </a:cubicBezTo>
                  <a:cubicBezTo>
                    <a:pt x="0" y="38"/>
                    <a:pt x="2" y="54"/>
                    <a:pt x="7" y="69"/>
                  </a:cubicBezTo>
                  <a:cubicBezTo>
                    <a:pt x="12" y="83"/>
                    <a:pt x="27" y="93"/>
                    <a:pt x="38" y="95"/>
                  </a:cubicBezTo>
                  <a:cubicBezTo>
                    <a:pt x="32" y="92"/>
                    <a:pt x="27" y="86"/>
                    <a:pt x="22" y="76"/>
                  </a:cubicBezTo>
                  <a:close/>
                </a:path>
              </a:pathLst>
            </a:custGeom>
            <a:solidFill>
              <a:srgbClr val="E7C0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" name="Freeform 2443"/>
            <p:cNvSpPr>
              <a:spLocks/>
            </p:cNvSpPr>
            <p:nvPr/>
          </p:nvSpPr>
          <p:spPr bwMode="auto">
            <a:xfrm>
              <a:off x="5355640" y="2908546"/>
              <a:ext cx="286652" cy="397804"/>
            </a:xfrm>
            <a:custGeom>
              <a:avLst/>
              <a:gdLst>
                <a:gd name="T0" fmla="*/ 40 w 83"/>
                <a:gd name="T1" fmla="*/ 0 h 115"/>
                <a:gd name="T2" fmla="*/ 8 w 83"/>
                <a:gd name="T3" fmla="*/ 17 h 115"/>
                <a:gd name="T4" fmla="*/ 0 w 83"/>
                <a:gd name="T5" fmla="*/ 43 h 115"/>
                <a:gd name="T6" fmla="*/ 8 w 83"/>
                <a:gd name="T7" fmla="*/ 52 h 115"/>
                <a:gd name="T8" fmla="*/ 9 w 83"/>
                <a:gd name="T9" fmla="*/ 60 h 115"/>
                <a:gd name="T10" fmla="*/ 14 w 83"/>
                <a:gd name="T11" fmla="*/ 85 h 115"/>
                <a:gd name="T12" fmla="*/ 22 w 83"/>
                <a:gd name="T13" fmla="*/ 103 h 115"/>
                <a:gd name="T14" fmla="*/ 38 w 83"/>
                <a:gd name="T15" fmla="*/ 115 h 115"/>
                <a:gd name="T16" fmla="*/ 41 w 83"/>
                <a:gd name="T17" fmla="*/ 115 h 115"/>
                <a:gd name="T18" fmla="*/ 75 w 83"/>
                <a:gd name="T19" fmla="*/ 88 h 115"/>
                <a:gd name="T20" fmla="*/ 83 w 83"/>
                <a:gd name="T21" fmla="*/ 47 h 115"/>
                <a:gd name="T22" fmla="*/ 40 w 83"/>
                <a:gd name="T2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115">
                  <a:moveTo>
                    <a:pt x="40" y="0"/>
                  </a:moveTo>
                  <a:cubicBezTo>
                    <a:pt x="28" y="0"/>
                    <a:pt x="16" y="8"/>
                    <a:pt x="8" y="17"/>
                  </a:cubicBezTo>
                  <a:cubicBezTo>
                    <a:pt x="8" y="17"/>
                    <a:pt x="1" y="30"/>
                    <a:pt x="0" y="43"/>
                  </a:cubicBezTo>
                  <a:cubicBezTo>
                    <a:pt x="0" y="52"/>
                    <a:pt x="9" y="49"/>
                    <a:pt x="8" y="52"/>
                  </a:cubicBezTo>
                  <a:cubicBezTo>
                    <a:pt x="6" y="55"/>
                    <a:pt x="8" y="56"/>
                    <a:pt x="9" y="60"/>
                  </a:cubicBezTo>
                  <a:cubicBezTo>
                    <a:pt x="11" y="64"/>
                    <a:pt x="4" y="71"/>
                    <a:pt x="14" y="85"/>
                  </a:cubicBezTo>
                  <a:cubicBezTo>
                    <a:pt x="19" y="93"/>
                    <a:pt x="17" y="93"/>
                    <a:pt x="22" y="103"/>
                  </a:cubicBezTo>
                  <a:cubicBezTo>
                    <a:pt x="26" y="113"/>
                    <a:pt x="32" y="112"/>
                    <a:pt x="38" y="115"/>
                  </a:cubicBezTo>
                  <a:cubicBezTo>
                    <a:pt x="39" y="115"/>
                    <a:pt x="40" y="115"/>
                    <a:pt x="41" y="115"/>
                  </a:cubicBezTo>
                  <a:cubicBezTo>
                    <a:pt x="53" y="115"/>
                    <a:pt x="70" y="104"/>
                    <a:pt x="75" y="88"/>
                  </a:cubicBezTo>
                  <a:cubicBezTo>
                    <a:pt x="80" y="72"/>
                    <a:pt x="83" y="58"/>
                    <a:pt x="83" y="47"/>
                  </a:cubicBezTo>
                  <a:cubicBezTo>
                    <a:pt x="83" y="32"/>
                    <a:pt x="69" y="0"/>
                    <a:pt x="40" y="0"/>
                  </a:cubicBezTo>
                  <a:close/>
                </a:path>
              </a:pathLst>
            </a:custGeom>
            <a:solidFill>
              <a:srgbClr val="FDDB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" name="Freeform 2444"/>
            <p:cNvSpPr>
              <a:spLocks/>
            </p:cNvSpPr>
            <p:nvPr/>
          </p:nvSpPr>
          <p:spPr bwMode="auto">
            <a:xfrm>
              <a:off x="5624743" y="3082585"/>
              <a:ext cx="48263" cy="83364"/>
            </a:xfrm>
            <a:custGeom>
              <a:avLst/>
              <a:gdLst>
                <a:gd name="T0" fmla="*/ 7 w 14"/>
                <a:gd name="T1" fmla="*/ 0 h 24"/>
                <a:gd name="T2" fmla="*/ 0 w 14"/>
                <a:gd name="T3" fmla="*/ 9 h 24"/>
                <a:gd name="T4" fmla="*/ 2 w 14"/>
                <a:gd name="T5" fmla="*/ 23 h 24"/>
                <a:gd name="T6" fmla="*/ 10 w 14"/>
                <a:gd name="T7" fmla="*/ 12 h 24"/>
                <a:gd name="T8" fmla="*/ 7 w 1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">
                  <a:moveTo>
                    <a:pt x="7" y="0"/>
                  </a:moveTo>
                  <a:cubicBezTo>
                    <a:pt x="2" y="0"/>
                    <a:pt x="0" y="6"/>
                    <a:pt x="0" y="9"/>
                  </a:cubicBezTo>
                  <a:cubicBezTo>
                    <a:pt x="0" y="13"/>
                    <a:pt x="0" y="23"/>
                    <a:pt x="2" y="23"/>
                  </a:cubicBezTo>
                  <a:cubicBezTo>
                    <a:pt x="5" y="24"/>
                    <a:pt x="8" y="18"/>
                    <a:pt x="10" y="12"/>
                  </a:cubicBezTo>
                  <a:cubicBezTo>
                    <a:pt x="11" y="7"/>
                    <a:pt x="14" y="0"/>
                    <a:pt x="7" y="0"/>
                  </a:cubicBezTo>
                  <a:close/>
                </a:path>
              </a:pathLst>
            </a:custGeom>
            <a:solidFill>
              <a:srgbClr val="F7C7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" name="Freeform 2445"/>
            <p:cNvSpPr>
              <a:spLocks/>
            </p:cNvSpPr>
            <p:nvPr/>
          </p:nvSpPr>
          <p:spPr bwMode="auto">
            <a:xfrm>
              <a:off x="5490191" y="3054798"/>
              <a:ext cx="152102" cy="251552"/>
            </a:xfrm>
            <a:custGeom>
              <a:avLst/>
              <a:gdLst>
                <a:gd name="T0" fmla="*/ 28 w 44"/>
                <a:gd name="T1" fmla="*/ 1 h 73"/>
                <a:gd name="T2" fmla="*/ 28 w 44"/>
                <a:gd name="T3" fmla="*/ 2 h 73"/>
                <a:gd name="T4" fmla="*/ 34 w 44"/>
                <a:gd name="T5" fmla="*/ 16 h 73"/>
                <a:gd name="T6" fmla="*/ 27 w 44"/>
                <a:gd name="T7" fmla="*/ 36 h 73"/>
                <a:gd name="T8" fmla="*/ 23 w 44"/>
                <a:gd name="T9" fmla="*/ 49 h 73"/>
                <a:gd name="T10" fmla="*/ 7 w 44"/>
                <a:gd name="T11" fmla="*/ 70 h 73"/>
                <a:gd name="T12" fmla="*/ 4 w 44"/>
                <a:gd name="T13" fmla="*/ 71 h 73"/>
                <a:gd name="T14" fmla="*/ 0 w 44"/>
                <a:gd name="T15" fmla="*/ 73 h 73"/>
                <a:gd name="T16" fmla="*/ 3 w 44"/>
                <a:gd name="T17" fmla="*/ 73 h 73"/>
                <a:gd name="T18" fmla="*/ 36 w 44"/>
                <a:gd name="T19" fmla="*/ 46 h 73"/>
                <a:gd name="T20" fmla="*/ 40 w 44"/>
                <a:gd name="T21" fmla="*/ 31 h 73"/>
                <a:gd name="T22" fmla="*/ 40 w 44"/>
                <a:gd name="T23" fmla="*/ 23 h 73"/>
                <a:gd name="T24" fmla="*/ 43 w 44"/>
                <a:gd name="T25" fmla="*/ 10 h 73"/>
                <a:gd name="T26" fmla="*/ 44 w 44"/>
                <a:gd name="T27" fmla="*/ 8 h 73"/>
                <a:gd name="T28" fmla="*/ 44 w 44"/>
                <a:gd name="T29" fmla="*/ 5 h 73"/>
                <a:gd name="T30" fmla="*/ 43 w 44"/>
                <a:gd name="T31" fmla="*/ 1 h 73"/>
                <a:gd name="T32" fmla="*/ 28 w 44"/>
                <a:gd name="T33" fmla="*/ 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73">
                  <a:moveTo>
                    <a:pt x="28" y="1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3" y="6"/>
                    <a:pt x="35" y="11"/>
                    <a:pt x="34" y="16"/>
                  </a:cubicBezTo>
                  <a:cubicBezTo>
                    <a:pt x="32" y="21"/>
                    <a:pt x="33" y="31"/>
                    <a:pt x="27" y="36"/>
                  </a:cubicBezTo>
                  <a:cubicBezTo>
                    <a:pt x="22" y="40"/>
                    <a:pt x="25" y="42"/>
                    <a:pt x="23" y="49"/>
                  </a:cubicBezTo>
                  <a:cubicBezTo>
                    <a:pt x="21" y="57"/>
                    <a:pt x="11" y="69"/>
                    <a:pt x="7" y="70"/>
                  </a:cubicBezTo>
                  <a:cubicBezTo>
                    <a:pt x="6" y="71"/>
                    <a:pt x="5" y="71"/>
                    <a:pt x="4" y="71"/>
                  </a:cubicBezTo>
                  <a:cubicBezTo>
                    <a:pt x="3" y="72"/>
                    <a:pt x="2" y="73"/>
                    <a:pt x="0" y="73"/>
                  </a:cubicBezTo>
                  <a:cubicBezTo>
                    <a:pt x="1" y="73"/>
                    <a:pt x="2" y="73"/>
                    <a:pt x="3" y="73"/>
                  </a:cubicBezTo>
                  <a:cubicBezTo>
                    <a:pt x="14" y="73"/>
                    <a:pt x="31" y="62"/>
                    <a:pt x="36" y="46"/>
                  </a:cubicBezTo>
                  <a:cubicBezTo>
                    <a:pt x="38" y="41"/>
                    <a:pt x="39" y="36"/>
                    <a:pt x="40" y="31"/>
                  </a:cubicBezTo>
                  <a:cubicBezTo>
                    <a:pt x="41" y="28"/>
                    <a:pt x="41" y="25"/>
                    <a:pt x="40" y="23"/>
                  </a:cubicBezTo>
                  <a:cubicBezTo>
                    <a:pt x="40" y="20"/>
                    <a:pt x="41" y="12"/>
                    <a:pt x="43" y="10"/>
                  </a:cubicBezTo>
                  <a:cubicBezTo>
                    <a:pt x="44" y="9"/>
                    <a:pt x="44" y="9"/>
                    <a:pt x="44" y="8"/>
                  </a:cubicBezTo>
                  <a:cubicBezTo>
                    <a:pt x="44" y="7"/>
                    <a:pt x="44" y="6"/>
                    <a:pt x="44" y="5"/>
                  </a:cubicBezTo>
                  <a:cubicBezTo>
                    <a:pt x="44" y="4"/>
                    <a:pt x="43" y="2"/>
                    <a:pt x="43" y="1"/>
                  </a:cubicBezTo>
                  <a:cubicBezTo>
                    <a:pt x="41" y="0"/>
                    <a:pt x="28" y="1"/>
                    <a:pt x="28" y="1"/>
                  </a:cubicBezTo>
                  <a:close/>
                </a:path>
              </a:pathLst>
            </a:custGeom>
            <a:solidFill>
              <a:srgbClr val="DEBAA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" name="Freeform 2446"/>
            <p:cNvSpPr>
              <a:spLocks/>
            </p:cNvSpPr>
            <p:nvPr/>
          </p:nvSpPr>
          <p:spPr bwMode="auto">
            <a:xfrm>
              <a:off x="5490191" y="3040172"/>
              <a:ext cx="137476" cy="266178"/>
            </a:xfrm>
            <a:custGeom>
              <a:avLst/>
              <a:gdLst>
                <a:gd name="T0" fmla="*/ 23 w 40"/>
                <a:gd name="T1" fmla="*/ 1 h 77"/>
                <a:gd name="T2" fmla="*/ 4 w 40"/>
                <a:gd name="T3" fmla="*/ 12 h 77"/>
                <a:gd name="T4" fmla="*/ 10 w 40"/>
                <a:gd name="T5" fmla="*/ 37 h 77"/>
                <a:gd name="T6" fmla="*/ 1 w 40"/>
                <a:gd name="T7" fmla="*/ 40 h 77"/>
                <a:gd name="T8" fmla="*/ 1 w 40"/>
                <a:gd name="T9" fmla="*/ 57 h 77"/>
                <a:gd name="T10" fmla="*/ 8 w 40"/>
                <a:gd name="T11" fmla="*/ 66 h 77"/>
                <a:gd name="T12" fmla="*/ 0 w 40"/>
                <a:gd name="T13" fmla="*/ 77 h 77"/>
                <a:gd name="T14" fmla="*/ 7 w 40"/>
                <a:gd name="T15" fmla="*/ 77 h 77"/>
                <a:gd name="T16" fmla="*/ 22 w 40"/>
                <a:gd name="T17" fmla="*/ 65 h 77"/>
                <a:gd name="T18" fmla="*/ 34 w 40"/>
                <a:gd name="T19" fmla="*/ 44 h 77"/>
                <a:gd name="T20" fmla="*/ 38 w 40"/>
                <a:gd name="T21" fmla="*/ 22 h 77"/>
                <a:gd name="T22" fmla="*/ 40 w 40"/>
                <a:gd name="T23" fmla="*/ 4 h 77"/>
                <a:gd name="T24" fmla="*/ 23 w 40"/>
                <a:gd name="T25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77">
                  <a:moveTo>
                    <a:pt x="23" y="1"/>
                  </a:moveTo>
                  <a:cubicBezTo>
                    <a:pt x="12" y="0"/>
                    <a:pt x="5" y="9"/>
                    <a:pt x="4" y="12"/>
                  </a:cubicBezTo>
                  <a:cubicBezTo>
                    <a:pt x="2" y="20"/>
                    <a:pt x="9" y="27"/>
                    <a:pt x="10" y="37"/>
                  </a:cubicBezTo>
                  <a:cubicBezTo>
                    <a:pt x="10" y="40"/>
                    <a:pt x="1" y="40"/>
                    <a:pt x="1" y="40"/>
                  </a:cubicBezTo>
                  <a:cubicBezTo>
                    <a:pt x="1" y="40"/>
                    <a:pt x="0" y="53"/>
                    <a:pt x="1" y="57"/>
                  </a:cubicBezTo>
                  <a:cubicBezTo>
                    <a:pt x="2" y="61"/>
                    <a:pt x="8" y="62"/>
                    <a:pt x="8" y="66"/>
                  </a:cubicBezTo>
                  <a:cubicBezTo>
                    <a:pt x="7" y="68"/>
                    <a:pt x="4" y="75"/>
                    <a:pt x="0" y="77"/>
                  </a:cubicBezTo>
                  <a:cubicBezTo>
                    <a:pt x="1" y="77"/>
                    <a:pt x="6" y="77"/>
                    <a:pt x="7" y="77"/>
                  </a:cubicBezTo>
                  <a:cubicBezTo>
                    <a:pt x="10" y="75"/>
                    <a:pt x="20" y="73"/>
                    <a:pt x="22" y="65"/>
                  </a:cubicBezTo>
                  <a:cubicBezTo>
                    <a:pt x="24" y="57"/>
                    <a:pt x="28" y="48"/>
                    <a:pt x="34" y="44"/>
                  </a:cubicBezTo>
                  <a:cubicBezTo>
                    <a:pt x="39" y="39"/>
                    <a:pt x="39" y="27"/>
                    <a:pt x="38" y="22"/>
                  </a:cubicBezTo>
                  <a:cubicBezTo>
                    <a:pt x="37" y="17"/>
                    <a:pt x="40" y="4"/>
                    <a:pt x="40" y="4"/>
                  </a:cubicBezTo>
                  <a:cubicBezTo>
                    <a:pt x="40" y="4"/>
                    <a:pt x="33" y="2"/>
                    <a:pt x="23" y="1"/>
                  </a:cubicBezTo>
                  <a:close/>
                </a:path>
              </a:pathLst>
            </a:custGeom>
            <a:solidFill>
              <a:srgbClr val="F7C7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" name="Freeform 2447"/>
            <p:cNvSpPr>
              <a:spLocks/>
            </p:cNvSpPr>
            <p:nvPr/>
          </p:nvSpPr>
          <p:spPr bwMode="auto">
            <a:xfrm>
              <a:off x="5517979" y="3054798"/>
              <a:ext cx="83364" cy="20475"/>
            </a:xfrm>
            <a:custGeom>
              <a:avLst/>
              <a:gdLst>
                <a:gd name="T0" fmla="*/ 7 w 24"/>
                <a:gd name="T1" fmla="*/ 0 h 6"/>
                <a:gd name="T2" fmla="*/ 0 w 24"/>
                <a:gd name="T3" fmla="*/ 4 h 6"/>
                <a:gd name="T4" fmla="*/ 3 w 24"/>
                <a:gd name="T5" fmla="*/ 6 h 6"/>
                <a:gd name="T6" fmla="*/ 17 w 24"/>
                <a:gd name="T7" fmla="*/ 3 h 6"/>
                <a:gd name="T8" fmla="*/ 23 w 24"/>
                <a:gd name="T9" fmla="*/ 4 h 6"/>
                <a:gd name="T10" fmla="*/ 7 w 2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6">
                  <a:moveTo>
                    <a:pt x="7" y="0"/>
                  </a:moveTo>
                  <a:cubicBezTo>
                    <a:pt x="3" y="1"/>
                    <a:pt x="0" y="3"/>
                    <a:pt x="0" y="4"/>
                  </a:cubicBezTo>
                  <a:cubicBezTo>
                    <a:pt x="1" y="5"/>
                    <a:pt x="1" y="6"/>
                    <a:pt x="3" y="6"/>
                  </a:cubicBezTo>
                  <a:cubicBezTo>
                    <a:pt x="4" y="5"/>
                    <a:pt x="14" y="2"/>
                    <a:pt x="17" y="3"/>
                  </a:cubicBezTo>
                  <a:cubicBezTo>
                    <a:pt x="20" y="3"/>
                    <a:pt x="24" y="4"/>
                    <a:pt x="23" y="4"/>
                  </a:cubicBezTo>
                  <a:cubicBezTo>
                    <a:pt x="19" y="1"/>
                    <a:pt x="12" y="0"/>
                    <a:pt x="7" y="0"/>
                  </a:cubicBezTo>
                  <a:close/>
                </a:path>
              </a:pathLst>
            </a:custGeom>
            <a:solidFill>
              <a:srgbClr val="E78D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" name="Freeform 2448"/>
            <p:cNvSpPr>
              <a:spLocks/>
            </p:cNvSpPr>
            <p:nvPr/>
          </p:nvSpPr>
          <p:spPr bwMode="auto">
            <a:xfrm>
              <a:off x="5627668" y="3092822"/>
              <a:ext cx="35100" cy="61425"/>
            </a:xfrm>
            <a:custGeom>
              <a:avLst/>
              <a:gdLst>
                <a:gd name="T0" fmla="*/ 8 w 10"/>
                <a:gd name="T1" fmla="*/ 1 h 18"/>
                <a:gd name="T2" fmla="*/ 2 w 10"/>
                <a:gd name="T3" fmla="*/ 5 h 18"/>
                <a:gd name="T4" fmla="*/ 3 w 10"/>
                <a:gd name="T5" fmla="*/ 10 h 18"/>
                <a:gd name="T6" fmla="*/ 2 w 10"/>
                <a:gd name="T7" fmla="*/ 16 h 18"/>
                <a:gd name="T8" fmla="*/ 7 w 10"/>
                <a:gd name="T9" fmla="*/ 10 h 18"/>
                <a:gd name="T10" fmla="*/ 8 w 10"/>
                <a:gd name="T1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8">
                  <a:moveTo>
                    <a:pt x="8" y="1"/>
                  </a:moveTo>
                  <a:cubicBezTo>
                    <a:pt x="6" y="0"/>
                    <a:pt x="4" y="3"/>
                    <a:pt x="2" y="5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4" y="11"/>
                    <a:pt x="1" y="15"/>
                    <a:pt x="2" y="16"/>
                  </a:cubicBezTo>
                  <a:cubicBezTo>
                    <a:pt x="2" y="18"/>
                    <a:pt x="6" y="12"/>
                    <a:pt x="7" y="10"/>
                  </a:cubicBezTo>
                  <a:cubicBezTo>
                    <a:pt x="8" y="7"/>
                    <a:pt x="10" y="2"/>
                    <a:pt x="8" y="1"/>
                  </a:cubicBezTo>
                  <a:close/>
                </a:path>
              </a:pathLst>
            </a:custGeom>
            <a:solidFill>
              <a:srgbClr val="DEBAA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" name="Freeform 2449"/>
            <p:cNvSpPr>
              <a:spLocks/>
            </p:cNvSpPr>
            <p:nvPr/>
          </p:nvSpPr>
          <p:spPr bwMode="auto">
            <a:xfrm>
              <a:off x="5465328" y="3168873"/>
              <a:ext cx="59964" cy="20475"/>
            </a:xfrm>
            <a:custGeom>
              <a:avLst/>
              <a:gdLst>
                <a:gd name="T0" fmla="*/ 8 w 17"/>
                <a:gd name="T1" fmla="*/ 2 h 6"/>
                <a:gd name="T2" fmla="*/ 0 w 17"/>
                <a:gd name="T3" fmla="*/ 0 h 6"/>
                <a:gd name="T4" fmla="*/ 5 w 17"/>
                <a:gd name="T5" fmla="*/ 6 h 6"/>
                <a:gd name="T6" fmla="*/ 8 w 17"/>
                <a:gd name="T7" fmla="*/ 6 h 6"/>
                <a:gd name="T8" fmla="*/ 11 w 17"/>
                <a:gd name="T9" fmla="*/ 6 h 6"/>
                <a:gd name="T10" fmla="*/ 17 w 17"/>
                <a:gd name="T11" fmla="*/ 1 h 6"/>
                <a:gd name="T12" fmla="*/ 8 w 17"/>
                <a:gd name="T13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6">
                  <a:moveTo>
                    <a:pt x="8" y="2"/>
                  </a:moveTo>
                  <a:cubicBezTo>
                    <a:pt x="4" y="1"/>
                    <a:pt x="0" y="0"/>
                    <a:pt x="0" y="0"/>
                  </a:cubicBezTo>
                  <a:cubicBezTo>
                    <a:pt x="0" y="0"/>
                    <a:pt x="2" y="4"/>
                    <a:pt x="5" y="6"/>
                  </a:cubicBezTo>
                  <a:cubicBezTo>
                    <a:pt x="5" y="6"/>
                    <a:pt x="7" y="6"/>
                    <a:pt x="8" y="6"/>
                  </a:cubicBezTo>
                  <a:cubicBezTo>
                    <a:pt x="9" y="6"/>
                    <a:pt x="10" y="6"/>
                    <a:pt x="11" y="6"/>
                  </a:cubicBezTo>
                  <a:cubicBezTo>
                    <a:pt x="14" y="4"/>
                    <a:pt x="17" y="1"/>
                    <a:pt x="17" y="1"/>
                  </a:cubicBezTo>
                  <a:cubicBezTo>
                    <a:pt x="17" y="1"/>
                    <a:pt x="12" y="2"/>
                    <a:pt x="8" y="2"/>
                  </a:cubicBezTo>
                  <a:close/>
                </a:path>
              </a:pathLst>
            </a:custGeom>
            <a:solidFill>
              <a:srgbClr val="DEBAA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" name="Freeform 2450"/>
            <p:cNvSpPr>
              <a:spLocks/>
            </p:cNvSpPr>
            <p:nvPr/>
          </p:nvSpPr>
          <p:spPr bwMode="auto">
            <a:xfrm>
              <a:off x="5320539" y="3082585"/>
              <a:ext cx="48263" cy="83364"/>
            </a:xfrm>
            <a:custGeom>
              <a:avLst/>
              <a:gdLst>
                <a:gd name="T0" fmla="*/ 7 w 14"/>
                <a:gd name="T1" fmla="*/ 0 h 24"/>
                <a:gd name="T2" fmla="*/ 4 w 14"/>
                <a:gd name="T3" fmla="*/ 12 h 24"/>
                <a:gd name="T4" fmla="*/ 12 w 14"/>
                <a:gd name="T5" fmla="*/ 23 h 24"/>
                <a:gd name="T6" fmla="*/ 13 w 14"/>
                <a:gd name="T7" fmla="*/ 16 h 24"/>
                <a:gd name="T8" fmla="*/ 14 w 14"/>
                <a:gd name="T9" fmla="*/ 9 h 24"/>
                <a:gd name="T10" fmla="*/ 7 w 14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7" y="0"/>
                  </a:moveTo>
                  <a:cubicBezTo>
                    <a:pt x="0" y="0"/>
                    <a:pt x="3" y="7"/>
                    <a:pt x="4" y="12"/>
                  </a:cubicBezTo>
                  <a:cubicBezTo>
                    <a:pt x="6" y="18"/>
                    <a:pt x="9" y="24"/>
                    <a:pt x="12" y="23"/>
                  </a:cubicBezTo>
                  <a:cubicBezTo>
                    <a:pt x="13" y="23"/>
                    <a:pt x="13" y="19"/>
                    <a:pt x="13" y="16"/>
                  </a:cubicBezTo>
                  <a:cubicBezTo>
                    <a:pt x="13" y="13"/>
                    <a:pt x="14" y="11"/>
                    <a:pt x="14" y="9"/>
                  </a:cubicBezTo>
                  <a:cubicBezTo>
                    <a:pt x="14" y="6"/>
                    <a:pt x="13" y="0"/>
                    <a:pt x="7" y="0"/>
                  </a:cubicBezTo>
                  <a:close/>
                </a:path>
              </a:pathLst>
            </a:custGeom>
            <a:solidFill>
              <a:srgbClr val="FDDB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" name="Freeform 2451"/>
            <p:cNvSpPr>
              <a:spLocks/>
            </p:cNvSpPr>
            <p:nvPr/>
          </p:nvSpPr>
          <p:spPr bwMode="auto">
            <a:xfrm>
              <a:off x="5335165" y="3088435"/>
              <a:ext cx="30713" cy="62888"/>
            </a:xfrm>
            <a:custGeom>
              <a:avLst/>
              <a:gdLst>
                <a:gd name="T0" fmla="*/ 2 w 9"/>
                <a:gd name="T1" fmla="*/ 1 h 18"/>
                <a:gd name="T2" fmla="*/ 2 w 9"/>
                <a:gd name="T3" fmla="*/ 9 h 18"/>
                <a:gd name="T4" fmla="*/ 6 w 9"/>
                <a:gd name="T5" fmla="*/ 16 h 18"/>
                <a:gd name="T6" fmla="*/ 6 w 9"/>
                <a:gd name="T7" fmla="*/ 10 h 18"/>
                <a:gd name="T8" fmla="*/ 8 w 9"/>
                <a:gd name="T9" fmla="*/ 5 h 18"/>
                <a:gd name="T10" fmla="*/ 2 w 9"/>
                <a:gd name="T1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2" y="1"/>
                  </a:moveTo>
                  <a:cubicBezTo>
                    <a:pt x="0" y="1"/>
                    <a:pt x="2" y="6"/>
                    <a:pt x="2" y="9"/>
                  </a:cubicBezTo>
                  <a:cubicBezTo>
                    <a:pt x="2" y="12"/>
                    <a:pt x="5" y="18"/>
                    <a:pt x="6" y="16"/>
                  </a:cubicBezTo>
                  <a:cubicBezTo>
                    <a:pt x="7" y="15"/>
                    <a:pt x="5" y="11"/>
                    <a:pt x="6" y="10"/>
                  </a:cubicBezTo>
                  <a:cubicBezTo>
                    <a:pt x="7" y="9"/>
                    <a:pt x="9" y="8"/>
                    <a:pt x="8" y="5"/>
                  </a:cubicBezTo>
                  <a:cubicBezTo>
                    <a:pt x="6" y="3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E7C0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" name="Freeform 2452"/>
            <p:cNvSpPr>
              <a:spLocks/>
            </p:cNvSpPr>
            <p:nvPr/>
          </p:nvSpPr>
          <p:spPr bwMode="auto">
            <a:xfrm>
              <a:off x="5462404" y="3133773"/>
              <a:ext cx="40951" cy="42413"/>
            </a:xfrm>
            <a:custGeom>
              <a:avLst/>
              <a:gdLst>
                <a:gd name="T0" fmla="*/ 5 w 12"/>
                <a:gd name="T1" fmla="*/ 7 h 12"/>
                <a:gd name="T2" fmla="*/ 1 w 12"/>
                <a:gd name="T3" fmla="*/ 9 h 12"/>
                <a:gd name="T4" fmla="*/ 9 w 12"/>
                <a:gd name="T5" fmla="*/ 12 h 12"/>
                <a:gd name="T6" fmla="*/ 9 w 12"/>
                <a:gd name="T7" fmla="*/ 1 h 12"/>
                <a:gd name="T8" fmla="*/ 5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5" y="7"/>
                  </a:moveTo>
                  <a:cubicBezTo>
                    <a:pt x="4" y="7"/>
                    <a:pt x="1" y="8"/>
                    <a:pt x="1" y="9"/>
                  </a:cubicBezTo>
                  <a:cubicBezTo>
                    <a:pt x="0" y="12"/>
                    <a:pt x="6" y="12"/>
                    <a:pt x="9" y="12"/>
                  </a:cubicBezTo>
                  <a:cubicBezTo>
                    <a:pt x="12" y="12"/>
                    <a:pt x="10" y="2"/>
                    <a:pt x="9" y="1"/>
                  </a:cubicBezTo>
                  <a:cubicBezTo>
                    <a:pt x="9" y="0"/>
                    <a:pt x="7" y="6"/>
                    <a:pt x="5" y="7"/>
                  </a:cubicBezTo>
                  <a:close/>
                </a:path>
              </a:pathLst>
            </a:custGeom>
            <a:solidFill>
              <a:srgbClr val="FEEE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" name="Freeform 2453"/>
            <p:cNvSpPr>
              <a:spLocks/>
            </p:cNvSpPr>
            <p:nvPr/>
          </p:nvSpPr>
          <p:spPr bwMode="auto">
            <a:xfrm>
              <a:off x="5465328" y="3255162"/>
              <a:ext cx="62888" cy="30713"/>
            </a:xfrm>
            <a:custGeom>
              <a:avLst/>
              <a:gdLst>
                <a:gd name="T0" fmla="*/ 9 w 18"/>
                <a:gd name="T1" fmla="*/ 2 h 9"/>
                <a:gd name="T2" fmla="*/ 1 w 18"/>
                <a:gd name="T3" fmla="*/ 3 h 9"/>
                <a:gd name="T4" fmla="*/ 8 w 18"/>
                <a:gd name="T5" fmla="*/ 9 h 9"/>
                <a:gd name="T6" fmla="*/ 16 w 18"/>
                <a:gd name="T7" fmla="*/ 5 h 9"/>
                <a:gd name="T8" fmla="*/ 9 w 18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9" y="2"/>
                  </a:moveTo>
                  <a:cubicBezTo>
                    <a:pt x="6" y="3"/>
                    <a:pt x="1" y="0"/>
                    <a:pt x="1" y="3"/>
                  </a:cubicBezTo>
                  <a:cubicBezTo>
                    <a:pt x="0" y="6"/>
                    <a:pt x="3" y="8"/>
                    <a:pt x="8" y="9"/>
                  </a:cubicBezTo>
                  <a:cubicBezTo>
                    <a:pt x="12" y="9"/>
                    <a:pt x="15" y="8"/>
                    <a:pt x="16" y="5"/>
                  </a:cubicBezTo>
                  <a:cubicBezTo>
                    <a:pt x="18" y="0"/>
                    <a:pt x="11" y="1"/>
                    <a:pt x="9" y="2"/>
                  </a:cubicBezTo>
                  <a:close/>
                </a:path>
              </a:pathLst>
            </a:custGeom>
            <a:solidFill>
              <a:srgbClr val="FEEE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" name="Freeform 2454"/>
            <p:cNvSpPr>
              <a:spLocks/>
            </p:cNvSpPr>
            <p:nvPr/>
          </p:nvSpPr>
          <p:spPr bwMode="auto">
            <a:xfrm>
              <a:off x="5389277" y="3054798"/>
              <a:ext cx="83364" cy="20475"/>
            </a:xfrm>
            <a:custGeom>
              <a:avLst/>
              <a:gdLst>
                <a:gd name="T0" fmla="*/ 17 w 24"/>
                <a:gd name="T1" fmla="*/ 0 h 6"/>
                <a:gd name="T2" fmla="*/ 1 w 24"/>
                <a:gd name="T3" fmla="*/ 5 h 6"/>
                <a:gd name="T4" fmla="*/ 8 w 24"/>
                <a:gd name="T5" fmla="*/ 3 h 6"/>
                <a:gd name="T6" fmla="*/ 22 w 24"/>
                <a:gd name="T7" fmla="*/ 5 h 6"/>
                <a:gd name="T8" fmla="*/ 24 w 24"/>
                <a:gd name="T9" fmla="*/ 4 h 6"/>
                <a:gd name="T10" fmla="*/ 17 w 2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6">
                  <a:moveTo>
                    <a:pt x="17" y="0"/>
                  </a:moveTo>
                  <a:cubicBezTo>
                    <a:pt x="12" y="0"/>
                    <a:pt x="6" y="2"/>
                    <a:pt x="1" y="5"/>
                  </a:cubicBezTo>
                  <a:cubicBezTo>
                    <a:pt x="0" y="6"/>
                    <a:pt x="5" y="4"/>
                    <a:pt x="8" y="3"/>
                  </a:cubicBezTo>
                  <a:cubicBezTo>
                    <a:pt x="11" y="3"/>
                    <a:pt x="20" y="5"/>
                    <a:pt x="22" y="5"/>
                  </a:cubicBezTo>
                  <a:cubicBezTo>
                    <a:pt x="23" y="6"/>
                    <a:pt x="24" y="5"/>
                    <a:pt x="24" y="4"/>
                  </a:cubicBezTo>
                  <a:cubicBezTo>
                    <a:pt x="24" y="3"/>
                    <a:pt x="22" y="0"/>
                    <a:pt x="17" y="0"/>
                  </a:cubicBezTo>
                  <a:close/>
                </a:path>
              </a:pathLst>
            </a:custGeom>
            <a:solidFill>
              <a:srgbClr val="F3984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" name="Freeform 2455"/>
            <p:cNvSpPr>
              <a:spLocks/>
            </p:cNvSpPr>
            <p:nvPr/>
          </p:nvSpPr>
          <p:spPr bwMode="auto">
            <a:xfrm>
              <a:off x="5449241" y="3217137"/>
              <a:ext cx="89214" cy="13163"/>
            </a:xfrm>
            <a:custGeom>
              <a:avLst/>
              <a:gdLst>
                <a:gd name="T0" fmla="*/ 16 w 26"/>
                <a:gd name="T1" fmla="*/ 1 h 4"/>
                <a:gd name="T2" fmla="*/ 13 w 26"/>
                <a:gd name="T3" fmla="*/ 2 h 4"/>
                <a:gd name="T4" fmla="*/ 10 w 26"/>
                <a:gd name="T5" fmla="*/ 1 h 4"/>
                <a:gd name="T6" fmla="*/ 1 w 26"/>
                <a:gd name="T7" fmla="*/ 2 h 4"/>
                <a:gd name="T8" fmla="*/ 13 w 26"/>
                <a:gd name="T9" fmla="*/ 4 h 4"/>
                <a:gd name="T10" fmla="*/ 26 w 26"/>
                <a:gd name="T11" fmla="*/ 2 h 4"/>
                <a:gd name="T12" fmla="*/ 16 w 26"/>
                <a:gd name="T1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4">
                  <a:moveTo>
                    <a:pt x="16" y="1"/>
                  </a:moveTo>
                  <a:cubicBezTo>
                    <a:pt x="15" y="0"/>
                    <a:pt x="14" y="2"/>
                    <a:pt x="13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8" y="2"/>
                    <a:pt x="2" y="1"/>
                    <a:pt x="1" y="2"/>
                  </a:cubicBezTo>
                  <a:cubicBezTo>
                    <a:pt x="0" y="2"/>
                    <a:pt x="6" y="4"/>
                    <a:pt x="13" y="4"/>
                  </a:cubicBezTo>
                  <a:cubicBezTo>
                    <a:pt x="19" y="4"/>
                    <a:pt x="26" y="2"/>
                    <a:pt x="26" y="2"/>
                  </a:cubicBezTo>
                  <a:cubicBezTo>
                    <a:pt x="25" y="1"/>
                    <a:pt x="17" y="2"/>
                    <a:pt x="16" y="1"/>
                  </a:cubicBezTo>
                  <a:close/>
                </a:path>
              </a:pathLst>
            </a:custGeom>
            <a:solidFill>
              <a:srgbClr val="DEAA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" name="Freeform 2456"/>
            <p:cNvSpPr>
              <a:spLocks/>
            </p:cNvSpPr>
            <p:nvPr/>
          </p:nvSpPr>
          <p:spPr bwMode="auto">
            <a:xfrm>
              <a:off x="5459478" y="3230299"/>
              <a:ext cx="43875" cy="7313"/>
            </a:xfrm>
            <a:custGeom>
              <a:avLst/>
              <a:gdLst>
                <a:gd name="T0" fmla="*/ 8 w 13"/>
                <a:gd name="T1" fmla="*/ 1 h 2"/>
                <a:gd name="T2" fmla="*/ 0 w 13"/>
                <a:gd name="T3" fmla="*/ 0 h 2"/>
                <a:gd name="T4" fmla="*/ 6 w 13"/>
                <a:gd name="T5" fmla="*/ 2 h 2"/>
                <a:gd name="T6" fmla="*/ 13 w 13"/>
                <a:gd name="T7" fmla="*/ 1 h 2"/>
                <a:gd name="T8" fmla="*/ 8 w 1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">
                  <a:moveTo>
                    <a:pt x="8" y="1"/>
                  </a:moveTo>
                  <a:cubicBezTo>
                    <a:pt x="6" y="1"/>
                    <a:pt x="0" y="0"/>
                    <a:pt x="0" y="0"/>
                  </a:cubicBezTo>
                  <a:cubicBezTo>
                    <a:pt x="0" y="0"/>
                    <a:pt x="4" y="1"/>
                    <a:pt x="6" y="2"/>
                  </a:cubicBezTo>
                  <a:cubicBezTo>
                    <a:pt x="7" y="2"/>
                    <a:pt x="13" y="2"/>
                    <a:pt x="13" y="1"/>
                  </a:cubicBezTo>
                  <a:cubicBezTo>
                    <a:pt x="13" y="1"/>
                    <a:pt x="11" y="1"/>
                    <a:pt x="8" y="1"/>
                  </a:cubicBezTo>
                  <a:close/>
                </a:path>
              </a:pathLst>
            </a:custGeom>
            <a:solidFill>
              <a:srgbClr val="FEEE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" name="Freeform 2457"/>
            <p:cNvSpPr>
              <a:spLocks/>
            </p:cNvSpPr>
            <p:nvPr/>
          </p:nvSpPr>
          <p:spPr bwMode="auto">
            <a:xfrm>
              <a:off x="5469717" y="3016771"/>
              <a:ext cx="2924" cy="292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6655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" name="Freeform 2458"/>
            <p:cNvSpPr>
              <a:spLocks/>
            </p:cNvSpPr>
            <p:nvPr/>
          </p:nvSpPr>
          <p:spPr bwMode="auto">
            <a:xfrm>
              <a:off x="5431691" y="3085510"/>
              <a:ext cx="20475" cy="17550"/>
            </a:xfrm>
            <a:custGeom>
              <a:avLst/>
              <a:gdLst>
                <a:gd name="T0" fmla="*/ 3 w 6"/>
                <a:gd name="T1" fmla="*/ 0 h 5"/>
                <a:gd name="T2" fmla="*/ 0 w 6"/>
                <a:gd name="T3" fmla="*/ 3 h 5"/>
                <a:gd name="T4" fmla="*/ 3 w 6"/>
                <a:gd name="T5" fmla="*/ 5 h 5"/>
                <a:gd name="T6" fmla="*/ 6 w 6"/>
                <a:gd name="T7" fmla="*/ 3 h 5"/>
                <a:gd name="T8" fmla="*/ 3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" y="5"/>
                    <a:pt x="6" y="4"/>
                    <a:pt x="6" y="3"/>
                  </a:cubicBezTo>
                  <a:cubicBezTo>
                    <a:pt x="6" y="2"/>
                    <a:pt x="5" y="1"/>
                    <a:pt x="3" y="0"/>
                  </a:cubicBezTo>
                  <a:close/>
                </a:path>
              </a:pathLst>
            </a:custGeom>
            <a:solidFill>
              <a:srgbClr val="534F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" name="Freeform 2459"/>
            <p:cNvSpPr>
              <a:spLocks/>
            </p:cNvSpPr>
            <p:nvPr/>
          </p:nvSpPr>
          <p:spPr bwMode="auto">
            <a:xfrm>
              <a:off x="5209389" y="3356076"/>
              <a:ext cx="38025" cy="33638"/>
            </a:xfrm>
            <a:custGeom>
              <a:avLst/>
              <a:gdLst>
                <a:gd name="T0" fmla="*/ 0 w 11"/>
                <a:gd name="T1" fmla="*/ 6 h 10"/>
                <a:gd name="T2" fmla="*/ 0 w 11"/>
                <a:gd name="T3" fmla="*/ 10 h 10"/>
                <a:gd name="T4" fmla="*/ 6 w 11"/>
                <a:gd name="T5" fmla="*/ 6 h 10"/>
                <a:gd name="T6" fmla="*/ 11 w 11"/>
                <a:gd name="T7" fmla="*/ 0 h 10"/>
                <a:gd name="T8" fmla="*/ 10 w 11"/>
                <a:gd name="T9" fmla="*/ 1 h 10"/>
                <a:gd name="T10" fmla="*/ 0 w 11"/>
                <a:gd name="T1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0" y="6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2" y="8"/>
                    <a:pt x="6" y="6"/>
                  </a:cubicBezTo>
                  <a:cubicBezTo>
                    <a:pt x="7" y="5"/>
                    <a:pt x="9" y="2"/>
                    <a:pt x="11" y="0"/>
                  </a:cubicBezTo>
                  <a:cubicBezTo>
                    <a:pt x="10" y="1"/>
                    <a:pt x="10" y="1"/>
                    <a:pt x="10" y="1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3F708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" name="Freeform 2460"/>
            <p:cNvSpPr>
              <a:spLocks/>
            </p:cNvSpPr>
            <p:nvPr/>
          </p:nvSpPr>
          <p:spPr bwMode="auto">
            <a:xfrm>
              <a:off x="5247414" y="3323900"/>
              <a:ext cx="35100" cy="32175"/>
            </a:xfrm>
            <a:custGeom>
              <a:avLst/>
              <a:gdLst>
                <a:gd name="T0" fmla="*/ 0 w 10"/>
                <a:gd name="T1" fmla="*/ 9 h 9"/>
                <a:gd name="T2" fmla="*/ 10 w 10"/>
                <a:gd name="T3" fmla="*/ 0 h 9"/>
                <a:gd name="T4" fmla="*/ 0 w 10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0" y="9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6" y="1"/>
                    <a:pt x="2" y="5"/>
                    <a:pt x="0" y="9"/>
                  </a:cubicBezTo>
                  <a:close/>
                </a:path>
              </a:pathLst>
            </a:custGeom>
            <a:solidFill>
              <a:srgbClr val="3F708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" name="Freeform 2461"/>
            <p:cNvSpPr>
              <a:spLocks/>
            </p:cNvSpPr>
            <p:nvPr/>
          </p:nvSpPr>
          <p:spPr bwMode="auto">
            <a:xfrm>
              <a:off x="5282514" y="3310737"/>
              <a:ext cx="45338" cy="13163"/>
            </a:xfrm>
            <a:custGeom>
              <a:avLst/>
              <a:gdLst>
                <a:gd name="T0" fmla="*/ 6 w 13"/>
                <a:gd name="T1" fmla="*/ 0 h 4"/>
                <a:gd name="T2" fmla="*/ 0 w 13"/>
                <a:gd name="T3" fmla="*/ 4 h 4"/>
                <a:gd name="T4" fmla="*/ 1 w 13"/>
                <a:gd name="T5" fmla="*/ 4 h 4"/>
                <a:gd name="T6" fmla="*/ 12 w 13"/>
                <a:gd name="T7" fmla="*/ 3 h 4"/>
                <a:gd name="T8" fmla="*/ 6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6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9" y="4"/>
                    <a:pt x="11" y="3"/>
                    <a:pt x="12" y="3"/>
                  </a:cubicBezTo>
                  <a:cubicBezTo>
                    <a:pt x="13" y="3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3F708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" name="Freeform 2462"/>
            <p:cNvSpPr>
              <a:spLocks/>
            </p:cNvSpPr>
            <p:nvPr/>
          </p:nvSpPr>
          <p:spPr bwMode="auto">
            <a:xfrm>
              <a:off x="5538455" y="3088435"/>
              <a:ext cx="20475" cy="17550"/>
            </a:xfrm>
            <a:custGeom>
              <a:avLst/>
              <a:gdLst>
                <a:gd name="T0" fmla="*/ 3 w 6"/>
                <a:gd name="T1" fmla="*/ 0 h 5"/>
                <a:gd name="T2" fmla="*/ 0 w 6"/>
                <a:gd name="T3" fmla="*/ 2 h 5"/>
                <a:gd name="T4" fmla="*/ 3 w 6"/>
                <a:gd name="T5" fmla="*/ 5 h 5"/>
                <a:gd name="T6" fmla="*/ 6 w 6"/>
                <a:gd name="T7" fmla="*/ 2 h 5"/>
                <a:gd name="T8" fmla="*/ 3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" y="5"/>
                    <a:pt x="6" y="3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534F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" name="Freeform 2463"/>
            <p:cNvSpPr>
              <a:spLocks/>
            </p:cNvSpPr>
            <p:nvPr/>
          </p:nvSpPr>
          <p:spPr bwMode="auto">
            <a:xfrm>
              <a:off x="5482878" y="3280025"/>
              <a:ext cx="45338" cy="30713"/>
            </a:xfrm>
            <a:custGeom>
              <a:avLst/>
              <a:gdLst>
                <a:gd name="T0" fmla="*/ 7 w 13"/>
                <a:gd name="T1" fmla="*/ 5 h 9"/>
                <a:gd name="T2" fmla="*/ 0 w 13"/>
                <a:gd name="T3" fmla="*/ 5 h 9"/>
                <a:gd name="T4" fmla="*/ 7 w 13"/>
                <a:gd name="T5" fmla="*/ 8 h 9"/>
                <a:gd name="T6" fmla="*/ 11 w 13"/>
                <a:gd name="T7" fmla="*/ 2 h 9"/>
                <a:gd name="T8" fmla="*/ 7 w 13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7" y="5"/>
                  </a:moveTo>
                  <a:cubicBezTo>
                    <a:pt x="5" y="7"/>
                    <a:pt x="0" y="4"/>
                    <a:pt x="0" y="5"/>
                  </a:cubicBezTo>
                  <a:cubicBezTo>
                    <a:pt x="0" y="6"/>
                    <a:pt x="3" y="9"/>
                    <a:pt x="7" y="8"/>
                  </a:cubicBezTo>
                  <a:cubicBezTo>
                    <a:pt x="11" y="8"/>
                    <a:pt x="13" y="3"/>
                    <a:pt x="11" y="2"/>
                  </a:cubicBezTo>
                  <a:cubicBezTo>
                    <a:pt x="9" y="0"/>
                    <a:pt x="8" y="2"/>
                    <a:pt x="7" y="5"/>
                  </a:cubicBezTo>
                  <a:close/>
                </a:path>
              </a:pathLst>
            </a:custGeom>
            <a:solidFill>
              <a:srgbClr val="E2C0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" name="Freeform 2464"/>
            <p:cNvSpPr>
              <a:spLocks/>
            </p:cNvSpPr>
            <p:nvPr/>
          </p:nvSpPr>
          <p:spPr bwMode="auto">
            <a:xfrm>
              <a:off x="5351252" y="3285875"/>
              <a:ext cx="152102" cy="391954"/>
            </a:xfrm>
            <a:custGeom>
              <a:avLst/>
              <a:gdLst>
                <a:gd name="T0" fmla="*/ 17 w 104"/>
                <a:gd name="T1" fmla="*/ 3 h 268"/>
                <a:gd name="T2" fmla="*/ 0 w 104"/>
                <a:gd name="T3" fmla="*/ 88 h 268"/>
                <a:gd name="T4" fmla="*/ 29 w 104"/>
                <a:gd name="T5" fmla="*/ 88 h 268"/>
                <a:gd name="T6" fmla="*/ 17 w 104"/>
                <a:gd name="T7" fmla="*/ 123 h 268"/>
                <a:gd name="T8" fmla="*/ 104 w 104"/>
                <a:gd name="T9" fmla="*/ 268 h 268"/>
                <a:gd name="T10" fmla="*/ 31 w 104"/>
                <a:gd name="T11" fmla="*/ 0 h 268"/>
                <a:gd name="T12" fmla="*/ 17 w 104"/>
                <a:gd name="T13" fmla="*/ 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268">
                  <a:moveTo>
                    <a:pt x="17" y="3"/>
                  </a:moveTo>
                  <a:lnTo>
                    <a:pt x="0" y="88"/>
                  </a:lnTo>
                  <a:lnTo>
                    <a:pt x="29" y="88"/>
                  </a:lnTo>
                  <a:lnTo>
                    <a:pt x="17" y="123"/>
                  </a:lnTo>
                  <a:lnTo>
                    <a:pt x="104" y="268"/>
                  </a:lnTo>
                  <a:lnTo>
                    <a:pt x="31" y="0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5759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" name="Freeform 2465"/>
            <p:cNvSpPr>
              <a:spLocks/>
            </p:cNvSpPr>
            <p:nvPr/>
          </p:nvSpPr>
          <p:spPr bwMode="auto">
            <a:xfrm>
              <a:off x="5503354" y="3282949"/>
              <a:ext cx="159414" cy="394879"/>
            </a:xfrm>
            <a:custGeom>
              <a:avLst/>
              <a:gdLst>
                <a:gd name="T0" fmla="*/ 78 w 109"/>
                <a:gd name="T1" fmla="*/ 5 h 270"/>
                <a:gd name="T2" fmla="*/ 71 w 109"/>
                <a:gd name="T3" fmla="*/ 0 h 270"/>
                <a:gd name="T4" fmla="*/ 0 w 109"/>
                <a:gd name="T5" fmla="*/ 270 h 270"/>
                <a:gd name="T6" fmla="*/ 78 w 109"/>
                <a:gd name="T7" fmla="*/ 128 h 270"/>
                <a:gd name="T8" fmla="*/ 67 w 109"/>
                <a:gd name="T9" fmla="*/ 95 h 270"/>
                <a:gd name="T10" fmla="*/ 109 w 109"/>
                <a:gd name="T11" fmla="*/ 92 h 270"/>
                <a:gd name="T12" fmla="*/ 78 w 109"/>
                <a:gd name="T13" fmla="*/ 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70">
                  <a:moveTo>
                    <a:pt x="78" y="5"/>
                  </a:moveTo>
                  <a:lnTo>
                    <a:pt x="71" y="0"/>
                  </a:lnTo>
                  <a:lnTo>
                    <a:pt x="0" y="270"/>
                  </a:lnTo>
                  <a:lnTo>
                    <a:pt x="78" y="128"/>
                  </a:lnTo>
                  <a:lnTo>
                    <a:pt x="67" y="95"/>
                  </a:lnTo>
                  <a:lnTo>
                    <a:pt x="109" y="92"/>
                  </a:lnTo>
                  <a:lnTo>
                    <a:pt x="78" y="5"/>
                  </a:lnTo>
                  <a:close/>
                </a:path>
              </a:pathLst>
            </a:custGeom>
            <a:solidFill>
              <a:srgbClr val="5759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" name="Freeform 2466"/>
            <p:cNvSpPr>
              <a:spLocks/>
            </p:cNvSpPr>
            <p:nvPr/>
          </p:nvSpPr>
          <p:spPr bwMode="auto">
            <a:xfrm>
              <a:off x="5503354" y="3296112"/>
              <a:ext cx="169652" cy="381716"/>
            </a:xfrm>
            <a:custGeom>
              <a:avLst/>
              <a:gdLst>
                <a:gd name="T0" fmla="*/ 78 w 116"/>
                <a:gd name="T1" fmla="*/ 0 h 261"/>
                <a:gd name="T2" fmla="*/ 78 w 116"/>
                <a:gd name="T3" fmla="*/ 0 h 261"/>
                <a:gd name="T4" fmla="*/ 109 w 116"/>
                <a:gd name="T5" fmla="*/ 86 h 261"/>
                <a:gd name="T6" fmla="*/ 67 w 116"/>
                <a:gd name="T7" fmla="*/ 86 h 261"/>
                <a:gd name="T8" fmla="*/ 78 w 116"/>
                <a:gd name="T9" fmla="*/ 121 h 261"/>
                <a:gd name="T10" fmla="*/ 0 w 116"/>
                <a:gd name="T11" fmla="*/ 261 h 261"/>
                <a:gd name="T12" fmla="*/ 85 w 116"/>
                <a:gd name="T13" fmla="*/ 126 h 261"/>
                <a:gd name="T14" fmla="*/ 71 w 116"/>
                <a:gd name="T15" fmla="*/ 88 h 261"/>
                <a:gd name="T16" fmla="*/ 116 w 116"/>
                <a:gd name="T17" fmla="*/ 93 h 261"/>
                <a:gd name="T18" fmla="*/ 78 w 116"/>
                <a:gd name="T1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261">
                  <a:moveTo>
                    <a:pt x="78" y="0"/>
                  </a:moveTo>
                  <a:lnTo>
                    <a:pt x="78" y="0"/>
                  </a:lnTo>
                  <a:lnTo>
                    <a:pt x="109" y="86"/>
                  </a:lnTo>
                  <a:lnTo>
                    <a:pt x="67" y="86"/>
                  </a:lnTo>
                  <a:lnTo>
                    <a:pt x="78" y="121"/>
                  </a:lnTo>
                  <a:lnTo>
                    <a:pt x="0" y="261"/>
                  </a:lnTo>
                  <a:lnTo>
                    <a:pt x="85" y="126"/>
                  </a:lnTo>
                  <a:lnTo>
                    <a:pt x="71" y="88"/>
                  </a:lnTo>
                  <a:lnTo>
                    <a:pt x="116" y="9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3F708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" name="Freeform 2467"/>
            <p:cNvSpPr>
              <a:spLocks/>
            </p:cNvSpPr>
            <p:nvPr/>
          </p:nvSpPr>
          <p:spPr bwMode="auto">
            <a:xfrm>
              <a:off x="5320539" y="3290262"/>
              <a:ext cx="182814" cy="387567"/>
            </a:xfrm>
            <a:custGeom>
              <a:avLst/>
              <a:gdLst>
                <a:gd name="T0" fmla="*/ 50 w 125"/>
                <a:gd name="T1" fmla="*/ 85 h 265"/>
                <a:gd name="T2" fmla="*/ 21 w 125"/>
                <a:gd name="T3" fmla="*/ 85 h 265"/>
                <a:gd name="T4" fmla="*/ 38 w 125"/>
                <a:gd name="T5" fmla="*/ 0 h 265"/>
                <a:gd name="T6" fmla="*/ 38 w 125"/>
                <a:gd name="T7" fmla="*/ 0 h 265"/>
                <a:gd name="T8" fmla="*/ 0 w 125"/>
                <a:gd name="T9" fmla="*/ 90 h 265"/>
                <a:gd name="T10" fmla="*/ 47 w 125"/>
                <a:gd name="T11" fmla="*/ 87 h 265"/>
                <a:gd name="T12" fmla="*/ 33 w 125"/>
                <a:gd name="T13" fmla="*/ 123 h 265"/>
                <a:gd name="T14" fmla="*/ 125 w 125"/>
                <a:gd name="T15" fmla="*/ 265 h 265"/>
                <a:gd name="T16" fmla="*/ 38 w 125"/>
                <a:gd name="T17" fmla="*/ 120 h 265"/>
                <a:gd name="T18" fmla="*/ 50 w 125"/>
                <a:gd name="T19" fmla="*/ 8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265">
                  <a:moveTo>
                    <a:pt x="50" y="85"/>
                  </a:moveTo>
                  <a:lnTo>
                    <a:pt x="21" y="85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0" y="90"/>
                  </a:lnTo>
                  <a:lnTo>
                    <a:pt x="47" y="87"/>
                  </a:lnTo>
                  <a:lnTo>
                    <a:pt x="33" y="123"/>
                  </a:lnTo>
                  <a:lnTo>
                    <a:pt x="125" y="265"/>
                  </a:lnTo>
                  <a:lnTo>
                    <a:pt x="38" y="120"/>
                  </a:lnTo>
                  <a:lnTo>
                    <a:pt x="50" y="85"/>
                  </a:lnTo>
                  <a:close/>
                </a:path>
              </a:pathLst>
            </a:custGeom>
            <a:solidFill>
              <a:srgbClr val="3F708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" name="Line 2468"/>
            <p:cNvSpPr>
              <a:spLocks noChangeShapeType="1"/>
            </p:cNvSpPr>
            <p:nvPr/>
          </p:nvSpPr>
          <p:spPr bwMode="auto">
            <a:xfrm>
              <a:off x="5493116" y="321421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" name="Line 2469"/>
            <p:cNvSpPr>
              <a:spLocks noChangeShapeType="1"/>
            </p:cNvSpPr>
            <p:nvPr/>
          </p:nvSpPr>
          <p:spPr bwMode="auto">
            <a:xfrm>
              <a:off x="5493116" y="321421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" name="Freeform 2470"/>
            <p:cNvSpPr>
              <a:spLocks/>
            </p:cNvSpPr>
            <p:nvPr/>
          </p:nvSpPr>
          <p:spPr bwMode="auto">
            <a:xfrm>
              <a:off x="5493116" y="3209824"/>
              <a:ext cx="0" cy="4387"/>
            </a:xfrm>
            <a:custGeom>
              <a:avLst/>
              <a:gdLst>
                <a:gd name="T0" fmla="*/ 3 h 3"/>
                <a:gd name="T1" fmla="*/ 0 h 3"/>
                <a:gd name="T2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3984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" name="Freeform 2471"/>
            <p:cNvSpPr>
              <a:spLocks/>
            </p:cNvSpPr>
            <p:nvPr/>
          </p:nvSpPr>
          <p:spPr bwMode="auto">
            <a:xfrm>
              <a:off x="5365878" y="3148398"/>
              <a:ext cx="137476" cy="217914"/>
            </a:xfrm>
            <a:custGeom>
              <a:avLst/>
              <a:gdLst>
                <a:gd name="T0" fmla="*/ 38 w 40"/>
                <a:gd name="T1" fmla="*/ 46 h 63"/>
                <a:gd name="T2" fmla="*/ 40 w 40"/>
                <a:gd name="T3" fmla="*/ 40 h 63"/>
                <a:gd name="T4" fmla="*/ 37 w 40"/>
                <a:gd name="T5" fmla="*/ 34 h 63"/>
                <a:gd name="T6" fmla="*/ 37 w 40"/>
                <a:gd name="T7" fmla="*/ 29 h 63"/>
                <a:gd name="T8" fmla="*/ 31 w 40"/>
                <a:gd name="T9" fmla="*/ 28 h 63"/>
                <a:gd name="T10" fmla="*/ 27 w 40"/>
                <a:gd name="T11" fmla="*/ 34 h 63"/>
                <a:gd name="T12" fmla="*/ 23 w 40"/>
                <a:gd name="T13" fmla="*/ 30 h 63"/>
                <a:gd name="T14" fmla="*/ 21 w 40"/>
                <a:gd name="T15" fmla="*/ 21 h 63"/>
                <a:gd name="T16" fmla="*/ 27 w 40"/>
                <a:gd name="T17" fmla="*/ 16 h 63"/>
                <a:gd name="T18" fmla="*/ 37 w 40"/>
                <a:gd name="T19" fmla="*/ 18 h 63"/>
                <a:gd name="T20" fmla="*/ 37 w 40"/>
                <a:gd name="T21" fmla="*/ 13 h 63"/>
                <a:gd name="T22" fmla="*/ 37 w 40"/>
                <a:gd name="T23" fmla="*/ 13 h 63"/>
                <a:gd name="T24" fmla="*/ 26 w 40"/>
                <a:gd name="T25" fmla="*/ 11 h 63"/>
                <a:gd name="T26" fmla="*/ 20 w 40"/>
                <a:gd name="T27" fmla="*/ 18 h 63"/>
                <a:gd name="T28" fmla="*/ 13 w 40"/>
                <a:gd name="T29" fmla="*/ 18 h 63"/>
                <a:gd name="T30" fmla="*/ 5 w 40"/>
                <a:gd name="T31" fmla="*/ 0 h 63"/>
                <a:gd name="T32" fmla="*/ 0 w 40"/>
                <a:gd name="T33" fmla="*/ 0 h 63"/>
                <a:gd name="T34" fmla="*/ 0 w 40"/>
                <a:gd name="T35" fmla="*/ 12 h 63"/>
                <a:gd name="T36" fmla="*/ 7 w 40"/>
                <a:gd name="T37" fmla="*/ 46 h 63"/>
                <a:gd name="T38" fmla="*/ 30 w 40"/>
                <a:gd name="T39" fmla="*/ 63 h 63"/>
                <a:gd name="T40" fmla="*/ 38 w 40"/>
                <a:gd name="T41" fmla="*/ 63 h 63"/>
                <a:gd name="T42" fmla="*/ 40 w 40"/>
                <a:gd name="T43" fmla="*/ 54 h 63"/>
                <a:gd name="T44" fmla="*/ 38 w 40"/>
                <a:gd name="T45" fmla="*/ 4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" h="63">
                  <a:moveTo>
                    <a:pt x="38" y="46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29" y="34"/>
                    <a:pt x="27" y="34"/>
                  </a:cubicBezTo>
                  <a:cubicBezTo>
                    <a:pt x="26" y="35"/>
                    <a:pt x="25" y="35"/>
                    <a:pt x="23" y="30"/>
                  </a:cubicBezTo>
                  <a:cubicBezTo>
                    <a:pt x="19" y="27"/>
                    <a:pt x="19" y="24"/>
                    <a:pt x="21" y="21"/>
                  </a:cubicBezTo>
                  <a:cubicBezTo>
                    <a:pt x="22" y="20"/>
                    <a:pt x="26" y="16"/>
                    <a:pt x="27" y="16"/>
                  </a:cubicBezTo>
                  <a:cubicBezTo>
                    <a:pt x="28" y="17"/>
                    <a:pt x="37" y="18"/>
                    <a:pt x="37" y="18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16" y="20"/>
                    <a:pt x="13" y="18"/>
                  </a:cubicBezTo>
                  <a:cubicBezTo>
                    <a:pt x="10" y="15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38"/>
                    <a:pt x="7" y="46"/>
                  </a:cubicBezTo>
                  <a:cubicBezTo>
                    <a:pt x="12" y="53"/>
                    <a:pt x="30" y="63"/>
                    <a:pt x="30" y="63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9" y="59"/>
                    <a:pt x="40" y="54"/>
                    <a:pt x="40" y="54"/>
                  </a:cubicBezTo>
                  <a:cubicBezTo>
                    <a:pt x="39" y="53"/>
                    <a:pt x="38" y="46"/>
                    <a:pt x="38" y="46"/>
                  </a:cubicBezTo>
                  <a:close/>
                </a:path>
              </a:pathLst>
            </a:custGeom>
            <a:solidFill>
              <a:srgbClr val="F3984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" name="Freeform 2472"/>
            <p:cNvSpPr>
              <a:spLocks/>
            </p:cNvSpPr>
            <p:nvPr/>
          </p:nvSpPr>
          <p:spPr bwMode="auto">
            <a:xfrm>
              <a:off x="5427303" y="3203974"/>
              <a:ext cx="65814" cy="48263"/>
            </a:xfrm>
            <a:custGeom>
              <a:avLst/>
              <a:gdLst>
                <a:gd name="T0" fmla="*/ 4 w 19"/>
                <a:gd name="T1" fmla="*/ 4 h 14"/>
                <a:gd name="T2" fmla="*/ 4 w 19"/>
                <a:gd name="T3" fmla="*/ 14 h 14"/>
                <a:gd name="T4" fmla="*/ 5 w 19"/>
                <a:gd name="T5" fmla="*/ 4 h 14"/>
                <a:gd name="T6" fmla="*/ 9 w 19"/>
                <a:gd name="T7" fmla="*/ 1 h 14"/>
                <a:gd name="T8" fmla="*/ 19 w 19"/>
                <a:gd name="T9" fmla="*/ 3 h 14"/>
                <a:gd name="T10" fmla="*/ 19 w 19"/>
                <a:gd name="T11" fmla="*/ 4 h 14"/>
                <a:gd name="T12" fmla="*/ 19 w 19"/>
                <a:gd name="T13" fmla="*/ 1 h 14"/>
                <a:gd name="T14" fmla="*/ 9 w 19"/>
                <a:gd name="T15" fmla="*/ 0 h 14"/>
                <a:gd name="T16" fmla="*/ 4 w 19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4">
                  <a:moveTo>
                    <a:pt x="4" y="4"/>
                  </a:moveTo>
                  <a:cubicBezTo>
                    <a:pt x="1" y="7"/>
                    <a:pt x="0" y="11"/>
                    <a:pt x="4" y="14"/>
                  </a:cubicBezTo>
                  <a:cubicBezTo>
                    <a:pt x="2" y="10"/>
                    <a:pt x="5" y="4"/>
                    <a:pt x="5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16" y="3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1" y="0"/>
                    <a:pt x="9" y="0"/>
                  </a:cubicBezTo>
                  <a:cubicBezTo>
                    <a:pt x="8" y="0"/>
                    <a:pt x="5" y="2"/>
                    <a:pt x="4" y="4"/>
                  </a:cubicBezTo>
                  <a:close/>
                </a:path>
              </a:pathLst>
            </a:custGeom>
            <a:solidFill>
              <a:srgbClr val="E78D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" name="Freeform 2473"/>
            <p:cNvSpPr>
              <a:spLocks/>
            </p:cNvSpPr>
            <p:nvPr/>
          </p:nvSpPr>
          <p:spPr bwMode="auto">
            <a:xfrm>
              <a:off x="5493116" y="3151323"/>
              <a:ext cx="138939" cy="214990"/>
            </a:xfrm>
            <a:custGeom>
              <a:avLst/>
              <a:gdLst>
                <a:gd name="T0" fmla="*/ 25 w 40"/>
                <a:gd name="T1" fmla="*/ 16 h 62"/>
                <a:gd name="T2" fmla="*/ 19 w 40"/>
                <a:gd name="T3" fmla="*/ 16 h 62"/>
                <a:gd name="T4" fmla="*/ 10 w 40"/>
                <a:gd name="T5" fmla="*/ 10 h 62"/>
                <a:gd name="T6" fmla="*/ 0 w 40"/>
                <a:gd name="T7" fmla="*/ 12 h 62"/>
                <a:gd name="T8" fmla="*/ 0 w 40"/>
                <a:gd name="T9" fmla="*/ 18 h 62"/>
                <a:gd name="T10" fmla="*/ 10 w 40"/>
                <a:gd name="T11" fmla="*/ 17 h 62"/>
                <a:gd name="T12" fmla="*/ 18 w 40"/>
                <a:gd name="T13" fmla="*/ 21 h 62"/>
                <a:gd name="T14" fmla="*/ 18 w 40"/>
                <a:gd name="T15" fmla="*/ 25 h 62"/>
                <a:gd name="T16" fmla="*/ 16 w 40"/>
                <a:gd name="T17" fmla="*/ 32 h 62"/>
                <a:gd name="T18" fmla="*/ 10 w 40"/>
                <a:gd name="T19" fmla="*/ 33 h 62"/>
                <a:gd name="T20" fmla="*/ 5 w 40"/>
                <a:gd name="T21" fmla="*/ 29 h 62"/>
                <a:gd name="T22" fmla="*/ 0 w 40"/>
                <a:gd name="T23" fmla="*/ 29 h 62"/>
                <a:gd name="T24" fmla="*/ 0 w 40"/>
                <a:gd name="T25" fmla="*/ 33 h 62"/>
                <a:gd name="T26" fmla="*/ 3 w 40"/>
                <a:gd name="T27" fmla="*/ 39 h 62"/>
                <a:gd name="T28" fmla="*/ 1 w 40"/>
                <a:gd name="T29" fmla="*/ 45 h 62"/>
                <a:gd name="T30" fmla="*/ 3 w 40"/>
                <a:gd name="T31" fmla="*/ 53 h 62"/>
                <a:gd name="T32" fmla="*/ 1 w 40"/>
                <a:gd name="T33" fmla="*/ 62 h 62"/>
                <a:gd name="T34" fmla="*/ 18 w 40"/>
                <a:gd name="T35" fmla="*/ 61 h 62"/>
                <a:gd name="T36" fmla="*/ 34 w 40"/>
                <a:gd name="T37" fmla="*/ 45 h 62"/>
                <a:gd name="T38" fmla="*/ 38 w 40"/>
                <a:gd name="T39" fmla="*/ 26 h 62"/>
                <a:gd name="T40" fmla="*/ 40 w 40"/>
                <a:gd name="T41" fmla="*/ 0 h 62"/>
                <a:gd name="T42" fmla="*/ 37 w 40"/>
                <a:gd name="T43" fmla="*/ 0 h 62"/>
                <a:gd name="T44" fmla="*/ 25 w 40"/>
                <a:gd name="T45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" h="62">
                  <a:moveTo>
                    <a:pt x="25" y="16"/>
                  </a:moveTo>
                  <a:cubicBezTo>
                    <a:pt x="22" y="19"/>
                    <a:pt x="19" y="16"/>
                    <a:pt x="19" y="16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9" y="23"/>
                    <a:pt x="18" y="25"/>
                  </a:cubicBezTo>
                  <a:cubicBezTo>
                    <a:pt x="18" y="25"/>
                    <a:pt x="19" y="30"/>
                    <a:pt x="16" y="32"/>
                  </a:cubicBezTo>
                  <a:cubicBezTo>
                    <a:pt x="15" y="33"/>
                    <a:pt x="12" y="35"/>
                    <a:pt x="10" y="33"/>
                  </a:cubicBezTo>
                  <a:cubicBezTo>
                    <a:pt x="7" y="32"/>
                    <a:pt x="6" y="29"/>
                    <a:pt x="5" y="29"/>
                  </a:cubicBezTo>
                  <a:cubicBezTo>
                    <a:pt x="4" y="29"/>
                    <a:pt x="0" y="29"/>
                    <a:pt x="0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2" y="52"/>
                    <a:pt x="3" y="53"/>
                  </a:cubicBezTo>
                  <a:cubicBezTo>
                    <a:pt x="3" y="53"/>
                    <a:pt x="2" y="58"/>
                    <a:pt x="1" y="62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30" y="53"/>
                    <a:pt x="34" y="45"/>
                  </a:cubicBezTo>
                  <a:cubicBezTo>
                    <a:pt x="38" y="38"/>
                    <a:pt x="38" y="26"/>
                    <a:pt x="38" y="2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28" y="14"/>
                    <a:pt x="25" y="16"/>
                  </a:cubicBezTo>
                  <a:close/>
                </a:path>
              </a:pathLst>
            </a:custGeom>
            <a:solidFill>
              <a:srgbClr val="E78D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" name="Freeform 2474"/>
            <p:cNvSpPr>
              <a:spLocks/>
            </p:cNvSpPr>
            <p:nvPr/>
          </p:nvSpPr>
          <p:spPr bwMode="auto">
            <a:xfrm>
              <a:off x="5493116" y="3237611"/>
              <a:ext cx="65814" cy="35100"/>
            </a:xfrm>
            <a:custGeom>
              <a:avLst/>
              <a:gdLst>
                <a:gd name="T0" fmla="*/ 18 w 19"/>
                <a:gd name="T1" fmla="*/ 4 h 10"/>
                <a:gd name="T2" fmla="*/ 11 w 19"/>
                <a:gd name="T3" fmla="*/ 7 h 10"/>
                <a:gd name="T4" fmla="*/ 6 w 19"/>
                <a:gd name="T5" fmla="*/ 2 h 10"/>
                <a:gd name="T6" fmla="*/ 0 w 19"/>
                <a:gd name="T7" fmla="*/ 3 h 10"/>
                <a:gd name="T8" fmla="*/ 0 w 19"/>
                <a:gd name="T9" fmla="*/ 4 h 10"/>
                <a:gd name="T10" fmla="*/ 5 w 19"/>
                <a:gd name="T11" fmla="*/ 4 h 10"/>
                <a:gd name="T12" fmla="*/ 10 w 19"/>
                <a:gd name="T13" fmla="*/ 8 h 10"/>
                <a:gd name="T14" fmla="*/ 16 w 19"/>
                <a:gd name="T15" fmla="*/ 7 h 10"/>
                <a:gd name="T16" fmla="*/ 18 w 19"/>
                <a:gd name="T17" fmla="*/ 0 h 10"/>
                <a:gd name="T18" fmla="*/ 18 w 19"/>
                <a:gd name="T1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0">
                  <a:moveTo>
                    <a:pt x="18" y="4"/>
                  </a:moveTo>
                  <a:cubicBezTo>
                    <a:pt x="16" y="8"/>
                    <a:pt x="13" y="8"/>
                    <a:pt x="11" y="7"/>
                  </a:cubicBezTo>
                  <a:cubicBezTo>
                    <a:pt x="8" y="7"/>
                    <a:pt x="6" y="2"/>
                    <a:pt x="6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4" y="4"/>
                    <a:pt x="5" y="4"/>
                  </a:cubicBezTo>
                  <a:cubicBezTo>
                    <a:pt x="6" y="4"/>
                    <a:pt x="7" y="7"/>
                    <a:pt x="10" y="8"/>
                  </a:cubicBezTo>
                  <a:cubicBezTo>
                    <a:pt x="12" y="10"/>
                    <a:pt x="15" y="8"/>
                    <a:pt x="16" y="7"/>
                  </a:cubicBezTo>
                  <a:cubicBezTo>
                    <a:pt x="19" y="5"/>
                    <a:pt x="18" y="0"/>
                    <a:pt x="18" y="0"/>
                  </a:cubicBezTo>
                  <a:cubicBezTo>
                    <a:pt x="18" y="1"/>
                    <a:pt x="18" y="2"/>
                    <a:pt x="18" y="4"/>
                  </a:cubicBezTo>
                  <a:close/>
                </a:path>
              </a:pathLst>
            </a:custGeom>
            <a:solidFill>
              <a:srgbClr val="F3984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" name="Freeform 2475"/>
            <p:cNvSpPr>
              <a:spLocks/>
            </p:cNvSpPr>
            <p:nvPr/>
          </p:nvSpPr>
          <p:spPr bwMode="auto">
            <a:xfrm>
              <a:off x="5361490" y="2920246"/>
              <a:ext cx="136013" cy="127239"/>
            </a:xfrm>
            <a:custGeom>
              <a:avLst/>
              <a:gdLst>
                <a:gd name="T0" fmla="*/ 34 w 39"/>
                <a:gd name="T1" fmla="*/ 1 h 37"/>
                <a:gd name="T2" fmla="*/ 8 w 39"/>
                <a:gd name="T3" fmla="*/ 16 h 37"/>
                <a:gd name="T4" fmla="*/ 4 w 39"/>
                <a:gd name="T5" fmla="*/ 34 h 37"/>
                <a:gd name="T6" fmla="*/ 24 w 39"/>
                <a:gd name="T7" fmla="*/ 14 h 37"/>
                <a:gd name="T8" fmla="*/ 34 w 39"/>
                <a:gd name="T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7">
                  <a:moveTo>
                    <a:pt x="34" y="1"/>
                  </a:moveTo>
                  <a:cubicBezTo>
                    <a:pt x="28" y="0"/>
                    <a:pt x="13" y="7"/>
                    <a:pt x="8" y="16"/>
                  </a:cubicBezTo>
                  <a:cubicBezTo>
                    <a:pt x="4" y="23"/>
                    <a:pt x="0" y="28"/>
                    <a:pt x="4" y="34"/>
                  </a:cubicBezTo>
                  <a:cubicBezTo>
                    <a:pt x="6" y="37"/>
                    <a:pt x="17" y="17"/>
                    <a:pt x="24" y="14"/>
                  </a:cubicBezTo>
                  <a:cubicBezTo>
                    <a:pt x="30" y="11"/>
                    <a:pt x="39" y="3"/>
                    <a:pt x="34" y="1"/>
                  </a:cubicBezTo>
                  <a:close/>
                </a:path>
              </a:pathLst>
            </a:custGeom>
            <a:solidFill>
              <a:srgbClr val="FEEE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Freeform 2476"/>
            <p:cNvSpPr>
              <a:spLocks/>
            </p:cNvSpPr>
            <p:nvPr/>
          </p:nvSpPr>
          <p:spPr bwMode="auto">
            <a:xfrm>
              <a:off x="5199150" y="3293187"/>
              <a:ext cx="156489" cy="96526"/>
            </a:xfrm>
            <a:custGeom>
              <a:avLst/>
              <a:gdLst>
                <a:gd name="T0" fmla="*/ 5 w 45"/>
                <a:gd name="T1" fmla="*/ 16 h 28"/>
                <a:gd name="T2" fmla="*/ 1 w 45"/>
                <a:gd name="T3" fmla="*/ 22 h 28"/>
                <a:gd name="T4" fmla="*/ 2 w 45"/>
                <a:gd name="T5" fmla="*/ 28 h 28"/>
                <a:gd name="T6" fmla="*/ 35 w 45"/>
                <a:gd name="T7" fmla="*/ 8 h 28"/>
                <a:gd name="T8" fmla="*/ 45 w 45"/>
                <a:gd name="T9" fmla="*/ 4 h 28"/>
                <a:gd name="T10" fmla="*/ 36 w 45"/>
                <a:gd name="T11" fmla="*/ 0 h 28"/>
                <a:gd name="T12" fmla="*/ 5 w 45"/>
                <a:gd name="T1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8">
                  <a:moveTo>
                    <a:pt x="5" y="16"/>
                  </a:moveTo>
                  <a:cubicBezTo>
                    <a:pt x="4" y="15"/>
                    <a:pt x="2" y="18"/>
                    <a:pt x="1" y="22"/>
                  </a:cubicBezTo>
                  <a:cubicBezTo>
                    <a:pt x="0" y="26"/>
                    <a:pt x="2" y="28"/>
                    <a:pt x="2" y="28"/>
                  </a:cubicBezTo>
                  <a:cubicBezTo>
                    <a:pt x="2" y="17"/>
                    <a:pt x="34" y="7"/>
                    <a:pt x="35" y="8"/>
                  </a:cubicBezTo>
                  <a:cubicBezTo>
                    <a:pt x="36" y="9"/>
                    <a:pt x="42" y="6"/>
                    <a:pt x="45" y="4"/>
                  </a:cubicBezTo>
                  <a:cubicBezTo>
                    <a:pt x="43" y="4"/>
                    <a:pt x="39" y="2"/>
                    <a:pt x="36" y="0"/>
                  </a:cubicBezTo>
                  <a:cubicBezTo>
                    <a:pt x="27" y="5"/>
                    <a:pt x="6" y="16"/>
                    <a:pt x="5" y="16"/>
                  </a:cubicBezTo>
                  <a:close/>
                </a:path>
              </a:pathLst>
            </a:custGeom>
            <a:solidFill>
              <a:srgbClr val="5759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" name="Freeform 2477"/>
            <p:cNvSpPr>
              <a:spLocks/>
            </p:cNvSpPr>
            <p:nvPr/>
          </p:nvSpPr>
          <p:spPr bwMode="auto">
            <a:xfrm>
              <a:off x="5297139" y="3275636"/>
              <a:ext cx="40951" cy="17550"/>
            </a:xfrm>
            <a:custGeom>
              <a:avLst/>
              <a:gdLst>
                <a:gd name="T0" fmla="*/ 8 w 12"/>
                <a:gd name="T1" fmla="*/ 5 h 5"/>
                <a:gd name="T2" fmla="*/ 12 w 12"/>
                <a:gd name="T3" fmla="*/ 4 h 5"/>
                <a:gd name="T4" fmla="*/ 8 w 12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8" y="5"/>
                  </a:moveTo>
                  <a:cubicBezTo>
                    <a:pt x="10" y="4"/>
                    <a:pt x="12" y="3"/>
                    <a:pt x="12" y="4"/>
                  </a:cubicBezTo>
                  <a:cubicBezTo>
                    <a:pt x="0" y="0"/>
                    <a:pt x="3" y="3"/>
                    <a:pt x="8" y="5"/>
                  </a:cubicBezTo>
                  <a:close/>
                </a:path>
              </a:pathLst>
            </a:custGeom>
            <a:solidFill>
              <a:srgbClr val="5759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" name="Freeform 2478"/>
            <p:cNvSpPr>
              <a:spLocks/>
            </p:cNvSpPr>
            <p:nvPr/>
          </p:nvSpPr>
          <p:spPr bwMode="auto">
            <a:xfrm>
              <a:off x="5355640" y="3303425"/>
              <a:ext cx="5850" cy="2924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1"/>
                    <a:pt x="1" y="0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5759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" name="Oval 2479"/>
            <p:cNvSpPr>
              <a:spLocks noChangeArrowheads="1"/>
            </p:cNvSpPr>
            <p:nvPr/>
          </p:nvSpPr>
          <p:spPr bwMode="auto">
            <a:xfrm>
              <a:off x="5302989" y="3300500"/>
              <a:ext cx="14625" cy="10237"/>
            </a:xfrm>
            <a:prstGeom prst="ellipse">
              <a:avLst/>
            </a:prstGeom>
            <a:solidFill>
              <a:srgbClr val="F3F3F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" name="Oval 2480"/>
            <p:cNvSpPr>
              <a:spLocks noChangeArrowheads="1"/>
            </p:cNvSpPr>
            <p:nvPr/>
          </p:nvSpPr>
          <p:spPr bwMode="auto">
            <a:xfrm>
              <a:off x="5358565" y="3404338"/>
              <a:ext cx="7313" cy="5850"/>
            </a:xfrm>
            <a:prstGeom prst="ellipse">
              <a:avLst/>
            </a:prstGeom>
            <a:solidFill>
              <a:srgbClr val="F3F3F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" name="Oval 2481"/>
            <p:cNvSpPr>
              <a:spLocks noChangeArrowheads="1"/>
            </p:cNvSpPr>
            <p:nvPr/>
          </p:nvSpPr>
          <p:spPr bwMode="auto">
            <a:xfrm>
              <a:off x="5379040" y="3459914"/>
              <a:ext cx="10237" cy="13163"/>
            </a:xfrm>
            <a:prstGeom prst="ellipse">
              <a:avLst/>
            </a:prstGeom>
            <a:solidFill>
              <a:srgbClr val="F3F3F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" name="Oval 2482"/>
            <p:cNvSpPr>
              <a:spLocks noChangeArrowheads="1"/>
            </p:cNvSpPr>
            <p:nvPr/>
          </p:nvSpPr>
          <p:spPr bwMode="auto">
            <a:xfrm>
              <a:off x="5601343" y="3465764"/>
              <a:ext cx="10237" cy="10237"/>
            </a:xfrm>
            <a:prstGeom prst="ellipse">
              <a:avLst/>
            </a:prstGeom>
            <a:solidFill>
              <a:srgbClr val="F3F3F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" name="Oval 2483"/>
            <p:cNvSpPr>
              <a:spLocks noChangeArrowheads="1"/>
            </p:cNvSpPr>
            <p:nvPr/>
          </p:nvSpPr>
          <p:spPr bwMode="auto">
            <a:xfrm>
              <a:off x="5621817" y="3404338"/>
              <a:ext cx="33638" cy="5850"/>
            </a:xfrm>
            <a:prstGeom prst="ellipse">
              <a:avLst/>
            </a:prstGeom>
            <a:solidFill>
              <a:srgbClr val="F3F3F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" name="Freeform 2484"/>
            <p:cNvSpPr>
              <a:spLocks/>
            </p:cNvSpPr>
            <p:nvPr/>
          </p:nvSpPr>
          <p:spPr bwMode="auto">
            <a:xfrm>
              <a:off x="5746132" y="3348763"/>
              <a:ext cx="30713" cy="35100"/>
            </a:xfrm>
            <a:custGeom>
              <a:avLst/>
              <a:gdLst>
                <a:gd name="T0" fmla="*/ 0 w 9"/>
                <a:gd name="T1" fmla="*/ 0 h 10"/>
                <a:gd name="T2" fmla="*/ 4 w 9"/>
                <a:gd name="T3" fmla="*/ 5 h 10"/>
                <a:gd name="T4" fmla="*/ 9 w 9"/>
                <a:gd name="T5" fmla="*/ 10 h 10"/>
                <a:gd name="T6" fmla="*/ 9 w 9"/>
                <a:gd name="T7" fmla="*/ 6 h 10"/>
                <a:gd name="T8" fmla="*/ 0 w 9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0" y="0"/>
                  </a:moveTo>
                  <a:cubicBezTo>
                    <a:pt x="1" y="2"/>
                    <a:pt x="3" y="4"/>
                    <a:pt x="4" y="5"/>
                  </a:cubicBezTo>
                  <a:cubicBezTo>
                    <a:pt x="8" y="8"/>
                    <a:pt x="9" y="10"/>
                    <a:pt x="9" y="10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708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" name="Freeform 2485"/>
            <p:cNvSpPr>
              <a:spLocks/>
            </p:cNvSpPr>
            <p:nvPr/>
          </p:nvSpPr>
          <p:spPr bwMode="auto">
            <a:xfrm>
              <a:off x="5665694" y="3303425"/>
              <a:ext cx="42413" cy="14625"/>
            </a:xfrm>
            <a:custGeom>
              <a:avLst/>
              <a:gdLst>
                <a:gd name="T0" fmla="*/ 1 w 12"/>
                <a:gd name="T1" fmla="*/ 3 h 4"/>
                <a:gd name="T2" fmla="*/ 12 w 12"/>
                <a:gd name="T3" fmla="*/ 4 h 4"/>
                <a:gd name="T4" fmla="*/ 12 w 12"/>
                <a:gd name="T5" fmla="*/ 4 h 4"/>
                <a:gd name="T6" fmla="*/ 7 w 12"/>
                <a:gd name="T7" fmla="*/ 0 h 4"/>
                <a:gd name="T8" fmla="*/ 1 w 12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3"/>
                  </a:moveTo>
                  <a:cubicBezTo>
                    <a:pt x="1" y="3"/>
                    <a:pt x="3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3F708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" name="Freeform 2486"/>
            <p:cNvSpPr>
              <a:spLocks/>
            </p:cNvSpPr>
            <p:nvPr/>
          </p:nvSpPr>
          <p:spPr bwMode="auto">
            <a:xfrm>
              <a:off x="5708106" y="3318050"/>
              <a:ext cx="38025" cy="30713"/>
            </a:xfrm>
            <a:custGeom>
              <a:avLst/>
              <a:gdLst>
                <a:gd name="T0" fmla="*/ 0 w 11"/>
                <a:gd name="T1" fmla="*/ 0 h 9"/>
                <a:gd name="T2" fmla="*/ 11 w 11"/>
                <a:gd name="T3" fmla="*/ 9 h 9"/>
                <a:gd name="T4" fmla="*/ 0 w 11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0" y="0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8" y="5"/>
                    <a:pt x="5" y="0"/>
                    <a:pt x="0" y="0"/>
                  </a:cubicBezTo>
                  <a:close/>
                </a:path>
              </a:pathLst>
            </a:custGeom>
            <a:solidFill>
              <a:srgbClr val="3F708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" name="Freeform 2487"/>
            <p:cNvSpPr>
              <a:spLocks/>
            </p:cNvSpPr>
            <p:nvPr/>
          </p:nvSpPr>
          <p:spPr bwMode="auto">
            <a:xfrm>
              <a:off x="5655455" y="3280025"/>
              <a:ext cx="138939" cy="103839"/>
            </a:xfrm>
            <a:custGeom>
              <a:avLst/>
              <a:gdLst>
                <a:gd name="T0" fmla="*/ 34 w 40"/>
                <a:gd name="T1" fmla="*/ 18 h 30"/>
                <a:gd name="T2" fmla="*/ 7 w 40"/>
                <a:gd name="T3" fmla="*/ 0 h 30"/>
                <a:gd name="T4" fmla="*/ 0 w 40"/>
                <a:gd name="T5" fmla="*/ 4 h 30"/>
                <a:gd name="T6" fmla="*/ 4 w 40"/>
                <a:gd name="T7" fmla="*/ 10 h 30"/>
                <a:gd name="T8" fmla="*/ 37 w 40"/>
                <a:gd name="T9" fmla="*/ 30 h 30"/>
                <a:gd name="T10" fmla="*/ 38 w 40"/>
                <a:gd name="T11" fmla="*/ 24 h 30"/>
                <a:gd name="T12" fmla="*/ 34 w 40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0">
                  <a:moveTo>
                    <a:pt x="34" y="18"/>
                  </a:moveTo>
                  <a:cubicBezTo>
                    <a:pt x="33" y="18"/>
                    <a:pt x="8" y="0"/>
                    <a:pt x="7" y="0"/>
                  </a:cubicBezTo>
                  <a:cubicBezTo>
                    <a:pt x="6" y="1"/>
                    <a:pt x="1" y="3"/>
                    <a:pt x="0" y="4"/>
                  </a:cubicBezTo>
                  <a:cubicBezTo>
                    <a:pt x="0" y="5"/>
                    <a:pt x="3" y="11"/>
                    <a:pt x="4" y="10"/>
                  </a:cubicBezTo>
                  <a:cubicBezTo>
                    <a:pt x="6" y="9"/>
                    <a:pt x="38" y="19"/>
                    <a:pt x="37" y="30"/>
                  </a:cubicBezTo>
                  <a:cubicBezTo>
                    <a:pt x="37" y="30"/>
                    <a:pt x="40" y="27"/>
                    <a:pt x="38" y="24"/>
                  </a:cubicBezTo>
                  <a:cubicBezTo>
                    <a:pt x="37" y="20"/>
                    <a:pt x="36" y="17"/>
                    <a:pt x="34" y="18"/>
                  </a:cubicBezTo>
                  <a:close/>
                </a:path>
              </a:pathLst>
            </a:custGeom>
            <a:solidFill>
              <a:srgbClr val="5759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" name="Oval 2488"/>
            <p:cNvSpPr>
              <a:spLocks noChangeArrowheads="1"/>
            </p:cNvSpPr>
            <p:nvPr/>
          </p:nvSpPr>
          <p:spPr bwMode="auto">
            <a:xfrm>
              <a:off x="5673005" y="3293187"/>
              <a:ext cx="17550" cy="7313"/>
            </a:xfrm>
            <a:prstGeom prst="ellipse">
              <a:avLst/>
            </a:prstGeom>
            <a:solidFill>
              <a:srgbClr val="F3F3F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" name="Freeform 2489"/>
            <p:cNvSpPr>
              <a:spLocks/>
            </p:cNvSpPr>
            <p:nvPr/>
          </p:nvSpPr>
          <p:spPr bwMode="auto">
            <a:xfrm>
              <a:off x="5209389" y="3334137"/>
              <a:ext cx="87751" cy="45338"/>
            </a:xfrm>
            <a:custGeom>
              <a:avLst/>
              <a:gdLst>
                <a:gd name="T0" fmla="*/ 2 w 25"/>
                <a:gd name="T1" fmla="*/ 6 h 13"/>
                <a:gd name="T2" fmla="*/ 0 w 25"/>
                <a:gd name="T3" fmla="*/ 11 h 13"/>
                <a:gd name="T4" fmla="*/ 0 w 25"/>
                <a:gd name="T5" fmla="*/ 11 h 13"/>
                <a:gd name="T6" fmla="*/ 3 w 25"/>
                <a:gd name="T7" fmla="*/ 8 h 13"/>
                <a:gd name="T8" fmla="*/ 18 w 25"/>
                <a:gd name="T9" fmla="*/ 4 h 13"/>
                <a:gd name="T10" fmla="*/ 24 w 25"/>
                <a:gd name="T11" fmla="*/ 1 h 13"/>
                <a:gd name="T12" fmla="*/ 2 w 25"/>
                <a:gd name="T13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3">
                  <a:moveTo>
                    <a:pt x="2" y="6"/>
                  </a:moveTo>
                  <a:cubicBezTo>
                    <a:pt x="1" y="7"/>
                    <a:pt x="0" y="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2" y="10"/>
                    <a:pt x="3" y="8"/>
                  </a:cubicBezTo>
                  <a:cubicBezTo>
                    <a:pt x="5" y="5"/>
                    <a:pt x="13" y="4"/>
                    <a:pt x="18" y="4"/>
                  </a:cubicBezTo>
                  <a:cubicBezTo>
                    <a:pt x="22" y="3"/>
                    <a:pt x="25" y="1"/>
                    <a:pt x="24" y="1"/>
                  </a:cubicBezTo>
                  <a:cubicBezTo>
                    <a:pt x="24" y="0"/>
                    <a:pt x="3" y="5"/>
                    <a:pt x="2" y="6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" name="Freeform 2490"/>
            <p:cNvSpPr>
              <a:spLocks/>
            </p:cNvSpPr>
            <p:nvPr/>
          </p:nvSpPr>
          <p:spPr bwMode="auto">
            <a:xfrm>
              <a:off x="5365878" y="3296112"/>
              <a:ext cx="23400" cy="118464"/>
            </a:xfrm>
            <a:custGeom>
              <a:avLst/>
              <a:gdLst>
                <a:gd name="T0" fmla="*/ 4 w 7"/>
                <a:gd name="T1" fmla="*/ 2 h 34"/>
                <a:gd name="T2" fmla="*/ 0 w 7"/>
                <a:gd name="T3" fmla="*/ 27 h 34"/>
                <a:gd name="T4" fmla="*/ 2 w 7"/>
                <a:gd name="T5" fmla="*/ 31 h 34"/>
                <a:gd name="T6" fmla="*/ 4 w 7"/>
                <a:gd name="T7" fmla="*/ 33 h 34"/>
                <a:gd name="T8" fmla="*/ 3 w 7"/>
                <a:gd name="T9" fmla="*/ 25 h 34"/>
                <a:gd name="T10" fmla="*/ 6 w 7"/>
                <a:gd name="T11" fmla="*/ 5 h 34"/>
                <a:gd name="T12" fmla="*/ 4 w 7"/>
                <a:gd name="T13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34">
                  <a:moveTo>
                    <a:pt x="4" y="2"/>
                  </a:moveTo>
                  <a:cubicBezTo>
                    <a:pt x="3" y="6"/>
                    <a:pt x="0" y="26"/>
                    <a:pt x="0" y="27"/>
                  </a:cubicBezTo>
                  <a:cubicBezTo>
                    <a:pt x="1" y="29"/>
                    <a:pt x="2" y="30"/>
                    <a:pt x="2" y="31"/>
                  </a:cubicBezTo>
                  <a:cubicBezTo>
                    <a:pt x="2" y="32"/>
                    <a:pt x="3" y="34"/>
                    <a:pt x="4" y="33"/>
                  </a:cubicBezTo>
                  <a:cubicBezTo>
                    <a:pt x="6" y="32"/>
                    <a:pt x="3" y="30"/>
                    <a:pt x="3" y="25"/>
                  </a:cubicBezTo>
                  <a:cubicBezTo>
                    <a:pt x="3" y="19"/>
                    <a:pt x="5" y="8"/>
                    <a:pt x="6" y="5"/>
                  </a:cubicBezTo>
                  <a:cubicBezTo>
                    <a:pt x="7" y="3"/>
                    <a:pt x="5" y="0"/>
                    <a:pt x="4" y="2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" name="Freeform 2491"/>
            <p:cNvSpPr>
              <a:spLocks/>
            </p:cNvSpPr>
            <p:nvPr/>
          </p:nvSpPr>
          <p:spPr bwMode="auto">
            <a:xfrm>
              <a:off x="5383427" y="3410188"/>
              <a:ext cx="92138" cy="201827"/>
            </a:xfrm>
            <a:custGeom>
              <a:avLst/>
              <a:gdLst>
                <a:gd name="T0" fmla="*/ 10 w 27"/>
                <a:gd name="T1" fmla="*/ 23 h 58"/>
                <a:gd name="T2" fmla="*/ 12 w 27"/>
                <a:gd name="T3" fmla="*/ 10 h 58"/>
                <a:gd name="T4" fmla="*/ 5 w 27"/>
                <a:gd name="T5" fmla="*/ 4 h 58"/>
                <a:gd name="T6" fmla="*/ 2 w 27"/>
                <a:gd name="T7" fmla="*/ 11 h 58"/>
                <a:gd name="T8" fmla="*/ 3 w 27"/>
                <a:gd name="T9" fmla="*/ 19 h 58"/>
                <a:gd name="T10" fmla="*/ 20 w 27"/>
                <a:gd name="T11" fmla="*/ 49 h 58"/>
                <a:gd name="T12" fmla="*/ 24 w 27"/>
                <a:gd name="T13" fmla="*/ 49 h 58"/>
                <a:gd name="T14" fmla="*/ 10 w 27"/>
                <a:gd name="T15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58">
                  <a:moveTo>
                    <a:pt x="10" y="23"/>
                  </a:moveTo>
                  <a:cubicBezTo>
                    <a:pt x="9" y="15"/>
                    <a:pt x="14" y="15"/>
                    <a:pt x="12" y="10"/>
                  </a:cubicBezTo>
                  <a:cubicBezTo>
                    <a:pt x="11" y="5"/>
                    <a:pt x="7" y="0"/>
                    <a:pt x="5" y="4"/>
                  </a:cubicBezTo>
                  <a:cubicBezTo>
                    <a:pt x="3" y="7"/>
                    <a:pt x="0" y="9"/>
                    <a:pt x="2" y="11"/>
                  </a:cubicBezTo>
                  <a:cubicBezTo>
                    <a:pt x="4" y="14"/>
                    <a:pt x="4" y="16"/>
                    <a:pt x="3" y="19"/>
                  </a:cubicBezTo>
                  <a:cubicBezTo>
                    <a:pt x="3" y="22"/>
                    <a:pt x="18" y="46"/>
                    <a:pt x="20" y="49"/>
                  </a:cubicBezTo>
                  <a:cubicBezTo>
                    <a:pt x="23" y="52"/>
                    <a:pt x="27" y="58"/>
                    <a:pt x="24" y="49"/>
                  </a:cubicBezTo>
                  <a:cubicBezTo>
                    <a:pt x="21" y="40"/>
                    <a:pt x="11" y="31"/>
                    <a:pt x="10" y="23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" name="Freeform 2492"/>
            <p:cNvSpPr>
              <a:spLocks/>
            </p:cNvSpPr>
            <p:nvPr/>
          </p:nvSpPr>
          <p:spPr bwMode="auto">
            <a:xfrm>
              <a:off x="5583793" y="3313662"/>
              <a:ext cx="43875" cy="111151"/>
            </a:xfrm>
            <a:custGeom>
              <a:avLst/>
              <a:gdLst>
                <a:gd name="T0" fmla="*/ 8 w 13"/>
                <a:gd name="T1" fmla="*/ 0 h 32"/>
                <a:gd name="T2" fmla="*/ 5 w 13"/>
                <a:gd name="T3" fmla="*/ 3 h 32"/>
                <a:gd name="T4" fmla="*/ 4 w 13"/>
                <a:gd name="T5" fmla="*/ 13 h 32"/>
                <a:gd name="T6" fmla="*/ 1 w 13"/>
                <a:gd name="T7" fmla="*/ 28 h 32"/>
                <a:gd name="T8" fmla="*/ 7 w 13"/>
                <a:gd name="T9" fmla="*/ 28 h 32"/>
                <a:gd name="T10" fmla="*/ 9 w 13"/>
                <a:gd name="T11" fmla="*/ 26 h 32"/>
                <a:gd name="T12" fmla="*/ 11 w 13"/>
                <a:gd name="T13" fmla="*/ 20 h 32"/>
                <a:gd name="T14" fmla="*/ 8 w 13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2">
                  <a:moveTo>
                    <a:pt x="8" y="0"/>
                  </a:moveTo>
                  <a:cubicBezTo>
                    <a:pt x="7" y="1"/>
                    <a:pt x="7" y="1"/>
                    <a:pt x="5" y="3"/>
                  </a:cubicBezTo>
                  <a:cubicBezTo>
                    <a:pt x="4" y="4"/>
                    <a:pt x="5" y="9"/>
                    <a:pt x="4" y="13"/>
                  </a:cubicBezTo>
                  <a:cubicBezTo>
                    <a:pt x="2" y="17"/>
                    <a:pt x="2" y="25"/>
                    <a:pt x="1" y="28"/>
                  </a:cubicBezTo>
                  <a:cubicBezTo>
                    <a:pt x="0" y="32"/>
                    <a:pt x="4" y="29"/>
                    <a:pt x="7" y="28"/>
                  </a:cubicBezTo>
                  <a:cubicBezTo>
                    <a:pt x="10" y="28"/>
                    <a:pt x="9" y="28"/>
                    <a:pt x="9" y="26"/>
                  </a:cubicBezTo>
                  <a:cubicBezTo>
                    <a:pt x="8" y="23"/>
                    <a:pt x="9" y="23"/>
                    <a:pt x="11" y="20"/>
                  </a:cubicBezTo>
                  <a:cubicBezTo>
                    <a:pt x="13" y="16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" name="Freeform 2493"/>
            <p:cNvSpPr>
              <a:spLocks/>
            </p:cNvSpPr>
            <p:nvPr/>
          </p:nvSpPr>
          <p:spPr bwMode="auto">
            <a:xfrm>
              <a:off x="5538455" y="3435051"/>
              <a:ext cx="62888" cy="144789"/>
            </a:xfrm>
            <a:custGeom>
              <a:avLst/>
              <a:gdLst>
                <a:gd name="T0" fmla="*/ 15 w 18"/>
                <a:gd name="T1" fmla="*/ 2 h 42"/>
                <a:gd name="T2" fmla="*/ 13 w 18"/>
                <a:gd name="T3" fmla="*/ 4 h 42"/>
                <a:gd name="T4" fmla="*/ 2 w 18"/>
                <a:gd name="T5" fmla="*/ 33 h 42"/>
                <a:gd name="T6" fmla="*/ 2 w 18"/>
                <a:gd name="T7" fmla="*/ 41 h 42"/>
                <a:gd name="T8" fmla="*/ 17 w 18"/>
                <a:gd name="T9" fmla="*/ 16 h 42"/>
                <a:gd name="T10" fmla="*/ 15 w 18"/>
                <a:gd name="T11" fmla="*/ 12 h 42"/>
                <a:gd name="T12" fmla="*/ 17 w 18"/>
                <a:gd name="T13" fmla="*/ 7 h 42"/>
                <a:gd name="T14" fmla="*/ 15 w 18"/>
                <a:gd name="T15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42">
                  <a:moveTo>
                    <a:pt x="15" y="2"/>
                  </a:moveTo>
                  <a:cubicBezTo>
                    <a:pt x="14" y="0"/>
                    <a:pt x="13" y="1"/>
                    <a:pt x="13" y="4"/>
                  </a:cubicBezTo>
                  <a:cubicBezTo>
                    <a:pt x="12" y="8"/>
                    <a:pt x="5" y="29"/>
                    <a:pt x="2" y="33"/>
                  </a:cubicBezTo>
                  <a:cubicBezTo>
                    <a:pt x="0" y="36"/>
                    <a:pt x="0" y="39"/>
                    <a:pt x="2" y="41"/>
                  </a:cubicBezTo>
                  <a:cubicBezTo>
                    <a:pt x="4" y="42"/>
                    <a:pt x="15" y="19"/>
                    <a:pt x="17" y="16"/>
                  </a:cubicBezTo>
                  <a:cubicBezTo>
                    <a:pt x="18" y="14"/>
                    <a:pt x="17" y="14"/>
                    <a:pt x="15" y="12"/>
                  </a:cubicBezTo>
                  <a:cubicBezTo>
                    <a:pt x="14" y="10"/>
                    <a:pt x="16" y="10"/>
                    <a:pt x="17" y="7"/>
                  </a:cubicBezTo>
                  <a:cubicBezTo>
                    <a:pt x="18" y="5"/>
                    <a:pt x="17" y="5"/>
                    <a:pt x="15" y="2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" name="Freeform 2494"/>
            <p:cNvSpPr>
              <a:spLocks/>
            </p:cNvSpPr>
            <p:nvPr/>
          </p:nvSpPr>
          <p:spPr bwMode="auto">
            <a:xfrm>
              <a:off x="5399516" y="3082585"/>
              <a:ext cx="70201" cy="23400"/>
            </a:xfrm>
            <a:custGeom>
              <a:avLst/>
              <a:gdLst>
                <a:gd name="T0" fmla="*/ 16 w 20"/>
                <a:gd name="T1" fmla="*/ 3 h 7"/>
                <a:gd name="T2" fmla="*/ 15 w 20"/>
                <a:gd name="T3" fmla="*/ 2 h 7"/>
                <a:gd name="T4" fmla="*/ 14 w 20"/>
                <a:gd name="T5" fmla="*/ 1 h 7"/>
                <a:gd name="T6" fmla="*/ 13 w 20"/>
                <a:gd name="T7" fmla="*/ 1 h 7"/>
                <a:gd name="T8" fmla="*/ 10 w 20"/>
                <a:gd name="T9" fmla="*/ 0 h 7"/>
                <a:gd name="T10" fmla="*/ 3 w 20"/>
                <a:gd name="T11" fmla="*/ 3 h 7"/>
                <a:gd name="T12" fmla="*/ 0 w 20"/>
                <a:gd name="T13" fmla="*/ 4 h 7"/>
                <a:gd name="T14" fmla="*/ 0 w 20"/>
                <a:gd name="T15" fmla="*/ 4 h 7"/>
                <a:gd name="T16" fmla="*/ 3 w 20"/>
                <a:gd name="T17" fmla="*/ 3 h 7"/>
                <a:gd name="T18" fmla="*/ 10 w 20"/>
                <a:gd name="T19" fmla="*/ 2 h 7"/>
                <a:gd name="T20" fmla="*/ 12 w 20"/>
                <a:gd name="T21" fmla="*/ 2 h 7"/>
                <a:gd name="T22" fmla="*/ 13 w 20"/>
                <a:gd name="T23" fmla="*/ 2 h 7"/>
                <a:gd name="T24" fmla="*/ 14 w 20"/>
                <a:gd name="T25" fmla="*/ 3 h 7"/>
                <a:gd name="T26" fmla="*/ 17 w 20"/>
                <a:gd name="T27" fmla="*/ 4 h 7"/>
                <a:gd name="T28" fmla="*/ 20 w 20"/>
                <a:gd name="T29" fmla="*/ 7 h 7"/>
                <a:gd name="T30" fmla="*/ 20 w 20"/>
                <a:gd name="T31" fmla="*/ 6 h 7"/>
                <a:gd name="T32" fmla="*/ 17 w 20"/>
                <a:gd name="T33" fmla="*/ 4 h 7"/>
                <a:gd name="T34" fmla="*/ 16 w 20"/>
                <a:gd name="T3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7">
                  <a:moveTo>
                    <a:pt x="16" y="3"/>
                  </a:moveTo>
                  <a:cubicBezTo>
                    <a:pt x="16" y="2"/>
                    <a:pt x="15" y="2"/>
                    <a:pt x="15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7" y="1"/>
                    <a:pt x="5" y="2"/>
                    <a:pt x="3" y="3"/>
                  </a:cubicBezTo>
                  <a:cubicBezTo>
                    <a:pt x="1" y="3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3" y="3"/>
                  </a:cubicBezTo>
                  <a:cubicBezTo>
                    <a:pt x="5" y="2"/>
                    <a:pt x="8" y="2"/>
                    <a:pt x="10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6" y="4"/>
                    <a:pt x="17" y="4"/>
                  </a:cubicBezTo>
                  <a:cubicBezTo>
                    <a:pt x="19" y="6"/>
                    <a:pt x="20" y="7"/>
                    <a:pt x="20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7" y="4"/>
                  </a:cubicBezTo>
                  <a:cubicBezTo>
                    <a:pt x="17" y="3"/>
                    <a:pt x="17" y="3"/>
                    <a:pt x="16" y="3"/>
                  </a:cubicBezTo>
                  <a:close/>
                </a:path>
              </a:pathLst>
            </a:custGeom>
            <a:solidFill>
              <a:srgbClr val="534F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" name="Freeform 2495"/>
            <p:cNvSpPr>
              <a:spLocks/>
            </p:cNvSpPr>
            <p:nvPr/>
          </p:nvSpPr>
          <p:spPr bwMode="auto">
            <a:xfrm>
              <a:off x="5520905" y="3085510"/>
              <a:ext cx="68738" cy="20475"/>
            </a:xfrm>
            <a:custGeom>
              <a:avLst/>
              <a:gdLst>
                <a:gd name="T0" fmla="*/ 9 w 20"/>
                <a:gd name="T1" fmla="*/ 0 h 6"/>
                <a:gd name="T2" fmla="*/ 7 w 20"/>
                <a:gd name="T3" fmla="*/ 0 h 6"/>
                <a:gd name="T4" fmla="*/ 6 w 20"/>
                <a:gd name="T5" fmla="*/ 1 h 6"/>
                <a:gd name="T6" fmla="*/ 5 w 20"/>
                <a:gd name="T7" fmla="*/ 1 h 6"/>
                <a:gd name="T8" fmla="*/ 3 w 20"/>
                <a:gd name="T9" fmla="*/ 2 h 6"/>
                <a:gd name="T10" fmla="*/ 2 w 20"/>
                <a:gd name="T11" fmla="*/ 3 h 6"/>
                <a:gd name="T12" fmla="*/ 0 w 20"/>
                <a:gd name="T13" fmla="*/ 6 h 6"/>
                <a:gd name="T14" fmla="*/ 0 w 20"/>
                <a:gd name="T15" fmla="*/ 6 h 6"/>
                <a:gd name="T16" fmla="*/ 3 w 20"/>
                <a:gd name="T17" fmla="*/ 4 h 6"/>
                <a:gd name="T18" fmla="*/ 6 w 20"/>
                <a:gd name="T19" fmla="*/ 2 h 6"/>
                <a:gd name="T20" fmla="*/ 7 w 20"/>
                <a:gd name="T21" fmla="*/ 2 h 6"/>
                <a:gd name="T22" fmla="*/ 7 w 20"/>
                <a:gd name="T23" fmla="*/ 2 h 6"/>
                <a:gd name="T24" fmla="*/ 9 w 20"/>
                <a:gd name="T25" fmla="*/ 1 h 6"/>
                <a:gd name="T26" fmla="*/ 16 w 20"/>
                <a:gd name="T27" fmla="*/ 3 h 6"/>
                <a:gd name="T28" fmla="*/ 20 w 20"/>
                <a:gd name="T29" fmla="*/ 5 h 6"/>
                <a:gd name="T30" fmla="*/ 20 w 20"/>
                <a:gd name="T31" fmla="*/ 5 h 6"/>
                <a:gd name="T32" fmla="*/ 17 w 20"/>
                <a:gd name="T33" fmla="*/ 3 h 6"/>
                <a:gd name="T34" fmla="*/ 9 w 20"/>
                <a:gd name="T3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6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4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3" y="3"/>
                    <a:pt x="4" y="3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12" y="2"/>
                    <a:pt x="15" y="3"/>
                    <a:pt x="16" y="3"/>
                  </a:cubicBezTo>
                  <a:cubicBezTo>
                    <a:pt x="18" y="4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19" y="4"/>
                    <a:pt x="17" y="3"/>
                  </a:cubicBezTo>
                  <a:cubicBezTo>
                    <a:pt x="15" y="2"/>
                    <a:pt x="12" y="1"/>
                    <a:pt x="9" y="0"/>
                  </a:cubicBezTo>
                  <a:close/>
                </a:path>
              </a:pathLst>
            </a:custGeom>
            <a:solidFill>
              <a:srgbClr val="534F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" name="Freeform 2496"/>
            <p:cNvSpPr>
              <a:spLocks/>
            </p:cNvSpPr>
            <p:nvPr/>
          </p:nvSpPr>
          <p:spPr bwMode="auto">
            <a:xfrm>
              <a:off x="5226939" y="3867956"/>
              <a:ext cx="134552" cy="131626"/>
            </a:xfrm>
            <a:custGeom>
              <a:avLst/>
              <a:gdLst>
                <a:gd name="T0" fmla="*/ 57 w 92"/>
                <a:gd name="T1" fmla="*/ 16 h 90"/>
                <a:gd name="T2" fmla="*/ 33 w 92"/>
                <a:gd name="T3" fmla="*/ 0 h 90"/>
                <a:gd name="T4" fmla="*/ 0 w 92"/>
                <a:gd name="T5" fmla="*/ 49 h 90"/>
                <a:gd name="T6" fmla="*/ 7 w 92"/>
                <a:gd name="T7" fmla="*/ 63 h 90"/>
                <a:gd name="T8" fmla="*/ 14 w 92"/>
                <a:gd name="T9" fmla="*/ 82 h 90"/>
                <a:gd name="T10" fmla="*/ 38 w 92"/>
                <a:gd name="T11" fmla="*/ 90 h 90"/>
                <a:gd name="T12" fmla="*/ 92 w 92"/>
                <a:gd name="T13" fmla="*/ 19 h 90"/>
                <a:gd name="T14" fmla="*/ 66 w 92"/>
                <a:gd name="T15" fmla="*/ 11 h 90"/>
                <a:gd name="T16" fmla="*/ 57 w 92"/>
                <a:gd name="T17" fmla="*/ 1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90">
                  <a:moveTo>
                    <a:pt x="57" y="16"/>
                  </a:moveTo>
                  <a:lnTo>
                    <a:pt x="33" y="0"/>
                  </a:lnTo>
                  <a:lnTo>
                    <a:pt x="0" y="49"/>
                  </a:lnTo>
                  <a:lnTo>
                    <a:pt x="7" y="63"/>
                  </a:lnTo>
                  <a:lnTo>
                    <a:pt x="14" y="82"/>
                  </a:lnTo>
                  <a:lnTo>
                    <a:pt x="38" y="90"/>
                  </a:lnTo>
                  <a:lnTo>
                    <a:pt x="92" y="19"/>
                  </a:lnTo>
                  <a:lnTo>
                    <a:pt x="66" y="11"/>
                  </a:lnTo>
                  <a:lnTo>
                    <a:pt x="57" y="16"/>
                  </a:lnTo>
                  <a:close/>
                </a:path>
              </a:pathLst>
            </a:custGeom>
            <a:solidFill>
              <a:srgbClr val="F7C7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" name="Freeform 2497"/>
            <p:cNvSpPr>
              <a:spLocks/>
            </p:cNvSpPr>
            <p:nvPr/>
          </p:nvSpPr>
          <p:spPr bwMode="auto">
            <a:xfrm>
              <a:off x="5621817" y="3891356"/>
              <a:ext cx="124313" cy="103839"/>
            </a:xfrm>
            <a:custGeom>
              <a:avLst/>
              <a:gdLst>
                <a:gd name="T0" fmla="*/ 27 w 36"/>
                <a:gd name="T1" fmla="*/ 0 h 30"/>
                <a:gd name="T2" fmla="*/ 16 w 36"/>
                <a:gd name="T3" fmla="*/ 0 h 30"/>
                <a:gd name="T4" fmla="*/ 0 w 36"/>
                <a:gd name="T5" fmla="*/ 6 h 30"/>
                <a:gd name="T6" fmla="*/ 0 w 36"/>
                <a:gd name="T7" fmla="*/ 22 h 30"/>
                <a:gd name="T8" fmla="*/ 19 w 36"/>
                <a:gd name="T9" fmla="*/ 30 h 30"/>
                <a:gd name="T10" fmla="*/ 32 w 36"/>
                <a:gd name="T11" fmla="*/ 22 h 30"/>
                <a:gd name="T12" fmla="*/ 36 w 36"/>
                <a:gd name="T13" fmla="*/ 13 h 30"/>
                <a:gd name="T14" fmla="*/ 31 w 36"/>
                <a:gd name="T15" fmla="*/ 9 h 30"/>
                <a:gd name="T16" fmla="*/ 27 w 36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0">
                  <a:moveTo>
                    <a:pt x="2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3" y="11"/>
                    <a:pt x="31" y="9"/>
                  </a:cubicBezTo>
                  <a:cubicBezTo>
                    <a:pt x="28" y="7"/>
                    <a:pt x="27" y="0"/>
                    <a:pt x="27" y="0"/>
                  </a:cubicBezTo>
                  <a:close/>
                </a:path>
              </a:pathLst>
            </a:custGeom>
            <a:solidFill>
              <a:srgbClr val="F7C7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" name="Freeform 2498"/>
            <p:cNvSpPr>
              <a:spLocks/>
            </p:cNvSpPr>
            <p:nvPr/>
          </p:nvSpPr>
          <p:spPr bwMode="auto">
            <a:xfrm>
              <a:off x="5254727" y="3867956"/>
              <a:ext cx="118463" cy="157952"/>
            </a:xfrm>
            <a:custGeom>
              <a:avLst/>
              <a:gdLst>
                <a:gd name="T0" fmla="*/ 14 w 34"/>
                <a:gd name="T1" fmla="*/ 24 h 46"/>
                <a:gd name="T2" fmla="*/ 0 w 34"/>
                <a:gd name="T3" fmla="*/ 41 h 46"/>
                <a:gd name="T4" fmla="*/ 6 w 34"/>
                <a:gd name="T5" fmla="*/ 46 h 46"/>
                <a:gd name="T6" fmla="*/ 29 w 34"/>
                <a:gd name="T7" fmla="*/ 32 h 46"/>
                <a:gd name="T8" fmla="*/ 34 w 34"/>
                <a:gd name="T9" fmla="*/ 4 h 46"/>
                <a:gd name="T10" fmla="*/ 20 w 34"/>
                <a:gd name="T11" fmla="*/ 0 h 46"/>
                <a:gd name="T12" fmla="*/ 14 w 34"/>
                <a:gd name="T13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46">
                  <a:moveTo>
                    <a:pt x="14" y="24"/>
                  </a:moveTo>
                  <a:cubicBezTo>
                    <a:pt x="11" y="35"/>
                    <a:pt x="0" y="41"/>
                    <a:pt x="0" y="41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24" y="39"/>
                    <a:pt x="29" y="32"/>
                  </a:cubicBezTo>
                  <a:cubicBezTo>
                    <a:pt x="33" y="25"/>
                    <a:pt x="34" y="4"/>
                    <a:pt x="34" y="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8" y="13"/>
                    <a:pt x="14" y="24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" name="Freeform 2499"/>
            <p:cNvSpPr>
              <a:spLocks/>
            </p:cNvSpPr>
            <p:nvPr/>
          </p:nvSpPr>
          <p:spPr bwMode="auto">
            <a:xfrm>
              <a:off x="5604267" y="3881119"/>
              <a:ext cx="96526" cy="128702"/>
            </a:xfrm>
            <a:custGeom>
              <a:avLst/>
              <a:gdLst>
                <a:gd name="T0" fmla="*/ 17 w 28"/>
                <a:gd name="T1" fmla="*/ 19 h 37"/>
                <a:gd name="T2" fmla="*/ 5 w 28"/>
                <a:gd name="T3" fmla="*/ 0 h 37"/>
                <a:gd name="T4" fmla="*/ 0 w 28"/>
                <a:gd name="T5" fmla="*/ 3 h 37"/>
                <a:gd name="T6" fmla="*/ 4 w 28"/>
                <a:gd name="T7" fmla="*/ 26 h 37"/>
                <a:gd name="T8" fmla="*/ 24 w 28"/>
                <a:gd name="T9" fmla="*/ 37 h 37"/>
                <a:gd name="T10" fmla="*/ 28 w 28"/>
                <a:gd name="T11" fmla="*/ 33 h 37"/>
                <a:gd name="T12" fmla="*/ 17 w 28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7">
                  <a:moveTo>
                    <a:pt x="17" y="19"/>
                  </a:moveTo>
                  <a:cubicBezTo>
                    <a:pt x="14" y="1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0"/>
                    <a:pt x="4" y="26"/>
                  </a:cubicBezTo>
                  <a:cubicBezTo>
                    <a:pt x="8" y="31"/>
                    <a:pt x="24" y="37"/>
                    <a:pt x="24" y="37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3"/>
                    <a:pt x="20" y="28"/>
                    <a:pt x="17" y="19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Freeform 2623"/>
            <p:cNvSpPr>
              <a:spLocks/>
            </p:cNvSpPr>
            <p:nvPr/>
          </p:nvSpPr>
          <p:spPr bwMode="auto">
            <a:xfrm>
              <a:off x="6544665" y="3645653"/>
              <a:ext cx="138939" cy="678606"/>
            </a:xfrm>
            <a:custGeom>
              <a:avLst/>
              <a:gdLst>
                <a:gd name="T0" fmla="*/ 12 w 95"/>
                <a:gd name="T1" fmla="*/ 69 h 464"/>
                <a:gd name="T2" fmla="*/ 21 w 95"/>
                <a:gd name="T3" fmla="*/ 353 h 464"/>
                <a:gd name="T4" fmla="*/ 0 w 95"/>
                <a:gd name="T5" fmla="*/ 379 h 464"/>
                <a:gd name="T6" fmla="*/ 7 w 95"/>
                <a:gd name="T7" fmla="*/ 412 h 464"/>
                <a:gd name="T8" fmla="*/ 19 w 95"/>
                <a:gd name="T9" fmla="*/ 464 h 464"/>
                <a:gd name="T10" fmla="*/ 54 w 95"/>
                <a:gd name="T11" fmla="*/ 454 h 464"/>
                <a:gd name="T12" fmla="*/ 64 w 95"/>
                <a:gd name="T13" fmla="*/ 393 h 464"/>
                <a:gd name="T14" fmla="*/ 57 w 95"/>
                <a:gd name="T15" fmla="*/ 360 h 464"/>
                <a:gd name="T16" fmla="*/ 76 w 95"/>
                <a:gd name="T17" fmla="*/ 88 h 464"/>
                <a:gd name="T18" fmla="*/ 95 w 95"/>
                <a:gd name="T19" fmla="*/ 0 h 464"/>
                <a:gd name="T20" fmla="*/ 28 w 95"/>
                <a:gd name="T21" fmla="*/ 10 h 464"/>
                <a:gd name="T22" fmla="*/ 12 w 95"/>
                <a:gd name="T23" fmla="*/ 69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464">
                  <a:moveTo>
                    <a:pt x="12" y="69"/>
                  </a:moveTo>
                  <a:lnTo>
                    <a:pt x="21" y="353"/>
                  </a:lnTo>
                  <a:lnTo>
                    <a:pt x="0" y="379"/>
                  </a:lnTo>
                  <a:lnTo>
                    <a:pt x="7" y="412"/>
                  </a:lnTo>
                  <a:lnTo>
                    <a:pt x="19" y="464"/>
                  </a:lnTo>
                  <a:lnTo>
                    <a:pt x="54" y="454"/>
                  </a:lnTo>
                  <a:lnTo>
                    <a:pt x="64" y="393"/>
                  </a:lnTo>
                  <a:lnTo>
                    <a:pt x="57" y="360"/>
                  </a:lnTo>
                  <a:lnTo>
                    <a:pt x="76" y="88"/>
                  </a:lnTo>
                  <a:lnTo>
                    <a:pt x="95" y="0"/>
                  </a:lnTo>
                  <a:lnTo>
                    <a:pt x="28" y="10"/>
                  </a:lnTo>
                  <a:lnTo>
                    <a:pt x="12" y="69"/>
                  </a:lnTo>
                  <a:close/>
                </a:path>
              </a:pathLst>
            </a:custGeom>
            <a:solidFill>
              <a:srgbClr val="FDDB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Freeform 2624"/>
            <p:cNvSpPr>
              <a:spLocks/>
            </p:cNvSpPr>
            <p:nvPr/>
          </p:nvSpPr>
          <p:spPr bwMode="auto">
            <a:xfrm>
              <a:off x="7031682" y="3642728"/>
              <a:ext cx="138939" cy="712245"/>
            </a:xfrm>
            <a:custGeom>
              <a:avLst/>
              <a:gdLst>
                <a:gd name="T0" fmla="*/ 83 w 95"/>
                <a:gd name="T1" fmla="*/ 92 h 487"/>
                <a:gd name="T2" fmla="*/ 67 w 95"/>
                <a:gd name="T3" fmla="*/ 0 h 487"/>
                <a:gd name="T4" fmla="*/ 0 w 95"/>
                <a:gd name="T5" fmla="*/ 24 h 487"/>
                <a:gd name="T6" fmla="*/ 19 w 95"/>
                <a:gd name="T7" fmla="*/ 111 h 487"/>
                <a:gd name="T8" fmla="*/ 41 w 95"/>
                <a:gd name="T9" fmla="*/ 383 h 487"/>
                <a:gd name="T10" fmla="*/ 31 w 95"/>
                <a:gd name="T11" fmla="*/ 419 h 487"/>
                <a:gd name="T12" fmla="*/ 41 w 95"/>
                <a:gd name="T13" fmla="*/ 478 h 487"/>
                <a:gd name="T14" fmla="*/ 76 w 95"/>
                <a:gd name="T15" fmla="*/ 487 h 487"/>
                <a:gd name="T16" fmla="*/ 88 w 95"/>
                <a:gd name="T17" fmla="*/ 435 h 487"/>
                <a:gd name="T18" fmla="*/ 95 w 95"/>
                <a:gd name="T19" fmla="*/ 402 h 487"/>
                <a:gd name="T20" fmla="*/ 74 w 95"/>
                <a:gd name="T21" fmla="*/ 376 h 487"/>
                <a:gd name="T22" fmla="*/ 83 w 95"/>
                <a:gd name="T23" fmla="*/ 92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487">
                  <a:moveTo>
                    <a:pt x="83" y="92"/>
                  </a:moveTo>
                  <a:lnTo>
                    <a:pt x="67" y="0"/>
                  </a:lnTo>
                  <a:lnTo>
                    <a:pt x="0" y="24"/>
                  </a:lnTo>
                  <a:lnTo>
                    <a:pt x="19" y="111"/>
                  </a:lnTo>
                  <a:lnTo>
                    <a:pt x="41" y="383"/>
                  </a:lnTo>
                  <a:lnTo>
                    <a:pt x="31" y="419"/>
                  </a:lnTo>
                  <a:lnTo>
                    <a:pt x="41" y="478"/>
                  </a:lnTo>
                  <a:lnTo>
                    <a:pt x="76" y="487"/>
                  </a:lnTo>
                  <a:lnTo>
                    <a:pt x="88" y="435"/>
                  </a:lnTo>
                  <a:lnTo>
                    <a:pt x="95" y="402"/>
                  </a:lnTo>
                  <a:lnTo>
                    <a:pt x="74" y="376"/>
                  </a:lnTo>
                  <a:lnTo>
                    <a:pt x="83" y="92"/>
                  </a:lnTo>
                  <a:close/>
                </a:path>
              </a:pathLst>
            </a:custGeom>
            <a:solidFill>
              <a:srgbClr val="F7C7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2625"/>
            <p:cNvSpPr>
              <a:spLocks/>
            </p:cNvSpPr>
            <p:nvPr/>
          </p:nvSpPr>
          <p:spPr bwMode="auto">
            <a:xfrm>
              <a:off x="6904443" y="5109629"/>
              <a:ext cx="124313" cy="23400"/>
            </a:xfrm>
            <a:custGeom>
              <a:avLst/>
              <a:gdLst>
                <a:gd name="T0" fmla="*/ 0 w 36"/>
                <a:gd name="T1" fmla="*/ 2 h 7"/>
                <a:gd name="T2" fmla="*/ 0 w 36"/>
                <a:gd name="T3" fmla="*/ 5 h 7"/>
                <a:gd name="T4" fmla="*/ 18 w 36"/>
                <a:gd name="T5" fmla="*/ 7 h 7"/>
                <a:gd name="T6" fmla="*/ 36 w 36"/>
                <a:gd name="T7" fmla="*/ 5 h 7"/>
                <a:gd name="T8" fmla="*/ 36 w 36"/>
                <a:gd name="T9" fmla="*/ 0 h 7"/>
                <a:gd name="T10" fmla="*/ 19 w 36"/>
                <a:gd name="T11" fmla="*/ 3 h 7"/>
                <a:gd name="T12" fmla="*/ 0 w 36"/>
                <a:gd name="T1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7">
                  <a:moveTo>
                    <a:pt x="0" y="2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0" y="7"/>
                    <a:pt x="18" y="7"/>
                  </a:cubicBezTo>
                  <a:cubicBezTo>
                    <a:pt x="27" y="7"/>
                    <a:pt x="36" y="5"/>
                    <a:pt x="3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27" y="3"/>
                    <a:pt x="19" y="3"/>
                  </a:cubicBezTo>
                  <a:cubicBezTo>
                    <a:pt x="10" y="3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Freeform 2626"/>
            <p:cNvSpPr>
              <a:spLocks/>
            </p:cNvSpPr>
            <p:nvPr/>
          </p:nvSpPr>
          <p:spPr bwMode="auto">
            <a:xfrm>
              <a:off x="6904443" y="5071605"/>
              <a:ext cx="121389" cy="43875"/>
            </a:xfrm>
            <a:custGeom>
              <a:avLst/>
              <a:gdLst>
                <a:gd name="T0" fmla="*/ 29 w 35"/>
                <a:gd name="T1" fmla="*/ 0 h 13"/>
                <a:gd name="T2" fmla="*/ 4 w 35"/>
                <a:gd name="T3" fmla="*/ 0 h 13"/>
                <a:gd name="T4" fmla="*/ 1 w 35"/>
                <a:gd name="T5" fmla="*/ 11 h 13"/>
                <a:gd name="T6" fmla="*/ 0 w 35"/>
                <a:gd name="T7" fmla="*/ 13 h 13"/>
                <a:gd name="T8" fmla="*/ 19 w 35"/>
                <a:gd name="T9" fmla="*/ 5 h 13"/>
                <a:gd name="T10" fmla="*/ 35 w 35"/>
                <a:gd name="T11" fmla="*/ 11 h 13"/>
                <a:gd name="T12" fmla="*/ 29 w 35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3">
                  <a:moveTo>
                    <a:pt x="2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1" y="7"/>
                    <a:pt x="1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5" y="5"/>
                    <a:pt x="19" y="5"/>
                  </a:cubicBezTo>
                  <a:cubicBezTo>
                    <a:pt x="32" y="4"/>
                    <a:pt x="35" y="11"/>
                    <a:pt x="35" y="11"/>
                  </a:cubicBezTo>
                  <a:cubicBezTo>
                    <a:pt x="35" y="11"/>
                    <a:pt x="33" y="2"/>
                    <a:pt x="29" y="0"/>
                  </a:cubicBezTo>
                  <a:close/>
                </a:path>
              </a:pathLst>
            </a:custGeom>
            <a:solidFill>
              <a:srgbClr val="6AC1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Freeform 2627"/>
            <p:cNvSpPr>
              <a:spLocks/>
            </p:cNvSpPr>
            <p:nvPr/>
          </p:nvSpPr>
          <p:spPr bwMode="auto">
            <a:xfrm>
              <a:off x="6904443" y="5084767"/>
              <a:ext cx="121389" cy="35100"/>
            </a:xfrm>
            <a:custGeom>
              <a:avLst/>
              <a:gdLst>
                <a:gd name="T0" fmla="*/ 19 w 35"/>
                <a:gd name="T1" fmla="*/ 1 h 10"/>
                <a:gd name="T2" fmla="*/ 0 w 35"/>
                <a:gd name="T3" fmla="*/ 9 h 10"/>
                <a:gd name="T4" fmla="*/ 18 w 35"/>
                <a:gd name="T5" fmla="*/ 10 h 10"/>
                <a:gd name="T6" fmla="*/ 35 w 35"/>
                <a:gd name="T7" fmla="*/ 7 h 10"/>
                <a:gd name="T8" fmla="*/ 19 w 35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0">
                  <a:moveTo>
                    <a:pt x="19" y="1"/>
                  </a:moveTo>
                  <a:cubicBezTo>
                    <a:pt x="5" y="1"/>
                    <a:pt x="0" y="9"/>
                    <a:pt x="0" y="9"/>
                  </a:cubicBezTo>
                  <a:cubicBezTo>
                    <a:pt x="0" y="9"/>
                    <a:pt x="10" y="10"/>
                    <a:pt x="18" y="10"/>
                  </a:cubicBezTo>
                  <a:cubicBezTo>
                    <a:pt x="27" y="10"/>
                    <a:pt x="35" y="7"/>
                    <a:pt x="35" y="7"/>
                  </a:cubicBezTo>
                  <a:cubicBezTo>
                    <a:pt x="35" y="7"/>
                    <a:pt x="32" y="0"/>
                    <a:pt x="1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Freeform 2628"/>
            <p:cNvSpPr>
              <a:spLocks/>
            </p:cNvSpPr>
            <p:nvPr/>
          </p:nvSpPr>
          <p:spPr bwMode="auto">
            <a:xfrm>
              <a:off x="6679216" y="5122792"/>
              <a:ext cx="134552" cy="24863"/>
            </a:xfrm>
            <a:custGeom>
              <a:avLst/>
              <a:gdLst>
                <a:gd name="T0" fmla="*/ 0 w 39"/>
                <a:gd name="T1" fmla="*/ 0 h 7"/>
                <a:gd name="T2" fmla="*/ 0 w 39"/>
                <a:gd name="T3" fmla="*/ 5 h 7"/>
                <a:gd name="T4" fmla="*/ 16 w 39"/>
                <a:gd name="T5" fmla="*/ 7 h 7"/>
                <a:gd name="T6" fmla="*/ 39 w 39"/>
                <a:gd name="T7" fmla="*/ 6 h 7"/>
                <a:gd name="T8" fmla="*/ 39 w 39"/>
                <a:gd name="T9" fmla="*/ 2 h 7"/>
                <a:gd name="T10" fmla="*/ 16 w 39"/>
                <a:gd name="T11" fmla="*/ 3 h 7"/>
                <a:gd name="T12" fmla="*/ 0 w 3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8" y="7"/>
                    <a:pt x="16" y="7"/>
                  </a:cubicBezTo>
                  <a:cubicBezTo>
                    <a:pt x="25" y="7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24" y="3"/>
                    <a:pt x="16" y="3"/>
                  </a:cubicBezTo>
                  <a:cubicBezTo>
                    <a:pt x="8" y="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Freeform 2629"/>
            <p:cNvSpPr>
              <a:spLocks/>
            </p:cNvSpPr>
            <p:nvPr/>
          </p:nvSpPr>
          <p:spPr bwMode="auto">
            <a:xfrm>
              <a:off x="6676291" y="5084767"/>
              <a:ext cx="137476" cy="45338"/>
            </a:xfrm>
            <a:custGeom>
              <a:avLst/>
              <a:gdLst>
                <a:gd name="T0" fmla="*/ 32 w 40"/>
                <a:gd name="T1" fmla="*/ 0 h 13"/>
                <a:gd name="T2" fmla="*/ 7 w 40"/>
                <a:gd name="T3" fmla="*/ 1 h 13"/>
                <a:gd name="T4" fmla="*/ 0 w 40"/>
                <a:gd name="T5" fmla="*/ 11 h 13"/>
                <a:gd name="T6" fmla="*/ 17 w 40"/>
                <a:gd name="T7" fmla="*/ 5 h 13"/>
                <a:gd name="T8" fmla="*/ 40 w 40"/>
                <a:gd name="T9" fmla="*/ 13 h 13"/>
                <a:gd name="T10" fmla="*/ 39 w 40"/>
                <a:gd name="T11" fmla="*/ 11 h 13"/>
                <a:gd name="T12" fmla="*/ 32 w 4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3">
                  <a:moveTo>
                    <a:pt x="32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3" y="2"/>
                    <a:pt x="0" y="11"/>
                    <a:pt x="0" y="11"/>
                  </a:cubicBezTo>
                  <a:cubicBezTo>
                    <a:pt x="0" y="11"/>
                    <a:pt x="3" y="4"/>
                    <a:pt x="17" y="5"/>
                  </a:cubicBezTo>
                  <a:cubicBezTo>
                    <a:pt x="30" y="5"/>
                    <a:pt x="40" y="13"/>
                    <a:pt x="40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7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6AC1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2630"/>
            <p:cNvSpPr>
              <a:spLocks/>
            </p:cNvSpPr>
            <p:nvPr/>
          </p:nvSpPr>
          <p:spPr bwMode="auto">
            <a:xfrm>
              <a:off x="6676291" y="5099392"/>
              <a:ext cx="137476" cy="33638"/>
            </a:xfrm>
            <a:custGeom>
              <a:avLst/>
              <a:gdLst>
                <a:gd name="T0" fmla="*/ 0 w 40"/>
                <a:gd name="T1" fmla="*/ 7 h 10"/>
                <a:gd name="T2" fmla="*/ 17 w 40"/>
                <a:gd name="T3" fmla="*/ 10 h 10"/>
                <a:gd name="T4" fmla="*/ 40 w 40"/>
                <a:gd name="T5" fmla="*/ 9 h 10"/>
                <a:gd name="T6" fmla="*/ 17 w 40"/>
                <a:gd name="T7" fmla="*/ 1 h 10"/>
                <a:gd name="T8" fmla="*/ 0 w 40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0">
                  <a:moveTo>
                    <a:pt x="0" y="7"/>
                  </a:moveTo>
                  <a:cubicBezTo>
                    <a:pt x="0" y="7"/>
                    <a:pt x="9" y="10"/>
                    <a:pt x="17" y="10"/>
                  </a:cubicBezTo>
                  <a:cubicBezTo>
                    <a:pt x="26" y="10"/>
                    <a:pt x="40" y="9"/>
                    <a:pt x="40" y="9"/>
                  </a:cubicBezTo>
                  <a:cubicBezTo>
                    <a:pt x="40" y="9"/>
                    <a:pt x="30" y="1"/>
                    <a:pt x="17" y="1"/>
                  </a:cubicBezTo>
                  <a:cubicBezTo>
                    <a:pt x="3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Freeform 2631"/>
            <p:cNvSpPr>
              <a:spLocks/>
            </p:cNvSpPr>
            <p:nvPr/>
          </p:nvSpPr>
          <p:spPr bwMode="auto">
            <a:xfrm>
              <a:off x="6921993" y="34145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6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Freeform 2632"/>
            <p:cNvSpPr>
              <a:spLocks/>
            </p:cNvSpPr>
            <p:nvPr/>
          </p:nvSpPr>
          <p:spPr bwMode="auto">
            <a:xfrm>
              <a:off x="6775743" y="34145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DC6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Freeform 2633"/>
            <p:cNvSpPr>
              <a:spLocks/>
            </p:cNvSpPr>
            <p:nvPr/>
          </p:nvSpPr>
          <p:spPr bwMode="auto">
            <a:xfrm>
              <a:off x="6544665" y="3414575"/>
              <a:ext cx="636194" cy="778058"/>
            </a:xfrm>
            <a:custGeom>
              <a:avLst/>
              <a:gdLst>
                <a:gd name="T0" fmla="*/ 109 w 184"/>
                <a:gd name="T1" fmla="*/ 0 h 225"/>
                <a:gd name="T2" fmla="*/ 67 w 184"/>
                <a:gd name="T3" fmla="*/ 0 h 225"/>
                <a:gd name="T4" fmla="*/ 16 w 184"/>
                <a:gd name="T5" fmla="*/ 20 h 225"/>
                <a:gd name="T6" fmla="*/ 0 w 184"/>
                <a:gd name="T7" fmla="*/ 101 h 225"/>
                <a:gd name="T8" fmla="*/ 3 w 184"/>
                <a:gd name="T9" fmla="*/ 203 h 225"/>
                <a:gd name="T10" fmla="*/ 28 w 184"/>
                <a:gd name="T11" fmla="*/ 208 h 225"/>
                <a:gd name="T12" fmla="*/ 27 w 184"/>
                <a:gd name="T13" fmla="*/ 218 h 225"/>
                <a:gd name="T14" fmla="*/ 141 w 184"/>
                <a:gd name="T15" fmla="*/ 225 h 225"/>
                <a:gd name="T16" fmla="*/ 149 w 184"/>
                <a:gd name="T17" fmla="*/ 219 h 225"/>
                <a:gd name="T18" fmla="*/ 181 w 184"/>
                <a:gd name="T19" fmla="*/ 221 h 225"/>
                <a:gd name="T20" fmla="*/ 184 w 184"/>
                <a:gd name="T21" fmla="*/ 118 h 225"/>
                <a:gd name="T22" fmla="*/ 157 w 184"/>
                <a:gd name="T23" fmla="*/ 19 h 225"/>
                <a:gd name="T24" fmla="*/ 109 w 184"/>
                <a:gd name="T2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225">
                  <a:moveTo>
                    <a:pt x="109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2" y="0"/>
                    <a:pt x="18" y="19"/>
                    <a:pt x="16" y="20"/>
                  </a:cubicBezTo>
                  <a:cubicBezTo>
                    <a:pt x="15" y="22"/>
                    <a:pt x="0" y="101"/>
                    <a:pt x="0" y="101"/>
                  </a:cubicBezTo>
                  <a:cubicBezTo>
                    <a:pt x="3" y="203"/>
                    <a:pt x="3" y="203"/>
                    <a:pt x="3" y="203"/>
                  </a:cubicBezTo>
                  <a:cubicBezTo>
                    <a:pt x="28" y="208"/>
                    <a:pt x="28" y="208"/>
                    <a:pt x="28" y="208"/>
                  </a:cubicBezTo>
                  <a:cubicBezTo>
                    <a:pt x="27" y="218"/>
                    <a:pt x="27" y="218"/>
                    <a:pt x="27" y="218"/>
                  </a:cubicBezTo>
                  <a:cubicBezTo>
                    <a:pt x="141" y="225"/>
                    <a:pt x="141" y="225"/>
                    <a:pt x="141" y="225"/>
                  </a:cubicBezTo>
                  <a:cubicBezTo>
                    <a:pt x="149" y="219"/>
                    <a:pt x="149" y="219"/>
                    <a:pt x="149" y="219"/>
                  </a:cubicBezTo>
                  <a:cubicBezTo>
                    <a:pt x="181" y="221"/>
                    <a:pt x="181" y="221"/>
                    <a:pt x="181" y="221"/>
                  </a:cubicBezTo>
                  <a:cubicBezTo>
                    <a:pt x="184" y="118"/>
                    <a:pt x="184" y="118"/>
                    <a:pt x="184" y="118"/>
                  </a:cubicBezTo>
                  <a:cubicBezTo>
                    <a:pt x="184" y="118"/>
                    <a:pt x="160" y="21"/>
                    <a:pt x="157" y="19"/>
                  </a:cubicBezTo>
                  <a:cubicBezTo>
                    <a:pt x="155" y="16"/>
                    <a:pt x="112" y="0"/>
                    <a:pt x="109" y="0"/>
                  </a:cubicBezTo>
                  <a:close/>
                </a:path>
              </a:pathLst>
            </a:custGeom>
            <a:solidFill>
              <a:srgbClr val="FDC6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2634"/>
            <p:cNvSpPr>
              <a:spLocks/>
            </p:cNvSpPr>
            <p:nvPr/>
          </p:nvSpPr>
          <p:spPr bwMode="auto">
            <a:xfrm>
              <a:off x="6775743" y="3323900"/>
              <a:ext cx="149176" cy="149176"/>
            </a:xfrm>
            <a:custGeom>
              <a:avLst/>
              <a:gdLst>
                <a:gd name="T0" fmla="*/ 40 w 43"/>
                <a:gd name="T1" fmla="*/ 0 h 43"/>
                <a:gd name="T2" fmla="*/ 1 w 43"/>
                <a:gd name="T3" fmla="*/ 2 h 43"/>
                <a:gd name="T4" fmla="*/ 0 w 43"/>
                <a:gd name="T5" fmla="*/ 27 h 43"/>
                <a:gd name="T6" fmla="*/ 22 w 43"/>
                <a:gd name="T7" fmla="*/ 43 h 43"/>
                <a:gd name="T8" fmla="*/ 42 w 43"/>
                <a:gd name="T9" fmla="*/ 27 h 43"/>
                <a:gd name="T10" fmla="*/ 40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4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3"/>
                    <a:pt x="22" y="43"/>
                  </a:cubicBezTo>
                  <a:cubicBezTo>
                    <a:pt x="43" y="43"/>
                    <a:pt x="42" y="27"/>
                    <a:pt x="42" y="27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DEBAA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2635"/>
            <p:cNvSpPr>
              <a:spLocks/>
            </p:cNvSpPr>
            <p:nvPr/>
          </p:nvSpPr>
          <p:spPr bwMode="auto">
            <a:xfrm>
              <a:off x="6717242" y="3082585"/>
              <a:ext cx="121389" cy="314440"/>
            </a:xfrm>
            <a:custGeom>
              <a:avLst/>
              <a:gdLst>
                <a:gd name="T0" fmla="*/ 20 w 35"/>
                <a:gd name="T1" fmla="*/ 74 h 91"/>
                <a:gd name="T2" fmla="*/ 13 w 35"/>
                <a:gd name="T3" fmla="*/ 54 h 91"/>
                <a:gd name="T4" fmla="*/ 8 w 35"/>
                <a:gd name="T5" fmla="*/ 38 h 91"/>
                <a:gd name="T6" fmla="*/ 11 w 35"/>
                <a:gd name="T7" fmla="*/ 31 h 91"/>
                <a:gd name="T8" fmla="*/ 9 w 35"/>
                <a:gd name="T9" fmla="*/ 0 h 91"/>
                <a:gd name="T10" fmla="*/ 8 w 35"/>
                <a:gd name="T11" fmla="*/ 0 h 91"/>
                <a:gd name="T12" fmla="*/ 0 w 35"/>
                <a:gd name="T13" fmla="*/ 29 h 91"/>
                <a:gd name="T14" fmla="*/ 4 w 35"/>
                <a:gd name="T15" fmla="*/ 57 h 91"/>
                <a:gd name="T16" fmla="*/ 7 w 35"/>
                <a:gd name="T17" fmla="*/ 68 h 91"/>
                <a:gd name="T18" fmla="*/ 35 w 35"/>
                <a:gd name="T19" fmla="*/ 91 h 91"/>
                <a:gd name="T20" fmla="*/ 20 w 35"/>
                <a:gd name="T21" fmla="*/ 7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91">
                  <a:moveTo>
                    <a:pt x="20" y="74"/>
                  </a:moveTo>
                  <a:cubicBezTo>
                    <a:pt x="16" y="65"/>
                    <a:pt x="19" y="60"/>
                    <a:pt x="13" y="54"/>
                  </a:cubicBezTo>
                  <a:cubicBezTo>
                    <a:pt x="8" y="47"/>
                    <a:pt x="10" y="42"/>
                    <a:pt x="8" y="38"/>
                  </a:cubicBezTo>
                  <a:cubicBezTo>
                    <a:pt x="6" y="35"/>
                    <a:pt x="10" y="34"/>
                    <a:pt x="11" y="31"/>
                  </a:cubicBezTo>
                  <a:cubicBezTo>
                    <a:pt x="13" y="28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7"/>
                    <a:pt x="0" y="20"/>
                    <a:pt x="0" y="29"/>
                  </a:cubicBezTo>
                  <a:cubicBezTo>
                    <a:pt x="0" y="37"/>
                    <a:pt x="1" y="47"/>
                    <a:pt x="4" y="57"/>
                  </a:cubicBezTo>
                  <a:cubicBezTo>
                    <a:pt x="4" y="60"/>
                    <a:pt x="5" y="63"/>
                    <a:pt x="7" y="68"/>
                  </a:cubicBezTo>
                  <a:cubicBezTo>
                    <a:pt x="12" y="80"/>
                    <a:pt x="24" y="90"/>
                    <a:pt x="35" y="91"/>
                  </a:cubicBezTo>
                  <a:cubicBezTo>
                    <a:pt x="29" y="89"/>
                    <a:pt x="24" y="83"/>
                    <a:pt x="20" y="74"/>
                  </a:cubicBezTo>
                  <a:close/>
                </a:path>
              </a:pathLst>
            </a:custGeom>
            <a:solidFill>
              <a:srgbClr val="FDDB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2636"/>
            <p:cNvSpPr>
              <a:spLocks/>
            </p:cNvSpPr>
            <p:nvPr/>
          </p:nvSpPr>
          <p:spPr bwMode="auto">
            <a:xfrm>
              <a:off x="6727479" y="3037247"/>
              <a:ext cx="253015" cy="362703"/>
            </a:xfrm>
            <a:custGeom>
              <a:avLst/>
              <a:gdLst>
                <a:gd name="T0" fmla="*/ 34 w 73"/>
                <a:gd name="T1" fmla="*/ 0 h 105"/>
                <a:gd name="T2" fmla="*/ 5 w 73"/>
                <a:gd name="T3" fmla="*/ 14 h 105"/>
                <a:gd name="T4" fmla="*/ 6 w 73"/>
                <a:gd name="T5" fmla="*/ 13 h 105"/>
                <a:gd name="T6" fmla="*/ 6 w 73"/>
                <a:gd name="T7" fmla="*/ 44 h 105"/>
                <a:gd name="T8" fmla="*/ 5 w 73"/>
                <a:gd name="T9" fmla="*/ 54 h 105"/>
                <a:gd name="T10" fmla="*/ 9 w 73"/>
                <a:gd name="T11" fmla="*/ 78 h 105"/>
                <a:gd name="T12" fmla="*/ 17 w 73"/>
                <a:gd name="T13" fmla="*/ 94 h 105"/>
                <a:gd name="T14" fmla="*/ 32 w 73"/>
                <a:gd name="T15" fmla="*/ 105 h 105"/>
                <a:gd name="T16" fmla="*/ 35 w 73"/>
                <a:gd name="T17" fmla="*/ 105 h 105"/>
                <a:gd name="T18" fmla="*/ 65 w 73"/>
                <a:gd name="T19" fmla="*/ 80 h 105"/>
                <a:gd name="T20" fmla="*/ 73 w 73"/>
                <a:gd name="T21" fmla="*/ 43 h 105"/>
                <a:gd name="T22" fmla="*/ 34 w 73"/>
                <a:gd name="T2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105">
                  <a:moveTo>
                    <a:pt x="34" y="0"/>
                  </a:moveTo>
                  <a:cubicBezTo>
                    <a:pt x="22" y="0"/>
                    <a:pt x="12" y="5"/>
                    <a:pt x="5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7" y="42"/>
                    <a:pt x="6" y="44"/>
                  </a:cubicBezTo>
                  <a:cubicBezTo>
                    <a:pt x="4" y="47"/>
                    <a:pt x="4" y="51"/>
                    <a:pt x="5" y="54"/>
                  </a:cubicBezTo>
                  <a:cubicBezTo>
                    <a:pt x="7" y="58"/>
                    <a:pt x="0" y="64"/>
                    <a:pt x="9" y="78"/>
                  </a:cubicBezTo>
                  <a:cubicBezTo>
                    <a:pt x="15" y="85"/>
                    <a:pt x="13" y="85"/>
                    <a:pt x="17" y="94"/>
                  </a:cubicBezTo>
                  <a:cubicBezTo>
                    <a:pt x="20" y="103"/>
                    <a:pt x="26" y="102"/>
                    <a:pt x="32" y="105"/>
                  </a:cubicBezTo>
                  <a:cubicBezTo>
                    <a:pt x="33" y="105"/>
                    <a:pt x="34" y="105"/>
                    <a:pt x="35" y="105"/>
                  </a:cubicBezTo>
                  <a:cubicBezTo>
                    <a:pt x="45" y="105"/>
                    <a:pt x="61" y="95"/>
                    <a:pt x="65" y="80"/>
                  </a:cubicBezTo>
                  <a:cubicBezTo>
                    <a:pt x="70" y="66"/>
                    <a:pt x="73" y="53"/>
                    <a:pt x="73" y="43"/>
                  </a:cubicBezTo>
                  <a:cubicBezTo>
                    <a:pt x="73" y="29"/>
                    <a:pt x="64" y="0"/>
                    <a:pt x="34" y="0"/>
                  </a:cubicBezTo>
                  <a:close/>
                </a:path>
              </a:pathLst>
            </a:custGeom>
            <a:solidFill>
              <a:srgbClr val="FDDB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2637"/>
            <p:cNvSpPr>
              <a:spLocks/>
            </p:cNvSpPr>
            <p:nvPr/>
          </p:nvSpPr>
          <p:spPr bwMode="auto">
            <a:xfrm>
              <a:off x="6962944" y="3192274"/>
              <a:ext cx="45338" cy="76051"/>
            </a:xfrm>
            <a:custGeom>
              <a:avLst/>
              <a:gdLst>
                <a:gd name="T0" fmla="*/ 7 w 13"/>
                <a:gd name="T1" fmla="*/ 0 h 22"/>
                <a:gd name="T2" fmla="*/ 0 w 13"/>
                <a:gd name="T3" fmla="*/ 9 h 22"/>
                <a:gd name="T4" fmla="*/ 2 w 13"/>
                <a:gd name="T5" fmla="*/ 22 h 22"/>
                <a:gd name="T6" fmla="*/ 9 w 13"/>
                <a:gd name="T7" fmla="*/ 12 h 22"/>
                <a:gd name="T8" fmla="*/ 7 w 13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7" y="0"/>
                  </a:moveTo>
                  <a:cubicBezTo>
                    <a:pt x="2" y="0"/>
                    <a:pt x="0" y="6"/>
                    <a:pt x="0" y="9"/>
                  </a:cubicBezTo>
                  <a:cubicBezTo>
                    <a:pt x="0" y="12"/>
                    <a:pt x="0" y="21"/>
                    <a:pt x="2" y="22"/>
                  </a:cubicBezTo>
                  <a:cubicBezTo>
                    <a:pt x="5" y="22"/>
                    <a:pt x="8" y="17"/>
                    <a:pt x="9" y="12"/>
                  </a:cubicBezTo>
                  <a:cubicBezTo>
                    <a:pt x="10" y="7"/>
                    <a:pt x="13" y="0"/>
                    <a:pt x="7" y="0"/>
                  </a:cubicBezTo>
                  <a:close/>
                </a:path>
              </a:pathLst>
            </a:custGeom>
            <a:solidFill>
              <a:srgbClr val="F7C7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2638"/>
            <p:cNvSpPr>
              <a:spLocks/>
            </p:cNvSpPr>
            <p:nvPr/>
          </p:nvSpPr>
          <p:spPr bwMode="auto">
            <a:xfrm>
              <a:off x="6841555" y="3171798"/>
              <a:ext cx="138939" cy="228152"/>
            </a:xfrm>
            <a:custGeom>
              <a:avLst/>
              <a:gdLst>
                <a:gd name="T0" fmla="*/ 39 w 40"/>
                <a:gd name="T1" fmla="*/ 0 h 66"/>
                <a:gd name="T2" fmla="*/ 27 w 40"/>
                <a:gd name="T3" fmla="*/ 0 h 66"/>
                <a:gd name="T4" fmla="*/ 27 w 40"/>
                <a:gd name="T5" fmla="*/ 1 h 66"/>
                <a:gd name="T6" fmla="*/ 31 w 40"/>
                <a:gd name="T7" fmla="*/ 14 h 66"/>
                <a:gd name="T8" fmla="*/ 25 w 40"/>
                <a:gd name="T9" fmla="*/ 32 h 66"/>
                <a:gd name="T10" fmla="*/ 21 w 40"/>
                <a:gd name="T11" fmla="*/ 44 h 66"/>
                <a:gd name="T12" fmla="*/ 6 w 40"/>
                <a:gd name="T13" fmla="*/ 64 h 66"/>
                <a:gd name="T14" fmla="*/ 3 w 40"/>
                <a:gd name="T15" fmla="*/ 64 h 66"/>
                <a:gd name="T16" fmla="*/ 0 w 40"/>
                <a:gd name="T17" fmla="*/ 66 h 66"/>
                <a:gd name="T18" fmla="*/ 2 w 40"/>
                <a:gd name="T19" fmla="*/ 66 h 66"/>
                <a:gd name="T20" fmla="*/ 33 w 40"/>
                <a:gd name="T21" fmla="*/ 41 h 66"/>
                <a:gd name="T22" fmla="*/ 37 w 40"/>
                <a:gd name="T23" fmla="*/ 27 h 66"/>
                <a:gd name="T24" fmla="*/ 37 w 40"/>
                <a:gd name="T25" fmla="*/ 20 h 66"/>
                <a:gd name="T26" fmla="*/ 39 w 40"/>
                <a:gd name="T27" fmla="*/ 8 h 66"/>
                <a:gd name="T28" fmla="*/ 40 w 40"/>
                <a:gd name="T29" fmla="*/ 7 h 66"/>
                <a:gd name="T30" fmla="*/ 39 w 40"/>
                <a:gd name="T31" fmla="*/ 4 h 66"/>
                <a:gd name="T32" fmla="*/ 39 w 40"/>
                <a:gd name="T3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66">
                  <a:moveTo>
                    <a:pt x="39" y="0"/>
                  </a:moveTo>
                  <a:cubicBezTo>
                    <a:pt x="37" y="0"/>
                    <a:pt x="27" y="0"/>
                    <a:pt x="27" y="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4"/>
                    <a:pt x="32" y="9"/>
                    <a:pt x="31" y="14"/>
                  </a:cubicBezTo>
                  <a:cubicBezTo>
                    <a:pt x="29" y="19"/>
                    <a:pt x="30" y="28"/>
                    <a:pt x="25" y="32"/>
                  </a:cubicBezTo>
                  <a:cubicBezTo>
                    <a:pt x="20" y="35"/>
                    <a:pt x="22" y="37"/>
                    <a:pt x="21" y="44"/>
                  </a:cubicBezTo>
                  <a:cubicBezTo>
                    <a:pt x="19" y="52"/>
                    <a:pt x="9" y="62"/>
                    <a:pt x="6" y="64"/>
                  </a:cubicBezTo>
                  <a:cubicBezTo>
                    <a:pt x="5" y="64"/>
                    <a:pt x="4" y="64"/>
                    <a:pt x="3" y="64"/>
                  </a:cubicBezTo>
                  <a:cubicBezTo>
                    <a:pt x="2" y="65"/>
                    <a:pt x="1" y="66"/>
                    <a:pt x="0" y="66"/>
                  </a:cubicBezTo>
                  <a:cubicBezTo>
                    <a:pt x="0" y="66"/>
                    <a:pt x="1" y="66"/>
                    <a:pt x="2" y="66"/>
                  </a:cubicBezTo>
                  <a:cubicBezTo>
                    <a:pt x="13" y="66"/>
                    <a:pt x="28" y="56"/>
                    <a:pt x="33" y="41"/>
                  </a:cubicBezTo>
                  <a:cubicBezTo>
                    <a:pt x="34" y="36"/>
                    <a:pt x="35" y="32"/>
                    <a:pt x="37" y="27"/>
                  </a:cubicBezTo>
                  <a:cubicBezTo>
                    <a:pt x="37" y="25"/>
                    <a:pt x="37" y="22"/>
                    <a:pt x="37" y="20"/>
                  </a:cubicBezTo>
                  <a:cubicBezTo>
                    <a:pt x="36" y="18"/>
                    <a:pt x="37" y="10"/>
                    <a:pt x="39" y="8"/>
                  </a:cubicBezTo>
                  <a:cubicBezTo>
                    <a:pt x="39" y="8"/>
                    <a:pt x="40" y="7"/>
                    <a:pt x="40" y="7"/>
                  </a:cubicBezTo>
                  <a:cubicBezTo>
                    <a:pt x="40" y="6"/>
                    <a:pt x="39" y="5"/>
                    <a:pt x="39" y="4"/>
                  </a:cubicBezTo>
                  <a:cubicBezTo>
                    <a:pt x="39" y="3"/>
                    <a:pt x="39" y="2"/>
                    <a:pt x="39" y="0"/>
                  </a:cubicBezTo>
                  <a:close/>
                </a:path>
              </a:pathLst>
            </a:custGeom>
            <a:solidFill>
              <a:srgbClr val="DEBAA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2639"/>
            <p:cNvSpPr>
              <a:spLocks/>
            </p:cNvSpPr>
            <p:nvPr/>
          </p:nvSpPr>
          <p:spPr bwMode="auto">
            <a:xfrm>
              <a:off x="6841555" y="3148398"/>
              <a:ext cx="136013" cy="251552"/>
            </a:xfrm>
            <a:custGeom>
              <a:avLst/>
              <a:gdLst>
                <a:gd name="T0" fmla="*/ 4 w 39"/>
                <a:gd name="T1" fmla="*/ 7 h 73"/>
                <a:gd name="T2" fmla="*/ 3 w 39"/>
                <a:gd name="T3" fmla="*/ 17 h 73"/>
                <a:gd name="T4" fmla="*/ 7 w 39"/>
                <a:gd name="T5" fmla="*/ 39 h 73"/>
                <a:gd name="T6" fmla="*/ 1 w 39"/>
                <a:gd name="T7" fmla="*/ 41 h 73"/>
                <a:gd name="T8" fmla="*/ 1 w 39"/>
                <a:gd name="T9" fmla="*/ 55 h 73"/>
                <a:gd name="T10" fmla="*/ 6 w 39"/>
                <a:gd name="T11" fmla="*/ 63 h 73"/>
                <a:gd name="T12" fmla="*/ 0 w 39"/>
                <a:gd name="T13" fmla="*/ 73 h 73"/>
                <a:gd name="T14" fmla="*/ 5 w 39"/>
                <a:gd name="T15" fmla="*/ 72 h 73"/>
                <a:gd name="T16" fmla="*/ 19 w 39"/>
                <a:gd name="T17" fmla="*/ 62 h 73"/>
                <a:gd name="T18" fmla="*/ 30 w 39"/>
                <a:gd name="T19" fmla="*/ 42 h 73"/>
                <a:gd name="T20" fmla="*/ 34 w 39"/>
                <a:gd name="T21" fmla="*/ 22 h 73"/>
                <a:gd name="T22" fmla="*/ 36 w 39"/>
                <a:gd name="T23" fmla="*/ 7 h 73"/>
                <a:gd name="T24" fmla="*/ 39 w 39"/>
                <a:gd name="T25" fmla="*/ 7 h 73"/>
                <a:gd name="T26" fmla="*/ 38 w 39"/>
                <a:gd name="T27" fmla="*/ 3 h 73"/>
                <a:gd name="T28" fmla="*/ 4 w 39"/>
                <a:gd name="T29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73">
                  <a:moveTo>
                    <a:pt x="4" y="7"/>
                  </a:moveTo>
                  <a:cubicBezTo>
                    <a:pt x="1" y="11"/>
                    <a:pt x="4" y="11"/>
                    <a:pt x="3" y="17"/>
                  </a:cubicBezTo>
                  <a:cubicBezTo>
                    <a:pt x="1" y="25"/>
                    <a:pt x="6" y="29"/>
                    <a:pt x="7" y="39"/>
                  </a:cubicBezTo>
                  <a:cubicBezTo>
                    <a:pt x="7" y="41"/>
                    <a:pt x="1" y="41"/>
                    <a:pt x="1" y="41"/>
                  </a:cubicBezTo>
                  <a:cubicBezTo>
                    <a:pt x="1" y="41"/>
                    <a:pt x="0" y="51"/>
                    <a:pt x="1" y="55"/>
                  </a:cubicBezTo>
                  <a:cubicBezTo>
                    <a:pt x="1" y="58"/>
                    <a:pt x="7" y="59"/>
                    <a:pt x="6" y="63"/>
                  </a:cubicBezTo>
                  <a:cubicBezTo>
                    <a:pt x="6" y="65"/>
                    <a:pt x="3" y="71"/>
                    <a:pt x="0" y="73"/>
                  </a:cubicBezTo>
                  <a:cubicBezTo>
                    <a:pt x="1" y="73"/>
                    <a:pt x="5" y="73"/>
                    <a:pt x="5" y="72"/>
                  </a:cubicBezTo>
                  <a:cubicBezTo>
                    <a:pt x="9" y="71"/>
                    <a:pt x="17" y="69"/>
                    <a:pt x="19" y="62"/>
                  </a:cubicBezTo>
                  <a:cubicBezTo>
                    <a:pt x="21" y="54"/>
                    <a:pt x="25" y="46"/>
                    <a:pt x="30" y="42"/>
                  </a:cubicBezTo>
                  <a:cubicBezTo>
                    <a:pt x="35" y="38"/>
                    <a:pt x="35" y="27"/>
                    <a:pt x="34" y="22"/>
                  </a:cubicBezTo>
                  <a:cubicBezTo>
                    <a:pt x="33" y="18"/>
                    <a:pt x="36" y="7"/>
                    <a:pt x="36" y="7"/>
                  </a:cubicBezTo>
                  <a:cubicBezTo>
                    <a:pt x="36" y="7"/>
                    <a:pt x="38" y="7"/>
                    <a:pt x="39" y="7"/>
                  </a:cubicBezTo>
                  <a:cubicBezTo>
                    <a:pt x="39" y="7"/>
                    <a:pt x="39" y="5"/>
                    <a:pt x="38" y="3"/>
                  </a:cubicBezTo>
                  <a:cubicBezTo>
                    <a:pt x="38" y="3"/>
                    <a:pt x="7" y="0"/>
                    <a:pt x="4" y="7"/>
                  </a:cubicBezTo>
                  <a:close/>
                </a:path>
              </a:pathLst>
            </a:custGeom>
            <a:solidFill>
              <a:srgbClr val="F7C7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2640"/>
            <p:cNvSpPr>
              <a:spLocks/>
            </p:cNvSpPr>
            <p:nvPr/>
          </p:nvSpPr>
          <p:spPr bwMode="auto">
            <a:xfrm>
              <a:off x="6965869" y="3203974"/>
              <a:ext cx="35100" cy="54113"/>
            </a:xfrm>
            <a:custGeom>
              <a:avLst/>
              <a:gdLst>
                <a:gd name="T0" fmla="*/ 8 w 10"/>
                <a:gd name="T1" fmla="*/ 1 h 16"/>
                <a:gd name="T2" fmla="*/ 2 w 10"/>
                <a:gd name="T3" fmla="*/ 5 h 16"/>
                <a:gd name="T4" fmla="*/ 3 w 10"/>
                <a:gd name="T5" fmla="*/ 9 h 16"/>
                <a:gd name="T6" fmla="*/ 1 w 10"/>
                <a:gd name="T7" fmla="*/ 15 h 16"/>
                <a:gd name="T8" fmla="*/ 6 w 10"/>
                <a:gd name="T9" fmla="*/ 9 h 16"/>
                <a:gd name="T10" fmla="*/ 8 w 10"/>
                <a:gd name="T1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6">
                  <a:moveTo>
                    <a:pt x="8" y="1"/>
                  </a:moveTo>
                  <a:cubicBezTo>
                    <a:pt x="6" y="0"/>
                    <a:pt x="4" y="3"/>
                    <a:pt x="2" y="5"/>
                  </a:cubicBezTo>
                  <a:cubicBezTo>
                    <a:pt x="0" y="7"/>
                    <a:pt x="2" y="8"/>
                    <a:pt x="3" y="9"/>
                  </a:cubicBezTo>
                  <a:cubicBezTo>
                    <a:pt x="3" y="10"/>
                    <a:pt x="1" y="13"/>
                    <a:pt x="1" y="15"/>
                  </a:cubicBezTo>
                  <a:cubicBezTo>
                    <a:pt x="2" y="16"/>
                    <a:pt x="6" y="11"/>
                    <a:pt x="6" y="9"/>
                  </a:cubicBezTo>
                  <a:cubicBezTo>
                    <a:pt x="7" y="6"/>
                    <a:pt x="10" y="2"/>
                    <a:pt x="8" y="1"/>
                  </a:cubicBezTo>
                  <a:close/>
                </a:path>
              </a:pathLst>
            </a:custGeom>
            <a:solidFill>
              <a:srgbClr val="DEBAA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2641"/>
            <p:cNvSpPr>
              <a:spLocks/>
            </p:cNvSpPr>
            <p:nvPr/>
          </p:nvSpPr>
          <p:spPr bwMode="auto">
            <a:xfrm>
              <a:off x="6821080" y="3282949"/>
              <a:ext cx="45338" cy="17550"/>
            </a:xfrm>
            <a:custGeom>
              <a:avLst/>
              <a:gdLst>
                <a:gd name="T0" fmla="*/ 6 w 13"/>
                <a:gd name="T1" fmla="*/ 1 h 5"/>
                <a:gd name="T2" fmla="*/ 0 w 13"/>
                <a:gd name="T3" fmla="*/ 0 h 5"/>
                <a:gd name="T4" fmla="*/ 3 w 13"/>
                <a:gd name="T5" fmla="*/ 5 h 5"/>
                <a:gd name="T6" fmla="*/ 6 w 13"/>
                <a:gd name="T7" fmla="*/ 5 h 5"/>
                <a:gd name="T8" fmla="*/ 9 w 13"/>
                <a:gd name="T9" fmla="*/ 5 h 5"/>
                <a:gd name="T10" fmla="*/ 13 w 13"/>
                <a:gd name="T11" fmla="*/ 0 h 5"/>
                <a:gd name="T12" fmla="*/ 6 w 13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5">
                  <a:moveTo>
                    <a:pt x="6" y="1"/>
                  </a:move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1" y="3"/>
                    <a:pt x="3" y="5"/>
                  </a:cubicBezTo>
                  <a:cubicBezTo>
                    <a:pt x="4" y="5"/>
                    <a:pt x="5" y="5"/>
                    <a:pt x="6" y="5"/>
                  </a:cubicBezTo>
                  <a:cubicBezTo>
                    <a:pt x="7" y="5"/>
                    <a:pt x="8" y="5"/>
                    <a:pt x="9" y="5"/>
                  </a:cubicBezTo>
                  <a:cubicBezTo>
                    <a:pt x="12" y="3"/>
                    <a:pt x="13" y="0"/>
                    <a:pt x="13" y="0"/>
                  </a:cubicBezTo>
                  <a:cubicBezTo>
                    <a:pt x="13" y="0"/>
                    <a:pt x="10" y="1"/>
                    <a:pt x="6" y="1"/>
                  </a:cubicBezTo>
                  <a:close/>
                </a:path>
              </a:pathLst>
            </a:custGeom>
            <a:solidFill>
              <a:srgbClr val="DEBAA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2642"/>
            <p:cNvSpPr>
              <a:spLocks/>
            </p:cNvSpPr>
            <p:nvPr/>
          </p:nvSpPr>
          <p:spPr bwMode="auto">
            <a:xfrm>
              <a:off x="6686529" y="3192274"/>
              <a:ext cx="45338" cy="76051"/>
            </a:xfrm>
            <a:custGeom>
              <a:avLst/>
              <a:gdLst>
                <a:gd name="T0" fmla="*/ 6 w 13"/>
                <a:gd name="T1" fmla="*/ 0 h 22"/>
                <a:gd name="T2" fmla="*/ 4 w 13"/>
                <a:gd name="T3" fmla="*/ 12 h 22"/>
                <a:gd name="T4" fmla="*/ 10 w 13"/>
                <a:gd name="T5" fmla="*/ 22 h 22"/>
                <a:gd name="T6" fmla="*/ 12 w 13"/>
                <a:gd name="T7" fmla="*/ 15 h 22"/>
                <a:gd name="T8" fmla="*/ 13 w 13"/>
                <a:gd name="T9" fmla="*/ 9 h 22"/>
                <a:gd name="T10" fmla="*/ 6 w 13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2">
                  <a:moveTo>
                    <a:pt x="6" y="0"/>
                  </a:moveTo>
                  <a:cubicBezTo>
                    <a:pt x="0" y="0"/>
                    <a:pt x="3" y="7"/>
                    <a:pt x="4" y="12"/>
                  </a:cubicBezTo>
                  <a:cubicBezTo>
                    <a:pt x="5" y="17"/>
                    <a:pt x="8" y="22"/>
                    <a:pt x="10" y="22"/>
                  </a:cubicBezTo>
                  <a:cubicBezTo>
                    <a:pt x="12" y="21"/>
                    <a:pt x="11" y="18"/>
                    <a:pt x="12" y="15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6"/>
                    <a:pt x="11" y="0"/>
                    <a:pt x="6" y="0"/>
                  </a:cubicBezTo>
                  <a:close/>
                </a:path>
              </a:pathLst>
            </a:custGeom>
            <a:solidFill>
              <a:srgbClr val="FDDB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2643"/>
            <p:cNvSpPr>
              <a:spLocks/>
            </p:cNvSpPr>
            <p:nvPr/>
          </p:nvSpPr>
          <p:spPr bwMode="auto">
            <a:xfrm>
              <a:off x="6696766" y="3199585"/>
              <a:ext cx="30713" cy="55575"/>
            </a:xfrm>
            <a:custGeom>
              <a:avLst/>
              <a:gdLst>
                <a:gd name="T0" fmla="*/ 2 w 9"/>
                <a:gd name="T1" fmla="*/ 1 h 16"/>
                <a:gd name="T2" fmla="*/ 2 w 9"/>
                <a:gd name="T3" fmla="*/ 8 h 16"/>
                <a:gd name="T4" fmla="*/ 6 w 9"/>
                <a:gd name="T5" fmla="*/ 15 h 16"/>
                <a:gd name="T6" fmla="*/ 6 w 9"/>
                <a:gd name="T7" fmla="*/ 9 h 16"/>
                <a:gd name="T8" fmla="*/ 7 w 9"/>
                <a:gd name="T9" fmla="*/ 5 h 16"/>
                <a:gd name="T10" fmla="*/ 2 w 9"/>
                <a:gd name="T1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6">
                  <a:moveTo>
                    <a:pt x="2" y="1"/>
                  </a:moveTo>
                  <a:cubicBezTo>
                    <a:pt x="0" y="1"/>
                    <a:pt x="2" y="6"/>
                    <a:pt x="2" y="8"/>
                  </a:cubicBezTo>
                  <a:cubicBezTo>
                    <a:pt x="2" y="11"/>
                    <a:pt x="5" y="16"/>
                    <a:pt x="6" y="15"/>
                  </a:cubicBezTo>
                  <a:cubicBezTo>
                    <a:pt x="7" y="14"/>
                    <a:pt x="5" y="10"/>
                    <a:pt x="6" y="9"/>
                  </a:cubicBezTo>
                  <a:cubicBezTo>
                    <a:pt x="7" y="8"/>
                    <a:pt x="9" y="7"/>
                    <a:pt x="7" y="5"/>
                  </a:cubicBezTo>
                  <a:cubicBezTo>
                    <a:pt x="6" y="3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E7C0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2644"/>
            <p:cNvSpPr>
              <a:spLocks/>
            </p:cNvSpPr>
            <p:nvPr/>
          </p:nvSpPr>
          <p:spPr bwMode="auto">
            <a:xfrm>
              <a:off x="6821080" y="3262475"/>
              <a:ext cx="35100" cy="23400"/>
            </a:xfrm>
            <a:custGeom>
              <a:avLst/>
              <a:gdLst>
                <a:gd name="T0" fmla="*/ 5 w 10"/>
                <a:gd name="T1" fmla="*/ 3 h 7"/>
                <a:gd name="T2" fmla="*/ 0 w 10"/>
                <a:gd name="T3" fmla="*/ 5 h 7"/>
                <a:gd name="T4" fmla="*/ 8 w 10"/>
                <a:gd name="T5" fmla="*/ 7 h 7"/>
                <a:gd name="T6" fmla="*/ 8 w 10"/>
                <a:gd name="T7" fmla="*/ 1 h 7"/>
                <a:gd name="T8" fmla="*/ 5 w 10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5" y="3"/>
                  </a:moveTo>
                  <a:cubicBezTo>
                    <a:pt x="3" y="3"/>
                    <a:pt x="1" y="3"/>
                    <a:pt x="0" y="5"/>
                  </a:cubicBezTo>
                  <a:cubicBezTo>
                    <a:pt x="0" y="7"/>
                    <a:pt x="5" y="7"/>
                    <a:pt x="8" y="7"/>
                  </a:cubicBezTo>
                  <a:cubicBezTo>
                    <a:pt x="10" y="7"/>
                    <a:pt x="8" y="2"/>
                    <a:pt x="8" y="1"/>
                  </a:cubicBezTo>
                  <a:cubicBezTo>
                    <a:pt x="7" y="0"/>
                    <a:pt x="6" y="3"/>
                    <a:pt x="5" y="3"/>
                  </a:cubicBezTo>
                  <a:close/>
                </a:path>
              </a:pathLst>
            </a:custGeom>
            <a:solidFill>
              <a:srgbClr val="FEEE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2645"/>
            <p:cNvSpPr>
              <a:spLocks/>
            </p:cNvSpPr>
            <p:nvPr/>
          </p:nvSpPr>
          <p:spPr bwMode="auto">
            <a:xfrm>
              <a:off x="6818155" y="3351687"/>
              <a:ext cx="55575" cy="27788"/>
            </a:xfrm>
            <a:custGeom>
              <a:avLst/>
              <a:gdLst>
                <a:gd name="T0" fmla="*/ 8 w 16"/>
                <a:gd name="T1" fmla="*/ 2 h 8"/>
                <a:gd name="T2" fmla="*/ 1 w 16"/>
                <a:gd name="T3" fmla="*/ 3 h 8"/>
                <a:gd name="T4" fmla="*/ 7 w 16"/>
                <a:gd name="T5" fmla="*/ 8 h 8"/>
                <a:gd name="T6" fmla="*/ 15 w 16"/>
                <a:gd name="T7" fmla="*/ 5 h 8"/>
                <a:gd name="T8" fmla="*/ 8 w 16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">
                  <a:moveTo>
                    <a:pt x="8" y="2"/>
                  </a:moveTo>
                  <a:cubicBezTo>
                    <a:pt x="6" y="3"/>
                    <a:pt x="1" y="0"/>
                    <a:pt x="1" y="3"/>
                  </a:cubicBezTo>
                  <a:cubicBezTo>
                    <a:pt x="0" y="6"/>
                    <a:pt x="3" y="8"/>
                    <a:pt x="7" y="8"/>
                  </a:cubicBezTo>
                  <a:cubicBezTo>
                    <a:pt x="11" y="8"/>
                    <a:pt x="14" y="7"/>
                    <a:pt x="15" y="5"/>
                  </a:cubicBezTo>
                  <a:cubicBezTo>
                    <a:pt x="16" y="0"/>
                    <a:pt x="10" y="1"/>
                    <a:pt x="8" y="2"/>
                  </a:cubicBezTo>
                  <a:close/>
                </a:path>
              </a:pathLst>
            </a:custGeom>
            <a:solidFill>
              <a:srgbClr val="FEEE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Freeform 2646"/>
            <p:cNvSpPr>
              <a:spLocks/>
            </p:cNvSpPr>
            <p:nvPr/>
          </p:nvSpPr>
          <p:spPr bwMode="auto">
            <a:xfrm>
              <a:off x="6800604" y="3313662"/>
              <a:ext cx="89214" cy="17550"/>
            </a:xfrm>
            <a:custGeom>
              <a:avLst/>
              <a:gdLst>
                <a:gd name="T0" fmla="*/ 15 w 26"/>
                <a:gd name="T1" fmla="*/ 1 h 5"/>
                <a:gd name="T2" fmla="*/ 12 w 26"/>
                <a:gd name="T3" fmla="*/ 2 h 5"/>
                <a:gd name="T4" fmla="*/ 9 w 26"/>
                <a:gd name="T5" fmla="*/ 1 h 5"/>
                <a:gd name="T6" fmla="*/ 0 w 26"/>
                <a:gd name="T7" fmla="*/ 2 h 5"/>
                <a:gd name="T8" fmla="*/ 12 w 26"/>
                <a:gd name="T9" fmla="*/ 5 h 5"/>
                <a:gd name="T10" fmla="*/ 26 w 26"/>
                <a:gd name="T11" fmla="*/ 2 h 5"/>
                <a:gd name="T12" fmla="*/ 15 w 26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5">
                  <a:moveTo>
                    <a:pt x="15" y="1"/>
                  </a:moveTo>
                  <a:cubicBezTo>
                    <a:pt x="15" y="0"/>
                    <a:pt x="13" y="2"/>
                    <a:pt x="12" y="2"/>
                  </a:cubicBezTo>
                  <a:cubicBezTo>
                    <a:pt x="12" y="2"/>
                    <a:pt x="11" y="0"/>
                    <a:pt x="9" y="1"/>
                  </a:cubicBezTo>
                  <a:cubicBezTo>
                    <a:pt x="7" y="2"/>
                    <a:pt x="1" y="1"/>
                    <a:pt x="0" y="2"/>
                  </a:cubicBezTo>
                  <a:cubicBezTo>
                    <a:pt x="0" y="2"/>
                    <a:pt x="6" y="5"/>
                    <a:pt x="12" y="5"/>
                  </a:cubicBezTo>
                  <a:cubicBezTo>
                    <a:pt x="18" y="5"/>
                    <a:pt x="26" y="3"/>
                    <a:pt x="26" y="2"/>
                  </a:cubicBezTo>
                  <a:cubicBezTo>
                    <a:pt x="25" y="0"/>
                    <a:pt x="16" y="2"/>
                    <a:pt x="15" y="1"/>
                  </a:cubicBezTo>
                  <a:close/>
                </a:path>
              </a:pathLst>
            </a:custGeom>
            <a:solidFill>
              <a:srgbClr val="DEAA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2647"/>
            <p:cNvSpPr>
              <a:spLocks/>
            </p:cNvSpPr>
            <p:nvPr/>
          </p:nvSpPr>
          <p:spPr bwMode="auto">
            <a:xfrm>
              <a:off x="6807917" y="3328287"/>
              <a:ext cx="48263" cy="13163"/>
            </a:xfrm>
            <a:custGeom>
              <a:avLst/>
              <a:gdLst>
                <a:gd name="T0" fmla="*/ 9 w 14"/>
                <a:gd name="T1" fmla="*/ 2 h 4"/>
                <a:gd name="T2" fmla="*/ 0 w 14"/>
                <a:gd name="T3" fmla="*/ 0 h 4"/>
                <a:gd name="T4" fmla="*/ 6 w 14"/>
                <a:gd name="T5" fmla="*/ 3 h 4"/>
                <a:gd name="T6" fmla="*/ 14 w 14"/>
                <a:gd name="T7" fmla="*/ 3 h 4"/>
                <a:gd name="T8" fmla="*/ 9 w 1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">
                  <a:moveTo>
                    <a:pt x="9" y="2"/>
                  </a:moveTo>
                  <a:cubicBezTo>
                    <a:pt x="7" y="2"/>
                    <a:pt x="0" y="0"/>
                    <a:pt x="0" y="0"/>
                  </a:cubicBezTo>
                  <a:cubicBezTo>
                    <a:pt x="0" y="0"/>
                    <a:pt x="5" y="3"/>
                    <a:pt x="6" y="3"/>
                  </a:cubicBezTo>
                  <a:cubicBezTo>
                    <a:pt x="8" y="4"/>
                    <a:pt x="13" y="3"/>
                    <a:pt x="14" y="3"/>
                  </a:cubicBezTo>
                  <a:cubicBezTo>
                    <a:pt x="14" y="2"/>
                    <a:pt x="11" y="2"/>
                    <a:pt x="9" y="2"/>
                  </a:cubicBezTo>
                  <a:close/>
                </a:path>
              </a:pathLst>
            </a:custGeom>
            <a:solidFill>
              <a:srgbClr val="FEEE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Oval 2648"/>
            <p:cNvSpPr>
              <a:spLocks noChangeArrowheads="1"/>
            </p:cNvSpPr>
            <p:nvPr/>
          </p:nvSpPr>
          <p:spPr bwMode="auto">
            <a:xfrm>
              <a:off x="6780130" y="3199585"/>
              <a:ext cx="17550" cy="14625"/>
            </a:xfrm>
            <a:prstGeom prst="ellipse">
              <a:avLst/>
            </a:prstGeom>
            <a:solidFill>
              <a:srgbClr val="534F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2649"/>
            <p:cNvSpPr>
              <a:spLocks/>
            </p:cNvSpPr>
            <p:nvPr/>
          </p:nvSpPr>
          <p:spPr bwMode="auto">
            <a:xfrm>
              <a:off x="6889818" y="3199585"/>
              <a:ext cx="21937" cy="14625"/>
            </a:xfrm>
            <a:custGeom>
              <a:avLst/>
              <a:gdLst>
                <a:gd name="T0" fmla="*/ 3 w 6"/>
                <a:gd name="T1" fmla="*/ 1 h 4"/>
                <a:gd name="T2" fmla="*/ 1 w 6"/>
                <a:gd name="T3" fmla="*/ 2 h 4"/>
                <a:gd name="T4" fmla="*/ 3 w 6"/>
                <a:gd name="T5" fmla="*/ 4 h 4"/>
                <a:gd name="T6" fmla="*/ 5 w 6"/>
                <a:gd name="T7" fmla="*/ 2 h 4"/>
                <a:gd name="T8" fmla="*/ 3 w 6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1"/>
                  </a:moveTo>
                  <a:cubicBezTo>
                    <a:pt x="1" y="1"/>
                    <a:pt x="0" y="1"/>
                    <a:pt x="1" y="2"/>
                  </a:cubicBezTo>
                  <a:cubicBezTo>
                    <a:pt x="1" y="4"/>
                    <a:pt x="2" y="4"/>
                    <a:pt x="3" y="4"/>
                  </a:cubicBezTo>
                  <a:cubicBezTo>
                    <a:pt x="5" y="4"/>
                    <a:pt x="6" y="3"/>
                    <a:pt x="5" y="2"/>
                  </a:cubicBezTo>
                  <a:cubicBezTo>
                    <a:pt x="5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534F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2650"/>
            <p:cNvSpPr>
              <a:spLocks/>
            </p:cNvSpPr>
            <p:nvPr/>
          </p:nvSpPr>
          <p:spPr bwMode="auto">
            <a:xfrm>
              <a:off x="6835705" y="3407262"/>
              <a:ext cx="38025" cy="24863"/>
            </a:xfrm>
            <a:custGeom>
              <a:avLst/>
              <a:gdLst>
                <a:gd name="T0" fmla="*/ 5 w 11"/>
                <a:gd name="T1" fmla="*/ 4 h 7"/>
                <a:gd name="T2" fmla="*/ 0 w 11"/>
                <a:gd name="T3" fmla="*/ 4 h 7"/>
                <a:gd name="T4" fmla="*/ 6 w 11"/>
                <a:gd name="T5" fmla="*/ 7 h 7"/>
                <a:gd name="T6" fmla="*/ 9 w 11"/>
                <a:gd name="T7" fmla="*/ 2 h 7"/>
                <a:gd name="T8" fmla="*/ 5 w 11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5" y="4"/>
                  </a:moveTo>
                  <a:cubicBezTo>
                    <a:pt x="4" y="6"/>
                    <a:pt x="0" y="3"/>
                    <a:pt x="0" y="4"/>
                  </a:cubicBezTo>
                  <a:cubicBezTo>
                    <a:pt x="0" y="5"/>
                    <a:pt x="3" y="7"/>
                    <a:pt x="6" y="7"/>
                  </a:cubicBezTo>
                  <a:cubicBezTo>
                    <a:pt x="9" y="7"/>
                    <a:pt x="11" y="3"/>
                    <a:pt x="9" y="2"/>
                  </a:cubicBezTo>
                  <a:cubicBezTo>
                    <a:pt x="7" y="0"/>
                    <a:pt x="7" y="2"/>
                    <a:pt x="5" y="4"/>
                  </a:cubicBezTo>
                  <a:close/>
                </a:path>
              </a:pathLst>
            </a:custGeom>
            <a:solidFill>
              <a:srgbClr val="E2C0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2651"/>
            <p:cNvSpPr>
              <a:spLocks/>
            </p:cNvSpPr>
            <p:nvPr/>
          </p:nvSpPr>
          <p:spPr bwMode="auto">
            <a:xfrm>
              <a:off x="6759654" y="3199585"/>
              <a:ext cx="58501" cy="4387"/>
            </a:xfrm>
            <a:custGeom>
              <a:avLst/>
              <a:gdLst>
                <a:gd name="T0" fmla="*/ 12 w 17"/>
                <a:gd name="T1" fmla="*/ 0 h 1"/>
                <a:gd name="T2" fmla="*/ 9 w 17"/>
                <a:gd name="T3" fmla="*/ 0 h 1"/>
                <a:gd name="T4" fmla="*/ 3 w 17"/>
                <a:gd name="T5" fmla="*/ 1 h 1"/>
                <a:gd name="T6" fmla="*/ 0 w 17"/>
                <a:gd name="T7" fmla="*/ 1 h 1"/>
                <a:gd name="T8" fmla="*/ 0 w 17"/>
                <a:gd name="T9" fmla="*/ 1 h 1"/>
                <a:gd name="T10" fmla="*/ 9 w 17"/>
                <a:gd name="T11" fmla="*/ 1 h 1"/>
                <a:gd name="T12" fmla="*/ 14 w 17"/>
                <a:gd name="T13" fmla="*/ 1 h 1"/>
                <a:gd name="T14" fmla="*/ 17 w 17"/>
                <a:gd name="T15" fmla="*/ 1 h 1"/>
                <a:gd name="T16" fmla="*/ 17 w 17"/>
                <a:gd name="T17" fmla="*/ 1 h 1"/>
                <a:gd name="T18" fmla="*/ 14 w 17"/>
                <a:gd name="T19" fmla="*/ 0 h 1"/>
                <a:gd name="T20" fmla="*/ 12 w 17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">
                  <a:moveTo>
                    <a:pt x="12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7" y="0"/>
                    <a:pt x="4" y="0"/>
                    <a:pt x="3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5" y="1"/>
                    <a:pt x="9" y="1"/>
                  </a:cubicBezTo>
                  <a:cubicBezTo>
                    <a:pt x="11" y="1"/>
                    <a:pt x="13" y="1"/>
                    <a:pt x="14" y="1"/>
                  </a:cubicBezTo>
                  <a:cubicBezTo>
                    <a:pt x="16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1"/>
                    <a:pt x="14" y="0"/>
                  </a:cubicBezTo>
                  <a:cubicBezTo>
                    <a:pt x="14" y="0"/>
                    <a:pt x="13" y="0"/>
                    <a:pt x="1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2652"/>
            <p:cNvSpPr>
              <a:spLocks/>
            </p:cNvSpPr>
            <p:nvPr/>
          </p:nvSpPr>
          <p:spPr bwMode="auto">
            <a:xfrm>
              <a:off x="6873731" y="3199585"/>
              <a:ext cx="58501" cy="4387"/>
            </a:xfrm>
            <a:custGeom>
              <a:avLst/>
              <a:gdLst>
                <a:gd name="T0" fmla="*/ 8 w 17"/>
                <a:gd name="T1" fmla="*/ 0 h 1"/>
                <a:gd name="T2" fmla="*/ 5 w 17"/>
                <a:gd name="T3" fmla="*/ 0 h 1"/>
                <a:gd name="T4" fmla="*/ 3 w 17"/>
                <a:gd name="T5" fmla="*/ 0 h 1"/>
                <a:gd name="T6" fmla="*/ 0 w 17"/>
                <a:gd name="T7" fmla="*/ 1 h 1"/>
                <a:gd name="T8" fmla="*/ 0 w 17"/>
                <a:gd name="T9" fmla="*/ 1 h 1"/>
                <a:gd name="T10" fmla="*/ 3 w 17"/>
                <a:gd name="T11" fmla="*/ 1 h 1"/>
                <a:gd name="T12" fmla="*/ 8 w 17"/>
                <a:gd name="T13" fmla="*/ 1 h 1"/>
                <a:gd name="T14" fmla="*/ 17 w 17"/>
                <a:gd name="T15" fmla="*/ 1 h 1"/>
                <a:gd name="T16" fmla="*/ 17 w 17"/>
                <a:gd name="T17" fmla="*/ 1 h 1"/>
                <a:gd name="T18" fmla="*/ 14 w 17"/>
                <a:gd name="T19" fmla="*/ 1 h 1"/>
                <a:gd name="T20" fmla="*/ 8 w 17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">
                  <a:moveTo>
                    <a:pt x="8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3" y="1"/>
                  </a:cubicBezTo>
                  <a:cubicBezTo>
                    <a:pt x="4" y="1"/>
                    <a:pt x="6" y="1"/>
                    <a:pt x="8" y="1"/>
                  </a:cubicBezTo>
                  <a:cubicBezTo>
                    <a:pt x="13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1"/>
                    <a:pt x="14" y="1"/>
                  </a:cubicBezTo>
                  <a:cubicBezTo>
                    <a:pt x="13" y="0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Freeform 2653"/>
            <p:cNvSpPr>
              <a:spLocks/>
            </p:cNvSpPr>
            <p:nvPr/>
          </p:nvSpPr>
          <p:spPr bwMode="auto">
            <a:xfrm>
              <a:off x="6952706" y="3217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C2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Freeform 2654"/>
            <p:cNvSpPr>
              <a:spLocks/>
            </p:cNvSpPr>
            <p:nvPr/>
          </p:nvSpPr>
          <p:spPr bwMode="auto">
            <a:xfrm>
              <a:off x="6762580" y="3417501"/>
              <a:ext cx="172577" cy="58501"/>
            </a:xfrm>
            <a:custGeom>
              <a:avLst/>
              <a:gdLst>
                <a:gd name="T0" fmla="*/ 41 w 50"/>
                <a:gd name="T1" fmla="*/ 9 h 17"/>
                <a:gd name="T2" fmla="*/ 25 w 50"/>
                <a:gd name="T3" fmla="*/ 14 h 17"/>
                <a:gd name="T4" fmla="*/ 4 w 50"/>
                <a:gd name="T5" fmla="*/ 0 h 17"/>
                <a:gd name="T6" fmla="*/ 0 w 50"/>
                <a:gd name="T7" fmla="*/ 0 h 17"/>
                <a:gd name="T8" fmla="*/ 25 w 50"/>
                <a:gd name="T9" fmla="*/ 17 h 17"/>
                <a:gd name="T10" fmla="*/ 44 w 50"/>
                <a:gd name="T11" fmla="*/ 11 h 17"/>
                <a:gd name="T12" fmla="*/ 50 w 50"/>
                <a:gd name="T13" fmla="*/ 0 h 17"/>
                <a:gd name="T14" fmla="*/ 46 w 50"/>
                <a:gd name="T15" fmla="*/ 0 h 17"/>
                <a:gd name="T16" fmla="*/ 41 w 50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7">
                  <a:moveTo>
                    <a:pt x="41" y="9"/>
                  </a:moveTo>
                  <a:cubicBezTo>
                    <a:pt x="38" y="12"/>
                    <a:pt x="32" y="14"/>
                    <a:pt x="25" y="14"/>
                  </a:cubicBezTo>
                  <a:cubicBezTo>
                    <a:pt x="7" y="14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8" y="17"/>
                    <a:pt x="25" y="17"/>
                  </a:cubicBezTo>
                  <a:cubicBezTo>
                    <a:pt x="33" y="17"/>
                    <a:pt x="40" y="15"/>
                    <a:pt x="44" y="11"/>
                  </a:cubicBezTo>
                  <a:cubicBezTo>
                    <a:pt x="48" y="6"/>
                    <a:pt x="50" y="0"/>
                    <a:pt x="5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5"/>
                    <a:pt x="41" y="9"/>
                  </a:cubicBezTo>
                  <a:close/>
                </a:path>
              </a:pathLst>
            </a:custGeom>
            <a:solidFill>
              <a:srgbClr val="4A7F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2655"/>
            <p:cNvSpPr>
              <a:spLocks/>
            </p:cNvSpPr>
            <p:nvPr/>
          </p:nvSpPr>
          <p:spPr bwMode="auto">
            <a:xfrm>
              <a:off x="6731866" y="3054798"/>
              <a:ext cx="114076" cy="127239"/>
            </a:xfrm>
            <a:custGeom>
              <a:avLst/>
              <a:gdLst>
                <a:gd name="T0" fmla="*/ 6 w 33"/>
                <a:gd name="T1" fmla="*/ 8 h 37"/>
                <a:gd name="T2" fmla="*/ 0 w 33"/>
                <a:gd name="T3" fmla="*/ 32 h 37"/>
                <a:gd name="T4" fmla="*/ 0 w 33"/>
                <a:gd name="T5" fmla="*/ 32 h 37"/>
                <a:gd name="T6" fmla="*/ 16 w 33"/>
                <a:gd name="T7" fmla="*/ 19 h 37"/>
                <a:gd name="T8" fmla="*/ 32 w 33"/>
                <a:gd name="T9" fmla="*/ 7 h 37"/>
                <a:gd name="T10" fmla="*/ 6 w 33"/>
                <a:gd name="T11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7">
                  <a:moveTo>
                    <a:pt x="6" y="8"/>
                  </a:moveTo>
                  <a:cubicBezTo>
                    <a:pt x="1" y="15"/>
                    <a:pt x="0" y="25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4" y="37"/>
                    <a:pt x="12" y="22"/>
                    <a:pt x="16" y="19"/>
                  </a:cubicBezTo>
                  <a:cubicBezTo>
                    <a:pt x="20" y="17"/>
                    <a:pt x="31" y="13"/>
                    <a:pt x="32" y="7"/>
                  </a:cubicBezTo>
                  <a:cubicBezTo>
                    <a:pt x="33" y="0"/>
                    <a:pt x="12" y="1"/>
                    <a:pt x="6" y="8"/>
                  </a:cubicBezTo>
                  <a:close/>
                </a:path>
              </a:pathLst>
            </a:custGeom>
            <a:solidFill>
              <a:srgbClr val="FEEE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7" name="Freeform 2656"/>
            <p:cNvSpPr>
              <a:spLocks/>
            </p:cNvSpPr>
            <p:nvPr/>
          </p:nvSpPr>
          <p:spPr bwMode="auto">
            <a:xfrm>
              <a:off x="6658741" y="4172158"/>
              <a:ext cx="383179" cy="922847"/>
            </a:xfrm>
            <a:custGeom>
              <a:avLst/>
              <a:gdLst>
                <a:gd name="T0" fmla="*/ 10 w 111"/>
                <a:gd name="T1" fmla="*/ 267 h 267"/>
                <a:gd name="T2" fmla="*/ 25 w 111"/>
                <a:gd name="T3" fmla="*/ 265 h 267"/>
                <a:gd name="T4" fmla="*/ 27 w 111"/>
                <a:gd name="T5" fmla="*/ 265 h 267"/>
                <a:gd name="T6" fmla="*/ 34 w 111"/>
                <a:gd name="T7" fmla="*/ 166 h 267"/>
                <a:gd name="T8" fmla="*/ 39 w 111"/>
                <a:gd name="T9" fmla="*/ 153 h 267"/>
                <a:gd name="T10" fmla="*/ 37 w 111"/>
                <a:gd name="T11" fmla="*/ 140 h 267"/>
                <a:gd name="T12" fmla="*/ 47 w 111"/>
                <a:gd name="T13" fmla="*/ 60 h 267"/>
                <a:gd name="T14" fmla="*/ 57 w 111"/>
                <a:gd name="T15" fmla="*/ 53 h 267"/>
                <a:gd name="T16" fmla="*/ 57 w 111"/>
                <a:gd name="T17" fmla="*/ 54 h 267"/>
                <a:gd name="T18" fmla="*/ 58 w 111"/>
                <a:gd name="T19" fmla="*/ 53 h 267"/>
                <a:gd name="T20" fmla="*/ 61 w 111"/>
                <a:gd name="T21" fmla="*/ 60 h 267"/>
                <a:gd name="T22" fmla="*/ 73 w 111"/>
                <a:gd name="T23" fmla="*/ 263 h 267"/>
                <a:gd name="T24" fmla="*/ 89 w 111"/>
                <a:gd name="T25" fmla="*/ 261 h 267"/>
                <a:gd name="T26" fmla="*/ 103 w 111"/>
                <a:gd name="T27" fmla="*/ 262 h 267"/>
                <a:gd name="T28" fmla="*/ 111 w 111"/>
                <a:gd name="T29" fmla="*/ 2 h 267"/>
                <a:gd name="T30" fmla="*/ 0 w 111"/>
                <a:gd name="T31" fmla="*/ 0 h 267"/>
                <a:gd name="T32" fmla="*/ 10 w 111"/>
                <a:gd name="T33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" h="267">
                  <a:moveTo>
                    <a:pt x="10" y="267"/>
                  </a:moveTo>
                  <a:cubicBezTo>
                    <a:pt x="10" y="267"/>
                    <a:pt x="19" y="265"/>
                    <a:pt x="25" y="265"/>
                  </a:cubicBezTo>
                  <a:cubicBezTo>
                    <a:pt x="26" y="265"/>
                    <a:pt x="26" y="265"/>
                    <a:pt x="27" y="265"/>
                  </a:cubicBezTo>
                  <a:cubicBezTo>
                    <a:pt x="34" y="166"/>
                    <a:pt x="34" y="166"/>
                    <a:pt x="34" y="166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7" y="140"/>
                    <a:pt x="37" y="140"/>
                    <a:pt x="37" y="14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60" y="53"/>
                    <a:pt x="61" y="60"/>
                    <a:pt x="61" y="60"/>
                  </a:cubicBezTo>
                  <a:cubicBezTo>
                    <a:pt x="73" y="263"/>
                    <a:pt x="73" y="263"/>
                    <a:pt x="73" y="263"/>
                  </a:cubicBezTo>
                  <a:cubicBezTo>
                    <a:pt x="73" y="263"/>
                    <a:pt x="82" y="261"/>
                    <a:pt x="89" y="261"/>
                  </a:cubicBezTo>
                  <a:cubicBezTo>
                    <a:pt x="95" y="261"/>
                    <a:pt x="103" y="262"/>
                    <a:pt x="103" y="26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267"/>
                  </a:lnTo>
                  <a:close/>
                </a:path>
              </a:pathLst>
            </a:custGeom>
            <a:solidFill>
              <a:srgbClr val="5F69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8" name="Freeform 2657"/>
            <p:cNvSpPr>
              <a:spLocks/>
            </p:cNvSpPr>
            <p:nvPr/>
          </p:nvSpPr>
          <p:spPr bwMode="auto">
            <a:xfrm>
              <a:off x="6628028" y="3614940"/>
              <a:ext cx="68738" cy="519193"/>
            </a:xfrm>
            <a:custGeom>
              <a:avLst/>
              <a:gdLst>
                <a:gd name="T0" fmla="*/ 16 w 20"/>
                <a:gd name="T1" fmla="*/ 6 h 150"/>
                <a:gd name="T2" fmla="*/ 16 w 20"/>
                <a:gd name="T3" fmla="*/ 1 h 150"/>
                <a:gd name="T4" fmla="*/ 15 w 20"/>
                <a:gd name="T5" fmla="*/ 5 h 150"/>
                <a:gd name="T6" fmla="*/ 14 w 20"/>
                <a:gd name="T7" fmla="*/ 9 h 150"/>
                <a:gd name="T8" fmla="*/ 6 w 20"/>
                <a:gd name="T9" fmla="*/ 51 h 150"/>
                <a:gd name="T10" fmla="*/ 0 w 20"/>
                <a:gd name="T11" fmla="*/ 148 h 150"/>
                <a:gd name="T12" fmla="*/ 4 w 20"/>
                <a:gd name="T13" fmla="*/ 150 h 150"/>
                <a:gd name="T14" fmla="*/ 16 w 20"/>
                <a:gd name="T15" fmla="*/ 10 h 150"/>
                <a:gd name="T16" fmla="*/ 20 w 20"/>
                <a:gd name="T17" fmla="*/ 0 h 150"/>
                <a:gd name="T18" fmla="*/ 16 w 20"/>
                <a:gd name="T19" fmla="*/ 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0">
                  <a:moveTo>
                    <a:pt x="16" y="6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20" y="1"/>
                    <a:pt x="20" y="0"/>
                  </a:cubicBezTo>
                  <a:cubicBezTo>
                    <a:pt x="20" y="0"/>
                    <a:pt x="16" y="6"/>
                    <a:pt x="16" y="6"/>
                  </a:cubicBezTo>
                  <a:close/>
                </a:path>
              </a:pathLst>
            </a:custGeom>
            <a:solidFill>
              <a:srgbClr val="E5AD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" name="Freeform 2658"/>
            <p:cNvSpPr>
              <a:spLocks/>
            </p:cNvSpPr>
            <p:nvPr/>
          </p:nvSpPr>
          <p:spPr bwMode="auto">
            <a:xfrm>
              <a:off x="6668978" y="3639803"/>
              <a:ext cx="7313" cy="23400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4 h 16"/>
                <a:gd name="T4" fmla="*/ 5 w 5"/>
                <a:gd name="T5" fmla="*/ 0 h 16"/>
                <a:gd name="T6" fmla="*/ 0 w 5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6">
                  <a:moveTo>
                    <a:pt x="0" y="16"/>
                  </a:moveTo>
                  <a:lnTo>
                    <a:pt x="5" y="4"/>
                  </a:lnTo>
                  <a:lnTo>
                    <a:pt x="5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E5AD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0" name="Freeform 2659"/>
            <p:cNvSpPr>
              <a:spLocks/>
            </p:cNvSpPr>
            <p:nvPr/>
          </p:nvSpPr>
          <p:spPr bwMode="auto">
            <a:xfrm>
              <a:off x="7011207" y="3642728"/>
              <a:ext cx="52651" cy="552830"/>
            </a:xfrm>
            <a:custGeom>
              <a:avLst/>
              <a:gdLst>
                <a:gd name="T0" fmla="*/ 8 w 15"/>
                <a:gd name="T1" fmla="*/ 8 h 160"/>
                <a:gd name="T2" fmla="*/ 7 w 15"/>
                <a:gd name="T3" fmla="*/ 10 h 160"/>
                <a:gd name="T4" fmla="*/ 5 w 15"/>
                <a:gd name="T5" fmla="*/ 3 h 160"/>
                <a:gd name="T6" fmla="*/ 5 w 15"/>
                <a:gd name="T7" fmla="*/ 11 h 160"/>
                <a:gd name="T8" fmla="*/ 0 w 15"/>
                <a:gd name="T9" fmla="*/ 0 h 160"/>
                <a:gd name="T10" fmla="*/ 5 w 15"/>
                <a:gd name="T11" fmla="*/ 15 h 160"/>
                <a:gd name="T12" fmla="*/ 5 w 15"/>
                <a:gd name="T13" fmla="*/ 25 h 160"/>
                <a:gd name="T14" fmla="*/ 9 w 15"/>
                <a:gd name="T15" fmla="*/ 98 h 160"/>
                <a:gd name="T16" fmla="*/ 6 w 15"/>
                <a:gd name="T17" fmla="*/ 160 h 160"/>
                <a:gd name="T18" fmla="*/ 14 w 15"/>
                <a:gd name="T19" fmla="*/ 153 h 160"/>
                <a:gd name="T20" fmla="*/ 15 w 15"/>
                <a:gd name="T21" fmla="*/ 68 h 160"/>
                <a:gd name="T22" fmla="*/ 8 w 15"/>
                <a:gd name="T23" fmla="*/ 25 h 160"/>
                <a:gd name="T24" fmla="*/ 8 w 15"/>
                <a:gd name="T2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160">
                  <a:moveTo>
                    <a:pt x="8" y="8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5" y="3"/>
                    <a:pt x="5" y="3"/>
                  </a:cubicBezTo>
                  <a:cubicBezTo>
                    <a:pt x="5" y="2"/>
                    <a:pt x="5" y="11"/>
                    <a:pt x="5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E5AD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1" name="Freeform 2660"/>
            <p:cNvSpPr>
              <a:spLocks/>
            </p:cNvSpPr>
            <p:nvPr/>
          </p:nvSpPr>
          <p:spPr bwMode="auto">
            <a:xfrm>
              <a:off x="6752342" y="4354972"/>
              <a:ext cx="103839" cy="747344"/>
            </a:xfrm>
            <a:custGeom>
              <a:avLst/>
              <a:gdLst>
                <a:gd name="T0" fmla="*/ 10 w 30"/>
                <a:gd name="T1" fmla="*/ 87 h 216"/>
                <a:gd name="T2" fmla="*/ 12 w 30"/>
                <a:gd name="T3" fmla="*/ 100 h 216"/>
                <a:gd name="T4" fmla="*/ 7 w 30"/>
                <a:gd name="T5" fmla="*/ 113 h 216"/>
                <a:gd name="T6" fmla="*/ 0 w 30"/>
                <a:gd name="T7" fmla="*/ 212 h 216"/>
                <a:gd name="T8" fmla="*/ 15 w 30"/>
                <a:gd name="T9" fmla="*/ 216 h 216"/>
                <a:gd name="T10" fmla="*/ 26 w 30"/>
                <a:gd name="T11" fmla="*/ 7 h 216"/>
                <a:gd name="T12" fmla="*/ 30 w 30"/>
                <a:gd name="T13" fmla="*/ 1 h 216"/>
                <a:gd name="T14" fmla="*/ 30 w 30"/>
                <a:gd name="T15" fmla="*/ 0 h 216"/>
                <a:gd name="T16" fmla="*/ 20 w 30"/>
                <a:gd name="T17" fmla="*/ 7 h 216"/>
                <a:gd name="T18" fmla="*/ 10 w 30"/>
                <a:gd name="T19" fmla="*/ 8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16">
                  <a:moveTo>
                    <a:pt x="10" y="87"/>
                  </a:moveTo>
                  <a:cubicBezTo>
                    <a:pt x="12" y="100"/>
                    <a:pt x="12" y="100"/>
                    <a:pt x="12" y="100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5" y="213"/>
                    <a:pt x="15" y="216"/>
                    <a:pt x="15" y="21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8" y="2"/>
                    <a:pt x="30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0" y="7"/>
                    <a:pt x="20" y="7"/>
                    <a:pt x="20" y="7"/>
                  </a:cubicBezTo>
                  <a:lnTo>
                    <a:pt x="10" y="87"/>
                  </a:lnTo>
                  <a:close/>
                </a:path>
              </a:pathLst>
            </a:custGeom>
            <a:solidFill>
              <a:srgbClr val="4952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2" name="Freeform 2661"/>
            <p:cNvSpPr>
              <a:spLocks/>
            </p:cNvSpPr>
            <p:nvPr/>
          </p:nvSpPr>
          <p:spPr bwMode="auto">
            <a:xfrm>
              <a:off x="6658741" y="4172158"/>
              <a:ext cx="383179" cy="892133"/>
            </a:xfrm>
            <a:custGeom>
              <a:avLst/>
              <a:gdLst>
                <a:gd name="T0" fmla="*/ 2 w 262"/>
                <a:gd name="T1" fmla="*/ 12 h 610"/>
                <a:gd name="T2" fmla="*/ 227 w 262"/>
                <a:gd name="T3" fmla="*/ 33 h 610"/>
                <a:gd name="T4" fmla="*/ 236 w 262"/>
                <a:gd name="T5" fmla="*/ 340 h 610"/>
                <a:gd name="T6" fmla="*/ 241 w 262"/>
                <a:gd name="T7" fmla="*/ 369 h 610"/>
                <a:gd name="T8" fmla="*/ 229 w 262"/>
                <a:gd name="T9" fmla="*/ 397 h 610"/>
                <a:gd name="T10" fmla="*/ 222 w 262"/>
                <a:gd name="T11" fmla="*/ 608 h 610"/>
                <a:gd name="T12" fmla="*/ 244 w 262"/>
                <a:gd name="T13" fmla="*/ 610 h 610"/>
                <a:gd name="T14" fmla="*/ 262 w 262"/>
                <a:gd name="T15" fmla="*/ 5 h 610"/>
                <a:gd name="T16" fmla="*/ 0 w 262"/>
                <a:gd name="T17" fmla="*/ 0 h 610"/>
                <a:gd name="T18" fmla="*/ 2 w 262"/>
                <a:gd name="T19" fmla="*/ 12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" h="610">
                  <a:moveTo>
                    <a:pt x="2" y="12"/>
                  </a:moveTo>
                  <a:lnTo>
                    <a:pt x="227" y="33"/>
                  </a:lnTo>
                  <a:lnTo>
                    <a:pt x="236" y="340"/>
                  </a:lnTo>
                  <a:lnTo>
                    <a:pt x="241" y="369"/>
                  </a:lnTo>
                  <a:lnTo>
                    <a:pt x="229" y="397"/>
                  </a:lnTo>
                  <a:lnTo>
                    <a:pt x="222" y="608"/>
                  </a:lnTo>
                  <a:lnTo>
                    <a:pt x="244" y="610"/>
                  </a:lnTo>
                  <a:lnTo>
                    <a:pt x="262" y="5"/>
                  </a:lnTo>
                  <a:lnTo>
                    <a:pt x="0" y="0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49526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3" name="Freeform 2662"/>
            <p:cNvSpPr>
              <a:spLocks/>
            </p:cNvSpPr>
            <p:nvPr/>
          </p:nvSpPr>
          <p:spPr bwMode="auto">
            <a:xfrm>
              <a:off x="6686529" y="2953883"/>
              <a:ext cx="175502" cy="245702"/>
            </a:xfrm>
            <a:custGeom>
              <a:avLst/>
              <a:gdLst>
                <a:gd name="T0" fmla="*/ 16 w 51"/>
                <a:gd name="T1" fmla="*/ 14 h 71"/>
                <a:gd name="T2" fmla="*/ 1 w 51"/>
                <a:gd name="T3" fmla="*/ 58 h 71"/>
                <a:gd name="T4" fmla="*/ 5 w 51"/>
                <a:gd name="T5" fmla="*/ 69 h 71"/>
                <a:gd name="T6" fmla="*/ 9 w 51"/>
                <a:gd name="T7" fmla="*/ 71 h 71"/>
                <a:gd name="T8" fmla="*/ 17 w 51"/>
                <a:gd name="T9" fmla="*/ 35 h 71"/>
                <a:gd name="T10" fmla="*/ 41 w 51"/>
                <a:gd name="T11" fmla="*/ 22 h 71"/>
                <a:gd name="T12" fmla="*/ 51 w 51"/>
                <a:gd name="T13" fmla="*/ 7 h 71"/>
                <a:gd name="T14" fmla="*/ 16 w 51"/>
                <a:gd name="T15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71">
                  <a:moveTo>
                    <a:pt x="16" y="14"/>
                  </a:moveTo>
                  <a:cubicBezTo>
                    <a:pt x="1" y="29"/>
                    <a:pt x="0" y="49"/>
                    <a:pt x="1" y="58"/>
                  </a:cubicBezTo>
                  <a:cubicBezTo>
                    <a:pt x="3" y="66"/>
                    <a:pt x="5" y="69"/>
                    <a:pt x="5" y="69"/>
                  </a:cubicBezTo>
                  <a:cubicBezTo>
                    <a:pt x="5" y="69"/>
                    <a:pt x="7" y="70"/>
                    <a:pt x="9" y="71"/>
                  </a:cubicBezTo>
                  <a:cubicBezTo>
                    <a:pt x="9" y="56"/>
                    <a:pt x="10" y="39"/>
                    <a:pt x="17" y="35"/>
                  </a:cubicBezTo>
                  <a:cubicBezTo>
                    <a:pt x="30" y="28"/>
                    <a:pt x="40" y="32"/>
                    <a:pt x="41" y="22"/>
                  </a:cubicBezTo>
                  <a:cubicBezTo>
                    <a:pt x="41" y="18"/>
                    <a:pt x="45" y="11"/>
                    <a:pt x="51" y="7"/>
                  </a:cubicBezTo>
                  <a:cubicBezTo>
                    <a:pt x="41" y="2"/>
                    <a:pt x="29" y="0"/>
                    <a:pt x="16" y="14"/>
                  </a:cubicBezTo>
                  <a:close/>
                </a:path>
              </a:pathLst>
            </a:custGeom>
            <a:solidFill>
              <a:srgbClr val="E9B0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4" name="Freeform 2663"/>
            <p:cNvSpPr>
              <a:spLocks/>
            </p:cNvSpPr>
            <p:nvPr/>
          </p:nvSpPr>
          <p:spPr bwMode="auto">
            <a:xfrm>
              <a:off x="6824005" y="2996297"/>
              <a:ext cx="153564" cy="86288"/>
            </a:xfrm>
            <a:custGeom>
              <a:avLst/>
              <a:gdLst>
                <a:gd name="T0" fmla="*/ 27 w 44"/>
                <a:gd name="T1" fmla="*/ 4 h 25"/>
                <a:gd name="T2" fmla="*/ 26 w 44"/>
                <a:gd name="T3" fmla="*/ 4 h 25"/>
                <a:gd name="T4" fmla="*/ 13 w 44"/>
                <a:gd name="T5" fmla="*/ 22 h 25"/>
                <a:gd name="T6" fmla="*/ 35 w 44"/>
                <a:gd name="T7" fmla="*/ 20 h 25"/>
                <a:gd name="T8" fmla="*/ 44 w 44"/>
                <a:gd name="T9" fmla="*/ 7 h 25"/>
                <a:gd name="T10" fmla="*/ 27 w 44"/>
                <a:gd name="T11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5">
                  <a:moveTo>
                    <a:pt x="27" y="4"/>
                  </a:moveTo>
                  <a:cubicBezTo>
                    <a:pt x="27" y="4"/>
                    <a:pt x="26" y="4"/>
                    <a:pt x="26" y="4"/>
                  </a:cubicBezTo>
                  <a:cubicBezTo>
                    <a:pt x="25" y="11"/>
                    <a:pt x="22" y="21"/>
                    <a:pt x="13" y="22"/>
                  </a:cubicBezTo>
                  <a:cubicBezTo>
                    <a:pt x="0" y="25"/>
                    <a:pt x="29" y="25"/>
                    <a:pt x="35" y="20"/>
                  </a:cubicBezTo>
                  <a:cubicBezTo>
                    <a:pt x="38" y="18"/>
                    <a:pt x="42" y="12"/>
                    <a:pt x="44" y="7"/>
                  </a:cubicBezTo>
                  <a:cubicBezTo>
                    <a:pt x="39" y="2"/>
                    <a:pt x="33" y="0"/>
                    <a:pt x="27" y="4"/>
                  </a:cubicBezTo>
                  <a:close/>
                </a:path>
              </a:pathLst>
            </a:custGeom>
            <a:solidFill>
              <a:srgbClr val="E9B0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5" name="Freeform 2664"/>
            <p:cNvSpPr>
              <a:spLocks/>
            </p:cNvSpPr>
            <p:nvPr/>
          </p:nvSpPr>
          <p:spPr bwMode="auto">
            <a:xfrm>
              <a:off x="6717242" y="2978747"/>
              <a:ext cx="293965" cy="286652"/>
            </a:xfrm>
            <a:custGeom>
              <a:avLst/>
              <a:gdLst>
                <a:gd name="T0" fmla="*/ 75 w 85"/>
                <a:gd name="T1" fmla="*/ 12 h 83"/>
                <a:gd name="T2" fmla="*/ 66 w 85"/>
                <a:gd name="T3" fmla="*/ 25 h 83"/>
                <a:gd name="T4" fmla="*/ 44 w 85"/>
                <a:gd name="T5" fmla="*/ 27 h 83"/>
                <a:gd name="T6" fmla="*/ 57 w 85"/>
                <a:gd name="T7" fmla="*/ 9 h 83"/>
                <a:gd name="T8" fmla="*/ 42 w 85"/>
                <a:gd name="T9" fmla="*/ 0 h 83"/>
                <a:gd name="T10" fmla="*/ 32 w 85"/>
                <a:gd name="T11" fmla="*/ 15 h 83"/>
                <a:gd name="T12" fmla="*/ 8 w 85"/>
                <a:gd name="T13" fmla="*/ 28 h 83"/>
                <a:gd name="T14" fmla="*/ 0 w 85"/>
                <a:gd name="T15" fmla="*/ 64 h 83"/>
                <a:gd name="T16" fmla="*/ 2 w 85"/>
                <a:gd name="T17" fmla="*/ 68 h 83"/>
                <a:gd name="T18" fmla="*/ 3 w 85"/>
                <a:gd name="T19" fmla="*/ 77 h 83"/>
                <a:gd name="T20" fmla="*/ 6 w 85"/>
                <a:gd name="T21" fmla="*/ 80 h 83"/>
                <a:gd name="T22" fmla="*/ 5 w 85"/>
                <a:gd name="T23" fmla="*/ 64 h 83"/>
                <a:gd name="T24" fmla="*/ 7 w 85"/>
                <a:gd name="T25" fmla="*/ 56 h 83"/>
                <a:gd name="T26" fmla="*/ 9 w 85"/>
                <a:gd name="T27" fmla="*/ 35 h 83"/>
                <a:gd name="T28" fmla="*/ 17 w 85"/>
                <a:gd name="T29" fmla="*/ 31 h 83"/>
                <a:gd name="T30" fmla="*/ 37 w 85"/>
                <a:gd name="T31" fmla="*/ 40 h 83"/>
                <a:gd name="T32" fmla="*/ 44 w 85"/>
                <a:gd name="T33" fmla="*/ 40 h 83"/>
                <a:gd name="T34" fmla="*/ 68 w 85"/>
                <a:gd name="T35" fmla="*/ 36 h 83"/>
                <a:gd name="T36" fmla="*/ 68 w 85"/>
                <a:gd name="T37" fmla="*/ 56 h 83"/>
                <a:gd name="T38" fmla="*/ 68 w 85"/>
                <a:gd name="T39" fmla="*/ 69 h 83"/>
                <a:gd name="T40" fmla="*/ 67 w 85"/>
                <a:gd name="T41" fmla="*/ 83 h 83"/>
                <a:gd name="T42" fmla="*/ 71 w 85"/>
                <a:gd name="T43" fmla="*/ 79 h 83"/>
                <a:gd name="T44" fmla="*/ 73 w 85"/>
                <a:gd name="T45" fmla="*/ 64 h 83"/>
                <a:gd name="T46" fmla="*/ 79 w 85"/>
                <a:gd name="T47" fmla="*/ 62 h 83"/>
                <a:gd name="T48" fmla="*/ 84 w 85"/>
                <a:gd name="T49" fmla="*/ 33 h 83"/>
                <a:gd name="T50" fmla="*/ 75 w 85"/>
                <a:gd name="T51" fmla="*/ 1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83">
                  <a:moveTo>
                    <a:pt x="75" y="12"/>
                  </a:moveTo>
                  <a:cubicBezTo>
                    <a:pt x="73" y="17"/>
                    <a:pt x="69" y="23"/>
                    <a:pt x="66" y="25"/>
                  </a:cubicBezTo>
                  <a:cubicBezTo>
                    <a:pt x="60" y="30"/>
                    <a:pt x="31" y="30"/>
                    <a:pt x="44" y="27"/>
                  </a:cubicBezTo>
                  <a:cubicBezTo>
                    <a:pt x="53" y="26"/>
                    <a:pt x="56" y="16"/>
                    <a:pt x="57" y="9"/>
                  </a:cubicBezTo>
                  <a:cubicBezTo>
                    <a:pt x="54" y="9"/>
                    <a:pt x="49" y="4"/>
                    <a:pt x="42" y="0"/>
                  </a:cubicBezTo>
                  <a:cubicBezTo>
                    <a:pt x="36" y="4"/>
                    <a:pt x="32" y="11"/>
                    <a:pt x="32" y="15"/>
                  </a:cubicBezTo>
                  <a:cubicBezTo>
                    <a:pt x="31" y="25"/>
                    <a:pt x="21" y="21"/>
                    <a:pt x="8" y="28"/>
                  </a:cubicBezTo>
                  <a:cubicBezTo>
                    <a:pt x="1" y="32"/>
                    <a:pt x="0" y="49"/>
                    <a:pt x="0" y="64"/>
                  </a:cubicBezTo>
                  <a:cubicBezTo>
                    <a:pt x="1" y="65"/>
                    <a:pt x="2" y="66"/>
                    <a:pt x="2" y="68"/>
                  </a:cubicBezTo>
                  <a:cubicBezTo>
                    <a:pt x="3" y="71"/>
                    <a:pt x="3" y="77"/>
                    <a:pt x="3" y="77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75"/>
                    <a:pt x="5" y="67"/>
                    <a:pt x="5" y="64"/>
                  </a:cubicBezTo>
                  <a:cubicBezTo>
                    <a:pt x="6" y="59"/>
                    <a:pt x="7" y="60"/>
                    <a:pt x="7" y="56"/>
                  </a:cubicBezTo>
                  <a:cubicBezTo>
                    <a:pt x="7" y="53"/>
                    <a:pt x="6" y="37"/>
                    <a:pt x="9" y="35"/>
                  </a:cubicBezTo>
                  <a:cubicBezTo>
                    <a:pt x="11" y="33"/>
                    <a:pt x="13" y="30"/>
                    <a:pt x="17" y="31"/>
                  </a:cubicBezTo>
                  <a:cubicBezTo>
                    <a:pt x="21" y="32"/>
                    <a:pt x="32" y="40"/>
                    <a:pt x="37" y="40"/>
                  </a:cubicBezTo>
                  <a:cubicBezTo>
                    <a:pt x="40" y="39"/>
                    <a:pt x="42" y="40"/>
                    <a:pt x="44" y="40"/>
                  </a:cubicBezTo>
                  <a:cubicBezTo>
                    <a:pt x="53" y="37"/>
                    <a:pt x="62" y="30"/>
                    <a:pt x="68" y="36"/>
                  </a:cubicBezTo>
                  <a:cubicBezTo>
                    <a:pt x="75" y="43"/>
                    <a:pt x="66" y="49"/>
                    <a:pt x="68" y="56"/>
                  </a:cubicBezTo>
                  <a:cubicBezTo>
                    <a:pt x="70" y="62"/>
                    <a:pt x="68" y="65"/>
                    <a:pt x="68" y="69"/>
                  </a:cubicBezTo>
                  <a:cubicBezTo>
                    <a:pt x="68" y="73"/>
                    <a:pt x="67" y="83"/>
                    <a:pt x="67" y="83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1" y="79"/>
                    <a:pt x="71" y="66"/>
                    <a:pt x="73" y="64"/>
                  </a:cubicBezTo>
                  <a:cubicBezTo>
                    <a:pt x="76" y="62"/>
                    <a:pt x="79" y="62"/>
                    <a:pt x="79" y="62"/>
                  </a:cubicBezTo>
                  <a:cubicBezTo>
                    <a:pt x="79" y="62"/>
                    <a:pt x="85" y="48"/>
                    <a:pt x="84" y="33"/>
                  </a:cubicBezTo>
                  <a:cubicBezTo>
                    <a:pt x="83" y="25"/>
                    <a:pt x="79" y="17"/>
                    <a:pt x="75" y="12"/>
                  </a:cubicBezTo>
                  <a:close/>
                </a:path>
              </a:pathLst>
            </a:custGeom>
            <a:solidFill>
              <a:srgbClr val="C78D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6" name="Freeform 2665"/>
            <p:cNvSpPr>
              <a:spLocks/>
            </p:cNvSpPr>
            <p:nvPr/>
          </p:nvSpPr>
          <p:spPr bwMode="auto">
            <a:xfrm>
              <a:off x="4653633" y="4151682"/>
              <a:ext cx="152102" cy="725407"/>
            </a:xfrm>
            <a:custGeom>
              <a:avLst/>
              <a:gdLst>
                <a:gd name="T0" fmla="*/ 12 w 104"/>
                <a:gd name="T1" fmla="*/ 101 h 496"/>
                <a:gd name="T2" fmla="*/ 23 w 104"/>
                <a:gd name="T3" fmla="*/ 376 h 496"/>
                <a:gd name="T4" fmla="*/ 0 w 104"/>
                <a:gd name="T5" fmla="*/ 402 h 496"/>
                <a:gd name="T6" fmla="*/ 7 w 104"/>
                <a:gd name="T7" fmla="*/ 440 h 496"/>
                <a:gd name="T8" fmla="*/ 19 w 104"/>
                <a:gd name="T9" fmla="*/ 496 h 496"/>
                <a:gd name="T10" fmla="*/ 59 w 104"/>
                <a:gd name="T11" fmla="*/ 487 h 496"/>
                <a:gd name="T12" fmla="*/ 68 w 104"/>
                <a:gd name="T13" fmla="*/ 421 h 496"/>
                <a:gd name="T14" fmla="*/ 59 w 104"/>
                <a:gd name="T15" fmla="*/ 383 h 496"/>
                <a:gd name="T16" fmla="*/ 83 w 104"/>
                <a:gd name="T17" fmla="*/ 123 h 496"/>
                <a:gd name="T18" fmla="*/ 104 w 104"/>
                <a:gd name="T19" fmla="*/ 28 h 496"/>
                <a:gd name="T20" fmla="*/ 28 w 104"/>
                <a:gd name="T21" fmla="*/ 0 h 496"/>
                <a:gd name="T22" fmla="*/ 12 w 104"/>
                <a:gd name="T23" fmla="*/ 101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" h="496">
                  <a:moveTo>
                    <a:pt x="12" y="101"/>
                  </a:moveTo>
                  <a:lnTo>
                    <a:pt x="23" y="376"/>
                  </a:lnTo>
                  <a:lnTo>
                    <a:pt x="0" y="402"/>
                  </a:lnTo>
                  <a:lnTo>
                    <a:pt x="7" y="440"/>
                  </a:lnTo>
                  <a:lnTo>
                    <a:pt x="19" y="496"/>
                  </a:lnTo>
                  <a:lnTo>
                    <a:pt x="59" y="487"/>
                  </a:lnTo>
                  <a:lnTo>
                    <a:pt x="68" y="421"/>
                  </a:lnTo>
                  <a:lnTo>
                    <a:pt x="59" y="383"/>
                  </a:lnTo>
                  <a:lnTo>
                    <a:pt x="83" y="123"/>
                  </a:lnTo>
                  <a:lnTo>
                    <a:pt x="104" y="28"/>
                  </a:lnTo>
                  <a:lnTo>
                    <a:pt x="28" y="0"/>
                  </a:lnTo>
                  <a:lnTo>
                    <a:pt x="12" y="101"/>
                  </a:lnTo>
                  <a:close/>
                </a:path>
              </a:pathLst>
            </a:custGeom>
            <a:solidFill>
              <a:srgbClr val="FBD4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7" name="Freeform 2666"/>
            <p:cNvSpPr>
              <a:spLocks/>
            </p:cNvSpPr>
            <p:nvPr/>
          </p:nvSpPr>
          <p:spPr bwMode="auto">
            <a:xfrm>
              <a:off x="5185989" y="4185321"/>
              <a:ext cx="152102" cy="726870"/>
            </a:xfrm>
            <a:custGeom>
              <a:avLst/>
              <a:gdLst>
                <a:gd name="T0" fmla="*/ 90 w 104"/>
                <a:gd name="T1" fmla="*/ 102 h 497"/>
                <a:gd name="T2" fmla="*/ 73 w 104"/>
                <a:gd name="T3" fmla="*/ 0 h 497"/>
                <a:gd name="T4" fmla="*/ 0 w 104"/>
                <a:gd name="T5" fmla="*/ 29 h 497"/>
                <a:gd name="T6" fmla="*/ 21 w 104"/>
                <a:gd name="T7" fmla="*/ 123 h 497"/>
                <a:gd name="T8" fmla="*/ 42 w 104"/>
                <a:gd name="T9" fmla="*/ 383 h 497"/>
                <a:gd name="T10" fmla="*/ 33 w 104"/>
                <a:gd name="T11" fmla="*/ 421 h 497"/>
                <a:gd name="T12" fmla="*/ 45 w 104"/>
                <a:gd name="T13" fmla="*/ 487 h 497"/>
                <a:gd name="T14" fmla="*/ 83 w 104"/>
                <a:gd name="T15" fmla="*/ 497 h 497"/>
                <a:gd name="T16" fmla="*/ 94 w 104"/>
                <a:gd name="T17" fmla="*/ 440 h 497"/>
                <a:gd name="T18" fmla="*/ 104 w 104"/>
                <a:gd name="T19" fmla="*/ 402 h 497"/>
                <a:gd name="T20" fmla="*/ 80 w 104"/>
                <a:gd name="T21" fmla="*/ 376 h 497"/>
                <a:gd name="T22" fmla="*/ 90 w 104"/>
                <a:gd name="T23" fmla="*/ 102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" h="497">
                  <a:moveTo>
                    <a:pt x="90" y="102"/>
                  </a:moveTo>
                  <a:lnTo>
                    <a:pt x="73" y="0"/>
                  </a:lnTo>
                  <a:lnTo>
                    <a:pt x="0" y="29"/>
                  </a:lnTo>
                  <a:lnTo>
                    <a:pt x="21" y="123"/>
                  </a:lnTo>
                  <a:lnTo>
                    <a:pt x="42" y="383"/>
                  </a:lnTo>
                  <a:lnTo>
                    <a:pt x="33" y="421"/>
                  </a:lnTo>
                  <a:lnTo>
                    <a:pt x="45" y="487"/>
                  </a:lnTo>
                  <a:lnTo>
                    <a:pt x="83" y="497"/>
                  </a:lnTo>
                  <a:lnTo>
                    <a:pt x="94" y="440"/>
                  </a:lnTo>
                  <a:lnTo>
                    <a:pt x="104" y="402"/>
                  </a:lnTo>
                  <a:lnTo>
                    <a:pt x="80" y="376"/>
                  </a:lnTo>
                  <a:lnTo>
                    <a:pt x="90" y="102"/>
                  </a:lnTo>
                  <a:close/>
                </a:path>
              </a:pathLst>
            </a:custGeom>
            <a:solidFill>
              <a:srgbClr val="EFBA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8" name="Freeform 2667"/>
            <p:cNvSpPr>
              <a:spLocks/>
            </p:cNvSpPr>
            <p:nvPr/>
          </p:nvSpPr>
          <p:spPr bwMode="auto">
            <a:xfrm>
              <a:off x="5044124" y="5738511"/>
              <a:ext cx="138939" cy="27788"/>
            </a:xfrm>
            <a:custGeom>
              <a:avLst/>
              <a:gdLst>
                <a:gd name="T0" fmla="*/ 1 w 40"/>
                <a:gd name="T1" fmla="*/ 2 h 8"/>
                <a:gd name="T2" fmla="*/ 0 w 40"/>
                <a:gd name="T3" fmla="*/ 6 h 8"/>
                <a:gd name="T4" fmla="*/ 21 w 40"/>
                <a:gd name="T5" fmla="*/ 8 h 8"/>
                <a:gd name="T6" fmla="*/ 40 w 40"/>
                <a:gd name="T7" fmla="*/ 5 h 8"/>
                <a:gd name="T8" fmla="*/ 40 w 40"/>
                <a:gd name="T9" fmla="*/ 0 h 8"/>
                <a:gd name="T10" fmla="*/ 21 w 40"/>
                <a:gd name="T11" fmla="*/ 4 h 8"/>
                <a:gd name="T12" fmla="*/ 1 w 40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1" y="2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11" y="8"/>
                    <a:pt x="21" y="8"/>
                  </a:cubicBezTo>
                  <a:cubicBezTo>
                    <a:pt x="30" y="8"/>
                    <a:pt x="40" y="5"/>
                    <a:pt x="40" y="5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30" y="4"/>
                    <a:pt x="21" y="4"/>
                  </a:cubicBezTo>
                  <a:cubicBezTo>
                    <a:pt x="12" y="4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" name="Freeform 2668"/>
            <p:cNvSpPr>
              <a:spLocks/>
            </p:cNvSpPr>
            <p:nvPr/>
          </p:nvSpPr>
          <p:spPr bwMode="auto">
            <a:xfrm>
              <a:off x="5044124" y="5693173"/>
              <a:ext cx="134552" cy="52651"/>
            </a:xfrm>
            <a:custGeom>
              <a:avLst/>
              <a:gdLst>
                <a:gd name="T0" fmla="*/ 32 w 39"/>
                <a:gd name="T1" fmla="*/ 1 h 15"/>
                <a:gd name="T2" fmla="*/ 5 w 39"/>
                <a:gd name="T3" fmla="*/ 0 h 15"/>
                <a:gd name="T4" fmla="*/ 1 w 39"/>
                <a:gd name="T5" fmla="*/ 12 h 15"/>
                <a:gd name="T6" fmla="*/ 0 w 39"/>
                <a:gd name="T7" fmla="*/ 15 h 15"/>
                <a:gd name="T8" fmla="*/ 21 w 39"/>
                <a:gd name="T9" fmla="*/ 6 h 15"/>
                <a:gd name="T10" fmla="*/ 39 w 39"/>
                <a:gd name="T11" fmla="*/ 13 h 15"/>
                <a:gd name="T12" fmla="*/ 32 w 39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5">
                  <a:moveTo>
                    <a:pt x="32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" y="9"/>
                    <a:pt x="1" y="1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6" y="6"/>
                    <a:pt x="21" y="6"/>
                  </a:cubicBezTo>
                  <a:cubicBezTo>
                    <a:pt x="36" y="6"/>
                    <a:pt x="39" y="13"/>
                    <a:pt x="39" y="13"/>
                  </a:cubicBezTo>
                  <a:cubicBezTo>
                    <a:pt x="39" y="13"/>
                    <a:pt x="37" y="3"/>
                    <a:pt x="32" y="1"/>
                  </a:cubicBezTo>
                  <a:close/>
                </a:path>
              </a:pathLst>
            </a:custGeom>
            <a:solidFill>
              <a:srgbClr val="4998A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0" name="Freeform 2669"/>
            <p:cNvSpPr>
              <a:spLocks/>
            </p:cNvSpPr>
            <p:nvPr/>
          </p:nvSpPr>
          <p:spPr bwMode="auto">
            <a:xfrm>
              <a:off x="5044124" y="5715110"/>
              <a:ext cx="134552" cy="38025"/>
            </a:xfrm>
            <a:custGeom>
              <a:avLst/>
              <a:gdLst>
                <a:gd name="T0" fmla="*/ 21 w 39"/>
                <a:gd name="T1" fmla="*/ 0 h 11"/>
                <a:gd name="T2" fmla="*/ 0 w 39"/>
                <a:gd name="T3" fmla="*/ 9 h 11"/>
                <a:gd name="T4" fmla="*/ 21 w 39"/>
                <a:gd name="T5" fmla="*/ 11 h 11"/>
                <a:gd name="T6" fmla="*/ 39 w 39"/>
                <a:gd name="T7" fmla="*/ 7 h 11"/>
                <a:gd name="T8" fmla="*/ 21 w 3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1">
                  <a:moveTo>
                    <a:pt x="21" y="0"/>
                  </a:moveTo>
                  <a:cubicBezTo>
                    <a:pt x="6" y="0"/>
                    <a:pt x="0" y="9"/>
                    <a:pt x="0" y="9"/>
                  </a:cubicBezTo>
                  <a:cubicBezTo>
                    <a:pt x="0" y="9"/>
                    <a:pt x="12" y="11"/>
                    <a:pt x="21" y="11"/>
                  </a:cubicBezTo>
                  <a:cubicBezTo>
                    <a:pt x="30" y="11"/>
                    <a:pt x="39" y="7"/>
                    <a:pt x="39" y="7"/>
                  </a:cubicBezTo>
                  <a:cubicBezTo>
                    <a:pt x="39" y="7"/>
                    <a:pt x="36" y="0"/>
                    <a:pt x="21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" name="Freeform 2670"/>
            <p:cNvSpPr>
              <a:spLocks/>
            </p:cNvSpPr>
            <p:nvPr/>
          </p:nvSpPr>
          <p:spPr bwMode="auto">
            <a:xfrm>
              <a:off x="4798422" y="5756061"/>
              <a:ext cx="149176" cy="24863"/>
            </a:xfrm>
            <a:custGeom>
              <a:avLst/>
              <a:gdLst>
                <a:gd name="T0" fmla="*/ 0 w 43"/>
                <a:gd name="T1" fmla="*/ 0 h 7"/>
                <a:gd name="T2" fmla="*/ 0 w 43"/>
                <a:gd name="T3" fmla="*/ 5 h 7"/>
                <a:gd name="T4" fmla="*/ 18 w 43"/>
                <a:gd name="T5" fmla="*/ 7 h 7"/>
                <a:gd name="T6" fmla="*/ 43 w 43"/>
                <a:gd name="T7" fmla="*/ 5 h 7"/>
                <a:gd name="T8" fmla="*/ 43 w 43"/>
                <a:gd name="T9" fmla="*/ 2 h 7"/>
                <a:gd name="T10" fmla="*/ 18 w 43"/>
                <a:gd name="T11" fmla="*/ 3 h 7"/>
                <a:gd name="T12" fmla="*/ 0 w 43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7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9" y="7"/>
                    <a:pt x="18" y="7"/>
                  </a:cubicBezTo>
                  <a:cubicBezTo>
                    <a:pt x="27" y="7"/>
                    <a:pt x="43" y="5"/>
                    <a:pt x="43" y="5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27" y="3"/>
                    <a:pt x="18" y="3"/>
                  </a:cubicBezTo>
                  <a:cubicBezTo>
                    <a:pt x="9" y="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2" name="Freeform 2671"/>
            <p:cNvSpPr>
              <a:spLocks/>
            </p:cNvSpPr>
            <p:nvPr/>
          </p:nvSpPr>
          <p:spPr bwMode="auto">
            <a:xfrm>
              <a:off x="4795497" y="5710723"/>
              <a:ext cx="152102" cy="52651"/>
            </a:xfrm>
            <a:custGeom>
              <a:avLst/>
              <a:gdLst>
                <a:gd name="T0" fmla="*/ 35 w 44"/>
                <a:gd name="T1" fmla="*/ 0 h 15"/>
                <a:gd name="T2" fmla="*/ 7 w 44"/>
                <a:gd name="T3" fmla="*/ 1 h 15"/>
                <a:gd name="T4" fmla="*/ 0 w 44"/>
                <a:gd name="T5" fmla="*/ 13 h 15"/>
                <a:gd name="T6" fmla="*/ 19 w 44"/>
                <a:gd name="T7" fmla="*/ 6 h 15"/>
                <a:gd name="T8" fmla="*/ 44 w 44"/>
                <a:gd name="T9" fmla="*/ 15 h 15"/>
                <a:gd name="T10" fmla="*/ 43 w 44"/>
                <a:gd name="T11" fmla="*/ 12 h 15"/>
                <a:gd name="T12" fmla="*/ 35 w 44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5">
                  <a:moveTo>
                    <a:pt x="35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3" y="3"/>
                    <a:pt x="0" y="13"/>
                    <a:pt x="0" y="13"/>
                  </a:cubicBezTo>
                  <a:cubicBezTo>
                    <a:pt x="0" y="13"/>
                    <a:pt x="4" y="5"/>
                    <a:pt x="19" y="6"/>
                  </a:cubicBezTo>
                  <a:cubicBezTo>
                    <a:pt x="33" y="6"/>
                    <a:pt x="44" y="15"/>
                    <a:pt x="44" y="15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9"/>
                    <a:pt x="35" y="0"/>
                    <a:pt x="35" y="0"/>
                  </a:cubicBezTo>
                  <a:close/>
                </a:path>
              </a:pathLst>
            </a:custGeom>
            <a:solidFill>
              <a:srgbClr val="4998A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3" name="Freeform 2672"/>
            <p:cNvSpPr>
              <a:spLocks/>
            </p:cNvSpPr>
            <p:nvPr/>
          </p:nvSpPr>
          <p:spPr bwMode="auto">
            <a:xfrm>
              <a:off x="4795497" y="5728273"/>
              <a:ext cx="152102" cy="38025"/>
            </a:xfrm>
            <a:custGeom>
              <a:avLst/>
              <a:gdLst>
                <a:gd name="T0" fmla="*/ 0 w 44"/>
                <a:gd name="T1" fmla="*/ 8 h 11"/>
                <a:gd name="T2" fmla="*/ 19 w 44"/>
                <a:gd name="T3" fmla="*/ 11 h 11"/>
                <a:gd name="T4" fmla="*/ 44 w 44"/>
                <a:gd name="T5" fmla="*/ 10 h 11"/>
                <a:gd name="T6" fmla="*/ 19 w 44"/>
                <a:gd name="T7" fmla="*/ 1 h 11"/>
                <a:gd name="T8" fmla="*/ 0 w 44"/>
                <a:gd name="T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1">
                  <a:moveTo>
                    <a:pt x="0" y="8"/>
                  </a:moveTo>
                  <a:cubicBezTo>
                    <a:pt x="0" y="8"/>
                    <a:pt x="10" y="11"/>
                    <a:pt x="19" y="11"/>
                  </a:cubicBezTo>
                  <a:cubicBezTo>
                    <a:pt x="28" y="11"/>
                    <a:pt x="44" y="10"/>
                    <a:pt x="44" y="10"/>
                  </a:cubicBezTo>
                  <a:cubicBezTo>
                    <a:pt x="44" y="10"/>
                    <a:pt x="33" y="1"/>
                    <a:pt x="19" y="1"/>
                  </a:cubicBezTo>
                  <a:cubicBezTo>
                    <a:pt x="4" y="0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4" name="Freeform 2673"/>
            <p:cNvSpPr>
              <a:spLocks/>
            </p:cNvSpPr>
            <p:nvPr/>
          </p:nvSpPr>
          <p:spPr bwMode="auto">
            <a:xfrm>
              <a:off x="5064600" y="388111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D0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5" name="Freeform 2674"/>
            <p:cNvSpPr>
              <a:spLocks/>
            </p:cNvSpPr>
            <p:nvPr/>
          </p:nvSpPr>
          <p:spPr bwMode="auto">
            <a:xfrm>
              <a:off x="4905185" y="388111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3D0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6" name="Freeform 2675"/>
            <p:cNvSpPr>
              <a:spLocks/>
            </p:cNvSpPr>
            <p:nvPr/>
          </p:nvSpPr>
          <p:spPr bwMode="auto">
            <a:xfrm>
              <a:off x="4656558" y="3881117"/>
              <a:ext cx="678606" cy="848258"/>
            </a:xfrm>
            <a:custGeom>
              <a:avLst/>
              <a:gdLst>
                <a:gd name="T0" fmla="*/ 171 w 196"/>
                <a:gd name="T1" fmla="*/ 20 h 245"/>
                <a:gd name="T2" fmla="*/ 118 w 196"/>
                <a:gd name="T3" fmla="*/ 0 h 245"/>
                <a:gd name="T4" fmla="*/ 72 w 196"/>
                <a:gd name="T5" fmla="*/ 0 h 245"/>
                <a:gd name="T6" fmla="*/ 16 w 196"/>
                <a:gd name="T7" fmla="*/ 22 h 245"/>
                <a:gd name="T8" fmla="*/ 0 w 196"/>
                <a:gd name="T9" fmla="*/ 101 h 245"/>
                <a:gd name="T10" fmla="*/ 40 w 196"/>
                <a:gd name="T11" fmla="*/ 116 h 245"/>
                <a:gd name="T12" fmla="*/ 28 w 196"/>
                <a:gd name="T13" fmla="*/ 239 h 245"/>
                <a:gd name="T14" fmla="*/ 161 w 196"/>
                <a:gd name="T15" fmla="*/ 245 h 245"/>
                <a:gd name="T16" fmla="*/ 156 w 196"/>
                <a:gd name="T17" fmla="*/ 116 h 245"/>
                <a:gd name="T18" fmla="*/ 196 w 196"/>
                <a:gd name="T19" fmla="*/ 103 h 245"/>
                <a:gd name="T20" fmla="*/ 171 w 196"/>
                <a:gd name="T21" fmla="*/ 2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45">
                  <a:moveTo>
                    <a:pt x="171" y="20"/>
                  </a:moveTo>
                  <a:cubicBezTo>
                    <a:pt x="169" y="18"/>
                    <a:pt x="122" y="0"/>
                    <a:pt x="11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7" y="0"/>
                    <a:pt x="18" y="20"/>
                    <a:pt x="16" y="22"/>
                  </a:cubicBezTo>
                  <a:cubicBezTo>
                    <a:pt x="14" y="25"/>
                    <a:pt x="0" y="101"/>
                    <a:pt x="0" y="101"/>
                  </a:cubicBezTo>
                  <a:cubicBezTo>
                    <a:pt x="40" y="116"/>
                    <a:pt x="40" y="116"/>
                    <a:pt x="40" y="116"/>
                  </a:cubicBezTo>
                  <a:cubicBezTo>
                    <a:pt x="28" y="239"/>
                    <a:pt x="28" y="239"/>
                    <a:pt x="28" y="239"/>
                  </a:cubicBezTo>
                  <a:cubicBezTo>
                    <a:pt x="161" y="245"/>
                    <a:pt x="161" y="245"/>
                    <a:pt x="161" y="245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96" y="103"/>
                    <a:pt x="196" y="103"/>
                    <a:pt x="196" y="103"/>
                  </a:cubicBezTo>
                  <a:cubicBezTo>
                    <a:pt x="196" y="103"/>
                    <a:pt x="174" y="23"/>
                    <a:pt x="171" y="20"/>
                  </a:cubicBezTo>
                  <a:close/>
                </a:path>
              </a:pathLst>
            </a:custGeom>
            <a:solidFill>
              <a:srgbClr val="93D0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7" name="Freeform 2676"/>
            <p:cNvSpPr>
              <a:spLocks/>
            </p:cNvSpPr>
            <p:nvPr/>
          </p:nvSpPr>
          <p:spPr bwMode="auto">
            <a:xfrm>
              <a:off x="4905185" y="3784592"/>
              <a:ext cx="166727" cy="159414"/>
            </a:xfrm>
            <a:custGeom>
              <a:avLst/>
              <a:gdLst>
                <a:gd name="T0" fmla="*/ 43 w 48"/>
                <a:gd name="T1" fmla="*/ 0 h 46"/>
                <a:gd name="T2" fmla="*/ 1 w 48"/>
                <a:gd name="T3" fmla="*/ 2 h 46"/>
                <a:gd name="T4" fmla="*/ 0 w 48"/>
                <a:gd name="T5" fmla="*/ 28 h 46"/>
                <a:gd name="T6" fmla="*/ 24 w 48"/>
                <a:gd name="T7" fmla="*/ 46 h 46"/>
                <a:gd name="T8" fmla="*/ 46 w 48"/>
                <a:gd name="T9" fmla="*/ 28 h 46"/>
                <a:gd name="T10" fmla="*/ 43 w 48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6">
                  <a:moveTo>
                    <a:pt x="43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46"/>
                    <a:pt x="24" y="46"/>
                  </a:cubicBezTo>
                  <a:cubicBezTo>
                    <a:pt x="48" y="46"/>
                    <a:pt x="46" y="28"/>
                    <a:pt x="46" y="28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BB98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8" name="Freeform 2677"/>
            <p:cNvSpPr>
              <a:spLocks/>
            </p:cNvSpPr>
            <p:nvPr/>
          </p:nvSpPr>
          <p:spPr bwMode="auto">
            <a:xfrm>
              <a:off x="4839373" y="3518414"/>
              <a:ext cx="131626" cy="345153"/>
            </a:xfrm>
            <a:custGeom>
              <a:avLst/>
              <a:gdLst>
                <a:gd name="T0" fmla="*/ 23 w 38"/>
                <a:gd name="T1" fmla="*/ 81 h 100"/>
                <a:gd name="T2" fmla="*/ 15 w 38"/>
                <a:gd name="T3" fmla="*/ 59 h 100"/>
                <a:gd name="T4" fmla="*/ 9 w 38"/>
                <a:gd name="T5" fmla="*/ 42 h 100"/>
                <a:gd name="T6" fmla="*/ 13 w 38"/>
                <a:gd name="T7" fmla="*/ 34 h 100"/>
                <a:gd name="T8" fmla="*/ 10 w 38"/>
                <a:gd name="T9" fmla="*/ 0 h 100"/>
                <a:gd name="T10" fmla="*/ 9 w 38"/>
                <a:gd name="T11" fmla="*/ 0 h 100"/>
                <a:gd name="T12" fmla="*/ 0 w 38"/>
                <a:gd name="T13" fmla="*/ 32 h 100"/>
                <a:gd name="T14" fmla="*/ 4 w 38"/>
                <a:gd name="T15" fmla="*/ 62 h 100"/>
                <a:gd name="T16" fmla="*/ 8 w 38"/>
                <a:gd name="T17" fmla="*/ 74 h 100"/>
                <a:gd name="T18" fmla="*/ 38 w 38"/>
                <a:gd name="T19" fmla="*/ 100 h 100"/>
                <a:gd name="T20" fmla="*/ 23 w 38"/>
                <a:gd name="T21" fmla="*/ 8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100">
                  <a:moveTo>
                    <a:pt x="23" y="81"/>
                  </a:moveTo>
                  <a:cubicBezTo>
                    <a:pt x="18" y="71"/>
                    <a:pt x="21" y="66"/>
                    <a:pt x="15" y="59"/>
                  </a:cubicBezTo>
                  <a:cubicBezTo>
                    <a:pt x="9" y="51"/>
                    <a:pt x="11" y="45"/>
                    <a:pt x="9" y="42"/>
                  </a:cubicBezTo>
                  <a:cubicBezTo>
                    <a:pt x="7" y="38"/>
                    <a:pt x="11" y="37"/>
                    <a:pt x="13" y="34"/>
                  </a:cubicBezTo>
                  <a:cubicBezTo>
                    <a:pt x="14" y="31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7"/>
                    <a:pt x="0" y="21"/>
                    <a:pt x="0" y="32"/>
                  </a:cubicBezTo>
                  <a:cubicBezTo>
                    <a:pt x="0" y="40"/>
                    <a:pt x="1" y="51"/>
                    <a:pt x="4" y="62"/>
                  </a:cubicBezTo>
                  <a:cubicBezTo>
                    <a:pt x="5" y="65"/>
                    <a:pt x="5" y="69"/>
                    <a:pt x="8" y="74"/>
                  </a:cubicBezTo>
                  <a:cubicBezTo>
                    <a:pt x="14" y="87"/>
                    <a:pt x="27" y="98"/>
                    <a:pt x="38" y="100"/>
                  </a:cubicBezTo>
                  <a:cubicBezTo>
                    <a:pt x="32" y="97"/>
                    <a:pt x="27" y="91"/>
                    <a:pt x="23" y="81"/>
                  </a:cubicBezTo>
                </a:path>
              </a:pathLst>
            </a:custGeom>
            <a:solidFill>
              <a:srgbClr val="FBD4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9" name="Freeform 2678"/>
            <p:cNvSpPr>
              <a:spLocks/>
            </p:cNvSpPr>
            <p:nvPr/>
          </p:nvSpPr>
          <p:spPr bwMode="auto">
            <a:xfrm>
              <a:off x="4853997" y="3470152"/>
              <a:ext cx="273491" cy="397804"/>
            </a:xfrm>
            <a:custGeom>
              <a:avLst/>
              <a:gdLst>
                <a:gd name="T0" fmla="*/ 36 w 79"/>
                <a:gd name="T1" fmla="*/ 0 h 115"/>
                <a:gd name="T2" fmla="*/ 5 w 79"/>
                <a:gd name="T3" fmla="*/ 14 h 115"/>
                <a:gd name="T4" fmla="*/ 6 w 79"/>
                <a:gd name="T5" fmla="*/ 14 h 115"/>
                <a:gd name="T6" fmla="*/ 6 w 79"/>
                <a:gd name="T7" fmla="*/ 48 h 115"/>
                <a:gd name="T8" fmla="*/ 5 w 79"/>
                <a:gd name="T9" fmla="*/ 59 h 115"/>
                <a:gd name="T10" fmla="*/ 10 w 79"/>
                <a:gd name="T11" fmla="*/ 84 h 115"/>
                <a:gd name="T12" fmla="*/ 18 w 79"/>
                <a:gd name="T13" fmla="*/ 102 h 115"/>
                <a:gd name="T14" fmla="*/ 34 w 79"/>
                <a:gd name="T15" fmla="*/ 114 h 115"/>
                <a:gd name="T16" fmla="*/ 38 w 79"/>
                <a:gd name="T17" fmla="*/ 115 h 115"/>
                <a:gd name="T18" fmla="*/ 71 w 79"/>
                <a:gd name="T19" fmla="*/ 87 h 115"/>
                <a:gd name="T20" fmla="*/ 79 w 79"/>
                <a:gd name="T21" fmla="*/ 46 h 115"/>
                <a:gd name="T22" fmla="*/ 36 w 79"/>
                <a:gd name="T2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115">
                  <a:moveTo>
                    <a:pt x="36" y="0"/>
                  </a:moveTo>
                  <a:cubicBezTo>
                    <a:pt x="24" y="0"/>
                    <a:pt x="12" y="5"/>
                    <a:pt x="5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7" y="45"/>
                    <a:pt x="6" y="48"/>
                  </a:cubicBezTo>
                  <a:cubicBezTo>
                    <a:pt x="4" y="51"/>
                    <a:pt x="4" y="55"/>
                    <a:pt x="5" y="59"/>
                  </a:cubicBezTo>
                  <a:cubicBezTo>
                    <a:pt x="7" y="63"/>
                    <a:pt x="0" y="70"/>
                    <a:pt x="10" y="84"/>
                  </a:cubicBezTo>
                  <a:cubicBezTo>
                    <a:pt x="16" y="92"/>
                    <a:pt x="14" y="92"/>
                    <a:pt x="18" y="102"/>
                  </a:cubicBezTo>
                  <a:cubicBezTo>
                    <a:pt x="22" y="112"/>
                    <a:pt x="28" y="112"/>
                    <a:pt x="34" y="114"/>
                  </a:cubicBezTo>
                  <a:cubicBezTo>
                    <a:pt x="35" y="114"/>
                    <a:pt x="37" y="115"/>
                    <a:pt x="38" y="115"/>
                  </a:cubicBezTo>
                  <a:cubicBezTo>
                    <a:pt x="49" y="115"/>
                    <a:pt x="66" y="103"/>
                    <a:pt x="71" y="87"/>
                  </a:cubicBezTo>
                  <a:cubicBezTo>
                    <a:pt x="76" y="71"/>
                    <a:pt x="79" y="57"/>
                    <a:pt x="79" y="46"/>
                  </a:cubicBezTo>
                  <a:cubicBezTo>
                    <a:pt x="79" y="31"/>
                    <a:pt x="70" y="0"/>
                    <a:pt x="36" y="0"/>
                  </a:cubicBezTo>
                </a:path>
              </a:pathLst>
            </a:custGeom>
            <a:solidFill>
              <a:srgbClr val="FBD4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0" name="Freeform 2679"/>
            <p:cNvSpPr>
              <a:spLocks/>
            </p:cNvSpPr>
            <p:nvPr/>
          </p:nvSpPr>
          <p:spPr bwMode="auto">
            <a:xfrm>
              <a:off x="5109938" y="3639803"/>
              <a:ext cx="48263" cy="81901"/>
            </a:xfrm>
            <a:custGeom>
              <a:avLst/>
              <a:gdLst>
                <a:gd name="T0" fmla="*/ 8 w 14"/>
                <a:gd name="T1" fmla="*/ 0 h 24"/>
                <a:gd name="T2" fmla="*/ 0 w 14"/>
                <a:gd name="T3" fmla="*/ 9 h 24"/>
                <a:gd name="T4" fmla="*/ 3 w 14"/>
                <a:gd name="T5" fmla="*/ 23 h 24"/>
                <a:gd name="T6" fmla="*/ 10 w 14"/>
                <a:gd name="T7" fmla="*/ 12 h 24"/>
                <a:gd name="T8" fmla="*/ 8 w 1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">
                  <a:moveTo>
                    <a:pt x="8" y="0"/>
                  </a:moveTo>
                  <a:cubicBezTo>
                    <a:pt x="2" y="0"/>
                    <a:pt x="0" y="6"/>
                    <a:pt x="0" y="9"/>
                  </a:cubicBezTo>
                  <a:cubicBezTo>
                    <a:pt x="0" y="13"/>
                    <a:pt x="0" y="23"/>
                    <a:pt x="3" y="23"/>
                  </a:cubicBezTo>
                  <a:cubicBezTo>
                    <a:pt x="5" y="24"/>
                    <a:pt x="9" y="18"/>
                    <a:pt x="10" y="12"/>
                  </a:cubicBezTo>
                  <a:cubicBezTo>
                    <a:pt x="11" y="7"/>
                    <a:pt x="14" y="0"/>
                    <a:pt x="8" y="0"/>
                  </a:cubicBezTo>
                  <a:close/>
                </a:path>
              </a:pathLst>
            </a:custGeom>
            <a:solidFill>
              <a:srgbClr val="EFBA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1" name="Freeform 2680"/>
            <p:cNvSpPr>
              <a:spLocks/>
            </p:cNvSpPr>
            <p:nvPr/>
          </p:nvSpPr>
          <p:spPr bwMode="auto">
            <a:xfrm>
              <a:off x="4975386" y="3614940"/>
              <a:ext cx="152102" cy="253015"/>
            </a:xfrm>
            <a:custGeom>
              <a:avLst/>
              <a:gdLst>
                <a:gd name="T0" fmla="*/ 44 w 44"/>
                <a:gd name="T1" fmla="*/ 0 h 73"/>
                <a:gd name="T2" fmla="*/ 30 w 44"/>
                <a:gd name="T3" fmla="*/ 0 h 73"/>
                <a:gd name="T4" fmla="*/ 30 w 44"/>
                <a:gd name="T5" fmla="*/ 1 h 73"/>
                <a:gd name="T6" fmla="*/ 35 w 44"/>
                <a:gd name="T7" fmla="*/ 15 h 73"/>
                <a:gd name="T8" fmla="*/ 28 w 44"/>
                <a:gd name="T9" fmla="*/ 35 h 73"/>
                <a:gd name="T10" fmla="*/ 23 w 44"/>
                <a:gd name="T11" fmla="*/ 49 h 73"/>
                <a:gd name="T12" fmla="*/ 7 w 44"/>
                <a:gd name="T13" fmla="*/ 70 h 73"/>
                <a:gd name="T14" fmla="*/ 4 w 44"/>
                <a:gd name="T15" fmla="*/ 71 h 73"/>
                <a:gd name="T16" fmla="*/ 0 w 44"/>
                <a:gd name="T17" fmla="*/ 72 h 73"/>
                <a:gd name="T18" fmla="*/ 3 w 44"/>
                <a:gd name="T19" fmla="*/ 73 h 73"/>
                <a:gd name="T20" fmla="*/ 36 w 44"/>
                <a:gd name="T21" fmla="*/ 46 h 73"/>
                <a:gd name="T22" fmla="*/ 41 w 44"/>
                <a:gd name="T23" fmla="*/ 30 h 73"/>
                <a:gd name="T24" fmla="*/ 41 w 44"/>
                <a:gd name="T25" fmla="*/ 22 h 73"/>
                <a:gd name="T26" fmla="*/ 44 w 44"/>
                <a:gd name="T27" fmla="*/ 9 h 73"/>
                <a:gd name="T28" fmla="*/ 44 w 44"/>
                <a:gd name="T29" fmla="*/ 8 h 73"/>
                <a:gd name="T30" fmla="*/ 44 w 44"/>
                <a:gd name="T31" fmla="*/ 4 h 73"/>
                <a:gd name="T32" fmla="*/ 44 w 44"/>
                <a:gd name="T3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cubicBezTo>
                    <a:pt x="42" y="0"/>
                    <a:pt x="30" y="0"/>
                    <a:pt x="30" y="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5"/>
                    <a:pt x="36" y="10"/>
                    <a:pt x="35" y="15"/>
                  </a:cubicBezTo>
                  <a:cubicBezTo>
                    <a:pt x="33" y="20"/>
                    <a:pt x="33" y="31"/>
                    <a:pt x="28" y="35"/>
                  </a:cubicBezTo>
                  <a:cubicBezTo>
                    <a:pt x="22" y="39"/>
                    <a:pt x="25" y="41"/>
                    <a:pt x="23" y="49"/>
                  </a:cubicBezTo>
                  <a:cubicBezTo>
                    <a:pt x="21" y="57"/>
                    <a:pt x="11" y="68"/>
                    <a:pt x="7" y="70"/>
                  </a:cubicBezTo>
                  <a:cubicBezTo>
                    <a:pt x="6" y="70"/>
                    <a:pt x="5" y="70"/>
                    <a:pt x="4" y="71"/>
                  </a:cubicBezTo>
                  <a:cubicBezTo>
                    <a:pt x="3" y="71"/>
                    <a:pt x="2" y="72"/>
                    <a:pt x="0" y="72"/>
                  </a:cubicBezTo>
                  <a:cubicBezTo>
                    <a:pt x="1" y="73"/>
                    <a:pt x="2" y="73"/>
                    <a:pt x="3" y="73"/>
                  </a:cubicBezTo>
                  <a:cubicBezTo>
                    <a:pt x="15" y="73"/>
                    <a:pt x="32" y="61"/>
                    <a:pt x="36" y="46"/>
                  </a:cubicBezTo>
                  <a:cubicBezTo>
                    <a:pt x="38" y="40"/>
                    <a:pt x="40" y="35"/>
                    <a:pt x="41" y="30"/>
                  </a:cubicBezTo>
                  <a:cubicBezTo>
                    <a:pt x="41" y="27"/>
                    <a:pt x="41" y="25"/>
                    <a:pt x="41" y="22"/>
                  </a:cubicBezTo>
                  <a:cubicBezTo>
                    <a:pt x="41" y="19"/>
                    <a:pt x="41" y="11"/>
                    <a:pt x="44" y="9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6"/>
                    <a:pt x="44" y="6"/>
                    <a:pt x="44" y="4"/>
                  </a:cubicBezTo>
                  <a:cubicBezTo>
                    <a:pt x="44" y="3"/>
                    <a:pt x="44" y="2"/>
                    <a:pt x="44" y="0"/>
                  </a:cubicBezTo>
                </a:path>
              </a:pathLst>
            </a:custGeom>
            <a:solidFill>
              <a:srgbClr val="BB98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2" name="Freeform 2681"/>
            <p:cNvSpPr>
              <a:spLocks/>
            </p:cNvSpPr>
            <p:nvPr/>
          </p:nvSpPr>
          <p:spPr bwMode="auto">
            <a:xfrm>
              <a:off x="4975386" y="3590078"/>
              <a:ext cx="152102" cy="273491"/>
            </a:xfrm>
            <a:custGeom>
              <a:avLst/>
              <a:gdLst>
                <a:gd name="T0" fmla="*/ 5 w 44"/>
                <a:gd name="T1" fmla="*/ 7 h 79"/>
                <a:gd name="T2" fmla="*/ 4 w 44"/>
                <a:gd name="T3" fmla="*/ 18 h 79"/>
                <a:gd name="T4" fmla="*/ 9 w 44"/>
                <a:gd name="T5" fmla="*/ 42 h 79"/>
                <a:gd name="T6" fmla="*/ 1 w 44"/>
                <a:gd name="T7" fmla="*/ 45 h 79"/>
                <a:gd name="T8" fmla="*/ 1 w 44"/>
                <a:gd name="T9" fmla="*/ 59 h 79"/>
                <a:gd name="T10" fmla="*/ 8 w 44"/>
                <a:gd name="T11" fmla="*/ 68 h 79"/>
                <a:gd name="T12" fmla="*/ 0 w 44"/>
                <a:gd name="T13" fmla="*/ 79 h 79"/>
                <a:gd name="T14" fmla="*/ 7 w 44"/>
                <a:gd name="T15" fmla="*/ 79 h 79"/>
                <a:gd name="T16" fmla="*/ 22 w 44"/>
                <a:gd name="T17" fmla="*/ 67 h 79"/>
                <a:gd name="T18" fmla="*/ 34 w 44"/>
                <a:gd name="T19" fmla="*/ 46 h 79"/>
                <a:gd name="T20" fmla="*/ 38 w 44"/>
                <a:gd name="T21" fmla="*/ 24 h 79"/>
                <a:gd name="T22" fmla="*/ 40 w 44"/>
                <a:gd name="T23" fmla="*/ 8 h 79"/>
                <a:gd name="T24" fmla="*/ 44 w 44"/>
                <a:gd name="T25" fmla="*/ 7 h 79"/>
                <a:gd name="T26" fmla="*/ 43 w 44"/>
                <a:gd name="T27" fmla="*/ 2 h 79"/>
                <a:gd name="T28" fmla="*/ 5 w 44"/>
                <a:gd name="T29" fmla="*/ 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79">
                  <a:moveTo>
                    <a:pt x="5" y="7"/>
                  </a:moveTo>
                  <a:cubicBezTo>
                    <a:pt x="2" y="12"/>
                    <a:pt x="5" y="12"/>
                    <a:pt x="4" y="18"/>
                  </a:cubicBezTo>
                  <a:cubicBezTo>
                    <a:pt x="2" y="27"/>
                    <a:pt x="8" y="31"/>
                    <a:pt x="9" y="42"/>
                  </a:cubicBezTo>
                  <a:cubicBezTo>
                    <a:pt x="9" y="44"/>
                    <a:pt x="1" y="45"/>
                    <a:pt x="1" y="45"/>
                  </a:cubicBezTo>
                  <a:cubicBezTo>
                    <a:pt x="1" y="45"/>
                    <a:pt x="0" y="55"/>
                    <a:pt x="1" y="59"/>
                  </a:cubicBezTo>
                  <a:cubicBezTo>
                    <a:pt x="2" y="63"/>
                    <a:pt x="8" y="65"/>
                    <a:pt x="8" y="68"/>
                  </a:cubicBezTo>
                  <a:cubicBezTo>
                    <a:pt x="8" y="71"/>
                    <a:pt x="4" y="77"/>
                    <a:pt x="0" y="79"/>
                  </a:cubicBezTo>
                  <a:cubicBezTo>
                    <a:pt x="2" y="79"/>
                    <a:pt x="6" y="79"/>
                    <a:pt x="7" y="79"/>
                  </a:cubicBezTo>
                  <a:cubicBezTo>
                    <a:pt x="11" y="77"/>
                    <a:pt x="20" y="75"/>
                    <a:pt x="22" y="67"/>
                  </a:cubicBezTo>
                  <a:cubicBezTo>
                    <a:pt x="24" y="59"/>
                    <a:pt x="28" y="50"/>
                    <a:pt x="34" y="46"/>
                  </a:cubicBezTo>
                  <a:cubicBezTo>
                    <a:pt x="39" y="41"/>
                    <a:pt x="40" y="29"/>
                    <a:pt x="38" y="24"/>
                  </a:cubicBezTo>
                  <a:cubicBezTo>
                    <a:pt x="37" y="19"/>
                    <a:pt x="40" y="8"/>
                    <a:pt x="40" y="8"/>
                  </a:cubicBezTo>
                  <a:cubicBezTo>
                    <a:pt x="40" y="8"/>
                    <a:pt x="42" y="7"/>
                    <a:pt x="44" y="7"/>
                  </a:cubicBezTo>
                  <a:cubicBezTo>
                    <a:pt x="44" y="7"/>
                    <a:pt x="44" y="5"/>
                    <a:pt x="43" y="2"/>
                  </a:cubicBezTo>
                  <a:cubicBezTo>
                    <a:pt x="43" y="2"/>
                    <a:pt x="9" y="0"/>
                    <a:pt x="5" y="7"/>
                  </a:cubicBezTo>
                </a:path>
              </a:pathLst>
            </a:custGeom>
            <a:solidFill>
              <a:srgbClr val="EFBA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3" name="Freeform 2682"/>
            <p:cNvSpPr>
              <a:spLocks/>
            </p:cNvSpPr>
            <p:nvPr/>
          </p:nvSpPr>
          <p:spPr bwMode="auto">
            <a:xfrm>
              <a:off x="5117251" y="3650040"/>
              <a:ext cx="33638" cy="61425"/>
            </a:xfrm>
            <a:custGeom>
              <a:avLst/>
              <a:gdLst>
                <a:gd name="T0" fmla="*/ 8 w 10"/>
                <a:gd name="T1" fmla="*/ 1 h 18"/>
                <a:gd name="T2" fmla="*/ 1 w 10"/>
                <a:gd name="T3" fmla="*/ 5 h 18"/>
                <a:gd name="T4" fmla="*/ 2 w 10"/>
                <a:gd name="T5" fmla="*/ 10 h 18"/>
                <a:gd name="T6" fmla="*/ 1 w 10"/>
                <a:gd name="T7" fmla="*/ 16 h 18"/>
                <a:gd name="T8" fmla="*/ 6 w 10"/>
                <a:gd name="T9" fmla="*/ 10 h 18"/>
                <a:gd name="T10" fmla="*/ 8 w 10"/>
                <a:gd name="T1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8">
                  <a:moveTo>
                    <a:pt x="8" y="1"/>
                  </a:moveTo>
                  <a:cubicBezTo>
                    <a:pt x="6" y="0"/>
                    <a:pt x="3" y="3"/>
                    <a:pt x="1" y="5"/>
                  </a:cubicBezTo>
                  <a:cubicBezTo>
                    <a:pt x="0" y="7"/>
                    <a:pt x="1" y="9"/>
                    <a:pt x="2" y="10"/>
                  </a:cubicBezTo>
                  <a:cubicBezTo>
                    <a:pt x="3" y="11"/>
                    <a:pt x="0" y="15"/>
                    <a:pt x="1" y="16"/>
                  </a:cubicBezTo>
                  <a:cubicBezTo>
                    <a:pt x="2" y="18"/>
                    <a:pt x="5" y="12"/>
                    <a:pt x="6" y="10"/>
                  </a:cubicBezTo>
                  <a:cubicBezTo>
                    <a:pt x="7" y="7"/>
                    <a:pt x="10" y="2"/>
                    <a:pt x="8" y="1"/>
                  </a:cubicBezTo>
                  <a:close/>
                </a:path>
              </a:pathLst>
            </a:custGeom>
            <a:solidFill>
              <a:srgbClr val="BB98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4" name="Freeform 2683"/>
            <p:cNvSpPr>
              <a:spLocks/>
            </p:cNvSpPr>
            <p:nvPr/>
          </p:nvSpPr>
          <p:spPr bwMode="auto">
            <a:xfrm>
              <a:off x="4957836" y="3736328"/>
              <a:ext cx="48263" cy="20475"/>
            </a:xfrm>
            <a:custGeom>
              <a:avLst/>
              <a:gdLst>
                <a:gd name="T0" fmla="*/ 6 w 14"/>
                <a:gd name="T1" fmla="*/ 1 h 6"/>
                <a:gd name="T2" fmla="*/ 0 w 14"/>
                <a:gd name="T3" fmla="*/ 0 h 6"/>
                <a:gd name="T4" fmla="*/ 3 w 14"/>
                <a:gd name="T5" fmla="*/ 5 h 6"/>
                <a:gd name="T6" fmla="*/ 5 w 14"/>
                <a:gd name="T7" fmla="*/ 6 h 6"/>
                <a:gd name="T8" fmla="*/ 9 w 14"/>
                <a:gd name="T9" fmla="*/ 5 h 6"/>
                <a:gd name="T10" fmla="*/ 14 w 14"/>
                <a:gd name="T11" fmla="*/ 0 h 6"/>
                <a:gd name="T12" fmla="*/ 6 w 14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6">
                  <a:moveTo>
                    <a:pt x="6" y="1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0" y="0"/>
                    <a:pt x="0" y="4"/>
                    <a:pt x="3" y="5"/>
                  </a:cubicBezTo>
                  <a:cubicBezTo>
                    <a:pt x="3" y="6"/>
                    <a:pt x="5" y="6"/>
                    <a:pt x="5" y="6"/>
                  </a:cubicBezTo>
                  <a:cubicBezTo>
                    <a:pt x="7" y="6"/>
                    <a:pt x="8" y="6"/>
                    <a:pt x="9" y="5"/>
                  </a:cubicBezTo>
                  <a:cubicBezTo>
                    <a:pt x="12" y="4"/>
                    <a:pt x="14" y="0"/>
                    <a:pt x="14" y="0"/>
                  </a:cubicBezTo>
                  <a:cubicBezTo>
                    <a:pt x="14" y="0"/>
                    <a:pt x="10" y="2"/>
                    <a:pt x="6" y="1"/>
                  </a:cubicBezTo>
                  <a:close/>
                </a:path>
              </a:pathLst>
            </a:custGeom>
            <a:solidFill>
              <a:srgbClr val="BB98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5" name="Freeform 2684"/>
            <p:cNvSpPr>
              <a:spLocks/>
            </p:cNvSpPr>
            <p:nvPr/>
          </p:nvSpPr>
          <p:spPr bwMode="auto">
            <a:xfrm>
              <a:off x="4805735" y="3639803"/>
              <a:ext cx="48263" cy="81901"/>
            </a:xfrm>
            <a:custGeom>
              <a:avLst/>
              <a:gdLst>
                <a:gd name="T0" fmla="*/ 7 w 14"/>
                <a:gd name="T1" fmla="*/ 0 h 24"/>
                <a:gd name="T2" fmla="*/ 4 w 14"/>
                <a:gd name="T3" fmla="*/ 12 h 24"/>
                <a:gd name="T4" fmla="*/ 12 w 14"/>
                <a:gd name="T5" fmla="*/ 23 h 24"/>
                <a:gd name="T6" fmla="*/ 13 w 14"/>
                <a:gd name="T7" fmla="*/ 16 h 24"/>
                <a:gd name="T8" fmla="*/ 14 w 14"/>
                <a:gd name="T9" fmla="*/ 9 h 24"/>
                <a:gd name="T10" fmla="*/ 7 w 14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7" y="0"/>
                  </a:moveTo>
                  <a:cubicBezTo>
                    <a:pt x="0" y="0"/>
                    <a:pt x="3" y="7"/>
                    <a:pt x="4" y="12"/>
                  </a:cubicBezTo>
                  <a:cubicBezTo>
                    <a:pt x="6" y="18"/>
                    <a:pt x="9" y="24"/>
                    <a:pt x="12" y="23"/>
                  </a:cubicBezTo>
                  <a:cubicBezTo>
                    <a:pt x="13" y="23"/>
                    <a:pt x="13" y="19"/>
                    <a:pt x="13" y="16"/>
                  </a:cubicBezTo>
                  <a:cubicBezTo>
                    <a:pt x="13" y="13"/>
                    <a:pt x="14" y="11"/>
                    <a:pt x="14" y="9"/>
                  </a:cubicBezTo>
                  <a:cubicBezTo>
                    <a:pt x="14" y="6"/>
                    <a:pt x="13" y="0"/>
                    <a:pt x="7" y="0"/>
                  </a:cubicBezTo>
                  <a:close/>
                </a:path>
              </a:pathLst>
            </a:custGeom>
            <a:solidFill>
              <a:srgbClr val="FBD4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6" name="Freeform 2685"/>
            <p:cNvSpPr>
              <a:spLocks/>
            </p:cNvSpPr>
            <p:nvPr/>
          </p:nvSpPr>
          <p:spPr bwMode="auto">
            <a:xfrm>
              <a:off x="4818897" y="3645653"/>
              <a:ext cx="32175" cy="62888"/>
            </a:xfrm>
            <a:custGeom>
              <a:avLst/>
              <a:gdLst>
                <a:gd name="T0" fmla="*/ 2 w 9"/>
                <a:gd name="T1" fmla="*/ 1 h 18"/>
                <a:gd name="T2" fmla="*/ 2 w 9"/>
                <a:gd name="T3" fmla="*/ 9 h 18"/>
                <a:gd name="T4" fmla="*/ 6 w 9"/>
                <a:gd name="T5" fmla="*/ 16 h 18"/>
                <a:gd name="T6" fmla="*/ 6 w 9"/>
                <a:gd name="T7" fmla="*/ 10 h 18"/>
                <a:gd name="T8" fmla="*/ 8 w 9"/>
                <a:gd name="T9" fmla="*/ 5 h 18"/>
                <a:gd name="T10" fmla="*/ 2 w 9"/>
                <a:gd name="T1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2" y="1"/>
                  </a:moveTo>
                  <a:cubicBezTo>
                    <a:pt x="0" y="1"/>
                    <a:pt x="2" y="6"/>
                    <a:pt x="2" y="9"/>
                  </a:cubicBezTo>
                  <a:cubicBezTo>
                    <a:pt x="2" y="12"/>
                    <a:pt x="5" y="18"/>
                    <a:pt x="6" y="16"/>
                  </a:cubicBezTo>
                  <a:cubicBezTo>
                    <a:pt x="7" y="15"/>
                    <a:pt x="5" y="11"/>
                    <a:pt x="6" y="10"/>
                  </a:cubicBezTo>
                  <a:cubicBezTo>
                    <a:pt x="7" y="9"/>
                    <a:pt x="9" y="8"/>
                    <a:pt x="8" y="5"/>
                  </a:cubicBezTo>
                  <a:cubicBezTo>
                    <a:pt x="6" y="3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CDA5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7" name="Freeform 2686"/>
            <p:cNvSpPr>
              <a:spLocks/>
            </p:cNvSpPr>
            <p:nvPr/>
          </p:nvSpPr>
          <p:spPr bwMode="auto">
            <a:xfrm>
              <a:off x="4953449" y="3715854"/>
              <a:ext cx="42413" cy="26325"/>
            </a:xfrm>
            <a:custGeom>
              <a:avLst/>
              <a:gdLst>
                <a:gd name="T0" fmla="*/ 5 w 12"/>
                <a:gd name="T1" fmla="*/ 3 h 8"/>
                <a:gd name="T2" fmla="*/ 1 w 12"/>
                <a:gd name="T3" fmla="*/ 5 h 8"/>
                <a:gd name="T4" fmla="*/ 9 w 12"/>
                <a:gd name="T5" fmla="*/ 7 h 8"/>
                <a:gd name="T6" fmla="*/ 9 w 12"/>
                <a:gd name="T7" fmla="*/ 1 h 8"/>
                <a:gd name="T8" fmla="*/ 5 w 12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5" y="3"/>
                  </a:moveTo>
                  <a:cubicBezTo>
                    <a:pt x="3" y="3"/>
                    <a:pt x="1" y="3"/>
                    <a:pt x="1" y="5"/>
                  </a:cubicBezTo>
                  <a:cubicBezTo>
                    <a:pt x="0" y="8"/>
                    <a:pt x="6" y="7"/>
                    <a:pt x="9" y="7"/>
                  </a:cubicBezTo>
                  <a:cubicBezTo>
                    <a:pt x="12" y="8"/>
                    <a:pt x="9" y="1"/>
                    <a:pt x="9" y="1"/>
                  </a:cubicBezTo>
                  <a:cubicBezTo>
                    <a:pt x="8" y="0"/>
                    <a:pt x="7" y="3"/>
                    <a:pt x="5" y="3"/>
                  </a:cubicBezTo>
                  <a:close/>
                </a:path>
              </a:pathLst>
            </a:custGeom>
            <a:solidFill>
              <a:srgbClr val="FDEB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8" name="Freeform 2687"/>
            <p:cNvSpPr>
              <a:spLocks/>
            </p:cNvSpPr>
            <p:nvPr/>
          </p:nvSpPr>
          <p:spPr bwMode="auto">
            <a:xfrm>
              <a:off x="4950524" y="3812379"/>
              <a:ext cx="62888" cy="30713"/>
            </a:xfrm>
            <a:custGeom>
              <a:avLst/>
              <a:gdLst>
                <a:gd name="T0" fmla="*/ 9 w 18"/>
                <a:gd name="T1" fmla="*/ 2 h 9"/>
                <a:gd name="T2" fmla="*/ 1 w 18"/>
                <a:gd name="T3" fmla="*/ 3 h 9"/>
                <a:gd name="T4" fmla="*/ 8 w 18"/>
                <a:gd name="T5" fmla="*/ 9 h 9"/>
                <a:gd name="T6" fmla="*/ 16 w 18"/>
                <a:gd name="T7" fmla="*/ 5 h 9"/>
                <a:gd name="T8" fmla="*/ 9 w 18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9" y="2"/>
                  </a:moveTo>
                  <a:cubicBezTo>
                    <a:pt x="7" y="3"/>
                    <a:pt x="1" y="0"/>
                    <a:pt x="1" y="3"/>
                  </a:cubicBezTo>
                  <a:cubicBezTo>
                    <a:pt x="0" y="7"/>
                    <a:pt x="3" y="9"/>
                    <a:pt x="8" y="9"/>
                  </a:cubicBezTo>
                  <a:cubicBezTo>
                    <a:pt x="12" y="9"/>
                    <a:pt x="15" y="8"/>
                    <a:pt x="16" y="5"/>
                  </a:cubicBezTo>
                  <a:cubicBezTo>
                    <a:pt x="18" y="1"/>
                    <a:pt x="11" y="2"/>
                    <a:pt x="9" y="2"/>
                  </a:cubicBezTo>
                  <a:close/>
                </a:path>
              </a:pathLst>
            </a:custGeom>
            <a:solidFill>
              <a:srgbClr val="FDEB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9" name="Freeform 2688"/>
            <p:cNvSpPr>
              <a:spLocks/>
            </p:cNvSpPr>
            <p:nvPr/>
          </p:nvSpPr>
          <p:spPr bwMode="auto">
            <a:xfrm>
              <a:off x="4930048" y="3769967"/>
              <a:ext cx="99451" cy="21937"/>
            </a:xfrm>
            <a:custGeom>
              <a:avLst/>
              <a:gdLst>
                <a:gd name="T0" fmla="*/ 17 w 29"/>
                <a:gd name="T1" fmla="*/ 1 h 6"/>
                <a:gd name="T2" fmla="*/ 14 w 29"/>
                <a:gd name="T3" fmla="*/ 3 h 6"/>
                <a:gd name="T4" fmla="*/ 11 w 29"/>
                <a:gd name="T5" fmla="*/ 1 h 6"/>
                <a:gd name="T6" fmla="*/ 1 w 29"/>
                <a:gd name="T7" fmla="*/ 2 h 6"/>
                <a:gd name="T8" fmla="*/ 14 w 29"/>
                <a:gd name="T9" fmla="*/ 6 h 6"/>
                <a:gd name="T10" fmla="*/ 29 w 29"/>
                <a:gd name="T11" fmla="*/ 2 h 6"/>
                <a:gd name="T12" fmla="*/ 17 w 29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6">
                  <a:moveTo>
                    <a:pt x="17" y="1"/>
                  </a:moveTo>
                  <a:cubicBezTo>
                    <a:pt x="17" y="0"/>
                    <a:pt x="15" y="3"/>
                    <a:pt x="14" y="3"/>
                  </a:cubicBezTo>
                  <a:cubicBezTo>
                    <a:pt x="13" y="3"/>
                    <a:pt x="12" y="0"/>
                    <a:pt x="11" y="1"/>
                  </a:cubicBezTo>
                  <a:cubicBezTo>
                    <a:pt x="9" y="2"/>
                    <a:pt x="2" y="1"/>
                    <a:pt x="1" y="2"/>
                  </a:cubicBezTo>
                  <a:cubicBezTo>
                    <a:pt x="0" y="3"/>
                    <a:pt x="7" y="6"/>
                    <a:pt x="14" y="6"/>
                  </a:cubicBezTo>
                  <a:cubicBezTo>
                    <a:pt x="21" y="6"/>
                    <a:pt x="29" y="3"/>
                    <a:pt x="29" y="2"/>
                  </a:cubicBezTo>
                  <a:cubicBezTo>
                    <a:pt x="28" y="1"/>
                    <a:pt x="18" y="2"/>
                    <a:pt x="17" y="1"/>
                  </a:cubicBezTo>
                  <a:close/>
                </a:path>
              </a:pathLst>
            </a:custGeom>
            <a:solidFill>
              <a:srgbClr val="BA88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0" name="Freeform 2689"/>
            <p:cNvSpPr>
              <a:spLocks/>
            </p:cNvSpPr>
            <p:nvPr/>
          </p:nvSpPr>
          <p:spPr bwMode="auto">
            <a:xfrm>
              <a:off x="4940286" y="3787517"/>
              <a:ext cx="51188" cy="14625"/>
            </a:xfrm>
            <a:custGeom>
              <a:avLst/>
              <a:gdLst>
                <a:gd name="T0" fmla="*/ 9 w 15"/>
                <a:gd name="T1" fmla="*/ 2 h 4"/>
                <a:gd name="T2" fmla="*/ 0 w 15"/>
                <a:gd name="T3" fmla="*/ 0 h 4"/>
                <a:gd name="T4" fmla="*/ 7 w 15"/>
                <a:gd name="T5" fmla="*/ 3 h 4"/>
                <a:gd name="T6" fmla="*/ 15 w 15"/>
                <a:gd name="T7" fmla="*/ 2 h 4"/>
                <a:gd name="T8" fmla="*/ 9 w 15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9" y="2"/>
                  </a:moveTo>
                  <a:cubicBezTo>
                    <a:pt x="7" y="2"/>
                    <a:pt x="0" y="0"/>
                    <a:pt x="0" y="0"/>
                  </a:cubicBezTo>
                  <a:cubicBezTo>
                    <a:pt x="0" y="0"/>
                    <a:pt x="5" y="2"/>
                    <a:pt x="7" y="3"/>
                  </a:cubicBezTo>
                  <a:cubicBezTo>
                    <a:pt x="8" y="4"/>
                    <a:pt x="14" y="3"/>
                    <a:pt x="15" y="2"/>
                  </a:cubicBezTo>
                  <a:cubicBezTo>
                    <a:pt x="15" y="2"/>
                    <a:pt x="12" y="2"/>
                    <a:pt x="9" y="2"/>
                  </a:cubicBezTo>
                  <a:close/>
                </a:path>
              </a:pathLst>
            </a:custGeom>
            <a:solidFill>
              <a:srgbClr val="FDEB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1" name="Freeform 2690"/>
            <p:cNvSpPr>
              <a:spLocks/>
            </p:cNvSpPr>
            <p:nvPr/>
          </p:nvSpPr>
          <p:spPr bwMode="auto">
            <a:xfrm>
              <a:off x="4909574" y="3645653"/>
              <a:ext cx="20475" cy="14625"/>
            </a:xfrm>
            <a:custGeom>
              <a:avLst/>
              <a:gdLst>
                <a:gd name="T0" fmla="*/ 3 w 6"/>
                <a:gd name="T1" fmla="*/ 0 h 4"/>
                <a:gd name="T2" fmla="*/ 0 w 6"/>
                <a:gd name="T3" fmla="*/ 2 h 4"/>
                <a:gd name="T4" fmla="*/ 3 w 6"/>
                <a:gd name="T5" fmla="*/ 4 h 4"/>
                <a:gd name="T6" fmla="*/ 6 w 6"/>
                <a:gd name="T7" fmla="*/ 2 h 4"/>
                <a:gd name="T8" fmla="*/ 3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1" y="4"/>
                    <a:pt x="3" y="4"/>
                  </a:cubicBezTo>
                  <a:cubicBezTo>
                    <a:pt x="4" y="4"/>
                    <a:pt x="6" y="3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</a:path>
              </a:pathLst>
            </a:custGeom>
            <a:solidFill>
              <a:srgbClr val="2725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2" name="Freeform 2691"/>
            <p:cNvSpPr>
              <a:spLocks/>
            </p:cNvSpPr>
            <p:nvPr/>
          </p:nvSpPr>
          <p:spPr bwMode="auto">
            <a:xfrm>
              <a:off x="5033887" y="3645653"/>
              <a:ext cx="17550" cy="17550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3 h 5"/>
                <a:gd name="T4" fmla="*/ 3 w 5"/>
                <a:gd name="T5" fmla="*/ 5 h 5"/>
                <a:gd name="T6" fmla="*/ 5 w 5"/>
                <a:gd name="T7" fmla="*/ 2 h 5"/>
                <a:gd name="T8" fmla="*/ 2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" y="5"/>
                    <a:pt x="5" y="4"/>
                    <a:pt x="5" y="2"/>
                  </a:cubicBezTo>
                  <a:cubicBezTo>
                    <a:pt x="5" y="1"/>
                    <a:pt x="4" y="0"/>
                    <a:pt x="2" y="0"/>
                  </a:cubicBezTo>
                </a:path>
              </a:pathLst>
            </a:custGeom>
            <a:solidFill>
              <a:srgbClr val="2725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3" name="Freeform 2692"/>
            <p:cNvSpPr>
              <a:spLocks/>
            </p:cNvSpPr>
            <p:nvPr/>
          </p:nvSpPr>
          <p:spPr bwMode="auto">
            <a:xfrm>
              <a:off x="4970999" y="3873806"/>
              <a:ext cx="38025" cy="27788"/>
            </a:xfrm>
            <a:custGeom>
              <a:avLst/>
              <a:gdLst>
                <a:gd name="T0" fmla="*/ 6 w 11"/>
                <a:gd name="T1" fmla="*/ 4 h 8"/>
                <a:gd name="T2" fmla="*/ 0 w 11"/>
                <a:gd name="T3" fmla="*/ 4 h 8"/>
                <a:gd name="T4" fmla="*/ 6 w 11"/>
                <a:gd name="T5" fmla="*/ 7 h 8"/>
                <a:gd name="T6" fmla="*/ 9 w 11"/>
                <a:gd name="T7" fmla="*/ 1 h 8"/>
                <a:gd name="T8" fmla="*/ 6 w 11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6" y="4"/>
                  </a:moveTo>
                  <a:cubicBezTo>
                    <a:pt x="4" y="6"/>
                    <a:pt x="0" y="3"/>
                    <a:pt x="0" y="4"/>
                  </a:cubicBezTo>
                  <a:cubicBezTo>
                    <a:pt x="0" y="5"/>
                    <a:pt x="2" y="8"/>
                    <a:pt x="6" y="7"/>
                  </a:cubicBezTo>
                  <a:cubicBezTo>
                    <a:pt x="9" y="7"/>
                    <a:pt x="11" y="3"/>
                    <a:pt x="9" y="1"/>
                  </a:cubicBezTo>
                  <a:cubicBezTo>
                    <a:pt x="8" y="0"/>
                    <a:pt x="7" y="2"/>
                    <a:pt x="6" y="4"/>
                  </a:cubicBezTo>
                  <a:close/>
                </a:path>
              </a:pathLst>
            </a:custGeom>
            <a:solidFill>
              <a:srgbClr val="C3A19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4" name="Freeform 2693"/>
            <p:cNvSpPr>
              <a:spLocks/>
            </p:cNvSpPr>
            <p:nvPr/>
          </p:nvSpPr>
          <p:spPr bwMode="auto">
            <a:xfrm>
              <a:off x="4889098" y="3645653"/>
              <a:ext cx="61425" cy="4387"/>
            </a:xfrm>
            <a:custGeom>
              <a:avLst/>
              <a:gdLst>
                <a:gd name="T0" fmla="*/ 12 w 18"/>
                <a:gd name="T1" fmla="*/ 0 h 1"/>
                <a:gd name="T2" fmla="*/ 9 w 18"/>
                <a:gd name="T3" fmla="*/ 0 h 1"/>
                <a:gd name="T4" fmla="*/ 3 w 18"/>
                <a:gd name="T5" fmla="*/ 1 h 1"/>
                <a:gd name="T6" fmla="*/ 0 w 18"/>
                <a:gd name="T7" fmla="*/ 1 h 1"/>
                <a:gd name="T8" fmla="*/ 0 w 18"/>
                <a:gd name="T9" fmla="*/ 1 h 1"/>
                <a:gd name="T10" fmla="*/ 9 w 18"/>
                <a:gd name="T11" fmla="*/ 1 h 1"/>
                <a:gd name="T12" fmla="*/ 15 w 18"/>
                <a:gd name="T13" fmla="*/ 1 h 1"/>
                <a:gd name="T14" fmla="*/ 18 w 18"/>
                <a:gd name="T15" fmla="*/ 1 h 1"/>
                <a:gd name="T16" fmla="*/ 18 w 18"/>
                <a:gd name="T17" fmla="*/ 1 h 1"/>
                <a:gd name="T18" fmla="*/ 15 w 18"/>
                <a:gd name="T19" fmla="*/ 0 h 1"/>
                <a:gd name="T20" fmla="*/ 12 w 18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">
                  <a:moveTo>
                    <a:pt x="12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7" y="0"/>
                    <a:pt x="4" y="0"/>
                    <a:pt x="3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4" y="1"/>
                    <a:pt x="9" y="1"/>
                  </a:cubicBezTo>
                  <a:cubicBezTo>
                    <a:pt x="11" y="1"/>
                    <a:pt x="13" y="1"/>
                    <a:pt x="15" y="1"/>
                  </a:cubicBezTo>
                  <a:cubicBezTo>
                    <a:pt x="17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7" y="1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5" name="Freeform 2694"/>
            <p:cNvSpPr>
              <a:spLocks/>
            </p:cNvSpPr>
            <p:nvPr/>
          </p:nvSpPr>
          <p:spPr bwMode="auto">
            <a:xfrm>
              <a:off x="5013412" y="3645653"/>
              <a:ext cx="61425" cy="4387"/>
            </a:xfrm>
            <a:custGeom>
              <a:avLst/>
              <a:gdLst>
                <a:gd name="T0" fmla="*/ 9 w 18"/>
                <a:gd name="T1" fmla="*/ 0 h 1"/>
                <a:gd name="T2" fmla="*/ 6 w 18"/>
                <a:gd name="T3" fmla="*/ 0 h 1"/>
                <a:gd name="T4" fmla="*/ 3 w 18"/>
                <a:gd name="T5" fmla="*/ 0 h 1"/>
                <a:gd name="T6" fmla="*/ 0 w 18"/>
                <a:gd name="T7" fmla="*/ 1 h 1"/>
                <a:gd name="T8" fmla="*/ 0 w 18"/>
                <a:gd name="T9" fmla="*/ 1 h 1"/>
                <a:gd name="T10" fmla="*/ 3 w 18"/>
                <a:gd name="T11" fmla="*/ 1 h 1"/>
                <a:gd name="T12" fmla="*/ 9 w 18"/>
                <a:gd name="T13" fmla="*/ 1 h 1"/>
                <a:gd name="T14" fmla="*/ 18 w 18"/>
                <a:gd name="T15" fmla="*/ 1 h 1"/>
                <a:gd name="T16" fmla="*/ 18 w 18"/>
                <a:gd name="T17" fmla="*/ 1 h 1"/>
                <a:gd name="T18" fmla="*/ 15 w 18"/>
                <a:gd name="T19" fmla="*/ 1 h 1"/>
                <a:gd name="T20" fmla="*/ 9 w 18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">
                  <a:moveTo>
                    <a:pt x="9" y="0"/>
                  </a:moveTo>
                  <a:cubicBezTo>
                    <a:pt x="8" y="0"/>
                    <a:pt x="7" y="0"/>
                    <a:pt x="6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3" y="1"/>
                  </a:cubicBezTo>
                  <a:cubicBezTo>
                    <a:pt x="4" y="1"/>
                    <a:pt x="7" y="1"/>
                    <a:pt x="9" y="1"/>
                  </a:cubicBezTo>
                  <a:cubicBezTo>
                    <a:pt x="13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7" y="1"/>
                    <a:pt x="15" y="1"/>
                  </a:cubicBezTo>
                  <a:cubicBezTo>
                    <a:pt x="13" y="0"/>
                    <a:pt x="11" y="0"/>
                    <a:pt x="9" y="0"/>
                  </a:cubicBezTo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6" name="Freeform 2695"/>
            <p:cNvSpPr>
              <a:spLocks/>
            </p:cNvSpPr>
            <p:nvPr/>
          </p:nvSpPr>
          <p:spPr bwMode="auto">
            <a:xfrm>
              <a:off x="5099700" y="3663203"/>
              <a:ext cx="0" cy="2924"/>
            </a:xfrm>
            <a:custGeom>
              <a:avLst/>
              <a:gdLst>
                <a:gd name="T0" fmla="*/ 2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7B8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7" name="Freeform 2696"/>
            <p:cNvSpPr>
              <a:spLocks/>
            </p:cNvSpPr>
            <p:nvPr/>
          </p:nvSpPr>
          <p:spPr bwMode="auto">
            <a:xfrm>
              <a:off x="4889098" y="3881117"/>
              <a:ext cx="193052" cy="68738"/>
            </a:xfrm>
            <a:custGeom>
              <a:avLst/>
              <a:gdLst>
                <a:gd name="T0" fmla="*/ 46 w 56"/>
                <a:gd name="T1" fmla="*/ 11 h 20"/>
                <a:gd name="T2" fmla="*/ 28 w 56"/>
                <a:gd name="T3" fmla="*/ 16 h 20"/>
                <a:gd name="T4" fmla="*/ 5 w 56"/>
                <a:gd name="T5" fmla="*/ 0 h 20"/>
                <a:gd name="T6" fmla="*/ 0 w 56"/>
                <a:gd name="T7" fmla="*/ 1 h 20"/>
                <a:gd name="T8" fmla="*/ 28 w 56"/>
                <a:gd name="T9" fmla="*/ 20 h 20"/>
                <a:gd name="T10" fmla="*/ 48 w 56"/>
                <a:gd name="T11" fmla="*/ 13 h 20"/>
                <a:gd name="T12" fmla="*/ 56 w 56"/>
                <a:gd name="T13" fmla="*/ 1 h 20"/>
                <a:gd name="T14" fmla="*/ 51 w 56"/>
                <a:gd name="T15" fmla="*/ 0 h 20"/>
                <a:gd name="T16" fmla="*/ 46 w 56"/>
                <a:gd name="T1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20">
                  <a:moveTo>
                    <a:pt x="46" y="11"/>
                  </a:moveTo>
                  <a:cubicBezTo>
                    <a:pt x="42" y="14"/>
                    <a:pt x="36" y="16"/>
                    <a:pt x="28" y="16"/>
                  </a:cubicBezTo>
                  <a:cubicBezTo>
                    <a:pt x="8" y="16"/>
                    <a:pt x="5" y="1"/>
                    <a:pt x="5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8"/>
                    <a:pt x="9" y="20"/>
                    <a:pt x="28" y="20"/>
                  </a:cubicBezTo>
                  <a:cubicBezTo>
                    <a:pt x="37" y="20"/>
                    <a:pt x="44" y="18"/>
                    <a:pt x="48" y="13"/>
                  </a:cubicBezTo>
                  <a:cubicBezTo>
                    <a:pt x="54" y="7"/>
                    <a:pt x="56" y="1"/>
                    <a:pt x="56" y="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1"/>
                    <a:pt x="50" y="6"/>
                    <a:pt x="46" y="11"/>
                  </a:cubicBezTo>
                  <a:close/>
                </a:path>
              </a:pathLst>
            </a:custGeom>
            <a:solidFill>
              <a:srgbClr val="2D587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8" name="Freeform 2697"/>
            <p:cNvSpPr>
              <a:spLocks/>
            </p:cNvSpPr>
            <p:nvPr/>
          </p:nvSpPr>
          <p:spPr bwMode="auto">
            <a:xfrm>
              <a:off x="4856923" y="3486239"/>
              <a:ext cx="124313" cy="138939"/>
            </a:xfrm>
            <a:custGeom>
              <a:avLst/>
              <a:gdLst>
                <a:gd name="T0" fmla="*/ 7 w 36"/>
                <a:gd name="T1" fmla="*/ 9 h 40"/>
                <a:gd name="T2" fmla="*/ 0 w 36"/>
                <a:gd name="T3" fmla="*/ 34 h 40"/>
                <a:gd name="T4" fmla="*/ 0 w 36"/>
                <a:gd name="T5" fmla="*/ 35 h 40"/>
                <a:gd name="T6" fmla="*/ 17 w 36"/>
                <a:gd name="T7" fmla="*/ 21 h 40"/>
                <a:gd name="T8" fmla="*/ 35 w 36"/>
                <a:gd name="T9" fmla="*/ 7 h 40"/>
                <a:gd name="T10" fmla="*/ 7 w 36"/>
                <a:gd name="T11" fmla="*/ 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0">
                  <a:moveTo>
                    <a:pt x="7" y="9"/>
                  </a:moveTo>
                  <a:cubicBezTo>
                    <a:pt x="0" y="16"/>
                    <a:pt x="0" y="27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" y="40"/>
                    <a:pt x="13" y="24"/>
                    <a:pt x="17" y="21"/>
                  </a:cubicBezTo>
                  <a:cubicBezTo>
                    <a:pt x="22" y="18"/>
                    <a:pt x="34" y="14"/>
                    <a:pt x="35" y="7"/>
                  </a:cubicBezTo>
                  <a:cubicBezTo>
                    <a:pt x="36" y="0"/>
                    <a:pt x="13" y="1"/>
                    <a:pt x="7" y="9"/>
                  </a:cubicBezTo>
                  <a:close/>
                </a:path>
              </a:pathLst>
            </a:custGeom>
            <a:solidFill>
              <a:srgbClr val="FDEB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9" name="Freeform 2698"/>
            <p:cNvSpPr>
              <a:spLocks noEditPoints="1"/>
            </p:cNvSpPr>
            <p:nvPr/>
          </p:nvSpPr>
          <p:spPr bwMode="auto">
            <a:xfrm>
              <a:off x="4874473" y="3625178"/>
              <a:ext cx="93601" cy="65814"/>
            </a:xfrm>
            <a:custGeom>
              <a:avLst/>
              <a:gdLst>
                <a:gd name="T0" fmla="*/ 13 w 27"/>
                <a:gd name="T1" fmla="*/ 0 h 19"/>
                <a:gd name="T2" fmla="*/ 0 w 27"/>
                <a:gd name="T3" fmla="*/ 9 h 19"/>
                <a:gd name="T4" fmla="*/ 13 w 27"/>
                <a:gd name="T5" fmla="*/ 19 h 19"/>
                <a:gd name="T6" fmla="*/ 27 w 27"/>
                <a:gd name="T7" fmla="*/ 9 h 19"/>
                <a:gd name="T8" fmla="*/ 13 w 27"/>
                <a:gd name="T9" fmla="*/ 0 h 19"/>
                <a:gd name="T10" fmla="*/ 13 w 27"/>
                <a:gd name="T11" fmla="*/ 17 h 19"/>
                <a:gd name="T12" fmla="*/ 2 w 27"/>
                <a:gd name="T13" fmla="*/ 9 h 19"/>
                <a:gd name="T14" fmla="*/ 13 w 27"/>
                <a:gd name="T15" fmla="*/ 2 h 19"/>
                <a:gd name="T16" fmla="*/ 25 w 27"/>
                <a:gd name="T17" fmla="*/ 9 h 19"/>
                <a:gd name="T18" fmla="*/ 13 w 27"/>
                <a:gd name="T19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9">
                  <a:moveTo>
                    <a:pt x="13" y="0"/>
                  </a:move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6" y="19"/>
                    <a:pt x="13" y="19"/>
                  </a:cubicBezTo>
                  <a:cubicBezTo>
                    <a:pt x="21" y="19"/>
                    <a:pt x="27" y="14"/>
                    <a:pt x="27" y="9"/>
                  </a:cubicBezTo>
                  <a:cubicBezTo>
                    <a:pt x="27" y="4"/>
                    <a:pt x="21" y="0"/>
                    <a:pt x="13" y="0"/>
                  </a:cubicBezTo>
                  <a:moveTo>
                    <a:pt x="13" y="17"/>
                  </a:moveTo>
                  <a:cubicBezTo>
                    <a:pt x="7" y="17"/>
                    <a:pt x="2" y="14"/>
                    <a:pt x="2" y="9"/>
                  </a:cubicBezTo>
                  <a:cubicBezTo>
                    <a:pt x="2" y="5"/>
                    <a:pt x="7" y="2"/>
                    <a:pt x="13" y="2"/>
                  </a:cubicBezTo>
                  <a:cubicBezTo>
                    <a:pt x="20" y="2"/>
                    <a:pt x="25" y="5"/>
                    <a:pt x="25" y="9"/>
                  </a:cubicBezTo>
                  <a:cubicBezTo>
                    <a:pt x="25" y="14"/>
                    <a:pt x="20" y="17"/>
                    <a:pt x="13" y="1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0" name="Freeform 2699"/>
            <p:cNvSpPr>
              <a:spLocks noEditPoints="1"/>
            </p:cNvSpPr>
            <p:nvPr/>
          </p:nvSpPr>
          <p:spPr bwMode="auto">
            <a:xfrm>
              <a:off x="4991473" y="3625178"/>
              <a:ext cx="93601" cy="65814"/>
            </a:xfrm>
            <a:custGeom>
              <a:avLst/>
              <a:gdLst>
                <a:gd name="T0" fmla="*/ 14 w 27"/>
                <a:gd name="T1" fmla="*/ 0 h 19"/>
                <a:gd name="T2" fmla="*/ 0 w 27"/>
                <a:gd name="T3" fmla="*/ 9 h 19"/>
                <a:gd name="T4" fmla="*/ 14 w 27"/>
                <a:gd name="T5" fmla="*/ 19 h 19"/>
                <a:gd name="T6" fmla="*/ 27 w 27"/>
                <a:gd name="T7" fmla="*/ 9 h 19"/>
                <a:gd name="T8" fmla="*/ 14 w 27"/>
                <a:gd name="T9" fmla="*/ 0 h 19"/>
                <a:gd name="T10" fmla="*/ 14 w 27"/>
                <a:gd name="T11" fmla="*/ 17 h 19"/>
                <a:gd name="T12" fmla="*/ 2 w 27"/>
                <a:gd name="T13" fmla="*/ 9 h 19"/>
                <a:gd name="T14" fmla="*/ 14 w 27"/>
                <a:gd name="T15" fmla="*/ 2 h 19"/>
                <a:gd name="T16" fmla="*/ 26 w 27"/>
                <a:gd name="T17" fmla="*/ 9 h 19"/>
                <a:gd name="T18" fmla="*/ 14 w 27"/>
                <a:gd name="T19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9">
                  <a:moveTo>
                    <a:pt x="14" y="0"/>
                  </a:move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1" y="19"/>
                    <a:pt x="27" y="14"/>
                    <a:pt x="27" y="9"/>
                  </a:cubicBezTo>
                  <a:cubicBezTo>
                    <a:pt x="27" y="4"/>
                    <a:pt x="21" y="0"/>
                    <a:pt x="14" y="0"/>
                  </a:cubicBezTo>
                  <a:moveTo>
                    <a:pt x="14" y="17"/>
                  </a:moveTo>
                  <a:cubicBezTo>
                    <a:pt x="7" y="17"/>
                    <a:pt x="2" y="14"/>
                    <a:pt x="2" y="9"/>
                  </a:cubicBezTo>
                  <a:cubicBezTo>
                    <a:pt x="2" y="5"/>
                    <a:pt x="7" y="2"/>
                    <a:pt x="14" y="2"/>
                  </a:cubicBezTo>
                  <a:cubicBezTo>
                    <a:pt x="20" y="2"/>
                    <a:pt x="26" y="5"/>
                    <a:pt x="26" y="9"/>
                  </a:cubicBezTo>
                  <a:cubicBezTo>
                    <a:pt x="26" y="14"/>
                    <a:pt x="20" y="17"/>
                    <a:pt x="14" y="1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1" name="Freeform 2700"/>
            <p:cNvSpPr>
              <a:spLocks/>
            </p:cNvSpPr>
            <p:nvPr/>
          </p:nvSpPr>
          <p:spPr bwMode="auto">
            <a:xfrm>
              <a:off x="4965149" y="3645653"/>
              <a:ext cx="30713" cy="10237"/>
            </a:xfrm>
            <a:custGeom>
              <a:avLst/>
              <a:gdLst>
                <a:gd name="T0" fmla="*/ 0 w 9"/>
                <a:gd name="T1" fmla="*/ 2 h 3"/>
                <a:gd name="T2" fmla="*/ 0 w 9"/>
                <a:gd name="T3" fmla="*/ 3 h 3"/>
                <a:gd name="T4" fmla="*/ 5 w 9"/>
                <a:gd name="T5" fmla="*/ 2 h 3"/>
                <a:gd name="T6" fmla="*/ 9 w 9"/>
                <a:gd name="T7" fmla="*/ 3 h 3"/>
                <a:gd name="T8" fmla="*/ 9 w 9"/>
                <a:gd name="T9" fmla="*/ 2 h 3"/>
                <a:gd name="T10" fmla="*/ 5 w 9"/>
                <a:gd name="T11" fmla="*/ 0 h 3"/>
                <a:gd name="T12" fmla="*/ 0 w 9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">
                  <a:moveTo>
                    <a:pt x="0" y="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2" y="2"/>
                    <a:pt x="5" y="2"/>
                  </a:cubicBezTo>
                  <a:cubicBezTo>
                    <a:pt x="7" y="2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2" name="Freeform 2701"/>
            <p:cNvSpPr>
              <a:spLocks noEditPoints="1"/>
            </p:cNvSpPr>
            <p:nvPr/>
          </p:nvSpPr>
          <p:spPr bwMode="auto">
            <a:xfrm>
              <a:off x="4881785" y="3632490"/>
              <a:ext cx="78975" cy="51188"/>
            </a:xfrm>
            <a:custGeom>
              <a:avLst/>
              <a:gdLst>
                <a:gd name="T0" fmla="*/ 2 w 23"/>
                <a:gd name="T1" fmla="*/ 5 h 15"/>
                <a:gd name="T2" fmla="*/ 2 w 23"/>
                <a:gd name="T3" fmla="*/ 5 h 15"/>
                <a:gd name="T4" fmla="*/ 5 w 23"/>
                <a:gd name="T5" fmla="*/ 5 h 15"/>
                <a:gd name="T6" fmla="*/ 11 w 23"/>
                <a:gd name="T7" fmla="*/ 4 h 15"/>
                <a:gd name="T8" fmla="*/ 13 w 23"/>
                <a:gd name="T9" fmla="*/ 4 h 15"/>
                <a:gd name="T10" fmla="*/ 14 w 23"/>
                <a:gd name="T11" fmla="*/ 4 h 15"/>
                <a:gd name="T12" fmla="*/ 17 w 23"/>
                <a:gd name="T13" fmla="*/ 4 h 15"/>
                <a:gd name="T14" fmla="*/ 20 w 23"/>
                <a:gd name="T15" fmla="*/ 5 h 15"/>
                <a:gd name="T16" fmla="*/ 20 w 23"/>
                <a:gd name="T17" fmla="*/ 5 h 15"/>
                <a:gd name="T18" fmla="*/ 17 w 23"/>
                <a:gd name="T19" fmla="*/ 5 h 15"/>
                <a:gd name="T20" fmla="*/ 13 w 23"/>
                <a:gd name="T21" fmla="*/ 5 h 15"/>
                <a:gd name="T22" fmla="*/ 14 w 23"/>
                <a:gd name="T23" fmla="*/ 6 h 15"/>
                <a:gd name="T24" fmla="*/ 11 w 23"/>
                <a:gd name="T25" fmla="*/ 8 h 15"/>
                <a:gd name="T26" fmla="*/ 11 w 23"/>
                <a:gd name="T27" fmla="*/ 8 h 15"/>
                <a:gd name="T28" fmla="*/ 8 w 23"/>
                <a:gd name="T29" fmla="*/ 6 h 15"/>
                <a:gd name="T30" fmla="*/ 9 w 23"/>
                <a:gd name="T31" fmla="*/ 5 h 15"/>
                <a:gd name="T32" fmla="*/ 2 w 23"/>
                <a:gd name="T33" fmla="*/ 5 h 15"/>
                <a:gd name="T34" fmla="*/ 11 w 23"/>
                <a:gd name="T35" fmla="*/ 0 h 15"/>
                <a:gd name="T36" fmla="*/ 0 w 23"/>
                <a:gd name="T37" fmla="*/ 7 h 15"/>
                <a:gd name="T38" fmla="*/ 11 w 23"/>
                <a:gd name="T39" fmla="*/ 15 h 15"/>
                <a:gd name="T40" fmla="*/ 23 w 23"/>
                <a:gd name="T41" fmla="*/ 7 h 15"/>
                <a:gd name="T42" fmla="*/ 11 w 23"/>
                <a:gd name="T4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5"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5" y="5"/>
                  </a:cubicBezTo>
                  <a:cubicBezTo>
                    <a:pt x="6" y="4"/>
                    <a:pt x="9" y="4"/>
                    <a:pt x="11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4"/>
                    <a:pt x="17" y="4"/>
                  </a:cubicBezTo>
                  <a:cubicBezTo>
                    <a:pt x="19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19" y="5"/>
                    <a:pt x="17" y="5"/>
                  </a:cubicBezTo>
                  <a:cubicBezTo>
                    <a:pt x="16" y="5"/>
                    <a:pt x="15" y="5"/>
                    <a:pt x="13" y="5"/>
                  </a:cubicBezTo>
                  <a:cubicBezTo>
                    <a:pt x="13" y="5"/>
                    <a:pt x="14" y="6"/>
                    <a:pt x="14" y="6"/>
                  </a:cubicBezTo>
                  <a:cubicBezTo>
                    <a:pt x="14" y="7"/>
                    <a:pt x="13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8" y="7"/>
                    <a:pt x="8" y="6"/>
                  </a:cubicBezTo>
                  <a:cubicBezTo>
                    <a:pt x="8" y="6"/>
                    <a:pt x="9" y="5"/>
                    <a:pt x="9" y="5"/>
                  </a:cubicBezTo>
                  <a:cubicBezTo>
                    <a:pt x="5" y="5"/>
                    <a:pt x="2" y="5"/>
                    <a:pt x="2" y="5"/>
                  </a:cubicBezTo>
                  <a:moveTo>
                    <a:pt x="11" y="0"/>
                  </a:moveTo>
                  <a:cubicBezTo>
                    <a:pt x="5" y="0"/>
                    <a:pt x="0" y="3"/>
                    <a:pt x="0" y="7"/>
                  </a:cubicBezTo>
                  <a:cubicBezTo>
                    <a:pt x="0" y="12"/>
                    <a:pt x="5" y="15"/>
                    <a:pt x="11" y="15"/>
                  </a:cubicBezTo>
                  <a:cubicBezTo>
                    <a:pt x="18" y="15"/>
                    <a:pt x="23" y="12"/>
                    <a:pt x="23" y="7"/>
                  </a:cubicBezTo>
                  <a:cubicBezTo>
                    <a:pt x="23" y="3"/>
                    <a:pt x="18" y="0"/>
                    <a:pt x="11" y="0"/>
                  </a:cubicBezTo>
                </a:path>
              </a:pathLst>
            </a:custGeom>
            <a:solidFill>
              <a:srgbClr val="DFD0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3" name="Freeform 2702"/>
            <p:cNvSpPr>
              <a:spLocks/>
            </p:cNvSpPr>
            <p:nvPr/>
          </p:nvSpPr>
          <p:spPr bwMode="auto">
            <a:xfrm>
              <a:off x="4909574" y="3650040"/>
              <a:ext cx="20475" cy="10237"/>
            </a:xfrm>
            <a:custGeom>
              <a:avLst/>
              <a:gdLst>
                <a:gd name="T0" fmla="*/ 3 w 6"/>
                <a:gd name="T1" fmla="*/ 0 h 3"/>
                <a:gd name="T2" fmla="*/ 1 w 6"/>
                <a:gd name="T3" fmla="*/ 0 h 3"/>
                <a:gd name="T4" fmla="*/ 0 w 6"/>
                <a:gd name="T5" fmla="*/ 1 h 3"/>
                <a:gd name="T6" fmla="*/ 3 w 6"/>
                <a:gd name="T7" fmla="*/ 3 h 3"/>
                <a:gd name="T8" fmla="*/ 3 w 6"/>
                <a:gd name="T9" fmla="*/ 3 h 3"/>
                <a:gd name="T10" fmla="*/ 6 w 6"/>
                <a:gd name="T11" fmla="*/ 1 h 3"/>
                <a:gd name="T12" fmla="*/ 5 w 6"/>
                <a:gd name="T13" fmla="*/ 0 h 3"/>
                <a:gd name="T14" fmla="*/ 3 w 6"/>
                <a:gd name="T15" fmla="*/ 0 h 3"/>
                <a:gd name="T16" fmla="*/ 3 w 6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3"/>
                    <a:pt x="6" y="2"/>
                    <a:pt x="6" y="1"/>
                  </a:cubicBezTo>
                  <a:cubicBezTo>
                    <a:pt x="6" y="1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35444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4" name="Freeform 2703"/>
            <p:cNvSpPr>
              <a:spLocks/>
            </p:cNvSpPr>
            <p:nvPr/>
          </p:nvSpPr>
          <p:spPr bwMode="auto">
            <a:xfrm>
              <a:off x="4889098" y="3645653"/>
              <a:ext cx="61425" cy="4387"/>
            </a:xfrm>
            <a:custGeom>
              <a:avLst/>
              <a:gdLst>
                <a:gd name="T0" fmla="*/ 11 w 18"/>
                <a:gd name="T1" fmla="*/ 0 h 1"/>
                <a:gd name="T2" fmla="*/ 9 w 18"/>
                <a:gd name="T3" fmla="*/ 0 h 1"/>
                <a:gd name="T4" fmla="*/ 3 w 18"/>
                <a:gd name="T5" fmla="*/ 1 h 1"/>
                <a:gd name="T6" fmla="*/ 0 w 18"/>
                <a:gd name="T7" fmla="*/ 1 h 1"/>
                <a:gd name="T8" fmla="*/ 0 w 18"/>
                <a:gd name="T9" fmla="*/ 1 h 1"/>
                <a:gd name="T10" fmla="*/ 7 w 18"/>
                <a:gd name="T11" fmla="*/ 1 h 1"/>
                <a:gd name="T12" fmla="*/ 9 w 18"/>
                <a:gd name="T13" fmla="*/ 1 h 1"/>
                <a:gd name="T14" fmla="*/ 9 w 18"/>
                <a:gd name="T15" fmla="*/ 1 h 1"/>
                <a:gd name="T16" fmla="*/ 11 w 18"/>
                <a:gd name="T17" fmla="*/ 1 h 1"/>
                <a:gd name="T18" fmla="*/ 15 w 18"/>
                <a:gd name="T19" fmla="*/ 1 h 1"/>
                <a:gd name="T20" fmla="*/ 18 w 18"/>
                <a:gd name="T21" fmla="*/ 1 h 1"/>
                <a:gd name="T22" fmla="*/ 18 w 18"/>
                <a:gd name="T23" fmla="*/ 1 h 1"/>
                <a:gd name="T24" fmla="*/ 15 w 18"/>
                <a:gd name="T25" fmla="*/ 0 h 1"/>
                <a:gd name="T26" fmla="*/ 12 w 18"/>
                <a:gd name="T27" fmla="*/ 0 h 1"/>
                <a:gd name="T28" fmla="*/ 11 w 18"/>
                <a:gd name="T2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">
                  <a:moveTo>
                    <a:pt x="11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7" y="0"/>
                    <a:pt x="4" y="0"/>
                    <a:pt x="3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3" y="1"/>
                    <a:pt x="7" y="1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1" y="1"/>
                  </a:cubicBezTo>
                  <a:cubicBezTo>
                    <a:pt x="13" y="1"/>
                    <a:pt x="14" y="1"/>
                    <a:pt x="15" y="1"/>
                  </a:cubicBezTo>
                  <a:cubicBezTo>
                    <a:pt x="17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7" y="1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solidFill>
              <a:srgbClr val="2D3E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5" name="Freeform 2704"/>
            <p:cNvSpPr>
              <a:spLocks noEditPoints="1"/>
            </p:cNvSpPr>
            <p:nvPr/>
          </p:nvSpPr>
          <p:spPr bwMode="auto">
            <a:xfrm>
              <a:off x="4877398" y="3628102"/>
              <a:ext cx="87751" cy="59964"/>
            </a:xfrm>
            <a:custGeom>
              <a:avLst/>
              <a:gdLst>
                <a:gd name="T0" fmla="*/ 12 w 25"/>
                <a:gd name="T1" fmla="*/ 16 h 17"/>
                <a:gd name="T2" fmla="*/ 1 w 25"/>
                <a:gd name="T3" fmla="*/ 8 h 17"/>
                <a:gd name="T4" fmla="*/ 12 w 25"/>
                <a:gd name="T5" fmla="*/ 1 h 17"/>
                <a:gd name="T6" fmla="*/ 24 w 25"/>
                <a:gd name="T7" fmla="*/ 8 h 17"/>
                <a:gd name="T8" fmla="*/ 12 w 25"/>
                <a:gd name="T9" fmla="*/ 16 h 17"/>
                <a:gd name="T10" fmla="*/ 12 w 25"/>
                <a:gd name="T11" fmla="*/ 0 h 17"/>
                <a:gd name="T12" fmla="*/ 0 w 25"/>
                <a:gd name="T13" fmla="*/ 8 h 17"/>
                <a:gd name="T14" fmla="*/ 12 w 25"/>
                <a:gd name="T15" fmla="*/ 17 h 17"/>
                <a:gd name="T16" fmla="*/ 25 w 25"/>
                <a:gd name="T17" fmla="*/ 8 h 17"/>
                <a:gd name="T18" fmla="*/ 25 w 25"/>
                <a:gd name="T19" fmla="*/ 7 h 17"/>
                <a:gd name="T20" fmla="*/ 25 w 25"/>
                <a:gd name="T21" fmla="*/ 7 h 17"/>
                <a:gd name="T22" fmla="*/ 25 w 25"/>
                <a:gd name="T23" fmla="*/ 6 h 17"/>
                <a:gd name="T24" fmla="*/ 12 w 25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17">
                  <a:moveTo>
                    <a:pt x="12" y="16"/>
                  </a:moveTo>
                  <a:cubicBezTo>
                    <a:pt x="6" y="16"/>
                    <a:pt x="1" y="13"/>
                    <a:pt x="1" y="8"/>
                  </a:cubicBezTo>
                  <a:cubicBezTo>
                    <a:pt x="1" y="4"/>
                    <a:pt x="6" y="1"/>
                    <a:pt x="12" y="1"/>
                  </a:cubicBezTo>
                  <a:cubicBezTo>
                    <a:pt x="19" y="1"/>
                    <a:pt x="24" y="4"/>
                    <a:pt x="24" y="8"/>
                  </a:cubicBezTo>
                  <a:cubicBezTo>
                    <a:pt x="24" y="13"/>
                    <a:pt x="19" y="16"/>
                    <a:pt x="12" y="16"/>
                  </a:cubicBezTo>
                  <a:moveTo>
                    <a:pt x="12" y="0"/>
                  </a:moveTo>
                  <a:cubicBezTo>
                    <a:pt x="5" y="0"/>
                    <a:pt x="0" y="4"/>
                    <a:pt x="0" y="8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19" y="17"/>
                    <a:pt x="25" y="13"/>
                    <a:pt x="25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6"/>
                  </a:cubicBezTo>
                  <a:cubicBezTo>
                    <a:pt x="24" y="3"/>
                    <a:pt x="19" y="0"/>
                    <a:pt x="12" y="0"/>
                  </a:cubicBezTo>
                </a:path>
              </a:pathLst>
            </a:custGeom>
            <a:solidFill>
              <a:srgbClr val="1627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6" name="Freeform 2705"/>
            <p:cNvSpPr>
              <a:spLocks/>
            </p:cNvSpPr>
            <p:nvPr/>
          </p:nvSpPr>
          <p:spPr bwMode="auto">
            <a:xfrm>
              <a:off x="4965149" y="3650040"/>
              <a:ext cx="0" cy="2924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1627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7" name="Freeform 2706"/>
            <p:cNvSpPr>
              <a:spLocks noEditPoints="1"/>
            </p:cNvSpPr>
            <p:nvPr/>
          </p:nvSpPr>
          <p:spPr bwMode="auto">
            <a:xfrm>
              <a:off x="4998786" y="3632490"/>
              <a:ext cx="83364" cy="51188"/>
            </a:xfrm>
            <a:custGeom>
              <a:avLst/>
              <a:gdLst>
                <a:gd name="T0" fmla="*/ 4 w 24"/>
                <a:gd name="T1" fmla="*/ 5 h 15"/>
                <a:gd name="T2" fmla="*/ 4 w 24"/>
                <a:gd name="T3" fmla="*/ 5 h 15"/>
                <a:gd name="T4" fmla="*/ 7 w 24"/>
                <a:gd name="T5" fmla="*/ 4 h 15"/>
                <a:gd name="T6" fmla="*/ 10 w 24"/>
                <a:gd name="T7" fmla="*/ 4 h 15"/>
                <a:gd name="T8" fmla="*/ 10 w 24"/>
                <a:gd name="T9" fmla="*/ 4 h 15"/>
                <a:gd name="T10" fmla="*/ 13 w 24"/>
                <a:gd name="T11" fmla="*/ 4 h 15"/>
                <a:gd name="T12" fmla="*/ 19 w 24"/>
                <a:gd name="T13" fmla="*/ 5 h 15"/>
                <a:gd name="T14" fmla="*/ 22 w 24"/>
                <a:gd name="T15" fmla="*/ 5 h 15"/>
                <a:gd name="T16" fmla="*/ 22 w 24"/>
                <a:gd name="T17" fmla="*/ 5 h 15"/>
                <a:gd name="T18" fmla="*/ 14 w 24"/>
                <a:gd name="T19" fmla="*/ 5 h 15"/>
                <a:gd name="T20" fmla="*/ 15 w 24"/>
                <a:gd name="T21" fmla="*/ 6 h 15"/>
                <a:gd name="T22" fmla="*/ 13 w 24"/>
                <a:gd name="T23" fmla="*/ 9 h 15"/>
                <a:gd name="T24" fmla="*/ 12 w 24"/>
                <a:gd name="T25" fmla="*/ 9 h 15"/>
                <a:gd name="T26" fmla="*/ 10 w 24"/>
                <a:gd name="T27" fmla="*/ 7 h 15"/>
                <a:gd name="T28" fmla="*/ 11 w 24"/>
                <a:gd name="T29" fmla="*/ 5 h 15"/>
                <a:gd name="T30" fmla="*/ 7 w 24"/>
                <a:gd name="T31" fmla="*/ 5 h 15"/>
                <a:gd name="T32" fmla="*/ 4 w 24"/>
                <a:gd name="T33" fmla="*/ 5 h 15"/>
                <a:gd name="T34" fmla="*/ 12 w 24"/>
                <a:gd name="T35" fmla="*/ 0 h 15"/>
                <a:gd name="T36" fmla="*/ 0 w 24"/>
                <a:gd name="T37" fmla="*/ 7 h 15"/>
                <a:gd name="T38" fmla="*/ 12 w 24"/>
                <a:gd name="T39" fmla="*/ 15 h 15"/>
                <a:gd name="T40" fmla="*/ 24 w 24"/>
                <a:gd name="T41" fmla="*/ 7 h 15"/>
                <a:gd name="T42" fmla="*/ 12 w 24"/>
                <a:gd name="T4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15"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7" y="4"/>
                  </a:cubicBezTo>
                  <a:cubicBezTo>
                    <a:pt x="7" y="4"/>
                    <a:pt x="8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4"/>
                    <a:pt x="13" y="4"/>
                  </a:cubicBezTo>
                  <a:cubicBezTo>
                    <a:pt x="15" y="4"/>
                    <a:pt x="17" y="4"/>
                    <a:pt x="19" y="5"/>
                  </a:cubicBezTo>
                  <a:cubicBezTo>
                    <a:pt x="21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18" y="5"/>
                    <a:pt x="14" y="5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8"/>
                    <a:pt x="14" y="9"/>
                    <a:pt x="13" y="9"/>
                  </a:cubicBezTo>
                  <a:cubicBezTo>
                    <a:pt x="13" y="9"/>
                    <a:pt x="12" y="9"/>
                    <a:pt x="12" y="9"/>
                  </a:cubicBezTo>
                  <a:cubicBezTo>
                    <a:pt x="11" y="9"/>
                    <a:pt x="10" y="8"/>
                    <a:pt x="10" y="7"/>
                  </a:cubicBezTo>
                  <a:cubicBezTo>
                    <a:pt x="10" y="6"/>
                    <a:pt x="10" y="5"/>
                    <a:pt x="11" y="5"/>
                  </a:cubicBezTo>
                  <a:cubicBezTo>
                    <a:pt x="9" y="5"/>
                    <a:pt x="8" y="5"/>
                    <a:pt x="7" y="5"/>
                  </a:cubicBezTo>
                  <a:cubicBezTo>
                    <a:pt x="5" y="5"/>
                    <a:pt x="4" y="5"/>
                    <a:pt x="4" y="5"/>
                  </a:cubicBezTo>
                  <a:moveTo>
                    <a:pt x="12" y="0"/>
                  </a:moveTo>
                  <a:cubicBezTo>
                    <a:pt x="5" y="0"/>
                    <a:pt x="0" y="3"/>
                    <a:pt x="0" y="7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18" y="15"/>
                    <a:pt x="24" y="12"/>
                    <a:pt x="24" y="7"/>
                  </a:cubicBezTo>
                  <a:cubicBezTo>
                    <a:pt x="24" y="3"/>
                    <a:pt x="18" y="0"/>
                    <a:pt x="12" y="0"/>
                  </a:cubicBezTo>
                </a:path>
              </a:pathLst>
            </a:custGeom>
            <a:solidFill>
              <a:srgbClr val="D5BC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8" name="Freeform 2707"/>
            <p:cNvSpPr>
              <a:spLocks/>
            </p:cNvSpPr>
            <p:nvPr/>
          </p:nvSpPr>
          <p:spPr bwMode="auto">
            <a:xfrm>
              <a:off x="5033887" y="3650040"/>
              <a:ext cx="17550" cy="13163"/>
            </a:xfrm>
            <a:custGeom>
              <a:avLst/>
              <a:gdLst>
                <a:gd name="T0" fmla="*/ 3 w 5"/>
                <a:gd name="T1" fmla="*/ 0 h 4"/>
                <a:gd name="T2" fmla="*/ 3 w 5"/>
                <a:gd name="T3" fmla="*/ 0 h 4"/>
                <a:gd name="T4" fmla="*/ 1 w 5"/>
                <a:gd name="T5" fmla="*/ 0 h 4"/>
                <a:gd name="T6" fmla="*/ 0 w 5"/>
                <a:gd name="T7" fmla="*/ 2 h 4"/>
                <a:gd name="T8" fmla="*/ 2 w 5"/>
                <a:gd name="T9" fmla="*/ 4 h 4"/>
                <a:gd name="T10" fmla="*/ 3 w 5"/>
                <a:gd name="T11" fmla="*/ 4 h 4"/>
                <a:gd name="T12" fmla="*/ 5 w 5"/>
                <a:gd name="T13" fmla="*/ 1 h 4"/>
                <a:gd name="T14" fmla="*/ 4 w 5"/>
                <a:gd name="T15" fmla="*/ 0 h 4"/>
                <a:gd name="T16" fmla="*/ 3 w 5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4"/>
                    <a:pt x="5" y="3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35444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9" name="Freeform 2708"/>
            <p:cNvSpPr>
              <a:spLocks/>
            </p:cNvSpPr>
            <p:nvPr/>
          </p:nvSpPr>
          <p:spPr bwMode="auto">
            <a:xfrm>
              <a:off x="5013412" y="3645653"/>
              <a:ext cx="61425" cy="4387"/>
            </a:xfrm>
            <a:custGeom>
              <a:avLst/>
              <a:gdLst>
                <a:gd name="T0" fmla="*/ 6 w 18"/>
                <a:gd name="T1" fmla="*/ 0 h 1"/>
                <a:gd name="T2" fmla="*/ 6 w 18"/>
                <a:gd name="T3" fmla="*/ 0 h 1"/>
                <a:gd name="T4" fmla="*/ 3 w 18"/>
                <a:gd name="T5" fmla="*/ 0 h 1"/>
                <a:gd name="T6" fmla="*/ 0 w 18"/>
                <a:gd name="T7" fmla="*/ 1 h 1"/>
                <a:gd name="T8" fmla="*/ 0 w 18"/>
                <a:gd name="T9" fmla="*/ 1 h 1"/>
                <a:gd name="T10" fmla="*/ 3 w 18"/>
                <a:gd name="T11" fmla="*/ 1 h 1"/>
                <a:gd name="T12" fmla="*/ 7 w 18"/>
                <a:gd name="T13" fmla="*/ 1 h 1"/>
                <a:gd name="T14" fmla="*/ 9 w 18"/>
                <a:gd name="T15" fmla="*/ 1 h 1"/>
                <a:gd name="T16" fmla="*/ 9 w 18"/>
                <a:gd name="T17" fmla="*/ 1 h 1"/>
                <a:gd name="T18" fmla="*/ 10 w 18"/>
                <a:gd name="T19" fmla="*/ 1 h 1"/>
                <a:gd name="T20" fmla="*/ 18 w 18"/>
                <a:gd name="T21" fmla="*/ 1 h 1"/>
                <a:gd name="T22" fmla="*/ 18 w 18"/>
                <a:gd name="T23" fmla="*/ 1 h 1"/>
                <a:gd name="T24" fmla="*/ 15 w 18"/>
                <a:gd name="T25" fmla="*/ 1 h 1"/>
                <a:gd name="T26" fmla="*/ 9 w 18"/>
                <a:gd name="T27" fmla="*/ 0 h 1"/>
                <a:gd name="T28" fmla="*/ 6 w 18"/>
                <a:gd name="T2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3" y="1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7" y="1"/>
                    <a:pt x="8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4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7" y="1"/>
                    <a:pt x="15" y="1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</a:path>
              </a:pathLst>
            </a:custGeom>
            <a:solidFill>
              <a:srgbClr val="2D3E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0" name="Freeform 2709"/>
            <p:cNvSpPr>
              <a:spLocks noEditPoints="1"/>
            </p:cNvSpPr>
            <p:nvPr/>
          </p:nvSpPr>
          <p:spPr bwMode="auto">
            <a:xfrm>
              <a:off x="4995862" y="3628102"/>
              <a:ext cx="86288" cy="59964"/>
            </a:xfrm>
            <a:custGeom>
              <a:avLst/>
              <a:gdLst>
                <a:gd name="T0" fmla="*/ 13 w 25"/>
                <a:gd name="T1" fmla="*/ 16 h 17"/>
                <a:gd name="T2" fmla="*/ 1 w 25"/>
                <a:gd name="T3" fmla="*/ 8 h 17"/>
                <a:gd name="T4" fmla="*/ 13 w 25"/>
                <a:gd name="T5" fmla="*/ 1 h 17"/>
                <a:gd name="T6" fmla="*/ 25 w 25"/>
                <a:gd name="T7" fmla="*/ 8 h 17"/>
                <a:gd name="T8" fmla="*/ 13 w 25"/>
                <a:gd name="T9" fmla="*/ 16 h 17"/>
                <a:gd name="T10" fmla="*/ 13 w 25"/>
                <a:gd name="T11" fmla="*/ 0 h 17"/>
                <a:gd name="T12" fmla="*/ 0 w 25"/>
                <a:gd name="T13" fmla="*/ 7 h 17"/>
                <a:gd name="T14" fmla="*/ 0 w 25"/>
                <a:gd name="T15" fmla="*/ 7 h 17"/>
                <a:gd name="T16" fmla="*/ 0 w 25"/>
                <a:gd name="T17" fmla="*/ 7 h 17"/>
                <a:gd name="T18" fmla="*/ 0 w 25"/>
                <a:gd name="T19" fmla="*/ 8 h 17"/>
                <a:gd name="T20" fmla="*/ 13 w 25"/>
                <a:gd name="T21" fmla="*/ 17 h 17"/>
                <a:gd name="T22" fmla="*/ 25 w 25"/>
                <a:gd name="T23" fmla="*/ 8 h 17"/>
                <a:gd name="T24" fmla="*/ 13 w 25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17">
                  <a:moveTo>
                    <a:pt x="13" y="16"/>
                  </a:moveTo>
                  <a:cubicBezTo>
                    <a:pt x="6" y="16"/>
                    <a:pt x="1" y="13"/>
                    <a:pt x="1" y="8"/>
                  </a:cubicBezTo>
                  <a:cubicBezTo>
                    <a:pt x="1" y="4"/>
                    <a:pt x="6" y="1"/>
                    <a:pt x="13" y="1"/>
                  </a:cubicBezTo>
                  <a:cubicBezTo>
                    <a:pt x="19" y="1"/>
                    <a:pt x="25" y="4"/>
                    <a:pt x="25" y="8"/>
                  </a:cubicBezTo>
                  <a:cubicBezTo>
                    <a:pt x="25" y="13"/>
                    <a:pt x="19" y="16"/>
                    <a:pt x="13" y="16"/>
                  </a:cubicBezTo>
                  <a:moveTo>
                    <a:pt x="13" y="0"/>
                  </a:moveTo>
                  <a:cubicBezTo>
                    <a:pt x="7" y="0"/>
                    <a:pt x="1" y="3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6" y="17"/>
                    <a:pt x="13" y="17"/>
                  </a:cubicBezTo>
                  <a:cubicBezTo>
                    <a:pt x="20" y="17"/>
                    <a:pt x="25" y="13"/>
                    <a:pt x="25" y="8"/>
                  </a:cubicBezTo>
                  <a:cubicBezTo>
                    <a:pt x="25" y="4"/>
                    <a:pt x="20" y="0"/>
                    <a:pt x="13" y="0"/>
                  </a:cubicBezTo>
                </a:path>
              </a:pathLst>
            </a:custGeom>
            <a:solidFill>
              <a:srgbClr val="1627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1" name="Freeform 2710"/>
            <p:cNvSpPr>
              <a:spLocks/>
            </p:cNvSpPr>
            <p:nvPr/>
          </p:nvSpPr>
          <p:spPr bwMode="auto">
            <a:xfrm>
              <a:off x="4995862" y="365296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627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2" name="Freeform 2711"/>
            <p:cNvSpPr>
              <a:spLocks/>
            </p:cNvSpPr>
            <p:nvPr/>
          </p:nvSpPr>
          <p:spPr bwMode="auto">
            <a:xfrm>
              <a:off x="4777946" y="4707438"/>
              <a:ext cx="418280" cy="1013522"/>
            </a:xfrm>
            <a:custGeom>
              <a:avLst/>
              <a:gdLst>
                <a:gd name="T0" fmla="*/ 11 w 121"/>
                <a:gd name="T1" fmla="*/ 293 h 293"/>
                <a:gd name="T2" fmla="*/ 27 w 121"/>
                <a:gd name="T3" fmla="*/ 291 h 293"/>
                <a:gd name="T4" fmla="*/ 29 w 121"/>
                <a:gd name="T5" fmla="*/ 291 h 293"/>
                <a:gd name="T6" fmla="*/ 37 w 121"/>
                <a:gd name="T7" fmla="*/ 183 h 293"/>
                <a:gd name="T8" fmla="*/ 43 w 121"/>
                <a:gd name="T9" fmla="*/ 168 h 293"/>
                <a:gd name="T10" fmla="*/ 40 w 121"/>
                <a:gd name="T11" fmla="*/ 154 h 293"/>
                <a:gd name="T12" fmla="*/ 52 w 121"/>
                <a:gd name="T13" fmla="*/ 67 h 293"/>
                <a:gd name="T14" fmla="*/ 62 w 121"/>
                <a:gd name="T15" fmla="*/ 60 h 293"/>
                <a:gd name="T16" fmla="*/ 62 w 121"/>
                <a:gd name="T17" fmla="*/ 60 h 293"/>
                <a:gd name="T18" fmla="*/ 63 w 121"/>
                <a:gd name="T19" fmla="*/ 60 h 293"/>
                <a:gd name="T20" fmla="*/ 67 w 121"/>
                <a:gd name="T21" fmla="*/ 67 h 293"/>
                <a:gd name="T22" fmla="*/ 80 w 121"/>
                <a:gd name="T23" fmla="*/ 289 h 293"/>
                <a:gd name="T24" fmla="*/ 97 w 121"/>
                <a:gd name="T25" fmla="*/ 287 h 293"/>
                <a:gd name="T26" fmla="*/ 112 w 121"/>
                <a:gd name="T27" fmla="*/ 289 h 293"/>
                <a:gd name="T28" fmla="*/ 121 w 121"/>
                <a:gd name="T29" fmla="*/ 3 h 293"/>
                <a:gd name="T30" fmla="*/ 0 w 121"/>
                <a:gd name="T31" fmla="*/ 0 h 293"/>
                <a:gd name="T32" fmla="*/ 11 w 121"/>
                <a:gd name="T3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293">
                  <a:moveTo>
                    <a:pt x="11" y="293"/>
                  </a:moveTo>
                  <a:cubicBezTo>
                    <a:pt x="11" y="293"/>
                    <a:pt x="21" y="291"/>
                    <a:pt x="27" y="291"/>
                  </a:cubicBezTo>
                  <a:cubicBezTo>
                    <a:pt x="28" y="291"/>
                    <a:pt x="28" y="291"/>
                    <a:pt x="29" y="291"/>
                  </a:cubicBezTo>
                  <a:cubicBezTo>
                    <a:pt x="37" y="183"/>
                    <a:pt x="37" y="183"/>
                    <a:pt x="37" y="183"/>
                  </a:cubicBezTo>
                  <a:cubicBezTo>
                    <a:pt x="43" y="168"/>
                    <a:pt x="43" y="168"/>
                    <a:pt x="43" y="168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6" y="60"/>
                    <a:pt x="67" y="67"/>
                    <a:pt x="67" y="67"/>
                  </a:cubicBezTo>
                  <a:cubicBezTo>
                    <a:pt x="80" y="289"/>
                    <a:pt x="80" y="289"/>
                    <a:pt x="80" y="289"/>
                  </a:cubicBezTo>
                  <a:cubicBezTo>
                    <a:pt x="80" y="289"/>
                    <a:pt x="90" y="287"/>
                    <a:pt x="97" y="287"/>
                  </a:cubicBezTo>
                  <a:cubicBezTo>
                    <a:pt x="104" y="287"/>
                    <a:pt x="112" y="289"/>
                    <a:pt x="112" y="289"/>
                  </a:cubicBezTo>
                  <a:cubicBezTo>
                    <a:pt x="121" y="3"/>
                    <a:pt x="121" y="3"/>
                    <a:pt x="121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" y="293"/>
                  </a:lnTo>
                  <a:close/>
                </a:path>
              </a:pathLst>
            </a:custGeom>
            <a:solidFill>
              <a:srgbClr val="AF74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3" name="Freeform 2712"/>
            <p:cNvSpPr>
              <a:spLocks/>
            </p:cNvSpPr>
            <p:nvPr/>
          </p:nvSpPr>
          <p:spPr bwMode="auto">
            <a:xfrm>
              <a:off x="4777946" y="4151682"/>
              <a:ext cx="40951" cy="130163"/>
            </a:xfrm>
            <a:custGeom>
              <a:avLst/>
              <a:gdLst>
                <a:gd name="T0" fmla="*/ 8 w 12"/>
                <a:gd name="T1" fmla="*/ 8 h 38"/>
                <a:gd name="T2" fmla="*/ 8 w 12"/>
                <a:gd name="T3" fmla="*/ 3 h 38"/>
                <a:gd name="T4" fmla="*/ 6 w 12"/>
                <a:gd name="T5" fmla="*/ 7 h 38"/>
                <a:gd name="T6" fmla="*/ 3 w 12"/>
                <a:gd name="T7" fmla="*/ 0 h 38"/>
                <a:gd name="T8" fmla="*/ 5 w 12"/>
                <a:gd name="T9" fmla="*/ 10 h 38"/>
                <a:gd name="T10" fmla="*/ 0 w 12"/>
                <a:gd name="T11" fmla="*/ 36 h 38"/>
                <a:gd name="T12" fmla="*/ 5 w 12"/>
                <a:gd name="T13" fmla="*/ 38 h 38"/>
                <a:gd name="T14" fmla="*/ 8 w 12"/>
                <a:gd name="T15" fmla="*/ 12 h 38"/>
                <a:gd name="T16" fmla="*/ 12 w 12"/>
                <a:gd name="T17" fmla="*/ 2 h 38"/>
                <a:gd name="T18" fmla="*/ 8 w 12"/>
                <a:gd name="T19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38">
                  <a:moveTo>
                    <a:pt x="8" y="8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12" y="2"/>
                    <a:pt x="12" y="2"/>
                  </a:cubicBezTo>
                  <a:cubicBezTo>
                    <a:pt x="12" y="1"/>
                    <a:pt x="8" y="8"/>
                    <a:pt x="8" y="8"/>
                  </a:cubicBezTo>
                  <a:close/>
                </a:path>
              </a:pathLst>
            </a:custGeom>
            <a:solidFill>
              <a:srgbClr val="6DA5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4" name="Freeform 2713"/>
            <p:cNvSpPr>
              <a:spLocks/>
            </p:cNvSpPr>
            <p:nvPr/>
          </p:nvSpPr>
          <p:spPr bwMode="auto">
            <a:xfrm>
              <a:off x="5161126" y="4185321"/>
              <a:ext cx="52651" cy="544056"/>
            </a:xfrm>
            <a:custGeom>
              <a:avLst/>
              <a:gdLst>
                <a:gd name="T0" fmla="*/ 9 w 15"/>
                <a:gd name="T1" fmla="*/ 9 h 157"/>
                <a:gd name="T2" fmla="*/ 8 w 15"/>
                <a:gd name="T3" fmla="*/ 12 h 157"/>
                <a:gd name="T4" fmla="*/ 6 w 15"/>
                <a:gd name="T5" fmla="*/ 3 h 157"/>
                <a:gd name="T6" fmla="*/ 6 w 15"/>
                <a:gd name="T7" fmla="*/ 12 h 157"/>
                <a:gd name="T8" fmla="*/ 0 w 15"/>
                <a:gd name="T9" fmla="*/ 0 h 157"/>
                <a:gd name="T10" fmla="*/ 6 w 15"/>
                <a:gd name="T11" fmla="*/ 17 h 157"/>
                <a:gd name="T12" fmla="*/ 6 w 15"/>
                <a:gd name="T13" fmla="*/ 28 h 157"/>
                <a:gd name="T14" fmla="*/ 3 w 15"/>
                <a:gd name="T15" fmla="*/ 157 h 157"/>
                <a:gd name="T16" fmla="*/ 15 w 15"/>
                <a:gd name="T17" fmla="*/ 157 h 157"/>
                <a:gd name="T18" fmla="*/ 10 w 15"/>
                <a:gd name="T19" fmla="*/ 28 h 157"/>
                <a:gd name="T20" fmla="*/ 9 w 15"/>
                <a:gd name="T21" fmla="*/ 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57">
                  <a:moveTo>
                    <a:pt x="9" y="9"/>
                  </a:moveTo>
                  <a:cubicBezTo>
                    <a:pt x="9" y="9"/>
                    <a:pt x="8" y="12"/>
                    <a:pt x="8" y="12"/>
                  </a:cubicBezTo>
                  <a:cubicBezTo>
                    <a:pt x="8" y="12"/>
                    <a:pt x="6" y="4"/>
                    <a:pt x="6" y="3"/>
                  </a:cubicBezTo>
                  <a:cubicBezTo>
                    <a:pt x="6" y="2"/>
                    <a:pt x="6" y="12"/>
                    <a:pt x="6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9"/>
                    <a:pt x="9" y="9"/>
                  </a:cubicBezTo>
                  <a:close/>
                </a:path>
              </a:pathLst>
            </a:custGeom>
            <a:solidFill>
              <a:srgbClr val="6DA5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5" name="Freeform 2714"/>
            <p:cNvSpPr>
              <a:spLocks/>
            </p:cNvSpPr>
            <p:nvPr/>
          </p:nvSpPr>
          <p:spPr bwMode="auto">
            <a:xfrm>
              <a:off x="4777946" y="4711826"/>
              <a:ext cx="418280" cy="995972"/>
            </a:xfrm>
            <a:custGeom>
              <a:avLst/>
              <a:gdLst>
                <a:gd name="T0" fmla="*/ 0 w 286"/>
                <a:gd name="T1" fmla="*/ 4 h 681"/>
                <a:gd name="T2" fmla="*/ 253 w 286"/>
                <a:gd name="T3" fmla="*/ 30 h 681"/>
                <a:gd name="T4" fmla="*/ 258 w 286"/>
                <a:gd name="T5" fmla="*/ 385 h 681"/>
                <a:gd name="T6" fmla="*/ 262 w 286"/>
                <a:gd name="T7" fmla="*/ 416 h 681"/>
                <a:gd name="T8" fmla="*/ 250 w 286"/>
                <a:gd name="T9" fmla="*/ 447 h 681"/>
                <a:gd name="T10" fmla="*/ 243 w 286"/>
                <a:gd name="T11" fmla="*/ 679 h 681"/>
                <a:gd name="T12" fmla="*/ 265 w 286"/>
                <a:gd name="T13" fmla="*/ 681 h 681"/>
                <a:gd name="T14" fmla="*/ 286 w 286"/>
                <a:gd name="T15" fmla="*/ 12 h 681"/>
                <a:gd name="T16" fmla="*/ 0 w 286"/>
                <a:gd name="T17" fmla="*/ 0 h 681"/>
                <a:gd name="T18" fmla="*/ 0 w 286"/>
                <a:gd name="T19" fmla="*/ 4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681">
                  <a:moveTo>
                    <a:pt x="0" y="4"/>
                  </a:moveTo>
                  <a:lnTo>
                    <a:pt x="253" y="30"/>
                  </a:lnTo>
                  <a:lnTo>
                    <a:pt x="258" y="385"/>
                  </a:lnTo>
                  <a:lnTo>
                    <a:pt x="262" y="416"/>
                  </a:lnTo>
                  <a:lnTo>
                    <a:pt x="250" y="447"/>
                  </a:lnTo>
                  <a:lnTo>
                    <a:pt x="243" y="679"/>
                  </a:lnTo>
                  <a:lnTo>
                    <a:pt x="265" y="681"/>
                  </a:lnTo>
                  <a:lnTo>
                    <a:pt x="286" y="12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8E5B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6" name="Freeform 2715"/>
            <p:cNvSpPr>
              <a:spLocks/>
            </p:cNvSpPr>
            <p:nvPr/>
          </p:nvSpPr>
          <p:spPr bwMode="auto">
            <a:xfrm>
              <a:off x="4877398" y="4915115"/>
              <a:ext cx="114076" cy="816084"/>
            </a:xfrm>
            <a:custGeom>
              <a:avLst/>
              <a:gdLst>
                <a:gd name="T0" fmla="*/ 11 w 33"/>
                <a:gd name="T1" fmla="*/ 94 h 236"/>
                <a:gd name="T2" fmla="*/ 14 w 33"/>
                <a:gd name="T3" fmla="*/ 108 h 236"/>
                <a:gd name="T4" fmla="*/ 8 w 33"/>
                <a:gd name="T5" fmla="*/ 123 h 236"/>
                <a:gd name="T6" fmla="*/ 0 w 33"/>
                <a:gd name="T7" fmla="*/ 231 h 236"/>
                <a:gd name="T8" fmla="*/ 17 w 33"/>
                <a:gd name="T9" fmla="*/ 236 h 236"/>
                <a:gd name="T10" fmla="*/ 29 w 33"/>
                <a:gd name="T11" fmla="*/ 6 h 236"/>
                <a:gd name="T12" fmla="*/ 33 w 33"/>
                <a:gd name="T13" fmla="*/ 0 h 236"/>
                <a:gd name="T14" fmla="*/ 33 w 33"/>
                <a:gd name="T15" fmla="*/ 0 h 236"/>
                <a:gd name="T16" fmla="*/ 23 w 33"/>
                <a:gd name="T17" fmla="*/ 7 h 236"/>
                <a:gd name="T18" fmla="*/ 11 w 33"/>
                <a:gd name="T19" fmla="*/ 9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236">
                  <a:moveTo>
                    <a:pt x="11" y="94"/>
                  </a:moveTo>
                  <a:cubicBezTo>
                    <a:pt x="14" y="108"/>
                    <a:pt x="14" y="108"/>
                    <a:pt x="14" y="108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6" y="232"/>
                    <a:pt x="17" y="236"/>
                    <a:pt x="17" y="23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31" y="1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3" y="7"/>
                    <a:pt x="23" y="7"/>
                    <a:pt x="23" y="7"/>
                  </a:cubicBezTo>
                  <a:lnTo>
                    <a:pt x="11" y="94"/>
                  </a:lnTo>
                  <a:close/>
                </a:path>
              </a:pathLst>
            </a:custGeom>
            <a:solidFill>
              <a:srgbClr val="8E5B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7" name="Freeform 2716"/>
            <p:cNvSpPr>
              <a:spLocks/>
            </p:cNvSpPr>
            <p:nvPr/>
          </p:nvSpPr>
          <p:spPr bwMode="auto">
            <a:xfrm>
              <a:off x="6375013" y="5206156"/>
              <a:ext cx="7313" cy="10237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3 h 3"/>
                <a:gd name="T4" fmla="*/ 2 w 2"/>
                <a:gd name="T5" fmla="*/ 0 h 3"/>
                <a:gd name="T6" fmla="*/ 0 w 2"/>
                <a:gd name="T7" fmla="*/ 0 h 3"/>
                <a:gd name="T8" fmla="*/ 0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1" y="3"/>
                    <a:pt x="1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8" name="Freeform 2717"/>
            <p:cNvSpPr>
              <a:spLocks/>
            </p:cNvSpPr>
            <p:nvPr/>
          </p:nvSpPr>
          <p:spPr bwMode="auto">
            <a:xfrm>
              <a:off x="6296038" y="5269044"/>
              <a:ext cx="96526" cy="114076"/>
            </a:xfrm>
            <a:custGeom>
              <a:avLst/>
              <a:gdLst>
                <a:gd name="T0" fmla="*/ 25 w 28"/>
                <a:gd name="T1" fmla="*/ 4 h 33"/>
                <a:gd name="T2" fmla="*/ 24 w 28"/>
                <a:gd name="T3" fmla="*/ 4 h 33"/>
                <a:gd name="T4" fmla="*/ 25 w 28"/>
                <a:gd name="T5" fmla="*/ 9 h 33"/>
                <a:gd name="T6" fmla="*/ 26 w 28"/>
                <a:gd name="T7" fmla="*/ 10 h 33"/>
                <a:gd name="T8" fmla="*/ 25 w 28"/>
                <a:gd name="T9" fmla="*/ 12 h 33"/>
                <a:gd name="T10" fmla="*/ 14 w 28"/>
                <a:gd name="T11" fmla="*/ 20 h 33"/>
                <a:gd name="T12" fmla="*/ 5 w 28"/>
                <a:gd name="T13" fmla="*/ 10 h 33"/>
                <a:gd name="T14" fmla="*/ 3 w 28"/>
                <a:gd name="T15" fmla="*/ 11 h 33"/>
                <a:gd name="T16" fmla="*/ 2 w 28"/>
                <a:gd name="T17" fmla="*/ 9 h 33"/>
                <a:gd name="T18" fmla="*/ 4 w 28"/>
                <a:gd name="T19" fmla="*/ 7 h 33"/>
                <a:gd name="T20" fmla="*/ 4 w 28"/>
                <a:gd name="T21" fmla="*/ 1 h 33"/>
                <a:gd name="T22" fmla="*/ 3 w 28"/>
                <a:gd name="T23" fmla="*/ 0 h 33"/>
                <a:gd name="T24" fmla="*/ 0 w 28"/>
                <a:gd name="T25" fmla="*/ 18 h 33"/>
                <a:gd name="T26" fmla="*/ 17 w 28"/>
                <a:gd name="T27" fmla="*/ 33 h 33"/>
                <a:gd name="T28" fmla="*/ 28 w 28"/>
                <a:gd name="T29" fmla="*/ 17 h 33"/>
                <a:gd name="T30" fmla="*/ 25 w 28"/>
                <a:gd name="T31" fmla="*/ 1 h 33"/>
                <a:gd name="T32" fmla="*/ 25 w 28"/>
                <a:gd name="T3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33">
                  <a:moveTo>
                    <a:pt x="25" y="4"/>
                  </a:moveTo>
                  <a:cubicBezTo>
                    <a:pt x="24" y="4"/>
                    <a:pt x="24" y="4"/>
                    <a:pt x="24" y="4"/>
                  </a:cubicBezTo>
                  <a:cubicBezTo>
                    <a:pt x="25" y="6"/>
                    <a:pt x="25" y="8"/>
                    <a:pt x="25" y="9"/>
                  </a:cubicBezTo>
                  <a:cubicBezTo>
                    <a:pt x="25" y="10"/>
                    <a:pt x="26" y="10"/>
                    <a:pt x="26" y="10"/>
                  </a:cubicBezTo>
                  <a:cubicBezTo>
                    <a:pt x="26" y="10"/>
                    <a:pt x="27" y="17"/>
                    <a:pt x="25" y="12"/>
                  </a:cubicBezTo>
                  <a:cubicBezTo>
                    <a:pt x="24" y="16"/>
                    <a:pt x="21" y="20"/>
                    <a:pt x="14" y="20"/>
                  </a:cubicBezTo>
                  <a:cubicBezTo>
                    <a:pt x="8" y="20"/>
                    <a:pt x="6" y="15"/>
                    <a:pt x="5" y="10"/>
                  </a:cubicBezTo>
                  <a:cubicBezTo>
                    <a:pt x="3" y="10"/>
                    <a:pt x="3" y="11"/>
                    <a:pt x="3" y="1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8"/>
                    <a:pt x="3" y="8"/>
                    <a:pt x="4" y="7"/>
                  </a:cubicBezTo>
                  <a:cubicBezTo>
                    <a:pt x="4" y="5"/>
                    <a:pt x="4" y="3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2" y="33"/>
                    <a:pt x="17" y="33"/>
                  </a:cubicBezTo>
                  <a:cubicBezTo>
                    <a:pt x="22" y="33"/>
                    <a:pt x="28" y="17"/>
                    <a:pt x="28" y="17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4"/>
                  </a:ln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9" name="Freeform 2718"/>
            <p:cNvSpPr>
              <a:spLocks/>
            </p:cNvSpPr>
            <p:nvPr/>
          </p:nvSpPr>
          <p:spPr bwMode="auto">
            <a:xfrm>
              <a:off x="6372087" y="5223706"/>
              <a:ext cx="10237" cy="48263"/>
            </a:xfrm>
            <a:custGeom>
              <a:avLst/>
              <a:gdLst>
                <a:gd name="T0" fmla="*/ 2 w 3"/>
                <a:gd name="T1" fmla="*/ 0 h 14"/>
                <a:gd name="T2" fmla="*/ 1 w 3"/>
                <a:gd name="T3" fmla="*/ 1 h 14"/>
                <a:gd name="T4" fmla="*/ 0 w 3"/>
                <a:gd name="T5" fmla="*/ 7 h 14"/>
                <a:gd name="T6" fmla="*/ 2 w 3"/>
                <a:gd name="T7" fmla="*/ 14 h 14"/>
                <a:gd name="T8" fmla="*/ 3 w 3"/>
                <a:gd name="T9" fmla="*/ 14 h 14"/>
                <a:gd name="T10" fmla="*/ 1 w 3"/>
                <a:gd name="T11" fmla="*/ 7 h 14"/>
                <a:gd name="T12" fmla="*/ 2 w 3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5"/>
                    <a:pt x="0" y="7"/>
                    <a:pt x="0" y="7"/>
                  </a:cubicBezTo>
                  <a:cubicBezTo>
                    <a:pt x="0" y="8"/>
                    <a:pt x="1" y="10"/>
                    <a:pt x="2" y="14"/>
                  </a:cubicBezTo>
                  <a:cubicBezTo>
                    <a:pt x="2" y="14"/>
                    <a:pt x="3" y="14"/>
                    <a:pt x="3" y="14"/>
                  </a:cubicBezTo>
                  <a:cubicBezTo>
                    <a:pt x="1" y="7"/>
                    <a:pt x="1" y="7"/>
                    <a:pt x="1" y="7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0" name="Freeform 2719"/>
            <p:cNvSpPr>
              <a:spLocks/>
            </p:cNvSpPr>
            <p:nvPr/>
          </p:nvSpPr>
          <p:spPr bwMode="auto">
            <a:xfrm>
              <a:off x="6298962" y="5209081"/>
              <a:ext cx="14625" cy="59964"/>
            </a:xfrm>
            <a:custGeom>
              <a:avLst/>
              <a:gdLst>
                <a:gd name="T0" fmla="*/ 2 w 4"/>
                <a:gd name="T1" fmla="*/ 4 h 17"/>
                <a:gd name="T2" fmla="*/ 2 w 4"/>
                <a:gd name="T3" fmla="*/ 1 h 17"/>
                <a:gd name="T4" fmla="*/ 3 w 4"/>
                <a:gd name="T5" fmla="*/ 1 h 17"/>
                <a:gd name="T6" fmla="*/ 2 w 4"/>
                <a:gd name="T7" fmla="*/ 0 h 17"/>
                <a:gd name="T8" fmla="*/ 0 w 4"/>
                <a:gd name="T9" fmla="*/ 0 h 17"/>
                <a:gd name="T10" fmla="*/ 3 w 4"/>
                <a:gd name="T11" fmla="*/ 13 h 17"/>
                <a:gd name="T12" fmla="*/ 2 w 4"/>
                <a:gd name="T13" fmla="*/ 17 h 17"/>
                <a:gd name="T14" fmla="*/ 3 w 4"/>
                <a:gd name="T15" fmla="*/ 16 h 17"/>
                <a:gd name="T16" fmla="*/ 4 w 4"/>
                <a:gd name="T17" fmla="*/ 16 h 17"/>
                <a:gd name="T18" fmla="*/ 4 w 4"/>
                <a:gd name="T19" fmla="*/ 12 h 17"/>
                <a:gd name="T20" fmla="*/ 3 w 4"/>
                <a:gd name="T21" fmla="*/ 4 h 17"/>
                <a:gd name="T22" fmla="*/ 2 w 4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17">
                  <a:moveTo>
                    <a:pt x="2" y="4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4" y="12"/>
                    <a:pt x="4" y="9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1" name="Freeform 2720"/>
            <p:cNvSpPr>
              <a:spLocks/>
            </p:cNvSpPr>
            <p:nvPr/>
          </p:nvSpPr>
          <p:spPr bwMode="auto">
            <a:xfrm>
              <a:off x="6268249" y="4815664"/>
              <a:ext cx="117001" cy="393417"/>
            </a:xfrm>
            <a:custGeom>
              <a:avLst/>
              <a:gdLst>
                <a:gd name="T0" fmla="*/ 0 w 34"/>
                <a:gd name="T1" fmla="*/ 0 h 114"/>
                <a:gd name="T2" fmla="*/ 1 w 34"/>
                <a:gd name="T3" fmla="*/ 27 h 114"/>
                <a:gd name="T4" fmla="*/ 11 w 34"/>
                <a:gd name="T5" fmla="*/ 114 h 114"/>
                <a:gd name="T6" fmla="*/ 31 w 34"/>
                <a:gd name="T7" fmla="*/ 113 h 114"/>
                <a:gd name="T8" fmla="*/ 32 w 34"/>
                <a:gd name="T9" fmla="*/ 108 h 114"/>
                <a:gd name="T10" fmla="*/ 32 w 34"/>
                <a:gd name="T11" fmla="*/ 108 h 114"/>
                <a:gd name="T12" fmla="*/ 32 w 34"/>
                <a:gd name="T13" fmla="*/ 106 h 114"/>
                <a:gd name="T14" fmla="*/ 33 w 34"/>
                <a:gd name="T15" fmla="*/ 5 h 114"/>
                <a:gd name="T16" fmla="*/ 0 w 34"/>
                <a:gd name="T1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14">
                  <a:moveTo>
                    <a:pt x="0" y="0"/>
                  </a:moveTo>
                  <a:cubicBezTo>
                    <a:pt x="0" y="12"/>
                    <a:pt x="0" y="22"/>
                    <a:pt x="1" y="27"/>
                  </a:cubicBezTo>
                  <a:cubicBezTo>
                    <a:pt x="2" y="42"/>
                    <a:pt x="8" y="91"/>
                    <a:pt x="11" y="114"/>
                  </a:cubicBezTo>
                  <a:cubicBezTo>
                    <a:pt x="31" y="113"/>
                    <a:pt x="31" y="113"/>
                    <a:pt x="31" y="113"/>
                  </a:cubicBezTo>
                  <a:cubicBezTo>
                    <a:pt x="31" y="111"/>
                    <a:pt x="32" y="110"/>
                    <a:pt x="32" y="108"/>
                  </a:cubicBezTo>
                  <a:cubicBezTo>
                    <a:pt x="32" y="108"/>
                    <a:pt x="32" y="108"/>
                    <a:pt x="32" y="108"/>
                  </a:cubicBezTo>
                  <a:cubicBezTo>
                    <a:pt x="32" y="108"/>
                    <a:pt x="32" y="107"/>
                    <a:pt x="32" y="106"/>
                  </a:cubicBezTo>
                  <a:cubicBezTo>
                    <a:pt x="33" y="91"/>
                    <a:pt x="34" y="11"/>
                    <a:pt x="33" y="5"/>
                  </a:cubicBezTo>
                  <a:cubicBezTo>
                    <a:pt x="32" y="0"/>
                    <a:pt x="7" y="0"/>
                    <a:pt x="0" y="0"/>
                  </a:cubicBezTo>
                  <a:close/>
                </a:path>
              </a:pathLst>
            </a:custGeom>
            <a:solidFill>
              <a:srgbClr val="EFBA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2" name="Freeform 2721"/>
            <p:cNvSpPr>
              <a:spLocks/>
            </p:cNvSpPr>
            <p:nvPr/>
          </p:nvSpPr>
          <p:spPr bwMode="auto">
            <a:xfrm>
              <a:off x="6309199" y="5223706"/>
              <a:ext cx="70201" cy="55575"/>
            </a:xfrm>
            <a:custGeom>
              <a:avLst/>
              <a:gdLst>
                <a:gd name="T0" fmla="*/ 19 w 20"/>
                <a:gd name="T1" fmla="*/ 1 h 16"/>
                <a:gd name="T2" fmla="*/ 10 w 20"/>
                <a:gd name="T3" fmla="*/ 3 h 16"/>
                <a:gd name="T4" fmla="*/ 0 w 20"/>
                <a:gd name="T5" fmla="*/ 0 h 16"/>
                <a:gd name="T6" fmla="*/ 1 w 20"/>
                <a:gd name="T7" fmla="*/ 8 h 16"/>
                <a:gd name="T8" fmla="*/ 1 w 20"/>
                <a:gd name="T9" fmla="*/ 12 h 16"/>
                <a:gd name="T10" fmla="*/ 11 w 20"/>
                <a:gd name="T11" fmla="*/ 16 h 16"/>
                <a:gd name="T12" fmla="*/ 20 w 20"/>
                <a:gd name="T13" fmla="*/ 14 h 16"/>
                <a:gd name="T14" fmla="*/ 18 w 20"/>
                <a:gd name="T15" fmla="*/ 7 h 16"/>
                <a:gd name="T16" fmla="*/ 19 w 20"/>
                <a:gd name="T1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6">
                  <a:moveTo>
                    <a:pt x="19" y="1"/>
                  </a:moveTo>
                  <a:cubicBezTo>
                    <a:pt x="16" y="1"/>
                    <a:pt x="12" y="3"/>
                    <a:pt x="10" y="3"/>
                  </a:cubicBezTo>
                  <a:cubicBezTo>
                    <a:pt x="8" y="3"/>
                    <a:pt x="2" y="1"/>
                    <a:pt x="0" y="0"/>
                  </a:cubicBezTo>
                  <a:cubicBezTo>
                    <a:pt x="1" y="5"/>
                    <a:pt x="1" y="8"/>
                    <a:pt x="1" y="8"/>
                  </a:cubicBezTo>
                  <a:cubicBezTo>
                    <a:pt x="1" y="8"/>
                    <a:pt x="1" y="9"/>
                    <a:pt x="1" y="12"/>
                  </a:cubicBezTo>
                  <a:cubicBezTo>
                    <a:pt x="3" y="12"/>
                    <a:pt x="7" y="14"/>
                    <a:pt x="11" y="16"/>
                  </a:cubicBezTo>
                  <a:cubicBezTo>
                    <a:pt x="14" y="15"/>
                    <a:pt x="18" y="14"/>
                    <a:pt x="20" y="14"/>
                  </a:cubicBezTo>
                  <a:cubicBezTo>
                    <a:pt x="19" y="10"/>
                    <a:pt x="18" y="8"/>
                    <a:pt x="18" y="7"/>
                  </a:cubicBezTo>
                  <a:cubicBezTo>
                    <a:pt x="18" y="7"/>
                    <a:pt x="18" y="5"/>
                    <a:pt x="19" y="1"/>
                  </a:cubicBezTo>
                  <a:close/>
                </a:path>
              </a:pathLst>
            </a:custGeom>
            <a:solidFill>
              <a:srgbClr val="EFBA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3" name="Freeform 2722"/>
            <p:cNvSpPr>
              <a:spLocks/>
            </p:cNvSpPr>
            <p:nvPr/>
          </p:nvSpPr>
          <p:spPr bwMode="auto">
            <a:xfrm>
              <a:off x="6354537" y="5279282"/>
              <a:ext cx="27788" cy="20475"/>
            </a:xfrm>
            <a:custGeom>
              <a:avLst/>
              <a:gdLst>
                <a:gd name="T0" fmla="*/ 0 w 8"/>
                <a:gd name="T1" fmla="*/ 2 h 6"/>
                <a:gd name="T2" fmla="*/ 8 w 8"/>
                <a:gd name="T3" fmla="*/ 6 h 6"/>
                <a:gd name="T4" fmla="*/ 7 w 8"/>
                <a:gd name="T5" fmla="*/ 1 h 6"/>
                <a:gd name="T6" fmla="*/ 0 w 8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cubicBezTo>
                    <a:pt x="4" y="4"/>
                    <a:pt x="7" y="6"/>
                    <a:pt x="8" y="6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6" y="0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FBA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4" name="Freeform 2723"/>
            <p:cNvSpPr>
              <a:spLocks/>
            </p:cNvSpPr>
            <p:nvPr/>
          </p:nvSpPr>
          <p:spPr bwMode="auto">
            <a:xfrm>
              <a:off x="6313588" y="5285132"/>
              <a:ext cx="68738" cy="52651"/>
            </a:xfrm>
            <a:custGeom>
              <a:avLst/>
              <a:gdLst>
                <a:gd name="T0" fmla="*/ 11 w 20"/>
                <a:gd name="T1" fmla="*/ 0 h 15"/>
                <a:gd name="T2" fmla="*/ 0 w 20"/>
                <a:gd name="T3" fmla="*/ 5 h 15"/>
                <a:gd name="T4" fmla="*/ 9 w 20"/>
                <a:gd name="T5" fmla="*/ 15 h 15"/>
                <a:gd name="T6" fmla="*/ 20 w 20"/>
                <a:gd name="T7" fmla="*/ 7 h 15"/>
                <a:gd name="T8" fmla="*/ 20 w 20"/>
                <a:gd name="T9" fmla="*/ 7 h 15"/>
                <a:gd name="T10" fmla="*/ 11 w 20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5">
                  <a:moveTo>
                    <a:pt x="11" y="0"/>
                  </a:moveTo>
                  <a:cubicBezTo>
                    <a:pt x="7" y="2"/>
                    <a:pt x="2" y="4"/>
                    <a:pt x="0" y="5"/>
                  </a:cubicBezTo>
                  <a:cubicBezTo>
                    <a:pt x="1" y="10"/>
                    <a:pt x="3" y="15"/>
                    <a:pt x="9" y="15"/>
                  </a:cubicBezTo>
                  <a:cubicBezTo>
                    <a:pt x="16" y="15"/>
                    <a:pt x="19" y="11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4"/>
                    <a:pt x="15" y="2"/>
                    <a:pt x="11" y="0"/>
                  </a:cubicBezTo>
                  <a:close/>
                </a:path>
              </a:pathLst>
            </a:custGeom>
            <a:solidFill>
              <a:srgbClr val="EFBA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5" name="Freeform 2724"/>
            <p:cNvSpPr>
              <a:spLocks/>
            </p:cNvSpPr>
            <p:nvPr/>
          </p:nvSpPr>
          <p:spPr bwMode="auto">
            <a:xfrm>
              <a:off x="6309199" y="5271969"/>
              <a:ext cx="32175" cy="20475"/>
            </a:xfrm>
            <a:custGeom>
              <a:avLst/>
              <a:gdLst>
                <a:gd name="T0" fmla="*/ 0 w 9"/>
                <a:gd name="T1" fmla="*/ 6 h 6"/>
                <a:gd name="T2" fmla="*/ 9 w 9"/>
                <a:gd name="T3" fmla="*/ 3 h 6"/>
                <a:gd name="T4" fmla="*/ 0 w 9"/>
                <a:gd name="T5" fmla="*/ 0 h 6"/>
                <a:gd name="T6" fmla="*/ 0 w 9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0" y="6"/>
                  </a:moveTo>
                  <a:cubicBezTo>
                    <a:pt x="3" y="5"/>
                    <a:pt x="6" y="4"/>
                    <a:pt x="9" y="3"/>
                  </a:cubicBezTo>
                  <a:cubicBezTo>
                    <a:pt x="5" y="1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solidFill>
              <a:srgbClr val="EFBA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6" name="Freeform 2725"/>
            <p:cNvSpPr>
              <a:spLocks/>
            </p:cNvSpPr>
            <p:nvPr/>
          </p:nvSpPr>
          <p:spPr bwMode="auto">
            <a:xfrm>
              <a:off x="6306275" y="5206156"/>
              <a:ext cx="68738" cy="17550"/>
            </a:xfrm>
            <a:custGeom>
              <a:avLst/>
              <a:gdLst>
                <a:gd name="T0" fmla="*/ 1 w 20"/>
                <a:gd name="T1" fmla="*/ 2 h 5"/>
                <a:gd name="T2" fmla="*/ 11 w 20"/>
                <a:gd name="T3" fmla="*/ 5 h 5"/>
                <a:gd name="T4" fmla="*/ 20 w 20"/>
                <a:gd name="T5" fmla="*/ 3 h 5"/>
                <a:gd name="T6" fmla="*/ 20 w 20"/>
                <a:gd name="T7" fmla="*/ 0 h 5"/>
                <a:gd name="T8" fmla="*/ 0 w 20"/>
                <a:gd name="T9" fmla="*/ 1 h 5"/>
                <a:gd name="T10" fmla="*/ 1 w 20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5">
                  <a:moveTo>
                    <a:pt x="1" y="2"/>
                  </a:moveTo>
                  <a:cubicBezTo>
                    <a:pt x="2" y="3"/>
                    <a:pt x="8" y="5"/>
                    <a:pt x="11" y="5"/>
                  </a:cubicBezTo>
                  <a:cubicBezTo>
                    <a:pt x="13" y="5"/>
                    <a:pt x="17" y="4"/>
                    <a:pt x="20" y="3"/>
                  </a:cubicBezTo>
                  <a:cubicBezTo>
                    <a:pt x="20" y="2"/>
                    <a:pt x="20" y="1"/>
                    <a:pt x="2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EFBA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7" name="Rectangle 2726"/>
            <p:cNvSpPr>
              <a:spLocks noChangeArrowheads="1"/>
            </p:cNvSpPr>
            <p:nvPr/>
          </p:nvSpPr>
          <p:spPr bwMode="auto">
            <a:xfrm>
              <a:off x="6306275" y="5269044"/>
              <a:ext cx="1463" cy="1463"/>
            </a:xfrm>
            <a:prstGeom prst="rect">
              <a:avLst/>
            </a:pr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8" name="Freeform 2727"/>
            <p:cNvSpPr>
              <a:spLocks/>
            </p:cNvSpPr>
            <p:nvPr/>
          </p:nvSpPr>
          <p:spPr bwMode="auto">
            <a:xfrm>
              <a:off x="6382326" y="5299756"/>
              <a:ext cx="7313" cy="27788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3 h 8"/>
                <a:gd name="T4" fmla="*/ 1 w 2"/>
                <a:gd name="T5" fmla="*/ 1 h 8"/>
                <a:gd name="T6" fmla="*/ 0 w 2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2" y="8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9" name="Freeform 2728"/>
            <p:cNvSpPr>
              <a:spLocks/>
            </p:cNvSpPr>
            <p:nvPr/>
          </p:nvSpPr>
          <p:spPr bwMode="auto">
            <a:xfrm>
              <a:off x="6306275" y="5264656"/>
              <a:ext cx="7313" cy="7313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  <a:gd name="T8" fmla="*/ 1 w 2"/>
                <a:gd name="T9" fmla="*/ 0 h 2"/>
                <a:gd name="T10" fmla="*/ 0 w 2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0" name="Freeform 2729"/>
            <p:cNvSpPr>
              <a:spLocks/>
            </p:cNvSpPr>
            <p:nvPr/>
          </p:nvSpPr>
          <p:spPr bwMode="auto">
            <a:xfrm>
              <a:off x="6351613" y="5285132"/>
              <a:ext cx="30713" cy="24863"/>
            </a:xfrm>
            <a:custGeom>
              <a:avLst/>
              <a:gdLst>
                <a:gd name="T0" fmla="*/ 0 w 9"/>
                <a:gd name="T1" fmla="*/ 0 h 7"/>
                <a:gd name="T2" fmla="*/ 9 w 9"/>
                <a:gd name="T3" fmla="*/ 7 h 7"/>
                <a:gd name="T4" fmla="*/ 9 w 9"/>
                <a:gd name="T5" fmla="*/ 7 h 7"/>
                <a:gd name="T6" fmla="*/ 9 w 9"/>
                <a:gd name="T7" fmla="*/ 4 h 7"/>
                <a:gd name="T8" fmla="*/ 1 w 9"/>
                <a:gd name="T9" fmla="*/ 0 h 7"/>
                <a:gd name="T10" fmla="*/ 0 w 9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cubicBezTo>
                    <a:pt x="4" y="2"/>
                    <a:pt x="8" y="4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5"/>
                    <a:pt x="9" y="4"/>
                  </a:cubicBezTo>
                  <a:cubicBezTo>
                    <a:pt x="8" y="4"/>
                    <a:pt x="5" y="2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1" name="Freeform 2730"/>
            <p:cNvSpPr>
              <a:spLocks/>
            </p:cNvSpPr>
            <p:nvPr/>
          </p:nvSpPr>
          <p:spPr bwMode="auto">
            <a:xfrm>
              <a:off x="6309199" y="5264656"/>
              <a:ext cx="38025" cy="17550"/>
            </a:xfrm>
            <a:custGeom>
              <a:avLst/>
              <a:gdLst>
                <a:gd name="T0" fmla="*/ 0 w 11"/>
                <a:gd name="T1" fmla="*/ 2 h 5"/>
                <a:gd name="T2" fmla="*/ 9 w 11"/>
                <a:gd name="T3" fmla="*/ 5 h 5"/>
                <a:gd name="T4" fmla="*/ 11 w 11"/>
                <a:gd name="T5" fmla="*/ 4 h 5"/>
                <a:gd name="T6" fmla="*/ 1 w 11"/>
                <a:gd name="T7" fmla="*/ 0 h 5"/>
                <a:gd name="T8" fmla="*/ 0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0" y="2"/>
                  </a:moveTo>
                  <a:cubicBezTo>
                    <a:pt x="2" y="2"/>
                    <a:pt x="5" y="3"/>
                    <a:pt x="9" y="5"/>
                  </a:cubicBezTo>
                  <a:cubicBezTo>
                    <a:pt x="9" y="5"/>
                    <a:pt x="10" y="4"/>
                    <a:pt x="11" y="4"/>
                  </a:cubicBezTo>
                  <a:cubicBezTo>
                    <a:pt x="7" y="2"/>
                    <a:pt x="3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2" name="Rectangle 2731"/>
            <p:cNvSpPr>
              <a:spLocks noChangeArrowheads="1"/>
            </p:cNvSpPr>
            <p:nvPr/>
          </p:nvSpPr>
          <p:spPr bwMode="auto">
            <a:xfrm>
              <a:off x="6382326" y="5271969"/>
              <a:ext cx="1463" cy="1463"/>
            </a:xfrm>
            <a:prstGeom prst="rect">
              <a:avLst/>
            </a:pr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3" name="Freeform 2732"/>
            <p:cNvSpPr>
              <a:spLocks/>
            </p:cNvSpPr>
            <p:nvPr/>
          </p:nvSpPr>
          <p:spPr bwMode="auto">
            <a:xfrm>
              <a:off x="6301888" y="5292445"/>
              <a:ext cx="11700" cy="14625"/>
            </a:xfrm>
            <a:custGeom>
              <a:avLst/>
              <a:gdLst>
                <a:gd name="T0" fmla="*/ 0 w 3"/>
                <a:gd name="T1" fmla="*/ 2 h 4"/>
                <a:gd name="T2" fmla="*/ 1 w 3"/>
                <a:gd name="T3" fmla="*/ 4 h 4"/>
                <a:gd name="T4" fmla="*/ 3 w 3"/>
                <a:gd name="T5" fmla="*/ 3 h 4"/>
                <a:gd name="T6" fmla="*/ 2 w 3"/>
                <a:gd name="T7" fmla="*/ 0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3" y="3"/>
                  </a:cubicBezTo>
                  <a:cubicBezTo>
                    <a:pt x="3" y="2"/>
                    <a:pt x="3" y="1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4" name="Freeform 2733"/>
            <p:cNvSpPr>
              <a:spLocks/>
            </p:cNvSpPr>
            <p:nvPr/>
          </p:nvSpPr>
          <p:spPr bwMode="auto">
            <a:xfrm>
              <a:off x="6379400" y="5271969"/>
              <a:ext cx="2924" cy="1023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3 h 3"/>
                <a:gd name="T4" fmla="*/ 1 w 1"/>
                <a:gd name="T5" fmla="*/ 3 h 3"/>
                <a:gd name="T6" fmla="*/ 1 w 1"/>
                <a:gd name="T7" fmla="*/ 0 h 3"/>
                <a:gd name="T8" fmla="*/ 1 w 1"/>
                <a:gd name="T9" fmla="*/ 0 h 3"/>
                <a:gd name="T10" fmla="*/ 0 w 1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5" name="Freeform 2734"/>
            <p:cNvSpPr>
              <a:spLocks/>
            </p:cNvSpPr>
            <p:nvPr/>
          </p:nvSpPr>
          <p:spPr bwMode="auto">
            <a:xfrm>
              <a:off x="6309199" y="5282206"/>
              <a:ext cx="42413" cy="20475"/>
            </a:xfrm>
            <a:custGeom>
              <a:avLst/>
              <a:gdLst>
                <a:gd name="T0" fmla="*/ 0 w 12"/>
                <a:gd name="T1" fmla="*/ 3 h 6"/>
                <a:gd name="T2" fmla="*/ 1 w 12"/>
                <a:gd name="T3" fmla="*/ 6 h 6"/>
                <a:gd name="T4" fmla="*/ 12 w 12"/>
                <a:gd name="T5" fmla="*/ 1 h 6"/>
                <a:gd name="T6" fmla="*/ 9 w 12"/>
                <a:gd name="T7" fmla="*/ 0 h 6"/>
                <a:gd name="T8" fmla="*/ 0 w 12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">
                  <a:moveTo>
                    <a:pt x="0" y="3"/>
                  </a:moveTo>
                  <a:cubicBezTo>
                    <a:pt x="1" y="4"/>
                    <a:pt x="1" y="5"/>
                    <a:pt x="1" y="6"/>
                  </a:cubicBezTo>
                  <a:cubicBezTo>
                    <a:pt x="3" y="5"/>
                    <a:pt x="8" y="3"/>
                    <a:pt x="12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6" y="1"/>
                    <a:pt x="3" y="2"/>
                    <a:pt x="0" y="3"/>
                  </a:cubicBez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6" name="Freeform 2735"/>
            <p:cNvSpPr>
              <a:spLocks/>
            </p:cNvSpPr>
            <p:nvPr/>
          </p:nvSpPr>
          <p:spPr bwMode="auto">
            <a:xfrm>
              <a:off x="6347225" y="5271969"/>
              <a:ext cx="32175" cy="13163"/>
            </a:xfrm>
            <a:custGeom>
              <a:avLst/>
              <a:gdLst>
                <a:gd name="T0" fmla="*/ 0 w 9"/>
                <a:gd name="T1" fmla="*/ 2 h 4"/>
                <a:gd name="T2" fmla="*/ 2 w 9"/>
                <a:gd name="T3" fmla="*/ 4 h 4"/>
                <a:gd name="T4" fmla="*/ 9 w 9"/>
                <a:gd name="T5" fmla="*/ 3 h 4"/>
                <a:gd name="T6" fmla="*/ 9 w 9"/>
                <a:gd name="T7" fmla="*/ 0 h 4"/>
                <a:gd name="T8" fmla="*/ 0 w 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0" y="2"/>
                  </a:moveTo>
                  <a:cubicBezTo>
                    <a:pt x="0" y="3"/>
                    <a:pt x="1" y="3"/>
                    <a:pt x="2" y="4"/>
                  </a:cubicBezTo>
                  <a:cubicBezTo>
                    <a:pt x="5" y="3"/>
                    <a:pt x="8" y="2"/>
                    <a:pt x="9" y="3"/>
                  </a:cubicBezTo>
                  <a:cubicBezTo>
                    <a:pt x="9" y="2"/>
                    <a:pt x="9" y="1"/>
                    <a:pt x="9" y="0"/>
                  </a:cubicBezTo>
                  <a:cubicBezTo>
                    <a:pt x="7" y="0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7" name="Freeform 2736"/>
            <p:cNvSpPr>
              <a:spLocks/>
            </p:cNvSpPr>
            <p:nvPr/>
          </p:nvSpPr>
          <p:spPr bwMode="auto">
            <a:xfrm>
              <a:off x="6341375" y="5279282"/>
              <a:ext cx="13163" cy="5850"/>
            </a:xfrm>
            <a:custGeom>
              <a:avLst/>
              <a:gdLst>
                <a:gd name="T0" fmla="*/ 0 w 4"/>
                <a:gd name="T1" fmla="*/ 1 h 2"/>
                <a:gd name="T2" fmla="*/ 3 w 4"/>
                <a:gd name="T3" fmla="*/ 2 h 2"/>
                <a:gd name="T4" fmla="*/ 4 w 4"/>
                <a:gd name="T5" fmla="*/ 2 h 2"/>
                <a:gd name="T6" fmla="*/ 2 w 4"/>
                <a:gd name="T7" fmla="*/ 0 h 2"/>
                <a:gd name="T8" fmla="*/ 0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1"/>
                    <a:pt x="2" y="2"/>
                    <a:pt x="3" y="2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8" name="Freeform 2737"/>
            <p:cNvSpPr>
              <a:spLocks/>
            </p:cNvSpPr>
            <p:nvPr/>
          </p:nvSpPr>
          <p:spPr bwMode="auto">
            <a:xfrm>
              <a:off x="6379400" y="5216394"/>
              <a:ext cx="2924" cy="7313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1 w 1"/>
                <a:gd name="T7" fmla="*/ 0 h 2"/>
                <a:gd name="T8" fmla="*/ 0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9" name="Freeform 2738"/>
            <p:cNvSpPr>
              <a:spLocks/>
            </p:cNvSpPr>
            <p:nvPr/>
          </p:nvSpPr>
          <p:spPr bwMode="auto">
            <a:xfrm>
              <a:off x="6306275" y="5213468"/>
              <a:ext cx="2924" cy="1023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3 h 3"/>
                <a:gd name="T4" fmla="*/ 1 w 1"/>
                <a:gd name="T5" fmla="*/ 3 h 3"/>
                <a:gd name="T6" fmla="*/ 1 w 1"/>
                <a:gd name="T7" fmla="*/ 0 h 3"/>
                <a:gd name="T8" fmla="*/ 0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0" name="Freeform 2739"/>
            <p:cNvSpPr>
              <a:spLocks/>
            </p:cNvSpPr>
            <p:nvPr/>
          </p:nvSpPr>
          <p:spPr bwMode="auto">
            <a:xfrm>
              <a:off x="6375013" y="5216394"/>
              <a:ext cx="7313" cy="10237"/>
            </a:xfrm>
            <a:custGeom>
              <a:avLst/>
              <a:gdLst>
                <a:gd name="T0" fmla="*/ 0 w 2"/>
                <a:gd name="T1" fmla="*/ 3 h 3"/>
                <a:gd name="T2" fmla="*/ 1 w 2"/>
                <a:gd name="T3" fmla="*/ 2 h 3"/>
                <a:gd name="T4" fmla="*/ 2 w 2"/>
                <a:gd name="T5" fmla="*/ 0 h 3"/>
                <a:gd name="T6" fmla="*/ 0 w 2"/>
                <a:gd name="T7" fmla="*/ 0 h 3"/>
                <a:gd name="T8" fmla="*/ 0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1" name="Freeform 2740"/>
            <p:cNvSpPr>
              <a:spLocks/>
            </p:cNvSpPr>
            <p:nvPr/>
          </p:nvSpPr>
          <p:spPr bwMode="auto">
            <a:xfrm>
              <a:off x="6309199" y="5213468"/>
              <a:ext cx="65814" cy="20475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3 h 6"/>
                <a:gd name="T4" fmla="*/ 10 w 19"/>
                <a:gd name="T5" fmla="*/ 6 h 6"/>
                <a:gd name="T6" fmla="*/ 19 w 19"/>
                <a:gd name="T7" fmla="*/ 4 h 6"/>
                <a:gd name="T8" fmla="*/ 19 w 19"/>
                <a:gd name="T9" fmla="*/ 1 h 6"/>
                <a:gd name="T10" fmla="*/ 10 w 19"/>
                <a:gd name="T11" fmla="*/ 3 h 6"/>
                <a:gd name="T12" fmla="*/ 0 w 19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2" y="4"/>
                    <a:pt x="8" y="6"/>
                    <a:pt x="10" y="6"/>
                  </a:cubicBezTo>
                  <a:cubicBezTo>
                    <a:pt x="12" y="6"/>
                    <a:pt x="16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6" y="2"/>
                    <a:pt x="12" y="3"/>
                    <a:pt x="10" y="3"/>
                  </a:cubicBezTo>
                  <a:cubicBezTo>
                    <a:pt x="7" y="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2" name="Rectangle 2741"/>
            <p:cNvSpPr>
              <a:spLocks noChangeArrowheads="1"/>
            </p:cNvSpPr>
            <p:nvPr/>
          </p:nvSpPr>
          <p:spPr bwMode="auto">
            <a:xfrm>
              <a:off x="6375013" y="5188606"/>
              <a:ext cx="1463" cy="1463"/>
            </a:xfrm>
            <a:prstGeom prst="rect">
              <a:avLst/>
            </a:pr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3" name="Freeform 2742"/>
            <p:cNvSpPr>
              <a:spLocks/>
            </p:cNvSpPr>
            <p:nvPr/>
          </p:nvSpPr>
          <p:spPr bwMode="auto">
            <a:xfrm>
              <a:off x="6268249" y="4684038"/>
              <a:ext cx="134552" cy="497255"/>
            </a:xfrm>
            <a:custGeom>
              <a:avLst/>
              <a:gdLst>
                <a:gd name="T0" fmla="*/ 0 w 39"/>
                <a:gd name="T1" fmla="*/ 38 h 144"/>
                <a:gd name="T2" fmla="*/ 33 w 39"/>
                <a:gd name="T3" fmla="*/ 43 h 144"/>
                <a:gd name="T4" fmla="*/ 32 w 39"/>
                <a:gd name="T5" fmla="*/ 144 h 144"/>
                <a:gd name="T6" fmla="*/ 38 w 39"/>
                <a:gd name="T7" fmla="*/ 61 h 144"/>
                <a:gd name="T8" fmla="*/ 39 w 39"/>
                <a:gd name="T9" fmla="*/ 10 h 144"/>
                <a:gd name="T10" fmla="*/ 0 w 39"/>
                <a:gd name="T11" fmla="*/ 0 h 144"/>
                <a:gd name="T12" fmla="*/ 0 w 39"/>
                <a:gd name="T13" fmla="*/ 3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44">
                  <a:moveTo>
                    <a:pt x="0" y="38"/>
                  </a:moveTo>
                  <a:cubicBezTo>
                    <a:pt x="7" y="38"/>
                    <a:pt x="32" y="38"/>
                    <a:pt x="33" y="43"/>
                  </a:cubicBezTo>
                  <a:cubicBezTo>
                    <a:pt x="34" y="49"/>
                    <a:pt x="33" y="129"/>
                    <a:pt x="32" y="144"/>
                  </a:cubicBezTo>
                  <a:cubicBezTo>
                    <a:pt x="34" y="120"/>
                    <a:pt x="37" y="78"/>
                    <a:pt x="38" y="61"/>
                  </a:cubicBezTo>
                  <a:cubicBezTo>
                    <a:pt x="39" y="50"/>
                    <a:pt x="39" y="30"/>
                    <a:pt x="39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26"/>
                    <a:pt x="0" y="38"/>
                  </a:cubicBezTo>
                  <a:close/>
                </a:path>
              </a:pathLst>
            </a:custGeom>
            <a:solidFill>
              <a:srgbClr val="BC8A7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4" name="Freeform 2743"/>
            <p:cNvSpPr>
              <a:spLocks/>
            </p:cNvSpPr>
            <p:nvPr/>
          </p:nvSpPr>
          <p:spPr bwMode="auto">
            <a:xfrm>
              <a:off x="6063497" y="5269044"/>
              <a:ext cx="97988" cy="114076"/>
            </a:xfrm>
            <a:custGeom>
              <a:avLst/>
              <a:gdLst>
                <a:gd name="T0" fmla="*/ 24 w 28"/>
                <a:gd name="T1" fmla="*/ 1 h 33"/>
                <a:gd name="T2" fmla="*/ 24 w 28"/>
                <a:gd name="T3" fmla="*/ 7 h 33"/>
                <a:gd name="T4" fmla="*/ 26 w 28"/>
                <a:gd name="T5" fmla="*/ 9 h 33"/>
                <a:gd name="T6" fmla="*/ 26 w 28"/>
                <a:gd name="T7" fmla="*/ 11 h 33"/>
                <a:gd name="T8" fmla="*/ 24 w 28"/>
                <a:gd name="T9" fmla="*/ 10 h 33"/>
                <a:gd name="T10" fmla="*/ 14 w 28"/>
                <a:gd name="T11" fmla="*/ 20 h 33"/>
                <a:gd name="T12" fmla="*/ 4 w 28"/>
                <a:gd name="T13" fmla="*/ 12 h 33"/>
                <a:gd name="T14" fmla="*/ 3 w 28"/>
                <a:gd name="T15" fmla="*/ 10 h 33"/>
                <a:gd name="T16" fmla="*/ 4 w 28"/>
                <a:gd name="T17" fmla="*/ 9 h 33"/>
                <a:gd name="T18" fmla="*/ 4 w 28"/>
                <a:gd name="T19" fmla="*/ 4 h 33"/>
                <a:gd name="T20" fmla="*/ 4 w 28"/>
                <a:gd name="T21" fmla="*/ 4 h 33"/>
                <a:gd name="T22" fmla="*/ 4 w 28"/>
                <a:gd name="T23" fmla="*/ 1 h 33"/>
                <a:gd name="T24" fmla="*/ 0 w 28"/>
                <a:gd name="T25" fmla="*/ 17 h 33"/>
                <a:gd name="T26" fmla="*/ 11 w 28"/>
                <a:gd name="T27" fmla="*/ 33 h 33"/>
                <a:gd name="T28" fmla="*/ 28 w 28"/>
                <a:gd name="T29" fmla="*/ 18 h 33"/>
                <a:gd name="T30" fmla="*/ 25 w 28"/>
                <a:gd name="T31" fmla="*/ 0 h 33"/>
                <a:gd name="T32" fmla="*/ 24 w 28"/>
                <a:gd name="T3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33">
                  <a:moveTo>
                    <a:pt x="24" y="1"/>
                  </a:moveTo>
                  <a:cubicBezTo>
                    <a:pt x="24" y="3"/>
                    <a:pt x="24" y="5"/>
                    <a:pt x="24" y="7"/>
                  </a:cubicBezTo>
                  <a:cubicBezTo>
                    <a:pt x="25" y="8"/>
                    <a:pt x="26" y="8"/>
                    <a:pt x="26" y="9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5" y="10"/>
                    <a:pt x="24" y="10"/>
                  </a:cubicBezTo>
                  <a:cubicBezTo>
                    <a:pt x="23" y="15"/>
                    <a:pt x="20" y="20"/>
                    <a:pt x="14" y="20"/>
                  </a:cubicBezTo>
                  <a:cubicBezTo>
                    <a:pt x="7" y="20"/>
                    <a:pt x="5" y="16"/>
                    <a:pt x="4" y="12"/>
                  </a:cubicBezTo>
                  <a:cubicBezTo>
                    <a:pt x="1" y="17"/>
                    <a:pt x="3" y="10"/>
                    <a:pt x="3" y="10"/>
                  </a:cubicBezTo>
                  <a:cubicBezTo>
                    <a:pt x="3" y="10"/>
                    <a:pt x="3" y="10"/>
                    <a:pt x="4" y="9"/>
                  </a:cubicBezTo>
                  <a:cubicBezTo>
                    <a:pt x="4" y="8"/>
                    <a:pt x="4" y="6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33"/>
                    <a:pt x="11" y="33"/>
                  </a:cubicBezTo>
                  <a:cubicBezTo>
                    <a:pt x="16" y="33"/>
                    <a:pt x="28" y="18"/>
                    <a:pt x="28" y="18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1"/>
                    <a:pt x="24" y="1"/>
                  </a:cubicBez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5" name="Freeform 2744"/>
            <p:cNvSpPr>
              <a:spLocks/>
            </p:cNvSpPr>
            <p:nvPr/>
          </p:nvSpPr>
          <p:spPr bwMode="auto">
            <a:xfrm>
              <a:off x="6078122" y="5223706"/>
              <a:ext cx="10237" cy="48263"/>
            </a:xfrm>
            <a:custGeom>
              <a:avLst/>
              <a:gdLst>
                <a:gd name="T0" fmla="*/ 0 w 3"/>
                <a:gd name="T1" fmla="*/ 0 h 14"/>
                <a:gd name="T2" fmla="*/ 1 w 3"/>
                <a:gd name="T3" fmla="*/ 7 h 14"/>
                <a:gd name="T4" fmla="*/ 0 w 3"/>
                <a:gd name="T5" fmla="*/ 14 h 14"/>
                <a:gd name="T6" fmla="*/ 1 w 3"/>
                <a:gd name="T7" fmla="*/ 14 h 14"/>
                <a:gd name="T8" fmla="*/ 3 w 3"/>
                <a:gd name="T9" fmla="*/ 7 h 14"/>
                <a:gd name="T10" fmla="*/ 2 w 3"/>
                <a:gd name="T11" fmla="*/ 1 h 14"/>
                <a:gd name="T12" fmla="*/ 0 w 3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4">
                  <a:moveTo>
                    <a:pt x="0" y="0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1" y="14"/>
                  </a:cubicBezTo>
                  <a:cubicBezTo>
                    <a:pt x="1" y="10"/>
                    <a:pt x="2" y="8"/>
                    <a:pt x="3" y="7"/>
                  </a:cubicBezTo>
                  <a:cubicBezTo>
                    <a:pt x="3" y="7"/>
                    <a:pt x="2" y="5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6" name="Freeform 2745"/>
            <p:cNvSpPr>
              <a:spLocks/>
            </p:cNvSpPr>
            <p:nvPr/>
          </p:nvSpPr>
          <p:spPr bwMode="auto">
            <a:xfrm>
              <a:off x="6078122" y="5206156"/>
              <a:ext cx="7313" cy="1023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3 h 3"/>
                <a:gd name="T6" fmla="*/ 1 w 2"/>
                <a:gd name="T7" fmla="*/ 0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2"/>
                    <a:pt x="2" y="1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7" name="Freeform 2746"/>
            <p:cNvSpPr>
              <a:spLocks/>
            </p:cNvSpPr>
            <p:nvPr/>
          </p:nvSpPr>
          <p:spPr bwMode="auto">
            <a:xfrm>
              <a:off x="6143936" y="5209081"/>
              <a:ext cx="13163" cy="59964"/>
            </a:xfrm>
            <a:custGeom>
              <a:avLst/>
              <a:gdLst>
                <a:gd name="T0" fmla="*/ 2 w 4"/>
                <a:gd name="T1" fmla="*/ 0 h 17"/>
                <a:gd name="T2" fmla="*/ 2 w 4"/>
                <a:gd name="T3" fmla="*/ 1 h 17"/>
                <a:gd name="T4" fmla="*/ 2 w 4"/>
                <a:gd name="T5" fmla="*/ 1 h 17"/>
                <a:gd name="T6" fmla="*/ 2 w 4"/>
                <a:gd name="T7" fmla="*/ 4 h 17"/>
                <a:gd name="T8" fmla="*/ 1 w 4"/>
                <a:gd name="T9" fmla="*/ 4 h 17"/>
                <a:gd name="T10" fmla="*/ 0 w 4"/>
                <a:gd name="T11" fmla="*/ 12 h 17"/>
                <a:gd name="T12" fmla="*/ 1 w 4"/>
                <a:gd name="T13" fmla="*/ 16 h 17"/>
                <a:gd name="T14" fmla="*/ 2 w 4"/>
                <a:gd name="T15" fmla="*/ 16 h 17"/>
                <a:gd name="T16" fmla="*/ 2 w 4"/>
                <a:gd name="T17" fmla="*/ 17 h 17"/>
                <a:gd name="T18" fmla="*/ 2 w 4"/>
                <a:gd name="T19" fmla="*/ 13 h 17"/>
                <a:gd name="T20" fmla="*/ 4 w 4"/>
                <a:gd name="T21" fmla="*/ 0 h 17"/>
                <a:gd name="T22" fmla="*/ 2 w 4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17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9"/>
                    <a:pt x="0" y="12"/>
                    <a:pt x="0" y="12"/>
                  </a:cubicBezTo>
                  <a:cubicBezTo>
                    <a:pt x="0" y="12"/>
                    <a:pt x="1" y="13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8" name="Freeform 2747"/>
            <p:cNvSpPr>
              <a:spLocks/>
            </p:cNvSpPr>
            <p:nvPr/>
          </p:nvSpPr>
          <p:spPr bwMode="auto">
            <a:xfrm>
              <a:off x="6057647" y="4808352"/>
              <a:ext cx="119926" cy="400730"/>
            </a:xfrm>
            <a:custGeom>
              <a:avLst/>
              <a:gdLst>
                <a:gd name="T0" fmla="*/ 0 w 35"/>
                <a:gd name="T1" fmla="*/ 3 h 116"/>
                <a:gd name="T2" fmla="*/ 1 w 35"/>
                <a:gd name="T3" fmla="*/ 25 h 116"/>
                <a:gd name="T4" fmla="*/ 7 w 35"/>
                <a:gd name="T5" fmla="*/ 115 h 116"/>
                <a:gd name="T6" fmla="*/ 27 w 35"/>
                <a:gd name="T7" fmla="*/ 116 h 116"/>
                <a:gd name="T8" fmla="*/ 29 w 35"/>
                <a:gd name="T9" fmla="*/ 100 h 116"/>
                <a:gd name="T10" fmla="*/ 33 w 35"/>
                <a:gd name="T11" fmla="*/ 6 h 116"/>
                <a:gd name="T12" fmla="*/ 0 w 35"/>
                <a:gd name="T1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16">
                  <a:moveTo>
                    <a:pt x="0" y="3"/>
                  </a:moveTo>
                  <a:cubicBezTo>
                    <a:pt x="0" y="12"/>
                    <a:pt x="0" y="20"/>
                    <a:pt x="1" y="25"/>
                  </a:cubicBezTo>
                  <a:cubicBezTo>
                    <a:pt x="1" y="44"/>
                    <a:pt x="5" y="92"/>
                    <a:pt x="7" y="115"/>
                  </a:cubicBezTo>
                  <a:cubicBezTo>
                    <a:pt x="27" y="116"/>
                    <a:pt x="27" y="116"/>
                    <a:pt x="27" y="116"/>
                  </a:cubicBezTo>
                  <a:cubicBezTo>
                    <a:pt x="28" y="111"/>
                    <a:pt x="28" y="106"/>
                    <a:pt x="29" y="100"/>
                  </a:cubicBezTo>
                  <a:cubicBezTo>
                    <a:pt x="29" y="100"/>
                    <a:pt x="35" y="13"/>
                    <a:pt x="33" y="6"/>
                  </a:cubicBezTo>
                  <a:cubicBezTo>
                    <a:pt x="32" y="0"/>
                    <a:pt x="6" y="3"/>
                    <a:pt x="0" y="3"/>
                  </a:cubicBezTo>
                  <a:close/>
                </a:path>
              </a:pathLst>
            </a:custGeom>
            <a:solidFill>
              <a:srgbClr val="EFBA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9" name="Freeform 2748"/>
            <p:cNvSpPr>
              <a:spLocks/>
            </p:cNvSpPr>
            <p:nvPr/>
          </p:nvSpPr>
          <p:spPr bwMode="auto">
            <a:xfrm>
              <a:off x="6078122" y="5285132"/>
              <a:ext cx="68738" cy="52651"/>
            </a:xfrm>
            <a:custGeom>
              <a:avLst/>
              <a:gdLst>
                <a:gd name="T0" fmla="*/ 0 w 20"/>
                <a:gd name="T1" fmla="*/ 7 h 15"/>
                <a:gd name="T2" fmla="*/ 0 w 20"/>
                <a:gd name="T3" fmla="*/ 7 h 15"/>
                <a:gd name="T4" fmla="*/ 10 w 20"/>
                <a:gd name="T5" fmla="*/ 15 h 15"/>
                <a:gd name="T6" fmla="*/ 20 w 20"/>
                <a:gd name="T7" fmla="*/ 5 h 15"/>
                <a:gd name="T8" fmla="*/ 8 w 20"/>
                <a:gd name="T9" fmla="*/ 0 h 15"/>
                <a:gd name="T10" fmla="*/ 0 w 20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5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11"/>
                    <a:pt x="3" y="15"/>
                    <a:pt x="10" y="15"/>
                  </a:cubicBezTo>
                  <a:cubicBezTo>
                    <a:pt x="16" y="15"/>
                    <a:pt x="19" y="10"/>
                    <a:pt x="20" y="5"/>
                  </a:cubicBezTo>
                  <a:cubicBezTo>
                    <a:pt x="17" y="4"/>
                    <a:pt x="13" y="2"/>
                    <a:pt x="8" y="0"/>
                  </a:cubicBezTo>
                  <a:cubicBezTo>
                    <a:pt x="5" y="2"/>
                    <a:pt x="1" y="4"/>
                    <a:pt x="0" y="7"/>
                  </a:cubicBezTo>
                  <a:close/>
                </a:path>
              </a:pathLst>
            </a:custGeom>
            <a:solidFill>
              <a:srgbClr val="EFBA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0" name="Freeform 2749"/>
            <p:cNvSpPr>
              <a:spLocks/>
            </p:cNvSpPr>
            <p:nvPr/>
          </p:nvSpPr>
          <p:spPr bwMode="auto">
            <a:xfrm>
              <a:off x="6119073" y="5271969"/>
              <a:ext cx="27788" cy="20475"/>
            </a:xfrm>
            <a:custGeom>
              <a:avLst/>
              <a:gdLst>
                <a:gd name="T0" fmla="*/ 0 w 8"/>
                <a:gd name="T1" fmla="*/ 3 h 6"/>
                <a:gd name="T2" fmla="*/ 8 w 8"/>
                <a:gd name="T3" fmla="*/ 6 h 6"/>
                <a:gd name="T4" fmla="*/ 8 w 8"/>
                <a:gd name="T5" fmla="*/ 0 h 6"/>
                <a:gd name="T6" fmla="*/ 0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0" y="3"/>
                  </a:moveTo>
                  <a:cubicBezTo>
                    <a:pt x="3" y="4"/>
                    <a:pt x="6" y="5"/>
                    <a:pt x="8" y="6"/>
                  </a:cubicBezTo>
                  <a:cubicBezTo>
                    <a:pt x="8" y="4"/>
                    <a:pt x="8" y="2"/>
                    <a:pt x="8" y="0"/>
                  </a:cubicBezTo>
                  <a:cubicBezTo>
                    <a:pt x="6" y="0"/>
                    <a:pt x="3" y="1"/>
                    <a:pt x="0" y="3"/>
                  </a:cubicBezTo>
                  <a:close/>
                </a:path>
              </a:pathLst>
            </a:custGeom>
            <a:solidFill>
              <a:srgbClr val="EFBA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1" name="Freeform 2750"/>
            <p:cNvSpPr>
              <a:spLocks/>
            </p:cNvSpPr>
            <p:nvPr/>
          </p:nvSpPr>
          <p:spPr bwMode="auto">
            <a:xfrm>
              <a:off x="6081048" y="5206156"/>
              <a:ext cx="68738" cy="17550"/>
            </a:xfrm>
            <a:custGeom>
              <a:avLst/>
              <a:gdLst>
                <a:gd name="T0" fmla="*/ 1 w 20"/>
                <a:gd name="T1" fmla="*/ 3 h 5"/>
                <a:gd name="T2" fmla="*/ 9 w 20"/>
                <a:gd name="T3" fmla="*/ 5 h 5"/>
                <a:gd name="T4" fmla="*/ 20 w 20"/>
                <a:gd name="T5" fmla="*/ 2 h 5"/>
                <a:gd name="T6" fmla="*/ 20 w 20"/>
                <a:gd name="T7" fmla="*/ 1 h 5"/>
                <a:gd name="T8" fmla="*/ 0 w 20"/>
                <a:gd name="T9" fmla="*/ 0 h 5"/>
                <a:gd name="T10" fmla="*/ 1 w 20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5">
                  <a:moveTo>
                    <a:pt x="1" y="3"/>
                  </a:moveTo>
                  <a:cubicBezTo>
                    <a:pt x="3" y="4"/>
                    <a:pt x="7" y="5"/>
                    <a:pt x="9" y="5"/>
                  </a:cubicBezTo>
                  <a:cubicBezTo>
                    <a:pt x="13" y="5"/>
                    <a:pt x="19" y="2"/>
                    <a:pt x="20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EFBA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2" name="Freeform 2751"/>
            <p:cNvSpPr>
              <a:spLocks/>
            </p:cNvSpPr>
            <p:nvPr/>
          </p:nvSpPr>
          <p:spPr bwMode="auto">
            <a:xfrm>
              <a:off x="6081048" y="5223706"/>
              <a:ext cx="65814" cy="55575"/>
            </a:xfrm>
            <a:custGeom>
              <a:avLst/>
              <a:gdLst>
                <a:gd name="T0" fmla="*/ 9 w 19"/>
                <a:gd name="T1" fmla="*/ 3 h 16"/>
                <a:gd name="T2" fmla="*/ 1 w 19"/>
                <a:gd name="T3" fmla="*/ 1 h 16"/>
                <a:gd name="T4" fmla="*/ 2 w 19"/>
                <a:gd name="T5" fmla="*/ 7 h 16"/>
                <a:gd name="T6" fmla="*/ 0 w 19"/>
                <a:gd name="T7" fmla="*/ 14 h 16"/>
                <a:gd name="T8" fmla="*/ 9 w 19"/>
                <a:gd name="T9" fmla="*/ 16 h 16"/>
                <a:gd name="T10" fmla="*/ 19 w 19"/>
                <a:gd name="T11" fmla="*/ 12 h 16"/>
                <a:gd name="T12" fmla="*/ 18 w 19"/>
                <a:gd name="T13" fmla="*/ 8 h 16"/>
                <a:gd name="T14" fmla="*/ 19 w 19"/>
                <a:gd name="T15" fmla="*/ 0 h 16"/>
                <a:gd name="T16" fmla="*/ 9 w 19"/>
                <a:gd name="T1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6">
                  <a:moveTo>
                    <a:pt x="9" y="3"/>
                  </a:moveTo>
                  <a:cubicBezTo>
                    <a:pt x="8" y="3"/>
                    <a:pt x="4" y="2"/>
                    <a:pt x="1" y="1"/>
                  </a:cubicBezTo>
                  <a:cubicBezTo>
                    <a:pt x="1" y="5"/>
                    <a:pt x="2" y="7"/>
                    <a:pt x="2" y="7"/>
                  </a:cubicBezTo>
                  <a:cubicBezTo>
                    <a:pt x="1" y="8"/>
                    <a:pt x="0" y="10"/>
                    <a:pt x="0" y="14"/>
                  </a:cubicBezTo>
                  <a:cubicBezTo>
                    <a:pt x="1" y="14"/>
                    <a:pt x="5" y="15"/>
                    <a:pt x="9" y="16"/>
                  </a:cubicBezTo>
                  <a:cubicBezTo>
                    <a:pt x="13" y="14"/>
                    <a:pt x="17" y="12"/>
                    <a:pt x="19" y="12"/>
                  </a:cubicBezTo>
                  <a:cubicBezTo>
                    <a:pt x="19" y="9"/>
                    <a:pt x="18" y="8"/>
                    <a:pt x="18" y="8"/>
                  </a:cubicBezTo>
                  <a:cubicBezTo>
                    <a:pt x="18" y="8"/>
                    <a:pt x="19" y="5"/>
                    <a:pt x="19" y="0"/>
                  </a:cubicBezTo>
                  <a:cubicBezTo>
                    <a:pt x="17" y="1"/>
                    <a:pt x="11" y="3"/>
                    <a:pt x="9" y="3"/>
                  </a:cubicBezTo>
                  <a:close/>
                </a:path>
              </a:pathLst>
            </a:custGeom>
            <a:solidFill>
              <a:srgbClr val="EFBA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3" name="Freeform 2752"/>
            <p:cNvSpPr>
              <a:spLocks/>
            </p:cNvSpPr>
            <p:nvPr/>
          </p:nvSpPr>
          <p:spPr bwMode="auto">
            <a:xfrm>
              <a:off x="6078122" y="5279282"/>
              <a:ext cx="23400" cy="20475"/>
            </a:xfrm>
            <a:custGeom>
              <a:avLst/>
              <a:gdLst>
                <a:gd name="T0" fmla="*/ 0 w 7"/>
                <a:gd name="T1" fmla="*/ 1 h 6"/>
                <a:gd name="T2" fmla="*/ 0 w 7"/>
                <a:gd name="T3" fmla="*/ 6 h 6"/>
                <a:gd name="T4" fmla="*/ 7 w 7"/>
                <a:gd name="T5" fmla="*/ 2 h 6"/>
                <a:gd name="T6" fmla="*/ 0 w 7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0" y="1"/>
                  </a:moveTo>
                  <a:cubicBezTo>
                    <a:pt x="0" y="3"/>
                    <a:pt x="0" y="5"/>
                    <a:pt x="0" y="6"/>
                  </a:cubicBezTo>
                  <a:cubicBezTo>
                    <a:pt x="1" y="6"/>
                    <a:pt x="4" y="4"/>
                    <a:pt x="7" y="2"/>
                  </a:cubicBezTo>
                  <a:cubicBezTo>
                    <a:pt x="4" y="1"/>
                    <a:pt x="2" y="0"/>
                    <a:pt x="0" y="1"/>
                  </a:cubicBezTo>
                  <a:close/>
                </a:path>
              </a:pathLst>
            </a:custGeom>
            <a:solidFill>
              <a:srgbClr val="EFBA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4" name="Rectangle 2753"/>
            <p:cNvSpPr>
              <a:spLocks noChangeArrowheads="1"/>
            </p:cNvSpPr>
            <p:nvPr/>
          </p:nvSpPr>
          <p:spPr bwMode="auto">
            <a:xfrm>
              <a:off x="6149786" y="5269044"/>
              <a:ext cx="1463" cy="1463"/>
            </a:xfrm>
            <a:prstGeom prst="rect">
              <a:avLst/>
            </a:pr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5" name="Freeform 2754"/>
            <p:cNvSpPr>
              <a:spLocks/>
            </p:cNvSpPr>
            <p:nvPr/>
          </p:nvSpPr>
          <p:spPr bwMode="auto">
            <a:xfrm>
              <a:off x="6067885" y="5299756"/>
              <a:ext cx="10237" cy="27788"/>
            </a:xfrm>
            <a:custGeom>
              <a:avLst/>
              <a:gdLst>
                <a:gd name="T0" fmla="*/ 2 w 3"/>
                <a:gd name="T1" fmla="*/ 1 h 8"/>
                <a:gd name="T2" fmla="*/ 3 w 3"/>
                <a:gd name="T3" fmla="*/ 3 h 8"/>
                <a:gd name="T4" fmla="*/ 3 w 3"/>
                <a:gd name="T5" fmla="*/ 0 h 8"/>
                <a:gd name="T6" fmla="*/ 2 w 3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1"/>
                  </a:moveTo>
                  <a:cubicBezTo>
                    <a:pt x="2" y="1"/>
                    <a:pt x="0" y="8"/>
                    <a:pt x="3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6" name="Freeform 2755"/>
            <p:cNvSpPr>
              <a:spLocks/>
            </p:cNvSpPr>
            <p:nvPr/>
          </p:nvSpPr>
          <p:spPr bwMode="auto">
            <a:xfrm>
              <a:off x="6146860" y="5264656"/>
              <a:ext cx="2924" cy="7313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0 h 2"/>
                <a:gd name="T4" fmla="*/ 0 w 1"/>
                <a:gd name="T5" fmla="*/ 2 h 2"/>
                <a:gd name="T6" fmla="*/ 1 w 1"/>
                <a:gd name="T7" fmla="*/ 1 h 2"/>
                <a:gd name="T8" fmla="*/ 1 w 1"/>
                <a:gd name="T9" fmla="*/ 1 h 2"/>
                <a:gd name="T10" fmla="*/ 1 w 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7" name="Freeform 2756"/>
            <p:cNvSpPr>
              <a:spLocks/>
            </p:cNvSpPr>
            <p:nvPr/>
          </p:nvSpPr>
          <p:spPr bwMode="auto">
            <a:xfrm>
              <a:off x="6078122" y="5285132"/>
              <a:ext cx="27788" cy="24863"/>
            </a:xfrm>
            <a:custGeom>
              <a:avLst/>
              <a:gdLst>
                <a:gd name="T0" fmla="*/ 0 w 8"/>
                <a:gd name="T1" fmla="*/ 4 h 7"/>
                <a:gd name="T2" fmla="*/ 0 w 8"/>
                <a:gd name="T3" fmla="*/ 7 h 7"/>
                <a:gd name="T4" fmla="*/ 0 w 8"/>
                <a:gd name="T5" fmla="*/ 7 h 7"/>
                <a:gd name="T6" fmla="*/ 8 w 8"/>
                <a:gd name="T7" fmla="*/ 0 h 7"/>
                <a:gd name="T8" fmla="*/ 7 w 8"/>
                <a:gd name="T9" fmla="*/ 0 h 7"/>
                <a:gd name="T10" fmla="*/ 0 w 8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0" y="4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4"/>
                    <a:pt x="5" y="2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4" y="2"/>
                    <a:pt x="1" y="4"/>
                    <a:pt x="0" y="4"/>
                  </a:cubicBez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8" name="Freeform 2757"/>
            <p:cNvSpPr>
              <a:spLocks/>
            </p:cNvSpPr>
            <p:nvPr/>
          </p:nvSpPr>
          <p:spPr bwMode="auto">
            <a:xfrm>
              <a:off x="6111760" y="5264656"/>
              <a:ext cx="35100" cy="17550"/>
            </a:xfrm>
            <a:custGeom>
              <a:avLst/>
              <a:gdLst>
                <a:gd name="T0" fmla="*/ 0 w 10"/>
                <a:gd name="T1" fmla="*/ 4 h 5"/>
                <a:gd name="T2" fmla="*/ 2 w 10"/>
                <a:gd name="T3" fmla="*/ 5 h 5"/>
                <a:gd name="T4" fmla="*/ 10 w 10"/>
                <a:gd name="T5" fmla="*/ 2 h 5"/>
                <a:gd name="T6" fmla="*/ 10 w 10"/>
                <a:gd name="T7" fmla="*/ 0 h 5"/>
                <a:gd name="T8" fmla="*/ 0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0" y="4"/>
                  </a:moveTo>
                  <a:cubicBezTo>
                    <a:pt x="1" y="4"/>
                    <a:pt x="1" y="5"/>
                    <a:pt x="2" y="5"/>
                  </a:cubicBezTo>
                  <a:cubicBezTo>
                    <a:pt x="5" y="3"/>
                    <a:pt x="8" y="2"/>
                    <a:pt x="10" y="2"/>
                  </a:cubicBezTo>
                  <a:cubicBezTo>
                    <a:pt x="10" y="1"/>
                    <a:pt x="10" y="0"/>
                    <a:pt x="10" y="0"/>
                  </a:cubicBezTo>
                  <a:cubicBezTo>
                    <a:pt x="8" y="0"/>
                    <a:pt x="4" y="2"/>
                    <a:pt x="0" y="4"/>
                  </a:cubicBez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9" name="Rectangle 2758"/>
            <p:cNvSpPr>
              <a:spLocks noChangeArrowheads="1"/>
            </p:cNvSpPr>
            <p:nvPr/>
          </p:nvSpPr>
          <p:spPr bwMode="auto">
            <a:xfrm>
              <a:off x="6078122" y="5271969"/>
              <a:ext cx="1463" cy="1463"/>
            </a:xfrm>
            <a:prstGeom prst="rect">
              <a:avLst/>
            </a:pr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0" name="Freeform 2759"/>
            <p:cNvSpPr>
              <a:spLocks/>
            </p:cNvSpPr>
            <p:nvPr/>
          </p:nvSpPr>
          <p:spPr bwMode="auto">
            <a:xfrm>
              <a:off x="6146860" y="5292445"/>
              <a:ext cx="7313" cy="14625"/>
            </a:xfrm>
            <a:custGeom>
              <a:avLst/>
              <a:gdLst>
                <a:gd name="T0" fmla="*/ 0 w 2"/>
                <a:gd name="T1" fmla="*/ 3 h 4"/>
                <a:gd name="T2" fmla="*/ 2 w 2"/>
                <a:gd name="T3" fmla="*/ 4 h 4"/>
                <a:gd name="T4" fmla="*/ 2 w 2"/>
                <a:gd name="T5" fmla="*/ 2 h 4"/>
                <a:gd name="T6" fmla="*/ 0 w 2"/>
                <a:gd name="T7" fmla="*/ 0 h 4"/>
                <a:gd name="T8" fmla="*/ 0 w 2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cubicBezTo>
                    <a:pt x="1" y="3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1" name="Freeform 2760"/>
            <p:cNvSpPr>
              <a:spLocks/>
            </p:cNvSpPr>
            <p:nvPr/>
          </p:nvSpPr>
          <p:spPr bwMode="auto">
            <a:xfrm>
              <a:off x="6078122" y="5271969"/>
              <a:ext cx="2924" cy="1023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3 h 3"/>
                <a:gd name="T4" fmla="*/ 0 w 1"/>
                <a:gd name="T5" fmla="*/ 3 h 3"/>
                <a:gd name="T6" fmla="*/ 1 w 1"/>
                <a:gd name="T7" fmla="*/ 0 h 3"/>
                <a:gd name="T8" fmla="*/ 0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2" name="Freeform 2761"/>
            <p:cNvSpPr>
              <a:spLocks/>
            </p:cNvSpPr>
            <p:nvPr/>
          </p:nvSpPr>
          <p:spPr bwMode="auto">
            <a:xfrm>
              <a:off x="6105911" y="5282206"/>
              <a:ext cx="40951" cy="20475"/>
            </a:xfrm>
            <a:custGeom>
              <a:avLst/>
              <a:gdLst>
                <a:gd name="T0" fmla="*/ 0 w 12"/>
                <a:gd name="T1" fmla="*/ 1 h 6"/>
                <a:gd name="T2" fmla="*/ 12 w 12"/>
                <a:gd name="T3" fmla="*/ 6 h 6"/>
                <a:gd name="T4" fmla="*/ 12 w 12"/>
                <a:gd name="T5" fmla="*/ 3 h 6"/>
                <a:gd name="T6" fmla="*/ 4 w 12"/>
                <a:gd name="T7" fmla="*/ 0 h 6"/>
                <a:gd name="T8" fmla="*/ 0 w 12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">
                  <a:moveTo>
                    <a:pt x="0" y="1"/>
                  </a:moveTo>
                  <a:cubicBezTo>
                    <a:pt x="5" y="3"/>
                    <a:pt x="9" y="5"/>
                    <a:pt x="12" y="6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0" y="2"/>
                    <a:pt x="7" y="1"/>
                    <a:pt x="4" y="0"/>
                  </a:cubicBezTo>
                  <a:cubicBezTo>
                    <a:pt x="3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3" name="Freeform 2762"/>
            <p:cNvSpPr>
              <a:spLocks/>
            </p:cNvSpPr>
            <p:nvPr/>
          </p:nvSpPr>
          <p:spPr bwMode="auto">
            <a:xfrm>
              <a:off x="6078122" y="5271969"/>
              <a:ext cx="33638" cy="13163"/>
            </a:xfrm>
            <a:custGeom>
              <a:avLst/>
              <a:gdLst>
                <a:gd name="T0" fmla="*/ 0 w 10"/>
                <a:gd name="T1" fmla="*/ 3 h 4"/>
                <a:gd name="T2" fmla="*/ 7 w 10"/>
                <a:gd name="T3" fmla="*/ 4 h 4"/>
                <a:gd name="T4" fmla="*/ 10 w 10"/>
                <a:gd name="T5" fmla="*/ 2 h 4"/>
                <a:gd name="T6" fmla="*/ 1 w 10"/>
                <a:gd name="T7" fmla="*/ 0 h 4"/>
                <a:gd name="T8" fmla="*/ 0 w 10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0" y="3"/>
                  </a:moveTo>
                  <a:cubicBezTo>
                    <a:pt x="2" y="2"/>
                    <a:pt x="4" y="3"/>
                    <a:pt x="7" y="4"/>
                  </a:cubicBezTo>
                  <a:cubicBezTo>
                    <a:pt x="8" y="3"/>
                    <a:pt x="9" y="3"/>
                    <a:pt x="10" y="2"/>
                  </a:cubicBezTo>
                  <a:cubicBezTo>
                    <a:pt x="6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4" name="Freeform 2763"/>
            <p:cNvSpPr>
              <a:spLocks/>
            </p:cNvSpPr>
            <p:nvPr/>
          </p:nvSpPr>
          <p:spPr bwMode="auto">
            <a:xfrm>
              <a:off x="6101522" y="5279282"/>
              <a:ext cx="17550" cy="5850"/>
            </a:xfrm>
            <a:custGeom>
              <a:avLst/>
              <a:gdLst>
                <a:gd name="T0" fmla="*/ 0 w 5"/>
                <a:gd name="T1" fmla="*/ 2 h 2"/>
                <a:gd name="T2" fmla="*/ 1 w 5"/>
                <a:gd name="T3" fmla="*/ 2 h 2"/>
                <a:gd name="T4" fmla="*/ 5 w 5"/>
                <a:gd name="T5" fmla="*/ 1 h 2"/>
                <a:gd name="T6" fmla="*/ 3 w 5"/>
                <a:gd name="T7" fmla="*/ 0 h 2"/>
                <a:gd name="T8" fmla="*/ 0 w 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3" y="2"/>
                    <a:pt x="4" y="1"/>
                    <a:pt x="5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2" y="1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5" name="Freeform 2764"/>
            <p:cNvSpPr>
              <a:spLocks/>
            </p:cNvSpPr>
            <p:nvPr/>
          </p:nvSpPr>
          <p:spPr bwMode="auto">
            <a:xfrm>
              <a:off x="6073735" y="5216394"/>
              <a:ext cx="4387" cy="731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2 h 2"/>
                <a:gd name="T6" fmla="*/ 1 w 1"/>
                <a:gd name="T7" fmla="*/ 0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6" name="Freeform 2765"/>
            <p:cNvSpPr>
              <a:spLocks/>
            </p:cNvSpPr>
            <p:nvPr/>
          </p:nvSpPr>
          <p:spPr bwMode="auto">
            <a:xfrm>
              <a:off x="6146860" y="5213468"/>
              <a:ext cx="2924" cy="10237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3 h 3"/>
                <a:gd name="T4" fmla="*/ 1 w 1"/>
                <a:gd name="T5" fmla="*/ 3 h 3"/>
                <a:gd name="T6" fmla="*/ 1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1"/>
                    <a:pt x="1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7" name="Freeform 2766"/>
            <p:cNvSpPr>
              <a:spLocks/>
            </p:cNvSpPr>
            <p:nvPr/>
          </p:nvSpPr>
          <p:spPr bwMode="auto">
            <a:xfrm>
              <a:off x="6078122" y="5216394"/>
              <a:ext cx="7313" cy="1023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2 h 3"/>
                <a:gd name="T4" fmla="*/ 2 w 2"/>
                <a:gd name="T5" fmla="*/ 3 h 3"/>
                <a:gd name="T6" fmla="*/ 2 w 2"/>
                <a:gd name="T7" fmla="*/ 0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8" name="Freeform 2767"/>
            <p:cNvSpPr>
              <a:spLocks/>
            </p:cNvSpPr>
            <p:nvPr/>
          </p:nvSpPr>
          <p:spPr bwMode="auto">
            <a:xfrm>
              <a:off x="6085435" y="5213468"/>
              <a:ext cx="64351" cy="20475"/>
            </a:xfrm>
            <a:custGeom>
              <a:avLst/>
              <a:gdLst>
                <a:gd name="T0" fmla="*/ 0 w 19"/>
                <a:gd name="T1" fmla="*/ 1 h 6"/>
                <a:gd name="T2" fmla="*/ 0 w 19"/>
                <a:gd name="T3" fmla="*/ 4 h 6"/>
                <a:gd name="T4" fmla="*/ 8 w 19"/>
                <a:gd name="T5" fmla="*/ 6 h 6"/>
                <a:gd name="T6" fmla="*/ 18 w 19"/>
                <a:gd name="T7" fmla="*/ 3 h 6"/>
                <a:gd name="T8" fmla="*/ 19 w 19"/>
                <a:gd name="T9" fmla="*/ 0 h 6"/>
                <a:gd name="T10" fmla="*/ 8 w 19"/>
                <a:gd name="T11" fmla="*/ 3 h 6"/>
                <a:gd name="T12" fmla="*/ 0 w 19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">
                  <a:moveTo>
                    <a:pt x="0" y="1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3" y="5"/>
                    <a:pt x="7" y="6"/>
                    <a:pt x="8" y="6"/>
                  </a:cubicBezTo>
                  <a:cubicBezTo>
                    <a:pt x="10" y="6"/>
                    <a:pt x="16" y="4"/>
                    <a:pt x="18" y="3"/>
                  </a:cubicBezTo>
                  <a:cubicBezTo>
                    <a:pt x="19" y="2"/>
                    <a:pt x="19" y="1"/>
                    <a:pt x="19" y="0"/>
                  </a:cubicBezTo>
                  <a:cubicBezTo>
                    <a:pt x="18" y="0"/>
                    <a:pt x="12" y="3"/>
                    <a:pt x="8" y="3"/>
                  </a:cubicBezTo>
                  <a:cubicBezTo>
                    <a:pt x="6" y="3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9" name="Freeform 2768"/>
            <p:cNvSpPr>
              <a:spLocks/>
            </p:cNvSpPr>
            <p:nvPr/>
          </p:nvSpPr>
          <p:spPr bwMode="auto">
            <a:xfrm>
              <a:off x="6053260" y="4704514"/>
              <a:ext cx="134552" cy="448992"/>
            </a:xfrm>
            <a:custGeom>
              <a:avLst/>
              <a:gdLst>
                <a:gd name="T0" fmla="*/ 0 w 39"/>
                <a:gd name="T1" fmla="*/ 0 h 130"/>
                <a:gd name="T2" fmla="*/ 1 w 39"/>
                <a:gd name="T3" fmla="*/ 33 h 130"/>
                <a:gd name="T4" fmla="*/ 34 w 39"/>
                <a:gd name="T5" fmla="*/ 36 h 130"/>
                <a:gd name="T6" fmla="*/ 30 w 39"/>
                <a:gd name="T7" fmla="*/ 130 h 130"/>
                <a:gd name="T8" fmla="*/ 39 w 39"/>
                <a:gd name="T9" fmla="*/ 59 h 130"/>
                <a:gd name="T10" fmla="*/ 39 w 39"/>
                <a:gd name="T11" fmla="*/ 6 h 130"/>
                <a:gd name="T12" fmla="*/ 0 w 39"/>
                <a:gd name="T1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30">
                  <a:moveTo>
                    <a:pt x="0" y="0"/>
                  </a:moveTo>
                  <a:cubicBezTo>
                    <a:pt x="0" y="11"/>
                    <a:pt x="1" y="23"/>
                    <a:pt x="1" y="33"/>
                  </a:cubicBezTo>
                  <a:cubicBezTo>
                    <a:pt x="7" y="33"/>
                    <a:pt x="33" y="30"/>
                    <a:pt x="34" y="36"/>
                  </a:cubicBezTo>
                  <a:cubicBezTo>
                    <a:pt x="36" y="43"/>
                    <a:pt x="30" y="130"/>
                    <a:pt x="30" y="130"/>
                  </a:cubicBezTo>
                  <a:cubicBezTo>
                    <a:pt x="33" y="105"/>
                    <a:pt x="38" y="71"/>
                    <a:pt x="39" y="59"/>
                  </a:cubicBezTo>
                  <a:cubicBezTo>
                    <a:pt x="39" y="50"/>
                    <a:pt x="39" y="28"/>
                    <a:pt x="39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C8A7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0" name="Freeform 2769"/>
            <p:cNvSpPr>
              <a:spLocks/>
            </p:cNvSpPr>
            <p:nvPr/>
          </p:nvSpPr>
          <p:spPr bwMode="auto">
            <a:xfrm>
              <a:off x="6091285" y="3303424"/>
              <a:ext cx="293965" cy="255940"/>
            </a:xfrm>
            <a:custGeom>
              <a:avLst/>
              <a:gdLst>
                <a:gd name="T0" fmla="*/ 14 w 201"/>
                <a:gd name="T1" fmla="*/ 135 h 175"/>
                <a:gd name="T2" fmla="*/ 100 w 201"/>
                <a:gd name="T3" fmla="*/ 175 h 175"/>
                <a:gd name="T4" fmla="*/ 182 w 201"/>
                <a:gd name="T5" fmla="*/ 154 h 175"/>
                <a:gd name="T6" fmla="*/ 201 w 201"/>
                <a:gd name="T7" fmla="*/ 28 h 175"/>
                <a:gd name="T8" fmla="*/ 0 w 201"/>
                <a:gd name="T9" fmla="*/ 0 h 175"/>
                <a:gd name="T10" fmla="*/ 14 w 201"/>
                <a:gd name="T11" fmla="*/ 13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175">
                  <a:moveTo>
                    <a:pt x="14" y="135"/>
                  </a:moveTo>
                  <a:lnTo>
                    <a:pt x="100" y="175"/>
                  </a:lnTo>
                  <a:lnTo>
                    <a:pt x="182" y="154"/>
                  </a:lnTo>
                  <a:lnTo>
                    <a:pt x="201" y="28"/>
                  </a:lnTo>
                  <a:lnTo>
                    <a:pt x="0" y="0"/>
                  </a:lnTo>
                  <a:lnTo>
                    <a:pt x="14" y="135"/>
                  </a:lnTo>
                  <a:close/>
                </a:path>
              </a:pathLst>
            </a:custGeom>
            <a:solidFill>
              <a:srgbClr val="AA73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1" name="Freeform 2770"/>
            <p:cNvSpPr>
              <a:spLocks noEditPoints="1"/>
            </p:cNvSpPr>
            <p:nvPr/>
          </p:nvSpPr>
          <p:spPr bwMode="auto">
            <a:xfrm>
              <a:off x="5901158" y="3455526"/>
              <a:ext cx="702007" cy="1363064"/>
            </a:xfrm>
            <a:custGeom>
              <a:avLst/>
              <a:gdLst>
                <a:gd name="T0" fmla="*/ 122 w 203"/>
                <a:gd name="T1" fmla="*/ 0 h 394"/>
                <a:gd name="T2" fmla="*/ 75 w 203"/>
                <a:gd name="T3" fmla="*/ 0 h 394"/>
                <a:gd name="T4" fmla="*/ 4 w 203"/>
                <a:gd name="T5" fmla="*/ 159 h 394"/>
                <a:gd name="T6" fmla="*/ 39 w 203"/>
                <a:gd name="T7" fmla="*/ 190 h 394"/>
                <a:gd name="T8" fmla="*/ 40 w 203"/>
                <a:gd name="T9" fmla="*/ 387 h 394"/>
                <a:gd name="T10" fmla="*/ 50 w 203"/>
                <a:gd name="T11" fmla="*/ 392 h 394"/>
                <a:gd name="T12" fmla="*/ 59 w 203"/>
                <a:gd name="T13" fmla="*/ 388 h 394"/>
                <a:gd name="T14" fmla="*/ 64 w 203"/>
                <a:gd name="T15" fmla="*/ 390 h 394"/>
                <a:gd name="T16" fmla="*/ 83 w 203"/>
                <a:gd name="T17" fmla="*/ 361 h 394"/>
                <a:gd name="T18" fmla="*/ 96 w 203"/>
                <a:gd name="T19" fmla="*/ 386 h 394"/>
                <a:gd name="T20" fmla="*/ 114 w 203"/>
                <a:gd name="T21" fmla="*/ 390 h 394"/>
                <a:gd name="T22" fmla="*/ 126 w 203"/>
                <a:gd name="T23" fmla="*/ 388 h 394"/>
                <a:gd name="T24" fmla="*/ 128 w 203"/>
                <a:gd name="T25" fmla="*/ 390 h 394"/>
                <a:gd name="T26" fmla="*/ 140 w 203"/>
                <a:gd name="T27" fmla="*/ 390 h 394"/>
                <a:gd name="T28" fmla="*/ 147 w 203"/>
                <a:gd name="T29" fmla="*/ 387 h 394"/>
                <a:gd name="T30" fmla="*/ 156 w 203"/>
                <a:gd name="T31" fmla="*/ 387 h 394"/>
                <a:gd name="T32" fmla="*/ 178 w 203"/>
                <a:gd name="T33" fmla="*/ 193 h 394"/>
                <a:gd name="T34" fmla="*/ 180 w 203"/>
                <a:gd name="T35" fmla="*/ 30 h 394"/>
                <a:gd name="T36" fmla="*/ 47 w 203"/>
                <a:gd name="T37" fmla="*/ 121 h 394"/>
                <a:gd name="T38" fmla="*/ 40 w 203"/>
                <a:gd name="T39" fmla="*/ 124 h 394"/>
                <a:gd name="T40" fmla="*/ 22 w 203"/>
                <a:gd name="T41" fmla="*/ 140 h 394"/>
                <a:gd name="T42" fmla="*/ 18 w 203"/>
                <a:gd name="T43" fmla="*/ 141 h 394"/>
                <a:gd name="T44" fmla="*/ 16 w 203"/>
                <a:gd name="T45" fmla="*/ 140 h 394"/>
                <a:gd name="T46" fmla="*/ 16 w 203"/>
                <a:gd name="T47" fmla="*/ 137 h 394"/>
                <a:gd name="T48" fmla="*/ 33 w 203"/>
                <a:gd name="T49" fmla="*/ 126 h 394"/>
                <a:gd name="T50" fmla="*/ 42 w 203"/>
                <a:gd name="T51" fmla="*/ 81 h 394"/>
                <a:gd name="T52" fmla="*/ 43 w 203"/>
                <a:gd name="T53" fmla="*/ 77 h 394"/>
                <a:gd name="T54" fmla="*/ 43 w 203"/>
                <a:gd name="T55" fmla="*/ 76 h 394"/>
                <a:gd name="T56" fmla="*/ 44 w 203"/>
                <a:gd name="T57" fmla="*/ 77 h 394"/>
                <a:gd name="T58" fmla="*/ 45 w 203"/>
                <a:gd name="T59" fmla="*/ 77 h 394"/>
                <a:gd name="T60" fmla="*/ 47 w 203"/>
                <a:gd name="T61" fmla="*/ 80 h 394"/>
                <a:gd name="T62" fmla="*/ 50 w 203"/>
                <a:gd name="T63" fmla="*/ 120 h 394"/>
                <a:gd name="T64" fmla="*/ 149 w 203"/>
                <a:gd name="T65" fmla="*/ 176 h 394"/>
                <a:gd name="T66" fmla="*/ 142 w 203"/>
                <a:gd name="T67" fmla="*/ 151 h 394"/>
                <a:gd name="T68" fmla="*/ 123 w 203"/>
                <a:gd name="T69" fmla="*/ 136 h 394"/>
                <a:gd name="T70" fmla="*/ 160 w 203"/>
                <a:gd name="T71" fmla="*/ 88 h 394"/>
                <a:gd name="T72" fmla="*/ 161 w 203"/>
                <a:gd name="T73" fmla="*/ 77 h 394"/>
                <a:gd name="T74" fmla="*/ 161 w 203"/>
                <a:gd name="T75" fmla="*/ 77 h 394"/>
                <a:gd name="T76" fmla="*/ 177 w 203"/>
                <a:gd name="T77" fmla="*/ 12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3" h="394"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1" y="0"/>
                    <a:pt x="19" y="36"/>
                    <a:pt x="18" y="38"/>
                  </a:cubicBezTo>
                  <a:cubicBezTo>
                    <a:pt x="15" y="41"/>
                    <a:pt x="0" y="154"/>
                    <a:pt x="4" y="159"/>
                  </a:cubicBezTo>
                  <a:cubicBezTo>
                    <a:pt x="8" y="163"/>
                    <a:pt x="45" y="161"/>
                    <a:pt x="45" y="161"/>
                  </a:cubicBezTo>
                  <a:cubicBezTo>
                    <a:pt x="45" y="161"/>
                    <a:pt x="47" y="180"/>
                    <a:pt x="39" y="190"/>
                  </a:cubicBezTo>
                  <a:cubicBezTo>
                    <a:pt x="27" y="203"/>
                    <a:pt x="28" y="280"/>
                    <a:pt x="30" y="335"/>
                  </a:cubicBezTo>
                  <a:cubicBezTo>
                    <a:pt x="30" y="336"/>
                    <a:pt x="40" y="387"/>
                    <a:pt x="40" y="387"/>
                  </a:cubicBezTo>
                  <a:cubicBezTo>
                    <a:pt x="41" y="387"/>
                    <a:pt x="42" y="387"/>
                    <a:pt x="43" y="388"/>
                  </a:cubicBezTo>
                  <a:cubicBezTo>
                    <a:pt x="45" y="389"/>
                    <a:pt x="48" y="392"/>
                    <a:pt x="50" y="392"/>
                  </a:cubicBezTo>
                  <a:cubicBezTo>
                    <a:pt x="50" y="340"/>
                    <a:pt x="50" y="340"/>
                    <a:pt x="50" y="340"/>
                  </a:cubicBezTo>
                  <a:cubicBezTo>
                    <a:pt x="50" y="340"/>
                    <a:pt x="52" y="385"/>
                    <a:pt x="59" y="388"/>
                  </a:cubicBezTo>
                  <a:cubicBezTo>
                    <a:pt x="59" y="388"/>
                    <a:pt x="59" y="388"/>
                    <a:pt x="59" y="388"/>
                  </a:cubicBezTo>
                  <a:cubicBezTo>
                    <a:pt x="61" y="389"/>
                    <a:pt x="63" y="389"/>
                    <a:pt x="64" y="390"/>
                  </a:cubicBezTo>
                  <a:cubicBezTo>
                    <a:pt x="66" y="392"/>
                    <a:pt x="73" y="392"/>
                    <a:pt x="78" y="390"/>
                  </a:cubicBezTo>
                  <a:cubicBezTo>
                    <a:pt x="78" y="390"/>
                    <a:pt x="84" y="372"/>
                    <a:pt x="83" y="361"/>
                  </a:cubicBezTo>
                  <a:cubicBezTo>
                    <a:pt x="83" y="349"/>
                    <a:pt x="87" y="383"/>
                    <a:pt x="92" y="385"/>
                  </a:cubicBezTo>
                  <a:cubicBezTo>
                    <a:pt x="93" y="385"/>
                    <a:pt x="95" y="385"/>
                    <a:pt x="96" y="386"/>
                  </a:cubicBezTo>
                  <a:cubicBezTo>
                    <a:pt x="98" y="389"/>
                    <a:pt x="111" y="394"/>
                    <a:pt x="114" y="390"/>
                  </a:cubicBezTo>
                  <a:cubicBezTo>
                    <a:pt x="114" y="390"/>
                    <a:pt x="114" y="390"/>
                    <a:pt x="114" y="390"/>
                  </a:cubicBezTo>
                  <a:cubicBezTo>
                    <a:pt x="114" y="390"/>
                    <a:pt x="114" y="375"/>
                    <a:pt x="117" y="369"/>
                  </a:cubicBezTo>
                  <a:cubicBezTo>
                    <a:pt x="120" y="363"/>
                    <a:pt x="122" y="382"/>
                    <a:pt x="126" y="388"/>
                  </a:cubicBezTo>
                  <a:cubicBezTo>
                    <a:pt x="126" y="388"/>
                    <a:pt x="126" y="388"/>
                    <a:pt x="126" y="388"/>
                  </a:cubicBezTo>
                  <a:cubicBezTo>
                    <a:pt x="127" y="389"/>
                    <a:pt x="127" y="389"/>
                    <a:pt x="128" y="390"/>
                  </a:cubicBezTo>
                  <a:cubicBezTo>
                    <a:pt x="129" y="393"/>
                    <a:pt x="137" y="393"/>
                    <a:pt x="140" y="390"/>
                  </a:cubicBezTo>
                  <a:cubicBezTo>
                    <a:pt x="140" y="390"/>
                    <a:pt x="140" y="390"/>
                    <a:pt x="140" y="390"/>
                  </a:cubicBezTo>
                  <a:cubicBezTo>
                    <a:pt x="142" y="385"/>
                    <a:pt x="140" y="367"/>
                    <a:pt x="144" y="367"/>
                  </a:cubicBezTo>
                  <a:cubicBezTo>
                    <a:pt x="148" y="367"/>
                    <a:pt x="144" y="385"/>
                    <a:pt x="147" y="387"/>
                  </a:cubicBezTo>
                  <a:cubicBezTo>
                    <a:pt x="147" y="388"/>
                    <a:pt x="148" y="388"/>
                    <a:pt x="148" y="388"/>
                  </a:cubicBezTo>
                  <a:cubicBezTo>
                    <a:pt x="150" y="391"/>
                    <a:pt x="156" y="387"/>
                    <a:pt x="156" y="387"/>
                  </a:cubicBezTo>
                  <a:cubicBezTo>
                    <a:pt x="156" y="387"/>
                    <a:pt x="169" y="260"/>
                    <a:pt x="163" y="211"/>
                  </a:cubicBezTo>
                  <a:cubicBezTo>
                    <a:pt x="163" y="211"/>
                    <a:pt x="171" y="205"/>
                    <a:pt x="178" y="193"/>
                  </a:cubicBezTo>
                  <a:cubicBezTo>
                    <a:pt x="185" y="180"/>
                    <a:pt x="203" y="132"/>
                    <a:pt x="203" y="13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77" y="27"/>
                    <a:pt x="125" y="0"/>
                    <a:pt x="122" y="0"/>
                  </a:cubicBezTo>
                  <a:moveTo>
                    <a:pt x="47" y="121"/>
                  </a:moveTo>
                  <a:cubicBezTo>
                    <a:pt x="40" y="124"/>
                    <a:pt x="40" y="124"/>
                    <a:pt x="40" y="124"/>
                  </a:cubicBezTo>
                  <a:cubicBezTo>
                    <a:pt x="40" y="124"/>
                    <a:pt x="40" y="124"/>
                    <a:pt x="40" y="124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8" y="141"/>
                    <a:pt x="18" y="141"/>
                    <a:pt x="18" y="141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16" y="140"/>
                    <a:pt x="16" y="140"/>
                    <a:pt x="16" y="140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2" y="134"/>
                    <a:pt x="32" y="127"/>
                    <a:pt x="33" y="126"/>
                  </a:cubicBezTo>
                  <a:cubicBezTo>
                    <a:pt x="33" y="124"/>
                    <a:pt x="43" y="85"/>
                    <a:pt x="43" y="85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7" y="121"/>
                    <a:pt x="47" y="121"/>
                    <a:pt x="47" y="121"/>
                  </a:cubicBezTo>
                  <a:moveTo>
                    <a:pt x="149" y="176"/>
                  </a:moveTo>
                  <a:cubicBezTo>
                    <a:pt x="144" y="182"/>
                    <a:pt x="144" y="182"/>
                    <a:pt x="144" y="182"/>
                  </a:cubicBezTo>
                  <a:cubicBezTo>
                    <a:pt x="144" y="182"/>
                    <a:pt x="140" y="163"/>
                    <a:pt x="142" y="151"/>
                  </a:cubicBezTo>
                  <a:cubicBezTo>
                    <a:pt x="143" y="140"/>
                    <a:pt x="128" y="142"/>
                    <a:pt x="121" y="137"/>
                  </a:cubicBezTo>
                  <a:cubicBezTo>
                    <a:pt x="117" y="135"/>
                    <a:pt x="119" y="135"/>
                    <a:pt x="123" y="136"/>
                  </a:cubicBezTo>
                  <a:cubicBezTo>
                    <a:pt x="126" y="136"/>
                    <a:pt x="132" y="136"/>
                    <a:pt x="137" y="134"/>
                  </a:cubicBezTo>
                  <a:cubicBezTo>
                    <a:pt x="147" y="130"/>
                    <a:pt x="157" y="122"/>
                    <a:pt x="160" y="88"/>
                  </a:cubicBezTo>
                  <a:cubicBezTo>
                    <a:pt x="160" y="85"/>
                    <a:pt x="161" y="82"/>
                    <a:pt x="161" y="80"/>
                  </a:cubicBezTo>
                  <a:cubicBezTo>
                    <a:pt x="161" y="79"/>
                    <a:pt x="161" y="78"/>
                    <a:pt x="161" y="77"/>
                  </a:cubicBezTo>
                  <a:cubicBezTo>
                    <a:pt x="161" y="77"/>
                    <a:pt x="161" y="77"/>
                    <a:pt x="161" y="77"/>
                  </a:cubicBezTo>
                  <a:cubicBezTo>
                    <a:pt x="161" y="77"/>
                    <a:pt x="161" y="77"/>
                    <a:pt x="161" y="77"/>
                  </a:cubicBezTo>
                  <a:cubicBezTo>
                    <a:pt x="162" y="61"/>
                    <a:pt x="163" y="73"/>
                    <a:pt x="165" y="89"/>
                  </a:cubicBezTo>
                  <a:cubicBezTo>
                    <a:pt x="177" y="129"/>
                    <a:pt x="177" y="129"/>
                    <a:pt x="177" y="129"/>
                  </a:cubicBezTo>
                  <a:cubicBezTo>
                    <a:pt x="149" y="176"/>
                    <a:pt x="149" y="176"/>
                    <a:pt x="149" y="176"/>
                  </a:cubicBezTo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2" name="Freeform 2771"/>
            <p:cNvSpPr>
              <a:spLocks/>
            </p:cNvSpPr>
            <p:nvPr/>
          </p:nvSpPr>
          <p:spPr bwMode="auto">
            <a:xfrm>
              <a:off x="6465689" y="3559364"/>
              <a:ext cx="162339" cy="625957"/>
            </a:xfrm>
            <a:custGeom>
              <a:avLst/>
              <a:gdLst>
                <a:gd name="T0" fmla="*/ 40 w 47"/>
                <a:gd name="T1" fmla="*/ 102 h 181"/>
                <a:gd name="T2" fmla="*/ 15 w 47"/>
                <a:gd name="T3" fmla="*/ 163 h 181"/>
                <a:gd name="T4" fmla="*/ 0 w 47"/>
                <a:gd name="T5" fmla="*/ 181 h 181"/>
                <a:gd name="T6" fmla="*/ 17 w 47"/>
                <a:gd name="T7" fmla="*/ 168 h 181"/>
                <a:gd name="T8" fmla="*/ 47 w 47"/>
                <a:gd name="T9" fmla="*/ 102 h 181"/>
                <a:gd name="T10" fmla="*/ 17 w 47"/>
                <a:gd name="T11" fmla="*/ 0 h 181"/>
                <a:gd name="T12" fmla="*/ 40 w 47"/>
                <a:gd name="T13" fmla="*/ 10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81">
                  <a:moveTo>
                    <a:pt x="40" y="102"/>
                  </a:moveTo>
                  <a:cubicBezTo>
                    <a:pt x="40" y="102"/>
                    <a:pt x="22" y="150"/>
                    <a:pt x="15" y="163"/>
                  </a:cubicBezTo>
                  <a:cubicBezTo>
                    <a:pt x="8" y="175"/>
                    <a:pt x="0" y="181"/>
                    <a:pt x="0" y="181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7" y="102"/>
                    <a:pt x="19" y="3"/>
                    <a:pt x="17" y="0"/>
                  </a:cubicBezTo>
                  <a:lnTo>
                    <a:pt x="40" y="102"/>
                  </a:lnTo>
                  <a:close/>
                </a:path>
              </a:pathLst>
            </a:custGeom>
            <a:solidFill>
              <a:srgbClr val="C96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3" name="Freeform 2772"/>
            <p:cNvSpPr>
              <a:spLocks/>
            </p:cNvSpPr>
            <p:nvPr/>
          </p:nvSpPr>
          <p:spPr bwMode="auto">
            <a:xfrm>
              <a:off x="6291649" y="3759729"/>
              <a:ext cx="163802" cy="326140"/>
            </a:xfrm>
            <a:custGeom>
              <a:avLst/>
              <a:gdLst>
                <a:gd name="T0" fmla="*/ 24 w 47"/>
                <a:gd name="T1" fmla="*/ 46 h 94"/>
                <a:gd name="T2" fmla="*/ 8 w 47"/>
                <a:gd name="T3" fmla="*/ 49 h 94"/>
                <a:gd name="T4" fmla="*/ 29 w 47"/>
                <a:gd name="T5" fmla="*/ 63 h 94"/>
                <a:gd name="T6" fmla="*/ 31 w 47"/>
                <a:gd name="T7" fmla="*/ 94 h 94"/>
                <a:gd name="T8" fmla="*/ 36 w 47"/>
                <a:gd name="T9" fmla="*/ 88 h 94"/>
                <a:gd name="T10" fmla="*/ 34 w 47"/>
                <a:gd name="T11" fmla="*/ 86 h 94"/>
                <a:gd name="T12" fmla="*/ 41 w 47"/>
                <a:gd name="T13" fmla="*/ 38 h 94"/>
                <a:gd name="T14" fmla="*/ 47 w 47"/>
                <a:gd name="T15" fmla="*/ 0 h 94"/>
                <a:gd name="T16" fmla="*/ 24 w 47"/>
                <a:gd name="T17" fmla="*/ 4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94">
                  <a:moveTo>
                    <a:pt x="24" y="46"/>
                  </a:moveTo>
                  <a:cubicBezTo>
                    <a:pt x="14" y="50"/>
                    <a:pt x="0" y="45"/>
                    <a:pt x="8" y="49"/>
                  </a:cubicBezTo>
                  <a:cubicBezTo>
                    <a:pt x="15" y="54"/>
                    <a:pt x="30" y="52"/>
                    <a:pt x="29" y="63"/>
                  </a:cubicBezTo>
                  <a:cubicBezTo>
                    <a:pt x="27" y="75"/>
                    <a:pt x="31" y="94"/>
                    <a:pt x="31" y="94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5" y="87"/>
                    <a:pt x="35" y="87"/>
                    <a:pt x="34" y="86"/>
                  </a:cubicBezTo>
                  <a:cubicBezTo>
                    <a:pt x="34" y="86"/>
                    <a:pt x="31" y="56"/>
                    <a:pt x="41" y="38"/>
                  </a:cubicBezTo>
                  <a:cubicBezTo>
                    <a:pt x="44" y="32"/>
                    <a:pt x="46" y="12"/>
                    <a:pt x="47" y="0"/>
                  </a:cubicBezTo>
                  <a:cubicBezTo>
                    <a:pt x="44" y="34"/>
                    <a:pt x="34" y="42"/>
                    <a:pt x="24" y="46"/>
                  </a:cubicBezTo>
                  <a:close/>
                </a:path>
              </a:pathLst>
            </a:custGeom>
            <a:solidFill>
              <a:srgbClr val="C96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4" name="Freeform 2773"/>
            <p:cNvSpPr>
              <a:spLocks/>
            </p:cNvSpPr>
            <p:nvPr/>
          </p:nvSpPr>
          <p:spPr bwMode="auto">
            <a:xfrm>
              <a:off x="5956733" y="3711466"/>
              <a:ext cx="117001" cy="232540"/>
            </a:xfrm>
            <a:custGeom>
              <a:avLst/>
              <a:gdLst>
                <a:gd name="T0" fmla="*/ 31 w 34"/>
                <a:gd name="T1" fmla="*/ 6 h 67"/>
                <a:gd name="T2" fmla="*/ 29 w 34"/>
                <a:gd name="T3" fmla="*/ 8 h 67"/>
                <a:gd name="T4" fmla="*/ 29 w 34"/>
                <a:gd name="T5" fmla="*/ 3 h 67"/>
                <a:gd name="T6" fmla="*/ 28 w 34"/>
                <a:gd name="T7" fmla="*/ 7 h 67"/>
                <a:gd name="T8" fmla="*/ 28 w 34"/>
                <a:gd name="T9" fmla="*/ 3 h 67"/>
                <a:gd name="T10" fmla="*/ 28 w 34"/>
                <a:gd name="T11" fmla="*/ 0 h 67"/>
                <a:gd name="T12" fmla="*/ 27 w 34"/>
                <a:gd name="T13" fmla="*/ 2 h 67"/>
                <a:gd name="T14" fmla="*/ 25 w 34"/>
                <a:gd name="T15" fmla="*/ 1 h 67"/>
                <a:gd name="T16" fmla="*/ 27 w 34"/>
                <a:gd name="T17" fmla="*/ 3 h 67"/>
                <a:gd name="T18" fmla="*/ 27 w 34"/>
                <a:gd name="T19" fmla="*/ 9 h 67"/>
                <a:gd name="T20" fmla="*/ 26 w 34"/>
                <a:gd name="T21" fmla="*/ 7 h 67"/>
                <a:gd name="T22" fmla="*/ 27 w 34"/>
                <a:gd name="T23" fmla="*/ 11 h 67"/>
                <a:gd name="T24" fmla="*/ 17 w 34"/>
                <a:gd name="T25" fmla="*/ 52 h 67"/>
                <a:gd name="T26" fmla="*/ 6 w 34"/>
                <a:gd name="T27" fmla="*/ 60 h 67"/>
                <a:gd name="T28" fmla="*/ 0 w 34"/>
                <a:gd name="T29" fmla="*/ 63 h 67"/>
                <a:gd name="T30" fmla="*/ 2 w 34"/>
                <a:gd name="T31" fmla="*/ 64 h 67"/>
                <a:gd name="T32" fmla="*/ 0 w 34"/>
                <a:gd name="T33" fmla="*/ 66 h 67"/>
                <a:gd name="T34" fmla="*/ 3 w 34"/>
                <a:gd name="T35" fmla="*/ 65 h 67"/>
                <a:gd name="T36" fmla="*/ 2 w 34"/>
                <a:gd name="T37" fmla="*/ 67 h 67"/>
                <a:gd name="T38" fmla="*/ 6 w 34"/>
                <a:gd name="T39" fmla="*/ 62 h 67"/>
                <a:gd name="T40" fmla="*/ 6 w 34"/>
                <a:gd name="T41" fmla="*/ 66 h 67"/>
                <a:gd name="T42" fmla="*/ 10 w 34"/>
                <a:gd name="T43" fmla="*/ 59 h 67"/>
                <a:gd name="T44" fmla="*/ 24 w 34"/>
                <a:gd name="T45" fmla="*/ 50 h 67"/>
                <a:gd name="T46" fmla="*/ 24 w 34"/>
                <a:gd name="T47" fmla="*/ 50 h 67"/>
                <a:gd name="T48" fmla="*/ 23 w 34"/>
                <a:gd name="T49" fmla="*/ 50 h 67"/>
                <a:gd name="T50" fmla="*/ 29 w 34"/>
                <a:gd name="T51" fmla="*/ 11 h 67"/>
                <a:gd name="T52" fmla="*/ 31 w 34"/>
                <a:gd name="T53" fmla="*/ 47 h 67"/>
                <a:gd name="T54" fmla="*/ 34 w 34"/>
                <a:gd name="T55" fmla="*/ 46 h 67"/>
                <a:gd name="T56" fmla="*/ 29 w 34"/>
                <a:gd name="T57" fmla="*/ 11 h 67"/>
                <a:gd name="T58" fmla="*/ 31 w 34"/>
                <a:gd name="T59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67">
                  <a:moveTo>
                    <a:pt x="31" y="6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17" y="50"/>
                    <a:pt x="17" y="52"/>
                  </a:cubicBezTo>
                  <a:cubicBezTo>
                    <a:pt x="16" y="53"/>
                    <a:pt x="6" y="60"/>
                    <a:pt x="6" y="6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29" y="11"/>
                    <a:pt x="29" y="11"/>
                    <a:pt x="29" y="11"/>
                  </a:cubicBezTo>
                  <a:lnTo>
                    <a:pt x="31" y="6"/>
                  </a:lnTo>
                  <a:close/>
                </a:path>
              </a:pathLst>
            </a:custGeom>
            <a:solidFill>
              <a:srgbClr val="C96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5" name="Freeform 2774"/>
            <p:cNvSpPr>
              <a:spLocks/>
            </p:cNvSpPr>
            <p:nvPr/>
          </p:nvSpPr>
          <p:spPr bwMode="auto">
            <a:xfrm>
              <a:off x="6161486" y="3376550"/>
              <a:ext cx="162339" cy="155026"/>
            </a:xfrm>
            <a:custGeom>
              <a:avLst/>
              <a:gdLst>
                <a:gd name="T0" fmla="*/ 3 w 47"/>
                <a:gd name="T1" fmla="*/ 2 h 45"/>
                <a:gd name="T2" fmla="*/ 0 w 47"/>
                <a:gd name="T3" fmla="*/ 24 h 45"/>
                <a:gd name="T4" fmla="*/ 25 w 47"/>
                <a:gd name="T5" fmla="*/ 45 h 45"/>
                <a:gd name="T6" fmla="*/ 47 w 47"/>
                <a:gd name="T7" fmla="*/ 24 h 45"/>
                <a:gd name="T8" fmla="*/ 45 w 47"/>
                <a:gd name="T9" fmla="*/ 0 h 45"/>
                <a:gd name="T10" fmla="*/ 3 w 47"/>
                <a:gd name="T11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5">
                  <a:moveTo>
                    <a:pt x="3" y="2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7" y="45"/>
                    <a:pt x="25" y="45"/>
                  </a:cubicBezTo>
                  <a:cubicBezTo>
                    <a:pt x="42" y="45"/>
                    <a:pt x="47" y="24"/>
                    <a:pt x="47" y="24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BC8A7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6" name="Freeform 2775"/>
            <p:cNvSpPr>
              <a:spLocks/>
            </p:cNvSpPr>
            <p:nvPr/>
          </p:nvSpPr>
          <p:spPr bwMode="auto">
            <a:xfrm>
              <a:off x="6098598" y="3110373"/>
              <a:ext cx="131626" cy="327603"/>
            </a:xfrm>
            <a:custGeom>
              <a:avLst/>
              <a:gdLst>
                <a:gd name="T0" fmla="*/ 22 w 38"/>
                <a:gd name="T1" fmla="*/ 76 h 95"/>
                <a:gd name="T2" fmla="*/ 14 w 38"/>
                <a:gd name="T3" fmla="*/ 54 h 95"/>
                <a:gd name="T4" fmla="*/ 9 w 38"/>
                <a:gd name="T5" fmla="*/ 37 h 95"/>
                <a:gd name="T6" fmla="*/ 12 w 38"/>
                <a:gd name="T7" fmla="*/ 29 h 95"/>
                <a:gd name="T8" fmla="*/ 11 w 38"/>
                <a:gd name="T9" fmla="*/ 0 h 95"/>
                <a:gd name="T10" fmla="*/ 10 w 38"/>
                <a:gd name="T11" fmla="*/ 0 h 95"/>
                <a:gd name="T12" fmla="*/ 0 w 38"/>
                <a:gd name="T13" fmla="*/ 27 h 95"/>
                <a:gd name="T14" fmla="*/ 7 w 38"/>
                <a:gd name="T15" fmla="*/ 70 h 95"/>
                <a:gd name="T16" fmla="*/ 38 w 38"/>
                <a:gd name="T17" fmla="*/ 95 h 95"/>
                <a:gd name="T18" fmla="*/ 22 w 38"/>
                <a:gd name="T19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95">
                  <a:moveTo>
                    <a:pt x="22" y="76"/>
                  </a:moveTo>
                  <a:cubicBezTo>
                    <a:pt x="18" y="66"/>
                    <a:pt x="21" y="61"/>
                    <a:pt x="14" y="54"/>
                  </a:cubicBezTo>
                  <a:cubicBezTo>
                    <a:pt x="8" y="47"/>
                    <a:pt x="11" y="41"/>
                    <a:pt x="9" y="37"/>
                  </a:cubicBezTo>
                  <a:cubicBezTo>
                    <a:pt x="7" y="33"/>
                    <a:pt x="11" y="32"/>
                    <a:pt x="12" y="29"/>
                  </a:cubicBezTo>
                  <a:cubicBezTo>
                    <a:pt x="14" y="26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8"/>
                    <a:pt x="0" y="17"/>
                    <a:pt x="0" y="27"/>
                  </a:cubicBezTo>
                  <a:cubicBezTo>
                    <a:pt x="0" y="38"/>
                    <a:pt x="2" y="55"/>
                    <a:pt x="7" y="70"/>
                  </a:cubicBezTo>
                  <a:cubicBezTo>
                    <a:pt x="12" y="84"/>
                    <a:pt x="27" y="94"/>
                    <a:pt x="38" y="95"/>
                  </a:cubicBezTo>
                  <a:cubicBezTo>
                    <a:pt x="32" y="93"/>
                    <a:pt x="26" y="87"/>
                    <a:pt x="22" y="76"/>
                  </a:cubicBezTo>
                  <a:close/>
                </a:path>
              </a:pathLst>
            </a:custGeom>
            <a:solidFill>
              <a:srgbClr val="EFBA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7" name="Freeform 2776"/>
            <p:cNvSpPr>
              <a:spLocks/>
            </p:cNvSpPr>
            <p:nvPr/>
          </p:nvSpPr>
          <p:spPr bwMode="auto">
            <a:xfrm>
              <a:off x="6108835" y="3062109"/>
              <a:ext cx="276415" cy="380254"/>
            </a:xfrm>
            <a:custGeom>
              <a:avLst/>
              <a:gdLst>
                <a:gd name="T0" fmla="*/ 38 w 80"/>
                <a:gd name="T1" fmla="*/ 0 h 110"/>
                <a:gd name="T2" fmla="*/ 7 w 80"/>
                <a:gd name="T3" fmla="*/ 15 h 110"/>
                <a:gd name="T4" fmla="*/ 8 w 80"/>
                <a:gd name="T5" fmla="*/ 15 h 110"/>
                <a:gd name="T6" fmla="*/ 6 w 80"/>
                <a:gd name="T7" fmla="*/ 44 h 110"/>
                <a:gd name="T8" fmla="*/ 6 w 80"/>
                <a:gd name="T9" fmla="*/ 54 h 110"/>
                <a:gd name="T10" fmla="*/ 11 w 80"/>
                <a:gd name="T11" fmla="*/ 80 h 110"/>
                <a:gd name="T12" fmla="*/ 18 w 80"/>
                <a:gd name="T13" fmla="*/ 98 h 110"/>
                <a:gd name="T14" fmla="*/ 35 w 80"/>
                <a:gd name="T15" fmla="*/ 110 h 110"/>
                <a:gd name="T16" fmla="*/ 38 w 80"/>
                <a:gd name="T17" fmla="*/ 110 h 110"/>
                <a:gd name="T18" fmla="*/ 72 w 80"/>
                <a:gd name="T19" fmla="*/ 83 h 110"/>
                <a:gd name="T20" fmla="*/ 80 w 80"/>
                <a:gd name="T21" fmla="*/ 42 h 110"/>
                <a:gd name="T22" fmla="*/ 38 w 80"/>
                <a:gd name="T2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110">
                  <a:moveTo>
                    <a:pt x="38" y="0"/>
                  </a:moveTo>
                  <a:cubicBezTo>
                    <a:pt x="26" y="0"/>
                    <a:pt x="14" y="6"/>
                    <a:pt x="7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41"/>
                    <a:pt x="6" y="44"/>
                  </a:cubicBezTo>
                  <a:cubicBezTo>
                    <a:pt x="5" y="47"/>
                    <a:pt x="4" y="51"/>
                    <a:pt x="6" y="54"/>
                  </a:cubicBezTo>
                  <a:cubicBezTo>
                    <a:pt x="8" y="58"/>
                    <a:pt x="0" y="65"/>
                    <a:pt x="11" y="80"/>
                  </a:cubicBezTo>
                  <a:cubicBezTo>
                    <a:pt x="16" y="88"/>
                    <a:pt x="14" y="88"/>
                    <a:pt x="18" y="98"/>
                  </a:cubicBezTo>
                  <a:cubicBezTo>
                    <a:pt x="23" y="108"/>
                    <a:pt x="29" y="107"/>
                    <a:pt x="35" y="110"/>
                  </a:cubicBezTo>
                  <a:cubicBezTo>
                    <a:pt x="36" y="110"/>
                    <a:pt x="37" y="110"/>
                    <a:pt x="38" y="110"/>
                  </a:cubicBezTo>
                  <a:cubicBezTo>
                    <a:pt x="50" y="110"/>
                    <a:pt x="67" y="99"/>
                    <a:pt x="72" y="83"/>
                  </a:cubicBezTo>
                  <a:cubicBezTo>
                    <a:pt x="77" y="67"/>
                    <a:pt x="80" y="53"/>
                    <a:pt x="80" y="42"/>
                  </a:cubicBezTo>
                  <a:cubicBezTo>
                    <a:pt x="80" y="27"/>
                    <a:pt x="67" y="0"/>
                    <a:pt x="38" y="0"/>
                  </a:cubicBezTo>
                  <a:close/>
                </a:path>
              </a:pathLst>
            </a:custGeom>
            <a:solidFill>
              <a:srgbClr val="FBD4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8" name="Freeform 2777"/>
            <p:cNvSpPr>
              <a:spLocks/>
            </p:cNvSpPr>
            <p:nvPr/>
          </p:nvSpPr>
          <p:spPr bwMode="auto">
            <a:xfrm>
              <a:off x="6367700" y="3217136"/>
              <a:ext cx="49725" cy="83364"/>
            </a:xfrm>
            <a:custGeom>
              <a:avLst/>
              <a:gdLst>
                <a:gd name="T0" fmla="*/ 7 w 14"/>
                <a:gd name="T1" fmla="*/ 0 h 24"/>
                <a:gd name="T2" fmla="*/ 0 w 14"/>
                <a:gd name="T3" fmla="*/ 9 h 24"/>
                <a:gd name="T4" fmla="*/ 3 w 14"/>
                <a:gd name="T5" fmla="*/ 23 h 24"/>
                <a:gd name="T6" fmla="*/ 10 w 14"/>
                <a:gd name="T7" fmla="*/ 12 h 24"/>
                <a:gd name="T8" fmla="*/ 7 w 1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">
                  <a:moveTo>
                    <a:pt x="7" y="0"/>
                  </a:moveTo>
                  <a:cubicBezTo>
                    <a:pt x="2" y="0"/>
                    <a:pt x="0" y="6"/>
                    <a:pt x="0" y="9"/>
                  </a:cubicBezTo>
                  <a:cubicBezTo>
                    <a:pt x="0" y="12"/>
                    <a:pt x="0" y="23"/>
                    <a:pt x="3" y="23"/>
                  </a:cubicBezTo>
                  <a:cubicBezTo>
                    <a:pt x="5" y="24"/>
                    <a:pt x="9" y="18"/>
                    <a:pt x="10" y="12"/>
                  </a:cubicBezTo>
                  <a:cubicBezTo>
                    <a:pt x="11" y="7"/>
                    <a:pt x="14" y="0"/>
                    <a:pt x="7" y="0"/>
                  </a:cubicBezTo>
                  <a:close/>
                </a:path>
              </a:pathLst>
            </a:custGeom>
            <a:solidFill>
              <a:srgbClr val="EFBA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9" name="Freeform 2778"/>
            <p:cNvSpPr>
              <a:spLocks/>
            </p:cNvSpPr>
            <p:nvPr/>
          </p:nvSpPr>
          <p:spPr bwMode="auto">
            <a:xfrm>
              <a:off x="6233148" y="3189348"/>
              <a:ext cx="152102" cy="253015"/>
            </a:xfrm>
            <a:custGeom>
              <a:avLst/>
              <a:gdLst>
                <a:gd name="T0" fmla="*/ 28 w 44"/>
                <a:gd name="T1" fmla="*/ 0 h 73"/>
                <a:gd name="T2" fmla="*/ 28 w 44"/>
                <a:gd name="T3" fmla="*/ 1 h 73"/>
                <a:gd name="T4" fmla="*/ 33 w 44"/>
                <a:gd name="T5" fmla="*/ 16 h 73"/>
                <a:gd name="T6" fmla="*/ 27 w 44"/>
                <a:gd name="T7" fmla="*/ 35 h 73"/>
                <a:gd name="T8" fmla="*/ 23 w 44"/>
                <a:gd name="T9" fmla="*/ 49 h 73"/>
                <a:gd name="T10" fmla="*/ 7 w 44"/>
                <a:gd name="T11" fmla="*/ 70 h 73"/>
                <a:gd name="T12" fmla="*/ 4 w 44"/>
                <a:gd name="T13" fmla="*/ 71 h 73"/>
                <a:gd name="T14" fmla="*/ 0 w 44"/>
                <a:gd name="T15" fmla="*/ 73 h 73"/>
                <a:gd name="T16" fmla="*/ 3 w 44"/>
                <a:gd name="T17" fmla="*/ 73 h 73"/>
                <a:gd name="T18" fmla="*/ 36 w 44"/>
                <a:gd name="T19" fmla="*/ 46 h 73"/>
                <a:gd name="T20" fmla="*/ 41 w 44"/>
                <a:gd name="T21" fmla="*/ 30 h 73"/>
                <a:gd name="T22" fmla="*/ 41 w 44"/>
                <a:gd name="T23" fmla="*/ 22 h 73"/>
                <a:gd name="T24" fmla="*/ 43 w 44"/>
                <a:gd name="T25" fmla="*/ 9 h 73"/>
                <a:gd name="T26" fmla="*/ 44 w 44"/>
                <a:gd name="T27" fmla="*/ 8 h 73"/>
                <a:gd name="T28" fmla="*/ 44 w 44"/>
                <a:gd name="T29" fmla="*/ 5 h 73"/>
                <a:gd name="T30" fmla="*/ 43 w 44"/>
                <a:gd name="T31" fmla="*/ 0 h 73"/>
                <a:gd name="T32" fmla="*/ 28 w 44"/>
                <a:gd name="T3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73">
                  <a:moveTo>
                    <a:pt x="28" y="0"/>
                  </a:moveTo>
                  <a:cubicBezTo>
                    <a:pt x="28" y="1"/>
                    <a:pt x="28" y="1"/>
                    <a:pt x="28" y="1"/>
                  </a:cubicBezTo>
                  <a:cubicBezTo>
                    <a:pt x="33" y="5"/>
                    <a:pt x="35" y="11"/>
                    <a:pt x="33" y="16"/>
                  </a:cubicBezTo>
                  <a:cubicBezTo>
                    <a:pt x="32" y="21"/>
                    <a:pt x="33" y="31"/>
                    <a:pt x="27" y="35"/>
                  </a:cubicBezTo>
                  <a:cubicBezTo>
                    <a:pt x="22" y="39"/>
                    <a:pt x="25" y="41"/>
                    <a:pt x="23" y="49"/>
                  </a:cubicBezTo>
                  <a:cubicBezTo>
                    <a:pt x="21" y="57"/>
                    <a:pt x="10" y="69"/>
                    <a:pt x="7" y="70"/>
                  </a:cubicBezTo>
                  <a:cubicBezTo>
                    <a:pt x="6" y="71"/>
                    <a:pt x="5" y="71"/>
                    <a:pt x="4" y="71"/>
                  </a:cubicBezTo>
                  <a:cubicBezTo>
                    <a:pt x="3" y="72"/>
                    <a:pt x="2" y="73"/>
                    <a:pt x="0" y="73"/>
                  </a:cubicBezTo>
                  <a:cubicBezTo>
                    <a:pt x="1" y="73"/>
                    <a:pt x="2" y="73"/>
                    <a:pt x="3" y="73"/>
                  </a:cubicBezTo>
                  <a:cubicBezTo>
                    <a:pt x="14" y="73"/>
                    <a:pt x="31" y="62"/>
                    <a:pt x="36" y="46"/>
                  </a:cubicBezTo>
                  <a:cubicBezTo>
                    <a:pt x="38" y="41"/>
                    <a:pt x="39" y="35"/>
                    <a:pt x="41" y="30"/>
                  </a:cubicBezTo>
                  <a:cubicBezTo>
                    <a:pt x="41" y="28"/>
                    <a:pt x="41" y="25"/>
                    <a:pt x="41" y="22"/>
                  </a:cubicBezTo>
                  <a:cubicBezTo>
                    <a:pt x="40" y="20"/>
                    <a:pt x="41" y="12"/>
                    <a:pt x="43" y="9"/>
                  </a:cubicBezTo>
                  <a:cubicBezTo>
                    <a:pt x="44" y="9"/>
                    <a:pt x="44" y="9"/>
                    <a:pt x="44" y="8"/>
                  </a:cubicBezTo>
                  <a:cubicBezTo>
                    <a:pt x="44" y="7"/>
                    <a:pt x="44" y="6"/>
                    <a:pt x="44" y="5"/>
                  </a:cubicBezTo>
                  <a:cubicBezTo>
                    <a:pt x="44" y="3"/>
                    <a:pt x="43" y="2"/>
                    <a:pt x="43" y="0"/>
                  </a:cubicBezTo>
                  <a:cubicBezTo>
                    <a:pt x="41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EFBA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0" name="Freeform 2779"/>
            <p:cNvSpPr>
              <a:spLocks/>
            </p:cNvSpPr>
            <p:nvPr/>
          </p:nvSpPr>
          <p:spPr bwMode="auto">
            <a:xfrm>
              <a:off x="6111760" y="3072347"/>
              <a:ext cx="267641" cy="370016"/>
            </a:xfrm>
            <a:custGeom>
              <a:avLst/>
              <a:gdLst>
                <a:gd name="T0" fmla="*/ 64 w 77"/>
                <a:gd name="T1" fmla="*/ 8 h 107"/>
                <a:gd name="T2" fmla="*/ 22 w 77"/>
                <a:gd name="T3" fmla="*/ 0 h 107"/>
                <a:gd name="T4" fmla="*/ 0 w 77"/>
                <a:gd name="T5" fmla="*/ 10 h 107"/>
                <a:gd name="T6" fmla="*/ 9 w 77"/>
                <a:gd name="T7" fmla="*/ 44 h 107"/>
                <a:gd name="T8" fmla="*/ 37 w 77"/>
                <a:gd name="T9" fmla="*/ 17 h 107"/>
                <a:gd name="T10" fmla="*/ 39 w 77"/>
                <a:gd name="T11" fmla="*/ 45 h 107"/>
                <a:gd name="T12" fmla="*/ 43 w 77"/>
                <a:gd name="T13" fmla="*/ 74 h 107"/>
                <a:gd name="T14" fmla="*/ 36 w 77"/>
                <a:gd name="T15" fmla="*/ 77 h 107"/>
                <a:gd name="T16" fmla="*/ 36 w 77"/>
                <a:gd name="T17" fmla="*/ 93 h 107"/>
                <a:gd name="T18" fmla="*/ 41 w 77"/>
                <a:gd name="T19" fmla="*/ 97 h 107"/>
                <a:gd name="T20" fmla="*/ 35 w 77"/>
                <a:gd name="T21" fmla="*/ 107 h 107"/>
                <a:gd name="T22" fmla="*/ 42 w 77"/>
                <a:gd name="T23" fmla="*/ 107 h 107"/>
                <a:gd name="T24" fmla="*/ 55 w 77"/>
                <a:gd name="T25" fmla="*/ 96 h 107"/>
                <a:gd name="T26" fmla="*/ 67 w 77"/>
                <a:gd name="T27" fmla="*/ 74 h 107"/>
                <a:gd name="T28" fmla="*/ 72 w 77"/>
                <a:gd name="T29" fmla="*/ 52 h 107"/>
                <a:gd name="T30" fmla="*/ 74 w 77"/>
                <a:gd name="T31" fmla="*/ 35 h 107"/>
                <a:gd name="T32" fmla="*/ 77 w 77"/>
                <a:gd name="T33" fmla="*/ 34 h 107"/>
                <a:gd name="T34" fmla="*/ 64 w 77"/>
                <a:gd name="T35" fmla="*/ 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107">
                  <a:moveTo>
                    <a:pt x="64" y="8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8" y="1"/>
                    <a:pt x="4" y="7"/>
                    <a:pt x="0" y="10"/>
                  </a:cubicBezTo>
                  <a:cubicBezTo>
                    <a:pt x="1" y="13"/>
                    <a:pt x="4" y="50"/>
                    <a:pt x="9" y="44"/>
                  </a:cubicBezTo>
                  <a:cubicBezTo>
                    <a:pt x="23" y="28"/>
                    <a:pt x="39" y="8"/>
                    <a:pt x="37" y="17"/>
                  </a:cubicBezTo>
                  <a:cubicBezTo>
                    <a:pt x="36" y="25"/>
                    <a:pt x="41" y="40"/>
                    <a:pt x="39" y="45"/>
                  </a:cubicBezTo>
                  <a:cubicBezTo>
                    <a:pt x="35" y="55"/>
                    <a:pt x="43" y="64"/>
                    <a:pt x="43" y="74"/>
                  </a:cubicBezTo>
                  <a:cubicBezTo>
                    <a:pt x="44" y="76"/>
                    <a:pt x="36" y="77"/>
                    <a:pt x="36" y="77"/>
                  </a:cubicBezTo>
                  <a:cubicBezTo>
                    <a:pt x="36" y="77"/>
                    <a:pt x="35" y="89"/>
                    <a:pt x="36" y="93"/>
                  </a:cubicBezTo>
                  <a:cubicBezTo>
                    <a:pt x="37" y="97"/>
                    <a:pt x="42" y="93"/>
                    <a:pt x="41" y="97"/>
                  </a:cubicBezTo>
                  <a:cubicBezTo>
                    <a:pt x="41" y="99"/>
                    <a:pt x="39" y="105"/>
                    <a:pt x="35" y="107"/>
                  </a:cubicBezTo>
                  <a:cubicBezTo>
                    <a:pt x="36" y="107"/>
                    <a:pt x="42" y="107"/>
                    <a:pt x="42" y="107"/>
                  </a:cubicBezTo>
                  <a:cubicBezTo>
                    <a:pt x="46" y="105"/>
                    <a:pt x="53" y="103"/>
                    <a:pt x="55" y="96"/>
                  </a:cubicBezTo>
                  <a:cubicBezTo>
                    <a:pt x="57" y="88"/>
                    <a:pt x="62" y="78"/>
                    <a:pt x="67" y="74"/>
                  </a:cubicBezTo>
                  <a:cubicBezTo>
                    <a:pt x="73" y="70"/>
                    <a:pt x="73" y="57"/>
                    <a:pt x="72" y="52"/>
                  </a:cubicBezTo>
                  <a:cubicBezTo>
                    <a:pt x="71" y="48"/>
                    <a:pt x="74" y="35"/>
                    <a:pt x="74" y="35"/>
                  </a:cubicBezTo>
                  <a:cubicBezTo>
                    <a:pt x="74" y="35"/>
                    <a:pt x="76" y="34"/>
                    <a:pt x="77" y="34"/>
                  </a:cubicBezTo>
                  <a:cubicBezTo>
                    <a:pt x="77" y="27"/>
                    <a:pt x="77" y="19"/>
                    <a:pt x="64" y="8"/>
                  </a:cubicBezTo>
                  <a:close/>
                </a:path>
              </a:pathLst>
            </a:custGeom>
            <a:solidFill>
              <a:srgbClr val="EFBA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1" name="Freeform 2780"/>
            <p:cNvSpPr>
              <a:spLocks/>
            </p:cNvSpPr>
            <p:nvPr/>
          </p:nvSpPr>
          <p:spPr bwMode="auto">
            <a:xfrm>
              <a:off x="6372087" y="3227374"/>
              <a:ext cx="33638" cy="58501"/>
            </a:xfrm>
            <a:custGeom>
              <a:avLst/>
              <a:gdLst>
                <a:gd name="T0" fmla="*/ 2 w 10"/>
                <a:gd name="T1" fmla="*/ 5 h 17"/>
                <a:gd name="T2" fmla="*/ 3 w 10"/>
                <a:gd name="T3" fmla="*/ 9 h 17"/>
                <a:gd name="T4" fmla="*/ 2 w 10"/>
                <a:gd name="T5" fmla="*/ 16 h 17"/>
                <a:gd name="T6" fmla="*/ 7 w 10"/>
                <a:gd name="T7" fmla="*/ 9 h 17"/>
                <a:gd name="T8" fmla="*/ 9 w 10"/>
                <a:gd name="T9" fmla="*/ 1 h 17"/>
                <a:gd name="T10" fmla="*/ 2 w 10"/>
                <a:gd name="T11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7">
                  <a:moveTo>
                    <a:pt x="2" y="5"/>
                  </a:moveTo>
                  <a:cubicBezTo>
                    <a:pt x="0" y="7"/>
                    <a:pt x="2" y="8"/>
                    <a:pt x="3" y="9"/>
                  </a:cubicBezTo>
                  <a:cubicBezTo>
                    <a:pt x="4" y="10"/>
                    <a:pt x="1" y="14"/>
                    <a:pt x="2" y="16"/>
                  </a:cubicBezTo>
                  <a:cubicBezTo>
                    <a:pt x="2" y="17"/>
                    <a:pt x="6" y="12"/>
                    <a:pt x="7" y="9"/>
                  </a:cubicBezTo>
                  <a:cubicBezTo>
                    <a:pt x="8" y="7"/>
                    <a:pt x="10" y="2"/>
                    <a:pt x="9" y="1"/>
                  </a:cubicBezTo>
                  <a:cubicBezTo>
                    <a:pt x="6" y="0"/>
                    <a:pt x="4" y="2"/>
                    <a:pt x="2" y="5"/>
                  </a:cubicBezTo>
                  <a:close/>
                </a:path>
              </a:pathLst>
            </a:custGeom>
            <a:solidFill>
              <a:srgbClr val="BB98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2" name="Freeform 2781"/>
            <p:cNvSpPr>
              <a:spLocks/>
            </p:cNvSpPr>
            <p:nvPr/>
          </p:nvSpPr>
          <p:spPr bwMode="auto">
            <a:xfrm>
              <a:off x="6219987" y="3323900"/>
              <a:ext cx="40951" cy="24863"/>
            </a:xfrm>
            <a:custGeom>
              <a:avLst/>
              <a:gdLst>
                <a:gd name="T0" fmla="*/ 6 w 12"/>
                <a:gd name="T1" fmla="*/ 2 h 7"/>
                <a:gd name="T2" fmla="*/ 0 w 12"/>
                <a:gd name="T3" fmla="*/ 0 h 7"/>
                <a:gd name="T4" fmla="*/ 3 w 12"/>
                <a:gd name="T5" fmla="*/ 6 h 7"/>
                <a:gd name="T6" fmla="*/ 5 w 12"/>
                <a:gd name="T7" fmla="*/ 6 h 7"/>
                <a:gd name="T8" fmla="*/ 9 w 12"/>
                <a:gd name="T9" fmla="*/ 6 h 7"/>
                <a:gd name="T10" fmla="*/ 12 w 12"/>
                <a:gd name="T11" fmla="*/ 1 h 7"/>
                <a:gd name="T12" fmla="*/ 6 w 12"/>
                <a:gd name="T1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">
                  <a:moveTo>
                    <a:pt x="6" y="2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0" y="0"/>
                    <a:pt x="0" y="4"/>
                    <a:pt x="3" y="6"/>
                  </a:cubicBezTo>
                  <a:cubicBezTo>
                    <a:pt x="3" y="6"/>
                    <a:pt x="5" y="6"/>
                    <a:pt x="5" y="6"/>
                  </a:cubicBezTo>
                  <a:cubicBezTo>
                    <a:pt x="7" y="7"/>
                    <a:pt x="8" y="6"/>
                    <a:pt x="9" y="6"/>
                  </a:cubicBezTo>
                  <a:cubicBezTo>
                    <a:pt x="12" y="4"/>
                    <a:pt x="12" y="1"/>
                    <a:pt x="12" y="1"/>
                  </a:cubicBezTo>
                  <a:cubicBezTo>
                    <a:pt x="12" y="1"/>
                    <a:pt x="10" y="2"/>
                    <a:pt x="6" y="2"/>
                  </a:cubicBezTo>
                  <a:close/>
                </a:path>
              </a:pathLst>
            </a:custGeom>
            <a:solidFill>
              <a:srgbClr val="BB98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3" name="Freeform 2782"/>
            <p:cNvSpPr>
              <a:spLocks/>
            </p:cNvSpPr>
            <p:nvPr/>
          </p:nvSpPr>
          <p:spPr bwMode="auto">
            <a:xfrm>
              <a:off x="6063497" y="3217136"/>
              <a:ext cx="48263" cy="83364"/>
            </a:xfrm>
            <a:custGeom>
              <a:avLst/>
              <a:gdLst>
                <a:gd name="T0" fmla="*/ 7 w 14"/>
                <a:gd name="T1" fmla="*/ 0 h 24"/>
                <a:gd name="T2" fmla="*/ 4 w 14"/>
                <a:gd name="T3" fmla="*/ 12 h 24"/>
                <a:gd name="T4" fmla="*/ 11 w 14"/>
                <a:gd name="T5" fmla="*/ 23 h 24"/>
                <a:gd name="T6" fmla="*/ 13 w 14"/>
                <a:gd name="T7" fmla="*/ 15 h 24"/>
                <a:gd name="T8" fmla="*/ 14 w 14"/>
                <a:gd name="T9" fmla="*/ 9 h 24"/>
                <a:gd name="T10" fmla="*/ 7 w 14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7" y="0"/>
                  </a:moveTo>
                  <a:cubicBezTo>
                    <a:pt x="0" y="0"/>
                    <a:pt x="3" y="7"/>
                    <a:pt x="4" y="12"/>
                  </a:cubicBezTo>
                  <a:cubicBezTo>
                    <a:pt x="5" y="18"/>
                    <a:pt x="9" y="24"/>
                    <a:pt x="11" y="23"/>
                  </a:cubicBezTo>
                  <a:cubicBezTo>
                    <a:pt x="13" y="23"/>
                    <a:pt x="13" y="19"/>
                    <a:pt x="13" y="15"/>
                  </a:cubicBezTo>
                  <a:cubicBezTo>
                    <a:pt x="13" y="13"/>
                    <a:pt x="14" y="10"/>
                    <a:pt x="14" y="9"/>
                  </a:cubicBezTo>
                  <a:cubicBezTo>
                    <a:pt x="14" y="6"/>
                    <a:pt x="12" y="0"/>
                    <a:pt x="7" y="0"/>
                  </a:cubicBezTo>
                  <a:close/>
                </a:path>
              </a:pathLst>
            </a:custGeom>
            <a:solidFill>
              <a:srgbClr val="FBD4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4" name="Freeform 2783"/>
            <p:cNvSpPr>
              <a:spLocks/>
            </p:cNvSpPr>
            <p:nvPr/>
          </p:nvSpPr>
          <p:spPr bwMode="auto">
            <a:xfrm>
              <a:off x="6078122" y="3224449"/>
              <a:ext cx="30713" cy="58501"/>
            </a:xfrm>
            <a:custGeom>
              <a:avLst/>
              <a:gdLst>
                <a:gd name="T0" fmla="*/ 2 w 9"/>
                <a:gd name="T1" fmla="*/ 0 h 17"/>
                <a:gd name="T2" fmla="*/ 2 w 9"/>
                <a:gd name="T3" fmla="*/ 9 h 17"/>
                <a:gd name="T4" fmla="*/ 6 w 9"/>
                <a:gd name="T5" fmla="*/ 16 h 17"/>
                <a:gd name="T6" fmla="*/ 6 w 9"/>
                <a:gd name="T7" fmla="*/ 9 h 17"/>
                <a:gd name="T8" fmla="*/ 7 w 9"/>
                <a:gd name="T9" fmla="*/ 5 h 17"/>
                <a:gd name="T10" fmla="*/ 2 w 9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7">
                  <a:moveTo>
                    <a:pt x="2" y="0"/>
                  </a:moveTo>
                  <a:cubicBezTo>
                    <a:pt x="0" y="1"/>
                    <a:pt x="1" y="6"/>
                    <a:pt x="2" y="9"/>
                  </a:cubicBezTo>
                  <a:cubicBezTo>
                    <a:pt x="2" y="11"/>
                    <a:pt x="5" y="17"/>
                    <a:pt x="6" y="16"/>
                  </a:cubicBezTo>
                  <a:cubicBezTo>
                    <a:pt x="7" y="15"/>
                    <a:pt x="5" y="10"/>
                    <a:pt x="6" y="9"/>
                  </a:cubicBezTo>
                  <a:cubicBezTo>
                    <a:pt x="7" y="9"/>
                    <a:pt x="9" y="8"/>
                    <a:pt x="7" y="5"/>
                  </a:cubicBezTo>
                  <a:cubicBezTo>
                    <a:pt x="6" y="2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CDA5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5" name="Freeform 2784"/>
            <p:cNvSpPr>
              <a:spLocks/>
            </p:cNvSpPr>
            <p:nvPr/>
          </p:nvSpPr>
          <p:spPr bwMode="auto">
            <a:xfrm>
              <a:off x="6215599" y="3303424"/>
              <a:ext cx="35100" cy="27788"/>
            </a:xfrm>
            <a:custGeom>
              <a:avLst/>
              <a:gdLst>
                <a:gd name="T0" fmla="*/ 7 w 10"/>
                <a:gd name="T1" fmla="*/ 1 h 8"/>
                <a:gd name="T2" fmla="*/ 4 w 10"/>
                <a:gd name="T3" fmla="*/ 5 h 8"/>
                <a:gd name="T4" fmla="*/ 1 w 10"/>
                <a:gd name="T5" fmla="*/ 5 h 8"/>
                <a:gd name="T6" fmla="*/ 7 w 10"/>
                <a:gd name="T7" fmla="*/ 8 h 8"/>
                <a:gd name="T8" fmla="*/ 7 w 1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7" y="1"/>
                  </a:moveTo>
                  <a:cubicBezTo>
                    <a:pt x="6" y="1"/>
                    <a:pt x="6" y="5"/>
                    <a:pt x="4" y="5"/>
                  </a:cubicBezTo>
                  <a:cubicBezTo>
                    <a:pt x="2" y="5"/>
                    <a:pt x="1" y="3"/>
                    <a:pt x="1" y="5"/>
                  </a:cubicBezTo>
                  <a:cubicBezTo>
                    <a:pt x="0" y="8"/>
                    <a:pt x="4" y="7"/>
                    <a:pt x="7" y="8"/>
                  </a:cubicBezTo>
                  <a:cubicBezTo>
                    <a:pt x="10" y="8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FDEB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6" name="Freeform 2785"/>
            <p:cNvSpPr>
              <a:spLocks/>
            </p:cNvSpPr>
            <p:nvPr/>
          </p:nvSpPr>
          <p:spPr bwMode="auto">
            <a:xfrm>
              <a:off x="6219987" y="3399951"/>
              <a:ext cx="43875" cy="24863"/>
            </a:xfrm>
            <a:custGeom>
              <a:avLst/>
              <a:gdLst>
                <a:gd name="T0" fmla="*/ 6 w 13"/>
                <a:gd name="T1" fmla="*/ 2 h 7"/>
                <a:gd name="T2" fmla="*/ 0 w 13"/>
                <a:gd name="T3" fmla="*/ 3 h 7"/>
                <a:gd name="T4" fmla="*/ 6 w 13"/>
                <a:gd name="T5" fmla="*/ 7 h 7"/>
                <a:gd name="T6" fmla="*/ 12 w 13"/>
                <a:gd name="T7" fmla="*/ 4 h 7"/>
                <a:gd name="T8" fmla="*/ 6 w 13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6" y="2"/>
                  </a:moveTo>
                  <a:cubicBezTo>
                    <a:pt x="5" y="3"/>
                    <a:pt x="1" y="0"/>
                    <a:pt x="0" y="3"/>
                  </a:cubicBezTo>
                  <a:cubicBezTo>
                    <a:pt x="0" y="5"/>
                    <a:pt x="2" y="7"/>
                    <a:pt x="6" y="7"/>
                  </a:cubicBezTo>
                  <a:cubicBezTo>
                    <a:pt x="9" y="7"/>
                    <a:pt x="11" y="6"/>
                    <a:pt x="12" y="4"/>
                  </a:cubicBezTo>
                  <a:cubicBezTo>
                    <a:pt x="13" y="1"/>
                    <a:pt x="8" y="2"/>
                    <a:pt x="6" y="2"/>
                  </a:cubicBezTo>
                  <a:close/>
                </a:path>
              </a:pathLst>
            </a:custGeom>
            <a:solidFill>
              <a:srgbClr val="FDEB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7" name="Freeform 2786"/>
            <p:cNvSpPr>
              <a:spLocks/>
            </p:cNvSpPr>
            <p:nvPr/>
          </p:nvSpPr>
          <p:spPr bwMode="auto">
            <a:xfrm>
              <a:off x="6199511" y="3366313"/>
              <a:ext cx="86288" cy="5850"/>
            </a:xfrm>
            <a:custGeom>
              <a:avLst/>
              <a:gdLst>
                <a:gd name="T0" fmla="*/ 15 w 25"/>
                <a:gd name="T1" fmla="*/ 0 h 2"/>
                <a:gd name="T2" fmla="*/ 12 w 25"/>
                <a:gd name="T3" fmla="*/ 1 h 2"/>
                <a:gd name="T4" fmla="*/ 9 w 25"/>
                <a:gd name="T5" fmla="*/ 0 h 2"/>
                <a:gd name="T6" fmla="*/ 0 w 25"/>
                <a:gd name="T7" fmla="*/ 1 h 2"/>
                <a:gd name="T8" fmla="*/ 12 w 25"/>
                <a:gd name="T9" fmla="*/ 2 h 2"/>
                <a:gd name="T10" fmla="*/ 25 w 25"/>
                <a:gd name="T11" fmla="*/ 1 h 2"/>
                <a:gd name="T12" fmla="*/ 15 w 25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">
                  <a:moveTo>
                    <a:pt x="15" y="0"/>
                  </a:moveTo>
                  <a:cubicBezTo>
                    <a:pt x="14" y="0"/>
                    <a:pt x="13" y="1"/>
                    <a:pt x="12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1"/>
                    <a:pt x="1" y="0"/>
                    <a:pt x="0" y="1"/>
                  </a:cubicBezTo>
                  <a:cubicBezTo>
                    <a:pt x="0" y="1"/>
                    <a:pt x="6" y="2"/>
                    <a:pt x="12" y="2"/>
                  </a:cubicBezTo>
                  <a:cubicBezTo>
                    <a:pt x="18" y="2"/>
                    <a:pt x="25" y="1"/>
                    <a:pt x="25" y="1"/>
                  </a:cubicBezTo>
                  <a:cubicBezTo>
                    <a:pt x="24" y="0"/>
                    <a:pt x="16" y="1"/>
                    <a:pt x="15" y="0"/>
                  </a:cubicBezTo>
                  <a:close/>
                </a:path>
              </a:pathLst>
            </a:custGeom>
            <a:solidFill>
              <a:srgbClr val="B2525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8" name="Freeform 2787"/>
            <p:cNvSpPr>
              <a:spLocks/>
            </p:cNvSpPr>
            <p:nvPr/>
          </p:nvSpPr>
          <p:spPr bwMode="auto">
            <a:xfrm>
              <a:off x="6205361" y="3372163"/>
              <a:ext cx="48263" cy="11700"/>
            </a:xfrm>
            <a:custGeom>
              <a:avLst/>
              <a:gdLst>
                <a:gd name="T0" fmla="*/ 8 w 14"/>
                <a:gd name="T1" fmla="*/ 1 h 3"/>
                <a:gd name="T2" fmla="*/ 0 w 14"/>
                <a:gd name="T3" fmla="*/ 0 h 3"/>
                <a:gd name="T4" fmla="*/ 6 w 14"/>
                <a:gd name="T5" fmla="*/ 2 h 3"/>
                <a:gd name="T6" fmla="*/ 13 w 14"/>
                <a:gd name="T7" fmla="*/ 2 h 3"/>
                <a:gd name="T8" fmla="*/ 8 w 1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8" y="1"/>
                  </a:moveTo>
                  <a:cubicBezTo>
                    <a:pt x="6" y="1"/>
                    <a:pt x="0" y="0"/>
                    <a:pt x="0" y="0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7" y="3"/>
                    <a:pt x="13" y="2"/>
                    <a:pt x="13" y="2"/>
                  </a:cubicBezTo>
                  <a:cubicBezTo>
                    <a:pt x="14" y="1"/>
                    <a:pt x="11" y="1"/>
                    <a:pt x="8" y="1"/>
                  </a:cubicBezTo>
                  <a:close/>
                </a:path>
              </a:pathLst>
            </a:custGeom>
            <a:solidFill>
              <a:srgbClr val="FDEB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9" name="Oval 2788"/>
            <p:cNvSpPr>
              <a:spLocks noChangeArrowheads="1"/>
            </p:cNvSpPr>
            <p:nvPr/>
          </p:nvSpPr>
          <p:spPr bwMode="auto">
            <a:xfrm>
              <a:off x="6181961" y="3244924"/>
              <a:ext cx="17550" cy="13163"/>
            </a:xfrm>
            <a:prstGeom prst="ellipse">
              <a:avLst/>
            </a:prstGeom>
            <a:solidFill>
              <a:srgbClr val="2725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0" name="Freeform 2789"/>
            <p:cNvSpPr>
              <a:spLocks/>
            </p:cNvSpPr>
            <p:nvPr/>
          </p:nvSpPr>
          <p:spPr bwMode="auto">
            <a:xfrm>
              <a:off x="6209749" y="3252236"/>
              <a:ext cx="5850" cy="2924"/>
            </a:xfrm>
            <a:custGeom>
              <a:avLst/>
              <a:gdLst>
                <a:gd name="T0" fmla="*/ 0 w 4"/>
                <a:gd name="T1" fmla="*/ 2 h 2"/>
                <a:gd name="T2" fmla="*/ 0 w 4"/>
                <a:gd name="T3" fmla="*/ 2 h 2"/>
                <a:gd name="T4" fmla="*/ 2 w 4"/>
                <a:gd name="T5" fmla="*/ 2 h 2"/>
                <a:gd name="T6" fmla="*/ 4 w 4"/>
                <a:gd name="T7" fmla="*/ 0 h 2"/>
                <a:gd name="T8" fmla="*/ 4 w 4"/>
                <a:gd name="T9" fmla="*/ 0 h 2"/>
                <a:gd name="T10" fmla="*/ 2 w 4"/>
                <a:gd name="T11" fmla="*/ 2 h 2"/>
                <a:gd name="T12" fmla="*/ 0 w 4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2725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1" name="Freeform 2790"/>
            <p:cNvSpPr>
              <a:spLocks/>
            </p:cNvSpPr>
            <p:nvPr/>
          </p:nvSpPr>
          <p:spPr bwMode="auto">
            <a:xfrm>
              <a:off x="6154173" y="3244924"/>
              <a:ext cx="61425" cy="13163"/>
            </a:xfrm>
            <a:custGeom>
              <a:avLst/>
              <a:gdLst>
                <a:gd name="T0" fmla="*/ 17 w 18"/>
                <a:gd name="T1" fmla="*/ 1 h 4"/>
                <a:gd name="T2" fmla="*/ 15 w 18"/>
                <a:gd name="T3" fmla="*/ 0 h 4"/>
                <a:gd name="T4" fmla="*/ 13 w 18"/>
                <a:gd name="T5" fmla="*/ 0 h 4"/>
                <a:gd name="T6" fmla="*/ 11 w 18"/>
                <a:gd name="T7" fmla="*/ 0 h 4"/>
                <a:gd name="T8" fmla="*/ 11 w 18"/>
                <a:gd name="T9" fmla="*/ 0 h 4"/>
                <a:gd name="T10" fmla="*/ 11 w 18"/>
                <a:gd name="T11" fmla="*/ 0 h 4"/>
                <a:gd name="T12" fmla="*/ 10 w 18"/>
                <a:gd name="T13" fmla="*/ 0 h 4"/>
                <a:gd name="T14" fmla="*/ 8 w 18"/>
                <a:gd name="T15" fmla="*/ 1 h 4"/>
                <a:gd name="T16" fmla="*/ 7 w 18"/>
                <a:gd name="T17" fmla="*/ 1 h 4"/>
                <a:gd name="T18" fmla="*/ 6 w 18"/>
                <a:gd name="T19" fmla="*/ 1 h 4"/>
                <a:gd name="T20" fmla="*/ 4 w 18"/>
                <a:gd name="T21" fmla="*/ 1 h 4"/>
                <a:gd name="T22" fmla="*/ 3 w 18"/>
                <a:gd name="T23" fmla="*/ 2 h 4"/>
                <a:gd name="T24" fmla="*/ 2 w 18"/>
                <a:gd name="T25" fmla="*/ 3 h 4"/>
                <a:gd name="T26" fmla="*/ 1 w 18"/>
                <a:gd name="T27" fmla="*/ 3 h 4"/>
                <a:gd name="T28" fmla="*/ 0 w 18"/>
                <a:gd name="T29" fmla="*/ 4 h 4"/>
                <a:gd name="T30" fmla="*/ 0 w 18"/>
                <a:gd name="T31" fmla="*/ 4 h 4"/>
                <a:gd name="T32" fmla="*/ 1 w 18"/>
                <a:gd name="T33" fmla="*/ 4 h 4"/>
                <a:gd name="T34" fmla="*/ 2 w 18"/>
                <a:gd name="T35" fmla="*/ 3 h 4"/>
                <a:gd name="T36" fmla="*/ 3 w 18"/>
                <a:gd name="T37" fmla="*/ 3 h 4"/>
                <a:gd name="T38" fmla="*/ 5 w 18"/>
                <a:gd name="T39" fmla="*/ 2 h 4"/>
                <a:gd name="T40" fmla="*/ 6 w 18"/>
                <a:gd name="T41" fmla="*/ 1 h 4"/>
                <a:gd name="T42" fmla="*/ 8 w 18"/>
                <a:gd name="T43" fmla="*/ 1 h 4"/>
                <a:gd name="T44" fmla="*/ 10 w 18"/>
                <a:gd name="T45" fmla="*/ 1 h 4"/>
                <a:gd name="T46" fmla="*/ 11 w 18"/>
                <a:gd name="T47" fmla="*/ 1 h 4"/>
                <a:gd name="T48" fmla="*/ 12 w 18"/>
                <a:gd name="T49" fmla="*/ 1 h 4"/>
                <a:gd name="T50" fmla="*/ 13 w 18"/>
                <a:gd name="T51" fmla="*/ 1 h 4"/>
                <a:gd name="T52" fmla="*/ 15 w 18"/>
                <a:gd name="T53" fmla="*/ 1 h 4"/>
                <a:gd name="T54" fmla="*/ 16 w 18"/>
                <a:gd name="T55" fmla="*/ 1 h 4"/>
                <a:gd name="T56" fmla="*/ 18 w 18"/>
                <a:gd name="T57" fmla="*/ 2 h 4"/>
                <a:gd name="T58" fmla="*/ 18 w 18"/>
                <a:gd name="T59" fmla="*/ 2 h 4"/>
                <a:gd name="T60" fmla="*/ 17 w 18"/>
                <a:gd name="T6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" h="4">
                  <a:moveTo>
                    <a:pt x="17" y="1"/>
                  </a:move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4" y="2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7" y="1"/>
                    <a:pt x="7" y="1"/>
                    <a:pt x="8" y="1"/>
                  </a:cubicBezTo>
                  <a:cubicBezTo>
                    <a:pt x="8" y="1"/>
                    <a:pt x="9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4" y="1"/>
                    <a:pt x="14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7" y="2"/>
                    <a:pt x="17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7" y="1"/>
                    <a:pt x="17" y="1"/>
                  </a:cubicBezTo>
                  <a:close/>
                </a:path>
              </a:pathLst>
            </a:custGeom>
            <a:solidFill>
              <a:srgbClr val="2725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2" name="Freeform 2791"/>
            <p:cNvSpPr>
              <a:spLocks/>
            </p:cNvSpPr>
            <p:nvPr/>
          </p:nvSpPr>
          <p:spPr bwMode="auto">
            <a:xfrm>
              <a:off x="6288725" y="3247849"/>
              <a:ext cx="17550" cy="14625"/>
            </a:xfrm>
            <a:custGeom>
              <a:avLst/>
              <a:gdLst>
                <a:gd name="T0" fmla="*/ 3 w 5"/>
                <a:gd name="T1" fmla="*/ 0 h 4"/>
                <a:gd name="T2" fmla="*/ 0 w 5"/>
                <a:gd name="T3" fmla="*/ 2 h 4"/>
                <a:gd name="T4" fmla="*/ 2 w 5"/>
                <a:gd name="T5" fmla="*/ 4 h 4"/>
                <a:gd name="T6" fmla="*/ 5 w 5"/>
                <a:gd name="T7" fmla="*/ 2 h 4"/>
                <a:gd name="T8" fmla="*/ 3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5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2725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3" name="Freeform 2792"/>
            <p:cNvSpPr>
              <a:spLocks/>
            </p:cNvSpPr>
            <p:nvPr/>
          </p:nvSpPr>
          <p:spPr bwMode="auto">
            <a:xfrm>
              <a:off x="6268249" y="3244924"/>
              <a:ext cx="61425" cy="20475"/>
            </a:xfrm>
            <a:custGeom>
              <a:avLst/>
              <a:gdLst>
                <a:gd name="T0" fmla="*/ 18 w 18"/>
                <a:gd name="T1" fmla="*/ 5 h 6"/>
                <a:gd name="T2" fmla="*/ 17 w 18"/>
                <a:gd name="T3" fmla="*/ 5 h 6"/>
                <a:gd name="T4" fmla="*/ 16 w 18"/>
                <a:gd name="T5" fmla="*/ 4 h 6"/>
                <a:gd name="T6" fmla="*/ 15 w 18"/>
                <a:gd name="T7" fmla="*/ 3 h 6"/>
                <a:gd name="T8" fmla="*/ 13 w 18"/>
                <a:gd name="T9" fmla="*/ 3 h 6"/>
                <a:gd name="T10" fmla="*/ 12 w 18"/>
                <a:gd name="T11" fmla="*/ 2 h 6"/>
                <a:gd name="T12" fmla="*/ 11 w 18"/>
                <a:gd name="T13" fmla="*/ 2 h 6"/>
                <a:gd name="T14" fmla="*/ 9 w 18"/>
                <a:gd name="T15" fmla="*/ 1 h 6"/>
                <a:gd name="T16" fmla="*/ 9 w 18"/>
                <a:gd name="T17" fmla="*/ 1 h 6"/>
                <a:gd name="T18" fmla="*/ 8 w 18"/>
                <a:gd name="T19" fmla="*/ 1 h 6"/>
                <a:gd name="T20" fmla="*/ 8 w 18"/>
                <a:gd name="T21" fmla="*/ 1 h 6"/>
                <a:gd name="T22" fmla="*/ 6 w 18"/>
                <a:gd name="T23" fmla="*/ 0 h 6"/>
                <a:gd name="T24" fmla="*/ 4 w 18"/>
                <a:gd name="T25" fmla="*/ 1 h 6"/>
                <a:gd name="T26" fmla="*/ 2 w 18"/>
                <a:gd name="T27" fmla="*/ 1 h 6"/>
                <a:gd name="T28" fmla="*/ 1 w 18"/>
                <a:gd name="T29" fmla="*/ 2 h 6"/>
                <a:gd name="T30" fmla="*/ 0 w 18"/>
                <a:gd name="T31" fmla="*/ 3 h 6"/>
                <a:gd name="T32" fmla="*/ 0 w 18"/>
                <a:gd name="T33" fmla="*/ 3 h 6"/>
                <a:gd name="T34" fmla="*/ 0 w 18"/>
                <a:gd name="T35" fmla="*/ 3 h 6"/>
                <a:gd name="T36" fmla="*/ 0 w 18"/>
                <a:gd name="T37" fmla="*/ 3 h 6"/>
                <a:gd name="T38" fmla="*/ 1 w 18"/>
                <a:gd name="T39" fmla="*/ 3 h 6"/>
                <a:gd name="T40" fmla="*/ 3 w 18"/>
                <a:gd name="T41" fmla="*/ 2 h 6"/>
                <a:gd name="T42" fmla="*/ 4 w 18"/>
                <a:gd name="T43" fmla="*/ 1 h 6"/>
                <a:gd name="T44" fmla="*/ 6 w 18"/>
                <a:gd name="T45" fmla="*/ 1 h 6"/>
                <a:gd name="T46" fmla="*/ 7 w 18"/>
                <a:gd name="T47" fmla="*/ 1 h 6"/>
                <a:gd name="T48" fmla="*/ 8 w 18"/>
                <a:gd name="T49" fmla="*/ 2 h 6"/>
                <a:gd name="T50" fmla="*/ 9 w 18"/>
                <a:gd name="T51" fmla="*/ 2 h 6"/>
                <a:gd name="T52" fmla="*/ 11 w 18"/>
                <a:gd name="T53" fmla="*/ 2 h 6"/>
                <a:gd name="T54" fmla="*/ 13 w 18"/>
                <a:gd name="T55" fmla="*/ 3 h 6"/>
                <a:gd name="T56" fmla="*/ 14 w 18"/>
                <a:gd name="T57" fmla="*/ 4 h 6"/>
                <a:gd name="T58" fmla="*/ 15 w 18"/>
                <a:gd name="T59" fmla="*/ 4 h 6"/>
                <a:gd name="T60" fmla="*/ 17 w 18"/>
                <a:gd name="T61" fmla="*/ 5 h 6"/>
                <a:gd name="T62" fmla="*/ 17 w 18"/>
                <a:gd name="T63" fmla="*/ 6 h 6"/>
                <a:gd name="T64" fmla="*/ 18 w 18"/>
                <a:gd name="T65" fmla="*/ 6 h 6"/>
                <a:gd name="T66" fmla="*/ 18 w 18"/>
                <a:gd name="T67" fmla="*/ 6 h 6"/>
                <a:gd name="T68" fmla="*/ 18 w 18"/>
                <a:gd name="T6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" h="6">
                  <a:moveTo>
                    <a:pt x="18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0"/>
                    <a:pt x="6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3" y="2"/>
                    <a:pt x="4" y="2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1" y="2"/>
                    <a:pt x="11" y="2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13" y="3"/>
                    <a:pt x="14" y="4"/>
                    <a:pt x="1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5"/>
                    <a:pt x="16" y="5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5"/>
                  </a:cubicBezTo>
                  <a:close/>
                </a:path>
              </a:pathLst>
            </a:custGeom>
            <a:solidFill>
              <a:srgbClr val="2725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4" name="Freeform 2793"/>
            <p:cNvSpPr>
              <a:spLocks/>
            </p:cNvSpPr>
            <p:nvPr/>
          </p:nvSpPr>
          <p:spPr bwMode="auto">
            <a:xfrm>
              <a:off x="6230224" y="3442363"/>
              <a:ext cx="38025" cy="27788"/>
            </a:xfrm>
            <a:custGeom>
              <a:avLst/>
              <a:gdLst>
                <a:gd name="T0" fmla="*/ 5 w 11"/>
                <a:gd name="T1" fmla="*/ 4 h 8"/>
                <a:gd name="T2" fmla="*/ 0 w 11"/>
                <a:gd name="T3" fmla="*/ 4 h 8"/>
                <a:gd name="T4" fmla="*/ 5 w 11"/>
                <a:gd name="T5" fmla="*/ 7 h 8"/>
                <a:gd name="T6" fmla="*/ 9 w 11"/>
                <a:gd name="T7" fmla="*/ 1 h 8"/>
                <a:gd name="T8" fmla="*/ 5 w 11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5" y="4"/>
                  </a:moveTo>
                  <a:cubicBezTo>
                    <a:pt x="4" y="6"/>
                    <a:pt x="0" y="3"/>
                    <a:pt x="0" y="4"/>
                  </a:cubicBezTo>
                  <a:cubicBezTo>
                    <a:pt x="0" y="5"/>
                    <a:pt x="2" y="8"/>
                    <a:pt x="5" y="7"/>
                  </a:cubicBezTo>
                  <a:cubicBezTo>
                    <a:pt x="9" y="7"/>
                    <a:pt x="11" y="3"/>
                    <a:pt x="9" y="1"/>
                  </a:cubicBezTo>
                  <a:cubicBezTo>
                    <a:pt x="7" y="0"/>
                    <a:pt x="7" y="2"/>
                    <a:pt x="5" y="4"/>
                  </a:cubicBezTo>
                  <a:close/>
                </a:path>
              </a:pathLst>
            </a:custGeom>
            <a:solidFill>
              <a:srgbClr val="C3A19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5" name="Freeform 2794"/>
            <p:cNvSpPr>
              <a:spLocks/>
            </p:cNvSpPr>
            <p:nvPr/>
          </p:nvSpPr>
          <p:spPr bwMode="auto">
            <a:xfrm>
              <a:off x="6136623" y="3227374"/>
              <a:ext cx="78975" cy="17550"/>
            </a:xfrm>
            <a:custGeom>
              <a:avLst/>
              <a:gdLst>
                <a:gd name="T0" fmla="*/ 20 w 23"/>
                <a:gd name="T1" fmla="*/ 1 h 5"/>
                <a:gd name="T2" fmla="*/ 18 w 23"/>
                <a:gd name="T3" fmla="*/ 0 h 5"/>
                <a:gd name="T4" fmla="*/ 16 w 23"/>
                <a:gd name="T5" fmla="*/ 0 h 5"/>
                <a:gd name="T6" fmla="*/ 13 w 23"/>
                <a:gd name="T7" fmla="*/ 0 h 5"/>
                <a:gd name="T8" fmla="*/ 11 w 23"/>
                <a:gd name="T9" fmla="*/ 0 h 5"/>
                <a:gd name="T10" fmla="*/ 9 w 23"/>
                <a:gd name="T11" fmla="*/ 0 h 5"/>
                <a:gd name="T12" fmla="*/ 6 w 23"/>
                <a:gd name="T13" fmla="*/ 1 h 5"/>
                <a:gd name="T14" fmla="*/ 3 w 23"/>
                <a:gd name="T15" fmla="*/ 3 h 5"/>
                <a:gd name="T16" fmla="*/ 0 w 23"/>
                <a:gd name="T17" fmla="*/ 5 h 5"/>
                <a:gd name="T18" fmla="*/ 0 w 23"/>
                <a:gd name="T19" fmla="*/ 5 h 5"/>
                <a:gd name="T20" fmla="*/ 3 w 23"/>
                <a:gd name="T21" fmla="*/ 3 h 5"/>
                <a:gd name="T22" fmla="*/ 7 w 23"/>
                <a:gd name="T23" fmla="*/ 1 h 5"/>
                <a:gd name="T24" fmla="*/ 9 w 23"/>
                <a:gd name="T25" fmla="*/ 1 h 5"/>
                <a:gd name="T26" fmla="*/ 11 w 23"/>
                <a:gd name="T27" fmla="*/ 1 h 5"/>
                <a:gd name="T28" fmla="*/ 13 w 23"/>
                <a:gd name="T29" fmla="*/ 1 h 5"/>
                <a:gd name="T30" fmla="*/ 16 w 23"/>
                <a:gd name="T31" fmla="*/ 1 h 5"/>
                <a:gd name="T32" fmla="*/ 18 w 23"/>
                <a:gd name="T33" fmla="*/ 1 h 5"/>
                <a:gd name="T34" fmla="*/ 19 w 23"/>
                <a:gd name="T35" fmla="*/ 1 h 5"/>
                <a:gd name="T36" fmla="*/ 22 w 23"/>
                <a:gd name="T37" fmla="*/ 2 h 5"/>
                <a:gd name="T38" fmla="*/ 23 w 23"/>
                <a:gd name="T39" fmla="*/ 2 h 5"/>
                <a:gd name="T40" fmla="*/ 23 w 23"/>
                <a:gd name="T41" fmla="*/ 2 h 5"/>
                <a:gd name="T42" fmla="*/ 22 w 23"/>
                <a:gd name="T43" fmla="*/ 2 h 5"/>
                <a:gd name="T44" fmla="*/ 20 w 23"/>
                <a:gd name="T4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5">
                  <a:moveTo>
                    <a:pt x="20" y="1"/>
                  </a:moveTo>
                  <a:cubicBezTo>
                    <a:pt x="19" y="0"/>
                    <a:pt x="18" y="0"/>
                    <a:pt x="18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8" y="1"/>
                    <a:pt x="7" y="1"/>
                    <a:pt x="6" y="1"/>
                  </a:cubicBezTo>
                  <a:cubicBezTo>
                    <a:pt x="5" y="2"/>
                    <a:pt x="4" y="2"/>
                    <a:pt x="3" y="3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4"/>
                    <a:pt x="3" y="3"/>
                  </a:cubicBezTo>
                  <a:cubicBezTo>
                    <a:pt x="4" y="3"/>
                    <a:pt x="5" y="2"/>
                    <a:pt x="7" y="1"/>
                  </a:cubicBezTo>
                  <a:cubicBezTo>
                    <a:pt x="7" y="1"/>
                    <a:pt x="8" y="1"/>
                    <a:pt x="9" y="1"/>
                  </a:cubicBezTo>
                  <a:cubicBezTo>
                    <a:pt x="9" y="1"/>
                    <a:pt x="10" y="1"/>
                    <a:pt x="11" y="1"/>
                  </a:cubicBezTo>
                  <a:cubicBezTo>
                    <a:pt x="12" y="0"/>
                    <a:pt x="12" y="1"/>
                    <a:pt x="13" y="1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1"/>
                    <a:pt x="19" y="1"/>
                    <a:pt x="19" y="1"/>
                  </a:cubicBezTo>
                  <a:cubicBezTo>
                    <a:pt x="21" y="1"/>
                    <a:pt x="21" y="2"/>
                    <a:pt x="22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2" y="2"/>
                  </a:cubicBezTo>
                  <a:cubicBezTo>
                    <a:pt x="22" y="1"/>
                    <a:pt x="21" y="1"/>
                    <a:pt x="20" y="1"/>
                  </a:cubicBezTo>
                  <a:close/>
                </a:path>
              </a:pathLst>
            </a:custGeom>
            <a:solidFill>
              <a:srgbClr val="13111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6" name="Freeform 2795"/>
            <p:cNvSpPr>
              <a:spLocks/>
            </p:cNvSpPr>
            <p:nvPr/>
          </p:nvSpPr>
          <p:spPr bwMode="auto">
            <a:xfrm>
              <a:off x="6268249" y="3224449"/>
              <a:ext cx="76051" cy="30713"/>
            </a:xfrm>
            <a:custGeom>
              <a:avLst/>
              <a:gdLst>
                <a:gd name="T0" fmla="*/ 20 w 22"/>
                <a:gd name="T1" fmla="*/ 5 h 9"/>
                <a:gd name="T2" fmla="*/ 19 w 22"/>
                <a:gd name="T3" fmla="*/ 4 h 9"/>
                <a:gd name="T4" fmla="*/ 17 w 22"/>
                <a:gd name="T5" fmla="*/ 2 h 9"/>
                <a:gd name="T6" fmla="*/ 15 w 22"/>
                <a:gd name="T7" fmla="*/ 1 h 9"/>
                <a:gd name="T8" fmla="*/ 13 w 22"/>
                <a:gd name="T9" fmla="*/ 1 h 9"/>
                <a:gd name="T10" fmla="*/ 10 w 22"/>
                <a:gd name="T11" fmla="*/ 0 h 9"/>
                <a:gd name="T12" fmla="*/ 8 w 22"/>
                <a:gd name="T13" fmla="*/ 0 h 9"/>
                <a:gd name="T14" fmla="*/ 4 w 22"/>
                <a:gd name="T15" fmla="*/ 1 h 9"/>
                <a:gd name="T16" fmla="*/ 0 w 22"/>
                <a:gd name="T17" fmla="*/ 2 h 9"/>
                <a:gd name="T18" fmla="*/ 0 w 22"/>
                <a:gd name="T19" fmla="*/ 2 h 9"/>
                <a:gd name="T20" fmla="*/ 4 w 22"/>
                <a:gd name="T21" fmla="*/ 1 h 9"/>
                <a:gd name="T22" fmla="*/ 8 w 22"/>
                <a:gd name="T23" fmla="*/ 1 h 9"/>
                <a:gd name="T24" fmla="*/ 10 w 22"/>
                <a:gd name="T25" fmla="*/ 1 h 9"/>
                <a:gd name="T26" fmla="*/ 13 w 22"/>
                <a:gd name="T27" fmla="*/ 1 h 9"/>
                <a:gd name="T28" fmla="*/ 15 w 22"/>
                <a:gd name="T29" fmla="*/ 2 h 9"/>
                <a:gd name="T30" fmla="*/ 17 w 22"/>
                <a:gd name="T31" fmla="*/ 3 h 9"/>
                <a:gd name="T32" fmla="*/ 19 w 22"/>
                <a:gd name="T33" fmla="*/ 4 h 9"/>
                <a:gd name="T34" fmla="*/ 20 w 22"/>
                <a:gd name="T35" fmla="*/ 5 h 9"/>
                <a:gd name="T36" fmla="*/ 22 w 22"/>
                <a:gd name="T37" fmla="*/ 8 h 9"/>
                <a:gd name="T38" fmla="*/ 22 w 22"/>
                <a:gd name="T39" fmla="*/ 9 h 9"/>
                <a:gd name="T40" fmla="*/ 22 w 22"/>
                <a:gd name="T41" fmla="*/ 9 h 9"/>
                <a:gd name="T42" fmla="*/ 22 w 22"/>
                <a:gd name="T43" fmla="*/ 8 h 9"/>
                <a:gd name="T44" fmla="*/ 20 w 22"/>
                <a:gd name="T4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">
                  <a:moveTo>
                    <a:pt x="20" y="5"/>
                  </a:moveTo>
                  <a:cubicBezTo>
                    <a:pt x="20" y="5"/>
                    <a:pt x="20" y="4"/>
                    <a:pt x="19" y="4"/>
                  </a:cubicBezTo>
                  <a:cubicBezTo>
                    <a:pt x="18" y="3"/>
                    <a:pt x="18" y="3"/>
                    <a:pt x="17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4" y="1"/>
                    <a:pt x="14" y="1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2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2" y="2"/>
                    <a:pt x="4" y="1"/>
                  </a:cubicBezTo>
                  <a:cubicBezTo>
                    <a:pt x="5" y="1"/>
                    <a:pt x="7" y="1"/>
                    <a:pt x="8" y="1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1" y="1"/>
                    <a:pt x="12" y="1"/>
                    <a:pt x="13" y="1"/>
                  </a:cubicBezTo>
                  <a:cubicBezTo>
                    <a:pt x="13" y="2"/>
                    <a:pt x="14" y="2"/>
                    <a:pt x="15" y="2"/>
                  </a:cubicBezTo>
                  <a:cubicBezTo>
                    <a:pt x="16" y="2"/>
                    <a:pt x="16" y="3"/>
                    <a:pt x="17" y="3"/>
                  </a:cubicBezTo>
                  <a:cubicBezTo>
                    <a:pt x="18" y="3"/>
                    <a:pt x="18" y="4"/>
                    <a:pt x="19" y="4"/>
                  </a:cubicBezTo>
                  <a:cubicBezTo>
                    <a:pt x="19" y="5"/>
                    <a:pt x="20" y="5"/>
                    <a:pt x="20" y="5"/>
                  </a:cubicBezTo>
                  <a:cubicBezTo>
                    <a:pt x="21" y="6"/>
                    <a:pt x="21" y="7"/>
                    <a:pt x="22" y="8"/>
                  </a:cubicBezTo>
                  <a:cubicBezTo>
                    <a:pt x="22" y="8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7"/>
                    <a:pt x="21" y="6"/>
                    <a:pt x="20" y="5"/>
                  </a:cubicBezTo>
                  <a:close/>
                </a:path>
              </a:pathLst>
            </a:custGeom>
            <a:solidFill>
              <a:srgbClr val="13111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7" name="Freeform 2796"/>
            <p:cNvSpPr>
              <a:spLocks/>
            </p:cNvSpPr>
            <p:nvPr/>
          </p:nvSpPr>
          <p:spPr bwMode="auto">
            <a:xfrm>
              <a:off x="6040097" y="3012384"/>
              <a:ext cx="380254" cy="630344"/>
            </a:xfrm>
            <a:custGeom>
              <a:avLst/>
              <a:gdLst>
                <a:gd name="T0" fmla="*/ 61 w 110"/>
                <a:gd name="T1" fmla="*/ 0 h 182"/>
                <a:gd name="T2" fmla="*/ 0 w 110"/>
                <a:gd name="T3" fmla="*/ 82 h 182"/>
                <a:gd name="T4" fmla="*/ 7 w 110"/>
                <a:gd name="T5" fmla="*/ 136 h 182"/>
                <a:gd name="T6" fmla="*/ 7 w 110"/>
                <a:gd name="T7" fmla="*/ 182 h 182"/>
                <a:gd name="T8" fmla="*/ 34 w 110"/>
                <a:gd name="T9" fmla="*/ 164 h 182"/>
                <a:gd name="T10" fmla="*/ 28 w 110"/>
                <a:gd name="T11" fmla="*/ 139 h 182"/>
                <a:gd name="T12" fmla="*/ 25 w 110"/>
                <a:gd name="T13" fmla="*/ 92 h 182"/>
                <a:gd name="T14" fmla="*/ 26 w 110"/>
                <a:gd name="T15" fmla="*/ 61 h 182"/>
                <a:gd name="T16" fmla="*/ 60 w 110"/>
                <a:gd name="T17" fmla="*/ 28 h 182"/>
                <a:gd name="T18" fmla="*/ 88 w 110"/>
                <a:gd name="T19" fmla="*/ 86 h 182"/>
                <a:gd name="T20" fmla="*/ 87 w 110"/>
                <a:gd name="T21" fmla="*/ 119 h 182"/>
                <a:gd name="T22" fmla="*/ 90 w 110"/>
                <a:gd name="T23" fmla="*/ 105 h 182"/>
                <a:gd name="T24" fmla="*/ 110 w 110"/>
                <a:gd name="T25" fmla="*/ 47 h 182"/>
                <a:gd name="T26" fmla="*/ 61 w 110"/>
                <a:gd name="T2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2">
                  <a:moveTo>
                    <a:pt x="61" y="0"/>
                  </a:moveTo>
                  <a:cubicBezTo>
                    <a:pt x="24" y="0"/>
                    <a:pt x="0" y="41"/>
                    <a:pt x="0" y="82"/>
                  </a:cubicBezTo>
                  <a:cubicBezTo>
                    <a:pt x="0" y="90"/>
                    <a:pt x="7" y="116"/>
                    <a:pt x="7" y="136"/>
                  </a:cubicBezTo>
                  <a:cubicBezTo>
                    <a:pt x="7" y="156"/>
                    <a:pt x="7" y="182"/>
                    <a:pt x="7" y="182"/>
                  </a:cubicBezTo>
                  <a:cubicBezTo>
                    <a:pt x="34" y="164"/>
                    <a:pt x="34" y="164"/>
                    <a:pt x="34" y="164"/>
                  </a:cubicBezTo>
                  <a:cubicBezTo>
                    <a:pt x="32" y="159"/>
                    <a:pt x="29" y="149"/>
                    <a:pt x="28" y="139"/>
                  </a:cubicBezTo>
                  <a:cubicBezTo>
                    <a:pt x="26" y="124"/>
                    <a:pt x="24" y="105"/>
                    <a:pt x="25" y="92"/>
                  </a:cubicBezTo>
                  <a:cubicBezTo>
                    <a:pt x="26" y="79"/>
                    <a:pt x="23" y="70"/>
                    <a:pt x="26" y="61"/>
                  </a:cubicBezTo>
                  <a:cubicBezTo>
                    <a:pt x="29" y="52"/>
                    <a:pt x="48" y="29"/>
                    <a:pt x="60" y="28"/>
                  </a:cubicBezTo>
                  <a:cubicBezTo>
                    <a:pt x="60" y="28"/>
                    <a:pt x="76" y="29"/>
                    <a:pt x="88" y="86"/>
                  </a:cubicBezTo>
                  <a:cubicBezTo>
                    <a:pt x="88" y="90"/>
                    <a:pt x="88" y="104"/>
                    <a:pt x="87" y="119"/>
                  </a:cubicBezTo>
                  <a:cubicBezTo>
                    <a:pt x="88" y="113"/>
                    <a:pt x="89" y="108"/>
                    <a:pt x="90" y="105"/>
                  </a:cubicBezTo>
                  <a:cubicBezTo>
                    <a:pt x="93" y="98"/>
                    <a:pt x="109" y="71"/>
                    <a:pt x="110" y="47"/>
                  </a:cubicBezTo>
                  <a:cubicBezTo>
                    <a:pt x="104" y="26"/>
                    <a:pt x="89" y="0"/>
                    <a:pt x="61" y="0"/>
                  </a:cubicBezTo>
                  <a:close/>
                </a:path>
              </a:pathLst>
            </a:custGeom>
            <a:solidFill>
              <a:srgbClr val="F2AC1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8" name="Freeform 2797"/>
            <p:cNvSpPr>
              <a:spLocks/>
            </p:cNvSpPr>
            <p:nvPr/>
          </p:nvSpPr>
          <p:spPr bwMode="auto">
            <a:xfrm>
              <a:off x="6161486" y="3459913"/>
              <a:ext cx="162339" cy="76051"/>
            </a:xfrm>
            <a:custGeom>
              <a:avLst/>
              <a:gdLst>
                <a:gd name="T0" fmla="*/ 44 w 47"/>
                <a:gd name="T1" fmla="*/ 6 h 22"/>
                <a:gd name="T2" fmla="*/ 42 w 47"/>
                <a:gd name="T3" fmla="*/ 9 h 22"/>
                <a:gd name="T4" fmla="*/ 39 w 47"/>
                <a:gd name="T5" fmla="*/ 13 h 22"/>
                <a:gd name="T6" fmla="*/ 35 w 47"/>
                <a:gd name="T7" fmla="*/ 16 h 22"/>
                <a:gd name="T8" fmla="*/ 32 w 47"/>
                <a:gd name="T9" fmla="*/ 18 h 22"/>
                <a:gd name="T10" fmla="*/ 30 w 47"/>
                <a:gd name="T11" fmla="*/ 19 h 22"/>
                <a:gd name="T12" fmla="*/ 27 w 47"/>
                <a:gd name="T13" fmla="*/ 19 h 22"/>
                <a:gd name="T14" fmla="*/ 24 w 47"/>
                <a:gd name="T15" fmla="*/ 19 h 22"/>
                <a:gd name="T16" fmla="*/ 18 w 47"/>
                <a:gd name="T17" fmla="*/ 18 h 22"/>
                <a:gd name="T18" fmla="*/ 13 w 47"/>
                <a:gd name="T19" fmla="*/ 16 h 22"/>
                <a:gd name="T20" fmla="*/ 11 w 47"/>
                <a:gd name="T21" fmla="*/ 14 h 22"/>
                <a:gd name="T22" fmla="*/ 9 w 47"/>
                <a:gd name="T23" fmla="*/ 12 h 22"/>
                <a:gd name="T24" fmla="*/ 6 w 47"/>
                <a:gd name="T25" fmla="*/ 9 h 22"/>
                <a:gd name="T26" fmla="*/ 2 w 47"/>
                <a:gd name="T27" fmla="*/ 3 h 22"/>
                <a:gd name="T28" fmla="*/ 0 w 47"/>
                <a:gd name="T29" fmla="*/ 0 h 22"/>
                <a:gd name="T30" fmla="*/ 1 w 47"/>
                <a:gd name="T31" fmla="*/ 3 h 22"/>
                <a:gd name="T32" fmla="*/ 5 w 47"/>
                <a:gd name="T33" fmla="*/ 9 h 22"/>
                <a:gd name="T34" fmla="*/ 8 w 47"/>
                <a:gd name="T35" fmla="*/ 14 h 22"/>
                <a:gd name="T36" fmla="*/ 10 w 47"/>
                <a:gd name="T37" fmla="*/ 16 h 22"/>
                <a:gd name="T38" fmla="*/ 12 w 47"/>
                <a:gd name="T39" fmla="*/ 17 h 22"/>
                <a:gd name="T40" fmla="*/ 15 w 47"/>
                <a:gd name="T41" fmla="*/ 19 h 22"/>
                <a:gd name="T42" fmla="*/ 18 w 47"/>
                <a:gd name="T43" fmla="*/ 20 h 22"/>
                <a:gd name="T44" fmla="*/ 24 w 47"/>
                <a:gd name="T45" fmla="*/ 22 h 22"/>
                <a:gd name="T46" fmla="*/ 27 w 47"/>
                <a:gd name="T47" fmla="*/ 22 h 22"/>
                <a:gd name="T48" fmla="*/ 30 w 47"/>
                <a:gd name="T49" fmla="*/ 21 h 22"/>
                <a:gd name="T50" fmla="*/ 33 w 47"/>
                <a:gd name="T51" fmla="*/ 20 h 22"/>
                <a:gd name="T52" fmla="*/ 36 w 47"/>
                <a:gd name="T53" fmla="*/ 18 h 22"/>
                <a:gd name="T54" fmla="*/ 40 w 47"/>
                <a:gd name="T55" fmla="*/ 14 h 22"/>
                <a:gd name="T56" fmla="*/ 43 w 47"/>
                <a:gd name="T57" fmla="*/ 10 h 22"/>
                <a:gd name="T58" fmla="*/ 45 w 47"/>
                <a:gd name="T59" fmla="*/ 6 h 22"/>
                <a:gd name="T60" fmla="*/ 46 w 47"/>
                <a:gd name="T61" fmla="*/ 3 h 22"/>
                <a:gd name="T62" fmla="*/ 47 w 47"/>
                <a:gd name="T63" fmla="*/ 0 h 22"/>
                <a:gd name="T64" fmla="*/ 46 w 47"/>
                <a:gd name="T65" fmla="*/ 3 h 22"/>
                <a:gd name="T66" fmla="*/ 44 w 47"/>
                <a:gd name="T6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" h="22">
                  <a:moveTo>
                    <a:pt x="44" y="6"/>
                  </a:moveTo>
                  <a:cubicBezTo>
                    <a:pt x="44" y="7"/>
                    <a:pt x="43" y="8"/>
                    <a:pt x="42" y="9"/>
                  </a:cubicBezTo>
                  <a:cubicBezTo>
                    <a:pt x="41" y="10"/>
                    <a:pt x="40" y="12"/>
                    <a:pt x="39" y="13"/>
                  </a:cubicBezTo>
                  <a:cubicBezTo>
                    <a:pt x="38" y="14"/>
                    <a:pt x="36" y="15"/>
                    <a:pt x="35" y="16"/>
                  </a:cubicBezTo>
                  <a:cubicBezTo>
                    <a:pt x="34" y="17"/>
                    <a:pt x="33" y="17"/>
                    <a:pt x="32" y="18"/>
                  </a:cubicBezTo>
                  <a:cubicBezTo>
                    <a:pt x="32" y="18"/>
                    <a:pt x="31" y="18"/>
                    <a:pt x="30" y="19"/>
                  </a:cubicBezTo>
                  <a:cubicBezTo>
                    <a:pt x="29" y="19"/>
                    <a:pt x="28" y="19"/>
                    <a:pt x="27" y="19"/>
                  </a:cubicBezTo>
                  <a:cubicBezTo>
                    <a:pt x="26" y="19"/>
                    <a:pt x="25" y="19"/>
                    <a:pt x="24" y="19"/>
                  </a:cubicBezTo>
                  <a:cubicBezTo>
                    <a:pt x="22" y="19"/>
                    <a:pt x="20" y="19"/>
                    <a:pt x="18" y="18"/>
                  </a:cubicBezTo>
                  <a:cubicBezTo>
                    <a:pt x="17" y="18"/>
                    <a:pt x="15" y="17"/>
                    <a:pt x="13" y="16"/>
                  </a:cubicBezTo>
                  <a:cubicBezTo>
                    <a:pt x="13" y="15"/>
                    <a:pt x="12" y="15"/>
                    <a:pt x="11" y="14"/>
                  </a:cubicBezTo>
                  <a:cubicBezTo>
                    <a:pt x="10" y="14"/>
                    <a:pt x="10" y="13"/>
                    <a:pt x="9" y="12"/>
                  </a:cubicBezTo>
                  <a:cubicBezTo>
                    <a:pt x="8" y="11"/>
                    <a:pt x="7" y="10"/>
                    <a:pt x="6" y="9"/>
                  </a:cubicBezTo>
                  <a:cubicBezTo>
                    <a:pt x="4" y="6"/>
                    <a:pt x="3" y="4"/>
                    <a:pt x="2" y="3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1" y="3"/>
                  </a:cubicBezTo>
                  <a:cubicBezTo>
                    <a:pt x="2" y="4"/>
                    <a:pt x="3" y="7"/>
                    <a:pt x="5" y="9"/>
                  </a:cubicBezTo>
                  <a:cubicBezTo>
                    <a:pt x="6" y="11"/>
                    <a:pt x="7" y="12"/>
                    <a:pt x="8" y="14"/>
                  </a:cubicBezTo>
                  <a:cubicBezTo>
                    <a:pt x="8" y="14"/>
                    <a:pt x="9" y="15"/>
                    <a:pt x="10" y="16"/>
                  </a:cubicBezTo>
                  <a:cubicBezTo>
                    <a:pt x="11" y="16"/>
                    <a:pt x="11" y="17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20"/>
                    <a:pt x="17" y="20"/>
                    <a:pt x="18" y="20"/>
                  </a:cubicBezTo>
                  <a:cubicBezTo>
                    <a:pt x="20" y="21"/>
                    <a:pt x="22" y="22"/>
                    <a:pt x="24" y="22"/>
                  </a:cubicBezTo>
                  <a:cubicBezTo>
                    <a:pt x="25" y="22"/>
                    <a:pt x="26" y="22"/>
                    <a:pt x="27" y="22"/>
                  </a:cubicBezTo>
                  <a:cubicBezTo>
                    <a:pt x="28" y="21"/>
                    <a:pt x="29" y="21"/>
                    <a:pt x="30" y="21"/>
                  </a:cubicBezTo>
                  <a:cubicBezTo>
                    <a:pt x="32" y="21"/>
                    <a:pt x="32" y="20"/>
                    <a:pt x="33" y="20"/>
                  </a:cubicBezTo>
                  <a:cubicBezTo>
                    <a:pt x="34" y="19"/>
                    <a:pt x="35" y="19"/>
                    <a:pt x="36" y="18"/>
                  </a:cubicBezTo>
                  <a:cubicBezTo>
                    <a:pt x="38" y="17"/>
                    <a:pt x="39" y="15"/>
                    <a:pt x="40" y="14"/>
                  </a:cubicBezTo>
                  <a:cubicBezTo>
                    <a:pt x="42" y="13"/>
                    <a:pt x="42" y="11"/>
                    <a:pt x="43" y="10"/>
                  </a:cubicBezTo>
                  <a:cubicBezTo>
                    <a:pt x="44" y="8"/>
                    <a:pt x="45" y="7"/>
                    <a:pt x="45" y="6"/>
                  </a:cubicBezTo>
                  <a:cubicBezTo>
                    <a:pt x="46" y="5"/>
                    <a:pt x="46" y="4"/>
                    <a:pt x="46" y="3"/>
                  </a:cubicBezTo>
                  <a:cubicBezTo>
                    <a:pt x="47" y="1"/>
                    <a:pt x="47" y="0"/>
                    <a:pt x="47" y="0"/>
                  </a:cubicBezTo>
                  <a:cubicBezTo>
                    <a:pt x="47" y="0"/>
                    <a:pt x="47" y="1"/>
                    <a:pt x="46" y="3"/>
                  </a:cubicBezTo>
                  <a:cubicBezTo>
                    <a:pt x="45" y="3"/>
                    <a:pt x="45" y="4"/>
                    <a:pt x="44" y="6"/>
                  </a:cubicBezTo>
                  <a:close/>
                </a:path>
              </a:pathLst>
            </a:custGeom>
            <a:solidFill>
              <a:srgbClr val="E4E2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9" name="Freeform 2798"/>
            <p:cNvSpPr>
              <a:spLocks/>
            </p:cNvSpPr>
            <p:nvPr/>
          </p:nvSpPr>
          <p:spPr bwMode="auto">
            <a:xfrm>
              <a:off x="6043022" y="3027009"/>
              <a:ext cx="176964" cy="301278"/>
            </a:xfrm>
            <a:custGeom>
              <a:avLst/>
              <a:gdLst>
                <a:gd name="T0" fmla="*/ 24 w 51"/>
                <a:gd name="T1" fmla="*/ 15 h 87"/>
                <a:gd name="T2" fmla="*/ 5 w 51"/>
                <a:gd name="T3" fmla="*/ 80 h 87"/>
                <a:gd name="T4" fmla="*/ 23 w 51"/>
                <a:gd name="T5" fmla="*/ 47 h 87"/>
                <a:gd name="T6" fmla="*/ 51 w 51"/>
                <a:gd name="T7" fmla="*/ 10 h 87"/>
                <a:gd name="T8" fmla="*/ 24 w 51"/>
                <a:gd name="T9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7">
                  <a:moveTo>
                    <a:pt x="24" y="15"/>
                  </a:moveTo>
                  <a:cubicBezTo>
                    <a:pt x="0" y="44"/>
                    <a:pt x="0" y="74"/>
                    <a:pt x="5" y="80"/>
                  </a:cubicBezTo>
                  <a:cubicBezTo>
                    <a:pt x="12" y="87"/>
                    <a:pt x="18" y="59"/>
                    <a:pt x="23" y="47"/>
                  </a:cubicBezTo>
                  <a:cubicBezTo>
                    <a:pt x="27" y="35"/>
                    <a:pt x="51" y="16"/>
                    <a:pt x="51" y="10"/>
                  </a:cubicBezTo>
                  <a:cubicBezTo>
                    <a:pt x="49" y="0"/>
                    <a:pt x="32" y="6"/>
                    <a:pt x="24" y="15"/>
                  </a:cubicBezTo>
                  <a:close/>
                </a:path>
              </a:pathLst>
            </a:custGeom>
            <a:solidFill>
              <a:srgbClr val="FDD68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0" name="Freeform 2799"/>
            <p:cNvSpPr>
              <a:spLocks/>
            </p:cNvSpPr>
            <p:nvPr/>
          </p:nvSpPr>
          <p:spPr bwMode="auto">
            <a:xfrm>
              <a:off x="6119073" y="3110373"/>
              <a:ext cx="128702" cy="469468"/>
            </a:xfrm>
            <a:custGeom>
              <a:avLst/>
              <a:gdLst>
                <a:gd name="T0" fmla="*/ 3 w 37"/>
                <a:gd name="T1" fmla="*/ 33 h 136"/>
                <a:gd name="T2" fmla="*/ 2 w 37"/>
                <a:gd name="T3" fmla="*/ 64 h 136"/>
                <a:gd name="T4" fmla="*/ 5 w 37"/>
                <a:gd name="T5" fmla="*/ 111 h 136"/>
                <a:gd name="T6" fmla="*/ 11 w 37"/>
                <a:gd name="T7" fmla="*/ 136 h 136"/>
                <a:gd name="T8" fmla="*/ 13 w 37"/>
                <a:gd name="T9" fmla="*/ 135 h 136"/>
                <a:gd name="T10" fmla="*/ 7 w 37"/>
                <a:gd name="T11" fmla="*/ 94 h 136"/>
                <a:gd name="T12" fmla="*/ 7 w 37"/>
                <a:gd name="T13" fmla="*/ 42 h 136"/>
                <a:gd name="T14" fmla="*/ 36 w 37"/>
                <a:gd name="T15" fmla="*/ 2 h 136"/>
                <a:gd name="T16" fmla="*/ 36 w 37"/>
                <a:gd name="T17" fmla="*/ 2 h 136"/>
                <a:gd name="T18" fmla="*/ 37 w 37"/>
                <a:gd name="T19" fmla="*/ 0 h 136"/>
                <a:gd name="T20" fmla="*/ 3 w 37"/>
                <a:gd name="T21" fmla="*/ 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136">
                  <a:moveTo>
                    <a:pt x="3" y="33"/>
                  </a:moveTo>
                  <a:cubicBezTo>
                    <a:pt x="0" y="42"/>
                    <a:pt x="3" y="51"/>
                    <a:pt x="2" y="64"/>
                  </a:cubicBezTo>
                  <a:cubicBezTo>
                    <a:pt x="1" y="77"/>
                    <a:pt x="3" y="96"/>
                    <a:pt x="5" y="111"/>
                  </a:cubicBezTo>
                  <a:cubicBezTo>
                    <a:pt x="6" y="121"/>
                    <a:pt x="9" y="131"/>
                    <a:pt x="11" y="136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10" y="125"/>
                    <a:pt x="7" y="109"/>
                    <a:pt x="7" y="94"/>
                  </a:cubicBezTo>
                  <a:cubicBezTo>
                    <a:pt x="7" y="76"/>
                    <a:pt x="7" y="51"/>
                    <a:pt x="7" y="42"/>
                  </a:cubicBezTo>
                  <a:cubicBezTo>
                    <a:pt x="7" y="27"/>
                    <a:pt x="29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5" y="1"/>
                    <a:pt x="6" y="24"/>
                    <a:pt x="3" y="33"/>
                  </a:cubicBezTo>
                  <a:close/>
                </a:path>
              </a:pathLst>
            </a:custGeom>
            <a:solidFill>
              <a:srgbClr val="C0851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1" name="Freeform 2800"/>
            <p:cNvSpPr>
              <a:spLocks/>
            </p:cNvSpPr>
            <p:nvPr/>
          </p:nvSpPr>
          <p:spPr bwMode="auto">
            <a:xfrm>
              <a:off x="6329675" y="3176185"/>
              <a:ext cx="103839" cy="448992"/>
            </a:xfrm>
            <a:custGeom>
              <a:avLst/>
              <a:gdLst>
                <a:gd name="T0" fmla="*/ 30 w 30"/>
                <a:gd name="T1" fmla="*/ 20 h 130"/>
                <a:gd name="T2" fmla="*/ 26 w 30"/>
                <a:gd name="T3" fmla="*/ 0 h 130"/>
                <a:gd name="T4" fmla="*/ 6 w 30"/>
                <a:gd name="T5" fmla="*/ 58 h 130"/>
                <a:gd name="T6" fmla="*/ 0 w 30"/>
                <a:gd name="T7" fmla="*/ 111 h 130"/>
                <a:gd name="T8" fmla="*/ 25 w 30"/>
                <a:gd name="T9" fmla="*/ 130 h 130"/>
                <a:gd name="T10" fmla="*/ 19 w 30"/>
                <a:gd name="T11" fmla="*/ 73 h 130"/>
                <a:gd name="T12" fmla="*/ 30 w 30"/>
                <a:gd name="T13" fmla="*/ 2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30">
                  <a:moveTo>
                    <a:pt x="30" y="20"/>
                  </a:moveTo>
                  <a:cubicBezTo>
                    <a:pt x="30" y="15"/>
                    <a:pt x="28" y="8"/>
                    <a:pt x="26" y="0"/>
                  </a:cubicBezTo>
                  <a:cubicBezTo>
                    <a:pt x="25" y="24"/>
                    <a:pt x="9" y="51"/>
                    <a:pt x="6" y="58"/>
                  </a:cubicBezTo>
                  <a:cubicBezTo>
                    <a:pt x="2" y="66"/>
                    <a:pt x="0" y="106"/>
                    <a:pt x="0" y="111"/>
                  </a:cubicBezTo>
                  <a:cubicBezTo>
                    <a:pt x="1" y="115"/>
                    <a:pt x="16" y="124"/>
                    <a:pt x="25" y="130"/>
                  </a:cubicBezTo>
                  <a:cubicBezTo>
                    <a:pt x="22" y="115"/>
                    <a:pt x="18" y="87"/>
                    <a:pt x="19" y="73"/>
                  </a:cubicBezTo>
                  <a:cubicBezTo>
                    <a:pt x="22" y="56"/>
                    <a:pt x="30" y="38"/>
                    <a:pt x="30" y="20"/>
                  </a:cubicBezTo>
                  <a:close/>
                </a:path>
              </a:pathLst>
            </a:custGeom>
            <a:solidFill>
              <a:srgbClr val="C0851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2" name="Freeform 2801"/>
            <p:cNvSpPr>
              <a:spLocks/>
            </p:cNvSpPr>
            <p:nvPr/>
          </p:nvSpPr>
          <p:spPr bwMode="auto">
            <a:xfrm>
              <a:off x="6243387" y="3110373"/>
              <a:ext cx="4387" cy="5850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2AC1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3" name="Freeform 2802"/>
            <p:cNvSpPr>
              <a:spLocks/>
            </p:cNvSpPr>
            <p:nvPr/>
          </p:nvSpPr>
          <p:spPr bwMode="auto">
            <a:xfrm>
              <a:off x="6329675" y="3562290"/>
              <a:ext cx="90676" cy="93601"/>
            </a:xfrm>
            <a:custGeom>
              <a:avLst/>
              <a:gdLst>
                <a:gd name="T0" fmla="*/ 0 w 26"/>
                <a:gd name="T1" fmla="*/ 0 h 27"/>
                <a:gd name="T2" fmla="*/ 4 w 26"/>
                <a:gd name="T3" fmla="*/ 11 h 27"/>
                <a:gd name="T4" fmla="*/ 26 w 26"/>
                <a:gd name="T5" fmla="*/ 27 h 27"/>
                <a:gd name="T6" fmla="*/ 25 w 26"/>
                <a:gd name="T7" fmla="*/ 18 h 27"/>
                <a:gd name="T8" fmla="*/ 0 w 26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0" y="0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5" y="23"/>
                    <a:pt x="25" y="18"/>
                  </a:cubicBezTo>
                  <a:cubicBezTo>
                    <a:pt x="16" y="12"/>
                    <a:pt x="2" y="4"/>
                    <a:pt x="0" y="0"/>
                  </a:cubicBezTo>
                  <a:close/>
                </a:path>
              </a:pathLst>
            </a:custGeom>
            <a:solidFill>
              <a:srgbClr val="F2AC1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4" name="Freeform 2803"/>
            <p:cNvSpPr>
              <a:spLocks/>
            </p:cNvSpPr>
            <p:nvPr/>
          </p:nvSpPr>
          <p:spPr bwMode="auto">
            <a:xfrm>
              <a:off x="6243387" y="3110373"/>
              <a:ext cx="100914" cy="491405"/>
            </a:xfrm>
            <a:custGeom>
              <a:avLst/>
              <a:gdLst>
                <a:gd name="T0" fmla="*/ 29 w 29"/>
                <a:gd name="T1" fmla="*/ 58 h 142"/>
                <a:gd name="T2" fmla="*/ 1 w 29"/>
                <a:gd name="T3" fmla="*/ 0 h 142"/>
                <a:gd name="T4" fmla="*/ 0 w 29"/>
                <a:gd name="T5" fmla="*/ 2 h 142"/>
                <a:gd name="T6" fmla="*/ 27 w 29"/>
                <a:gd name="T7" fmla="*/ 60 h 142"/>
                <a:gd name="T8" fmla="*/ 25 w 29"/>
                <a:gd name="T9" fmla="*/ 101 h 142"/>
                <a:gd name="T10" fmla="*/ 21 w 29"/>
                <a:gd name="T11" fmla="*/ 136 h 142"/>
                <a:gd name="T12" fmla="*/ 29 w 29"/>
                <a:gd name="T13" fmla="*/ 142 h 142"/>
                <a:gd name="T14" fmla="*/ 25 w 29"/>
                <a:gd name="T15" fmla="*/ 131 h 142"/>
                <a:gd name="T16" fmla="*/ 25 w 29"/>
                <a:gd name="T17" fmla="*/ 130 h 142"/>
                <a:gd name="T18" fmla="*/ 28 w 29"/>
                <a:gd name="T19" fmla="*/ 91 h 142"/>
                <a:gd name="T20" fmla="*/ 29 w 29"/>
                <a:gd name="T21" fmla="*/ 5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2">
                  <a:moveTo>
                    <a:pt x="29" y="58"/>
                  </a:moveTo>
                  <a:cubicBezTo>
                    <a:pt x="17" y="1"/>
                    <a:pt x="1" y="0"/>
                    <a:pt x="1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12" y="6"/>
                    <a:pt x="27" y="45"/>
                    <a:pt x="27" y="60"/>
                  </a:cubicBezTo>
                  <a:cubicBezTo>
                    <a:pt x="27" y="66"/>
                    <a:pt x="27" y="82"/>
                    <a:pt x="25" y="101"/>
                  </a:cubicBezTo>
                  <a:cubicBezTo>
                    <a:pt x="24" y="117"/>
                    <a:pt x="21" y="136"/>
                    <a:pt x="21" y="136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25" y="127"/>
                    <a:pt x="26" y="106"/>
                    <a:pt x="28" y="91"/>
                  </a:cubicBezTo>
                  <a:cubicBezTo>
                    <a:pt x="29" y="76"/>
                    <a:pt x="29" y="62"/>
                    <a:pt x="29" y="58"/>
                  </a:cubicBezTo>
                  <a:close/>
                </a:path>
              </a:pathLst>
            </a:custGeom>
            <a:solidFill>
              <a:srgbClr val="FDD68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5" name="Freeform 2804"/>
            <p:cNvSpPr>
              <a:spLocks/>
            </p:cNvSpPr>
            <p:nvPr/>
          </p:nvSpPr>
          <p:spPr bwMode="auto">
            <a:xfrm>
              <a:off x="6357463" y="4099033"/>
              <a:ext cx="76051" cy="128702"/>
            </a:xfrm>
            <a:custGeom>
              <a:avLst/>
              <a:gdLst>
                <a:gd name="T0" fmla="*/ 0 w 22"/>
                <a:gd name="T1" fmla="*/ 4 h 37"/>
                <a:gd name="T2" fmla="*/ 5 w 22"/>
                <a:gd name="T3" fmla="*/ 24 h 37"/>
                <a:gd name="T4" fmla="*/ 18 w 22"/>
                <a:gd name="T5" fmla="*/ 33 h 37"/>
                <a:gd name="T6" fmla="*/ 13 w 22"/>
                <a:gd name="T7" fmla="*/ 16 h 37"/>
                <a:gd name="T8" fmla="*/ 0 w 22"/>
                <a:gd name="T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7">
                  <a:moveTo>
                    <a:pt x="0" y="4"/>
                  </a:moveTo>
                  <a:cubicBezTo>
                    <a:pt x="0" y="4"/>
                    <a:pt x="1" y="19"/>
                    <a:pt x="5" y="24"/>
                  </a:cubicBezTo>
                  <a:cubicBezTo>
                    <a:pt x="9" y="30"/>
                    <a:pt x="15" y="37"/>
                    <a:pt x="18" y="33"/>
                  </a:cubicBezTo>
                  <a:cubicBezTo>
                    <a:pt x="22" y="29"/>
                    <a:pt x="13" y="16"/>
                    <a:pt x="13" y="16"/>
                  </a:cubicBezTo>
                  <a:cubicBezTo>
                    <a:pt x="13" y="16"/>
                    <a:pt x="4" y="0"/>
                    <a:pt x="0" y="4"/>
                  </a:cubicBezTo>
                  <a:close/>
                </a:path>
              </a:pathLst>
            </a:custGeom>
            <a:solidFill>
              <a:srgbClr val="C96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6" name="Freeform 2805"/>
            <p:cNvSpPr>
              <a:spLocks/>
            </p:cNvSpPr>
            <p:nvPr/>
          </p:nvSpPr>
          <p:spPr bwMode="auto">
            <a:xfrm>
              <a:off x="6095672" y="3829929"/>
              <a:ext cx="86288" cy="152102"/>
            </a:xfrm>
            <a:custGeom>
              <a:avLst/>
              <a:gdLst>
                <a:gd name="T0" fmla="*/ 7 w 25"/>
                <a:gd name="T1" fmla="*/ 0 h 44"/>
                <a:gd name="T2" fmla="*/ 7 w 25"/>
                <a:gd name="T3" fmla="*/ 23 h 44"/>
                <a:gd name="T4" fmla="*/ 18 w 25"/>
                <a:gd name="T5" fmla="*/ 43 h 44"/>
                <a:gd name="T6" fmla="*/ 22 w 25"/>
                <a:gd name="T7" fmla="*/ 23 h 44"/>
                <a:gd name="T8" fmla="*/ 7 w 2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4">
                  <a:moveTo>
                    <a:pt x="7" y="0"/>
                  </a:moveTo>
                  <a:cubicBezTo>
                    <a:pt x="0" y="0"/>
                    <a:pt x="7" y="23"/>
                    <a:pt x="7" y="23"/>
                  </a:cubicBezTo>
                  <a:cubicBezTo>
                    <a:pt x="7" y="23"/>
                    <a:pt x="11" y="43"/>
                    <a:pt x="18" y="43"/>
                  </a:cubicBezTo>
                  <a:cubicBezTo>
                    <a:pt x="25" y="44"/>
                    <a:pt x="24" y="32"/>
                    <a:pt x="22" y="23"/>
                  </a:cubicBezTo>
                  <a:cubicBezTo>
                    <a:pt x="20" y="14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C96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7" name="Freeform 2806"/>
            <p:cNvSpPr>
              <a:spLocks noEditPoints="1"/>
            </p:cNvSpPr>
            <p:nvPr/>
          </p:nvSpPr>
          <p:spPr bwMode="auto">
            <a:xfrm>
              <a:off x="6167336" y="3673440"/>
              <a:ext cx="174039" cy="248628"/>
            </a:xfrm>
            <a:custGeom>
              <a:avLst/>
              <a:gdLst>
                <a:gd name="T0" fmla="*/ 20 w 50"/>
                <a:gd name="T1" fmla="*/ 10 h 72"/>
                <a:gd name="T2" fmla="*/ 23 w 50"/>
                <a:gd name="T3" fmla="*/ 10 h 72"/>
                <a:gd name="T4" fmla="*/ 20 w 50"/>
                <a:gd name="T5" fmla="*/ 10 h 72"/>
                <a:gd name="T6" fmla="*/ 20 w 50"/>
                <a:gd name="T7" fmla="*/ 10 h 72"/>
                <a:gd name="T8" fmla="*/ 20 w 50"/>
                <a:gd name="T9" fmla="*/ 10 h 72"/>
                <a:gd name="T10" fmla="*/ 20 w 50"/>
                <a:gd name="T11" fmla="*/ 10 h 72"/>
                <a:gd name="T12" fmla="*/ 20 w 50"/>
                <a:gd name="T13" fmla="*/ 10 h 72"/>
                <a:gd name="T14" fmla="*/ 7 w 50"/>
                <a:gd name="T15" fmla="*/ 11 h 72"/>
                <a:gd name="T16" fmla="*/ 3 w 50"/>
                <a:gd name="T17" fmla="*/ 5 h 72"/>
                <a:gd name="T18" fmla="*/ 18 w 50"/>
                <a:gd name="T19" fmla="*/ 3 h 72"/>
                <a:gd name="T20" fmla="*/ 22 w 50"/>
                <a:gd name="T21" fmla="*/ 3 h 72"/>
                <a:gd name="T22" fmla="*/ 46 w 50"/>
                <a:gd name="T23" fmla="*/ 6 h 72"/>
                <a:gd name="T24" fmla="*/ 40 w 50"/>
                <a:gd name="T25" fmla="*/ 13 h 72"/>
                <a:gd name="T26" fmla="*/ 40 w 50"/>
                <a:gd name="T27" fmla="*/ 13 h 72"/>
                <a:gd name="T28" fmla="*/ 25 w 50"/>
                <a:gd name="T29" fmla="*/ 15 h 72"/>
                <a:gd name="T30" fmla="*/ 25 w 50"/>
                <a:gd name="T31" fmla="*/ 15 h 72"/>
                <a:gd name="T32" fmla="*/ 40 w 50"/>
                <a:gd name="T33" fmla="*/ 13 h 72"/>
                <a:gd name="T34" fmla="*/ 40 w 50"/>
                <a:gd name="T35" fmla="*/ 13 h 72"/>
                <a:gd name="T36" fmla="*/ 40 w 50"/>
                <a:gd name="T37" fmla="*/ 13 h 72"/>
                <a:gd name="T38" fmla="*/ 26 w 50"/>
                <a:gd name="T39" fmla="*/ 34 h 72"/>
                <a:gd name="T40" fmla="*/ 24 w 50"/>
                <a:gd name="T41" fmla="*/ 35 h 72"/>
                <a:gd name="T42" fmla="*/ 24 w 50"/>
                <a:gd name="T43" fmla="*/ 35 h 72"/>
                <a:gd name="T44" fmla="*/ 21 w 50"/>
                <a:gd name="T45" fmla="*/ 34 h 72"/>
                <a:gd name="T46" fmla="*/ 7 w 50"/>
                <a:gd name="T47" fmla="*/ 11 h 72"/>
                <a:gd name="T48" fmla="*/ 23 w 50"/>
                <a:gd name="T49" fmla="*/ 15 h 72"/>
                <a:gd name="T50" fmla="*/ 25 w 50"/>
                <a:gd name="T51" fmla="*/ 15 h 72"/>
                <a:gd name="T52" fmla="*/ 23 w 50"/>
                <a:gd name="T53" fmla="*/ 15 h 72"/>
                <a:gd name="T54" fmla="*/ 7 w 50"/>
                <a:gd name="T55" fmla="*/ 11 h 72"/>
                <a:gd name="T56" fmla="*/ 7 w 50"/>
                <a:gd name="T57" fmla="*/ 11 h 72"/>
                <a:gd name="T58" fmla="*/ 21 w 50"/>
                <a:gd name="T59" fmla="*/ 0 h 72"/>
                <a:gd name="T60" fmla="*/ 0 w 50"/>
                <a:gd name="T61" fmla="*/ 4 h 72"/>
                <a:gd name="T62" fmla="*/ 22 w 50"/>
                <a:gd name="T63" fmla="*/ 37 h 72"/>
                <a:gd name="T64" fmla="*/ 18 w 50"/>
                <a:gd name="T65" fmla="*/ 64 h 72"/>
                <a:gd name="T66" fmla="*/ 9 w 50"/>
                <a:gd name="T67" fmla="*/ 68 h 72"/>
                <a:gd name="T68" fmla="*/ 20 w 50"/>
                <a:gd name="T69" fmla="*/ 72 h 72"/>
                <a:gd name="T70" fmla="*/ 21 w 50"/>
                <a:gd name="T71" fmla="*/ 72 h 72"/>
                <a:gd name="T72" fmla="*/ 31 w 50"/>
                <a:gd name="T73" fmla="*/ 70 h 72"/>
                <a:gd name="T74" fmla="*/ 22 w 50"/>
                <a:gd name="T75" fmla="*/ 64 h 72"/>
                <a:gd name="T76" fmla="*/ 25 w 50"/>
                <a:gd name="T77" fmla="*/ 37 h 72"/>
                <a:gd name="T78" fmla="*/ 50 w 50"/>
                <a:gd name="T79" fmla="*/ 4 h 72"/>
                <a:gd name="T80" fmla="*/ 22 w 50"/>
                <a:gd name="T81" fmla="*/ 0 h 72"/>
                <a:gd name="T82" fmla="*/ 21 w 50"/>
                <a:gd name="T8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0" h="72">
                  <a:moveTo>
                    <a:pt x="20" y="10"/>
                  </a:moveTo>
                  <a:cubicBezTo>
                    <a:pt x="21" y="10"/>
                    <a:pt x="22" y="10"/>
                    <a:pt x="23" y="10"/>
                  </a:cubicBezTo>
                  <a:cubicBezTo>
                    <a:pt x="22" y="10"/>
                    <a:pt x="21" y="10"/>
                    <a:pt x="20" y="10"/>
                  </a:cubicBezTo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moveTo>
                    <a:pt x="7" y="11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8" y="3"/>
                    <a:pt x="18" y="3"/>
                  </a:cubicBezTo>
                  <a:cubicBezTo>
                    <a:pt x="19" y="3"/>
                    <a:pt x="21" y="3"/>
                    <a:pt x="22" y="3"/>
                  </a:cubicBezTo>
                  <a:cubicBezTo>
                    <a:pt x="35" y="3"/>
                    <a:pt x="46" y="6"/>
                    <a:pt x="46" y="6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31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1" y="15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5"/>
                    <a:pt x="21" y="34"/>
                    <a:pt x="21" y="3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18" y="15"/>
                    <a:pt x="23" y="15"/>
                  </a:cubicBezTo>
                  <a:cubicBezTo>
                    <a:pt x="24" y="15"/>
                    <a:pt x="24" y="15"/>
                    <a:pt x="25" y="15"/>
                  </a:cubicBezTo>
                  <a:cubicBezTo>
                    <a:pt x="24" y="15"/>
                    <a:pt x="24" y="15"/>
                    <a:pt x="23" y="15"/>
                  </a:cubicBezTo>
                  <a:cubicBezTo>
                    <a:pt x="18" y="15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moveTo>
                    <a:pt x="21" y="0"/>
                  </a:moveTo>
                  <a:cubicBezTo>
                    <a:pt x="10" y="0"/>
                    <a:pt x="0" y="4"/>
                    <a:pt x="0" y="4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64"/>
                    <a:pt x="9" y="67"/>
                    <a:pt x="9" y="68"/>
                  </a:cubicBezTo>
                  <a:cubicBezTo>
                    <a:pt x="9" y="69"/>
                    <a:pt x="13" y="72"/>
                    <a:pt x="20" y="72"/>
                  </a:cubicBezTo>
                  <a:cubicBezTo>
                    <a:pt x="20" y="72"/>
                    <a:pt x="21" y="72"/>
                    <a:pt x="21" y="72"/>
                  </a:cubicBezTo>
                  <a:cubicBezTo>
                    <a:pt x="27" y="72"/>
                    <a:pt x="31" y="70"/>
                    <a:pt x="31" y="70"/>
                  </a:cubicBezTo>
                  <a:cubicBezTo>
                    <a:pt x="31" y="69"/>
                    <a:pt x="22" y="64"/>
                    <a:pt x="22" y="64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4"/>
                    <a:pt x="33" y="0"/>
                    <a:pt x="22" y="0"/>
                  </a:cubicBezTo>
                  <a:cubicBezTo>
                    <a:pt x="22" y="0"/>
                    <a:pt x="22" y="0"/>
                    <a:pt x="21" y="0"/>
                  </a:cubicBezTo>
                </a:path>
              </a:pathLst>
            </a:custGeom>
            <a:solidFill>
              <a:srgbClr val="B9CAC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8" name="Freeform 2807"/>
            <p:cNvSpPr>
              <a:spLocks/>
            </p:cNvSpPr>
            <p:nvPr/>
          </p:nvSpPr>
          <p:spPr bwMode="auto">
            <a:xfrm>
              <a:off x="6192199" y="3711466"/>
              <a:ext cx="114076" cy="83364"/>
            </a:xfrm>
            <a:custGeom>
              <a:avLst/>
              <a:gdLst>
                <a:gd name="T0" fmla="*/ 0 w 33"/>
                <a:gd name="T1" fmla="*/ 0 h 24"/>
                <a:gd name="T2" fmla="*/ 14 w 33"/>
                <a:gd name="T3" fmla="*/ 23 h 24"/>
                <a:gd name="T4" fmla="*/ 17 w 33"/>
                <a:gd name="T5" fmla="*/ 24 h 24"/>
                <a:gd name="T6" fmla="*/ 17 w 33"/>
                <a:gd name="T7" fmla="*/ 24 h 24"/>
                <a:gd name="T8" fmla="*/ 19 w 33"/>
                <a:gd name="T9" fmla="*/ 23 h 24"/>
                <a:gd name="T10" fmla="*/ 33 w 33"/>
                <a:gd name="T11" fmla="*/ 2 h 24"/>
                <a:gd name="T12" fmla="*/ 18 w 33"/>
                <a:gd name="T13" fmla="*/ 4 h 24"/>
                <a:gd name="T14" fmla="*/ 18 w 33"/>
                <a:gd name="T15" fmla="*/ 4 h 24"/>
                <a:gd name="T16" fmla="*/ 18 w 33"/>
                <a:gd name="T17" fmla="*/ 4 h 24"/>
                <a:gd name="T18" fmla="*/ 18 w 33"/>
                <a:gd name="T19" fmla="*/ 4 h 24"/>
                <a:gd name="T20" fmla="*/ 16 w 33"/>
                <a:gd name="T21" fmla="*/ 4 h 24"/>
                <a:gd name="T22" fmla="*/ 0 w 33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24">
                  <a:moveTo>
                    <a:pt x="0" y="0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6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9" y="23"/>
                    <a:pt x="19" y="2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24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1" y="4"/>
                    <a:pt x="0" y="0"/>
                    <a:pt x="0" y="0"/>
                  </a:cubicBezTo>
                </a:path>
              </a:pathLst>
            </a:custGeom>
            <a:solidFill>
              <a:srgbClr val="A5D3B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9" name="Freeform 2808"/>
            <p:cNvSpPr>
              <a:spLocks/>
            </p:cNvSpPr>
            <p:nvPr/>
          </p:nvSpPr>
          <p:spPr bwMode="auto">
            <a:xfrm>
              <a:off x="6177573" y="3683679"/>
              <a:ext cx="149176" cy="35100"/>
            </a:xfrm>
            <a:custGeom>
              <a:avLst/>
              <a:gdLst>
                <a:gd name="T0" fmla="*/ 15 w 43"/>
                <a:gd name="T1" fmla="*/ 0 h 10"/>
                <a:gd name="T2" fmla="*/ 0 w 43"/>
                <a:gd name="T3" fmla="*/ 2 h 10"/>
                <a:gd name="T4" fmla="*/ 4 w 43"/>
                <a:gd name="T5" fmla="*/ 8 h 10"/>
                <a:gd name="T6" fmla="*/ 4 w 43"/>
                <a:gd name="T7" fmla="*/ 8 h 10"/>
                <a:gd name="T8" fmla="*/ 4 w 43"/>
                <a:gd name="T9" fmla="*/ 8 h 10"/>
                <a:gd name="T10" fmla="*/ 17 w 43"/>
                <a:gd name="T11" fmla="*/ 7 h 10"/>
                <a:gd name="T12" fmla="*/ 17 w 43"/>
                <a:gd name="T13" fmla="*/ 7 h 10"/>
                <a:gd name="T14" fmla="*/ 17 w 43"/>
                <a:gd name="T15" fmla="*/ 7 h 10"/>
                <a:gd name="T16" fmla="*/ 17 w 43"/>
                <a:gd name="T17" fmla="*/ 7 h 10"/>
                <a:gd name="T18" fmla="*/ 17 w 43"/>
                <a:gd name="T19" fmla="*/ 7 h 10"/>
                <a:gd name="T20" fmla="*/ 20 w 43"/>
                <a:gd name="T21" fmla="*/ 7 h 10"/>
                <a:gd name="T22" fmla="*/ 20 w 43"/>
                <a:gd name="T23" fmla="*/ 7 h 10"/>
                <a:gd name="T24" fmla="*/ 37 w 43"/>
                <a:gd name="T25" fmla="*/ 10 h 10"/>
                <a:gd name="T26" fmla="*/ 37 w 43"/>
                <a:gd name="T27" fmla="*/ 10 h 10"/>
                <a:gd name="T28" fmla="*/ 37 w 43"/>
                <a:gd name="T29" fmla="*/ 10 h 10"/>
                <a:gd name="T30" fmla="*/ 43 w 43"/>
                <a:gd name="T31" fmla="*/ 3 h 10"/>
                <a:gd name="T32" fmla="*/ 19 w 43"/>
                <a:gd name="T33" fmla="*/ 0 h 10"/>
                <a:gd name="T34" fmla="*/ 15 w 43"/>
                <a:gd name="T3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10">
                  <a:moveTo>
                    <a:pt x="15" y="0"/>
                  </a:moveTo>
                  <a:cubicBezTo>
                    <a:pt x="5" y="0"/>
                    <a:pt x="0" y="2"/>
                    <a:pt x="0" y="2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10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9" y="7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32" y="0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</a:path>
              </a:pathLst>
            </a:custGeom>
            <a:solidFill>
              <a:srgbClr val="D1D5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0" name="Freeform 2809"/>
            <p:cNvSpPr>
              <a:spLocks/>
            </p:cNvSpPr>
            <p:nvPr/>
          </p:nvSpPr>
          <p:spPr bwMode="auto">
            <a:xfrm>
              <a:off x="6192199" y="3708541"/>
              <a:ext cx="114076" cy="17550"/>
            </a:xfrm>
            <a:custGeom>
              <a:avLst/>
              <a:gdLst>
                <a:gd name="T0" fmla="*/ 13 w 33"/>
                <a:gd name="T1" fmla="*/ 0 h 5"/>
                <a:gd name="T2" fmla="*/ 13 w 33"/>
                <a:gd name="T3" fmla="*/ 0 h 5"/>
                <a:gd name="T4" fmla="*/ 13 w 33"/>
                <a:gd name="T5" fmla="*/ 0 h 5"/>
                <a:gd name="T6" fmla="*/ 0 w 33"/>
                <a:gd name="T7" fmla="*/ 1 h 5"/>
                <a:gd name="T8" fmla="*/ 0 w 33"/>
                <a:gd name="T9" fmla="*/ 1 h 5"/>
                <a:gd name="T10" fmla="*/ 16 w 33"/>
                <a:gd name="T11" fmla="*/ 5 h 5"/>
                <a:gd name="T12" fmla="*/ 18 w 33"/>
                <a:gd name="T13" fmla="*/ 5 h 5"/>
                <a:gd name="T14" fmla="*/ 18 w 33"/>
                <a:gd name="T15" fmla="*/ 5 h 5"/>
                <a:gd name="T16" fmla="*/ 18 w 33"/>
                <a:gd name="T17" fmla="*/ 5 h 5"/>
                <a:gd name="T18" fmla="*/ 33 w 33"/>
                <a:gd name="T19" fmla="*/ 3 h 5"/>
                <a:gd name="T20" fmla="*/ 33 w 33"/>
                <a:gd name="T21" fmla="*/ 3 h 5"/>
                <a:gd name="T22" fmla="*/ 16 w 33"/>
                <a:gd name="T23" fmla="*/ 0 h 5"/>
                <a:gd name="T24" fmla="*/ 16 w 33"/>
                <a:gd name="T25" fmla="*/ 0 h 5"/>
                <a:gd name="T26" fmla="*/ 13 w 33"/>
                <a:gd name="T27" fmla="*/ 0 h 5"/>
                <a:gd name="T28" fmla="*/ 13 w 33"/>
                <a:gd name="T2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5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1" y="5"/>
                    <a:pt x="16" y="5"/>
                  </a:cubicBezTo>
                  <a:cubicBezTo>
                    <a:pt x="17" y="5"/>
                    <a:pt x="17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4" y="5"/>
                    <a:pt x="33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83A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1" name="Freeform 2810"/>
            <p:cNvSpPr>
              <a:spLocks/>
            </p:cNvSpPr>
            <p:nvPr/>
          </p:nvSpPr>
          <p:spPr bwMode="auto">
            <a:xfrm>
              <a:off x="6116148" y="3715854"/>
              <a:ext cx="193052" cy="203290"/>
            </a:xfrm>
            <a:custGeom>
              <a:avLst/>
              <a:gdLst>
                <a:gd name="T0" fmla="*/ 40 w 56"/>
                <a:gd name="T1" fmla="*/ 0 h 59"/>
                <a:gd name="T2" fmla="*/ 21 w 56"/>
                <a:gd name="T3" fmla="*/ 12 h 59"/>
                <a:gd name="T4" fmla="*/ 16 w 56"/>
                <a:gd name="T5" fmla="*/ 21 h 59"/>
                <a:gd name="T6" fmla="*/ 16 w 56"/>
                <a:gd name="T7" fmla="*/ 33 h 59"/>
                <a:gd name="T8" fmla="*/ 0 w 56"/>
                <a:gd name="T9" fmla="*/ 46 h 59"/>
                <a:gd name="T10" fmla="*/ 5 w 56"/>
                <a:gd name="T11" fmla="*/ 59 h 59"/>
                <a:gd name="T12" fmla="*/ 23 w 56"/>
                <a:gd name="T13" fmla="*/ 43 h 59"/>
                <a:gd name="T14" fmla="*/ 31 w 56"/>
                <a:gd name="T15" fmla="*/ 39 h 59"/>
                <a:gd name="T16" fmla="*/ 33 w 56"/>
                <a:gd name="T17" fmla="*/ 31 h 59"/>
                <a:gd name="T18" fmla="*/ 52 w 56"/>
                <a:gd name="T19" fmla="*/ 23 h 59"/>
                <a:gd name="T20" fmla="*/ 56 w 56"/>
                <a:gd name="T21" fmla="*/ 15 h 59"/>
                <a:gd name="T22" fmla="*/ 50 w 56"/>
                <a:gd name="T23" fmla="*/ 8 h 59"/>
                <a:gd name="T24" fmla="*/ 40 w 56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9">
                  <a:moveTo>
                    <a:pt x="40" y="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15" y="19"/>
                    <a:pt x="16" y="21"/>
                  </a:cubicBezTo>
                  <a:cubicBezTo>
                    <a:pt x="17" y="22"/>
                    <a:pt x="16" y="33"/>
                    <a:pt x="16" y="3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51"/>
                    <a:pt x="3" y="59"/>
                    <a:pt x="5" y="59"/>
                  </a:cubicBezTo>
                  <a:cubicBezTo>
                    <a:pt x="7" y="59"/>
                    <a:pt x="23" y="43"/>
                    <a:pt x="23" y="43"/>
                  </a:cubicBezTo>
                  <a:cubicBezTo>
                    <a:pt x="23" y="43"/>
                    <a:pt x="30" y="40"/>
                    <a:pt x="31" y="39"/>
                  </a:cubicBezTo>
                  <a:cubicBezTo>
                    <a:pt x="32" y="37"/>
                    <a:pt x="31" y="33"/>
                    <a:pt x="33" y="31"/>
                  </a:cubicBezTo>
                  <a:cubicBezTo>
                    <a:pt x="35" y="31"/>
                    <a:pt x="46" y="27"/>
                    <a:pt x="52" y="23"/>
                  </a:cubicBezTo>
                  <a:cubicBezTo>
                    <a:pt x="54" y="19"/>
                    <a:pt x="56" y="15"/>
                    <a:pt x="56" y="15"/>
                  </a:cubicBezTo>
                  <a:cubicBezTo>
                    <a:pt x="50" y="8"/>
                    <a:pt x="50" y="8"/>
                    <a:pt x="50" y="8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BD4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2" name="Freeform 2811"/>
            <p:cNvSpPr>
              <a:spLocks/>
            </p:cNvSpPr>
            <p:nvPr/>
          </p:nvSpPr>
          <p:spPr bwMode="auto">
            <a:xfrm>
              <a:off x="6111760" y="3794829"/>
              <a:ext cx="184277" cy="152102"/>
            </a:xfrm>
            <a:custGeom>
              <a:avLst/>
              <a:gdLst>
                <a:gd name="T0" fmla="*/ 32 w 53"/>
                <a:gd name="T1" fmla="*/ 16 h 44"/>
                <a:gd name="T2" fmla="*/ 24 w 53"/>
                <a:gd name="T3" fmla="*/ 20 h 44"/>
                <a:gd name="T4" fmla="*/ 6 w 53"/>
                <a:gd name="T5" fmla="*/ 36 h 44"/>
                <a:gd name="T6" fmla="*/ 1 w 53"/>
                <a:gd name="T7" fmla="*/ 23 h 44"/>
                <a:gd name="T8" fmla="*/ 0 w 53"/>
                <a:gd name="T9" fmla="*/ 24 h 44"/>
                <a:gd name="T10" fmla="*/ 2 w 53"/>
                <a:gd name="T11" fmla="*/ 34 h 44"/>
                <a:gd name="T12" fmla="*/ 5 w 53"/>
                <a:gd name="T13" fmla="*/ 44 h 44"/>
                <a:gd name="T14" fmla="*/ 26 w 53"/>
                <a:gd name="T15" fmla="*/ 23 h 44"/>
                <a:gd name="T16" fmla="*/ 35 w 53"/>
                <a:gd name="T17" fmla="*/ 19 h 44"/>
                <a:gd name="T18" fmla="*/ 37 w 53"/>
                <a:gd name="T19" fmla="*/ 13 h 44"/>
                <a:gd name="T20" fmla="*/ 51 w 53"/>
                <a:gd name="T21" fmla="*/ 4 h 44"/>
                <a:gd name="T22" fmla="*/ 53 w 53"/>
                <a:gd name="T23" fmla="*/ 0 h 44"/>
                <a:gd name="T24" fmla="*/ 34 w 53"/>
                <a:gd name="T25" fmla="*/ 8 h 44"/>
                <a:gd name="T26" fmla="*/ 32 w 53"/>
                <a:gd name="T27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44">
                  <a:moveTo>
                    <a:pt x="32" y="16"/>
                  </a:moveTo>
                  <a:cubicBezTo>
                    <a:pt x="31" y="17"/>
                    <a:pt x="24" y="20"/>
                    <a:pt x="24" y="20"/>
                  </a:cubicBezTo>
                  <a:cubicBezTo>
                    <a:pt x="24" y="20"/>
                    <a:pt x="8" y="36"/>
                    <a:pt x="6" y="36"/>
                  </a:cubicBezTo>
                  <a:cubicBezTo>
                    <a:pt x="4" y="36"/>
                    <a:pt x="2" y="28"/>
                    <a:pt x="1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2" y="31"/>
                    <a:pt x="2" y="34"/>
                  </a:cubicBezTo>
                  <a:cubicBezTo>
                    <a:pt x="3" y="36"/>
                    <a:pt x="5" y="44"/>
                    <a:pt x="5" y="4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3"/>
                    <a:pt x="33" y="21"/>
                    <a:pt x="35" y="19"/>
                  </a:cubicBezTo>
                  <a:cubicBezTo>
                    <a:pt x="36" y="17"/>
                    <a:pt x="37" y="13"/>
                    <a:pt x="37" y="13"/>
                  </a:cubicBezTo>
                  <a:cubicBezTo>
                    <a:pt x="37" y="13"/>
                    <a:pt x="51" y="5"/>
                    <a:pt x="51" y="4"/>
                  </a:cubicBezTo>
                  <a:cubicBezTo>
                    <a:pt x="51" y="4"/>
                    <a:pt x="52" y="2"/>
                    <a:pt x="53" y="0"/>
                  </a:cubicBezTo>
                  <a:cubicBezTo>
                    <a:pt x="47" y="4"/>
                    <a:pt x="36" y="8"/>
                    <a:pt x="34" y="8"/>
                  </a:cubicBezTo>
                  <a:cubicBezTo>
                    <a:pt x="32" y="10"/>
                    <a:pt x="33" y="14"/>
                    <a:pt x="32" y="16"/>
                  </a:cubicBezTo>
                  <a:close/>
                </a:path>
              </a:pathLst>
            </a:custGeom>
            <a:solidFill>
              <a:srgbClr val="BC8A7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3" name="Freeform 2812"/>
            <p:cNvSpPr>
              <a:spLocks/>
            </p:cNvSpPr>
            <p:nvPr/>
          </p:nvSpPr>
          <p:spPr bwMode="auto">
            <a:xfrm>
              <a:off x="6263862" y="4134132"/>
              <a:ext cx="136013" cy="175502"/>
            </a:xfrm>
            <a:custGeom>
              <a:avLst/>
              <a:gdLst>
                <a:gd name="T0" fmla="*/ 25 w 39"/>
                <a:gd name="T1" fmla="*/ 6 h 51"/>
                <a:gd name="T2" fmla="*/ 15 w 39"/>
                <a:gd name="T3" fmla="*/ 6 h 51"/>
                <a:gd name="T4" fmla="*/ 4 w 39"/>
                <a:gd name="T5" fmla="*/ 20 h 51"/>
                <a:gd name="T6" fmla="*/ 0 w 39"/>
                <a:gd name="T7" fmla="*/ 46 h 51"/>
                <a:gd name="T8" fmla="*/ 7 w 39"/>
                <a:gd name="T9" fmla="*/ 51 h 51"/>
                <a:gd name="T10" fmla="*/ 31 w 39"/>
                <a:gd name="T11" fmla="*/ 30 h 51"/>
                <a:gd name="T12" fmla="*/ 31 w 39"/>
                <a:gd name="T13" fmla="*/ 21 h 51"/>
                <a:gd name="T14" fmla="*/ 39 w 39"/>
                <a:gd name="T15" fmla="*/ 12 h 51"/>
                <a:gd name="T16" fmla="*/ 35 w 39"/>
                <a:gd name="T17" fmla="*/ 0 h 51"/>
                <a:gd name="T18" fmla="*/ 25 w 39"/>
                <a:gd name="T19" fmla="*/ 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51">
                  <a:moveTo>
                    <a:pt x="25" y="6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13" y="45"/>
                    <a:pt x="30" y="31"/>
                    <a:pt x="31" y="30"/>
                  </a:cubicBezTo>
                  <a:cubicBezTo>
                    <a:pt x="32" y="28"/>
                    <a:pt x="31" y="21"/>
                    <a:pt x="31" y="21"/>
                  </a:cubicBezTo>
                  <a:cubicBezTo>
                    <a:pt x="31" y="21"/>
                    <a:pt x="38" y="14"/>
                    <a:pt x="39" y="12"/>
                  </a:cubicBezTo>
                  <a:cubicBezTo>
                    <a:pt x="39" y="11"/>
                    <a:pt x="36" y="3"/>
                    <a:pt x="35" y="0"/>
                  </a:cubicBezTo>
                  <a:lnTo>
                    <a:pt x="25" y="6"/>
                  </a:lnTo>
                  <a:close/>
                </a:path>
              </a:pathLst>
            </a:custGeom>
            <a:solidFill>
              <a:srgbClr val="FBD4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4" name="Freeform 2813"/>
            <p:cNvSpPr>
              <a:spLocks/>
            </p:cNvSpPr>
            <p:nvPr/>
          </p:nvSpPr>
          <p:spPr bwMode="auto">
            <a:xfrm>
              <a:off x="6288725" y="4134132"/>
              <a:ext cx="128702" cy="185740"/>
            </a:xfrm>
            <a:custGeom>
              <a:avLst/>
              <a:gdLst>
                <a:gd name="T0" fmla="*/ 28 w 37"/>
                <a:gd name="T1" fmla="*/ 0 h 54"/>
                <a:gd name="T2" fmla="*/ 28 w 37"/>
                <a:gd name="T3" fmla="*/ 0 h 54"/>
                <a:gd name="T4" fmla="*/ 32 w 37"/>
                <a:gd name="T5" fmla="*/ 12 h 54"/>
                <a:gd name="T6" fmla="*/ 24 w 37"/>
                <a:gd name="T7" fmla="*/ 21 h 54"/>
                <a:gd name="T8" fmla="*/ 24 w 37"/>
                <a:gd name="T9" fmla="*/ 30 h 54"/>
                <a:gd name="T10" fmla="*/ 0 w 37"/>
                <a:gd name="T11" fmla="*/ 51 h 54"/>
                <a:gd name="T12" fmla="*/ 4 w 37"/>
                <a:gd name="T13" fmla="*/ 54 h 54"/>
                <a:gd name="T14" fmla="*/ 28 w 37"/>
                <a:gd name="T15" fmla="*/ 30 h 54"/>
                <a:gd name="T16" fmla="*/ 28 w 37"/>
                <a:gd name="T17" fmla="*/ 21 h 54"/>
                <a:gd name="T18" fmla="*/ 37 w 37"/>
                <a:gd name="T19" fmla="*/ 13 h 54"/>
                <a:gd name="T20" fmla="*/ 33 w 37"/>
                <a:gd name="T21" fmla="*/ 7 h 54"/>
                <a:gd name="T22" fmla="*/ 28 w 37"/>
                <a:gd name="T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4"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4"/>
                    <a:pt x="32" y="11"/>
                    <a:pt x="32" y="12"/>
                  </a:cubicBezTo>
                  <a:cubicBezTo>
                    <a:pt x="31" y="14"/>
                    <a:pt x="24" y="21"/>
                    <a:pt x="24" y="21"/>
                  </a:cubicBezTo>
                  <a:cubicBezTo>
                    <a:pt x="24" y="21"/>
                    <a:pt x="25" y="28"/>
                    <a:pt x="24" y="30"/>
                  </a:cubicBezTo>
                  <a:cubicBezTo>
                    <a:pt x="23" y="31"/>
                    <a:pt x="6" y="46"/>
                    <a:pt x="0" y="51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5" y="10"/>
                    <a:pt x="33" y="7"/>
                  </a:cubicBezTo>
                  <a:cubicBezTo>
                    <a:pt x="31" y="4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BC8A7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5" name="Freeform 2814"/>
            <p:cNvSpPr>
              <a:spLocks/>
            </p:cNvSpPr>
            <p:nvPr/>
          </p:nvSpPr>
          <p:spPr bwMode="auto">
            <a:xfrm>
              <a:off x="6222911" y="4673801"/>
              <a:ext cx="45338" cy="141863"/>
            </a:xfrm>
            <a:custGeom>
              <a:avLst/>
              <a:gdLst>
                <a:gd name="T0" fmla="*/ 0 w 13"/>
                <a:gd name="T1" fmla="*/ 0 h 41"/>
                <a:gd name="T2" fmla="*/ 11 w 13"/>
                <a:gd name="T3" fmla="*/ 41 h 41"/>
                <a:gd name="T4" fmla="*/ 13 w 13"/>
                <a:gd name="T5" fmla="*/ 41 h 41"/>
                <a:gd name="T6" fmla="*/ 13 w 13"/>
                <a:gd name="T7" fmla="*/ 3 h 41"/>
                <a:gd name="T8" fmla="*/ 0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0" y="0"/>
                  </a:move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2" y="41"/>
                    <a:pt x="13" y="41"/>
                  </a:cubicBezTo>
                  <a:cubicBezTo>
                    <a:pt x="13" y="29"/>
                    <a:pt x="13" y="16"/>
                    <a:pt x="13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80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6" name="Freeform 2815"/>
            <p:cNvSpPr>
              <a:spLocks/>
            </p:cNvSpPr>
            <p:nvPr/>
          </p:nvSpPr>
          <p:spPr bwMode="auto">
            <a:xfrm>
              <a:off x="6458376" y="3666129"/>
              <a:ext cx="13163" cy="97988"/>
            </a:xfrm>
            <a:custGeom>
              <a:avLst/>
              <a:gdLst>
                <a:gd name="T0" fmla="*/ 0 w 4"/>
                <a:gd name="T1" fmla="*/ 16 h 28"/>
                <a:gd name="T2" fmla="*/ 4 w 4"/>
                <a:gd name="T3" fmla="*/ 28 h 28"/>
                <a:gd name="T4" fmla="*/ 0 w 4"/>
                <a:gd name="T5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8">
                  <a:moveTo>
                    <a:pt x="0" y="16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12"/>
                    <a:pt x="1" y="0"/>
                    <a:pt x="0" y="16"/>
                  </a:cubicBezTo>
                  <a:close/>
                </a:path>
              </a:pathLst>
            </a:custGeom>
            <a:solidFill>
              <a:srgbClr val="C96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7" name="Freeform 2816"/>
            <p:cNvSpPr>
              <a:spLocks/>
            </p:cNvSpPr>
            <p:nvPr/>
          </p:nvSpPr>
          <p:spPr bwMode="auto">
            <a:xfrm>
              <a:off x="6458376" y="3721704"/>
              <a:ext cx="0" cy="10237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C96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8" name="Freeform 2817"/>
            <p:cNvSpPr>
              <a:spLocks/>
            </p:cNvSpPr>
            <p:nvPr/>
          </p:nvSpPr>
          <p:spPr bwMode="auto">
            <a:xfrm>
              <a:off x="6004997" y="4615300"/>
              <a:ext cx="35100" cy="195977"/>
            </a:xfrm>
            <a:custGeom>
              <a:avLst/>
              <a:gdLst>
                <a:gd name="T0" fmla="*/ 3 w 10"/>
                <a:gd name="T1" fmla="*/ 57 h 57"/>
                <a:gd name="T2" fmla="*/ 10 w 10"/>
                <a:gd name="T3" fmla="*/ 52 h 57"/>
                <a:gd name="T4" fmla="*/ 0 w 10"/>
                <a:gd name="T5" fmla="*/ 0 h 57"/>
                <a:gd name="T6" fmla="*/ 3 w 10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57">
                  <a:moveTo>
                    <a:pt x="3" y="57"/>
                  </a:moveTo>
                  <a:cubicBezTo>
                    <a:pt x="3" y="57"/>
                    <a:pt x="7" y="53"/>
                    <a:pt x="10" y="52"/>
                  </a:cubicBezTo>
                  <a:cubicBezTo>
                    <a:pt x="10" y="52"/>
                    <a:pt x="0" y="1"/>
                    <a:pt x="0" y="0"/>
                  </a:cubicBezTo>
                  <a:cubicBezTo>
                    <a:pt x="2" y="32"/>
                    <a:pt x="3" y="57"/>
                    <a:pt x="3" y="57"/>
                  </a:cubicBezTo>
                  <a:close/>
                </a:path>
              </a:pathLst>
            </a:custGeom>
            <a:solidFill>
              <a:srgbClr val="C96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2819"/>
            <p:cNvSpPr>
              <a:spLocks/>
            </p:cNvSpPr>
            <p:nvPr/>
          </p:nvSpPr>
          <p:spPr bwMode="auto">
            <a:xfrm>
              <a:off x="6073734" y="4631388"/>
              <a:ext cx="32175" cy="179889"/>
            </a:xfrm>
            <a:custGeom>
              <a:avLst/>
              <a:gdLst>
                <a:gd name="T0" fmla="*/ 0 w 9"/>
                <a:gd name="T1" fmla="*/ 0 h 52"/>
                <a:gd name="T2" fmla="*/ 0 w 9"/>
                <a:gd name="T3" fmla="*/ 52 h 52"/>
                <a:gd name="T4" fmla="*/ 4 w 9"/>
                <a:gd name="T5" fmla="*/ 51 h 52"/>
                <a:gd name="T6" fmla="*/ 9 w 9"/>
                <a:gd name="T7" fmla="*/ 48 h 52"/>
                <a:gd name="T8" fmla="*/ 9 w 9"/>
                <a:gd name="T9" fmla="*/ 48 h 52"/>
                <a:gd name="T10" fmla="*/ 0 w 9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2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1" y="52"/>
                    <a:pt x="3" y="52"/>
                    <a:pt x="4" y="51"/>
                  </a:cubicBezTo>
                  <a:cubicBezTo>
                    <a:pt x="5" y="49"/>
                    <a:pt x="7" y="48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2" y="4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96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2820"/>
            <p:cNvSpPr>
              <a:spLocks/>
            </p:cNvSpPr>
            <p:nvPr/>
          </p:nvSpPr>
          <p:spPr bwMode="auto">
            <a:xfrm>
              <a:off x="6171722" y="4663564"/>
              <a:ext cx="48263" cy="141863"/>
            </a:xfrm>
            <a:custGeom>
              <a:avLst/>
              <a:gdLst>
                <a:gd name="T0" fmla="*/ 5 w 14"/>
                <a:gd name="T1" fmla="*/ 12 h 41"/>
                <a:gd name="T2" fmla="*/ 0 w 14"/>
                <a:gd name="T3" fmla="*/ 41 h 41"/>
                <a:gd name="T4" fmla="*/ 4 w 14"/>
                <a:gd name="T5" fmla="*/ 39 h 41"/>
                <a:gd name="T6" fmla="*/ 14 w 14"/>
                <a:gd name="T7" fmla="*/ 36 h 41"/>
                <a:gd name="T8" fmla="*/ 5 w 14"/>
                <a:gd name="T9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5" y="12"/>
                  </a:moveTo>
                  <a:cubicBezTo>
                    <a:pt x="6" y="23"/>
                    <a:pt x="0" y="41"/>
                    <a:pt x="0" y="41"/>
                  </a:cubicBezTo>
                  <a:cubicBezTo>
                    <a:pt x="2" y="41"/>
                    <a:pt x="4" y="40"/>
                    <a:pt x="4" y="39"/>
                  </a:cubicBezTo>
                  <a:cubicBezTo>
                    <a:pt x="6" y="37"/>
                    <a:pt x="10" y="36"/>
                    <a:pt x="14" y="36"/>
                  </a:cubicBezTo>
                  <a:cubicBezTo>
                    <a:pt x="9" y="34"/>
                    <a:pt x="5" y="0"/>
                    <a:pt x="5" y="12"/>
                  </a:cubicBezTo>
                  <a:close/>
                </a:path>
              </a:pathLst>
            </a:custGeom>
            <a:solidFill>
              <a:srgbClr val="C96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2821"/>
            <p:cNvSpPr>
              <a:spLocks/>
            </p:cNvSpPr>
            <p:nvPr/>
          </p:nvSpPr>
          <p:spPr bwMode="auto">
            <a:xfrm>
              <a:off x="6296036" y="4711827"/>
              <a:ext cx="40951" cy="93601"/>
            </a:xfrm>
            <a:custGeom>
              <a:avLst/>
              <a:gdLst>
                <a:gd name="T0" fmla="*/ 3 w 12"/>
                <a:gd name="T1" fmla="*/ 6 h 27"/>
                <a:gd name="T2" fmla="*/ 0 w 12"/>
                <a:gd name="T3" fmla="*/ 27 h 27"/>
                <a:gd name="T4" fmla="*/ 0 w 12"/>
                <a:gd name="T5" fmla="*/ 27 h 27"/>
                <a:gd name="T6" fmla="*/ 0 w 12"/>
                <a:gd name="T7" fmla="*/ 27 h 27"/>
                <a:gd name="T8" fmla="*/ 12 w 12"/>
                <a:gd name="T9" fmla="*/ 25 h 27"/>
                <a:gd name="T10" fmla="*/ 12 w 12"/>
                <a:gd name="T11" fmla="*/ 25 h 27"/>
                <a:gd name="T12" fmla="*/ 3 w 12"/>
                <a:gd name="T13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">
                  <a:moveTo>
                    <a:pt x="3" y="6"/>
                  </a:moveTo>
                  <a:cubicBezTo>
                    <a:pt x="0" y="12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24"/>
                    <a:pt x="9" y="23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19"/>
                    <a:pt x="6" y="0"/>
                    <a:pt x="3" y="6"/>
                  </a:cubicBezTo>
                  <a:close/>
                </a:path>
              </a:pathLst>
            </a:custGeom>
            <a:solidFill>
              <a:srgbClr val="C96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2822"/>
            <p:cNvSpPr>
              <a:spLocks/>
            </p:cNvSpPr>
            <p:nvPr/>
          </p:nvSpPr>
          <p:spPr bwMode="auto">
            <a:xfrm>
              <a:off x="6385249" y="4724990"/>
              <a:ext cx="27788" cy="80438"/>
            </a:xfrm>
            <a:custGeom>
              <a:avLst/>
              <a:gdLst>
                <a:gd name="T0" fmla="*/ 4 w 8"/>
                <a:gd name="T1" fmla="*/ 0 h 23"/>
                <a:gd name="T2" fmla="*/ 0 w 8"/>
                <a:gd name="T3" fmla="*/ 23 h 23"/>
                <a:gd name="T4" fmla="*/ 0 w 8"/>
                <a:gd name="T5" fmla="*/ 23 h 23"/>
                <a:gd name="T6" fmla="*/ 1 w 8"/>
                <a:gd name="T7" fmla="*/ 23 h 23"/>
                <a:gd name="T8" fmla="*/ 7 w 8"/>
                <a:gd name="T9" fmla="*/ 20 h 23"/>
                <a:gd name="T10" fmla="*/ 4 w 8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3">
                  <a:moveTo>
                    <a:pt x="4" y="0"/>
                  </a:moveTo>
                  <a:cubicBezTo>
                    <a:pt x="0" y="0"/>
                    <a:pt x="2" y="18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20"/>
                    <a:pt x="5" y="19"/>
                    <a:pt x="7" y="20"/>
                  </a:cubicBezTo>
                  <a:cubicBezTo>
                    <a:pt x="4" y="18"/>
                    <a:pt x="8" y="0"/>
                    <a:pt x="4" y="0"/>
                  </a:cubicBezTo>
                  <a:close/>
                </a:path>
              </a:pathLst>
            </a:custGeom>
            <a:solidFill>
              <a:srgbClr val="C96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3214"/>
            <p:cNvSpPr>
              <a:spLocks/>
            </p:cNvSpPr>
            <p:nvPr/>
          </p:nvSpPr>
          <p:spPr bwMode="auto">
            <a:xfrm>
              <a:off x="2284360" y="5707800"/>
              <a:ext cx="207677" cy="35100"/>
            </a:xfrm>
            <a:custGeom>
              <a:avLst/>
              <a:gdLst>
                <a:gd name="T0" fmla="*/ 0 w 60"/>
                <a:gd name="T1" fmla="*/ 3 h 10"/>
                <a:gd name="T2" fmla="*/ 0 w 60"/>
                <a:gd name="T3" fmla="*/ 8 h 10"/>
                <a:gd name="T4" fmla="*/ 34 w 60"/>
                <a:gd name="T5" fmla="*/ 10 h 10"/>
                <a:gd name="T6" fmla="*/ 60 w 60"/>
                <a:gd name="T7" fmla="*/ 6 h 10"/>
                <a:gd name="T8" fmla="*/ 60 w 60"/>
                <a:gd name="T9" fmla="*/ 0 h 10"/>
                <a:gd name="T10" fmla="*/ 35 w 60"/>
                <a:gd name="T11" fmla="*/ 4 h 10"/>
                <a:gd name="T12" fmla="*/ 0 w 6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0">
                  <a:moveTo>
                    <a:pt x="0" y="3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22" y="10"/>
                    <a:pt x="34" y="10"/>
                  </a:cubicBezTo>
                  <a:cubicBezTo>
                    <a:pt x="47" y="10"/>
                    <a:pt x="60" y="6"/>
                    <a:pt x="60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47" y="4"/>
                    <a:pt x="35" y="4"/>
                  </a:cubicBezTo>
                  <a:cubicBezTo>
                    <a:pt x="23" y="4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3215"/>
            <p:cNvSpPr>
              <a:spLocks/>
            </p:cNvSpPr>
            <p:nvPr/>
          </p:nvSpPr>
          <p:spPr bwMode="auto">
            <a:xfrm>
              <a:off x="2284360" y="5649299"/>
              <a:ext cx="204753" cy="68738"/>
            </a:xfrm>
            <a:custGeom>
              <a:avLst/>
              <a:gdLst>
                <a:gd name="T0" fmla="*/ 50 w 59"/>
                <a:gd name="T1" fmla="*/ 2 h 20"/>
                <a:gd name="T2" fmla="*/ 6 w 59"/>
                <a:gd name="T3" fmla="*/ 0 h 20"/>
                <a:gd name="T4" fmla="*/ 1 w 59"/>
                <a:gd name="T5" fmla="*/ 16 h 20"/>
                <a:gd name="T6" fmla="*/ 0 w 59"/>
                <a:gd name="T7" fmla="*/ 20 h 20"/>
                <a:gd name="T8" fmla="*/ 35 w 59"/>
                <a:gd name="T9" fmla="*/ 8 h 20"/>
                <a:gd name="T10" fmla="*/ 59 w 59"/>
                <a:gd name="T11" fmla="*/ 17 h 20"/>
                <a:gd name="T12" fmla="*/ 50 w 59"/>
                <a:gd name="T13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0">
                  <a:moveTo>
                    <a:pt x="50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" y="11"/>
                    <a:pt x="1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6" y="8"/>
                    <a:pt x="35" y="8"/>
                  </a:cubicBezTo>
                  <a:cubicBezTo>
                    <a:pt x="54" y="7"/>
                    <a:pt x="59" y="17"/>
                    <a:pt x="59" y="17"/>
                  </a:cubicBezTo>
                  <a:cubicBezTo>
                    <a:pt x="59" y="17"/>
                    <a:pt x="55" y="4"/>
                    <a:pt x="50" y="2"/>
                  </a:cubicBezTo>
                  <a:close/>
                </a:path>
              </a:pathLst>
            </a:custGeom>
            <a:solidFill>
              <a:srgbClr val="3A78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3216"/>
            <p:cNvSpPr>
              <a:spLocks/>
            </p:cNvSpPr>
            <p:nvPr/>
          </p:nvSpPr>
          <p:spPr bwMode="auto">
            <a:xfrm>
              <a:off x="2284360" y="5672699"/>
              <a:ext cx="204753" cy="48263"/>
            </a:xfrm>
            <a:custGeom>
              <a:avLst/>
              <a:gdLst>
                <a:gd name="T0" fmla="*/ 35 w 59"/>
                <a:gd name="T1" fmla="*/ 1 h 14"/>
                <a:gd name="T2" fmla="*/ 0 w 59"/>
                <a:gd name="T3" fmla="*/ 13 h 14"/>
                <a:gd name="T4" fmla="*/ 34 w 59"/>
                <a:gd name="T5" fmla="*/ 14 h 14"/>
                <a:gd name="T6" fmla="*/ 59 w 59"/>
                <a:gd name="T7" fmla="*/ 10 h 14"/>
                <a:gd name="T8" fmla="*/ 35 w 59"/>
                <a:gd name="T9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4">
                  <a:moveTo>
                    <a:pt x="35" y="1"/>
                  </a:moveTo>
                  <a:cubicBezTo>
                    <a:pt x="16" y="1"/>
                    <a:pt x="0" y="13"/>
                    <a:pt x="0" y="13"/>
                  </a:cubicBezTo>
                  <a:cubicBezTo>
                    <a:pt x="0" y="13"/>
                    <a:pt x="22" y="14"/>
                    <a:pt x="34" y="14"/>
                  </a:cubicBezTo>
                  <a:cubicBezTo>
                    <a:pt x="46" y="14"/>
                    <a:pt x="59" y="10"/>
                    <a:pt x="59" y="10"/>
                  </a:cubicBezTo>
                  <a:cubicBezTo>
                    <a:pt x="59" y="10"/>
                    <a:pt x="54" y="0"/>
                    <a:pt x="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3217"/>
            <p:cNvSpPr>
              <a:spLocks/>
            </p:cNvSpPr>
            <p:nvPr/>
          </p:nvSpPr>
          <p:spPr bwMode="auto">
            <a:xfrm>
              <a:off x="1962606" y="5707800"/>
              <a:ext cx="217914" cy="35100"/>
            </a:xfrm>
            <a:custGeom>
              <a:avLst/>
              <a:gdLst>
                <a:gd name="T0" fmla="*/ 0 w 63"/>
                <a:gd name="T1" fmla="*/ 0 h 10"/>
                <a:gd name="T2" fmla="*/ 0 w 63"/>
                <a:gd name="T3" fmla="*/ 6 h 10"/>
                <a:gd name="T4" fmla="*/ 31 w 63"/>
                <a:gd name="T5" fmla="*/ 10 h 10"/>
                <a:gd name="T6" fmla="*/ 63 w 63"/>
                <a:gd name="T7" fmla="*/ 8 h 10"/>
                <a:gd name="T8" fmla="*/ 63 w 63"/>
                <a:gd name="T9" fmla="*/ 3 h 10"/>
                <a:gd name="T10" fmla="*/ 31 w 63"/>
                <a:gd name="T11" fmla="*/ 4 h 10"/>
                <a:gd name="T12" fmla="*/ 0 w 63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19" y="10"/>
                    <a:pt x="31" y="10"/>
                  </a:cubicBezTo>
                  <a:cubicBezTo>
                    <a:pt x="43" y="10"/>
                    <a:pt x="63" y="8"/>
                    <a:pt x="63" y="8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3"/>
                    <a:pt x="43" y="4"/>
                    <a:pt x="31" y="4"/>
                  </a:cubicBezTo>
                  <a:cubicBezTo>
                    <a:pt x="19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3218"/>
            <p:cNvSpPr>
              <a:spLocks/>
            </p:cNvSpPr>
            <p:nvPr/>
          </p:nvSpPr>
          <p:spPr bwMode="auto">
            <a:xfrm>
              <a:off x="1959682" y="5649299"/>
              <a:ext cx="225227" cy="68738"/>
            </a:xfrm>
            <a:custGeom>
              <a:avLst/>
              <a:gdLst>
                <a:gd name="T0" fmla="*/ 53 w 65"/>
                <a:gd name="T1" fmla="*/ 0 h 20"/>
                <a:gd name="T2" fmla="*/ 9 w 65"/>
                <a:gd name="T3" fmla="*/ 2 h 20"/>
                <a:gd name="T4" fmla="*/ 0 w 65"/>
                <a:gd name="T5" fmla="*/ 17 h 20"/>
                <a:gd name="T6" fmla="*/ 32 w 65"/>
                <a:gd name="T7" fmla="*/ 8 h 20"/>
                <a:gd name="T8" fmla="*/ 65 w 65"/>
                <a:gd name="T9" fmla="*/ 20 h 20"/>
                <a:gd name="T10" fmla="*/ 64 w 65"/>
                <a:gd name="T11" fmla="*/ 16 h 20"/>
                <a:gd name="T12" fmla="*/ 53 w 65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20">
                  <a:moveTo>
                    <a:pt x="53" y="0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3" y="4"/>
                    <a:pt x="0" y="17"/>
                    <a:pt x="0" y="17"/>
                  </a:cubicBezTo>
                  <a:cubicBezTo>
                    <a:pt x="0" y="17"/>
                    <a:pt x="12" y="7"/>
                    <a:pt x="32" y="8"/>
                  </a:cubicBezTo>
                  <a:cubicBezTo>
                    <a:pt x="51" y="8"/>
                    <a:pt x="65" y="20"/>
                    <a:pt x="65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1"/>
                    <a:pt x="53" y="0"/>
                    <a:pt x="53" y="0"/>
                  </a:cubicBezTo>
                  <a:close/>
                </a:path>
              </a:pathLst>
            </a:custGeom>
            <a:solidFill>
              <a:srgbClr val="3A78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3219"/>
            <p:cNvSpPr>
              <a:spLocks/>
            </p:cNvSpPr>
            <p:nvPr/>
          </p:nvSpPr>
          <p:spPr bwMode="auto">
            <a:xfrm>
              <a:off x="1959682" y="5672699"/>
              <a:ext cx="225227" cy="48263"/>
            </a:xfrm>
            <a:custGeom>
              <a:avLst/>
              <a:gdLst>
                <a:gd name="T0" fmla="*/ 0 w 65"/>
                <a:gd name="T1" fmla="*/ 10 h 14"/>
                <a:gd name="T2" fmla="*/ 32 w 65"/>
                <a:gd name="T3" fmla="*/ 14 h 14"/>
                <a:gd name="T4" fmla="*/ 65 w 65"/>
                <a:gd name="T5" fmla="*/ 13 h 14"/>
                <a:gd name="T6" fmla="*/ 32 w 65"/>
                <a:gd name="T7" fmla="*/ 1 h 14"/>
                <a:gd name="T8" fmla="*/ 0 w 65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4">
                  <a:moveTo>
                    <a:pt x="0" y="10"/>
                  </a:moveTo>
                  <a:cubicBezTo>
                    <a:pt x="0" y="10"/>
                    <a:pt x="20" y="14"/>
                    <a:pt x="32" y="14"/>
                  </a:cubicBezTo>
                  <a:cubicBezTo>
                    <a:pt x="44" y="14"/>
                    <a:pt x="65" y="13"/>
                    <a:pt x="65" y="13"/>
                  </a:cubicBezTo>
                  <a:cubicBezTo>
                    <a:pt x="65" y="13"/>
                    <a:pt x="51" y="1"/>
                    <a:pt x="32" y="1"/>
                  </a:cubicBezTo>
                  <a:cubicBezTo>
                    <a:pt x="12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3221"/>
            <p:cNvSpPr>
              <a:spLocks/>
            </p:cNvSpPr>
            <p:nvPr/>
          </p:nvSpPr>
          <p:spPr bwMode="auto">
            <a:xfrm>
              <a:off x="1956756" y="4593364"/>
              <a:ext cx="251552" cy="1069098"/>
            </a:xfrm>
            <a:custGeom>
              <a:avLst/>
              <a:gdLst>
                <a:gd name="T0" fmla="*/ 54 w 73"/>
                <a:gd name="T1" fmla="*/ 17 h 309"/>
                <a:gd name="T2" fmla="*/ 40 w 73"/>
                <a:gd name="T3" fmla="*/ 15 h 309"/>
                <a:gd name="T4" fmla="*/ 10 w 73"/>
                <a:gd name="T5" fmla="*/ 11 h 309"/>
                <a:gd name="T6" fmla="*/ 1 w 73"/>
                <a:gd name="T7" fmla="*/ 3 h 309"/>
                <a:gd name="T8" fmla="*/ 0 w 73"/>
                <a:gd name="T9" fmla="*/ 0 h 309"/>
                <a:gd name="T10" fmla="*/ 1 w 73"/>
                <a:gd name="T11" fmla="*/ 26 h 309"/>
                <a:gd name="T12" fmla="*/ 5 w 73"/>
                <a:gd name="T13" fmla="*/ 131 h 309"/>
                <a:gd name="T14" fmla="*/ 4 w 73"/>
                <a:gd name="T15" fmla="*/ 309 h 309"/>
                <a:gd name="T16" fmla="*/ 35 w 73"/>
                <a:gd name="T17" fmla="*/ 309 h 309"/>
                <a:gd name="T18" fmla="*/ 44 w 73"/>
                <a:gd name="T19" fmla="*/ 306 h 309"/>
                <a:gd name="T20" fmla="*/ 48 w 73"/>
                <a:gd name="T21" fmla="*/ 306 h 309"/>
                <a:gd name="T22" fmla="*/ 51 w 73"/>
                <a:gd name="T23" fmla="*/ 289 h 309"/>
                <a:gd name="T24" fmla="*/ 56 w 73"/>
                <a:gd name="T25" fmla="*/ 267 h 309"/>
                <a:gd name="T26" fmla="*/ 60 w 73"/>
                <a:gd name="T27" fmla="*/ 252 h 309"/>
                <a:gd name="T28" fmla="*/ 61 w 73"/>
                <a:gd name="T29" fmla="*/ 238 h 309"/>
                <a:gd name="T30" fmla="*/ 61 w 73"/>
                <a:gd name="T31" fmla="*/ 225 h 309"/>
                <a:gd name="T32" fmla="*/ 61 w 73"/>
                <a:gd name="T33" fmla="*/ 208 h 309"/>
                <a:gd name="T34" fmla="*/ 57 w 73"/>
                <a:gd name="T35" fmla="*/ 190 h 309"/>
                <a:gd name="T36" fmla="*/ 54 w 73"/>
                <a:gd name="T37" fmla="*/ 179 h 309"/>
                <a:gd name="T38" fmla="*/ 55 w 73"/>
                <a:gd name="T39" fmla="*/ 171 h 309"/>
                <a:gd name="T40" fmla="*/ 60 w 73"/>
                <a:gd name="T41" fmla="*/ 167 h 309"/>
                <a:gd name="T42" fmla="*/ 62 w 73"/>
                <a:gd name="T43" fmla="*/ 160 h 309"/>
                <a:gd name="T44" fmla="*/ 63 w 73"/>
                <a:gd name="T45" fmla="*/ 149 h 309"/>
                <a:gd name="T46" fmla="*/ 62 w 73"/>
                <a:gd name="T47" fmla="*/ 138 h 309"/>
                <a:gd name="T48" fmla="*/ 63 w 73"/>
                <a:gd name="T49" fmla="*/ 125 h 309"/>
                <a:gd name="T50" fmla="*/ 64 w 73"/>
                <a:gd name="T51" fmla="*/ 100 h 309"/>
                <a:gd name="T52" fmla="*/ 64 w 73"/>
                <a:gd name="T53" fmla="*/ 80 h 309"/>
                <a:gd name="T54" fmla="*/ 64 w 73"/>
                <a:gd name="T55" fmla="*/ 64 h 309"/>
                <a:gd name="T56" fmla="*/ 65 w 73"/>
                <a:gd name="T57" fmla="*/ 47 h 309"/>
                <a:gd name="T58" fmla="*/ 68 w 73"/>
                <a:gd name="T59" fmla="*/ 33 h 309"/>
                <a:gd name="T60" fmla="*/ 71 w 73"/>
                <a:gd name="T61" fmla="*/ 20 h 309"/>
                <a:gd name="T62" fmla="*/ 73 w 73"/>
                <a:gd name="T63" fmla="*/ 16 h 309"/>
                <a:gd name="T64" fmla="*/ 54 w 73"/>
                <a:gd name="T65" fmla="*/ 17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" h="309">
                  <a:moveTo>
                    <a:pt x="54" y="17"/>
                  </a:moveTo>
                  <a:cubicBezTo>
                    <a:pt x="50" y="16"/>
                    <a:pt x="43" y="16"/>
                    <a:pt x="40" y="15"/>
                  </a:cubicBezTo>
                  <a:cubicBezTo>
                    <a:pt x="37" y="15"/>
                    <a:pt x="14" y="13"/>
                    <a:pt x="10" y="11"/>
                  </a:cubicBezTo>
                  <a:cubicBezTo>
                    <a:pt x="6" y="10"/>
                    <a:pt x="2" y="5"/>
                    <a:pt x="1" y="3"/>
                  </a:cubicBezTo>
                  <a:cubicBezTo>
                    <a:pt x="1" y="2"/>
                    <a:pt x="1" y="1"/>
                    <a:pt x="0" y="0"/>
                  </a:cubicBezTo>
                  <a:cubicBezTo>
                    <a:pt x="0" y="10"/>
                    <a:pt x="0" y="19"/>
                    <a:pt x="1" y="26"/>
                  </a:cubicBezTo>
                  <a:cubicBezTo>
                    <a:pt x="2" y="33"/>
                    <a:pt x="5" y="98"/>
                    <a:pt x="5" y="131"/>
                  </a:cubicBezTo>
                  <a:cubicBezTo>
                    <a:pt x="6" y="164"/>
                    <a:pt x="4" y="309"/>
                    <a:pt x="4" y="309"/>
                  </a:cubicBezTo>
                  <a:cubicBezTo>
                    <a:pt x="4" y="309"/>
                    <a:pt x="26" y="309"/>
                    <a:pt x="35" y="309"/>
                  </a:cubicBezTo>
                  <a:cubicBezTo>
                    <a:pt x="40" y="308"/>
                    <a:pt x="40" y="306"/>
                    <a:pt x="44" y="306"/>
                  </a:cubicBezTo>
                  <a:cubicBezTo>
                    <a:pt x="45" y="306"/>
                    <a:pt x="47" y="306"/>
                    <a:pt x="48" y="306"/>
                  </a:cubicBezTo>
                  <a:cubicBezTo>
                    <a:pt x="48" y="300"/>
                    <a:pt x="50" y="292"/>
                    <a:pt x="51" y="289"/>
                  </a:cubicBezTo>
                  <a:cubicBezTo>
                    <a:pt x="53" y="282"/>
                    <a:pt x="55" y="271"/>
                    <a:pt x="56" y="267"/>
                  </a:cubicBezTo>
                  <a:cubicBezTo>
                    <a:pt x="57" y="263"/>
                    <a:pt x="59" y="259"/>
                    <a:pt x="60" y="252"/>
                  </a:cubicBezTo>
                  <a:cubicBezTo>
                    <a:pt x="60" y="246"/>
                    <a:pt x="61" y="242"/>
                    <a:pt x="61" y="238"/>
                  </a:cubicBezTo>
                  <a:cubicBezTo>
                    <a:pt x="61" y="233"/>
                    <a:pt x="60" y="228"/>
                    <a:pt x="61" y="225"/>
                  </a:cubicBezTo>
                  <a:cubicBezTo>
                    <a:pt x="61" y="222"/>
                    <a:pt x="62" y="215"/>
                    <a:pt x="61" y="208"/>
                  </a:cubicBezTo>
                  <a:cubicBezTo>
                    <a:pt x="61" y="201"/>
                    <a:pt x="58" y="194"/>
                    <a:pt x="57" y="190"/>
                  </a:cubicBezTo>
                  <a:cubicBezTo>
                    <a:pt x="56" y="186"/>
                    <a:pt x="54" y="182"/>
                    <a:pt x="54" y="179"/>
                  </a:cubicBezTo>
                  <a:cubicBezTo>
                    <a:pt x="54" y="176"/>
                    <a:pt x="53" y="173"/>
                    <a:pt x="55" y="171"/>
                  </a:cubicBezTo>
                  <a:cubicBezTo>
                    <a:pt x="57" y="170"/>
                    <a:pt x="60" y="167"/>
                    <a:pt x="60" y="167"/>
                  </a:cubicBezTo>
                  <a:cubicBezTo>
                    <a:pt x="60" y="167"/>
                    <a:pt x="61" y="164"/>
                    <a:pt x="62" y="160"/>
                  </a:cubicBezTo>
                  <a:cubicBezTo>
                    <a:pt x="63" y="157"/>
                    <a:pt x="63" y="153"/>
                    <a:pt x="63" y="149"/>
                  </a:cubicBezTo>
                  <a:cubicBezTo>
                    <a:pt x="62" y="144"/>
                    <a:pt x="62" y="145"/>
                    <a:pt x="62" y="138"/>
                  </a:cubicBezTo>
                  <a:cubicBezTo>
                    <a:pt x="62" y="132"/>
                    <a:pt x="64" y="133"/>
                    <a:pt x="63" y="125"/>
                  </a:cubicBezTo>
                  <a:cubicBezTo>
                    <a:pt x="63" y="118"/>
                    <a:pt x="64" y="105"/>
                    <a:pt x="64" y="100"/>
                  </a:cubicBezTo>
                  <a:cubicBezTo>
                    <a:pt x="64" y="95"/>
                    <a:pt x="64" y="85"/>
                    <a:pt x="64" y="80"/>
                  </a:cubicBezTo>
                  <a:cubicBezTo>
                    <a:pt x="64" y="76"/>
                    <a:pt x="64" y="69"/>
                    <a:pt x="64" y="64"/>
                  </a:cubicBezTo>
                  <a:cubicBezTo>
                    <a:pt x="64" y="59"/>
                    <a:pt x="64" y="52"/>
                    <a:pt x="65" y="47"/>
                  </a:cubicBezTo>
                  <a:cubicBezTo>
                    <a:pt x="65" y="42"/>
                    <a:pt x="67" y="35"/>
                    <a:pt x="68" y="33"/>
                  </a:cubicBezTo>
                  <a:cubicBezTo>
                    <a:pt x="69" y="30"/>
                    <a:pt x="69" y="24"/>
                    <a:pt x="71" y="20"/>
                  </a:cubicBezTo>
                  <a:cubicBezTo>
                    <a:pt x="72" y="19"/>
                    <a:pt x="72" y="18"/>
                    <a:pt x="73" y="16"/>
                  </a:cubicBezTo>
                  <a:cubicBezTo>
                    <a:pt x="68" y="16"/>
                    <a:pt x="58" y="17"/>
                    <a:pt x="54" y="17"/>
                  </a:cubicBezTo>
                  <a:close/>
                </a:path>
              </a:pathLst>
            </a:custGeom>
            <a:solidFill>
              <a:srgbClr val="6B8B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3222"/>
            <p:cNvSpPr>
              <a:spLocks/>
            </p:cNvSpPr>
            <p:nvPr/>
          </p:nvSpPr>
          <p:spPr bwMode="auto">
            <a:xfrm>
              <a:off x="2122021" y="4648939"/>
              <a:ext cx="118463" cy="1013523"/>
            </a:xfrm>
            <a:custGeom>
              <a:avLst/>
              <a:gdLst>
                <a:gd name="T0" fmla="*/ 25 w 34"/>
                <a:gd name="T1" fmla="*/ 0 h 293"/>
                <a:gd name="T2" fmla="*/ 23 w 34"/>
                <a:gd name="T3" fmla="*/ 4 h 293"/>
                <a:gd name="T4" fmla="*/ 20 w 34"/>
                <a:gd name="T5" fmla="*/ 17 h 293"/>
                <a:gd name="T6" fmla="*/ 17 w 34"/>
                <a:gd name="T7" fmla="*/ 31 h 293"/>
                <a:gd name="T8" fmla="*/ 16 w 34"/>
                <a:gd name="T9" fmla="*/ 48 h 293"/>
                <a:gd name="T10" fmla="*/ 16 w 34"/>
                <a:gd name="T11" fmla="*/ 64 h 293"/>
                <a:gd name="T12" fmla="*/ 16 w 34"/>
                <a:gd name="T13" fmla="*/ 84 h 293"/>
                <a:gd name="T14" fmla="*/ 15 w 34"/>
                <a:gd name="T15" fmla="*/ 109 h 293"/>
                <a:gd name="T16" fmla="*/ 14 w 34"/>
                <a:gd name="T17" fmla="*/ 122 h 293"/>
                <a:gd name="T18" fmla="*/ 15 w 34"/>
                <a:gd name="T19" fmla="*/ 133 h 293"/>
                <a:gd name="T20" fmla="*/ 14 w 34"/>
                <a:gd name="T21" fmla="*/ 144 h 293"/>
                <a:gd name="T22" fmla="*/ 12 w 34"/>
                <a:gd name="T23" fmla="*/ 151 h 293"/>
                <a:gd name="T24" fmla="*/ 7 w 34"/>
                <a:gd name="T25" fmla="*/ 155 h 293"/>
                <a:gd name="T26" fmla="*/ 6 w 34"/>
                <a:gd name="T27" fmla="*/ 163 h 293"/>
                <a:gd name="T28" fmla="*/ 9 w 34"/>
                <a:gd name="T29" fmla="*/ 174 h 293"/>
                <a:gd name="T30" fmla="*/ 13 w 34"/>
                <a:gd name="T31" fmla="*/ 192 h 293"/>
                <a:gd name="T32" fmla="*/ 13 w 34"/>
                <a:gd name="T33" fmla="*/ 209 h 293"/>
                <a:gd name="T34" fmla="*/ 13 w 34"/>
                <a:gd name="T35" fmla="*/ 222 h 293"/>
                <a:gd name="T36" fmla="*/ 12 w 34"/>
                <a:gd name="T37" fmla="*/ 236 h 293"/>
                <a:gd name="T38" fmla="*/ 8 w 34"/>
                <a:gd name="T39" fmla="*/ 251 h 293"/>
                <a:gd name="T40" fmla="*/ 3 w 34"/>
                <a:gd name="T41" fmla="*/ 273 h 293"/>
                <a:gd name="T42" fmla="*/ 0 w 34"/>
                <a:gd name="T43" fmla="*/ 290 h 293"/>
                <a:gd name="T44" fmla="*/ 8 w 34"/>
                <a:gd name="T45" fmla="*/ 292 h 293"/>
                <a:gd name="T46" fmla="*/ 19 w 34"/>
                <a:gd name="T47" fmla="*/ 293 h 293"/>
                <a:gd name="T48" fmla="*/ 23 w 34"/>
                <a:gd name="T49" fmla="*/ 115 h 293"/>
                <a:gd name="T50" fmla="*/ 34 w 34"/>
                <a:gd name="T51" fmla="*/ 1 h 293"/>
                <a:gd name="T52" fmla="*/ 25 w 3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" h="293">
                  <a:moveTo>
                    <a:pt x="25" y="0"/>
                  </a:moveTo>
                  <a:cubicBezTo>
                    <a:pt x="24" y="2"/>
                    <a:pt x="24" y="3"/>
                    <a:pt x="23" y="4"/>
                  </a:cubicBezTo>
                  <a:cubicBezTo>
                    <a:pt x="21" y="8"/>
                    <a:pt x="21" y="14"/>
                    <a:pt x="20" y="17"/>
                  </a:cubicBezTo>
                  <a:cubicBezTo>
                    <a:pt x="19" y="19"/>
                    <a:pt x="17" y="26"/>
                    <a:pt x="17" y="31"/>
                  </a:cubicBezTo>
                  <a:cubicBezTo>
                    <a:pt x="16" y="36"/>
                    <a:pt x="16" y="43"/>
                    <a:pt x="16" y="48"/>
                  </a:cubicBezTo>
                  <a:cubicBezTo>
                    <a:pt x="16" y="53"/>
                    <a:pt x="16" y="60"/>
                    <a:pt x="16" y="64"/>
                  </a:cubicBezTo>
                  <a:cubicBezTo>
                    <a:pt x="16" y="69"/>
                    <a:pt x="16" y="79"/>
                    <a:pt x="16" y="84"/>
                  </a:cubicBezTo>
                  <a:cubicBezTo>
                    <a:pt x="16" y="89"/>
                    <a:pt x="15" y="102"/>
                    <a:pt x="15" y="109"/>
                  </a:cubicBezTo>
                  <a:cubicBezTo>
                    <a:pt x="16" y="117"/>
                    <a:pt x="14" y="116"/>
                    <a:pt x="14" y="122"/>
                  </a:cubicBezTo>
                  <a:cubicBezTo>
                    <a:pt x="14" y="129"/>
                    <a:pt x="14" y="128"/>
                    <a:pt x="15" y="133"/>
                  </a:cubicBezTo>
                  <a:cubicBezTo>
                    <a:pt x="15" y="137"/>
                    <a:pt x="15" y="141"/>
                    <a:pt x="14" y="144"/>
                  </a:cubicBezTo>
                  <a:cubicBezTo>
                    <a:pt x="13" y="148"/>
                    <a:pt x="12" y="151"/>
                    <a:pt x="12" y="151"/>
                  </a:cubicBezTo>
                  <a:cubicBezTo>
                    <a:pt x="12" y="151"/>
                    <a:pt x="9" y="154"/>
                    <a:pt x="7" y="155"/>
                  </a:cubicBezTo>
                  <a:cubicBezTo>
                    <a:pt x="5" y="157"/>
                    <a:pt x="6" y="160"/>
                    <a:pt x="6" y="163"/>
                  </a:cubicBezTo>
                  <a:cubicBezTo>
                    <a:pt x="6" y="166"/>
                    <a:pt x="8" y="170"/>
                    <a:pt x="9" y="174"/>
                  </a:cubicBezTo>
                  <a:cubicBezTo>
                    <a:pt x="10" y="178"/>
                    <a:pt x="13" y="185"/>
                    <a:pt x="13" y="192"/>
                  </a:cubicBezTo>
                  <a:cubicBezTo>
                    <a:pt x="14" y="199"/>
                    <a:pt x="13" y="206"/>
                    <a:pt x="13" y="209"/>
                  </a:cubicBezTo>
                  <a:cubicBezTo>
                    <a:pt x="12" y="212"/>
                    <a:pt x="13" y="217"/>
                    <a:pt x="13" y="222"/>
                  </a:cubicBezTo>
                  <a:cubicBezTo>
                    <a:pt x="13" y="226"/>
                    <a:pt x="12" y="230"/>
                    <a:pt x="12" y="236"/>
                  </a:cubicBezTo>
                  <a:cubicBezTo>
                    <a:pt x="11" y="243"/>
                    <a:pt x="9" y="247"/>
                    <a:pt x="8" y="251"/>
                  </a:cubicBezTo>
                  <a:cubicBezTo>
                    <a:pt x="7" y="255"/>
                    <a:pt x="5" y="266"/>
                    <a:pt x="3" y="273"/>
                  </a:cubicBezTo>
                  <a:cubicBezTo>
                    <a:pt x="2" y="276"/>
                    <a:pt x="0" y="284"/>
                    <a:pt x="0" y="290"/>
                  </a:cubicBezTo>
                  <a:cubicBezTo>
                    <a:pt x="3" y="291"/>
                    <a:pt x="6" y="292"/>
                    <a:pt x="8" y="292"/>
                  </a:cubicBezTo>
                  <a:cubicBezTo>
                    <a:pt x="14" y="293"/>
                    <a:pt x="19" y="293"/>
                    <a:pt x="19" y="293"/>
                  </a:cubicBezTo>
                  <a:cubicBezTo>
                    <a:pt x="19" y="293"/>
                    <a:pt x="22" y="149"/>
                    <a:pt x="23" y="115"/>
                  </a:cubicBezTo>
                  <a:cubicBezTo>
                    <a:pt x="24" y="92"/>
                    <a:pt x="30" y="35"/>
                    <a:pt x="34" y="1"/>
                  </a:cubicBezTo>
                  <a:cubicBezTo>
                    <a:pt x="31" y="1"/>
                    <a:pt x="28" y="1"/>
                    <a:pt x="25" y="0"/>
                  </a:cubicBezTo>
                  <a:close/>
                </a:path>
              </a:pathLst>
            </a:custGeom>
            <a:solidFill>
              <a:srgbClr val="4B63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3223"/>
            <p:cNvSpPr>
              <a:spLocks/>
            </p:cNvSpPr>
            <p:nvPr/>
          </p:nvSpPr>
          <p:spPr bwMode="auto">
            <a:xfrm>
              <a:off x="2225859" y="4641626"/>
              <a:ext cx="225227" cy="1025223"/>
            </a:xfrm>
            <a:custGeom>
              <a:avLst/>
              <a:gdLst>
                <a:gd name="T0" fmla="*/ 65 w 65"/>
                <a:gd name="T1" fmla="*/ 101 h 296"/>
                <a:gd name="T2" fmla="*/ 64 w 65"/>
                <a:gd name="T3" fmla="*/ 49 h 296"/>
                <a:gd name="T4" fmla="*/ 63 w 65"/>
                <a:gd name="T5" fmla="*/ 6 h 296"/>
                <a:gd name="T6" fmla="*/ 62 w 65"/>
                <a:gd name="T7" fmla="*/ 0 h 296"/>
                <a:gd name="T8" fmla="*/ 54 w 65"/>
                <a:gd name="T9" fmla="*/ 1 h 296"/>
                <a:gd name="T10" fmla="*/ 35 w 65"/>
                <a:gd name="T11" fmla="*/ 1 h 296"/>
                <a:gd name="T12" fmla="*/ 24 w 65"/>
                <a:gd name="T13" fmla="*/ 3 h 296"/>
                <a:gd name="T14" fmla="*/ 10 w 65"/>
                <a:gd name="T15" fmla="*/ 4 h 296"/>
                <a:gd name="T16" fmla="*/ 0 w 65"/>
                <a:gd name="T17" fmla="*/ 4 h 296"/>
                <a:gd name="T18" fmla="*/ 10 w 65"/>
                <a:gd name="T19" fmla="*/ 117 h 296"/>
                <a:gd name="T20" fmla="*/ 15 w 65"/>
                <a:gd name="T21" fmla="*/ 295 h 296"/>
                <a:gd name="T22" fmla="*/ 26 w 65"/>
                <a:gd name="T23" fmla="*/ 294 h 296"/>
                <a:gd name="T24" fmla="*/ 62 w 65"/>
                <a:gd name="T25" fmla="*/ 295 h 296"/>
                <a:gd name="T26" fmla="*/ 63 w 65"/>
                <a:gd name="T27" fmla="*/ 258 h 296"/>
                <a:gd name="T28" fmla="*/ 60 w 65"/>
                <a:gd name="T29" fmla="*/ 200 h 296"/>
                <a:gd name="T30" fmla="*/ 63 w 65"/>
                <a:gd name="T31" fmla="*/ 167 h 296"/>
                <a:gd name="T32" fmla="*/ 65 w 65"/>
                <a:gd name="T33" fmla="*/ 10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296">
                  <a:moveTo>
                    <a:pt x="65" y="101"/>
                  </a:moveTo>
                  <a:cubicBezTo>
                    <a:pt x="65" y="80"/>
                    <a:pt x="65" y="71"/>
                    <a:pt x="64" y="49"/>
                  </a:cubicBezTo>
                  <a:cubicBezTo>
                    <a:pt x="63" y="27"/>
                    <a:pt x="63" y="22"/>
                    <a:pt x="63" y="6"/>
                  </a:cubicBezTo>
                  <a:cubicBezTo>
                    <a:pt x="63" y="3"/>
                    <a:pt x="62" y="1"/>
                    <a:pt x="62" y="0"/>
                  </a:cubicBezTo>
                  <a:cubicBezTo>
                    <a:pt x="59" y="0"/>
                    <a:pt x="56" y="0"/>
                    <a:pt x="54" y="1"/>
                  </a:cubicBezTo>
                  <a:cubicBezTo>
                    <a:pt x="51" y="1"/>
                    <a:pt x="38" y="1"/>
                    <a:pt x="35" y="1"/>
                  </a:cubicBezTo>
                  <a:cubicBezTo>
                    <a:pt x="33" y="1"/>
                    <a:pt x="27" y="3"/>
                    <a:pt x="24" y="3"/>
                  </a:cubicBezTo>
                  <a:cubicBezTo>
                    <a:pt x="21" y="3"/>
                    <a:pt x="14" y="4"/>
                    <a:pt x="10" y="4"/>
                  </a:cubicBezTo>
                  <a:cubicBezTo>
                    <a:pt x="7" y="5"/>
                    <a:pt x="3" y="4"/>
                    <a:pt x="0" y="4"/>
                  </a:cubicBezTo>
                  <a:cubicBezTo>
                    <a:pt x="3" y="38"/>
                    <a:pt x="9" y="95"/>
                    <a:pt x="10" y="117"/>
                  </a:cubicBezTo>
                  <a:cubicBezTo>
                    <a:pt x="11" y="151"/>
                    <a:pt x="15" y="295"/>
                    <a:pt x="15" y="295"/>
                  </a:cubicBezTo>
                  <a:cubicBezTo>
                    <a:pt x="15" y="295"/>
                    <a:pt x="21" y="295"/>
                    <a:pt x="26" y="294"/>
                  </a:cubicBezTo>
                  <a:cubicBezTo>
                    <a:pt x="30" y="293"/>
                    <a:pt x="53" y="296"/>
                    <a:pt x="62" y="295"/>
                  </a:cubicBezTo>
                  <a:cubicBezTo>
                    <a:pt x="57" y="287"/>
                    <a:pt x="63" y="276"/>
                    <a:pt x="63" y="258"/>
                  </a:cubicBezTo>
                  <a:cubicBezTo>
                    <a:pt x="63" y="236"/>
                    <a:pt x="63" y="222"/>
                    <a:pt x="60" y="200"/>
                  </a:cubicBezTo>
                  <a:cubicBezTo>
                    <a:pt x="57" y="179"/>
                    <a:pt x="61" y="179"/>
                    <a:pt x="63" y="167"/>
                  </a:cubicBezTo>
                  <a:cubicBezTo>
                    <a:pt x="64" y="155"/>
                    <a:pt x="65" y="123"/>
                    <a:pt x="65" y="101"/>
                  </a:cubicBezTo>
                  <a:close/>
                </a:path>
              </a:pathLst>
            </a:custGeom>
            <a:solidFill>
              <a:srgbClr val="6B8B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3224"/>
            <p:cNvSpPr>
              <a:spLocks/>
            </p:cNvSpPr>
            <p:nvPr/>
          </p:nvSpPr>
          <p:spPr bwMode="auto">
            <a:xfrm>
              <a:off x="2070832" y="4897566"/>
              <a:ext cx="71664" cy="17550"/>
            </a:xfrm>
            <a:custGeom>
              <a:avLst/>
              <a:gdLst>
                <a:gd name="T0" fmla="*/ 17 w 21"/>
                <a:gd name="T1" fmla="*/ 3 h 5"/>
                <a:gd name="T2" fmla="*/ 8 w 21"/>
                <a:gd name="T3" fmla="*/ 2 h 5"/>
                <a:gd name="T4" fmla="*/ 4 w 21"/>
                <a:gd name="T5" fmla="*/ 1 h 5"/>
                <a:gd name="T6" fmla="*/ 0 w 21"/>
                <a:gd name="T7" fmla="*/ 2 h 5"/>
                <a:gd name="T8" fmla="*/ 2 w 21"/>
                <a:gd name="T9" fmla="*/ 5 h 5"/>
                <a:gd name="T10" fmla="*/ 10 w 21"/>
                <a:gd name="T11" fmla="*/ 4 h 5"/>
                <a:gd name="T12" fmla="*/ 17 w 21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">
                  <a:moveTo>
                    <a:pt x="17" y="3"/>
                  </a:moveTo>
                  <a:cubicBezTo>
                    <a:pt x="13" y="3"/>
                    <a:pt x="9" y="1"/>
                    <a:pt x="8" y="2"/>
                  </a:cubicBezTo>
                  <a:cubicBezTo>
                    <a:pt x="6" y="2"/>
                    <a:pt x="9" y="0"/>
                    <a:pt x="4" y="1"/>
                  </a:cubicBezTo>
                  <a:cubicBezTo>
                    <a:pt x="2" y="1"/>
                    <a:pt x="0" y="2"/>
                    <a:pt x="0" y="2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4" y="5"/>
                    <a:pt x="7" y="3"/>
                    <a:pt x="10" y="4"/>
                  </a:cubicBezTo>
                  <a:cubicBezTo>
                    <a:pt x="13" y="4"/>
                    <a:pt x="21" y="3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3225"/>
            <p:cNvSpPr>
              <a:spLocks/>
            </p:cNvSpPr>
            <p:nvPr/>
          </p:nvSpPr>
          <p:spPr bwMode="auto">
            <a:xfrm>
              <a:off x="2066445" y="4919504"/>
              <a:ext cx="70201" cy="10237"/>
            </a:xfrm>
            <a:custGeom>
              <a:avLst/>
              <a:gdLst>
                <a:gd name="T0" fmla="*/ 15 w 20"/>
                <a:gd name="T1" fmla="*/ 1 h 3"/>
                <a:gd name="T2" fmla="*/ 7 w 20"/>
                <a:gd name="T3" fmla="*/ 0 h 3"/>
                <a:gd name="T4" fmla="*/ 2 w 20"/>
                <a:gd name="T5" fmla="*/ 1 h 3"/>
                <a:gd name="T6" fmla="*/ 0 w 20"/>
                <a:gd name="T7" fmla="*/ 1 h 3"/>
                <a:gd name="T8" fmla="*/ 6 w 20"/>
                <a:gd name="T9" fmla="*/ 3 h 3"/>
                <a:gd name="T10" fmla="*/ 14 w 20"/>
                <a:gd name="T11" fmla="*/ 2 h 3"/>
                <a:gd name="T12" fmla="*/ 18 w 20"/>
                <a:gd name="T13" fmla="*/ 3 h 3"/>
                <a:gd name="T14" fmla="*/ 15 w 20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3">
                  <a:moveTo>
                    <a:pt x="15" y="1"/>
                  </a:moveTo>
                  <a:cubicBezTo>
                    <a:pt x="9" y="1"/>
                    <a:pt x="8" y="0"/>
                    <a:pt x="7" y="0"/>
                  </a:cubicBezTo>
                  <a:cubicBezTo>
                    <a:pt x="5" y="1"/>
                    <a:pt x="4" y="1"/>
                    <a:pt x="2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3"/>
                    <a:pt x="6" y="3"/>
                  </a:cubicBezTo>
                  <a:cubicBezTo>
                    <a:pt x="10" y="3"/>
                    <a:pt x="11" y="2"/>
                    <a:pt x="14" y="2"/>
                  </a:cubicBezTo>
                  <a:cubicBezTo>
                    <a:pt x="16" y="3"/>
                    <a:pt x="18" y="3"/>
                    <a:pt x="18" y="3"/>
                  </a:cubicBezTo>
                  <a:cubicBezTo>
                    <a:pt x="18" y="3"/>
                    <a:pt x="20" y="0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3226"/>
            <p:cNvSpPr>
              <a:spLocks/>
            </p:cNvSpPr>
            <p:nvPr/>
          </p:nvSpPr>
          <p:spPr bwMode="auto">
            <a:xfrm>
              <a:off x="2007944" y="5067218"/>
              <a:ext cx="156489" cy="17550"/>
            </a:xfrm>
            <a:custGeom>
              <a:avLst/>
              <a:gdLst>
                <a:gd name="T0" fmla="*/ 41 w 45"/>
                <a:gd name="T1" fmla="*/ 1 h 5"/>
                <a:gd name="T2" fmla="*/ 34 w 45"/>
                <a:gd name="T3" fmla="*/ 1 h 5"/>
                <a:gd name="T4" fmla="*/ 27 w 45"/>
                <a:gd name="T5" fmla="*/ 1 h 5"/>
                <a:gd name="T6" fmla="*/ 21 w 45"/>
                <a:gd name="T7" fmla="*/ 0 h 5"/>
                <a:gd name="T8" fmla="*/ 5 w 45"/>
                <a:gd name="T9" fmla="*/ 2 h 5"/>
                <a:gd name="T10" fmla="*/ 2 w 45"/>
                <a:gd name="T11" fmla="*/ 4 h 5"/>
                <a:gd name="T12" fmla="*/ 18 w 45"/>
                <a:gd name="T13" fmla="*/ 4 h 5"/>
                <a:gd name="T14" fmla="*/ 23 w 45"/>
                <a:gd name="T15" fmla="*/ 4 h 5"/>
                <a:gd name="T16" fmla="*/ 31 w 45"/>
                <a:gd name="T17" fmla="*/ 2 h 5"/>
                <a:gd name="T18" fmla="*/ 40 w 45"/>
                <a:gd name="T19" fmla="*/ 2 h 5"/>
                <a:gd name="T20" fmla="*/ 41 w 45"/>
                <a:gd name="T2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5">
                  <a:moveTo>
                    <a:pt x="41" y="1"/>
                  </a:moveTo>
                  <a:cubicBezTo>
                    <a:pt x="38" y="1"/>
                    <a:pt x="37" y="1"/>
                    <a:pt x="34" y="1"/>
                  </a:cubicBezTo>
                  <a:cubicBezTo>
                    <a:pt x="31" y="1"/>
                    <a:pt x="29" y="1"/>
                    <a:pt x="27" y="1"/>
                  </a:cubicBezTo>
                  <a:cubicBezTo>
                    <a:pt x="25" y="2"/>
                    <a:pt x="22" y="0"/>
                    <a:pt x="21" y="0"/>
                  </a:cubicBezTo>
                  <a:cubicBezTo>
                    <a:pt x="16" y="0"/>
                    <a:pt x="8" y="2"/>
                    <a:pt x="5" y="2"/>
                  </a:cubicBezTo>
                  <a:cubicBezTo>
                    <a:pt x="1" y="2"/>
                    <a:pt x="0" y="3"/>
                    <a:pt x="2" y="4"/>
                  </a:cubicBezTo>
                  <a:cubicBezTo>
                    <a:pt x="5" y="5"/>
                    <a:pt x="16" y="4"/>
                    <a:pt x="18" y="4"/>
                  </a:cubicBezTo>
                  <a:cubicBezTo>
                    <a:pt x="19" y="4"/>
                    <a:pt x="20" y="4"/>
                    <a:pt x="23" y="4"/>
                  </a:cubicBezTo>
                  <a:cubicBezTo>
                    <a:pt x="26" y="3"/>
                    <a:pt x="27" y="2"/>
                    <a:pt x="31" y="2"/>
                  </a:cubicBezTo>
                  <a:cubicBezTo>
                    <a:pt x="35" y="2"/>
                    <a:pt x="39" y="2"/>
                    <a:pt x="40" y="2"/>
                  </a:cubicBezTo>
                  <a:cubicBezTo>
                    <a:pt x="41" y="2"/>
                    <a:pt x="45" y="0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3227"/>
            <p:cNvSpPr>
              <a:spLocks/>
            </p:cNvSpPr>
            <p:nvPr/>
          </p:nvSpPr>
          <p:spPr bwMode="auto">
            <a:xfrm>
              <a:off x="2012332" y="5089156"/>
              <a:ext cx="124313" cy="13163"/>
            </a:xfrm>
            <a:custGeom>
              <a:avLst/>
              <a:gdLst>
                <a:gd name="T0" fmla="*/ 24 w 36"/>
                <a:gd name="T1" fmla="*/ 1 h 4"/>
                <a:gd name="T2" fmla="*/ 18 w 36"/>
                <a:gd name="T3" fmla="*/ 0 h 4"/>
                <a:gd name="T4" fmla="*/ 5 w 36"/>
                <a:gd name="T5" fmla="*/ 2 h 4"/>
                <a:gd name="T6" fmla="*/ 3 w 36"/>
                <a:gd name="T7" fmla="*/ 3 h 4"/>
                <a:gd name="T8" fmla="*/ 17 w 36"/>
                <a:gd name="T9" fmla="*/ 4 h 4"/>
                <a:gd name="T10" fmla="*/ 24 w 36"/>
                <a:gd name="T11" fmla="*/ 4 h 4"/>
                <a:gd name="T12" fmla="*/ 31 w 36"/>
                <a:gd name="T13" fmla="*/ 3 h 4"/>
                <a:gd name="T14" fmla="*/ 36 w 36"/>
                <a:gd name="T15" fmla="*/ 2 h 4"/>
                <a:gd name="T16" fmla="*/ 31 w 36"/>
                <a:gd name="T17" fmla="*/ 1 h 4"/>
                <a:gd name="T18" fmla="*/ 24 w 36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4">
                  <a:moveTo>
                    <a:pt x="24" y="1"/>
                  </a:moveTo>
                  <a:cubicBezTo>
                    <a:pt x="22" y="1"/>
                    <a:pt x="20" y="1"/>
                    <a:pt x="18" y="0"/>
                  </a:cubicBezTo>
                  <a:cubicBezTo>
                    <a:pt x="15" y="0"/>
                    <a:pt x="6" y="1"/>
                    <a:pt x="5" y="2"/>
                  </a:cubicBezTo>
                  <a:cubicBezTo>
                    <a:pt x="4" y="2"/>
                    <a:pt x="0" y="2"/>
                    <a:pt x="3" y="3"/>
                  </a:cubicBezTo>
                  <a:cubicBezTo>
                    <a:pt x="5" y="4"/>
                    <a:pt x="15" y="4"/>
                    <a:pt x="17" y="4"/>
                  </a:cubicBezTo>
                  <a:cubicBezTo>
                    <a:pt x="19" y="4"/>
                    <a:pt x="22" y="4"/>
                    <a:pt x="24" y="4"/>
                  </a:cubicBezTo>
                  <a:cubicBezTo>
                    <a:pt x="26" y="4"/>
                    <a:pt x="29" y="3"/>
                    <a:pt x="31" y="3"/>
                  </a:cubicBezTo>
                  <a:cubicBezTo>
                    <a:pt x="33" y="2"/>
                    <a:pt x="36" y="2"/>
                    <a:pt x="36" y="2"/>
                  </a:cubicBezTo>
                  <a:cubicBezTo>
                    <a:pt x="36" y="2"/>
                    <a:pt x="33" y="1"/>
                    <a:pt x="31" y="1"/>
                  </a:cubicBezTo>
                  <a:cubicBezTo>
                    <a:pt x="29" y="1"/>
                    <a:pt x="25" y="0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3228"/>
            <p:cNvSpPr>
              <a:spLocks/>
            </p:cNvSpPr>
            <p:nvPr/>
          </p:nvSpPr>
          <p:spPr bwMode="auto">
            <a:xfrm>
              <a:off x="2018181" y="5122794"/>
              <a:ext cx="138939" cy="20475"/>
            </a:xfrm>
            <a:custGeom>
              <a:avLst/>
              <a:gdLst>
                <a:gd name="T0" fmla="*/ 15 w 40"/>
                <a:gd name="T1" fmla="*/ 0 h 6"/>
                <a:gd name="T2" fmla="*/ 0 w 40"/>
                <a:gd name="T3" fmla="*/ 2 h 6"/>
                <a:gd name="T4" fmla="*/ 29 w 40"/>
                <a:gd name="T5" fmla="*/ 5 h 6"/>
                <a:gd name="T6" fmla="*/ 14 w 40"/>
                <a:gd name="T7" fmla="*/ 5 h 6"/>
                <a:gd name="T8" fmla="*/ 27 w 40"/>
                <a:gd name="T9" fmla="*/ 6 h 6"/>
                <a:gd name="T10" fmla="*/ 40 w 40"/>
                <a:gd name="T11" fmla="*/ 6 h 6"/>
                <a:gd name="T12" fmla="*/ 30 w 40"/>
                <a:gd name="T13" fmla="*/ 2 h 6"/>
                <a:gd name="T14" fmla="*/ 15 w 40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">
                  <a:moveTo>
                    <a:pt x="15" y="0"/>
                  </a:moveTo>
                  <a:cubicBezTo>
                    <a:pt x="14" y="0"/>
                    <a:pt x="1" y="2"/>
                    <a:pt x="0" y="2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26" y="6"/>
                    <a:pt x="27" y="6"/>
                  </a:cubicBezTo>
                  <a:cubicBezTo>
                    <a:pt x="28" y="6"/>
                    <a:pt x="40" y="6"/>
                    <a:pt x="40" y="6"/>
                  </a:cubicBezTo>
                  <a:cubicBezTo>
                    <a:pt x="40" y="6"/>
                    <a:pt x="31" y="3"/>
                    <a:pt x="30" y="2"/>
                  </a:cubicBezTo>
                  <a:cubicBezTo>
                    <a:pt x="29" y="2"/>
                    <a:pt x="16" y="1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3229"/>
            <p:cNvSpPr>
              <a:spLocks/>
            </p:cNvSpPr>
            <p:nvPr/>
          </p:nvSpPr>
          <p:spPr bwMode="auto">
            <a:xfrm>
              <a:off x="2126408" y="5109631"/>
              <a:ext cx="33638" cy="13163"/>
            </a:xfrm>
            <a:custGeom>
              <a:avLst/>
              <a:gdLst>
                <a:gd name="T0" fmla="*/ 8 w 10"/>
                <a:gd name="T1" fmla="*/ 1 h 4"/>
                <a:gd name="T2" fmla="*/ 0 w 10"/>
                <a:gd name="T3" fmla="*/ 1 h 4"/>
                <a:gd name="T4" fmla="*/ 5 w 10"/>
                <a:gd name="T5" fmla="*/ 3 h 4"/>
                <a:gd name="T6" fmla="*/ 10 w 10"/>
                <a:gd name="T7" fmla="*/ 4 h 4"/>
                <a:gd name="T8" fmla="*/ 8 w 10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8" y="1"/>
                  </a:moveTo>
                  <a:cubicBezTo>
                    <a:pt x="8" y="0"/>
                    <a:pt x="0" y="1"/>
                    <a:pt x="0" y="1"/>
                  </a:cubicBezTo>
                  <a:cubicBezTo>
                    <a:pt x="0" y="1"/>
                    <a:pt x="5" y="3"/>
                    <a:pt x="5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1"/>
                    <a:pt x="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3230"/>
            <p:cNvSpPr>
              <a:spLocks/>
            </p:cNvSpPr>
            <p:nvPr/>
          </p:nvSpPr>
          <p:spPr bwMode="auto">
            <a:xfrm>
              <a:off x="2066445" y="5295370"/>
              <a:ext cx="48263" cy="4387"/>
            </a:xfrm>
            <a:custGeom>
              <a:avLst/>
              <a:gdLst>
                <a:gd name="T0" fmla="*/ 7 w 14"/>
                <a:gd name="T1" fmla="*/ 0 h 1"/>
                <a:gd name="T2" fmla="*/ 14 w 14"/>
                <a:gd name="T3" fmla="*/ 0 h 1"/>
                <a:gd name="T4" fmla="*/ 0 w 14"/>
                <a:gd name="T5" fmla="*/ 0 h 1"/>
                <a:gd name="T6" fmla="*/ 7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7" y="0"/>
                  </a:moveTo>
                  <a:cubicBezTo>
                    <a:pt x="8" y="1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3231"/>
            <p:cNvSpPr>
              <a:spLocks/>
            </p:cNvSpPr>
            <p:nvPr/>
          </p:nvSpPr>
          <p:spPr bwMode="auto">
            <a:xfrm>
              <a:off x="2091308" y="5279283"/>
              <a:ext cx="2047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3232"/>
            <p:cNvSpPr>
              <a:spLocks/>
            </p:cNvSpPr>
            <p:nvPr/>
          </p:nvSpPr>
          <p:spPr bwMode="auto">
            <a:xfrm>
              <a:off x="2028420" y="5279283"/>
              <a:ext cx="14625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3233"/>
            <p:cNvSpPr>
              <a:spLocks/>
            </p:cNvSpPr>
            <p:nvPr/>
          </p:nvSpPr>
          <p:spPr bwMode="auto">
            <a:xfrm>
              <a:off x="2043044" y="5279283"/>
              <a:ext cx="48263" cy="0"/>
            </a:xfrm>
            <a:custGeom>
              <a:avLst/>
              <a:gdLst>
                <a:gd name="T0" fmla="*/ 0 w 14"/>
                <a:gd name="T1" fmla="*/ 14 w 14"/>
                <a:gd name="T2" fmla="*/ 14 w 14"/>
                <a:gd name="T3" fmla="*/ 0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5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3234"/>
            <p:cNvSpPr>
              <a:spLocks/>
            </p:cNvSpPr>
            <p:nvPr/>
          </p:nvSpPr>
          <p:spPr bwMode="auto">
            <a:xfrm>
              <a:off x="2073757" y="5264658"/>
              <a:ext cx="35100" cy="7313"/>
            </a:xfrm>
            <a:custGeom>
              <a:avLst/>
              <a:gdLst>
                <a:gd name="T0" fmla="*/ 10 w 10"/>
                <a:gd name="T1" fmla="*/ 2 h 2"/>
                <a:gd name="T2" fmla="*/ 0 w 10"/>
                <a:gd name="T3" fmla="*/ 0 h 2"/>
                <a:gd name="T4" fmla="*/ 1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0" y="2"/>
                    <a:pt x="1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3235"/>
            <p:cNvSpPr>
              <a:spLocks/>
            </p:cNvSpPr>
            <p:nvPr/>
          </p:nvSpPr>
          <p:spPr bwMode="auto">
            <a:xfrm>
              <a:off x="2063520" y="5285133"/>
              <a:ext cx="51188" cy="4387"/>
            </a:xfrm>
            <a:custGeom>
              <a:avLst/>
              <a:gdLst>
                <a:gd name="T0" fmla="*/ 0 w 15"/>
                <a:gd name="T1" fmla="*/ 1 h 1"/>
                <a:gd name="T2" fmla="*/ 4 w 15"/>
                <a:gd name="T3" fmla="*/ 1 h 1"/>
                <a:gd name="T4" fmla="*/ 11 w 15"/>
                <a:gd name="T5" fmla="*/ 1 h 1"/>
                <a:gd name="T6" fmla="*/ 14 w 15"/>
                <a:gd name="T7" fmla="*/ 0 h 1"/>
                <a:gd name="T8" fmla="*/ 0 w 1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">
                  <a:moveTo>
                    <a:pt x="0" y="1"/>
                  </a:moveTo>
                  <a:cubicBezTo>
                    <a:pt x="1" y="1"/>
                    <a:pt x="2" y="1"/>
                    <a:pt x="4" y="1"/>
                  </a:cubicBezTo>
                  <a:cubicBezTo>
                    <a:pt x="7" y="1"/>
                    <a:pt x="10" y="1"/>
                    <a:pt x="11" y="1"/>
                  </a:cubicBezTo>
                  <a:cubicBezTo>
                    <a:pt x="11" y="1"/>
                    <a:pt x="15" y="0"/>
                    <a:pt x="14" y="0"/>
                  </a:cubicBezTo>
                  <a:cubicBezTo>
                    <a:pt x="14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3236"/>
            <p:cNvSpPr>
              <a:spLocks/>
            </p:cNvSpPr>
            <p:nvPr/>
          </p:nvSpPr>
          <p:spPr bwMode="auto">
            <a:xfrm>
              <a:off x="2126408" y="5279283"/>
              <a:ext cx="20475" cy="13163"/>
            </a:xfrm>
            <a:custGeom>
              <a:avLst/>
              <a:gdLst>
                <a:gd name="T0" fmla="*/ 2 w 6"/>
                <a:gd name="T1" fmla="*/ 4 h 4"/>
                <a:gd name="T2" fmla="*/ 6 w 6"/>
                <a:gd name="T3" fmla="*/ 2 h 4"/>
                <a:gd name="T4" fmla="*/ 1 w 6"/>
                <a:gd name="T5" fmla="*/ 0 h 4"/>
                <a:gd name="T6" fmla="*/ 2 w 6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2" y="4"/>
                  </a:moveTo>
                  <a:cubicBezTo>
                    <a:pt x="4" y="4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3237"/>
            <p:cNvSpPr>
              <a:spLocks/>
            </p:cNvSpPr>
            <p:nvPr/>
          </p:nvSpPr>
          <p:spPr bwMode="auto">
            <a:xfrm>
              <a:off x="2337010" y="5054055"/>
              <a:ext cx="78975" cy="13163"/>
            </a:xfrm>
            <a:custGeom>
              <a:avLst/>
              <a:gdLst>
                <a:gd name="T0" fmla="*/ 5 w 23"/>
                <a:gd name="T1" fmla="*/ 0 h 4"/>
                <a:gd name="T2" fmla="*/ 1 w 23"/>
                <a:gd name="T3" fmla="*/ 2 h 4"/>
                <a:gd name="T4" fmla="*/ 5 w 23"/>
                <a:gd name="T5" fmla="*/ 2 h 4"/>
                <a:gd name="T6" fmla="*/ 6 w 23"/>
                <a:gd name="T7" fmla="*/ 4 h 4"/>
                <a:gd name="T8" fmla="*/ 23 w 23"/>
                <a:gd name="T9" fmla="*/ 4 h 4"/>
                <a:gd name="T10" fmla="*/ 20 w 23"/>
                <a:gd name="T11" fmla="*/ 2 h 4"/>
                <a:gd name="T12" fmla="*/ 5 w 2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4">
                  <a:moveTo>
                    <a:pt x="5" y="0"/>
                  </a:moveTo>
                  <a:cubicBezTo>
                    <a:pt x="4" y="0"/>
                    <a:pt x="0" y="2"/>
                    <a:pt x="1" y="2"/>
                  </a:cubicBezTo>
                  <a:cubicBezTo>
                    <a:pt x="5" y="1"/>
                    <a:pt x="4" y="2"/>
                    <a:pt x="5" y="2"/>
                  </a:cubicBezTo>
                  <a:cubicBezTo>
                    <a:pt x="6" y="2"/>
                    <a:pt x="6" y="4"/>
                    <a:pt x="6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2" y="3"/>
                    <a:pt x="20" y="2"/>
                  </a:cubicBezTo>
                  <a:cubicBezTo>
                    <a:pt x="18" y="1"/>
                    <a:pt x="7" y="1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3238"/>
            <p:cNvSpPr>
              <a:spLocks/>
            </p:cNvSpPr>
            <p:nvPr/>
          </p:nvSpPr>
          <p:spPr bwMode="auto">
            <a:xfrm>
              <a:off x="2291672" y="4998480"/>
              <a:ext cx="78975" cy="17550"/>
            </a:xfrm>
            <a:custGeom>
              <a:avLst/>
              <a:gdLst>
                <a:gd name="T0" fmla="*/ 18 w 23"/>
                <a:gd name="T1" fmla="*/ 0 h 5"/>
                <a:gd name="T2" fmla="*/ 6 w 23"/>
                <a:gd name="T3" fmla="*/ 3 h 5"/>
                <a:gd name="T4" fmla="*/ 4 w 23"/>
                <a:gd name="T5" fmla="*/ 4 h 5"/>
                <a:gd name="T6" fmla="*/ 13 w 23"/>
                <a:gd name="T7" fmla="*/ 4 h 5"/>
                <a:gd name="T8" fmla="*/ 21 w 23"/>
                <a:gd name="T9" fmla="*/ 3 h 5"/>
                <a:gd name="T10" fmla="*/ 18 w 2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5">
                  <a:moveTo>
                    <a:pt x="18" y="0"/>
                  </a:moveTo>
                  <a:cubicBezTo>
                    <a:pt x="17" y="1"/>
                    <a:pt x="7" y="3"/>
                    <a:pt x="6" y="3"/>
                  </a:cubicBezTo>
                  <a:cubicBezTo>
                    <a:pt x="5" y="3"/>
                    <a:pt x="0" y="4"/>
                    <a:pt x="4" y="4"/>
                  </a:cubicBezTo>
                  <a:cubicBezTo>
                    <a:pt x="7" y="5"/>
                    <a:pt x="10" y="4"/>
                    <a:pt x="13" y="4"/>
                  </a:cubicBezTo>
                  <a:cubicBezTo>
                    <a:pt x="15" y="4"/>
                    <a:pt x="19" y="3"/>
                    <a:pt x="21" y="3"/>
                  </a:cubicBezTo>
                  <a:cubicBezTo>
                    <a:pt x="23" y="4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3239"/>
            <p:cNvSpPr>
              <a:spLocks/>
            </p:cNvSpPr>
            <p:nvPr/>
          </p:nvSpPr>
          <p:spPr bwMode="auto">
            <a:xfrm>
              <a:off x="2319459" y="4957530"/>
              <a:ext cx="114076" cy="23400"/>
            </a:xfrm>
            <a:custGeom>
              <a:avLst/>
              <a:gdLst>
                <a:gd name="T0" fmla="*/ 11 w 33"/>
                <a:gd name="T1" fmla="*/ 1 h 7"/>
                <a:gd name="T2" fmla="*/ 4 w 33"/>
                <a:gd name="T3" fmla="*/ 1 h 7"/>
                <a:gd name="T4" fmla="*/ 1 w 33"/>
                <a:gd name="T5" fmla="*/ 6 h 7"/>
                <a:gd name="T6" fmla="*/ 7 w 33"/>
                <a:gd name="T7" fmla="*/ 5 h 7"/>
                <a:gd name="T8" fmla="*/ 25 w 33"/>
                <a:gd name="T9" fmla="*/ 4 h 7"/>
                <a:gd name="T10" fmla="*/ 32 w 33"/>
                <a:gd name="T11" fmla="*/ 4 h 7"/>
                <a:gd name="T12" fmla="*/ 29 w 33"/>
                <a:gd name="T13" fmla="*/ 2 h 7"/>
                <a:gd name="T14" fmla="*/ 11 w 3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7">
                  <a:moveTo>
                    <a:pt x="11" y="1"/>
                  </a:moveTo>
                  <a:cubicBezTo>
                    <a:pt x="9" y="0"/>
                    <a:pt x="6" y="1"/>
                    <a:pt x="4" y="1"/>
                  </a:cubicBezTo>
                  <a:cubicBezTo>
                    <a:pt x="2" y="2"/>
                    <a:pt x="0" y="7"/>
                    <a:pt x="1" y="6"/>
                  </a:cubicBezTo>
                  <a:cubicBezTo>
                    <a:pt x="2" y="5"/>
                    <a:pt x="6" y="5"/>
                    <a:pt x="7" y="5"/>
                  </a:cubicBezTo>
                  <a:cubicBezTo>
                    <a:pt x="8" y="5"/>
                    <a:pt x="23" y="3"/>
                    <a:pt x="25" y="4"/>
                  </a:cubicBezTo>
                  <a:cubicBezTo>
                    <a:pt x="32" y="4"/>
                    <a:pt x="31" y="4"/>
                    <a:pt x="32" y="4"/>
                  </a:cubicBezTo>
                  <a:cubicBezTo>
                    <a:pt x="33" y="4"/>
                    <a:pt x="30" y="3"/>
                    <a:pt x="29" y="2"/>
                  </a:cubicBezTo>
                  <a:cubicBezTo>
                    <a:pt x="28" y="1"/>
                    <a:pt x="13" y="1"/>
                    <a:pt x="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3240"/>
            <p:cNvSpPr>
              <a:spLocks/>
            </p:cNvSpPr>
            <p:nvPr/>
          </p:nvSpPr>
          <p:spPr bwMode="auto">
            <a:xfrm>
              <a:off x="2337010" y="5188607"/>
              <a:ext cx="2924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3241"/>
            <p:cNvSpPr>
              <a:spLocks/>
            </p:cNvSpPr>
            <p:nvPr/>
          </p:nvSpPr>
          <p:spPr bwMode="auto">
            <a:xfrm>
              <a:off x="2288747" y="5140344"/>
              <a:ext cx="162339" cy="73125"/>
            </a:xfrm>
            <a:custGeom>
              <a:avLst/>
              <a:gdLst>
                <a:gd name="T0" fmla="*/ 42 w 47"/>
                <a:gd name="T1" fmla="*/ 4 h 21"/>
                <a:gd name="T2" fmla="*/ 43 w 47"/>
                <a:gd name="T3" fmla="*/ 2 h 21"/>
                <a:gd name="T4" fmla="*/ 33 w 47"/>
                <a:gd name="T5" fmla="*/ 1 h 21"/>
                <a:gd name="T6" fmla="*/ 7 w 47"/>
                <a:gd name="T7" fmla="*/ 1 h 21"/>
                <a:gd name="T8" fmla="*/ 1 w 47"/>
                <a:gd name="T9" fmla="*/ 3 h 21"/>
                <a:gd name="T10" fmla="*/ 3 w 47"/>
                <a:gd name="T11" fmla="*/ 5 h 21"/>
                <a:gd name="T12" fmla="*/ 7 w 47"/>
                <a:gd name="T13" fmla="*/ 7 h 21"/>
                <a:gd name="T14" fmla="*/ 5 w 47"/>
                <a:gd name="T15" fmla="*/ 9 h 21"/>
                <a:gd name="T16" fmla="*/ 4 w 47"/>
                <a:gd name="T17" fmla="*/ 12 h 21"/>
                <a:gd name="T18" fmla="*/ 7 w 47"/>
                <a:gd name="T19" fmla="*/ 15 h 21"/>
                <a:gd name="T20" fmla="*/ 9 w 47"/>
                <a:gd name="T21" fmla="*/ 19 h 21"/>
                <a:gd name="T22" fmla="*/ 32 w 47"/>
                <a:gd name="T23" fmla="*/ 21 h 21"/>
                <a:gd name="T24" fmla="*/ 39 w 47"/>
                <a:gd name="T25" fmla="*/ 19 h 21"/>
                <a:gd name="T26" fmla="*/ 42 w 47"/>
                <a:gd name="T27" fmla="*/ 17 h 21"/>
                <a:gd name="T28" fmla="*/ 38 w 47"/>
                <a:gd name="T29" fmla="*/ 16 h 21"/>
                <a:gd name="T30" fmla="*/ 44 w 47"/>
                <a:gd name="T31" fmla="*/ 13 h 21"/>
                <a:gd name="T32" fmla="*/ 45 w 47"/>
                <a:gd name="T33" fmla="*/ 8 h 21"/>
                <a:gd name="T34" fmla="*/ 47 w 47"/>
                <a:gd name="T35" fmla="*/ 4 h 21"/>
                <a:gd name="T36" fmla="*/ 42 w 47"/>
                <a:gd name="T3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" h="21">
                  <a:moveTo>
                    <a:pt x="42" y="4"/>
                  </a:moveTo>
                  <a:cubicBezTo>
                    <a:pt x="41" y="5"/>
                    <a:pt x="45" y="1"/>
                    <a:pt x="43" y="2"/>
                  </a:cubicBezTo>
                  <a:cubicBezTo>
                    <a:pt x="41" y="2"/>
                    <a:pt x="35" y="1"/>
                    <a:pt x="33" y="1"/>
                  </a:cubicBezTo>
                  <a:cubicBezTo>
                    <a:pt x="31" y="1"/>
                    <a:pt x="13" y="0"/>
                    <a:pt x="7" y="1"/>
                  </a:cubicBezTo>
                  <a:cubicBezTo>
                    <a:pt x="5" y="2"/>
                    <a:pt x="2" y="3"/>
                    <a:pt x="1" y="3"/>
                  </a:cubicBezTo>
                  <a:cubicBezTo>
                    <a:pt x="0" y="4"/>
                    <a:pt x="0" y="5"/>
                    <a:pt x="3" y="5"/>
                  </a:cubicBezTo>
                  <a:cubicBezTo>
                    <a:pt x="5" y="5"/>
                    <a:pt x="6" y="6"/>
                    <a:pt x="7" y="7"/>
                  </a:cubicBezTo>
                  <a:cubicBezTo>
                    <a:pt x="8" y="7"/>
                    <a:pt x="6" y="9"/>
                    <a:pt x="5" y="9"/>
                  </a:cubicBezTo>
                  <a:cubicBezTo>
                    <a:pt x="3" y="10"/>
                    <a:pt x="2" y="11"/>
                    <a:pt x="4" y="12"/>
                  </a:cubicBezTo>
                  <a:cubicBezTo>
                    <a:pt x="7" y="12"/>
                    <a:pt x="7" y="15"/>
                    <a:pt x="7" y="15"/>
                  </a:cubicBezTo>
                  <a:cubicBezTo>
                    <a:pt x="6" y="16"/>
                    <a:pt x="8" y="19"/>
                    <a:pt x="9" y="19"/>
                  </a:cubicBezTo>
                  <a:cubicBezTo>
                    <a:pt x="10" y="20"/>
                    <a:pt x="29" y="21"/>
                    <a:pt x="32" y="21"/>
                  </a:cubicBezTo>
                  <a:cubicBezTo>
                    <a:pt x="35" y="21"/>
                    <a:pt x="38" y="19"/>
                    <a:pt x="39" y="19"/>
                  </a:cubicBezTo>
                  <a:cubicBezTo>
                    <a:pt x="41" y="20"/>
                    <a:pt x="42" y="17"/>
                    <a:pt x="42" y="17"/>
                  </a:cubicBezTo>
                  <a:cubicBezTo>
                    <a:pt x="42" y="17"/>
                    <a:pt x="37" y="16"/>
                    <a:pt x="38" y="16"/>
                  </a:cubicBezTo>
                  <a:cubicBezTo>
                    <a:pt x="39" y="16"/>
                    <a:pt x="43" y="13"/>
                    <a:pt x="44" y="13"/>
                  </a:cubicBezTo>
                  <a:cubicBezTo>
                    <a:pt x="45" y="12"/>
                    <a:pt x="45" y="8"/>
                    <a:pt x="45" y="8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3" y="4"/>
                    <a:pt x="4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3242"/>
            <p:cNvSpPr>
              <a:spLocks/>
            </p:cNvSpPr>
            <p:nvPr/>
          </p:nvSpPr>
          <p:spPr bwMode="auto">
            <a:xfrm>
              <a:off x="2309222" y="5150581"/>
              <a:ext cx="38025" cy="27788"/>
            </a:xfrm>
            <a:custGeom>
              <a:avLst/>
              <a:gdLst>
                <a:gd name="T0" fmla="*/ 8 w 11"/>
                <a:gd name="T1" fmla="*/ 1 h 8"/>
                <a:gd name="T2" fmla="*/ 2 w 11"/>
                <a:gd name="T3" fmla="*/ 0 h 8"/>
                <a:gd name="T4" fmla="*/ 2 w 11"/>
                <a:gd name="T5" fmla="*/ 3 h 8"/>
                <a:gd name="T6" fmla="*/ 5 w 11"/>
                <a:gd name="T7" fmla="*/ 8 h 8"/>
                <a:gd name="T8" fmla="*/ 10 w 11"/>
                <a:gd name="T9" fmla="*/ 8 h 8"/>
                <a:gd name="T10" fmla="*/ 9 w 11"/>
                <a:gd name="T11" fmla="*/ 5 h 8"/>
                <a:gd name="T12" fmla="*/ 8 w 11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8" y="1"/>
                  </a:moveTo>
                  <a:cubicBezTo>
                    <a:pt x="4" y="0"/>
                    <a:pt x="5" y="0"/>
                    <a:pt x="2" y="0"/>
                  </a:cubicBezTo>
                  <a:cubicBezTo>
                    <a:pt x="0" y="0"/>
                    <a:pt x="2" y="1"/>
                    <a:pt x="2" y="3"/>
                  </a:cubicBezTo>
                  <a:cubicBezTo>
                    <a:pt x="2" y="6"/>
                    <a:pt x="3" y="7"/>
                    <a:pt x="5" y="8"/>
                  </a:cubicBezTo>
                  <a:cubicBezTo>
                    <a:pt x="8" y="8"/>
                    <a:pt x="9" y="7"/>
                    <a:pt x="10" y="8"/>
                  </a:cubicBezTo>
                  <a:cubicBezTo>
                    <a:pt x="11" y="8"/>
                    <a:pt x="9" y="5"/>
                    <a:pt x="9" y="5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C4B49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3243"/>
            <p:cNvSpPr>
              <a:spLocks/>
            </p:cNvSpPr>
            <p:nvPr/>
          </p:nvSpPr>
          <p:spPr bwMode="auto">
            <a:xfrm>
              <a:off x="2339935" y="5143269"/>
              <a:ext cx="80438" cy="35100"/>
            </a:xfrm>
            <a:custGeom>
              <a:avLst/>
              <a:gdLst>
                <a:gd name="T0" fmla="*/ 20 w 23"/>
                <a:gd name="T1" fmla="*/ 1 h 10"/>
                <a:gd name="T2" fmla="*/ 6 w 23"/>
                <a:gd name="T3" fmla="*/ 0 h 10"/>
                <a:gd name="T4" fmla="*/ 2 w 23"/>
                <a:gd name="T5" fmla="*/ 1 h 10"/>
                <a:gd name="T6" fmla="*/ 4 w 23"/>
                <a:gd name="T7" fmla="*/ 6 h 10"/>
                <a:gd name="T8" fmla="*/ 1 w 23"/>
                <a:gd name="T9" fmla="*/ 7 h 10"/>
                <a:gd name="T10" fmla="*/ 4 w 23"/>
                <a:gd name="T11" fmla="*/ 10 h 10"/>
                <a:gd name="T12" fmla="*/ 6 w 23"/>
                <a:gd name="T13" fmla="*/ 9 h 10"/>
                <a:gd name="T14" fmla="*/ 22 w 23"/>
                <a:gd name="T15" fmla="*/ 7 h 10"/>
                <a:gd name="T16" fmla="*/ 23 w 23"/>
                <a:gd name="T17" fmla="*/ 3 h 10"/>
                <a:gd name="T18" fmla="*/ 20 w 23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0">
                  <a:moveTo>
                    <a:pt x="20" y="1"/>
                  </a:moveTo>
                  <a:cubicBezTo>
                    <a:pt x="17" y="1"/>
                    <a:pt x="8" y="0"/>
                    <a:pt x="6" y="0"/>
                  </a:cubicBezTo>
                  <a:cubicBezTo>
                    <a:pt x="4" y="1"/>
                    <a:pt x="2" y="1"/>
                    <a:pt x="2" y="1"/>
                  </a:cubicBezTo>
                  <a:cubicBezTo>
                    <a:pt x="2" y="1"/>
                    <a:pt x="0" y="7"/>
                    <a:pt x="4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11" y="9"/>
                    <a:pt x="20" y="7"/>
                    <a:pt x="22" y="7"/>
                  </a:cubicBezTo>
                  <a:cubicBezTo>
                    <a:pt x="23" y="7"/>
                    <a:pt x="23" y="3"/>
                    <a:pt x="23" y="3"/>
                  </a:cubicBezTo>
                  <a:cubicBezTo>
                    <a:pt x="23" y="3"/>
                    <a:pt x="23" y="1"/>
                    <a:pt x="20" y="1"/>
                  </a:cubicBezTo>
                  <a:close/>
                </a:path>
              </a:pathLst>
            </a:custGeom>
            <a:solidFill>
              <a:srgbClr val="C4B49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3244"/>
            <p:cNvSpPr>
              <a:spLocks/>
            </p:cNvSpPr>
            <p:nvPr/>
          </p:nvSpPr>
          <p:spPr bwMode="auto">
            <a:xfrm>
              <a:off x="2312148" y="5178370"/>
              <a:ext cx="86288" cy="30713"/>
            </a:xfrm>
            <a:custGeom>
              <a:avLst/>
              <a:gdLst>
                <a:gd name="T0" fmla="*/ 9 w 25"/>
                <a:gd name="T1" fmla="*/ 0 h 9"/>
                <a:gd name="T2" fmla="*/ 4 w 25"/>
                <a:gd name="T3" fmla="*/ 0 h 9"/>
                <a:gd name="T4" fmla="*/ 0 w 25"/>
                <a:gd name="T5" fmla="*/ 1 h 9"/>
                <a:gd name="T6" fmla="*/ 2 w 25"/>
                <a:gd name="T7" fmla="*/ 5 h 9"/>
                <a:gd name="T8" fmla="*/ 2 w 25"/>
                <a:gd name="T9" fmla="*/ 7 h 9"/>
                <a:gd name="T10" fmla="*/ 7 w 25"/>
                <a:gd name="T11" fmla="*/ 9 h 9"/>
                <a:gd name="T12" fmla="*/ 12 w 25"/>
                <a:gd name="T13" fmla="*/ 5 h 9"/>
                <a:gd name="T14" fmla="*/ 24 w 25"/>
                <a:gd name="T15" fmla="*/ 2 h 9"/>
                <a:gd name="T16" fmla="*/ 9 w 2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9">
                  <a:moveTo>
                    <a:pt x="9" y="0"/>
                  </a:moveTo>
                  <a:cubicBezTo>
                    <a:pt x="7" y="0"/>
                    <a:pt x="5" y="0"/>
                    <a:pt x="4" y="0"/>
                  </a:cubicBezTo>
                  <a:cubicBezTo>
                    <a:pt x="3" y="1"/>
                    <a:pt x="0" y="1"/>
                    <a:pt x="0" y="1"/>
                  </a:cubicBezTo>
                  <a:cubicBezTo>
                    <a:pt x="4" y="4"/>
                    <a:pt x="3" y="4"/>
                    <a:pt x="2" y="5"/>
                  </a:cubicBezTo>
                  <a:cubicBezTo>
                    <a:pt x="2" y="6"/>
                    <a:pt x="0" y="6"/>
                    <a:pt x="2" y="7"/>
                  </a:cubicBezTo>
                  <a:cubicBezTo>
                    <a:pt x="5" y="8"/>
                    <a:pt x="4" y="9"/>
                    <a:pt x="7" y="9"/>
                  </a:cubicBezTo>
                  <a:cubicBezTo>
                    <a:pt x="10" y="9"/>
                    <a:pt x="11" y="6"/>
                    <a:pt x="12" y="5"/>
                  </a:cubicBezTo>
                  <a:cubicBezTo>
                    <a:pt x="13" y="4"/>
                    <a:pt x="25" y="3"/>
                    <a:pt x="24" y="2"/>
                  </a:cubicBezTo>
                  <a:cubicBezTo>
                    <a:pt x="24" y="0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C4B49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3245"/>
            <p:cNvSpPr>
              <a:spLocks/>
            </p:cNvSpPr>
            <p:nvPr/>
          </p:nvSpPr>
          <p:spPr bwMode="auto">
            <a:xfrm>
              <a:off x="2344322" y="5157894"/>
              <a:ext cx="99451" cy="51188"/>
            </a:xfrm>
            <a:custGeom>
              <a:avLst/>
              <a:gdLst>
                <a:gd name="T0" fmla="*/ 28 w 29"/>
                <a:gd name="T1" fmla="*/ 1 h 15"/>
                <a:gd name="T2" fmla="*/ 24 w 29"/>
                <a:gd name="T3" fmla="*/ 1 h 15"/>
                <a:gd name="T4" fmla="*/ 22 w 29"/>
                <a:gd name="T5" fmla="*/ 4 h 15"/>
                <a:gd name="T6" fmla="*/ 18 w 29"/>
                <a:gd name="T7" fmla="*/ 5 h 15"/>
                <a:gd name="T8" fmla="*/ 16 w 29"/>
                <a:gd name="T9" fmla="*/ 6 h 15"/>
                <a:gd name="T10" fmla="*/ 15 w 29"/>
                <a:gd name="T11" fmla="*/ 8 h 15"/>
                <a:gd name="T12" fmla="*/ 5 w 29"/>
                <a:gd name="T13" fmla="*/ 11 h 15"/>
                <a:gd name="T14" fmla="*/ 2 w 29"/>
                <a:gd name="T15" fmla="*/ 13 h 15"/>
                <a:gd name="T16" fmla="*/ 17 w 29"/>
                <a:gd name="T17" fmla="*/ 15 h 15"/>
                <a:gd name="T18" fmla="*/ 20 w 29"/>
                <a:gd name="T19" fmla="*/ 14 h 15"/>
                <a:gd name="T20" fmla="*/ 23 w 29"/>
                <a:gd name="T21" fmla="*/ 12 h 15"/>
                <a:gd name="T22" fmla="*/ 22 w 29"/>
                <a:gd name="T23" fmla="*/ 9 h 15"/>
                <a:gd name="T24" fmla="*/ 24 w 29"/>
                <a:gd name="T25" fmla="*/ 8 h 15"/>
                <a:gd name="T26" fmla="*/ 27 w 29"/>
                <a:gd name="T27" fmla="*/ 6 h 15"/>
                <a:gd name="T28" fmla="*/ 28 w 29"/>
                <a:gd name="T29" fmla="*/ 4 h 15"/>
                <a:gd name="T30" fmla="*/ 29 w 29"/>
                <a:gd name="T31" fmla="*/ 2 h 15"/>
                <a:gd name="T32" fmla="*/ 28 w 29"/>
                <a:gd name="T3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15">
                  <a:moveTo>
                    <a:pt x="28" y="1"/>
                  </a:moveTo>
                  <a:cubicBezTo>
                    <a:pt x="27" y="0"/>
                    <a:pt x="26" y="1"/>
                    <a:pt x="24" y="1"/>
                  </a:cubicBezTo>
                  <a:cubicBezTo>
                    <a:pt x="23" y="1"/>
                    <a:pt x="23" y="3"/>
                    <a:pt x="22" y="4"/>
                  </a:cubicBezTo>
                  <a:cubicBezTo>
                    <a:pt x="21" y="5"/>
                    <a:pt x="19" y="5"/>
                    <a:pt x="18" y="5"/>
                  </a:cubicBezTo>
                  <a:cubicBezTo>
                    <a:pt x="18" y="4"/>
                    <a:pt x="15" y="6"/>
                    <a:pt x="16" y="6"/>
                  </a:cubicBezTo>
                  <a:cubicBezTo>
                    <a:pt x="18" y="7"/>
                    <a:pt x="16" y="8"/>
                    <a:pt x="15" y="8"/>
                  </a:cubicBezTo>
                  <a:cubicBezTo>
                    <a:pt x="15" y="9"/>
                    <a:pt x="7" y="10"/>
                    <a:pt x="5" y="11"/>
                  </a:cubicBezTo>
                  <a:cubicBezTo>
                    <a:pt x="4" y="13"/>
                    <a:pt x="4" y="12"/>
                    <a:pt x="2" y="13"/>
                  </a:cubicBezTo>
                  <a:cubicBezTo>
                    <a:pt x="0" y="14"/>
                    <a:pt x="13" y="14"/>
                    <a:pt x="17" y="15"/>
                  </a:cubicBezTo>
                  <a:cubicBezTo>
                    <a:pt x="22" y="15"/>
                    <a:pt x="18" y="14"/>
                    <a:pt x="20" y="14"/>
                  </a:cubicBezTo>
                  <a:cubicBezTo>
                    <a:pt x="21" y="13"/>
                    <a:pt x="22" y="13"/>
                    <a:pt x="23" y="12"/>
                  </a:cubicBezTo>
                  <a:cubicBezTo>
                    <a:pt x="23" y="12"/>
                    <a:pt x="22" y="11"/>
                    <a:pt x="22" y="9"/>
                  </a:cubicBezTo>
                  <a:cubicBezTo>
                    <a:pt x="21" y="8"/>
                    <a:pt x="23" y="8"/>
                    <a:pt x="24" y="8"/>
                  </a:cubicBezTo>
                  <a:cubicBezTo>
                    <a:pt x="25" y="8"/>
                    <a:pt x="26" y="7"/>
                    <a:pt x="27" y="6"/>
                  </a:cubicBezTo>
                  <a:cubicBezTo>
                    <a:pt x="27" y="6"/>
                    <a:pt x="28" y="5"/>
                    <a:pt x="28" y="4"/>
                  </a:cubicBezTo>
                  <a:cubicBezTo>
                    <a:pt x="29" y="4"/>
                    <a:pt x="29" y="2"/>
                    <a:pt x="29" y="2"/>
                  </a:cubicBezTo>
                  <a:cubicBezTo>
                    <a:pt x="28" y="1"/>
                    <a:pt x="29" y="1"/>
                    <a:pt x="28" y="1"/>
                  </a:cubicBezTo>
                  <a:close/>
                </a:path>
              </a:pathLst>
            </a:custGeom>
            <a:solidFill>
              <a:srgbClr val="C4B49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3246"/>
            <p:cNvSpPr>
              <a:spLocks/>
            </p:cNvSpPr>
            <p:nvPr/>
          </p:nvSpPr>
          <p:spPr bwMode="auto">
            <a:xfrm>
              <a:off x="2423298" y="4555338"/>
              <a:ext cx="76051" cy="1107123"/>
            </a:xfrm>
            <a:custGeom>
              <a:avLst/>
              <a:gdLst>
                <a:gd name="T0" fmla="*/ 21 w 22"/>
                <a:gd name="T1" fmla="*/ 1 h 320"/>
                <a:gd name="T2" fmla="*/ 21 w 22"/>
                <a:gd name="T3" fmla="*/ 2 h 320"/>
                <a:gd name="T4" fmla="*/ 21 w 22"/>
                <a:gd name="T5" fmla="*/ 3 h 320"/>
                <a:gd name="T6" fmla="*/ 21 w 22"/>
                <a:gd name="T7" fmla="*/ 5 h 320"/>
                <a:gd name="T8" fmla="*/ 20 w 22"/>
                <a:gd name="T9" fmla="*/ 8 h 320"/>
                <a:gd name="T10" fmla="*/ 19 w 22"/>
                <a:gd name="T11" fmla="*/ 12 h 320"/>
                <a:gd name="T12" fmla="*/ 19 w 22"/>
                <a:gd name="T13" fmla="*/ 12 h 320"/>
                <a:gd name="T14" fmla="*/ 18 w 22"/>
                <a:gd name="T15" fmla="*/ 16 h 320"/>
                <a:gd name="T16" fmla="*/ 18 w 22"/>
                <a:gd name="T17" fmla="*/ 16 h 320"/>
                <a:gd name="T18" fmla="*/ 18 w 22"/>
                <a:gd name="T19" fmla="*/ 16 h 320"/>
                <a:gd name="T20" fmla="*/ 11 w 22"/>
                <a:gd name="T21" fmla="*/ 20 h 320"/>
                <a:gd name="T22" fmla="*/ 9 w 22"/>
                <a:gd name="T23" fmla="*/ 20 h 320"/>
                <a:gd name="T24" fmla="*/ 5 w 22"/>
                <a:gd name="T25" fmla="*/ 21 h 320"/>
                <a:gd name="T26" fmla="*/ 6 w 22"/>
                <a:gd name="T27" fmla="*/ 31 h 320"/>
                <a:gd name="T28" fmla="*/ 7 w 22"/>
                <a:gd name="T29" fmla="*/ 74 h 320"/>
                <a:gd name="T30" fmla="*/ 8 w 22"/>
                <a:gd name="T31" fmla="*/ 126 h 320"/>
                <a:gd name="T32" fmla="*/ 6 w 22"/>
                <a:gd name="T33" fmla="*/ 192 h 320"/>
                <a:gd name="T34" fmla="*/ 3 w 22"/>
                <a:gd name="T35" fmla="*/ 225 h 320"/>
                <a:gd name="T36" fmla="*/ 6 w 22"/>
                <a:gd name="T37" fmla="*/ 283 h 320"/>
                <a:gd name="T38" fmla="*/ 5 w 22"/>
                <a:gd name="T39" fmla="*/ 320 h 320"/>
                <a:gd name="T40" fmla="*/ 6 w 22"/>
                <a:gd name="T41" fmla="*/ 319 h 320"/>
                <a:gd name="T42" fmla="*/ 18 w 22"/>
                <a:gd name="T43" fmla="*/ 320 h 320"/>
                <a:gd name="T44" fmla="*/ 17 w 22"/>
                <a:gd name="T45" fmla="*/ 142 h 320"/>
                <a:gd name="T46" fmla="*/ 21 w 22"/>
                <a:gd name="T47" fmla="*/ 37 h 320"/>
                <a:gd name="T48" fmla="*/ 21 w 22"/>
                <a:gd name="T49" fmla="*/ 0 h 320"/>
                <a:gd name="T50" fmla="*/ 21 w 22"/>
                <a:gd name="T51" fmla="*/ 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" h="320">
                  <a:moveTo>
                    <a:pt x="21" y="1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4"/>
                    <a:pt x="21" y="5"/>
                  </a:cubicBezTo>
                  <a:cubicBezTo>
                    <a:pt x="20" y="6"/>
                    <a:pt x="20" y="7"/>
                    <a:pt x="20" y="8"/>
                  </a:cubicBezTo>
                  <a:cubicBezTo>
                    <a:pt x="20" y="10"/>
                    <a:pt x="20" y="11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8" y="15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7"/>
                    <a:pt x="14" y="19"/>
                    <a:pt x="11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8" y="21"/>
                    <a:pt x="7" y="21"/>
                    <a:pt x="5" y="21"/>
                  </a:cubicBezTo>
                  <a:cubicBezTo>
                    <a:pt x="5" y="23"/>
                    <a:pt x="5" y="26"/>
                    <a:pt x="6" y="31"/>
                  </a:cubicBezTo>
                  <a:cubicBezTo>
                    <a:pt x="6" y="47"/>
                    <a:pt x="6" y="52"/>
                    <a:pt x="7" y="74"/>
                  </a:cubicBezTo>
                  <a:cubicBezTo>
                    <a:pt x="8" y="96"/>
                    <a:pt x="8" y="105"/>
                    <a:pt x="8" y="126"/>
                  </a:cubicBezTo>
                  <a:cubicBezTo>
                    <a:pt x="8" y="148"/>
                    <a:pt x="7" y="180"/>
                    <a:pt x="6" y="192"/>
                  </a:cubicBezTo>
                  <a:cubicBezTo>
                    <a:pt x="4" y="204"/>
                    <a:pt x="0" y="204"/>
                    <a:pt x="3" y="225"/>
                  </a:cubicBezTo>
                  <a:cubicBezTo>
                    <a:pt x="6" y="247"/>
                    <a:pt x="6" y="261"/>
                    <a:pt x="6" y="283"/>
                  </a:cubicBezTo>
                  <a:cubicBezTo>
                    <a:pt x="6" y="301"/>
                    <a:pt x="0" y="312"/>
                    <a:pt x="5" y="320"/>
                  </a:cubicBezTo>
                  <a:cubicBezTo>
                    <a:pt x="5" y="319"/>
                    <a:pt x="6" y="319"/>
                    <a:pt x="6" y="319"/>
                  </a:cubicBezTo>
                  <a:cubicBezTo>
                    <a:pt x="15" y="317"/>
                    <a:pt x="18" y="320"/>
                    <a:pt x="18" y="320"/>
                  </a:cubicBezTo>
                  <a:cubicBezTo>
                    <a:pt x="18" y="320"/>
                    <a:pt x="16" y="176"/>
                    <a:pt x="17" y="142"/>
                  </a:cubicBezTo>
                  <a:cubicBezTo>
                    <a:pt x="17" y="109"/>
                    <a:pt x="20" y="44"/>
                    <a:pt x="21" y="37"/>
                  </a:cubicBezTo>
                  <a:cubicBezTo>
                    <a:pt x="22" y="28"/>
                    <a:pt x="22" y="13"/>
                    <a:pt x="21" y="0"/>
                  </a:cubicBezTo>
                  <a:lnTo>
                    <a:pt x="21" y="1"/>
                  </a:lnTo>
                  <a:close/>
                </a:path>
              </a:pathLst>
            </a:custGeom>
            <a:solidFill>
              <a:srgbClr val="4B63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3247"/>
            <p:cNvSpPr>
              <a:spLocks noChangeArrowheads="1"/>
            </p:cNvSpPr>
            <p:nvPr/>
          </p:nvSpPr>
          <p:spPr bwMode="auto">
            <a:xfrm>
              <a:off x="2101545" y="3822618"/>
              <a:ext cx="17550" cy="1463"/>
            </a:xfrm>
            <a:prstGeom prst="rect">
              <a:avLst/>
            </a:prstGeom>
            <a:solidFill>
              <a:srgbClr val="15151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3248"/>
            <p:cNvSpPr>
              <a:spLocks/>
            </p:cNvSpPr>
            <p:nvPr/>
          </p:nvSpPr>
          <p:spPr bwMode="auto">
            <a:xfrm>
              <a:off x="2101545" y="3867956"/>
              <a:ext cx="362703" cy="489942"/>
            </a:xfrm>
            <a:custGeom>
              <a:avLst/>
              <a:gdLst>
                <a:gd name="T0" fmla="*/ 87 w 248"/>
                <a:gd name="T1" fmla="*/ 26 h 335"/>
                <a:gd name="T2" fmla="*/ 19 w 248"/>
                <a:gd name="T3" fmla="*/ 0 h 335"/>
                <a:gd name="T4" fmla="*/ 0 w 248"/>
                <a:gd name="T5" fmla="*/ 19 h 335"/>
                <a:gd name="T6" fmla="*/ 0 w 248"/>
                <a:gd name="T7" fmla="*/ 269 h 335"/>
                <a:gd name="T8" fmla="*/ 213 w 248"/>
                <a:gd name="T9" fmla="*/ 335 h 335"/>
                <a:gd name="T10" fmla="*/ 248 w 248"/>
                <a:gd name="T11" fmla="*/ 99 h 335"/>
                <a:gd name="T12" fmla="*/ 163 w 248"/>
                <a:gd name="T13" fmla="*/ 0 h 335"/>
                <a:gd name="T14" fmla="*/ 87 w 248"/>
                <a:gd name="T15" fmla="*/ 2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335">
                  <a:moveTo>
                    <a:pt x="87" y="26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0" y="269"/>
                  </a:lnTo>
                  <a:lnTo>
                    <a:pt x="213" y="335"/>
                  </a:lnTo>
                  <a:lnTo>
                    <a:pt x="248" y="99"/>
                  </a:lnTo>
                  <a:lnTo>
                    <a:pt x="163" y="0"/>
                  </a:lnTo>
                  <a:lnTo>
                    <a:pt x="87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3249"/>
            <p:cNvSpPr>
              <a:spLocks noEditPoints="1"/>
            </p:cNvSpPr>
            <p:nvPr/>
          </p:nvSpPr>
          <p:spPr bwMode="auto">
            <a:xfrm>
              <a:off x="1790029" y="3815305"/>
              <a:ext cx="830708" cy="957947"/>
            </a:xfrm>
            <a:custGeom>
              <a:avLst/>
              <a:gdLst>
                <a:gd name="T0" fmla="*/ 219 w 240"/>
                <a:gd name="T1" fmla="*/ 23 h 277"/>
                <a:gd name="T2" fmla="*/ 159 w 240"/>
                <a:gd name="T3" fmla="*/ 0 h 277"/>
                <a:gd name="T4" fmla="*/ 126 w 240"/>
                <a:gd name="T5" fmla="*/ 125 h 277"/>
                <a:gd name="T6" fmla="*/ 92 w 240"/>
                <a:gd name="T7" fmla="*/ 2 h 277"/>
                <a:gd name="T8" fmla="*/ 27 w 240"/>
                <a:gd name="T9" fmla="*/ 26 h 277"/>
                <a:gd name="T10" fmla="*/ 2 w 240"/>
                <a:gd name="T11" fmla="*/ 149 h 277"/>
                <a:gd name="T12" fmla="*/ 2 w 240"/>
                <a:gd name="T13" fmla="*/ 169 h 277"/>
                <a:gd name="T14" fmla="*/ 36 w 240"/>
                <a:gd name="T15" fmla="*/ 214 h 277"/>
                <a:gd name="T16" fmla="*/ 46 w 240"/>
                <a:gd name="T17" fmla="*/ 215 h 277"/>
                <a:gd name="T18" fmla="*/ 42 w 240"/>
                <a:gd name="T19" fmla="*/ 229 h 277"/>
                <a:gd name="T20" fmla="*/ 39 w 240"/>
                <a:gd name="T21" fmla="*/ 270 h 277"/>
                <a:gd name="T22" fmla="*/ 124 w 240"/>
                <a:gd name="T23" fmla="*/ 277 h 277"/>
                <a:gd name="T24" fmla="*/ 213 w 240"/>
                <a:gd name="T25" fmla="*/ 268 h 277"/>
                <a:gd name="T26" fmla="*/ 204 w 240"/>
                <a:gd name="T27" fmla="*/ 215 h 277"/>
                <a:gd name="T28" fmla="*/ 239 w 240"/>
                <a:gd name="T29" fmla="*/ 175 h 277"/>
                <a:gd name="T30" fmla="*/ 239 w 240"/>
                <a:gd name="T31" fmla="*/ 148 h 277"/>
                <a:gd name="T32" fmla="*/ 219 w 240"/>
                <a:gd name="T33" fmla="*/ 23 h 277"/>
                <a:gd name="T34" fmla="*/ 48 w 240"/>
                <a:gd name="T35" fmla="*/ 169 h 277"/>
                <a:gd name="T36" fmla="*/ 43 w 240"/>
                <a:gd name="T37" fmla="*/ 157 h 277"/>
                <a:gd name="T38" fmla="*/ 48 w 240"/>
                <a:gd name="T39" fmla="*/ 108 h 277"/>
                <a:gd name="T40" fmla="*/ 48 w 240"/>
                <a:gd name="T41" fmla="*/ 169 h 277"/>
                <a:gd name="T42" fmla="*/ 195 w 240"/>
                <a:gd name="T43" fmla="*/ 169 h 277"/>
                <a:gd name="T44" fmla="*/ 201 w 240"/>
                <a:gd name="T45" fmla="*/ 109 h 277"/>
                <a:gd name="T46" fmla="*/ 205 w 240"/>
                <a:gd name="T47" fmla="*/ 149 h 277"/>
                <a:gd name="T48" fmla="*/ 195 w 240"/>
                <a:gd name="T49" fmla="*/ 16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77">
                  <a:moveTo>
                    <a:pt x="219" y="23"/>
                  </a:moveTo>
                  <a:cubicBezTo>
                    <a:pt x="217" y="20"/>
                    <a:pt x="163" y="1"/>
                    <a:pt x="159" y="0"/>
                  </a:cubicBezTo>
                  <a:cubicBezTo>
                    <a:pt x="126" y="125"/>
                    <a:pt x="126" y="125"/>
                    <a:pt x="126" y="125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86" y="3"/>
                    <a:pt x="29" y="23"/>
                    <a:pt x="27" y="26"/>
                  </a:cubicBezTo>
                  <a:cubicBezTo>
                    <a:pt x="25" y="28"/>
                    <a:pt x="9" y="110"/>
                    <a:pt x="2" y="149"/>
                  </a:cubicBezTo>
                  <a:cubicBezTo>
                    <a:pt x="0" y="162"/>
                    <a:pt x="2" y="169"/>
                    <a:pt x="2" y="169"/>
                  </a:cubicBezTo>
                  <a:cubicBezTo>
                    <a:pt x="3" y="169"/>
                    <a:pt x="36" y="214"/>
                    <a:pt x="36" y="214"/>
                  </a:cubicBezTo>
                  <a:cubicBezTo>
                    <a:pt x="46" y="215"/>
                    <a:pt x="46" y="215"/>
                    <a:pt x="46" y="215"/>
                  </a:cubicBezTo>
                  <a:cubicBezTo>
                    <a:pt x="42" y="229"/>
                    <a:pt x="42" y="229"/>
                    <a:pt x="42" y="229"/>
                  </a:cubicBezTo>
                  <a:cubicBezTo>
                    <a:pt x="39" y="270"/>
                    <a:pt x="39" y="270"/>
                    <a:pt x="39" y="270"/>
                  </a:cubicBezTo>
                  <a:cubicBezTo>
                    <a:pt x="124" y="277"/>
                    <a:pt x="124" y="277"/>
                    <a:pt x="124" y="277"/>
                  </a:cubicBezTo>
                  <a:cubicBezTo>
                    <a:pt x="213" y="268"/>
                    <a:pt x="213" y="268"/>
                    <a:pt x="213" y="268"/>
                  </a:cubicBezTo>
                  <a:cubicBezTo>
                    <a:pt x="204" y="215"/>
                    <a:pt x="204" y="215"/>
                    <a:pt x="204" y="215"/>
                  </a:cubicBezTo>
                  <a:cubicBezTo>
                    <a:pt x="239" y="175"/>
                    <a:pt x="239" y="175"/>
                    <a:pt x="239" y="175"/>
                  </a:cubicBezTo>
                  <a:cubicBezTo>
                    <a:pt x="239" y="175"/>
                    <a:pt x="240" y="163"/>
                    <a:pt x="239" y="148"/>
                  </a:cubicBezTo>
                  <a:cubicBezTo>
                    <a:pt x="234" y="106"/>
                    <a:pt x="222" y="26"/>
                    <a:pt x="219" y="23"/>
                  </a:cubicBezTo>
                  <a:close/>
                  <a:moveTo>
                    <a:pt x="48" y="169"/>
                  </a:moveTo>
                  <a:cubicBezTo>
                    <a:pt x="43" y="157"/>
                    <a:pt x="43" y="157"/>
                    <a:pt x="43" y="157"/>
                  </a:cubicBezTo>
                  <a:cubicBezTo>
                    <a:pt x="43" y="157"/>
                    <a:pt x="48" y="105"/>
                    <a:pt x="48" y="108"/>
                  </a:cubicBezTo>
                  <a:cubicBezTo>
                    <a:pt x="48" y="111"/>
                    <a:pt x="48" y="169"/>
                    <a:pt x="48" y="169"/>
                  </a:cubicBezTo>
                  <a:close/>
                  <a:moveTo>
                    <a:pt x="195" y="169"/>
                  </a:moveTo>
                  <a:cubicBezTo>
                    <a:pt x="195" y="166"/>
                    <a:pt x="201" y="109"/>
                    <a:pt x="201" y="109"/>
                  </a:cubicBezTo>
                  <a:cubicBezTo>
                    <a:pt x="205" y="149"/>
                    <a:pt x="205" y="149"/>
                    <a:pt x="205" y="149"/>
                  </a:cubicBezTo>
                  <a:lnTo>
                    <a:pt x="195" y="169"/>
                  </a:lnTo>
                  <a:close/>
                </a:path>
              </a:pathLst>
            </a:custGeom>
            <a:solidFill>
              <a:srgbClr val="15151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3250"/>
            <p:cNvSpPr>
              <a:spLocks/>
            </p:cNvSpPr>
            <p:nvPr/>
          </p:nvSpPr>
          <p:spPr bwMode="auto">
            <a:xfrm>
              <a:off x="2098621" y="3791906"/>
              <a:ext cx="248628" cy="147713"/>
            </a:xfrm>
            <a:custGeom>
              <a:avLst/>
              <a:gdLst>
                <a:gd name="T0" fmla="*/ 10 w 72"/>
                <a:gd name="T1" fmla="*/ 0 h 43"/>
                <a:gd name="T2" fmla="*/ 0 w 72"/>
                <a:gd name="T3" fmla="*/ 15 h 43"/>
                <a:gd name="T4" fmla="*/ 36 w 72"/>
                <a:gd name="T5" fmla="*/ 43 h 43"/>
                <a:gd name="T6" fmla="*/ 72 w 72"/>
                <a:gd name="T7" fmla="*/ 22 h 43"/>
                <a:gd name="T8" fmla="*/ 69 w 72"/>
                <a:gd name="T9" fmla="*/ 0 h 43"/>
                <a:gd name="T10" fmla="*/ 10 w 72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43">
                  <a:moveTo>
                    <a:pt x="10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0" y="43"/>
                    <a:pt x="36" y="43"/>
                  </a:cubicBezTo>
                  <a:cubicBezTo>
                    <a:pt x="62" y="43"/>
                    <a:pt x="72" y="22"/>
                    <a:pt x="72" y="22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BB98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3251"/>
            <p:cNvSpPr>
              <a:spLocks/>
            </p:cNvSpPr>
            <p:nvPr/>
          </p:nvSpPr>
          <p:spPr bwMode="auto">
            <a:xfrm>
              <a:off x="2132258" y="3753880"/>
              <a:ext cx="176964" cy="144789"/>
            </a:xfrm>
            <a:custGeom>
              <a:avLst/>
              <a:gdLst>
                <a:gd name="T0" fmla="*/ 2 w 51"/>
                <a:gd name="T1" fmla="*/ 2 h 42"/>
                <a:gd name="T2" fmla="*/ 0 w 51"/>
                <a:gd name="T3" fmla="*/ 32 h 42"/>
                <a:gd name="T4" fmla="*/ 26 w 51"/>
                <a:gd name="T5" fmla="*/ 42 h 42"/>
                <a:gd name="T6" fmla="*/ 51 w 51"/>
                <a:gd name="T7" fmla="*/ 32 h 42"/>
                <a:gd name="T8" fmla="*/ 48 w 51"/>
                <a:gd name="T9" fmla="*/ 0 h 42"/>
                <a:gd name="T10" fmla="*/ 2 w 51"/>
                <a:gd name="T1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42">
                  <a:moveTo>
                    <a:pt x="2" y="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7" y="42"/>
                    <a:pt x="26" y="42"/>
                  </a:cubicBezTo>
                  <a:cubicBezTo>
                    <a:pt x="45" y="42"/>
                    <a:pt x="51" y="32"/>
                    <a:pt x="51" y="32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BC8A7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3252"/>
            <p:cNvSpPr>
              <a:spLocks/>
            </p:cNvSpPr>
            <p:nvPr/>
          </p:nvSpPr>
          <p:spPr bwMode="auto">
            <a:xfrm>
              <a:off x="2063520" y="3483315"/>
              <a:ext cx="144789" cy="359779"/>
            </a:xfrm>
            <a:custGeom>
              <a:avLst/>
              <a:gdLst>
                <a:gd name="T0" fmla="*/ 25 w 42"/>
                <a:gd name="T1" fmla="*/ 83 h 104"/>
                <a:gd name="T2" fmla="*/ 16 w 42"/>
                <a:gd name="T3" fmla="*/ 58 h 104"/>
                <a:gd name="T4" fmla="*/ 10 w 42"/>
                <a:gd name="T5" fmla="*/ 40 h 104"/>
                <a:gd name="T6" fmla="*/ 14 w 42"/>
                <a:gd name="T7" fmla="*/ 31 h 104"/>
                <a:gd name="T8" fmla="*/ 12 w 42"/>
                <a:gd name="T9" fmla="*/ 0 h 104"/>
                <a:gd name="T10" fmla="*/ 11 w 42"/>
                <a:gd name="T11" fmla="*/ 0 h 104"/>
                <a:gd name="T12" fmla="*/ 0 w 42"/>
                <a:gd name="T13" fmla="*/ 29 h 104"/>
                <a:gd name="T14" fmla="*/ 8 w 42"/>
                <a:gd name="T15" fmla="*/ 75 h 104"/>
                <a:gd name="T16" fmla="*/ 42 w 42"/>
                <a:gd name="T17" fmla="*/ 104 h 104"/>
                <a:gd name="T18" fmla="*/ 25 w 42"/>
                <a:gd name="T19" fmla="*/ 8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04">
                  <a:moveTo>
                    <a:pt x="25" y="83"/>
                  </a:moveTo>
                  <a:cubicBezTo>
                    <a:pt x="20" y="72"/>
                    <a:pt x="23" y="66"/>
                    <a:pt x="16" y="58"/>
                  </a:cubicBezTo>
                  <a:cubicBezTo>
                    <a:pt x="9" y="51"/>
                    <a:pt x="12" y="44"/>
                    <a:pt x="10" y="40"/>
                  </a:cubicBezTo>
                  <a:cubicBezTo>
                    <a:pt x="8" y="36"/>
                    <a:pt x="12" y="35"/>
                    <a:pt x="14" y="31"/>
                  </a:cubicBezTo>
                  <a:cubicBezTo>
                    <a:pt x="15" y="28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8"/>
                    <a:pt x="0" y="18"/>
                    <a:pt x="0" y="29"/>
                  </a:cubicBezTo>
                  <a:cubicBezTo>
                    <a:pt x="0" y="41"/>
                    <a:pt x="3" y="59"/>
                    <a:pt x="8" y="75"/>
                  </a:cubicBezTo>
                  <a:cubicBezTo>
                    <a:pt x="14" y="91"/>
                    <a:pt x="29" y="102"/>
                    <a:pt x="42" y="104"/>
                  </a:cubicBezTo>
                  <a:cubicBezTo>
                    <a:pt x="35" y="101"/>
                    <a:pt x="29" y="94"/>
                    <a:pt x="25" y="83"/>
                  </a:cubicBezTo>
                  <a:close/>
                </a:path>
              </a:pathLst>
            </a:custGeom>
            <a:solidFill>
              <a:srgbClr val="CDA5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3253"/>
            <p:cNvSpPr>
              <a:spLocks/>
            </p:cNvSpPr>
            <p:nvPr/>
          </p:nvSpPr>
          <p:spPr bwMode="auto">
            <a:xfrm>
              <a:off x="2063520" y="3407264"/>
              <a:ext cx="314441" cy="435830"/>
            </a:xfrm>
            <a:custGeom>
              <a:avLst/>
              <a:gdLst>
                <a:gd name="T0" fmla="*/ 44 w 91"/>
                <a:gd name="T1" fmla="*/ 0 h 126"/>
                <a:gd name="T2" fmla="*/ 9 w 91"/>
                <a:gd name="T3" fmla="*/ 18 h 126"/>
                <a:gd name="T4" fmla="*/ 0 w 91"/>
                <a:gd name="T5" fmla="*/ 47 h 126"/>
                <a:gd name="T6" fmla="*/ 8 w 91"/>
                <a:gd name="T7" fmla="*/ 57 h 126"/>
                <a:gd name="T8" fmla="*/ 10 w 91"/>
                <a:gd name="T9" fmla="*/ 66 h 126"/>
                <a:gd name="T10" fmla="*/ 15 w 91"/>
                <a:gd name="T11" fmla="*/ 93 h 126"/>
                <a:gd name="T12" fmla="*/ 24 w 91"/>
                <a:gd name="T13" fmla="*/ 113 h 126"/>
                <a:gd name="T14" fmla="*/ 42 w 91"/>
                <a:gd name="T15" fmla="*/ 126 h 126"/>
                <a:gd name="T16" fmla="*/ 45 w 91"/>
                <a:gd name="T17" fmla="*/ 126 h 126"/>
                <a:gd name="T18" fmla="*/ 82 w 91"/>
                <a:gd name="T19" fmla="*/ 97 h 126"/>
                <a:gd name="T20" fmla="*/ 91 w 91"/>
                <a:gd name="T21" fmla="*/ 52 h 126"/>
                <a:gd name="T22" fmla="*/ 44 w 91"/>
                <a:gd name="T23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26">
                  <a:moveTo>
                    <a:pt x="44" y="0"/>
                  </a:moveTo>
                  <a:cubicBezTo>
                    <a:pt x="30" y="0"/>
                    <a:pt x="17" y="8"/>
                    <a:pt x="9" y="18"/>
                  </a:cubicBezTo>
                  <a:cubicBezTo>
                    <a:pt x="9" y="18"/>
                    <a:pt x="1" y="33"/>
                    <a:pt x="0" y="47"/>
                  </a:cubicBezTo>
                  <a:cubicBezTo>
                    <a:pt x="0" y="57"/>
                    <a:pt x="10" y="53"/>
                    <a:pt x="8" y="57"/>
                  </a:cubicBezTo>
                  <a:cubicBezTo>
                    <a:pt x="7" y="60"/>
                    <a:pt x="8" y="61"/>
                    <a:pt x="10" y="66"/>
                  </a:cubicBezTo>
                  <a:cubicBezTo>
                    <a:pt x="12" y="70"/>
                    <a:pt x="4" y="77"/>
                    <a:pt x="15" y="93"/>
                  </a:cubicBezTo>
                  <a:cubicBezTo>
                    <a:pt x="21" y="102"/>
                    <a:pt x="19" y="102"/>
                    <a:pt x="24" y="113"/>
                  </a:cubicBezTo>
                  <a:cubicBezTo>
                    <a:pt x="28" y="124"/>
                    <a:pt x="35" y="123"/>
                    <a:pt x="42" y="126"/>
                  </a:cubicBezTo>
                  <a:cubicBezTo>
                    <a:pt x="43" y="126"/>
                    <a:pt x="44" y="126"/>
                    <a:pt x="45" y="126"/>
                  </a:cubicBezTo>
                  <a:cubicBezTo>
                    <a:pt x="58" y="126"/>
                    <a:pt x="77" y="114"/>
                    <a:pt x="82" y="97"/>
                  </a:cubicBezTo>
                  <a:cubicBezTo>
                    <a:pt x="88" y="79"/>
                    <a:pt x="91" y="64"/>
                    <a:pt x="91" y="52"/>
                  </a:cubicBezTo>
                  <a:cubicBezTo>
                    <a:pt x="91" y="36"/>
                    <a:pt x="75" y="0"/>
                    <a:pt x="44" y="0"/>
                  </a:cubicBezTo>
                  <a:close/>
                </a:path>
              </a:pathLst>
            </a:custGeom>
            <a:solidFill>
              <a:srgbClr val="FBD4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3254"/>
            <p:cNvSpPr>
              <a:spLocks/>
            </p:cNvSpPr>
            <p:nvPr/>
          </p:nvSpPr>
          <p:spPr bwMode="auto">
            <a:xfrm>
              <a:off x="2360410" y="3597390"/>
              <a:ext cx="52651" cy="90676"/>
            </a:xfrm>
            <a:custGeom>
              <a:avLst/>
              <a:gdLst>
                <a:gd name="T0" fmla="*/ 7 w 15"/>
                <a:gd name="T1" fmla="*/ 0 h 26"/>
                <a:gd name="T2" fmla="*/ 0 w 15"/>
                <a:gd name="T3" fmla="*/ 10 h 26"/>
                <a:gd name="T4" fmla="*/ 2 w 15"/>
                <a:gd name="T5" fmla="*/ 25 h 26"/>
                <a:gd name="T6" fmla="*/ 10 w 15"/>
                <a:gd name="T7" fmla="*/ 13 h 26"/>
                <a:gd name="T8" fmla="*/ 7 w 1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6">
                  <a:moveTo>
                    <a:pt x="7" y="0"/>
                  </a:moveTo>
                  <a:cubicBezTo>
                    <a:pt x="1" y="0"/>
                    <a:pt x="0" y="6"/>
                    <a:pt x="0" y="10"/>
                  </a:cubicBezTo>
                  <a:cubicBezTo>
                    <a:pt x="0" y="14"/>
                    <a:pt x="0" y="25"/>
                    <a:pt x="2" y="25"/>
                  </a:cubicBezTo>
                  <a:cubicBezTo>
                    <a:pt x="5" y="26"/>
                    <a:pt x="9" y="20"/>
                    <a:pt x="10" y="13"/>
                  </a:cubicBezTo>
                  <a:cubicBezTo>
                    <a:pt x="12" y="7"/>
                    <a:pt x="15" y="0"/>
                    <a:pt x="7" y="0"/>
                  </a:cubicBezTo>
                  <a:close/>
                </a:path>
              </a:pathLst>
            </a:custGeom>
            <a:solidFill>
              <a:srgbClr val="EFBA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3255"/>
            <p:cNvSpPr>
              <a:spLocks/>
            </p:cNvSpPr>
            <p:nvPr/>
          </p:nvSpPr>
          <p:spPr bwMode="auto">
            <a:xfrm>
              <a:off x="2212696" y="3566678"/>
              <a:ext cx="165264" cy="276415"/>
            </a:xfrm>
            <a:custGeom>
              <a:avLst/>
              <a:gdLst>
                <a:gd name="T0" fmla="*/ 31 w 48"/>
                <a:gd name="T1" fmla="*/ 1 h 80"/>
                <a:gd name="T2" fmla="*/ 31 w 48"/>
                <a:gd name="T3" fmla="*/ 2 h 80"/>
                <a:gd name="T4" fmla="*/ 37 w 48"/>
                <a:gd name="T5" fmla="*/ 18 h 80"/>
                <a:gd name="T6" fmla="*/ 30 w 48"/>
                <a:gd name="T7" fmla="*/ 39 h 80"/>
                <a:gd name="T8" fmla="*/ 25 w 48"/>
                <a:gd name="T9" fmla="*/ 54 h 80"/>
                <a:gd name="T10" fmla="*/ 7 w 48"/>
                <a:gd name="T11" fmla="*/ 77 h 80"/>
                <a:gd name="T12" fmla="*/ 4 w 48"/>
                <a:gd name="T13" fmla="*/ 78 h 80"/>
                <a:gd name="T14" fmla="*/ 0 w 48"/>
                <a:gd name="T15" fmla="*/ 80 h 80"/>
                <a:gd name="T16" fmla="*/ 3 w 48"/>
                <a:gd name="T17" fmla="*/ 80 h 80"/>
                <a:gd name="T18" fmla="*/ 39 w 48"/>
                <a:gd name="T19" fmla="*/ 51 h 80"/>
                <a:gd name="T20" fmla="*/ 44 w 48"/>
                <a:gd name="T21" fmla="*/ 33 h 80"/>
                <a:gd name="T22" fmla="*/ 44 w 48"/>
                <a:gd name="T23" fmla="*/ 25 h 80"/>
                <a:gd name="T24" fmla="*/ 47 w 48"/>
                <a:gd name="T25" fmla="*/ 11 h 80"/>
                <a:gd name="T26" fmla="*/ 48 w 48"/>
                <a:gd name="T27" fmla="*/ 9 h 80"/>
                <a:gd name="T28" fmla="*/ 48 w 48"/>
                <a:gd name="T29" fmla="*/ 6 h 80"/>
                <a:gd name="T30" fmla="*/ 47 w 48"/>
                <a:gd name="T31" fmla="*/ 1 h 80"/>
                <a:gd name="T32" fmla="*/ 31 w 48"/>
                <a:gd name="T33" fmla="*/ 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80">
                  <a:moveTo>
                    <a:pt x="31" y="1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6" y="6"/>
                    <a:pt x="38" y="12"/>
                    <a:pt x="37" y="18"/>
                  </a:cubicBezTo>
                  <a:cubicBezTo>
                    <a:pt x="35" y="23"/>
                    <a:pt x="36" y="34"/>
                    <a:pt x="30" y="39"/>
                  </a:cubicBezTo>
                  <a:cubicBezTo>
                    <a:pt x="24" y="43"/>
                    <a:pt x="27" y="46"/>
                    <a:pt x="25" y="54"/>
                  </a:cubicBezTo>
                  <a:cubicBezTo>
                    <a:pt x="23" y="63"/>
                    <a:pt x="11" y="75"/>
                    <a:pt x="7" y="77"/>
                  </a:cubicBezTo>
                  <a:cubicBezTo>
                    <a:pt x="6" y="78"/>
                    <a:pt x="5" y="78"/>
                    <a:pt x="4" y="78"/>
                  </a:cubicBezTo>
                  <a:cubicBezTo>
                    <a:pt x="3" y="79"/>
                    <a:pt x="2" y="80"/>
                    <a:pt x="0" y="80"/>
                  </a:cubicBezTo>
                  <a:cubicBezTo>
                    <a:pt x="1" y="80"/>
                    <a:pt x="2" y="80"/>
                    <a:pt x="3" y="80"/>
                  </a:cubicBezTo>
                  <a:cubicBezTo>
                    <a:pt x="16" y="80"/>
                    <a:pt x="34" y="68"/>
                    <a:pt x="39" y="51"/>
                  </a:cubicBezTo>
                  <a:cubicBezTo>
                    <a:pt x="41" y="45"/>
                    <a:pt x="43" y="39"/>
                    <a:pt x="44" y="33"/>
                  </a:cubicBezTo>
                  <a:cubicBezTo>
                    <a:pt x="44" y="31"/>
                    <a:pt x="44" y="28"/>
                    <a:pt x="44" y="25"/>
                  </a:cubicBezTo>
                  <a:cubicBezTo>
                    <a:pt x="44" y="22"/>
                    <a:pt x="45" y="13"/>
                    <a:pt x="47" y="11"/>
                  </a:cubicBezTo>
                  <a:cubicBezTo>
                    <a:pt x="47" y="10"/>
                    <a:pt x="48" y="10"/>
                    <a:pt x="48" y="9"/>
                  </a:cubicBezTo>
                  <a:cubicBezTo>
                    <a:pt x="48" y="8"/>
                    <a:pt x="48" y="7"/>
                    <a:pt x="48" y="6"/>
                  </a:cubicBezTo>
                  <a:cubicBezTo>
                    <a:pt x="48" y="4"/>
                    <a:pt x="47" y="2"/>
                    <a:pt x="47" y="1"/>
                  </a:cubicBezTo>
                  <a:cubicBezTo>
                    <a:pt x="45" y="0"/>
                    <a:pt x="31" y="1"/>
                    <a:pt x="31" y="1"/>
                  </a:cubicBezTo>
                  <a:close/>
                </a:path>
              </a:pathLst>
            </a:custGeom>
            <a:solidFill>
              <a:srgbClr val="BB98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3256"/>
            <p:cNvSpPr>
              <a:spLocks/>
            </p:cNvSpPr>
            <p:nvPr/>
          </p:nvSpPr>
          <p:spPr bwMode="auto">
            <a:xfrm>
              <a:off x="2212696" y="3552053"/>
              <a:ext cx="152102" cy="291041"/>
            </a:xfrm>
            <a:custGeom>
              <a:avLst/>
              <a:gdLst>
                <a:gd name="T0" fmla="*/ 25 w 44"/>
                <a:gd name="T1" fmla="*/ 1 h 84"/>
                <a:gd name="T2" fmla="*/ 4 w 44"/>
                <a:gd name="T3" fmla="*/ 13 h 84"/>
                <a:gd name="T4" fmla="*/ 10 w 44"/>
                <a:gd name="T5" fmla="*/ 40 h 84"/>
                <a:gd name="T6" fmla="*/ 1 w 44"/>
                <a:gd name="T7" fmla="*/ 44 h 84"/>
                <a:gd name="T8" fmla="*/ 1 w 44"/>
                <a:gd name="T9" fmla="*/ 62 h 84"/>
                <a:gd name="T10" fmla="*/ 8 w 44"/>
                <a:gd name="T11" fmla="*/ 72 h 84"/>
                <a:gd name="T12" fmla="*/ 0 w 44"/>
                <a:gd name="T13" fmla="*/ 84 h 84"/>
                <a:gd name="T14" fmla="*/ 7 w 44"/>
                <a:gd name="T15" fmla="*/ 84 h 84"/>
                <a:gd name="T16" fmla="*/ 23 w 44"/>
                <a:gd name="T17" fmla="*/ 71 h 84"/>
                <a:gd name="T18" fmla="*/ 37 w 44"/>
                <a:gd name="T19" fmla="*/ 47 h 84"/>
                <a:gd name="T20" fmla="*/ 41 w 44"/>
                <a:gd name="T21" fmla="*/ 24 h 84"/>
                <a:gd name="T22" fmla="*/ 44 w 44"/>
                <a:gd name="T23" fmla="*/ 4 h 84"/>
                <a:gd name="T24" fmla="*/ 25 w 44"/>
                <a:gd name="T25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84">
                  <a:moveTo>
                    <a:pt x="25" y="1"/>
                  </a:moveTo>
                  <a:cubicBezTo>
                    <a:pt x="13" y="0"/>
                    <a:pt x="5" y="10"/>
                    <a:pt x="4" y="13"/>
                  </a:cubicBezTo>
                  <a:cubicBezTo>
                    <a:pt x="2" y="22"/>
                    <a:pt x="10" y="29"/>
                    <a:pt x="10" y="40"/>
                  </a:cubicBezTo>
                  <a:cubicBezTo>
                    <a:pt x="11" y="43"/>
                    <a:pt x="1" y="44"/>
                    <a:pt x="1" y="44"/>
                  </a:cubicBezTo>
                  <a:cubicBezTo>
                    <a:pt x="1" y="44"/>
                    <a:pt x="0" y="58"/>
                    <a:pt x="1" y="62"/>
                  </a:cubicBezTo>
                  <a:cubicBezTo>
                    <a:pt x="2" y="66"/>
                    <a:pt x="8" y="68"/>
                    <a:pt x="8" y="72"/>
                  </a:cubicBezTo>
                  <a:cubicBezTo>
                    <a:pt x="8" y="74"/>
                    <a:pt x="4" y="81"/>
                    <a:pt x="0" y="84"/>
                  </a:cubicBezTo>
                  <a:cubicBezTo>
                    <a:pt x="1" y="84"/>
                    <a:pt x="6" y="84"/>
                    <a:pt x="7" y="84"/>
                  </a:cubicBezTo>
                  <a:cubicBezTo>
                    <a:pt x="11" y="82"/>
                    <a:pt x="21" y="79"/>
                    <a:pt x="23" y="71"/>
                  </a:cubicBezTo>
                  <a:cubicBezTo>
                    <a:pt x="26" y="62"/>
                    <a:pt x="31" y="52"/>
                    <a:pt x="37" y="47"/>
                  </a:cubicBezTo>
                  <a:cubicBezTo>
                    <a:pt x="42" y="43"/>
                    <a:pt x="43" y="29"/>
                    <a:pt x="41" y="24"/>
                  </a:cubicBezTo>
                  <a:cubicBezTo>
                    <a:pt x="40" y="19"/>
                    <a:pt x="44" y="4"/>
                    <a:pt x="44" y="4"/>
                  </a:cubicBezTo>
                  <a:cubicBezTo>
                    <a:pt x="44" y="4"/>
                    <a:pt x="36" y="2"/>
                    <a:pt x="25" y="1"/>
                  </a:cubicBezTo>
                  <a:close/>
                </a:path>
              </a:pathLst>
            </a:custGeom>
            <a:solidFill>
              <a:srgbClr val="EFBA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3257"/>
            <p:cNvSpPr>
              <a:spLocks/>
            </p:cNvSpPr>
            <p:nvPr/>
          </p:nvSpPr>
          <p:spPr bwMode="auto">
            <a:xfrm>
              <a:off x="2243408" y="3566678"/>
              <a:ext cx="89214" cy="23400"/>
            </a:xfrm>
            <a:custGeom>
              <a:avLst/>
              <a:gdLst>
                <a:gd name="T0" fmla="*/ 8 w 26"/>
                <a:gd name="T1" fmla="*/ 0 h 7"/>
                <a:gd name="T2" fmla="*/ 0 w 26"/>
                <a:gd name="T3" fmla="*/ 5 h 7"/>
                <a:gd name="T4" fmla="*/ 3 w 26"/>
                <a:gd name="T5" fmla="*/ 6 h 7"/>
                <a:gd name="T6" fmla="*/ 18 w 26"/>
                <a:gd name="T7" fmla="*/ 3 h 7"/>
                <a:gd name="T8" fmla="*/ 25 w 26"/>
                <a:gd name="T9" fmla="*/ 4 h 7"/>
                <a:gd name="T10" fmla="*/ 8 w 2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8" y="0"/>
                  </a:moveTo>
                  <a:cubicBezTo>
                    <a:pt x="3" y="1"/>
                    <a:pt x="0" y="4"/>
                    <a:pt x="0" y="5"/>
                  </a:cubicBezTo>
                  <a:cubicBezTo>
                    <a:pt x="0" y="6"/>
                    <a:pt x="1" y="7"/>
                    <a:pt x="3" y="6"/>
                  </a:cubicBezTo>
                  <a:cubicBezTo>
                    <a:pt x="4" y="5"/>
                    <a:pt x="15" y="2"/>
                    <a:pt x="18" y="3"/>
                  </a:cubicBezTo>
                  <a:cubicBezTo>
                    <a:pt x="21" y="3"/>
                    <a:pt x="26" y="5"/>
                    <a:pt x="25" y="4"/>
                  </a:cubicBezTo>
                  <a:cubicBezTo>
                    <a:pt x="20" y="1"/>
                    <a:pt x="13" y="0"/>
                    <a:pt x="8" y="0"/>
                  </a:cubicBezTo>
                  <a:close/>
                </a:path>
              </a:pathLst>
            </a:custGeom>
            <a:solidFill>
              <a:srgbClr val="CC75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3258"/>
            <p:cNvSpPr>
              <a:spLocks/>
            </p:cNvSpPr>
            <p:nvPr/>
          </p:nvSpPr>
          <p:spPr bwMode="auto">
            <a:xfrm>
              <a:off x="2364797" y="3607628"/>
              <a:ext cx="38025" cy="65814"/>
            </a:xfrm>
            <a:custGeom>
              <a:avLst/>
              <a:gdLst>
                <a:gd name="T0" fmla="*/ 9 w 11"/>
                <a:gd name="T1" fmla="*/ 2 h 19"/>
                <a:gd name="T2" fmla="*/ 2 w 11"/>
                <a:gd name="T3" fmla="*/ 6 h 19"/>
                <a:gd name="T4" fmla="*/ 3 w 11"/>
                <a:gd name="T5" fmla="*/ 11 h 19"/>
                <a:gd name="T6" fmla="*/ 1 w 11"/>
                <a:gd name="T7" fmla="*/ 18 h 19"/>
                <a:gd name="T8" fmla="*/ 7 w 11"/>
                <a:gd name="T9" fmla="*/ 11 h 19"/>
                <a:gd name="T10" fmla="*/ 9 w 11"/>
                <a:gd name="T11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9">
                  <a:moveTo>
                    <a:pt x="9" y="2"/>
                  </a:moveTo>
                  <a:cubicBezTo>
                    <a:pt x="7" y="0"/>
                    <a:pt x="4" y="3"/>
                    <a:pt x="2" y="6"/>
                  </a:cubicBezTo>
                  <a:cubicBezTo>
                    <a:pt x="0" y="8"/>
                    <a:pt x="2" y="10"/>
                    <a:pt x="3" y="11"/>
                  </a:cubicBezTo>
                  <a:cubicBezTo>
                    <a:pt x="4" y="12"/>
                    <a:pt x="1" y="16"/>
                    <a:pt x="1" y="18"/>
                  </a:cubicBezTo>
                  <a:cubicBezTo>
                    <a:pt x="2" y="19"/>
                    <a:pt x="6" y="14"/>
                    <a:pt x="7" y="11"/>
                  </a:cubicBezTo>
                  <a:cubicBezTo>
                    <a:pt x="8" y="8"/>
                    <a:pt x="11" y="3"/>
                    <a:pt x="9" y="2"/>
                  </a:cubicBezTo>
                  <a:close/>
                </a:path>
              </a:pathLst>
            </a:custGeom>
            <a:solidFill>
              <a:srgbClr val="BB98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3259"/>
            <p:cNvSpPr>
              <a:spLocks/>
            </p:cNvSpPr>
            <p:nvPr/>
          </p:nvSpPr>
          <p:spPr bwMode="auto">
            <a:xfrm>
              <a:off x="2184909" y="3693916"/>
              <a:ext cx="61425" cy="21937"/>
            </a:xfrm>
            <a:custGeom>
              <a:avLst/>
              <a:gdLst>
                <a:gd name="T0" fmla="*/ 9 w 18"/>
                <a:gd name="T1" fmla="*/ 1 h 6"/>
                <a:gd name="T2" fmla="*/ 0 w 18"/>
                <a:gd name="T3" fmla="*/ 0 h 6"/>
                <a:gd name="T4" fmla="*/ 5 w 18"/>
                <a:gd name="T5" fmla="*/ 5 h 6"/>
                <a:gd name="T6" fmla="*/ 9 w 18"/>
                <a:gd name="T7" fmla="*/ 5 h 6"/>
                <a:gd name="T8" fmla="*/ 12 w 18"/>
                <a:gd name="T9" fmla="*/ 6 h 6"/>
                <a:gd name="T10" fmla="*/ 18 w 18"/>
                <a:gd name="T11" fmla="*/ 0 h 6"/>
                <a:gd name="T12" fmla="*/ 9 w 18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6">
                  <a:moveTo>
                    <a:pt x="9" y="1"/>
                  </a:moveTo>
                  <a:cubicBezTo>
                    <a:pt x="5" y="1"/>
                    <a:pt x="0" y="0"/>
                    <a:pt x="0" y="0"/>
                  </a:cubicBezTo>
                  <a:cubicBezTo>
                    <a:pt x="0" y="0"/>
                    <a:pt x="2" y="4"/>
                    <a:pt x="5" y="5"/>
                  </a:cubicBezTo>
                  <a:cubicBezTo>
                    <a:pt x="6" y="6"/>
                    <a:pt x="8" y="5"/>
                    <a:pt x="9" y="5"/>
                  </a:cubicBezTo>
                  <a:cubicBezTo>
                    <a:pt x="10" y="5"/>
                    <a:pt x="11" y="6"/>
                    <a:pt x="12" y="6"/>
                  </a:cubicBezTo>
                  <a:cubicBezTo>
                    <a:pt x="15" y="4"/>
                    <a:pt x="18" y="0"/>
                    <a:pt x="18" y="0"/>
                  </a:cubicBezTo>
                  <a:cubicBezTo>
                    <a:pt x="18" y="0"/>
                    <a:pt x="13" y="2"/>
                    <a:pt x="9" y="1"/>
                  </a:cubicBezTo>
                  <a:close/>
                </a:path>
              </a:pathLst>
            </a:custGeom>
            <a:solidFill>
              <a:srgbClr val="BB98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3260"/>
            <p:cNvSpPr>
              <a:spLocks/>
            </p:cNvSpPr>
            <p:nvPr/>
          </p:nvSpPr>
          <p:spPr bwMode="auto">
            <a:xfrm>
              <a:off x="2028420" y="3597390"/>
              <a:ext cx="52651" cy="90676"/>
            </a:xfrm>
            <a:custGeom>
              <a:avLst/>
              <a:gdLst>
                <a:gd name="T0" fmla="*/ 7 w 15"/>
                <a:gd name="T1" fmla="*/ 0 h 26"/>
                <a:gd name="T2" fmla="*/ 4 w 15"/>
                <a:gd name="T3" fmla="*/ 13 h 26"/>
                <a:gd name="T4" fmla="*/ 12 w 15"/>
                <a:gd name="T5" fmla="*/ 25 h 26"/>
                <a:gd name="T6" fmla="*/ 14 w 15"/>
                <a:gd name="T7" fmla="*/ 17 h 26"/>
                <a:gd name="T8" fmla="*/ 15 w 15"/>
                <a:gd name="T9" fmla="*/ 10 h 26"/>
                <a:gd name="T10" fmla="*/ 7 w 15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6">
                  <a:moveTo>
                    <a:pt x="7" y="0"/>
                  </a:moveTo>
                  <a:cubicBezTo>
                    <a:pt x="0" y="0"/>
                    <a:pt x="3" y="7"/>
                    <a:pt x="4" y="13"/>
                  </a:cubicBezTo>
                  <a:cubicBezTo>
                    <a:pt x="5" y="20"/>
                    <a:pt x="9" y="26"/>
                    <a:pt x="12" y="25"/>
                  </a:cubicBezTo>
                  <a:cubicBezTo>
                    <a:pt x="14" y="25"/>
                    <a:pt x="13" y="21"/>
                    <a:pt x="14" y="17"/>
                  </a:cubicBezTo>
                  <a:cubicBezTo>
                    <a:pt x="14" y="14"/>
                    <a:pt x="15" y="11"/>
                    <a:pt x="15" y="10"/>
                  </a:cubicBezTo>
                  <a:cubicBezTo>
                    <a:pt x="15" y="6"/>
                    <a:pt x="13" y="0"/>
                    <a:pt x="7" y="0"/>
                  </a:cubicBezTo>
                  <a:close/>
                </a:path>
              </a:pathLst>
            </a:custGeom>
            <a:solidFill>
              <a:srgbClr val="FBD4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3261"/>
            <p:cNvSpPr>
              <a:spLocks/>
            </p:cNvSpPr>
            <p:nvPr/>
          </p:nvSpPr>
          <p:spPr bwMode="auto">
            <a:xfrm>
              <a:off x="2038657" y="3604703"/>
              <a:ext cx="35100" cy="65814"/>
            </a:xfrm>
            <a:custGeom>
              <a:avLst/>
              <a:gdLst>
                <a:gd name="T0" fmla="*/ 3 w 10"/>
                <a:gd name="T1" fmla="*/ 1 h 19"/>
                <a:gd name="T2" fmla="*/ 3 w 10"/>
                <a:gd name="T3" fmla="*/ 10 h 19"/>
                <a:gd name="T4" fmla="*/ 7 w 10"/>
                <a:gd name="T5" fmla="*/ 18 h 19"/>
                <a:gd name="T6" fmla="*/ 7 w 10"/>
                <a:gd name="T7" fmla="*/ 11 h 19"/>
                <a:gd name="T8" fmla="*/ 9 w 10"/>
                <a:gd name="T9" fmla="*/ 6 h 19"/>
                <a:gd name="T10" fmla="*/ 3 w 10"/>
                <a:gd name="T11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9">
                  <a:moveTo>
                    <a:pt x="3" y="1"/>
                  </a:moveTo>
                  <a:cubicBezTo>
                    <a:pt x="0" y="1"/>
                    <a:pt x="2" y="7"/>
                    <a:pt x="3" y="10"/>
                  </a:cubicBezTo>
                  <a:cubicBezTo>
                    <a:pt x="3" y="13"/>
                    <a:pt x="6" y="19"/>
                    <a:pt x="7" y="18"/>
                  </a:cubicBezTo>
                  <a:cubicBezTo>
                    <a:pt x="8" y="16"/>
                    <a:pt x="6" y="12"/>
                    <a:pt x="7" y="11"/>
                  </a:cubicBezTo>
                  <a:cubicBezTo>
                    <a:pt x="8" y="10"/>
                    <a:pt x="10" y="9"/>
                    <a:pt x="9" y="6"/>
                  </a:cubicBezTo>
                  <a:cubicBezTo>
                    <a:pt x="7" y="3"/>
                    <a:pt x="5" y="0"/>
                    <a:pt x="3" y="1"/>
                  </a:cubicBezTo>
                  <a:close/>
                </a:path>
              </a:pathLst>
            </a:custGeom>
            <a:solidFill>
              <a:srgbClr val="CDA5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3262"/>
            <p:cNvSpPr>
              <a:spLocks/>
            </p:cNvSpPr>
            <p:nvPr/>
          </p:nvSpPr>
          <p:spPr bwMode="auto">
            <a:xfrm>
              <a:off x="2180520" y="3655891"/>
              <a:ext cx="45338" cy="45338"/>
            </a:xfrm>
            <a:custGeom>
              <a:avLst/>
              <a:gdLst>
                <a:gd name="T0" fmla="*/ 6 w 13"/>
                <a:gd name="T1" fmla="*/ 6 h 13"/>
                <a:gd name="T2" fmla="*/ 1 w 13"/>
                <a:gd name="T3" fmla="*/ 9 h 13"/>
                <a:gd name="T4" fmla="*/ 10 w 13"/>
                <a:gd name="T5" fmla="*/ 12 h 13"/>
                <a:gd name="T6" fmla="*/ 10 w 13"/>
                <a:gd name="T7" fmla="*/ 1 h 13"/>
                <a:gd name="T8" fmla="*/ 6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6" y="6"/>
                  </a:moveTo>
                  <a:cubicBezTo>
                    <a:pt x="4" y="7"/>
                    <a:pt x="1" y="7"/>
                    <a:pt x="1" y="9"/>
                  </a:cubicBezTo>
                  <a:cubicBezTo>
                    <a:pt x="0" y="13"/>
                    <a:pt x="7" y="12"/>
                    <a:pt x="10" y="12"/>
                  </a:cubicBezTo>
                  <a:cubicBezTo>
                    <a:pt x="13" y="12"/>
                    <a:pt x="11" y="2"/>
                    <a:pt x="10" y="1"/>
                  </a:cubicBezTo>
                  <a:cubicBezTo>
                    <a:pt x="10" y="0"/>
                    <a:pt x="8" y="6"/>
                    <a:pt x="6" y="6"/>
                  </a:cubicBezTo>
                  <a:close/>
                </a:path>
              </a:pathLst>
            </a:custGeom>
            <a:solidFill>
              <a:srgbClr val="FDEB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3263"/>
            <p:cNvSpPr>
              <a:spLocks/>
            </p:cNvSpPr>
            <p:nvPr/>
          </p:nvSpPr>
          <p:spPr bwMode="auto">
            <a:xfrm>
              <a:off x="2184909" y="3784593"/>
              <a:ext cx="68738" cy="35100"/>
            </a:xfrm>
            <a:custGeom>
              <a:avLst/>
              <a:gdLst>
                <a:gd name="T0" fmla="*/ 9 w 20"/>
                <a:gd name="T1" fmla="*/ 3 h 10"/>
                <a:gd name="T2" fmla="*/ 1 w 20"/>
                <a:gd name="T3" fmla="*/ 4 h 10"/>
                <a:gd name="T4" fmla="*/ 9 w 20"/>
                <a:gd name="T5" fmla="*/ 10 h 10"/>
                <a:gd name="T6" fmla="*/ 18 w 20"/>
                <a:gd name="T7" fmla="*/ 6 h 10"/>
                <a:gd name="T8" fmla="*/ 9 w 20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">
                  <a:moveTo>
                    <a:pt x="9" y="3"/>
                  </a:moveTo>
                  <a:cubicBezTo>
                    <a:pt x="7" y="4"/>
                    <a:pt x="1" y="0"/>
                    <a:pt x="1" y="4"/>
                  </a:cubicBezTo>
                  <a:cubicBezTo>
                    <a:pt x="0" y="8"/>
                    <a:pt x="4" y="10"/>
                    <a:pt x="9" y="10"/>
                  </a:cubicBezTo>
                  <a:cubicBezTo>
                    <a:pt x="14" y="10"/>
                    <a:pt x="16" y="9"/>
                    <a:pt x="18" y="6"/>
                  </a:cubicBezTo>
                  <a:cubicBezTo>
                    <a:pt x="20" y="1"/>
                    <a:pt x="12" y="2"/>
                    <a:pt x="9" y="3"/>
                  </a:cubicBezTo>
                  <a:close/>
                </a:path>
              </a:pathLst>
            </a:custGeom>
            <a:solidFill>
              <a:srgbClr val="FDEB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3264"/>
            <p:cNvSpPr>
              <a:spLocks/>
            </p:cNvSpPr>
            <p:nvPr/>
          </p:nvSpPr>
          <p:spPr bwMode="auto">
            <a:xfrm>
              <a:off x="2101545" y="3566678"/>
              <a:ext cx="93601" cy="23400"/>
            </a:xfrm>
            <a:custGeom>
              <a:avLst/>
              <a:gdLst>
                <a:gd name="T0" fmla="*/ 19 w 27"/>
                <a:gd name="T1" fmla="*/ 0 h 7"/>
                <a:gd name="T2" fmla="*/ 1 w 27"/>
                <a:gd name="T3" fmla="*/ 5 h 7"/>
                <a:gd name="T4" fmla="*/ 8 w 27"/>
                <a:gd name="T5" fmla="*/ 4 h 7"/>
                <a:gd name="T6" fmla="*/ 24 w 27"/>
                <a:gd name="T7" fmla="*/ 6 h 7"/>
                <a:gd name="T8" fmla="*/ 27 w 27"/>
                <a:gd name="T9" fmla="*/ 4 h 7"/>
                <a:gd name="T10" fmla="*/ 19 w 27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7">
                  <a:moveTo>
                    <a:pt x="19" y="0"/>
                  </a:moveTo>
                  <a:cubicBezTo>
                    <a:pt x="13" y="0"/>
                    <a:pt x="7" y="2"/>
                    <a:pt x="1" y="5"/>
                  </a:cubicBezTo>
                  <a:cubicBezTo>
                    <a:pt x="0" y="6"/>
                    <a:pt x="5" y="4"/>
                    <a:pt x="8" y="4"/>
                  </a:cubicBezTo>
                  <a:cubicBezTo>
                    <a:pt x="12" y="3"/>
                    <a:pt x="22" y="5"/>
                    <a:pt x="24" y="6"/>
                  </a:cubicBezTo>
                  <a:cubicBezTo>
                    <a:pt x="26" y="7"/>
                    <a:pt x="26" y="5"/>
                    <a:pt x="27" y="4"/>
                  </a:cubicBezTo>
                  <a:cubicBezTo>
                    <a:pt x="27" y="3"/>
                    <a:pt x="24" y="0"/>
                    <a:pt x="19" y="0"/>
                  </a:cubicBezTo>
                  <a:close/>
                </a:path>
              </a:pathLst>
            </a:custGeom>
            <a:solidFill>
              <a:srgbClr val="E587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3265"/>
            <p:cNvSpPr>
              <a:spLocks/>
            </p:cNvSpPr>
            <p:nvPr/>
          </p:nvSpPr>
          <p:spPr bwMode="auto">
            <a:xfrm>
              <a:off x="2167359" y="3746567"/>
              <a:ext cx="96526" cy="13163"/>
            </a:xfrm>
            <a:custGeom>
              <a:avLst/>
              <a:gdLst>
                <a:gd name="T0" fmla="*/ 17 w 28"/>
                <a:gd name="T1" fmla="*/ 1 h 4"/>
                <a:gd name="T2" fmla="*/ 14 w 28"/>
                <a:gd name="T3" fmla="*/ 2 h 4"/>
                <a:gd name="T4" fmla="*/ 11 w 28"/>
                <a:gd name="T5" fmla="*/ 0 h 4"/>
                <a:gd name="T6" fmla="*/ 1 w 28"/>
                <a:gd name="T7" fmla="*/ 1 h 4"/>
                <a:gd name="T8" fmla="*/ 14 w 28"/>
                <a:gd name="T9" fmla="*/ 4 h 4"/>
                <a:gd name="T10" fmla="*/ 28 w 28"/>
                <a:gd name="T11" fmla="*/ 2 h 4"/>
                <a:gd name="T12" fmla="*/ 17 w 28"/>
                <a:gd name="T1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17" y="1"/>
                  </a:moveTo>
                  <a:cubicBezTo>
                    <a:pt x="16" y="0"/>
                    <a:pt x="14" y="2"/>
                    <a:pt x="14" y="2"/>
                  </a:cubicBezTo>
                  <a:cubicBezTo>
                    <a:pt x="13" y="2"/>
                    <a:pt x="12" y="0"/>
                    <a:pt x="11" y="0"/>
                  </a:cubicBezTo>
                  <a:cubicBezTo>
                    <a:pt x="8" y="1"/>
                    <a:pt x="1" y="1"/>
                    <a:pt x="1" y="1"/>
                  </a:cubicBezTo>
                  <a:cubicBezTo>
                    <a:pt x="0" y="2"/>
                    <a:pt x="7" y="4"/>
                    <a:pt x="14" y="4"/>
                  </a:cubicBezTo>
                  <a:cubicBezTo>
                    <a:pt x="20" y="4"/>
                    <a:pt x="28" y="2"/>
                    <a:pt x="28" y="2"/>
                  </a:cubicBezTo>
                  <a:cubicBezTo>
                    <a:pt x="27" y="0"/>
                    <a:pt x="18" y="1"/>
                    <a:pt x="17" y="1"/>
                  </a:cubicBezTo>
                  <a:close/>
                </a:path>
              </a:pathLst>
            </a:custGeom>
            <a:solidFill>
              <a:srgbClr val="BA88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3266"/>
            <p:cNvSpPr>
              <a:spLocks/>
            </p:cNvSpPr>
            <p:nvPr/>
          </p:nvSpPr>
          <p:spPr bwMode="auto">
            <a:xfrm>
              <a:off x="2177596" y="3759730"/>
              <a:ext cx="51188" cy="7313"/>
            </a:xfrm>
            <a:custGeom>
              <a:avLst/>
              <a:gdLst>
                <a:gd name="T0" fmla="*/ 9 w 15"/>
                <a:gd name="T1" fmla="*/ 1 h 2"/>
                <a:gd name="T2" fmla="*/ 0 w 15"/>
                <a:gd name="T3" fmla="*/ 0 h 2"/>
                <a:gd name="T4" fmla="*/ 6 w 15"/>
                <a:gd name="T5" fmla="*/ 2 h 2"/>
                <a:gd name="T6" fmla="*/ 14 w 15"/>
                <a:gd name="T7" fmla="*/ 1 h 2"/>
                <a:gd name="T8" fmla="*/ 9 w 15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">
                  <a:moveTo>
                    <a:pt x="9" y="1"/>
                  </a:moveTo>
                  <a:cubicBezTo>
                    <a:pt x="7" y="1"/>
                    <a:pt x="0" y="0"/>
                    <a:pt x="0" y="0"/>
                  </a:cubicBezTo>
                  <a:cubicBezTo>
                    <a:pt x="0" y="0"/>
                    <a:pt x="5" y="1"/>
                    <a:pt x="6" y="2"/>
                  </a:cubicBezTo>
                  <a:cubicBezTo>
                    <a:pt x="8" y="2"/>
                    <a:pt x="14" y="2"/>
                    <a:pt x="14" y="1"/>
                  </a:cubicBezTo>
                  <a:cubicBezTo>
                    <a:pt x="15" y="1"/>
                    <a:pt x="11" y="1"/>
                    <a:pt x="9" y="1"/>
                  </a:cubicBezTo>
                  <a:close/>
                </a:path>
              </a:pathLst>
            </a:custGeom>
            <a:solidFill>
              <a:srgbClr val="FDEB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3267"/>
            <p:cNvSpPr>
              <a:spLocks/>
            </p:cNvSpPr>
            <p:nvPr/>
          </p:nvSpPr>
          <p:spPr bwMode="auto">
            <a:xfrm>
              <a:off x="2190759" y="3524265"/>
              <a:ext cx="0" cy="4387"/>
            </a:xfrm>
            <a:custGeom>
              <a:avLst/>
              <a:gdLst>
                <a:gd name="T0" fmla="*/ 3 h 3"/>
                <a:gd name="T1" fmla="*/ 0 h 3"/>
                <a:gd name="T2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A2F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3268"/>
            <p:cNvSpPr>
              <a:spLocks/>
            </p:cNvSpPr>
            <p:nvPr/>
          </p:nvSpPr>
          <p:spPr bwMode="auto">
            <a:xfrm>
              <a:off x="2146883" y="3601778"/>
              <a:ext cx="20475" cy="20475"/>
            </a:xfrm>
            <a:custGeom>
              <a:avLst/>
              <a:gdLst>
                <a:gd name="T0" fmla="*/ 4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4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2" y="0"/>
                    <a:pt x="1" y="1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2725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3269"/>
            <p:cNvSpPr>
              <a:spLocks/>
            </p:cNvSpPr>
            <p:nvPr/>
          </p:nvSpPr>
          <p:spPr bwMode="auto">
            <a:xfrm>
              <a:off x="1904105" y="3895744"/>
              <a:ext cx="42413" cy="38025"/>
            </a:xfrm>
            <a:custGeom>
              <a:avLst/>
              <a:gdLst>
                <a:gd name="T0" fmla="*/ 0 w 12"/>
                <a:gd name="T1" fmla="*/ 7 h 11"/>
                <a:gd name="T2" fmla="*/ 0 w 12"/>
                <a:gd name="T3" fmla="*/ 11 h 11"/>
                <a:gd name="T4" fmla="*/ 6 w 12"/>
                <a:gd name="T5" fmla="*/ 6 h 11"/>
                <a:gd name="T6" fmla="*/ 12 w 12"/>
                <a:gd name="T7" fmla="*/ 0 h 11"/>
                <a:gd name="T8" fmla="*/ 10 w 12"/>
                <a:gd name="T9" fmla="*/ 1 h 11"/>
                <a:gd name="T10" fmla="*/ 0 w 12"/>
                <a:gd name="T1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1">
                  <a:moveTo>
                    <a:pt x="0" y="7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2" y="9"/>
                    <a:pt x="6" y="6"/>
                  </a:cubicBezTo>
                  <a:cubicBezTo>
                    <a:pt x="8" y="5"/>
                    <a:pt x="10" y="3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244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3270"/>
            <p:cNvSpPr>
              <a:spLocks/>
            </p:cNvSpPr>
            <p:nvPr/>
          </p:nvSpPr>
          <p:spPr bwMode="auto">
            <a:xfrm>
              <a:off x="1984543" y="3846018"/>
              <a:ext cx="48263" cy="17550"/>
            </a:xfrm>
            <a:custGeom>
              <a:avLst/>
              <a:gdLst>
                <a:gd name="T0" fmla="*/ 6 w 14"/>
                <a:gd name="T1" fmla="*/ 0 h 5"/>
                <a:gd name="T2" fmla="*/ 0 w 14"/>
                <a:gd name="T3" fmla="*/ 5 h 5"/>
                <a:gd name="T4" fmla="*/ 1 w 14"/>
                <a:gd name="T5" fmla="*/ 5 h 5"/>
                <a:gd name="T6" fmla="*/ 13 w 14"/>
                <a:gd name="T7" fmla="*/ 3 h 5"/>
                <a:gd name="T8" fmla="*/ 6 w 1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6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0" y="5"/>
                    <a:pt x="12" y="3"/>
                    <a:pt x="13" y="3"/>
                  </a:cubicBezTo>
                  <a:cubicBezTo>
                    <a:pt x="14" y="4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244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3271"/>
            <p:cNvSpPr>
              <a:spLocks/>
            </p:cNvSpPr>
            <p:nvPr/>
          </p:nvSpPr>
          <p:spPr bwMode="auto">
            <a:xfrm>
              <a:off x="1946519" y="3863568"/>
              <a:ext cx="38025" cy="32175"/>
            </a:xfrm>
            <a:custGeom>
              <a:avLst/>
              <a:gdLst>
                <a:gd name="T0" fmla="*/ 0 w 11"/>
                <a:gd name="T1" fmla="*/ 9 h 9"/>
                <a:gd name="T2" fmla="*/ 11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0" y="9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3" y="5"/>
                    <a:pt x="0" y="9"/>
                  </a:cubicBezTo>
                  <a:close/>
                </a:path>
              </a:pathLst>
            </a:custGeom>
            <a:solidFill>
              <a:srgbClr val="244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3272"/>
            <p:cNvSpPr>
              <a:spLocks/>
            </p:cNvSpPr>
            <p:nvPr/>
          </p:nvSpPr>
          <p:spPr bwMode="auto">
            <a:xfrm>
              <a:off x="2263884" y="3604703"/>
              <a:ext cx="20475" cy="17550"/>
            </a:xfrm>
            <a:custGeom>
              <a:avLst/>
              <a:gdLst>
                <a:gd name="T0" fmla="*/ 3 w 6"/>
                <a:gd name="T1" fmla="*/ 0 h 5"/>
                <a:gd name="T2" fmla="*/ 0 w 6"/>
                <a:gd name="T3" fmla="*/ 3 h 5"/>
                <a:gd name="T4" fmla="*/ 3 w 6"/>
                <a:gd name="T5" fmla="*/ 5 h 5"/>
                <a:gd name="T6" fmla="*/ 6 w 6"/>
                <a:gd name="T7" fmla="*/ 2 h 5"/>
                <a:gd name="T8" fmla="*/ 3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" y="5"/>
                    <a:pt x="6" y="4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2725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3273"/>
            <p:cNvSpPr>
              <a:spLocks/>
            </p:cNvSpPr>
            <p:nvPr/>
          </p:nvSpPr>
          <p:spPr bwMode="auto">
            <a:xfrm>
              <a:off x="2205383" y="3815305"/>
              <a:ext cx="48263" cy="30713"/>
            </a:xfrm>
            <a:custGeom>
              <a:avLst/>
              <a:gdLst>
                <a:gd name="T0" fmla="*/ 7 w 14"/>
                <a:gd name="T1" fmla="*/ 5 h 9"/>
                <a:gd name="T2" fmla="*/ 0 w 14"/>
                <a:gd name="T3" fmla="*/ 4 h 9"/>
                <a:gd name="T4" fmla="*/ 7 w 14"/>
                <a:gd name="T5" fmla="*/ 9 h 9"/>
                <a:gd name="T6" fmla="*/ 12 w 14"/>
                <a:gd name="T7" fmla="*/ 1 h 9"/>
                <a:gd name="T8" fmla="*/ 7 w 1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7" y="5"/>
                  </a:moveTo>
                  <a:cubicBezTo>
                    <a:pt x="5" y="7"/>
                    <a:pt x="0" y="3"/>
                    <a:pt x="0" y="4"/>
                  </a:cubicBezTo>
                  <a:cubicBezTo>
                    <a:pt x="0" y="6"/>
                    <a:pt x="3" y="9"/>
                    <a:pt x="7" y="9"/>
                  </a:cubicBezTo>
                  <a:cubicBezTo>
                    <a:pt x="11" y="8"/>
                    <a:pt x="14" y="3"/>
                    <a:pt x="12" y="1"/>
                  </a:cubicBezTo>
                  <a:cubicBezTo>
                    <a:pt x="10" y="0"/>
                    <a:pt x="9" y="2"/>
                    <a:pt x="7" y="5"/>
                  </a:cubicBezTo>
                  <a:close/>
                </a:path>
              </a:pathLst>
            </a:custGeom>
            <a:solidFill>
              <a:srgbClr val="C3A19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3274"/>
            <p:cNvSpPr>
              <a:spLocks/>
            </p:cNvSpPr>
            <p:nvPr/>
          </p:nvSpPr>
          <p:spPr bwMode="auto">
            <a:xfrm>
              <a:off x="2060594" y="3822618"/>
              <a:ext cx="165264" cy="425591"/>
            </a:xfrm>
            <a:custGeom>
              <a:avLst/>
              <a:gdLst>
                <a:gd name="T0" fmla="*/ 19 w 113"/>
                <a:gd name="T1" fmla="*/ 2 h 291"/>
                <a:gd name="T2" fmla="*/ 0 w 113"/>
                <a:gd name="T3" fmla="*/ 94 h 291"/>
                <a:gd name="T4" fmla="*/ 30 w 113"/>
                <a:gd name="T5" fmla="*/ 94 h 291"/>
                <a:gd name="T6" fmla="*/ 16 w 113"/>
                <a:gd name="T7" fmla="*/ 135 h 291"/>
                <a:gd name="T8" fmla="*/ 113 w 113"/>
                <a:gd name="T9" fmla="*/ 291 h 291"/>
                <a:gd name="T10" fmla="*/ 33 w 113"/>
                <a:gd name="T11" fmla="*/ 0 h 291"/>
                <a:gd name="T12" fmla="*/ 19 w 113"/>
                <a:gd name="T13" fmla="*/ 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291">
                  <a:moveTo>
                    <a:pt x="19" y="2"/>
                  </a:moveTo>
                  <a:lnTo>
                    <a:pt x="0" y="94"/>
                  </a:lnTo>
                  <a:lnTo>
                    <a:pt x="30" y="94"/>
                  </a:lnTo>
                  <a:lnTo>
                    <a:pt x="16" y="135"/>
                  </a:lnTo>
                  <a:lnTo>
                    <a:pt x="113" y="291"/>
                  </a:lnTo>
                  <a:lnTo>
                    <a:pt x="33" y="0"/>
                  </a:lnTo>
                  <a:lnTo>
                    <a:pt x="19" y="2"/>
                  </a:lnTo>
                  <a:close/>
                </a:path>
              </a:pathLst>
            </a:custGeom>
            <a:solidFill>
              <a:srgbClr val="2C2D2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3275"/>
            <p:cNvSpPr>
              <a:spLocks/>
            </p:cNvSpPr>
            <p:nvPr/>
          </p:nvSpPr>
          <p:spPr bwMode="auto">
            <a:xfrm>
              <a:off x="2225859" y="3815305"/>
              <a:ext cx="176964" cy="432904"/>
            </a:xfrm>
            <a:custGeom>
              <a:avLst/>
              <a:gdLst>
                <a:gd name="T0" fmla="*/ 85 w 121"/>
                <a:gd name="T1" fmla="*/ 5 h 296"/>
                <a:gd name="T2" fmla="*/ 78 w 121"/>
                <a:gd name="T3" fmla="*/ 0 h 296"/>
                <a:gd name="T4" fmla="*/ 0 w 121"/>
                <a:gd name="T5" fmla="*/ 296 h 296"/>
                <a:gd name="T6" fmla="*/ 85 w 121"/>
                <a:gd name="T7" fmla="*/ 142 h 296"/>
                <a:gd name="T8" fmla="*/ 73 w 121"/>
                <a:gd name="T9" fmla="*/ 104 h 296"/>
                <a:gd name="T10" fmla="*/ 121 w 121"/>
                <a:gd name="T11" fmla="*/ 102 h 296"/>
                <a:gd name="T12" fmla="*/ 85 w 121"/>
                <a:gd name="T13" fmla="*/ 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296">
                  <a:moveTo>
                    <a:pt x="85" y="5"/>
                  </a:moveTo>
                  <a:lnTo>
                    <a:pt x="78" y="0"/>
                  </a:lnTo>
                  <a:lnTo>
                    <a:pt x="0" y="296"/>
                  </a:lnTo>
                  <a:lnTo>
                    <a:pt x="85" y="142"/>
                  </a:lnTo>
                  <a:lnTo>
                    <a:pt x="73" y="104"/>
                  </a:lnTo>
                  <a:lnTo>
                    <a:pt x="121" y="102"/>
                  </a:lnTo>
                  <a:lnTo>
                    <a:pt x="85" y="5"/>
                  </a:lnTo>
                  <a:close/>
                </a:path>
              </a:pathLst>
            </a:custGeom>
            <a:solidFill>
              <a:srgbClr val="2C2D2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3276"/>
            <p:cNvSpPr>
              <a:spLocks/>
            </p:cNvSpPr>
            <p:nvPr/>
          </p:nvSpPr>
          <p:spPr bwMode="auto">
            <a:xfrm>
              <a:off x="2225859" y="3832855"/>
              <a:ext cx="182814" cy="418280"/>
            </a:xfrm>
            <a:custGeom>
              <a:avLst/>
              <a:gdLst>
                <a:gd name="T0" fmla="*/ 88 w 125"/>
                <a:gd name="T1" fmla="*/ 0 h 286"/>
                <a:gd name="T2" fmla="*/ 85 w 125"/>
                <a:gd name="T3" fmla="*/ 0 h 286"/>
                <a:gd name="T4" fmla="*/ 121 w 125"/>
                <a:gd name="T5" fmla="*/ 95 h 286"/>
                <a:gd name="T6" fmla="*/ 73 w 125"/>
                <a:gd name="T7" fmla="*/ 95 h 286"/>
                <a:gd name="T8" fmla="*/ 85 w 125"/>
                <a:gd name="T9" fmla="*/ 130 h 286"/>
                <a:gd name="T10" fmla="*/ 0 w 125"/>
                <a:gd name="T11" fmla="*/ 286 h 286"/>
                <a:gd name="T12" fmla="*/ 92 w 125"/>
                <a:gd name="T13" fmla="*/ 137 h 286"/>
                <a:gd name="T14" fmla="*/ 78 w 125"/>
                <a:gd name="T15" fmla="*/ 97 h 286"/>
                <a:gd name="T16" fmla="*/ 125 w 125"/>
                <a:gd name="T17" fmla="*/ 102 h 286"/>
                <a:gd name="T18" fmla="*/ 88 w 125"/>
                <a:gd name="T1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286">
                  <a:moveTo>
                    <a:pt x="88" y="0"/>
                  </a:moveTo>
                  <a:lnTo>
                    <a:pt x="85" y="0"/>
                  </a:lnTo>
                  <a:lnTo>
                    <a:pt x="121" y="95"/>
                  </a:lnTo>
                  <a:lnTo>
                    <a:pt x="73" y="95"/>
                  </a:lnTo>
                  <a:lnTo>
                    <a:pt x="85" y="130"/>
                  </a:lnTo>
                  <a:lnTo>
                    <a:pt x="0" y="286"/>
                  </a:lnTo>
                  <a:lnTo>
                    <a:pt x="92" y="137"/>
                  </a:lnTo>
                  <a:lnTo>
                    <a:pt x="78" y="97"/>
                  </a:lnTo>
                  <a:lnTo>
                    <a:pt x="125" y="10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244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3277"/>
            <p:cNvSpPr>
              <a:spLocks/>
            </p:cNvSpPr>
            <p:nvPr/>
          </p:nvSpPr>
          <p:spPr bwMode="auto">
            <a:xfrm>
              <a:off x="2025494" y="3825543"/>
              <a:ext cx="200364" cy="425591"/>
            </a:xfrm>
            <a:custGeom>
              <a:avLst/>
              <a:gdLst>
                <a:gd name="T0" fmla="*/ 54 w 137"/>
                <a:gd name="T1" fmla="*/ 92 h 291"/>
                <a:gd name="T2" fmla="*/ 24 w 137"/>
                <a:gd name="T3" fmla="*/ 92 h 291"/>
                <a:gd name="T4" fmla="*/ 43 w 137"/>
                <a:gd name="T5" fmla="*/ 0 h 291"/>
                <a:gd name="T6" fmla="*/ 40 w 137"/>
                <a:gd name="T7" fmla="*/ 0 h 291"/>
                <a:gd name="T8" fmla="*/ 0 w 137"/>
                <a:gd name="T9" fmla="*/ 97 h 291"/>
                <a:gd name="T10" fmla="*/ 52 w 137"/>
                <a:gd name="T11" fmla="*/ 95 h 291"/>
                <a:gd name="T12" fmla="*/ 38 w 137"/>
                <a:gd name="T13" fmla="*/ 133 h 291"/>
                <a:gd name="T14" fmla="*/ 137 w 137"/>
                <a:gd name="T15" fmla="*/ 291 h 291"/>
                <a:gd name="T16" fmla="*/ 40 w 137"/>
                <a:gd name="T17" fmla="*/ 133 h 291"/>
                <a:gd name="T18" fmla="*/ 54 w 137"/>
                <a:gd name="T19" fmla="*/ 9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291">
                  <a:moveTo>
                    <a:pt x="54" y="92"/>
                  </a:moveTo>
                  <a:lnTo>
                    <a:pt x="24" y="92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0" y="97"/>
                  </a:lnTo>
                  <a:lnTo>
                    <a:pt x="52" y="95"/>
                  </a:lnTo>
                  <a:lnTo>
                    <a:pt x="38" y="133"/>
                  </a:lnTo>
                  <a:lnTo>
                    <a:pt x="137" y="291"/>
                  </a:lnTo>
                  <a:lnTo>
                    <a:pt x="40" y="133"/>
                  </a:lnTo>
                  <a:lnTo>
                    <a:pt x="54" y="92"/>
                  </a:lnTo>
                  <a:close/>
                </a:path>
              </a:pathLst>
            </a:custGeom>
            <a:solidFill>
              <a:srgbClr val="244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3278"/>
            <p:cNvSpPr>
              <a:spLocks/>
            </p:cNvSpPr>
            <p:nvPr/>
          </p:nvSpPr>
          <p:spPr bwMode="auto">
            <a:xfrm>
              <a:off x="2215621" y="374218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87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Line 3279"/>
            <p:cNvSpPr>
              <a:spLocks noChangeShapeType="1"/>
            </p:cNvSpPr>
            <p:nvPr/>
          </p:nvSpPr>
          <p:spPr bwMode="auto">
            <a:xfrm>
              <a:off x="2215621" y="374218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Line 3280"/>
            <p:cNvSpPr>
              <a:spLocks noChangeShapeType="1"/>
            </p:cNvSpPr>
            <p:nvPr/>
          </p:nvSpPr>
          <p:spPr bwMode="auto">
            <a:xfrm>
              <a:off x="2215621" y="374218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3281"/>
            <p:cNvSpPr>
              <a:spLocks/>
            </p:cNvSpPr>
            <p:nvPr/>
          </p:nvSpPr>
          <p:spPr bwMode="auto">
            <a:xfrm>
              <a:off x="2215621" y="3736329"/>
              <a:ext cx="0" cy="5850"/>
            </a:xfrm>
            <a:custGeom>
              <a:avLst/>
              <a:gdLst>
                <a:gd name="T0" fmla="*/ 4 h 4"/>
                <a:gd name="T1" fmla="*/ 0 h 4"/>
                <a:gd name="T2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587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3282"/>
            <p:cNvSpPr>
              <a:spLocks/>
            </p:cNvSpPr>
            <p:nvPr/>
          </p:nvSpPr>
          <p:spPr bwMode="auto">
            <a:xfrm>
              <a:off x="2073757" y="3670517"/>
              <a:ext cx="152102" cy="238390"/>
            </a:xfrm>
            <a:custGeom>
              <a:avLst/>
              <a:gdLst>
                <a:gd name="T0" fmla="*/ 42 w 44"/>
                <a:gd name="T1" fmla="*/ 50 h 69"/>
                <a:gd name="T2" fmla="*/ 44 w 44"/>
                <a:gd name="T3" fmla="*/ 43 h 69"/>
                <a:gd name="T4" fmla="*/ 41 w 44"/>
                <a:gd name="T5" fmla="*/ 37 h 69"/>
                <a:gd name="T6" fmla="*/ 41 w 44"/>
                <a:gd name="T7" fmla="*/ 32 h 69"/>
                <a:gd name="T8" fmla="*/ 35 w 44"/>
                <a:gd name="T9" fmla="*/ 31 h 69"/>
                <a:gd name="T10" fmla="*/ 30 w 44"/>
                <a:gd name="T11" fmla="*/ 37 h 69"/>
                <a:gd name="T12" fmla="*/ 25 w 44"/>
                <a:gd name="T13" fmla="*/ 33 h 69"/>
                <a:gd name="T14" fmla="*/ 23 w 44"/>
                <a:gd name="T15" fmla="*/ 23 h 69"/>
                <a:gd name="T16" fmla="*/ 30 w 44"/>
                <a:gd name="T17" fmla="*/ 18 h 69"/>
                <a:gd name="T18" fmla="*/ 41 w 44"/>
                <a:gd name="T19" fmla="*/ 19 h 69"/>
                <a:gd name="T20" fmla="*/ 41 w 44"/>
                <a:gd name="T21" fmla="*/ 14 h 69"/>
                <a:gd name="T22" fmla="*/ 41 w 44"/>
                <a:gd name="T23" fmla="*/ 14 h 69"/>
                <a:gd name="T24" fmla="*/ 29 w 44"/>
                <a:gd name="T25" fmla="*/ 12 h 69"/>
                <a:gd name="T26" fmla="*/ 22 w 44"/>
                <a:gd name="T27" fmla="*/ 19 h 69"/>
                <a:gd name="T28" fmla="*/ 15 w 44"/>
                <a:gd name="T29" fmla="*/ 19 h 69"/>
                <a:gd name="T30" fmla="*/ 6 w 44"/>
                <a:gd name="T31" fmla="*/ 0 h 69"/>
                <a:gd name="T32" fmla="*/ 1 w 44"/>
                <a:gd name="T33" fmla="*/ 0 h 69"/>
                <a:gd name="T34" fmla="*/ 0 w 44"/>
                <a:gd name="T35" fmla="*/ 13 h 69"/>
                <a:gd name="T36" fmla="*/ 8 w 44"/>
                <a:gd name="T37" fmla="*/ 50 h 69"/>
                <a:gd name="T38" fmla="*/ 33 w 44"/>
                <a:gd name="T39" fmla="*/ 69 h 69"/>
                <a:gd name="T40" fmla="*/ 42 w 44"/>
                <a:gd name="T41" fmla="*/ 68 h 69"/>
                <a:gd name="T42" fmla="*/ 44 w 44"/>
                <a:gd name="T43" fmla="*/ 58 h 69"/>
                <a:gd name="T44" fmla="*/ 42 w 44"/>
                <a:gd name="T45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" h="69">
                  <a:moveTo>
                    <a:pt x="42" y="50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2" y="36"/>
                    <a:pt x="30" y="37"/>
                  </a:cubicBezTo>
                  <a:cubicBezTo>
                    <a:pt x="29" y="38"/>
                    <a:pt x="27" y="38"/>
                    <a:pt x="25" y="33"/>
                  </a:cubicBezTo>
                  <a:cubicBezTo>
                    <a:pt x="22" y="29"/>
                    <a:pt x="21" y="26"/>
                    <a:pt x="23" y="23"/>
                  </a:cubicBezTo>
                  <a:cubicBezTo>
                    <a:pt x="25" y="21"/>
                    <a:pt x="28" y="17"/>
                    <a:pt x="30" y="18"/>
                  </a:cubicBezTo>
                  <a:cubicBezTo>
                    <a:pt x="31" y="18"/>
                    <a:pt x="41" y="19"/>
                    <a:pt x="41" y="19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18" y="22"/>
                    <a:pt x="15" y="19"/>
                  </a:cubicBezTo>
                  <a:cubicBezTo>
                    <a:pt x="12" y="16"/>
                    <a:pt x="6" y="0"/>
                    <a:pt x="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" y="41"/>
                    <a:pt x="8" y="50"/>
                  </a:cubicBezTo>
                  <a:cubicBezTo>
                    <a:pt x="14" y="58"/>
                    <a:pt x="33" y="69"/>
                    <a:pt x="33" y="69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4"/>
                    <a:pt x="44" y="59"/>
                    <a:pt x="44" y="58"/>
                  </a:cubicBezTo>
                  <a:cubicBezTo>
                    <a:pt x="43" y="58"/>
                    <a:pt x="42" y="50"/>
                    <a:pt x="42" y="50"/>
                  </a:cubicBezTo>
                  <a:close/>
                </a:path>
              </a:pathLst>
            </a:custGeom>
            <a:solidFill>
              <a:srgbClr val="E587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3283"/>
            <p:cNvSpPr>
              <a:spLocks/>
            </p:cNvSpPr>
            <p:nvPr/>
          </p:nvSpPr>
          <p:spPr bwMode="auto">
            <a:xfrm>
              <a:off x="2142495" y="3729017"/>
              <a:ext cx="73125" cy="55575"/>
            </a:xfrm>
            <a:custGeom>
              <a:avLst/>
              <a:gdLst>
                <a:gd name="T0" fmla="*/ 4 w 21"/>
                <a:gd name="T1" fmla="*/ 5 h 16"/>
                <a:gd name="T2" fmla="*/ 5 w 21"/>
                <a:gd name="T3" fmla="*/ 16 h 16"/>
                <a:gd name="T4" fmla="*/ 6 w 21"/>
                <a:gd name="T5" fmla="*/ 4 h 16"/>
                <a:gd name="T6" fmla="*/ 10 w 21"/>
                <a:gd name="T7" fmla="*/ 2 h 16"/>
                <a:gd name="T8" fmla="*/ 21 w 21"/>
                <a:gd name="T9" fmla="*/ 4 h 16"/>
                <a:gd name="T10" fmla="*/ 21 w 21"/>
                <a:gd name="T11" fmla="*/ 5 h 16"/>
                <a:gd name="T12" fmla="*/ 21 w 21"/>
                <a:gd name="T13" fmla="*/ 2 h 16"/>
                <a:gd name="T14" fmla="*/ 10 w 21"/>
                <a:gd name="T15" fmla="*/ 0 h 16"/>
                <a:gd name="T16" fmla="*/ 4 w 21"/>
                <a:gd name="T17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6">
                  <a:moveTo>
                    <a:pt x="4" y="5"/>
                  </a:moveTo>
                  <a:cubicBezTo>
                    <a:pt x="1" y="8"/>
                    <a:pt x="0" y="12"/>
                    <a:pt x="5" y="16"/>
                  </a:cubicBezTo>
                  <a:cubicBezTo>
                    <a:pt x="3" y="11"/>
                    <a:pt x="6" y="4"/>
                    <a:pt x="6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8" y="4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12" y="0"/>
                    <a:pt x="10" y="0"/>
                  </a:cubicBezTo>
                  <a:cubicBezTo>
                    <a:pt x="9" y="0"/>
                    <a:pt x="5" y="3"/>
                    <a:pt x="4" y="5"/>
                  </a:cubicBezTo>
                  <a:close/>
                </a:path>
              </a:pathLst>
            </a:custGeom>
            <a:solidFill>
              <a:srgbClr val="CC75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3284"/>
            <p:cNvSpPr>
              <a:spLocks/>
            </p:cNvSpPr>
            <p:nvPr/>
          </p:nvSpPr>
          <p:spPr bwMode="auto">
            <a:xfrm>
              <a:off x="2215621" y="3673441"/>
              <a:ext cx="149176" cy="232540"/>
            </a:xfrm>
            <a:custGeom>
              <a:avLst/>
              <a:gdLst>
                <a:gd name="T0" fmla="*/ 27 w 43"/>
                <a:gd name="T1" fmla="*/ 18 h 67"/>
                <a:gd name="T2" fmla="*/ 20 w 43"/>
                <a:gd name="T3" fmla="*/ 17 h 67"/>
                <a:gd name="T4" fmla="*/ 11 w 43"/>
                <a:gd name="T5" fmla="*/ 11 h 67"/>
                <a:gd name="T6" fmla="*/ 0 w 43"/>
                <a:gd name="T7" fmla="*/ 13 h 67"/>
                <a:gd name="T8" fmla="*/ 0 w 43"/>
                <a:gd name="T9" fmla="*/ 20 h 67"/>
                <a:gd name="T10" fmla="*/ 11 w 43"/>
                <a:gd name="T11" fmla="*/ 18 h 67"/>
                <a:gd name="T12" fmla="*/ 19 w 43"/>
                <a:gd name="T13" fmla="*/ 23 h 67"/>
                <a:gd name="T14" fmla="*/ 20 w 43"/>
                <a:gd name="T15" fmla="*/ 27 h 67"/>
                <a:gd name="T16" fmla="*/ 18 w 43"/>
                <a:gd name="T17" fmla="*/ 35 h 67"/>
                <a:gd name="T18" fmla="*/ 11 w 43"/>
                <a:gd name="T19" fmla="*/ 36 h 67"/>
                <a:gd name="T20" fmla="*/ 6 w 43"/>
                <a:gd name="T21" fmla="*/ 31 h 67"/>
                <a:gd name="T22" fmla="*/ 0 w 43"/>
                <a:gd name="T23" fmla="*/ 32 h 67"/>
                <a:gd name="T24" fmla="*/ 0 w 43"/>
                <a:gd name="T25" fmla="*/ 36 h 67"/>
                <a:gd name="T26" fmla="*/ 3 w 43"/>
                <a:gd name="T27" fmla="*/ 42 h 67"/>
                <a:gd name="T28" fmla="*/ 1 w 43"/>
                <a:gd name="T29" fmla="*/ 49 h 67"/>
                <a:gd name="T30" fmla="*/ 3 w 43"/>
                <a:gd name="T31" fmla="*/ 57 h 67"/>
                <a:gd name="T32" fmla="*/ 1 w 43"/>
                <a:gd name="T33" fmla="*/ 67 h 67"/>
                <a:gd name="T34" fmla="*/ 19 w 43"/>
                <a:gd name="T35" fmla="*/ 66 h 67"/>
                <a:gd name="T36" fmla="*/ 37 w 43"/>
                <a:gd name="T37" fmla="*/ 49 h 67"/>
                <a:gd name="T38" fmla="*/ 42 w 43"/>
                <a:gd name="T39" fmla="*/ 28 h 67"/>
                <a:gd name="T40" fmla="*/ 43 w 43"/>
                <a:gd name="T41" fmla="*/ 0 h 67"/>
                <a:gd name="T42" fmla="*/ 41 w 43"/>
                <a:gd name="T43" fmla="*/ 0 h 67"/>
                <a:gd name="T44" fmla="*/ 27 w 43"/>
                <a:gd name="T45" fmla="*/ 1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" h="67">
                  <a:moveTo>
                    <a:pt x="27" y="18"/>
                  </a:moveTo>
                  <a:cubicBezTo>
                    <a:pt x="24" y="20"/>
                    <a:pt x="20" y="17"/>
                    <a:pt x="20" y="17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20" y="24"/>
                    <a:pt x="20" y="27"/>
                  </a:cubicBezTo>
                  <a:cubicBezTo>
                    <a:pt x="20" y="27"/>
                    <a:pt x="21" y="33"/>
                    <a:pt x="18" y="35"/>
                  </a:cubicBezTo>
                  <a:cubicBezTo>
                    <a:pt x="16" y="36"/>
                    <a:pt x="14" y="38"/>
                    <a:pt x="11" y="36"/>
                  </a:cubicBezTo>
                  <a:cubicBezTo>
                    <a:pt x="8" y="34"/>
                    <a:pt x="7" y="31"/>
                    <a:pt x="6" y="31"/>
                  </a:cubicBezTo>
                  <a:cubicBezTo>
                    <a:pt x="5" y="31"/>
                    <a:pt x="0" y="32"/>
                    <a:pt x="0" y="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" y="57"/>
                    <a:pt x="3" y="57"/>
                  </a:cubicBezTo>
                  <a:cubicBezTo>
                    <a:pt x="3" y="58"/>
                    <a:pt x="2" y="63"/>
                    <a:pt x="1" y="67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6"/>
                    <a:pt x="33" y="58"/>
                    <a:pt x="37" y="49"/>
                  </a:cubicBezTo>
                  <a:cubicBezTo>
                    <a:pt x="41" y="41"/>
                    <a:pt x="42" y="28"/>
                    <a:pt x="42" y="28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31" y="15"/>
                    <a:pt x="27" y="18"/>
                  </a:cubicBezTo>
                  <a:close/>
                </a:path>
              </a:pathLst>
            </a:custGeom>
            <a:solidFill>
              <a:srgbClr val="CC75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3285"/>
            <p:cNvSpPr>
              <a:spLocks/>
            </p:cNvSpPr>
            <p:nvPr/>
          </p:nvSpPr>
          <p:spPr bwMode="auto">
            <a:xfrm>
              <a:off x="2215621" y="3767043"/>
              <a:ext cx="73125" cy="38025"/>
            </a:xfrm>
            <a:custGeom>
              <a:avLst/>
              <a:gdLst>
                <a:gd name="T0" fmla="*/ 19 w 21"/>
                <a:gd name="T1" fmla="*/ 4 h 11"/>
                <a:gd name="T2" fmla="*/ 12 w 21"/>
                <a:gd name="T3" fmla="*/ 8 h 11"/>
                <a:gd name="T4" fmla="*/ 7 w 21"/>
                <a:gd name="T5" fmla="*/ 2 h 11"/>
                <a:gd name="T6" fmla="*/ 0 w 21"/>
                <a:gd name="T7" fmla="*/ 3 h 11"/>
                <a:gd name="T8" fmla="*/ 0 w 21"/>
                <a:gd name="T9" fmla="*/ 5 h 11"/>
                <a:gd name="T10" fmla="*/ 6 w 21"/>
                <a:gd name="T11" fmla="*/ 4 h 11"/>
                <a:gd name="T12" fmla="*/ 11 w 21"/>
                <a:gd name="T13" fmla="*/ 9 h 11"/>
                <a:gd name="T14" fmla="*/ 18 w 21"/>
                <a:gd name="T15" fmla="*/ 8 h 11"/>
                <a:gd name="T16" fmla="*/ 20 w 21"/>
                <a:gd name="T17" fmla="*/ 0 h 11"/>
                <a:gd name="T18" fmla="*/ 19 w 21"/>
                <a:gd name="T1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1">
                  <a:moveTo>
                    <a:pt x="19" y="4"/>
                  </a:moveTo>
                  <a:cubicBezTo>
                    <a:pt x="17" y="9"/>
                    <a:pt x="14" y="9"/>
                    <a:pt x="12" y="8"/>
                  </a:cubicBezTo>
                  <a:cubicBezTo>
                    <a:pt x="9" y="7"/>
                    <a:pt x="7" y="2"/>
                    <a:pt x="7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5" y="4"/>
                    <a:pt x="6" y="4"/>
                  </a:cubicBezTo>
                  <a:cubicBezTo>
                    <a:pt x="7" y="4"/>
                    <a:pt x="8" y="7"/>
                    <a:pt x="11" y="9"/>
                  </a:cubicBezTo>
                  <a:cubicBezTo>
                    <a:pt x="14" y="11"/>
                    <a:pt x="16" y="9"/>
                    <a:pt x="18" y="8"/>
                  </a:cubicBezTo>
                  <a:cubicBezTo>
                    <a:pt x="21" y="6"/>
                    <a:pt x="20" y="0"/>
                    <a:pt x="20" y="0"/>
                  </a:cubicBezTo>
                  <a:cubicBezTo>
                    <a:pt x="20" y="1"/>
                    <a:pt x="20" y="2"/>
                    <a:pt x="19" y="4"/>
                  </a:cubicBezTo>
                  <a:close/>
                </a:path>
              </a:pathLst>
            </a:custGeom>
            <a:solidFill>
              <a:srgbClr val="E587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3286"/>
            <p:cNvSpPr>
              <a:spLocks/>
            </p:cNvSpPr>
            <p:nvPr/>
          </p:nvSpPr>
          <p:spPr bwMode="auto">
            <a:xfrm>
              <a:off x="2073757" y="3417501"/>
              <a:ext cx="144789" cy="138939"/>
            </a:xfrm>
            <a:custGeom>
              <a:avLst/>
              <a:gdLst>
                <a:gd name="T0" fmla="*/ 36 w 42"/>
                <a:gd name="T1" fmla="*/ 2 h 40"/>
                <a:gd name="T2" fmla="*/ 8 w 42"/>
                <a:gd name="T3" fmla="*/ 17 h 40"/>
                <a:gd name="T4" fmla="*/ 4 w 42"/>
                <a:gd name="T5" fmla="*/ 37 h 40"/>
                <a:gd name="T6" fmla="*/ 25 w 42"/>
                <a:gd name="T7" fmla="*/ 16 h 40"/>
                <a:gd name="T8" fmla="*/ 36 w 42"/>
                <a:gd name="T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0">
                  <a:moveTo>
                    <a:pt x="36" y="2"/>
                  </a:moveTo>
                  <a:cubicBezTo>
                    <a:pt x="30" y="0"/>
                    <a:pt x="14" y="8"/>
                    <a:pt x="8" y="17"/>
                  </a:cubicBezTo>
                  <a:cubicBezTo>
                    <a:pt x="3" y="25"/>
                    <a:pt x="0" y="31"/>
                    <a:pt x="4" y="37"/>
                  </a:cubicBezTo>
                  <a:cubicBezTo>
                    <a:pt x="6" y="40"/>
                    <a:pt x="18" y="19"/>
                    <a:pt x="25" y="16"/>
                  </a:cubicBezTo>
                  <a:cubicBezTo>
                    <a:pt x="32" y="12"/>
                    <a:pt x="42" y="3"/>
                    <a:pt x="36" y="2"/>
                  </a:cubicBezTo>
                  <a:close/>
                </a:path>
              </a:pathLst>
            </a:custGeom>
            <a:solidFill>
              <a:srgbClr val="FDEB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3287"/>
            <p:cNvSpPr>
              <a:spLocks/>
            </p:cNvSpPr>
            <p:nvPr/>
          </p:nvSpPr>
          <p:spPr bwMode="auto">
            <a:xfrm>
              <a:off x="1890943" y="3829931"/>
              <a:ext cx="172577" cy="103839"/>
            </a:xfrm>
            <a:custGeom>
              <a:avLst/>
              <a:gdLst>
                <a:gd name="T0" fmla="*/ 6 w 50"/>
                <a:gd name="T1" fmla="*/ 17 h 30"/>
                <a:gd name="T2" fmla="*/ 2 w 50"/>
                <a:gd name="T3" fmla="*/ 24 h 30"/>
                <a:gd name="T4" fmla="*/ 3 w 50"/>
                <a:gd name="T5" fmla="*/ 30 h 30"/>
                <a:gd name="T6" fmla="*/ 39 w 50"/>
                <a:gd name="T7" fmla="*/ 8 h 30"/>
                <a:gd name="T8" fmla="*/ 50 w 50"/>
                <a:gd name="T9" fmla="*/ 4 h 30"/>
                <a:gd name="T10" fmla="*/ 40 w 50"/>
                <a:gd name="T11" fmla="*/ 0 h 30"/>
                <a:gd name="T12" fmla="*/ 6 w 50"/>
                <a:gd name="T13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30">
                  <a:moveTo>
                    <a:pt x="6" y="17"/>
                  </a:moveTo>
                  <a:cubicBezTo>
                    <a:pt x="5" y="16"/>
                    <a:pt x="3" y="19"/>
                    <a:pt x="2" y="24"/>
                  </a:cubicBezTo>
                  <a:cubicBezTo>
                    <a:pt x="0" y="28"/>
                    <a:pt x="3" y="30"/>
                    <a:pt x="3" y="30"/>
                  </a:cubicBezTo>
                  <a:cubicBezTo>
                    <a:pt x="3" y="19"/>
                    <a:pt x="38" y="7"/>
                    <a:pt x="39" y="8"/>
                  </a:cubicBezTo>
                  <a:cubicBezTo>
                    <a:pt x="40" y="9"/>
                    <a:pt x="47" y="6"/>
                    <a:pt x="50" y="4"/>
                  </a:cubicBezTo>
                  <a:cubicBezTo>
                    <a:pt x="48" y="4"/>
                    <a:pt x="43" y="2"/>
                    <a:pt x="40" y="0"/>
                  </a:cubicBezTo>
                  <a:cubicBezTo>
                    <a:pt x="30" y="5"/>
                    <a:pt x="7" y="18"/>
                    <a:pt x="6" y="17"/>
                  </a:cubicBezTo>
                  <a:close/>
                </a:path>
              </a:pathLst>
            </a:custGeom>
            <a:solidFill>
              <a:srgbClr val="2C2D2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3288"/>
            <p:cNvSpPr>
              <a:spLocks/>
            </p:cNvSpPr>
            <p:nvPr/>
          </p:nvSpPr>
          <p:spPr bwMode="auto">
            <a:xfrm>
              <a:off x="2063520" y="3840168"/>
              <a:ext cx="7313" cy="2924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2C2D2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3289"/>
            <p:cNvSpPr>
              <a:spLocks/>
            </p:cNvSpPr>
            <p:nvPr/>
          </p:nvSpPr>
          <p:spPr bwMode="auto">
            <a:xfrm>
              <a:off x="2000632" y="3807993"/>
              <a:ext cx="42413" cy="21937"/>
            </a:xfrm>
            <a:custGeom>
              <a:avLst/>
              <a:gdLst>
                <a:gd name="T0" fmla="*/ 8 w 12"/>
                <a:gd name="T1" fmla="*/ 6 h 6"/>
                <a:gd name="T2" fmla="*/ 12 w 12"/>
                <a:gd name="T3" fmla="*/ 4 h 6"/>
                <a:gd name="T4" fmla="*/ 8 w 12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6">
                  <a:moveTo>
                    <a:pt x="8" y="6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0" y="0"/>
                    <a:pt x="3" y="3"/>
                    <a:pt x="8" y="6"/>
                  </a:cubicBezTo>
                  <a:close/>
                </a:path>
              </a:pathLst>
            </a:custGeom>
            <a:solidFill>
              <a:srgbClr val="2C2D2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Oval 3290"/>
            <p:cNvSpPr>
              <a:spLocks noChangeArrowheads="1"/>
            </p:cNvSpPr>
            <p:nvPr/>
          </p:nvSpPr>
          <p:spPr bwMode="auto">
            <a:xfrm>
              <a:off x="2005019" y="3835781"/>
              <a:ext cx="17550" cy="10237"/>
            </a:xfrm>
            <a:prstGeom prst="ellipse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Oval 3291"/>
            <p:cNvSpPr>
              <a:spLocks noChangeArrowheads="1"/>
            </p:cNvSpPr>
            <p:nvPr/>
          </p:nvSpPr>
          <p:spPr bwMode="auto">
            <a:xfrm>
              <a:off x="2066445" y="3946932"/>
              <a:ext cx="10237" cy="10237"/>
            </a:xfrm>
            <a:prstGeom prst="ellipse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Oval 3292"/>
            <p:cNvSpPr>
              <a:spLocks noChangeArrowheads="1"/>
            </p:cNvSpPr>
            <p:nvPr/>
          </p:nvSpPr>
          <p:spPr bwMode="auto">
            <a:xfrm>
              <a:off x="2091308" y="4012745"/>
              <a:ext cx="10237" cy="10237"/>
            </a:xfrm>
            <a:prstGeom prst="ellipse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Oval 3293"/>
            <p:cNvSpPr>
              <a:spLocks noChangeArrowheads="1"/>
            </p:cNvSpPr>
            <p:nvPr/>
          </p:nvSpPr>
          <p:spPr bwMode="auto">
            <a:xfrm>
              <a:off x="2332622" y="4015670"/>
              <a:ext cx="14625" cy="14625"/>
            </a:xfrm>
            <a:prstGeom prst="ellipse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Oval 3294"/>
            <p:cNvSpPr>
              <a:spLocks noChangeArrowheads="1"/>
            </p:cNvSpPr>
            <p:nvPr/>
          </p:nvSpPr>
          <p:spPr bwMode="auto">
            <a:xfrm>
              <a:off x="2357485" y="3946932"/>
              <a:ext cx="38025" cy="10237"/>
            </a:xfrm>
            <a:prstGeom prst="ellipse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3295"/>
            <p:cNvSpPr>
              <a:spLocks/>
            </p:cNvSpPr>
            <p:nvPr/>
          </p:nvSpPr>
          <p:spPr bwMode="auto">
            <a:xfrm>
              <a:off x="2405748" y="3840168"/>
              <a:ext cx="45338" cy="13163"/>
            </a:xfrm>
            <a:custGeom>
              <a:avLst/>
              <a:gdLst>
                <a:gd name="T0" fmla="*/ 0 w 13"/>
                <a:gd name="T1" fmla="*/ 3 h 4"/>
                <a:gd name="T2" fmla="*/ 12 w 13"/>
                <a:gd name="T3" fmla="*/ 4 h 4"/>
                <a:gd name="T4" fmla="*/ 13 w 13"/>
                <a:gd name="T5" fmla="*/ 4 h 4"/>
                <a:gd name="T6" fmla="*/ 8 w 13"/>
                <a:gd name="T7" fmla="*/ 0 h 4"/>
                <a:gd name="T8" fmla="*/ 0 w 13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3"/>
                    <a:pt x="3" y="4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244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3296"/>
            <p:cNvSpPr>
              <a:spLocks/>
            </p:cNvSpPr>
            <p:nvPr/>
          </p:nvSpPr>
          <p:spPr bwMode="auto">
            <a:xfrm>
              <a:off x="2492036" y="3888431"/>
              <a:ext cx="35100" cy="38025"/>
            </a:xfrm>
            <a:custGeom>
              <a:avLst/>
              <a:gdLst>
                <a:gd name="T0" fmla="*/ 0 w 10"/>
                <a:gd name="T1" fmla="*/ 0 h 11"/>
                <a:gd name="T2" fmla="*/ 4 w 10"/>
                <a:gd name="T3" fmla="*/ 6 h 11"/>
                <a:gd name="T4" fmla="*/ 10 w 10"/>
                <a:gd name="T5" fmla="*/ 11 h 11"/>
                <a:gd name="T6" fmla="*/ 10 w 10"/>
                <a:gd name="T7" fmla="*/ 7 h 11"/>
                <a:gd name="T8" fmla="*/ 0 w 10"/>
                <a:gd name="T9" fmla="*/ 1 h 11"/>
                <a:gd name="T10" fmla="*/ 0 w 10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0" y="0"/>
                  </a:moveTo>
                  <a:cubicBezTo>
                    <a:pt x="1" y="3"/>
                    <a:pt x="3" y="5"/>
                    <a:pt x="4" y="6"/>
                  </a:cubicBezTo>
                  <a:cubicBezTo>
                    <a:pt x="9" y="8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44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3297"/>
            <p:cNvSpPr>
              <a:spLocks/>
            </p:cNvSpPr>
            <p:nvPr/>
          </p:nvSpPr>
          <p:spPr bwMode="auto">
            <a:xfrm>
              <a:off x="2451087" y="3853331"/>
              <a:ext cx="40951" cy="35100"/>
            </a:xfrm>
            <a:custGeom>
              <a:avLst/>
              <a:gdLst>
                <a:gd name="T0" fmla="*/ 0 w 12"/>
                <a:gd name="T1" fmla="*/ 0 h 10"/>
                <a:gd name="T2" fmla="*/ 12 w 12"/>
                <a:gd name="T3" fmla="*/ 10 h 10"/>
                <a:gd name="T4" fmla="*/ 0 w 12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9" y="6"/>
                    <a:pt x="6" y="1"/>
                    <a:pt x="0" y="0"/>
                  </a:cubicBezTo>
                  <a:close/>
                </a:path>
              </a:pathLst>
            </a:custGeom>
            <a:solidFill>
              <a:srgbClr val="244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3298"/>
            <p:cNvSpPr>
              <a:spLocks/>
            </p:cNvSpPr>
            <p:nvPr/>
          </p:nvSpPr>
          <p:spPr bwMode="auto">
            <a:xfrm>
              <a:off x="2392586" y="3812380"/>
              <a:ext cx="152102" cy="114076"/>
            </a:xfrm>
            <a:custGeom>
              <a:avLst/>
              <a:gdLst>
                <a:gd name="T0" fmla="*/ 38 w 44"/>
                <a:gd name="T1" fmla="*/ 19 h 33"/>
                <a:gd name="T2" fmla="*/ 8 w 44"/>
                <a:gd name="T3" fmla="*/ 1 h 33"/>
                <a:gd name="T4" fmla="*/ 1 w 44"/>
                <a:gd name="T5" fmla="*/ 5 h 33"/>
                <a:gd name="T6" fmla="*/ 5 w 44"/>
                <a:gd name="T7" fmla="*/ 11 h 33"/>
                <a:gd name="T8" fmla="*/ 41 w 44"/>
                <a:gd name="T9" fmla="*/ 33 h 33"/>
                <a:gd name="T10" fmla="*/ 43 w 44"/>
                <a:gd name="T11" fmla="*/ 26 h 33"/>
                <a:gd name="T12" fmla="*/ 38 w 44"/>
                <a:gd name="T13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33">
                  <a:moveTo>
                    <a:pt x="38" y="19"/>
                  </a:moveTo>
                  <a:cubicBezTo>
                    <a:pt x="37" y="20"/>
                    <a:pt x="9" y="0"/>
                    <a:pt x="8" y="1"/>
                  </a:cubicBezTo>
                  <a:cubicBezTo>
                    <a:pt x="7" y="1"/>
                    <a:pt x="1" y="4"/>
                    <a:pt x="1" y="5"/>
                  </a:cubicBezTo>
                  <a:cubicBezTo>
                    <a:pt x="0" y="6"/>
                    <a:pt x="4" y="12"/>
                    <a:pt x="5" y="11"/>
                  </a:cubicBezTo>
                  <a:cubicBezTo>
                    <a:pt x="7" y="10"/>
                    <a:pt x="42" y="21"/>
                    <a:pt x="41" y="33"/>
                  </a:cubicBezTo>
                  <a:cubicBezTo>
                    <a:pt x="41" y="33"/>
                    <a:pt x="44" y="30"/>
                    <a:pt x="43" y="26"/>
                  </a:cubicBezTo>
                  <a:cubicBezTo>
                    <a:pt x="41" y="22"/>
                    <a:pt x="40" y="19"/>
                    <a:pt x="38" y="19"/>
                  </a:cubicBezTo>
                  <a:close/>
                </a:path>
              </a:pathLst>
            </a:custGeom>
            <a:solidFill>
              <a:srgbClr val="2C2D2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Oval 3299"/>
            <p:cNvSpPr>
              <a:spLocks noChangeArrowheads="1"/>
            </p:cNvSpPr>
            <p:nvPr/>
          </p:nvSpPr>
          <p:spPr bwMode="auto">
            <a:xfrm>
              <a:off x="2413061" y="3825543"/>
              <a:ext cx="17550" cy="10237"/>
            </a:xfrm>
            <a:prstGeom prst="ellipse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3300"/>
            <p:cNvSpPr>
              <a:spLocks/>
            </p:cNvSpPr>
            <p:nvPr/>
          </p:nvSpPr>
          <p:spPr bwMode="auto">
            <a:xfrm>
              <a:off x="1904105" y="3873806"/>
              <a:ext cx="93601" cy="48263"/>
            </a:xfrm>
            <a:custGeom>
              <a:avLst/>
              <a:gdLst>
                <a:gd name="T0" fmla="*/ 3 w 27"/>
                <a:gd name="T1" fmla="*/ 6 h 14"/>
                <a:gd name="T2" fmla="*/ 0 w 27"/>
                <a:gd name="T3" fmla="*/ 11 h 14"/>
                <a:gd name="T4" fmla="*/ 0 w 27"/>
                <a:gd name="T5" fmla="*/ 12 h 14"/>
                <a:gd name="T6" fmla="*/ 4 w 27"/>
                <a:gd name="T7" fmla="*/ 8 h 14"/>
                <a:gd name="T8" fmla="*/ 19 w 27"/>
                <a:gd name="T9" fmla="*/ 4 h 14"/>
                <a:gd name="T10" fmla="*/ 26 w 27"/>
                <a:gd name="T11" fmla="*/ 0 h 14"/>
                <a:gd name="T12" fmla="*/ 3 w 27"/>
                <a:gd name="T13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4">
                  <a:moveTo>
                    <a:pt x="3" y="6"/>
                  </a:moveTo>
                  <a:cubicBezTo>
                    <a:pt x="2" y="7"/>
                    <a:pt x="0" y="9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2" y="11"/>
                    <a:pt x="4" y="8"/>
                  </a:cubicBezTo>
                  <a:cubicBezTo>
                    <a:pt x="6" y="5"/>
                    <a:pt x="15" y="4"/>
                    <a:pt x="19" y="4"/>
                  </a:cubicBezTo>
                  <a:cubicBezTo>
                    <a:pt x="24" y="3"/>
                    <a:pt x="27" y="1"/>
                    <a:pt x="26" y="0"/>
                  </a:cubicBezTo>
                  <a:cubicBezTo>
                    <a:pt x="26" y="0"/>
                    <a:pt x="4" y="5"/>
                    <a:pt x="3" y="6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3301"/>
            <p:cNvSpPr>
              <a:spLocks/>
            </p:cNvSpPr>
            <p:nvPr/>
          </p:nvSpPr>
          <p:spPr bwMode="auto">
            <a:xfrm>
              <a:off x="2073757" y="3832855"/>
              <a:ext cx="27788" cy="127239"/>
            </a:xfrm>
            <a:custGeom>
              <a:avLst/>
              <a:gdLst>
                <a:gd name="T0" fmla="*/ 5 w 8"/>
                <a:gd name="T1" fmla="*/ 2 h 37"/>
                <a:gd name="T2" fmla="*/ 1 w 8"/>
                <a:gd name="T3" fmla="*/ 30 h 37"/>
                <a:gd name="T4" fmla="*/ 3 w 8"/>
                <a:gd name="T5" fmla="*/ 33 h 37"/>
                <a:gd name="T6" fmla="*/ 5 w 8"/>
                <a:gd name="T7" fmla="*/ 36 h 37"/>
                <a:gd name="T8" fmla="*/ 4 w 8"/>
                <a:gd name="T9" fmla="*/ 27 h 37"/>
                <a:gd name="T10" fmla="*/ 7 w 8"/>
                <a:gd name="T11" fmla="*/ 6 h 37"/>
                <a:gd name="T12" fmla="*/ 5 w 8"/>
                <a:gd name="T13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5" y="2"/>
                  </a:moveTo>
                  <a:cubicBezTo>
                    <a:pt x="4" y="6"/>
                    <a:pt x="0" y="28"/>
                    <a:pt x="1" y="30"/>
                  </a:cubicBezTo>
                  <a:cubicBezTo>
                    <a:pt x="2" y="31"/>
                    <a:pt x="3" y="32"/>
                    <a:pt x="3" y="33"/>
                  </a:cubicBezTo>
                  <a:cubicBezTo>
                    <a:pt x="3" y="34"/>
                    <a:pt x="3" y="37"/>
                    <a:pt x="5" y="36"/>
                  </a:cubicBezTo>
                  <a:cubicBezTo>
                    <a:pt x="7" y="34"/>
                    <a:pt x="4" y="33"/>
                    <a:pt x="4" y="27"/>
                  </a:cubicBezTo>
                  <a:cubicBezTo>
                    <a:pt x="4" y="21"/>
                    <a:pt x="6" y="9"/>
                    <a:pt x="7" y="6"/>
                  </a:cubicBezTo>
                  <a:cubicBezTo>
                    <a:pt x="8" y="3"/>
                    <a:pt x="6" y="0"/>
                    <a:pt x="5" y="2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3302"/>
            <p:cNvSpPr>
              <a:spLocks/>
            </p:cNvSpPr>
            <p:nvPr/>
          </p:nvSpPr>
          <p:spPr bwMode="auto">
            <a:xfrm>
              <a:off x="2094232" y="3954244"/>
              <a:ext cx="103839" cy="220840"/>
            </a:xfrm>
            <a:custGeom>
              <a:avLst/>
              <a:gdLst>
                <a:gd name="T0" fmla="*/ 11 w 30"/>
                <a:gd name="T1" fmla="*/ 26 h 64"/>
                <a:gd name="T2" fmla="*/ 13 w 30"/>
                <a:gd name="T3" fmla="*/ 12 h 64"/>
                <a:gd name="T4" fmla="*/ 5 w 30"/>
                <a:gd name="T5" fmla="*/ 5 h 64"/>
                <a:gd name="T6" fmla="*/ 2 w 30"/>
                <a:gd name="T7" fmla="*/ 13 h 64"/>
                <a:gd name="T8" fmla="*/ 3 w 30"/>
                <a:gd name="T9" fmla="*/ 22 h 64"/>
                <a:gd name="T10" fmla="*/ 22 w 30"/>
                <a:gd name="T11" fmla="*/ 54 h 64"/>
                <a:gd name="T12" fmla="*/ 26 w 30"/>
                <a:gd name="T13" fmla="*/ 54 h 64"/>
                <a:gd name="T14" fmla="*/ 11 w 30"/>
                <a:gd name="T15" fmla="*/ 2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64">
                  <a:moveTo>
                    <a:pt x="11" y="26"/>
                  </a:moveTo>
                  <a:cubicBezTo>
                    <a:pt x="10" y="17"/>
                    <a:pt x="15" y="18"/>
                    <a:pt x="13" y="12"/>
                  </a:cubicBezTo>
                  <a:cubicBezTo>
                    <a:pt x="11" y="7"/>
                    <a:pt x="8" y="0"/>
                    <a:pt x="5" y="5"/>
                  </a:cubicBezTo>
                  <a:cubicBezTo>
                    <a:pt x="3" y="9"/>
                    <a:pt x="0" y="10"/>
                    <a:pt x="2" y="13"/>
                  </a:cubicBezTo>
                  <a:cubicBezTo>
                    <a:pt x="5" y="17"/>
                    <a:pt x="4" y="18"/>
                    <a:pt x="3" y="22"/>
                  </a:cubicBezTo>
                  <a:cubicBezTo>
                    <a:pt x="3" y="25"/>
                    <a:pt x="19" y="51"/>
                    <a:pt x="22" y="54"/>
                  </a:cubicBezTo>
                  <a:cubicBezTo>
                    <a:pt x="25" y="58"/>
                    <a:pt x="30" y="64"/>
                    <a:pt x="26" y="54"/>
                  </a:cubicBezTo>
                  <a:cubicBezTo>
                    <a:pt x="23" y="45"/>
                    <a:pt x="12" y="35"/>
                    <a:pt x="11" y="26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3303"/>
            <p:cNvSpPr>
              <a:spLocks/>
            </p:cNvSpPr>
            <p:nvPr/>
          </p:nvSpPr>
          <p:spPr bwMode="auto">
            <a:xfrm>
              <a:off x="2316535" y="3850405"/>
              <a:ext cx="48263" cy="121389"/>
            </a:xfrm>
            <a:custGeom>
              <a:avLst/>
              <a:gdLst>
                <a:gd name="T0" fmla="*/ 9 w 14"/>
                <a:gd name="T1" fmla="*/ 1 h 35"/>
                <a:gd name="T2" fmla="*/ 5 w 14"/>
                <a:gd name="T3" fmla="*/ 3 h 35"/>
                <a:gd name="T4" fmla="*/ 3 w 14"/>
                <a:gd name="T5" fmla="*/ 14 h 35"/>
                <a:gd name="T6" fmla="*/ 1 w 14"/>
                <a:gd name="T7" fmla="*/ 31 h 35"/>
                <a:gd name="T8" fmla="*/ 7 w 14"/>
                <a:gd name="T9" fmla="*/ 31 h 35"/>
                <a:gd name="T10" fmla="*/ 9 w 14"/>
                <a:gd name="T11" fmla="*/ 28 h 35"/>
                <a:gd name="T12" fmla="*/ 12 w 14"/>
                <a:gd name="T13" fmla="*/ 22 h 35"/>
                <a:gd name="T14" fmla="*/ 9 w 14"/>
                <a:gd name="T15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35">
                  <a:moveTo>
                    <a:pt x="9" y="1"/>
                  </a:moveTo>
                  <a:cubicBezTo>
                    <a:pt x="7" y="1"/>
                    <a:pt x="7" y="1"/>
                    <a:pt x="5" y="3"/>
                  </a:cubicBezTo>
                  <a:cubicBezTo>
                    <a:pt x="4" y="4"/>
                    <a:pt x="5" y="10"/>
                    <a:pt x="3" y="14"/>
                  </a:cubicBezTo>
                  <a:cubicBezTo>
                    <a:pt x="2" y="19"/>
                    <a:pt x="1" y="28"/>
                    <a:pt x="1" y="31"/>
                  </a:cubicBezTo>
                  <a:cubicBezTo>
                    <a:pt x="0" y="35"/>
                    <a:pt x="3" y="32"/>
                    <a:pt x="7" y="31"/>
                  </a:cubicBezTo>
                  <a:cubicBezTo>
                    <a:pt x="11" y="31"/>
                    <a:pt x="9" y="31"/>
                    <a:pt x="9" y="28"/>
                  </a:cubicBezTo>
                  <a:cubicBezTo>
                    <a:pt x="8" y="26"/>
                    <a:pt x="9" y="26"/>
                    <a:pt x="12" y="22"/>
                  </a:cubicBezTo>
                  <a:cubicBezTo>
                    <a:pt x="14" y="18"/>
                    <a:pt x="10" y="0"/>
                    <a:pt x="9" y="1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3304"/>
            <p:cNvSpPr>
              <a:spLocks/>
            </p:cNvSpPr>
            <p:nvPr/>
          </p:nvSpPr>
          <p:spPr bwMode="auto">
            <a:xfrm>
              <a:off x="2263884" y="3982033"/>
              <a:ext cx="68738" cy="162339"/>
            </a:xfrm>
            <a:custGeom>
              <a:avLst/>
              <a:gdLst>
                <a:gd name="T0" fmla="*/ 17 w 20"/>
                <a:gd name="T1" fmla="*/ 3 h 47"/>
                <a:gd name="T2" fmla="*/ 14 w 20"/>
                <a:gd name="T3" fmla="*/ 5 h 47"/>
                <a:gd name="T4" fmla="*/ 3 w 20"/>
                <a:gd name="T5" fmla="*/ 36 h 47"/>
                <a:gd name="T6" fmla="*/ 3 w 20"/>
                <a:gd name="T7" fmla="*/ 45 h 47"/>
                <a:gd name="T8" fmla="*/ 18 w 20"/>
                <a:gd name="T9" fmla="*/ 19 h 47"/>
                <a:gd name="T10" fmla="*/ 17 w 20"/>
                <a:gd name="T11" fmla="*/ 14 h 47"/>
                <a:gd name="T12" fmla="*/ 19 w 20"/>
                <a:gd name="T13" fmla="*/ 9 h 47"/>
                <a:gd name="T14" fmla="*/ 17 w 20"/>
                <a:gd name="T1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47">
                  <a:moveTo>
                    <a:pt x="17" y="3"/>
                  </a:moveTo>
                  <a:cubicBezTo>
                    <a:pt x="15" y="0"/>
                    <a:pt x="15" y="2"/>
                    <a:pt x="14" y="5"/>
                  </a:cubicBezTo>
                  <a:cubicBezTo>
                    <a:pt x="13" y="9"/>
                    <a:pt x="5" y="33"/>
                    <a:pt x="3" y="36"/>
                  </a:cubicBezTo>
                  <a:cubicBezTo>
                    <a:pt x="0" y="40"/>
                    <a:pt x="1" y="43"/>
                    <a:pt x="3" y="45"/>
                  </a:cubicBezTo>
                  <a:cubicBezTo>
                    <a:pt x="5" y="47"/>
                    <a:pt x="17" y="21"/>
                    <a:pt x="18" y="19"/>
                  </a:cubicBezTo>
                  <a:cubicBezTo>
                    <a:pt x="19" y="16"/>
                    <a:pt x="19" y="16"/>
                    <a:pt x="17" y="14"/>
                  </a:cubicBezTo>
                  <a:cubicBezTo>
                    <a:pt x="15" y="11"/>
                    <a:pt x="17" y="11"/>
                    <a:pt x="19" y="9"/>
                  </a:cubicBezTo>
                  <a:cubicBezTo>
                    <a:pt x="20" y="6"/>
                    <a:pt x="19" y="6"/>
                    <a:pt x="17" y="3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3305"/>
            <p:cNvSpPr>
              <a:spLocks/>
            </p:cNvSpPr>
            <p:nvPr/>
          </p:nvSpPr>
          <p:spPr bwMode="auto">
            <a:xfrm>
              <a:off x="2111782" y="3597390"/>
              <a:ext cx="76051" cy="24863"/>
            </a:xfrm>
            <a:custGeom>
              <a:avLst/>
              <a:gdLst>
                <a:gd name="T0" fmla="*/ 18 w 22"/>
                <a:gd name="T1" fmla="*/ 3 h 7"/>
                <a:gd name="T2" fmla="*/ 16 w 22"/>
                <a:gd name="T3" fmla="*/ 1 h 7"/>
                <a:gd name="T4" fmla="*/ 15 w 22"/>
                <a:gd name="T5" fmla="*/ 1 h 7"/>
                <a:gd name="T6" fmla="*/ 14 w 22"/>
                <a:gd name="T7" fmla="*/ 0 h 7"/>
                <a:gd name="T8" fmla="*/ 12 w 22"/>
                <a:gd name="T9" fmla="*/ 0 h 7"/>
                <a:gd name="T10" fmla="*/ 3 w 22"/>
                <a:gd name="T11" fmla="*/ 2 h 7"/>
                <a:gd name="T12" fmla="*/ 0 w 22"/>
                <a:gd name="T13" fmla="*/ 4 h 7"/>
                <a:gd name="T14" fmla="*/ 0 w 22"/>
                <a:gd name="T15" fmla="*/ 4 h 7"/>
                <a:gd name="T16" fmla="*/ 4 w 22"/>
                <a:gd name="T17" fmla="*/ 3 h 7"/>
                <a:gd name="T18" fmla="*/ 12 w 22"/>
                <a:gd name="T19" fmla="*/ 1 h 7"/>
                <a:gd name="T20" fmla="*/ 14 w 22"/>
                <a:gd name="T21" fmla="*/ 2 h 7"/>
                <a:gd name="T22" fmla="*/ 15 w 22"/>
                <a:gd name="T23" fmla="*/ 2 h 7"/>
                <a:gd name="T24" fmla="*/ 16 w 22"/>
                <a:gd name="T25" fmla="*/ 3 h 7"/>
                <a:gd name="T26" fmla="*/ 19 w 22"/>
                <a:gd name="T27" fmla="*/ 5 h 7"/>
                <a:gd name="T28" fmla="*/ 22 w 22"/>
                <a:gd name="T29" fmla="*/ 7 h 7"/>
                <a:gd name="T30" fmla="*/ 22 w 22"/>
                <a:gd name="T31" fmla="*/ 7 h 7"/>
                <a:gd name="T32" fmla="*/ 19 w 22"/>
                <a:gd name="T33" fmla="*/ 4 h 7"/>
                <a:gd name="T34" fmla="*/ 18 w 22"/>
                <a:gd name="T3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7">
                  <a:moveTo>
                    <a:pt x="18" y="3"/>
                  </a:moveTo>
                  <a:cubicBezTo>
                    <a:pt x="17" y="2"/>
                    <a:pt x="17" y="2"/>
                    <a:pt x="16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8" y="1"/>
                    <a:pt x="6" y="2"/>
                    <a:pt x="3" y="2"/>
                  </a:cubicBezTo>
                  <a:cubicBezTo>
                    <a:pt x="1" y="3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4" y="3"/>
                  </a:cubicBezTo>
                  <a:cubicBezTo>
                    <a:pt x="6" y="2"/>
                    <a:pt x="9" y="1"/>
                    <a:pt x="12" y="1"/>
                  </a:cubicBezTo>
                  <a:cubicBezTo>
                    <a:pt x="12" y="1"/>
                    <a:pt x="13" y="2"/>
                    <a:pt x="14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8" y="4"/>
                    <a:pt x="19" y="5"/>
                  </a:cubicBezTo>
                  <a:cubicBezTo>
                    <a:pt x="21" y="6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1" y="5"/>
                    <a:pt x="19" y="4"/>
                  </a:cubicBezTo>
                  <a:cubicBezTo>
                    <a:pt x="19" y="3"/>
                    <a:pt x="18" y="3"/>
                    <a:pt x="18" y="3"/>
                  </a:cubicBezTo>
                  <a:close/>
                </a:path>
              </a:pathLst>
            </a:custGeom>
            <a:solidFill>
              <a:srgbClr val="2725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3306"/>
            <p:cNvSpPr>
              <a:spLocks/>
            </p:cNvSpPr>
            <p:nvPr/>
          </p:nvSpPr>
          <p:spPr bwMode="auto">
            <a:xfrm>
              <a:off x="2243408" y="3601778"/>
              <a:ext cx="76051" cy="20475"/>
            </a:xfrm>
            <a:custGeom>
              <a:avLst/>
              <a:gdLst>
                <a:gd name="T0" fmla="*/ 11 w 22"/>
                <a:gd name="T1" fmla="*/ 0 h 6"/>
                <a:gd name="T2" fmla="*/ 8 w 22"/>
                <a:gd name="T3" fmla="*/ 0 h 6"/>
                <a:gd name="T4" fmla="*/ 7 w 22"/>
                <a:gd name="T5" fmla="*/ 1 h 6"/>
                <a:gd name="T6" fmla="*/ 6 w 22"/>
                <a:gd name="T7" fmla="*/ 1 h 6"/>
                <a:gd name="T8" fmla="*/ 4 w 22"/>
                <a:gd name="T9" fmla="*/ 2 h 6"/>
                <a:gd name="T10" fmla="*/ 3 w 22"/>
                <a:gd name="T11" fmla="*/ 3 h 6"/>
                <a:gd name="T12" fmla="*/ 0 w 22"/>
                <a:gd name="T13" fmla="*/ 6 h 6"/>
                <a:gd name="T14" fmla="*/ 0 w 22"/>
                <a:gd name="T15" fmla="*/ 6 h 6"/>
                <a:gd name="T16" fmla="*/ 3 w 22"/>
                <a:gd name="T17" fmla="*/ 4 h 6"/>
                <a:gd name="T18" fmla="*/ 7 w 22"/>
                <a:gd name="T19" fmla="*/ 2 h 6"/>
                <a:gd name="T20" fmla="*/ 8 w 22"/>
                <a:gd name="T21" fmla="*/ 2 h 6"/>
                <a:gd name="T22" fmla="*/ 9 w 22"/>
                <a:gd name="T23" fmla="*/ 1 h 6"/>
                <a:gd name="T24" fmla="*/ 11 w 22"/>
                <a:gd name="T25" fmla="*/ 1 h 6"/>
                <a:gd name="T26" fmla="*/ 19 w 22"/>
                <a:gd name="T27" fmla="*/ 4 h 6"/>
                <a:gd name="T28" fmla="*/ 22 w 22"/>
                <a:gd name="T29" fmla="*/ 5 h 6"/>
                <a:gd name="T30" fmla="*/ 22 w 22"/>
                <a:gd name="T31" fmla="*/ 5 h 6"/>
                <a:gd name="T32" fmla="*/ 19 w 22"/>
                <a:gd name="T33" fmla="*/ 3 h 6"/>
                <a:gd name="T34" fmla="*/ 11 w 22"/>
                <a:gd name="T3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6">
                  <a:moveTo>
                    <a:pt x="11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8" y="0"/>
                    <a:pt x="8" y="0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2"/>
                    <a:pt x="4" y="2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2" y="5"/>
                    <a:pt x="3" y="4"/>
                  </a:cubicBezTo>
                  <a:cubicBezTo>
                    <a:pt x="4" y="3"/>
                    <a:pt x="6" y="3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10" y="1"/>
                    <a:pt x="11" y="1"/>
                  </a:cubicBezTo>
                  <a:cubicBezTo>
                    <a:pt x="14" y="2"/>
                    <a:pt x="17" y="3"/>
                    <a:pt x="19" y="4"/>
                  </a:cubicBezTo>
                  <a:cubicBezTo>
                    <a:pt x="21" y="4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1" y="4"/>
                    <a:pt x="19" y="3"/>
                  </a:cubicBezTo>
                  <a:cubicBezTo>
                    <a:pt x="17" y="2"/>
                    <a:pt x="14" y="1"/>
                    <a:pt x="11" y="0"/>
                  </a:cubicBezTo>
                  <a:close/>
                </a:path>
              </a:pathLst>
            </a:custGeom>
            <a:solidFill>
              <a:srgbClr val="2725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3307"/>
            <p:cNvSpPr>
              <a:spLocks/>
            </p:cNvSpPr>
            <p:nvPr/>
          </p:nvSpPr>
          <p:spPr bwMode="auto">
            <a:xfrm>
              <a:off x="1921655" y="4458812"/>
              <a:ext cx="152102" cy="141863"/>
            </a:xfrm>
            <a:custGeom>
              <a:avLst/>
              <a:gdLst>
                <a:gd name="T0" fmla="*/ 64 w 104"/>
                <a:gd name="T1" fmla="*/ 17 h 97"/>
                <a:gd name="T2" fmla="*/ 38 w 104"/>
                <a:gd name="T3" fmla="*/ 0 h 97"/>
                <a:gd name="T4" fmla="*/ 0 w 104"/>
                <a:gd name="T5" fmla="*/ 54 h 97"/>
                <a:gd name="T6" fmla="*/ 10 w 104"/>
                <a:gd name="T7" fmla="*/ 69 h 97"/>
                <a:gd name="T8" fmla="*/ 17 w 104"/>
                <a:gd name="T9" fmla="*/ 90 h 97"/>
                <a:gd name="T10" fmla="*/ 43 w 104"/>
                <a:gd name="T11" fmla="*/ 97 h 97"/>
                <a:gd name="T12" fmla="*/ 104 w 104"/>
                <a:gd name="T13" fmla="*/ 19 h 97"/>
                <a:gd name="T14" fmla="*/ 73 w 104"/>
                <a:gd name="T15" fmla="*/ 14 h 97"/>
                <a:gd name="T16" fmla="*/ 64 w 104"/>
                <a:gd name="T17" fmla="*/ 1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97">
                  <a:moveTo>
                    <a:pt x="64" y="17"/>
                  </a:moveTo>
                  <a:lnTo>
                    <a:pt x="38" y="0"/>
                  </a:lnTo>
                  <a:lnTo>
                    <a:pt x="0" y="54"/>
                  </a:lnTo>
                  <a:lnTo>
                    <a:pt x="10" y="69"/>
                  </a:lnTo>
                  <a:lnTo>
                    <a:pt x="17" y="90"/>
                  </a:lnTo>
                  <a:lnTo>
                    <a:pt x="43" y="97"/>
                  </a:lnTo>
                  <a:lnTo>
                    <a:pt x="104" y="19"/>
                  </a:lnTo>
                  <a:lnTo>
                    <a:pt x="73" y="14"/>
                  </a:lnTo>
                  <a:lnTo>
                    <a:pt x="64" y="17"/>
                  </a:lnTo>
                  <a:close/>
                </a:path>
              </a:pathLst>
            </a:custGeom>
            <a:solidFill>
              <a:srgbClr val="EFBA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3308"/>
            <p:cNvSpPr>
              <a:spLocks/>
            </p:cNvSpPr>
            <p:nvPr/>
          </p:nvSpPr>
          <p:spPr bwMode="auto">
            <a:xfrm>
              <a:off x="2357485" y="4483675"/>
              <a:ext cx="134552" cy="114076"/>
            </a:xfrm>
            <a:custGeom>
              <a:avLst/>
              <a:gdLst>
                <a:gd name="T0" fmla="*/ 29 w 39"/>
                <a:gd name="T1" fmla="*/ 0 h 33"/>
                <a:gd name="T2" fmla="*/ 17 w 39"/>
                <a:gd name="T3" fmla="*/ 0 h 33"/>
                <a:gd name="T4" fmla="*/ 0 w 39"/>
                <a:gd name="T5" fmla="*/ 7 h 33"/>
                <a:gd name="T6" fmla="*/ 0 w 39"/>
                <a:gd name="T7" fmla="*/ 24 h 33"/>
                <a:gd name="T8" fmla="*/ 20 w 39"/>
                <a:gd name="T9" fmla="*/ 33 h 33"/>
                <a:gd name="T10" fmla="*/ 35 w 39"/>
                <a:gd name="T11" fmla="*/ 24 h 33"/>
                <a:gd name="T12" fmla="*/ 39 w 39"/>
                <a:gd name="T13" fmla="*/ 15 h 33"/>
                <a:gd name="T14" fmla="*/ 33 w 39"/>
                <a:gd name="T15" fmla="*/ 10 h 33"/>
                <a:gd name="T16" fmla="*/ 29 w 39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3">
                  <a:moveTo>
                    <a:pt x="29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6" y="12"/>
                    <a:pt x="33" y="10"/>
                  </a:cubicBezTo>
                  <a:cubicBezTo>
                    <a:pt x="30" y="7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EFBA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3309"/>
            <p:cNvSpPr>
              <a:spLocks/>
            </p:cNvSpPr>
            <p:nvPr/>
          </p:nvSpPr>
          <p:spPr bwMode="auto">
            <a:xfrm>
              <a:off x="1956756" y="4458812"/>
              <a:ext cx="124313" cy="176964"/>
            </a:xfrm>
            <a:custGeom>
              <a:avLst/>
              <a:gdLst>
                <a:gd name="T0" fmla="*/ 15 w 36"/>
                <a:gd name="T1" fmla="*/ 25 h 51"/>
                <a:gd name="T2" fmla="*/ 0 w 36"/>
                <a:gd name="T3" fmla="*/ 44 h 51"/>
                <a:gd name="T4" fmla="*/ 6 w 36"/>
                <a:gd name="T5" fmla="*/ 51 h 51"/>
                <a:gd name="T6" fmla="*/ 31 w 36"/>
                <a:gd name="T7" fmla="*/ 35 h 51"/>
                <a:gd name="T8" fmla="*/ 36 w 36"/>
                <a:gd name="T9" fmla="*/ 4 h 51"/>
                <a:gd name="T10" fmla="*/ 21 w 36"/>
                <a:gd name="T11" fmla="*/ 0 h 51"/>
                <a:gd name="T12" fmla="*/ 15 w 36"/>
                <a:gd name="T13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1">
                  <a:moveTo>
                    <a:pt x="15" y="25"/>
                  </a:moveTo>
                  <a:cubicBezTo>
                    <a:pt x="11" y="37"/>
                    <a:pt x="0" y="44"/>
                    <a:pt x="0" y="44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1"/>
                    <a:pt x="26" y="42"/>
                    <a:pt x="31" y="35"/>
                  </a:cubicBezTo>
                  <a:cubicBezTo>
                    <a:pt x="36" y="27"/>
                    <a:pt x="36" y="4"/>
                    <a:pt x="36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9" y="14"/>
                    <a:pt x="15" y="25"/>
                  </a:cubicBez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3310"/>
            <p:cNvSpPr>
              <a:spLocks/>
            </p:cNvSpPr>
            <p:nvPr/>
          </p:nvSpPr>
          <p:spPr bwMode="auto">
            <a:xfrm>
              <a:off x="2337010" y="4473438"/>
              <a:ext cx="106764" cy="141863"/>
            </a:xfrm>
            <a:custGeom>
              <a:avLst/>
              <a:gdLst>
                <a:gd name="T0" fmla="*/ 19 w 31"/>
                <a:gd name="T1" fmla="*/ 21 h 41"/>
                <a:gd name="T2" fmla="*/ 5 w 31"/>
                <a:gd name="T3" fmla="*/ 0 h 41"/>
                <a:gd name="T4" fmla="*/ 0 w 31"/>
                <a:gd name="T5" fmla="*/ 3 h 41"/>
                <a:gd name="T6" fmla="*/ 4 w 31"/>
                <a:gd name="T7" fmla="*/ 28 h 41"/>
                <a:gd name="T8" fmla="*/ 26 w 31"/>
                <a:gd name="T9" fmla="*/ 41 h 41"/>
                <a:gd name="T10" fmla="*/ 31 w 31"/>
                <a:gd name="T11" fmla="*/ 36 h 41"/>
                <a:gd name="T12" fmla="*/ 19 w 31"/>
                <a:gd name="T13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1">
                  <a:moveTo>
                    <a:pt x="19" y="21"/>
                  </a:moveTo>
                  <a:cubicBezTo>
                    <a:pt x="16" y="11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2"/>
                    <a:pt x="4" y="28"/>
                  </a:cubicBezTo>
                  <a:cubicBezTo>
                    <a:pt x="8" y="34"/>
                    <a:pt x="26" y="41"/>
                    <a:pt x="26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22" y="30"/>
                    <a:pt x="19" y="21"/>
                  </a:cubicBez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3311"/>
            <p:cNvSpPr>
              <a:spLocks/>
            </p:cNvSpPr>
            <p:nvPr/>
          </p:nvSpPr>
          <p:spPr bwMode="auto">
            <a:xfrm>
              <a:off x="3958938" y="5323158"/>
              <a:ext cx="144789" cy="32175"/>
            </a:xfrm>
            <a:custGeom>
              <a:avLst/>
              <a:gdLst>
                <a:gd name="T0" fmla="*/ 0 w 42"/>
                <a:gd name="T1" fmla="*/ 2 h 9"/>
                <a:gd name="T2" fmla="*/ 0 w 42"/>
                <a:gd name="T3" fmla="*/ 7 h 9"/>
                <a:gd name="T4" fmla="*/ 22 w 42"/>
                <a:gd name="T5" fmla="*/ 9 h 9"/>
                <a:gd name="T6" fmla="*/ 42 w 42"/>
                <a:gd name="T7" fmla="*/ 5 h 9"/>
                <a:gd name="T8" fmla="*/ 42 w 42"/>
                <a:gd name="T9" fmla="*/ 0 h 9"/>
                <a:gd name="T10" fmla="*/ 22 w 42"/>
                <a:gd name="T11" fmla="*/ 4 h 9"/>
                <a:gd name="T12" fmla="*/ 0 w 4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9">
                  <a:moveTo>
                    <a:pt x="0" y="2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2" y="9"/>
                    <a:pt x="22" y="9"/>
                  </a:cubicBezTo>
                  <a:cubicBezTo>
                    <a:pt x="32" y="9"/>
                    <a:pt x="42" y="5"/>
                    <a:pt x="42" y="5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2" y="4"/>
                    <a:pt x="22" y="4"/>
                  </a:cubicBezTo>
                  <a:cubicBezTo>
                    <a:pt x="12" y="4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3312"/>
            <p:cNvSpPr>
              <a:spLocks/>
            </p:cNvSpPr>
            <p:nvPr/>
          </p:nvSpPr>
          <p:spPr bwMode="auto">
            <a:xfrm>
              <a:off x="3958938" y="5279283"/>
              <a:ext cx="144789" cy="51188"/>
            </a:xfrm>
            <a:custGeom>
              <a:avLst/>
              <a:gdLst>
                <a:gd name="T0" fmla="*/ 34 w 42"/>
                <a:gd name="T1" fmla="*/ 1 h 15"/>
                <a:gd name="T2" fmla="*/ 5 w 42"/>
                <a:gd name="T3" fmla="*/ 0 h 15"/>
                <a:gd name="T4" fmla="*/ 1 w 42"/>
                <a:gd name="T5" fmla="*/ 13 h 15"/>
                <a:gd name="T6" fmla="*/ 0 w 42"/>
                <a:gd name="T7" fmla="*/ 15 h 15"/>
                <a:gd name="T8" fmla="*/ 22 w 42"/>
                <a:gd name="T9" fmla="*/ 6 h 15"/>
                <a:gd name="T10" fmla="*/ 42 w 42"/>
                <a:gd name="T11" fmla="*/ 13 h 15"/>
                <a:gd name="T12" fmla="*/ 34 w 42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5">
                  <a:moveTo>
                    <a:pt x="34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" y="9"/>
                    <a:pt x="1" y="1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6" y="6"/>
                    <a:pt x="22" y="6"/>
                  </a:cubicBezTo>
                  <a:cubicBezTo>
                    <a:pt x="38" y="5"/>
                    <a:pt x="42" y="13"/>
                    <a:pt x="42" y="13"/>
                  </a:cubicBezTo>
                  <a:cubicBezTo>
                    <a:pt x="42" y="13"/>
                    <a:pt x="39" y="3"/>
                    <a:pt x="34" y="1"/>
                  </a:cubicBezTo>
                  <a:close/>
                </a:path>
              </a:pathLst>
            </a:custGeom>
            <a:solidFill>
              <a:srgbClr val="AA49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3313"/>
            <p:cNvSpPr>
              <a:spLocks/>
            </p:cNvSpPr>
            <p:nvPr/>
          </p:nvSpPr>
          <p:spPr bwMode="auto">
            <a:xfrm>
              <a:off x="3958938" y="5295370"/>
              <a:ext cx="144789" cy="42413"/>
            </a:xfrm>
            <a:custGeom>
              <a:avLst/>
              <a:gdLst>
                <a:gd name="T0" fmla="*/ 22 w 42"/>
                <a:gd name="T1" fmla="*/ 1 h 12"/>
                <a:gd name="T2" fmla="*/ 0 w 42"/>
                <a:gd name="T3" fmla="*/ 10 h 12"/>
                <a:gd name="T4" fmla="*/ 22 w 42"/>
                <a:gd name="T5" fmla="*/ 12 h 12"/>
                <a:gd name="T6" fmla="*/ 42 w 42"/>
                <a:gd name="T7" fmla="*/ 8 h 12"/>
                <a:gd name="T8" fmla="*/ 22 w 4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2">
                  <a:moveTo>
                    <a:pt x="22" y="1"/>
                  </a:moveTo>
                  <a:cubicBezTo>
                    <a:pt x="6" y="1"/>
                    <a:pt x="0" y="10"/>
                    <a:pt x="0" y="10"/>
                  </a:cubicBezTo>
                  <a:cubicBezTo>
                    <a:pt x="0" y="10"/>
                    <a:pt x="12" y="12"/>
                    <a:pt x="22" y="12"/>
                  </a:cubicBezTo>
                  <a:cubicBezTo>
                    <a:pt x="31" y="12"/>
                    <a:pt x="42" y="8"/>
                    <a:pt x="42" y="8"/>
                  </a:cubicBezTo>
                  <a:cubicBezTo>
                    <a:pt x="42" y="8"/>
                    <a:pt x="38" y="0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3314"/>
            <p:cNvSpPr>
              <a:spLocks/>
            </p:cNvSpPr>
            <p:nvPr/>
          </p:nvSpPr>
          <p:spPr bwMode="auto">
            <a:xfrm>
              <a:off x="3695686" y="5340708"/>
              <a:ext cx="155026" cy="27788"/>
            </a:xfrm>
            <a:custGeom>
              <a:avLst/>
              <a:gdLst>
                <a:gd name="T0" fmla="*/ 0 w 45"/>
                <a:gd name="T1" fmla="*/ 0 h 8"/>
                <a:gd name="T2" fmla="*/ 0 w 45"/>
                <a:gd name="T3" fmla="*/ 5 h 8"/>
                <a:gd name="T4" fmla="*/ 19 w 45"/>
                <a:gd name="T5" fmla="*/ 8 h 8"/>
                <a:gd name="T6" fmla="*/ 45 w 45"/>
                <a:gd name="T7" fmla="*/ 6 h 8"/>
                <a:gd name="T8" fmla="*/ 45 w 45"/>
                <a:gd name="T9" fmla="*/ 2 h 8"/>
                <a:gd name="T10" fmla="*/ 18 w 45"/>
                <a:gd name="T11" fmla="*/ 4 h 8"/>
                <a:gd name="T12" fmla="*/ 0 w 4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8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9" y="8"/>
                    <a:pt x="19" y="8"/>
                  </a:cubicBezTo>
                  <a:cubicBezTo>
                    <a:pt x="29" y="8"/>
                    <a:pt x="45" y="6"/>
                    <a:pt x="45" y="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28" y="4"/>
                    <a:pt x="18" y="4"/>
                  </a:cubicBezTo>
                  <a:cubicBezTo>
                    <a:pt x="9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3315"/>
            <p:cNvSpPr>
              <a:spLocks/>
            </p:cNvSpPr>
            <p:nvPr/>
          </p:nvSpPr>
          <p:spPr bwMode="auto">
            <a:xfrm>
              <a:off x="3692762" y="5295370"/>
              <a:ext cx="162339" cy="52651"/>
            </a:xfrm>
            <a:custGeom>
              <a:avLst/>
              <a:gdLst>
                <a:gd name="T0" fmla="*/ 37 w 47"/>
                <a:gd name="T1" fmla="*/ 0 h 15"/>
                <a:gd name="T2" fmla="*/ 7 w 47"/>
                <a:gd name="T3" fmla="*/ 0 h 15"/>
                <a:gd name="T4" fmla="*/ 0 w 47"/>
                <a:gd name="T5" fmla="*/ 13 h 15"/>
                <a:gd name="T6" fmla="*/ 19 w 47"/>
                <a:gd name="T7" fmla="*/ 6 h 15"/>
                <a:gd name="T8" fmla="*/ 47 w 47"/>
                <a:gd name="T9" fmla="*/ 15 h 15"/>
                <a:gd name="T10" fmla="*/ 46 w 47"/>
                <a:gd name="T11" fmla="*/ 12 h 15"/>
                <a:gd name="T12" fmla="*/ 37 w 47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5">
                  <a:moveTo>
                    <a:pt x="3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2" y="2"/>
                    <a:pt x="0" y="13"/>
                    <a:pt x="0" y="13"/>
                  </a:cubicBezTo>
                  <a:cubicBezTo>
                    <a:pt x="0" y="13"/>
                    <a:pt x="3" y="5"/>
                    <a:pt x="19" y="6"/>
                  </a:cubicBezTo>
                  <a:cubicBezTo>
                    <a:pt x="35" y="6"/>
                    <a:pt x="47" y="15"/>
                    <a:pt x="47" y="15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9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AA49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3316"/>
            <p:cNvSpPr>
              <a:spLocks/>
            </p:cNvSpPr>
            <p:nvPr/>
          </p:nvSpPr>
          <p:spPr bwMode="auto">
            <a:xfrm>
              <a:off x="3692762" y="5312920"/>
              <a:ext cx="162339" cy="42413"/>
            </a:xfrm>
            <a:custGeom>
              <a:avLst/>
              <a:gdLst>
                <a:gd name="T0" fmla="*/ 0 w 47"/>
                <a:gd name="T1" fmla="*/ 8 h 12"/>
                <a:gd name="T2" fmla="*/ 20 w 47"/>
                <a:gd name="T3" fmla="*/ 12 h 12"/>
                <a:gd name="T4" fmla="*/ 47 w 47"/>
                <a:gd name="T5" fmla="*/ 10 h 12"/>
                <a:gd name="T6" fmla="*/ 19 w 47"/>
                <a:gd name="T7" fmla="*/ 1 h 12"/>
                <a:gd name="T8" fmla="*/ 0 w 47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">
                  <a:moveTo>
                    <a:pt x="0" y="8"/>
                  </a:moveTo>
                  <a:cubicBezTo>
                    <a:pt x="0" y="8"/>
                    <a:pt x="10" y="12"/>
                    <a:pt x="20" y="12"/>
                  </a:cubicBezTo>
                  <a:cubicBezTo>
                    <a:pt x="30" y="12"/>
                    <a:pt x="47" y="10"/>
                    <a:pt x="47" y="10"/>
                  </a:cubicBezTo>
                  <a:cubicBezTo>
                    <a:pt x="47" y="10"/>
                    <a:pt x="35" y="1"/>
                    <a:pt x="19" y="1"/>
                  </a:cubicBezTo>
                  <a:cubicBezTo>
                    <a:pt x="3" y="0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3317"/>
            <p:cNvSpPr>
              <a:spLocks/>
            </p:cNvSpPr>
            <p:nvPr/>
          </p:nvSpPr>
          <p:spPr bwMode="auto">
            <a:xfrm>
              <a:off x="3667899" y="4341810"/>
              <a:ext cx="453380" cy="971110"/>
            </a:xfrm>
            <a:custGeom>
              <a:avLst/>
              <a:gdLst>
                <a:gd name="T0" fmla="*/ 12 w 131"/>
                <a:gd name="T1" fmla="*/ 281 h 281"/>
                <a:gd name="T2" fmla="*/ 30 w 131"/>
                <a:gd name="T3" fmla="*/ 277 h 281"/>
                <a:gd name="T4" fmla="*/ 32 w 131"/>
                <a:gd name="T5" fmla="*/ 277 h 281"/>
                <a:gd name="T6" fmla="*/ 41 w 131"/>
                <a:gd name="T7" fmla="*/ 161 h 281"/>
                <a:gd name="T8" fmla="*/ 47 w 131"/>
                <a:gd name="T9" fmla="*/ 145 h 281"/>
                <a:gd name="T10" fmla="*/ 44 w 131"/>
                <a:gd name="T11" fmla="*/ 130 h 281"/>
                <a:gd name="T12" fmla="*/ 56 w 131"/>
                <a:gd name="T13" fmla="*/ 45 h 281"/>
                <a:gd name="T14" fmla="*/ 68 w 131"/>
                <a:gd name="T15" fmla="*/ 37 h 281"/>
                <a:gd name="T16" fmla="*/ 68 w 131"/>
                <a:gd name="T17" fmla="*/ 37 h 281"/>
                <a:gd name="T18" fmla="*/ 68 w 131"/>
                <a:gd name="T19" fmla="*/ 37 h 281"/>
                <a:gd name="T20" fmla="*/ 72 w 131"/>
                <a:gd name="T21" fmla="*/ 45 h 281"/>
                <a:gd name="T22" fmla="*/ 87 w 131"/>
                <a:gd name="T23" fmla="*/ 275 h 281"/>
                <a:gd name="T24" fmla="*/ 105 w 131"/>
                <a:gd name="T25" fmla="*/ 272 h 281"/>
                <a:gd name="T26" fmla="*/ 121 w 131"/>
                <a:gd name="T27" fmla="*/ 274 h 281"/>
                <a:gd name="T28" fmla="*/ 131 w 131"/>
                <a:gd name="T29" fmla="*/ 2 h 281"/>
                <a:gd name="T30" fmla="*/ 0 w 131"/>
                <a:gd name="T31" fmla="*/ 0 h 281"/>
                <a:gd name="T32" fmla="*/ 12 w 131"/>
                <a:gd name="T33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281">
                  <a:moveTo>
                    <a:pt x="12" y="281"/>
                  </a:moveTo>
                  <a:cubicBezTo>
                    <a:pt x="12" y="281"/>
                    <a:pt x="23" y="277"/>
                    <a:pt x="30" y="277"/>
                  </a:cubicBezTo>
                  <a:cubicBezTo>
                    <a:pt x="31" y="277"/>
                    <a:pt x="31" y="277"/>
                    <a:pt x="32" y="277"/>
                  </a:cubicBezTo>
                  <a:cubicBezTo>
                    <a:pt x="41" y="161"/>
                    <a:pt x="41" y="161"/>
                    <a:pt x="41" y="161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1" y="37"/>
                    <a:pt x="72" y="45"/>
                    <a:pt x="72" y="45"/>
                  </a:cubicBezTo>
                  <a:cubicBezTo>
                    <a:pt x="87" y="275"/>
                    <a:pt x="87" y="275"/>
                    <a:pt x="87" y="275"/>
                  </a:cubicBezTo>
                  <a:cubicBezTo>
                    <a:pt x="87" y="275"/>
                    <a:pt x="97" y="272"/>
                    <a:pt x="105" y="272"/>
                  </a:cubicBezTo>
                  <a:cubicBezTo>
                    <a:pt x="112" y="272"/>
                    <a:pt x="121" y="274"/>
                    <a:pt x="121" y="274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" y="28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3318"/>
            <p:cNvSpPr>
              <a:spLocks/>
            </p:cNvSpPr>
            <p:nvPr/>
          </p:nvSpPr>
          <p:spPr bwMode="auto">
            <a:xfrm>
              <a:off x="3667899" y="4309636"/>
              <a:ext cx="453380" cy="979885"/>
            </a:xfrm>
            <a:custGeom>
              <a:avLst/>
              <a:gdLst>
                <a:gd name="T0" fmla="*/ 2 w 310"/>
                <a:gd name="T1" fmla="*/ 29 h 670"/>
                <a:gd name="T2" fmla="*/ 274 w 310"/>
                <a:gd name="T3" fmla="*/ 55 h 670"/>
                <a:gd name="T4" fmla="*/ 277 w 310"/>
                <a:gd name="T5" fmla="*/ 353 h 670"/>
                <a:gd name="T6" fmla="*/ 284 w 310"/>
                <a:gd name="T7" fmla="*/ 388 h 670"/>
                <a:gd name="T8" fmla="*/ 272 w 310"/>
                <a:gd name="T9" fmla="*/ 419 h 670"/>
                <a:gd name="T10" fmla="*/ 262 w 310"/>
                <a:gd name="T11" fmla="*/ 667 h 670"/>
                <a:gd name="T12" fmla="*/ 286 w 310"/>
                <a:gd name="T13" fmla="*/ 670 h 670"/>
                <a:gd name="T14" fmla="*/ 310 w 310"/>
                <a:gd name="T15" fmla="*/ 38 h 670"/>
                <a:gd name="T16" fmla="*/ 0 w 310"/>
                <a:gd name="T17" fmla="*/ 0 h 670"/>
                <a:gd name="T18" fmla="*/ 2 w 310"/>
                <a:gd name="T19" fmla="*/ 29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670">
                  <a:moveTo>
                    <a:pt x="2" y="29"/>
                  </a:moveTo>
                  <a:lnTo>
                    <a:pt x="274" y="55"/>
                  </a:lnTo>
                  <a:lnTo>
                    <a:pt x="277" y="353"/>
                  </a:lnTo>
                  <a:lnTo>
                    <a:pt x="284" y="388"/>
                  </a:lnTo>
                  <a:lnTo>
                    <a:pt x="272" y="419"/>
                  </a:lnTo>
                  <a:lnTo>
                    <a:pt x="262" y="667"/>
                  </a:lnTo>
                  <a:lnTo>
                    <a:pt x="286" y="670"/>
                  </a:lnTo>
                  <a:lnTo>
                    <a:pt x="310" y="38"/>
                  </a:lnTo>
                  <a:lnTo>
                    <a:pt x="0" y="0"/>
                  </a:lnTo>
                  <a:lnTo>
                    <a:pt x="2" y="29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3319"/>
            <p:cNvSpPr>
              <a:spLocks/>
            </p:cNvSpPr>
            <p:nvPr/>
          </p:nvSpPr>
          <p:spPr bwMode="auto">
            <a:xfrm>
              <a:off x="3779050" y="4469049"/>
              <a:ext cx="124313" cy="848258"/>
            </a:xfrm>
            <a:custGeom>
              <a:avLst/>
              <a:gdLst>
                <a:gd name="T0" fmla="*/ 12 w 36"/>
                <a:gd name="T1" fmla="*/ 93 h 245"/>
                <a:gd name="T2" fmla="*/ 15 w 36"/>
                <a:gd name="T3" fmla="*/ 108 h 245"/>
                <a:gd name="T4" fmla="*/ 9 w 36"/>
                <a:gd name="T5" fmla="*/ 124 h 245"/>
                <a:gd name="T6" fmla="*/ 0 w 36"/>
                <a:gd name="T7" fmla="*/ 240 h 245"/>
                <a:gd name="T8" fmla="*/ 18 w 36"/>
                <a:gd name="T9" fmla="*/ 245 h 245"/>
                <a:gd name="T10" fmla="*/ 31 w 36"/>
                <a:gd name="T11" fmla="*/ 8 h 245"/>
                <a:gd name="T12" fmla="*/ 36 w 36"/>
                <a:gd name="T13" fmla="*/ 0 h 245"/>
                <a:gd name="T14" fmla="*/ 36 w 36"/>
                <a:gd name="T15" fmla="*/ 0 h 245"/>
                <a:gd name="T16" fmla="*/ 24 w 36"/>
                <a:gd name="T17" fmla="*/ 8 h 245"/>
                <a:gd name="T18" fmla="*/ 12 w 36"/>
                <a:gd name="T19" fmla="*/ 93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45">
                  <a:moveTo>
                    <a:pt x="12" y="93"/>
                  </a:moveTo>
                  <a:cubicBezTo>
                    <a:pt x="15" y="108"/>
                    <a:pt x="15" y="108"/>
                    <a:pt x="15" y="108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7" y="241"/>
                    <a:pt x="18" y="245"/>
                    <a:pt x="18" y="245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3" y="1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4" y="8"/>
                    <a:pt x="24" y="8"/>
                    <a:pt x="24" y="8"/>
                  </a:cubicBezTo>
                  <a:lnTo>
                    <a:pt x="12" y="93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3320"/>
            <p:cNvSpPr>
              <a:spLocks/>
            </p:cNvSpPr>
            <p:nvPr/>
          </p:nvSpPr>
          <p:spPr bwMode="auto">
            <a:xfrm>
              <a:off x="3850712" y="3538890"/>
              <a:ext cx="428517" cy="574769"/>
            </a:xfrm>
            <a:custGeom>
              <a:avLst/>
              <a:gdLst>
                <a:gd name="T0" fmla="*/ 84 w 124"/>
                <a:gd name="T1" fmla="*/ 0 h 166"/>
                <a:gd name="T2" fmla="*/ 109 w 124"/>
                <a:gd name="T3" fmla="*/ 123 h 166"/>
                <a:gd name="T4" fmla="*/ 100 w 124"/>
                <a:gd name="T5" fmla="*/ 141 h 166"/>
                <a:gd name="T6" fmla="*/ 12 w 124"/>
                <a:gd name="T7" fmla="*/ 135 h 166"/>
                <a:gd name="T8" fmla="*/ 0 w 124"/>
                <a:gd name="T9" fmla="*/ 140 h 166"/>
                <a:gd name="T10" fmla="*/ 84 w 124"/>
                <a:gd name="T11" fmla="*/ 166 h 166"/>
                <a:gd name="T12" fmla="*/ 82 w 124"/>
                <a:gd name="T13" fmla="*/ 155 h 166"/>
                <a:gd name="T14" fmla="*/ 116 w 124"/>
                <a:gd name="T15" fmla="*/ 152 h 166"/>
                <a:gd name="T16" fmla="*/ 92 w 124"/>
                <a:gd name="T17" fmla="*/ 3 h 166"/>
                <a:gd name="T18" fmla="*/ 84 w 124"/>
                <a:gd name="T1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66">
                  <a:moveTo>
                    <a:pt x="84" y="0"/>
                  </a:moveTo>
                  <a:cubicBezTo>
                    <a:pt x="90" y="25"/>
                    <a:pt x="110" y="107"/>
                    <a:pt x="109" y="123"/>
                  </a:cubicBezTo>
                  <a:cubicBezTo>
                    <a:pt x="108" y="138"/>
                    <a:pt x="109" y="140"/>
                    <a:pt x="100" y="141"/>
                  </a:cubicBezTo>
                  <a:cubicBezTo>
                    <a:pt x="91" y="141"/>
                    <a:pt x="12" y="135"/>
                    <a:pt x="12" y="135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84" y="166"/>
                    <a:pt x="84" y="166"/>
                    <a:pt x="84" y="166"/>
                  </a:cubicBezTo>
                  <a:cubicBezTo>
                    <a:pt x="82" y="155"/>
                    <a:pt x="82" y="155"/>
                    <a:pt x="82" y="155"/>
                  </a:cubicBezTo>
                  <a:cubicBezTo>
                    <a:pt x="82" y="155"/>
                    <a:pt x="114" y="157"/>
                    <a:pt x="116" y="152"/>
                  </a:cubicBezTo>
                  <a:cubicBezTo>
                    <a:pt x="124" y="140"/>
                    <a:pt x="95" y="6"/>
                    <a:pt x="92" y="3"/>
                  </a:cubicBezTo>
                  <a:cubicBezTo>
                    <a:pt x="91" y="2"/>
                    <a:pt x="88" y="1"/>
                    <a:pt x="84" y="0"/>
                  </a:cubicBezTo>
                  <a:close/>
                </a:path>
              </a:pathLst>
            </a:custGeom>
            <a:solidFill>
              <a:srgbClr val="B7281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3321"/>
            <p:cNvSpPr>
              <a:spLocks/>
            </p:cNvSpPr>
            <p:nvPr/>
          </p:nvSpPr>
          <p:spPr bwMode="auto">
            <a:xfrm>
              <a:off x="3498246" y="3511102"/>
              <a:ext cx="732720" cy="927235"/>
            </a:xfrm>
            <a:custGeom>
              <a:avLst/>
              <a:gdLst>
                <a:gd name="T0" fmla="*/ 137 w 212"/>
                <a:gd name="T1" fmla="*/ 0 h 268"/>
                <a:gd name="T2" fmla="*/ 137 w 212"/>
                <a:gd name="T3" fmla="*/ 0 h 268"/>
                <a:gd name="T4" fmla="*/ 88 w 212"/>
                <a:gd name="T5" fmla="*/ 0 h 268"/>
                <a:gd name="T6" fmla="*/ 87 w 212"/>
                <a:gd name="T7" fmla="*/ 0 h 268"/>
                <a:gd name="T8" fmla="*/ 27 w 212"/>
                <a:gd name="T9" fmla="*/ 13 h 268"/>
                <a:gd name="T10" fmla="*/ 7 w 212"/>
                <a:gd name="T11" fmla="*/ 152 h 268"/>
                <a:gd name="T12" fmla="*/ 44 w 212"/>
                <a:gd name="T13" fmla="*/ 168 h 268"/>
                <a:gd name="T14" fmla="*/ 35 w 212"/>
                <a:gd name="T15" fmla="*/ 264 h 268"/>
                <a:gd name="T16" fmla="*/ 81 w 212"/>
                <a:gd name="T17" fmla="*/ 268 h 268"/>
                <a:gd name="T18" fmla="*/ 145 w 212"/>
                <a:gd name="T19" fmla="*/ 255 h 268"/>
                <a:gd name="T20" fmla="*/ 197 w 212"/>
                <a:gd name="T21" fmla="*/ 264 h 268"/>
                <a:gd name="T22" fmla="*/ 186 w 212"/>
                <a:gd name="T23" fmla="*/ 174 h 268"/>
                <a:gd name="T24" fmla="*/ 102 w 212"/>
                <a:gd name="T25" fmla="*/ 148 h 268"/>
                <a:gd name="T26" fmla="*/ 114 w 212"/>
                <a:gd name="T27" fmla="*/ 143 h 268"/>
                <a:gd name="T28" fmla="*/ 202 w 212"/>
                <a:gd name="T29" fmla="*/ 149 h 268"/>
                <a:gd name="T30" fmla="*/ 211 w 212"/>
                <a:gd name="T31" fmla="*/ 131 h 268"/>
                <a:gd name="T32" fmla="*/ 186 w 212"/>
                <a:gd name="T33" fmla="*/ 8 h 268"/>
                <a:gd name="T34" fmla="*/ 137 w 212"/>
                <a:gd name="T3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2" h="268">
                  <a:moveTo>
                    <a:pt x="137" y="0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2" y="5"/>
                    <a:pt x="29" y="11"/>
                    <a:pt x="27" y="13"/>
                  </a:cubicBezTo>
                  <a:cubicBezTo>
                    <a:pt x="25" y="16"/>
                    <a:pt x="0" y="144"/>
                    <a:pt x="7" y="152"/>
                  </a:cubicBezTo>
                  <a:cubicBezTo>
                    <a:pt x="13" y="160"/>
                    <a:pt x="44" y="168"/>
                    <a:pt x="44" y="168"/>
                  </a:cubicBezTo>
                  <a:cubicBezTo>
                    <a:pt x="35" y="264"/>
                    <a:pt x="35" y="264"/>
                    <a:pt x="35" y="264"/>
                  </a:cubicBezTo>
                  <a:cubicBezTo>
                    <a:pt x="81" y="268"/>
                    <a:pt x="81" y="268"/>
                    <a:pt x="81" y="268"/>
                  </a:cubicBezTo>
                  <a:cubicBezTo>
                    <a:pt x="145" y="255"/>
                    <a:pt x="145" y="255"/>
                    <a:pt x="145" y="255"/>
                  </a:cubicBezTo>
                  <a:cubicBezTo>
                    <a:pt x="197" y="264"/>
                    <a:pt x="197" y="264"/>
                    <a:pt x="197" y="264"/>
                  </a:cubicBezTo>
                  <a:cubicBezTo>
                    <a:pt x="186" y="174"/>
                    <a:pt x="186" y="174"/>
                    <a:pt x="186" y="174"/>
                  </a:cubicBezTo>
                  <a:cubicBezTo>
                    <a:pt x="102" y="148"/>
                    <a:pt x="102" y="148"/>
                    <a:pt x="102" y="148"/>
                  </a:cubicBezTo>
                  <a:cubicBezTo>
                    <a:pt x="114" y="143"/>
                    <a:pt x="114" y="143"/>
                    <a:pt x="114" y="143"/>
                  </a:cubicBezTo>
                  <a:cubicBezTo>
                    <a:pt x="114" y="143"/>
                    <a:pt x="193" y="149"/>
                    <a:pt x="202" y="149"/>
                  </a:cubicBezTo>
                  <a:cubicBezTo>
                    <a:pt x="211" y="148"/>
                    <a:pt x="210" y="146"/>
                    <a:pt x="211" y="131"/>
                  </a:cubicBezTo>
                  <a:cubicBezTo>
                    <a:pt x="212" y="115"/>
                    <a:pt x="192" y="33"/>
                    <a:pt x="186" y="8"/>
                  </a:cubicBezTo>
                  <a:cubicBezTo>
                    <a:pt x="171" y="5"/>
                    <a:pt x="140" y="0"/>
                    <a:pt x="137" y="0"/>
                  </a:cubicBezTo>
                  <a:close/>
                </a:path>
              </a:pathLst>
            </a:custGeom>
            <a:solidFill>
              <a:srgbClr val="D3321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3322"/>
            <p:cNvSpPr>
              <a:spLocks/>
            </p:cNvSpPr>
            <p:nvPr/>
          </p:nvSpPr>
          <p:spPr bwMode="auto">
            <a:xfrm>
              <a:off x="3799525" y="3410189"/>
              <a:ext cx="179889" cy="174039"/>
            </a:xfrm>
            <a:custGeom>
              <a:avLst/>
              <a:gdLst>
                <a:gd name="T0" fmla="*/ 47 w 52"/>
                <a:gd name="T1" fmla="*/ 0 h 50"/>
                <a:gd name="T2" fmla="*/ 2 w 52"/>
                <a:gd name="T3" fmla="*/ 2 h 50"/>
                <a:gd name="T4" fmla="*/ 0 w 52"/>
                <a:gd name="T5" fmla="*/ 31 h 50"/>
                <a:gd name="T6" fmla="*/ 26 w 52"/>
                <a:gd name="T7" fmla="*/ 50 h 50"/>
                <a:gd name="T8" fmla="*/ 50 w 52"/>
                <a:gd name="T9" fmla="*/ 31 h 50"/>
                <a:gd name="T10" fmla="*/ 47 w 52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0">
                  <a:moveTo>
                    <a:pt x="47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50"/>
                    <a:pt x="26" y="50"/>
                  </a:cubicBezTo>
                  <a:cubicBezTo>
                    <a:pt x="52" y="50"/>
                    <a:pt x="50" y="31"/>
                    <a:pt x="50" y="31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BB98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3323"/>
            <p:cNvSpPr>
              <a:spLocks/>
            </p:cNvSpPr>
            <p:nvPr/>
          </p:nvSpPr>
          <p:spPr bwMode="auto">
            <a:xfrm>
              <a:off x="3730787" y="3141086"/>
              <a:ext cx="140402" cy="356853"/>
            </a:xfrm>
            <a:custGeom>
              <a:avLst/>
              <a:gdLst>
                <a:gd name="T0" fmla="*/ 24 w 41"/>
                <a:gd name="T1" fmla="*/ 82 h 103"/>
                <a:gd name="T2" fmla="*/ 16 w 41"/>
                <a:gd name="T3" fmla="*/ 58 h 103"/>
                <a:gd name="T4" fmla="*/ 10 w 41"/>
                <a:gd name="T5" fmla="*/ 40 h 103"/>
                <a:gd name="T6" fmla="*/ 14 w 41"/>
                <a:gd name="T7" fmla="*/ 32 h 103"/>
                <a:gd name="T8" fmla="*/ 12 w 41"/>
                <a:gd name="T9" fmla="*/ 0 h 103"/>
                <a:gd name="T10" fmla="*/ 11 w 41"/>
                <a:gd name="T11" fmla="*/ 1 h 103"/>
                <a:gd name="T12" fmla="*/ 0 w 41"/>
                <a:gd name="T13" fmla="*/ 29 h 103"/>
                <a:gd name="T14" fmla="*/ 5 w 41"/>
                <a:gd name="T15" fmla="*/ 62 h 103"/>
                <a:gd name="T16" fmla="*/ 8 w 41"/>
                <a:gd name="T17" fmla="*/ 75 h 103"/>
                <a:gd name="T18" fmla="*/ 41 w 41"/>
                <a:gd name="T19" fmla="*/ 103 h 103"/>
                <a:gd name="T20" fmla="*/ 24 w 41"/>
                <a:gd name="T21" fmla="*/ 8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103">
                  <a:moveTo>
                    <a:pt x="24" y="82"/>
                  </a:moveTo>
                  <a:cubicBezTo>
                    <a:pt x="20" y="71"/>
                    <a:pt x="23" y="66"/>
                    <a:pt x="16" y="58"/>
                  </a:cubicBezTo>
                  <a:cubicBezTo>
                    <a:pt x="9" y="51"/>
                    <a:pt x="12" y="44"/>
                    <a:pt x="10" y="40"/>
                  </a:cubicBezTo>
                  <a:cubicBezTo>
                    <a:pt x="8" y="36"/>
                    <a:pt x="12" y="35"/>
                    <a:pt x="14" y="32"/>
                  </a:cubicBezTo>
                  <a:cubicBezTo>
                    <a:pt x="15" y="28"/>
                    <a:pt x="12" y="0"/>
                    <a:pt x="12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4" y="9"/>
                    <a:pt x="0" y="19"/>
                    <a:pt x="0" y="29"/>
                  </a:cubicBezTo>
                  <a:cubicBezTo>
                    <a:pt x="0" y="39"/>
                    <a:pt x="2" y="50"/>
                    <a:pt x="5" y="62"/>
                  </a:cubicBezTo>
                  <a:cubicBezTo>
                    <a:pt x="6" y="66"/>
                    <a:pt x="6" y="69"/>
                    <a:pt x="8" y="75"/>
                  </a:cubicBezTo>
                  <a:cubicBezTo>
                    <a:pt x="15" y="89"/>
                    <a:pt x="29" y="101"/>
                    <a:pt x="41" y="103"/>
                  </a:cubicBezTo>
                  <a:cubicBezTo>
                    <a:pt x="34" y="100"/>
                    <a:pt x="29" y="93"/>
                    <a:pt x="24" y="82"/>
                  </a:cubicBezTo>
                </a:path>
              </a:pathLst>
            </a:custGeom>
            <a:solidFill>
              <a:srgbClr val="FBD4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3324"/>
            <p:cNvSpPr>
              <a:spLocks/>
            </p:cNvSpPr>
            <p:nvPr/>
          </p:nvSpPr>
          <p:spPr bwMode="auto">
            <a:xfrm>
              <a:off x="3743949" y="3088435"/>
              <a:ext cx="293965" cy="409504"/>
            </a:xfrm>
            <a:custGeom>
              <a:avLst/>
              <a:gdLst>
                <a:gd name="T0" fmla="*/ 41 w 85"/>
                <a:gd name="T1" fmla="*/ 0 h 118"/>
                <a:gd name="T2" fmla="*/ 7 w 85"/>
                <a:gd name="T3" fmla="*/ 16 h 118"/>
                <a:gd name="T4" fmla="*/ 8 w 85"/>
                <a:gd name="T5" fmla="*/ 16 h 118"/>
                <a:gd name="T6" fmla="*/ 7 w 85"/>
                <a:gd name="T7" fmla="*/ 47 h 118"/>
                <a:gd name="T8" fmla="*/ 6 w 85"/>
                <a:gd name="T9" fmla="*/ 59 h 118"/>
                <a:gd name="T10" fmla="*/ 11 w 85"/>
                <a:gd name="T11" fmla="*/ 86 h 118"/>
                <a:gd name="T12" fmla="*/ 19 w 85"/>
                <a:gd name="T13" fmla="*/ 105 h 118"/>
                <a:gd name="T14" fmla="*/ 37 w 85"/>
                <a:gd name="T15" fmla="*/ 118 h 118"/>
                <a:gd name="T16" fmla="*/ 41 w 85"/>
                <a:gd name="T17" fmla="*/ 118 h 118"/>
                <a:gd name="T18" fmla="*/ 77 w 85"/>
                <a:gd name="T19" fmla="*/ 89 h 118"/>
                <a:gd name="T20" fmla="*/ 85 w 85"/>
                <a:gd name="T21" fmla="*/ 45 h 118"/>
                <a:gd name="T22" fmla="*/ 41 w 85"/>
                <a:gd name="T2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118">
                  <a:moveTo>
                    <a:pt x="41" y="0"/>
                  </a:moveTo>
                  <a:cubicBezTo>
                    <a:pt x="27" y="0"/>
                    <a:pt x="15" y="7"/>
                    <a:pt x="7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44"/>
                    <a:pt x="7" y="47"/>
                  </a:cubicBezTo>
                  <a:cubicBezTo>
                    <a:pt x="5" y="50"/>
                    <a:pt x="4" y="54"/>
                    <a:pt x="6" y="59"/>
                  </a:cubicBezTo>
                  <a:cubicBezTo>
                    <a:pt x="8" y="63"/>
                    <a:pt x="0" y="70"/>
                    <a:pt x="11" y="86"/>
                  </a:cubicBezTo>
                  <a:cubicBezTo>
                    <a:pt x="17" y="94"/>
                    <a:pt x="15" y="94"/>
                    <a:pt x="19" y="105"/>
                  </a:cubicBezTo>
                  <a:cubicBezTo>
                    <a:pt x="24" y="116"/>
                    <a:pt x="30" y="115"/>
                    <a:pt x="37" y="118"/>
                  </a:cubicBezTo>
                  <a:cubicBezTo>
                    <a:pt x="38" y="118"/>
                    <a:pt x="40" y="118"/>
                    <a:pt x="41" y="118"/>
                  </a:cubicBezTo>
                  <a:cubicBezTo>
                    <a:pt x="53" y="118"/>
                    <a:pt x="72" y="106"/>
                    <a:pt x="77" y="89"/>
                  </a:cubicBezTo>
                  <a:cubicBezTo>
                    <a:pt x="82" y="72"/>
                    <a:pt x="85" y="57"/>
                    <a:pt x="85" y="45"/>
                  </a:cubicBezTo>
                  <a:cubicBezTo>
                    <a:pt x="85" y="29"/>
                    <a:pt x="71" y="0"/>
                    <a:pt x="41" y="0"/>
                  </a:cubicBezTo>
                </a:path>
              </a:pathLst>
            </a:custGeom>
            <a:solidFill>
              <a:srgbClr val="FBD4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3325"/>
            <p:cNvSpPr>
              <a:spLocks/>
            </p:cNvSpPr>
            <p:nvPr/>
          </p:nvSpPr>
          <p:spPr bwMode="auto">
            <a:xfrm>
              <a:off x="4020365" y="3255162"/>
              <a:ext cx="52651" cy="89214"/>
            </a:xfrm>
            <a:custGeom>
              <a:avLst/>
              <a:gdLst>
                <a:gd name="T0" fmla="*/ 8 w 15"/>
                <a:gd name="T1" fmla="*/ 0 h 26"/>
                <a:gd name="T2" fmla="*/ 0 w 15"/>
                <a:gd name="T3" fmla="*/ 10 h 26"/>
                <a:gd name="T4" fmla="*/ 3 w 15"/>
                <a:gd name="T5" fmla="*/ 25 h 26"/>
                <a:gd name="T6" fmla="*/ 11 w 15"/>
                <a:gd name="T7" fmla="*/ 13 h 26"/>
                <a:gd name="T8" fmla="*/ 8 w 1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6">
                  <a:moveTo>
                    <a:pt x="8" y="0"/>
                  </a:moveTo>
                  <a:cubicBezTo>
                    <a:pt x="2" y="0"/>
                    <a:pt x="0" y="7"/>
                    <a:pt x="0" y="10"/>
                  </a:cubicBezTo>
                  <a:cubicBezTo>
                    <a:pt x="0" y="14"/>
                    <a:pt x="0" y="25"/>
                    <a:pt x="3" y="25"/>
                  </a:cubicBezTo>
                  <a:cubicBezTo>
                    <a:pt x="5" y="26"/>
                    <a:pt x="9" y="19"/>
                    <a:pt x="11" y="13"/>
                  </a:cubicBezTo>
                  <a:cubicBezTo>
                    <a:pt x="12" y="8"/>
                    <a:pt x="15" y="0"/>
                    <a:pt x="8" y="0"/>
                  </a:cubicBezTo>
                  <a:close/>
                </a:path>
              </a:pathLst>
            </a:custGeom>
            <a:solidFill>
              <a:srgbClr val="EFBA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3326"/>
            <p:cNvSpPr>
              <a:spLocks/>
            </p:cNvSpPr>
            <p:nvPr/>
          </p:nvSpPr>
          <p:spPr bwMode="auto">
            <a:xfrm>
              <a:off x="3875576" y="3227374"/>
              <a:ext cx="165264" cy="270565"/>
            </a:xfrm>
            <a:custGeom>
              <a:avLst/>
              <a:gdLst>
                <a:gd name="T0" fmla="*/ 47 w 48"/>
                <a:gd name="T1" fmla="*/ 1 h 78"/>
                <a:gd name="T2" fmla="*/ 33 w 48"/>
                <a:gd name="T3" fmla="*/ 0 h 78"/>
                <a:gd name="T4" fmla="*/ 33 w 48"/>
                <a:gd name="T5" fmla="*/ 2 h 78"/>
                <a:gd name="T6" fmla="*/ 38 w 48"/>
                <a:gd name="T7" fmla="*/ 17 h 78"/>
                <a:gd name="T8" fmla="*/ 30 w 48"/>
                <a:gd name="T9" fmla="*/ 38 h 78"/>
                <a:gd name="T10" fmla="*/ 25 w 48"/>
                <a:gd name="T11" fmla="*/ 53 h 78"/>
                <a:gd name="T12" fmla="*/ 7 w 48"/>
                <a:gd name="T13" fmla="*/ 75 h 78"/>
                <a:gd name="T14" fmla="*/ 4 w 48"/>
                <a:gd name="T15" fmla="*/ 76 h 78"/>
                <a:gd name="T16" fmla="*/ 0 w 48"/>
                <a:gd name="T17" fmla="*/ 78 h 78"/>
                <a:gd name="T18" fmla="*/ 3 w 48"/>
                <a:gd name="T19" fmla="*/ 78 h 78"/>
                <a:gd name="T20" fmla="*/ 39 w 48"/>
                <a:gd name="T21" fmla="*/ 49 h 78"/>
                <a:gd name="T22" fmla="*/ 44 w 48"/>
                <a:gd name="T23" fmla="*/ 32 h 78"/>
                <a:gd name="T24" fmla="*/ 44 w 48"/>
                <a:gd name="T25" fmla="*/ 24 h 78"/>
                <a:gd name="T26" fmla="*/ 47 w 48"/>
                <a:gd name="T27" fmla="*/ 10 h 78"/>
                <a:gd name="T28" fmla="*/ 47 w 48"/>
                <a:gd name="T29" fmla="*/ 9 h 78"/>
                <a:gd name="T30" fmla="*/ 47 w 48"/>
                <a:gd name="T31" fmla="*/ 5 h 78"/>
                <a:gd name="T32" fmla="*/ 47 w 48"/>
                <a:gd name="T33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78">
                  <a:moveTo>
                    <a:pt x="47" y="1"/>
                  </a:moveTo>
                  <a:cubicBezTo>
                    <a:pt x="45" y="0"/>
                    <a:pt x="33" y="0"/>
                    <a:pt x="33" y="0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5"/>
                    <a:pt x="39" y="12"/>
                    <a:pt x="38" y="17"/>
                  </a:cubicBezTo>
                  <a:cubicBezTo>
                    <a:pt x="36" y="22"/>
                    <a:pt x="36" y="33"/>
                    <a:pt x="30" y="38"/>
                  </a:cubicBezTo>
                  <a:cubicBezTo>
                    <a:pt x="24" y="42"/>
                    <a:pt x="27" y="44"/>
                    <a:pt x="25" y="53"/>
                  </a:cubicBezTo>
                  <a:cubicBezTo>
                    <a:pt x="23" y="61"/>
                    <a:pt x="12" y="74"/>
                    <a:pt x="7" y="75"/>
                  </a:cubicBezTo>
                  <a:cubicBezTo>
                    <a:pt x="7" y="76"/>
                    <a:pt x="6" y="76"/>
                    <a:pt x="4" y="76"/>
                  </a:cubicBezTo>
                  <a:cubicBezTo>
                    <a:pt x="3" y="77"/>
                    <a:pt x="2" y="78"/>
                    <a:pt x="0" y="78"/>
                  </a:cubicBezTo>
                  <a:cubicBezTo>
                    <a:pt x="1" y="78"/>
                    <a:pt x="2" y="78"/>
                    <a:pt x="3" y="78"/>
                  </a:cubicBezTo>
                  <a:cubicBezTo>
                    <a:pt x="16" y="78"/>
                    <a:pt x="34" y="66"/>
                    <a:pt x="39" y="49"/>
                  </a:cubicBezTo>
                  <a:cubicBezTo>
                    <a:pt x="41" y="43"/>
                    <a:pt x="42" y="38"/>
                    <a:pt x="44" y="32"/>
                  </a:cubicBezTo>
                  <a:cubicBezTo>
                    <a:pt x="44" y="30"/>
                    <a:pt x="44" y="27"/>
                    <a:pt x="44" y="24"/>
                  </a:cubicBezTo>
                  <a:cubicBezTo>
                    <a:pt x="44" y="21"/>
                    <a:pt x="44" y="12"/>
                    <a:pt x="47" y="10"/>
                  </a:cubicBezTo>
                  <a:cubicBezTo>
                    <a:pt x="47" y="10"/>
                    <a:pt x="47" y="9"/>
                    <a:pt x="47" y="9"/>
                  </a:cubicBezTo>
                  <a:cubicBezTo>
                    <a:pt x="48" y="7"/>
                    <a:pt x="47" y="6"/>
                    <a:pt x="47" y="5"/>
                  </a:cubicBezTo>
                  <a:cubicBezTo>
                    <a:pt x="47" y="4"/>
                    <a:pt x="47" y="3"/>
                    <a:pt x="47" y="1"/>
                  </a:cubicBezTo>
                </a:path>
              </a:pathLst>
            </a:custGeom>
            <a:solidFill>
              <a:srgbClr val="EFBA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3327"/>
            <p:cNvSpPr>
              <a:spLocks/>
            </p:cNvSpPr>
            <p:nvPr/>
          </p:nvSpPr>
          <p:spPr bwMode="auto">
            <a:xfrm>
              <a:off x="3875576" y="3141086"/>
              <a:ext cx="169652" cy="356853"/>
            </a:xfrm>
            <a:custGeom>
              <a:avLst/>
              <a:gdLst>
                <a:gd name="T0" fmla="*/ 35 w 49"/>
                <a:gd name="T1" fmla="*/ 0 h 103"/>
                <a:gd name="T2" fmla="*/ 5 w 49"/>
                <a:gd name="T3" fmla="*/ 19 h 103"/>
                <a:gd name="T4" fmla="*/ 4 w 49"/>
                <a:gd name="T5" fmla="*/ 33 h 103"/>
                <a:gd name="T6" fmla="*/ 9 w 49"/>
                <a:gd name="T7" fmla="*/ 63 h 103"/>
                <a:gd name="T8" fmla="*/ 1 w 49"/>
                <a:gd name="T9" fmla="*/ 66 h 103"/>
                <a:gd name="T10" fmla="*/ 1 w 49"/>
                <a:gd name="T11" fmla="*/ 82 h 103"/>
                <a:gd name="T12" fmla="*/ 8 w 49"/>
                <a:gd name="T13" fmla="*/ 91 h 103"/>
                <a:gd name="T14" fmla="*/ 0 w 49"/>
                <a:gd name="T15" fmla="*/ 103 h 103"/>
                <a:gd name="T16" fmla="*/ 7 w 49"/>
                <a:gd name="T17" fmla="*/ 103 h 103"/>
                <a:gd name="T18" fmla="*/ 23 w 49"/>
                <a:gd name="T19" fmla="*/ 90 h 103"/>
                <a:gd name="T20" fmla="*/ 36 w 49"/>
                <a:gd name="T21" fmla="*/ 67 h 103"/>
                <a:gd name="T22" fmla="*/ 41 w 49"/>
                <a:gd name="T23" fmla="*/ 44 h 103"/>
                <a:gd name="T24" fmla="*/ 43 w 49"/>
                <a:gd name="T25" fmla="*/ 26 h 103"/>
                <a:gd name="T26" fmla="*/ 47 w 49"/>
                <a:gd name="T27" fmla="*/ 26 h 103"/>
                <a:gd name="T28" fmla="*/ 35 w 49"/>
                <a:gd name="T2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103">
                  <a:moveTo>
                    <a:pt x="35" y="0"/>
                  </a:moveTo>
                  <a:cubicBezTo>
                    <a:pt x="35" y="0"/>
                    <a:pt x="9" y="12"/>
                    <a:pt x="5" y="19"/>
                  </a:cubicBezTo>
                  <a:cubicBezTo>
                    <a:pt x="1" y="27"/>
                    <a:pt x="6" y="28"/>
                    <a:pt x="4" y="33"/>
                  </a:cubicBezTo>
                  <a:cubicBezTo>
                    <a:pt x="2" y="42"/>
                    <a:pt x="8" y="52"/>
                    <a:pt x="9" y="63"/>
                  </a:cubicBezTo>
                  <a:cubicBezTo>
                    <a:pt x="9" y="65"/>
                    <a:pt x="1" y="66"/>
                    <a:pt x="1" y="66"/>
                  </a:cubicBezTo>
                  <a:cubicBezTo>
                    <a:pt x="1" y="66"/>
                    <a:pt x="1" y="77"/>
                    <a:pt x="1" y="82"/>
                  </a:cubicBezTo>
                  <a:cubicBezTo>
                    <a:pt x="3" y="86"/>
                    <a:pt x="9" y="87"/>
                    <a:pt x="8" y="91"/>
                  </a:cubicBezTo>
                  <a:cubicBezTo>
                    <a:pt x="8" y="94"/>
                    <a:pt x="4" y="100"/>
                    <a:pt x="0" y="103"/>
                  </a:cubicBezTo>
                  <a:cubicBezTo>
                    <a:pt x="2" y="103"/>
                    <a:pt x="6" y="103"/>
                    <a:pt x="7" y="103"/>
                  </a:cubicBezTo>
                  <a:cubicBezTo>
                    <a:pt x="11" y="101"/>
                    <a:pt x="21" y="98"/>
                    <a:pt x="23" y="90"/>
                  </a:cubicBezTo>
                  <a:cubicBezTo>
                    <a:pt x="26" y="81"/>
                    <a:pt x="30" y="71"/>
                    <a:pt x="36" y="67"/>
                  </a:cubicBezTo>
                  <a:cubicBezTo>
                    <a:pt x="42" y="63"/>
                    <a:pt x="42" y="49"/>
                    <a:pt x="41" y="44"/>
                  </a:cubicBezTo>
                  <a:cubicBezTo>
                    <a:pt x="40" y="39"/>
                    <a:pt x="43" y="26"/>
                    <a:pt x="43" y="26"/>
                  </a:cubicBezTo>
                  <a:cubicBezTo>
                    <a:pt x="43" y="26"/>
                    <a:pt x="45" y="25"/>
                    <a:pt x="47" y="26"/>
                  </a:cubicBezTo>
                  <a:cubicBezTo>
                    <a:pt x="46" y="19"/>
                    <a:pt x="49" y="13"/>
                    <a:pt x="35" y="0"/>
                  </a:cubicBezTo>
                </a:path>
              </a:pathLst>
            </a:custGeom>
            <a:solidFill>
              <a:srgbClr val="EFBA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3328"/>
            <p:cNvSpPr>
              <a:spLocks/>
            </p:cNvSpPr>
            <p:nvPr/>
          </p:nvSpPr>
          <p:spPr bwMode="auto">
            <a:xfrm>
              <a:off x="4024752" y="3268325"/>
              <a:ext cx="38025" cy="62888"/>
            </a:xfrm>
            <a:custGeom>
              <a:avLst/>
              <a:gdLst>
                <a:gd name="T0" fmla="*/ 2 w 11"/>
                <a:gd name="T1" fmla="*/ 5 h 18"/>
                <a:gd name="T2" fmla="*/ 3 w 11"/>
                <a:gd name="T3" fmla="*/ 10 h 18"/>
                <a:gd name="T4" fmla="*/ 2 w 11"/>
                <a:gd name="T5" fmla="*/ 17 h 18"/>
                <a:gd name="T6" fmla="*/ 8 w 11"/>
                <a:gd name="T7" fmla="*/ 10 h 18"/>
                <a:gd name="T8" fmla="*/ 9 w 11"/>
                <a:gd name="T9" fmla="*/ 1 h 18"/>
                <a:gd name="T10" fmla="*/ 2 w 11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8">
                  <a:moveTo>
                    <a:pt x="2" y="5"/>
                  </a:moveTo>
                  <a:cubicBezTo>
                    <a:pt x="0" y="7"/>
                    <a:pt x="2" y="9"/>
                    <a:pt x="3" y="10"/>
                  </a:cubicBezTo>
                  <a:cubicBezTo>
                    <a:pt x="4" y="11"/>
                    <a:pt x="1" y="15"/>
                    <a:pt x="2" y="17"/>
                  </a:cubicBezTo>
                  <a:cubicBezTo>
                    <a:pt x="3" y="18"/>
                    <a:pt x="7" y="13"/>
                    <a:pt x="8" y="10"/>
                  </a:cubicBezTo>
                  <a:cubicBezTo>
                    <a:pt x="8" y="7"/>
                    <a:pt x="11" y="2"/>
                    <a:pt x="9" y="1"/>
                  </a:cubicBezTo>
                  <a:cubicBezTo>
                    <a:pt x="7" y="0"/>
                    <a:pt x="4" y="2"/>
                    <a:pt x="2" y="5"/>
                  </a:cubicBezTo>
                  <a:close/>
                </a:path>
              </a:pathLst>
            </a:custGeom>
            <a:solidFill>
              <a:srgbClr val="BB98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3329"/>
            <p:cNvSpPr>
              <a:spLocks/>
            </p:cNvSpPr>
            <p:nvPr/>
          </p:nvSpPr>
          <p:spPr bwMode="auto">
            <a:xfrm>
              <a:off x="3855100" y="3359000"/>
              <a:ext cx="51188" cy="24863"/>
            </a:xfrm>
            <a:custGeom>
              <a:avLst/>
              <a:gdLst>
                <a:gd name="T0" fmla="*/ 7 w 15"/>
                <a:gd name="T1" fmla="*/ 2 h 7"/>
                <a:gd name="T2" fmla="*/ 0 w 15"/>
                <a:gd name="T3" fmla="*/ 0 h 7"/>
                <a:gd name="T4" fmla="*/ 4 w 15"/>
                <a:gd name="T5" fmla="*/ 6 h 7"/>
                <a:gd name="T6" fmla="*/ 7 w 15"/>
                <a:gd name="T7" fmla="*/ 7 h 7"/>
                <a:gd name="T8" fmla="*/ 10 w 15"/>
                <a:gd name="T9" fmla="*/ 6 h 7"/>
                <a:gd name="T10" fmla="*/ 15 w 15"/>
                <a:gd name="T11" fmla="*/ 0 h 7"/>
                <a:gd name="T12" fmla="*/ 7 w 15"/>
                <a:gd name="T1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">
                  <a:moveTo>
                    <a:pt x="7" y="2"/>
                  </a:move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1" y="4"/>
                    <a:pt x="4" y="6"/>
                  </a:cubicBezTo>
                  <a:cubicBezTo>
                    <a:pt x="4" y="6"/>
                    <a:pt x="6" y="7"/>
                    <a:pt x="7" y="7"/>
                  </a:cubicBezTo>
                  <a:cubicBezTo>
                    <a:pt x="8" y="7"/>
                    <a:pt x="9" y="6"/>
                    <a:pt x="10" y="6"/>
                  </a:cubicBezTo>
                  <a:cubicBezTo>
                    <a:pt x="13" y="4"/>
                    <a:pt x="15" y="0"/>
                    <a:pt x="15" y="0"/>
                  </a:cubicBezTo>
                  <a:cubicBezTo>
                    <a:pt x="15" y="0"/>
                    <a:pt x="11" y="2"/>
                    <a:pt x="7" y="2"/>
                  </a:cubicBezTo>
                  <a:close/>
                </a:path>
              </a:pathLst>
            </a:custGeom>
            <a:solidFill>
              <a:srgbClr val="BB98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3330"/>
            <p:cNvSpPr>
              <a:spLocks/>
            </p:cNvSpPr>
            <p:nvPr/>
          </p:nvSpPr>
          <p:spPr bwMode="auto">
            <a:xfrm>
              <a:off x="3695686" y="3255162"/>
              <a:ext cx="51188" cy="89214"/>
            </a:xfrm>
            <a:custGeom>
              <a:avLst/>
              <a:gdLst>
                <a:gd name="T0" fmla="*/ 7 w 15"/>
                <a:gd name="T1" fmla="*/ 0 h 26"/>
                <a:gd name="T2" fmla="*/ 4 w 15"/>
                <a:gd name="T3" fmla="*/ 13 h 26"/>
                <a:gd name="T4" fmla="*/ 12 w 15"/>
                <a:gd name="T5" fmla="*/ 25 h 26"/>
                <a:gd name="T6" fmla="*/ 14 w 15"/>
                <a:gd name="T7" fmla="*/ 17 h 26"/>
                <a:gd name="T8" fmla="*/ 15 w 15"/>
                <a:gd name="T9" fmla="*/ 10 h 26"/>
                <a:gd name="T10" fmla="*/ 7 w 15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6">
                  <a:moveTo>
                    <a:pt x="7" y="0"/>
                  </a:moveTo>
                  <a:cubicBezTo>
                    <a:pt x="0" y="0"/>
                    <a:pt x="3" y="8"/>
                    <a:pt x="4" y="13"/>
                  </a:cubicBezTo>
                  <a:cubicBezTo>
                    <a:pt x="6" y="19"/>
                    <a:pt x="9" y="26"/>
                    <a:pt x="12" y="25"/>
                  </a:cubicBezTo>
                  <a:cubicBezTo>
                    <a:pt x="14" y="25"/>
                    <a:pt x="13" y="21"/>
                    <a:pt x="14" y="17"/>
                  </a:cubicBezTo>
                  <a:cubicBezTo>
                    <a:pt x="14" y="14"/>
                    <a:pt x="15" y="12"/>
                    <a:pt x="15" y="10"/>
                  </a:cubicBezTo>
                  <a:cubicBezTo>
                    <a:pt x="15" y="7"/>
                    <a:pt x="13" y="0"/>
                    <a:pt x="7" y="0"/>
                  </a:cubicBezTo>
                  <a:close/>
                </a:path>
              </a:pathLst>
            </a:custGeom>
            <a:solidFill>
              <a:srgbClr val="FBD4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3331"/>
            <p:cNvSpPr>
              <a:spLocks/>
            </p:cNvSpPr>
            <p:nvPr/>
          </p:nvSpPr>
          <p:spPr bwMode="auto">
            <a:xfrm>
              <a:off x="3708849" y="3262475"/>
              <a:ext cx="32175" cy="65814"/>
            </a:xfrm>
            <a:custGeom>
              <a:avLst/>
              <a:gdLst>
                <a:gd name="T0" fmla="*/ 2 w 9"/>
                <a:gd name="T1" fmla="*/ 1 h 19"/>
                <a:gd name="T2" fmla="*/ 2 w 9"/>
                <a:gd name="T3" fmla="*/ 10 h 19"/>
                <a:gd name="T4" fmla="*/ 6 w 9"/>
                <a:gd name="T5" fmla="*/ 18 h 19"/>
                <a:gd name="T6" fmla="*/ 6 w 9"/>
                <a:gd name="T7" fmla="*/ 11 h 19"/>
                <a:gd name="T8" fmla="*/ 8 w 9"/>
                <a:gd name="T9" fmla="*/ 6 h 19"/>
                <a:gd name="T10" fmla="*/ 2 w 9"/>
                <a:gd name="T11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9">
                  <a:moveTo>
                    <a:pt x="2" y="1"/>
                  </a:moveTo>
                  <a:cubicBezTo>
                    <a:pt x="0" y="1"/>
                    <a:pt x="2" y="7"/>
                    <a:pt x="2" y="10"/>
                  </a:cubicBezTo>
                  <a:cubicBezTo>
                    <a:pt x="2" y="13"/>
                    <a:pt x="5" y="19"/>
                    <a:pt x="6" y="18"/>
                  </a:cubicBezTo>
                  <a:cubicBezTo>
                    <a:pt x="7" y="16"/>
                    <a:pt x="5" y="12"/>
                    <a:pt x="6" y="11"/>
                  </a:cubicBezTo>
                  <a:cubicBezTo>
                    <a:pt x="7" y="10"/>
                    <a:pt x="9" y="9"/>
                    <a:pt x="8" y="6"/>
                  </a:cubicBezTo>
                  <a:cubicBezTo>
                    <a:pt x="6" y="3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CDA5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3332"/>
            <p:cNvSpPr>
              <a:spLocks/>
            </p:cNvSpPr>
            <p:nvPr/>
          </p:nvSpPr>
          <p:spPr bwMode="auto">
            <a:xfrm>
              <a:off x="3850712" y="3334138"/>
              <a:ext cx="45338" cy="32175"/>
            </a:xfrm>
            <a:custGeom>
              <a:avLst/>
              <a:gdLst>
                <a:gd name="T0" fmla="*/ 6 w 13"/>
                <a:gd name="T1" fmla="*/ 4 h 9"/>
                <a:gd name="T2" fmla="*/ 1 w 13"/>
                <a:gd name="T3" fmla="*/ 6 h 9"/>
                <a:gd name="T4" fmla="*/ 10 w 13"/>
                <a:gd name="T5" fmla="*/ 9 h 9"/>
                <a:gd name="T6" fmla="*/ 10 w 13"/>
                <a:gd name="T7" fmla="*/ 1 h 9"/>
                <a:gd name="T8" fmla="*/ 6 w 13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6" y="4"/>
                  </a:moveTo>
                  <a:cubicBezTo>
                    <a:pt x="4" y="4"/>
                    <a:pt x="2" y="4"/>
                    <a:pt x="1" y="6"/>
                  </a:cubicBezTo>
                  <a:cubicBezTo>
                    <a:pt x="0" y="9"/>
                    <a:pt x="7" y="8"/>
                    <a:pt x="10" y="9"/>
                  </a:cubicBezTo>
                  <a:cubicBezTo>
                    <a:pt x="13" y="9"/>
                    <a:pt x="10" y="2"/>
                    <a:pt x="10" y="1"/>
                  </a:cubicBezTo>
                  <a:cubicBezTo>
                    <a:pt x="9" y="0"/>
                    <a:pt x="8" y="4"/>
                    <a:pt x="6" y="4"/>
                  </a:cubicBezTo>
                  <a:close/>
                </a:path>
              </a:pathLst>
            </a:custGeom>
            <a:solidFill>
              <a:srgbClr val="FDEB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3333"/>
            <p:cNvSpPr>
              <a:spLocks/>
            </p:cNvSpPr>
            <p:nvPr/>
          </p:nvSpPr>
          <p:spPr bwMode="auto">
            <a:xfrm>
              <a:off x="3850712" y="3442364"/>
              <a:ext cx="65814" cy="30713"/>
            </a:xfrm>
            <a:custGeom>
              <a:avLst/>
              <a:gdLst>
                <a:gd name="T0" fmla="*/ 9 w 19"/>
                <a:gd name="T1" fmla="*/ 2 h 9"/>
                <a:gd name="T2" fmla="*/ 0 w 19"/>
                <a:gd name="T3" fmla="*/ 3 h 9"/>
                <a:gd name="T4" fmla="*/ 8 w 19"/>
                <a:gd name="T5" fmla="*/ 9 h 9"/>
                <a:gd name="T6" fmla="*/ 17 w 19"/>
                <a:gd name="T7" fmla="*/ 5 h 9"/>
                <a:gd name="T8" fmla="*/ 9 w 19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9">
                  <a:moveTo>
                    <a:pt x="9" y="2"/>
                  </a:moveTo>
                  <a:cubicBezTo>
                    <a:pt x="7" y="3"/>
                    <a:pt x="1" y="0"/>
                    <a:pt x="0" y="3"/>
                  </a:cubicBezTo>
                  <a:cubicBezTo>
                    <a:pt x="0" y="7"/>
                    <a:pt x="3" y="9"/>
                    <a:pt x="8" y="9"/>
                  </a:cubicBezTo>
                  <a:cubicBezTo>
                    <a:pt x="13" y="9"/>
                    <a:pt x="16" y="9"/>
                    <a:pt x="17" y="5"/>
                  </a:cubicBezTo>
                  <a:cubicBezTo>
                    <a:pt x="19" y="0"/>
                    <a:pt x="11" y="1"/>
                    <a:pt x="9" y="2"/>
                  </a:cubicBezTo>
                  <a:close/>
                </a:path>
              </a:pathLst>
            </a:custGeom>
            <a:solidFill>
              <a:srgbClr val="FDEB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3334"/>
            <p:cNvSpPr>
              <a:spLocks/>
            </p:cNvSpPr>
            <p:nvPr/>
          </p:nvSpPr>
          <p:spPr bwMode="auto">
            <a:xfrm>
              <a:off x="3827312" y="3397026"/>
              <a:ext cx="106764" cy="20475"/>
            </a:xfrm>
            <a:custGeom>
              <a:avLst/>
              <a:gdLst>
                <a:gd name="T0" fmla="*/ 19 w 31"/>
                <a:gd name="T1" fmla="*/ 1 h 6"/>
                <a:gd name="T2" fmla="*/ 15 w 31"/>
                <a:gd name="T3" fmla="*/ 3 h 6"/>
                <a:gd name="T4" fmla="*/ 12 w 31"/>
                <a:gd name="T5" fmla="*/ 1 h 6"/>
                <a:gd name="T6" fmla="*/ 1 w 31"/>
                <a:gd name="T7" fmla="*/ 2 h 6"/>
                <a:gd name="T8" fmla="*/ 15 w 31"/>
                <a:gd name="T9" fmla="*/ 6 h 6"/>
                <a:gd name="T10" fmla="*/ 31 w 31"/>
                <a:gd name="T11" fmla="*/ 2 h 6"/>
                <a:gd name="T12" fmla="*/ 19 w 31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6">
                  <a:moveTo>
                    <a:pt x="19" y="1"/>
                  </a:moveTo>
                  <a:cubicBezTo>
                    <a:pt x="18" y="0"/>
                    <a:pt x="16" y="3"/>
                    <a:pt x="15" y="3"/>
                  </a:cubicBezTo>
                  <a:cubicBezTo>
                    <a:pt x="14" y="3"/>
                    <a:pt x="13" y="0"/>
                    <a:pt x="12" y="1"/>
                  </a:cubicBezTo>
                  <a:cubicBezTo>
                    <a:pt x="9" y="2"/>
                    <a:pt x="2" y="1"/>
                    <a:pt x="1" y="2"/>
                  </a:cubicBezTo>
                  <a:cubicBezTo>
                    <a:pt x="0" y="3"/>
                    <a:pt x="8" y="6"/>
                    <a:pt x="15" y="6"/>
                  </a:cubicBezTo>
                  <a:cubicBezTo>
                    <a:pt x="22" y="6"/>
                    <a:pt x="31" y="3"/>
                    <a:pt x="31" y="2"/>
                  </a:cubicBezTo>
                  <a:cubicBezTo>
                    <a:pt x="30" y="0"/>
                    <a:pt x="20" y="2"/>
                    <a:pt x="19" y="1"/>
                  </a:cubicBezTo>
                  <a:close/>
                </a:path>
              </a:pathLst>
            </a:custGeom>
            <a:solidFill>
              <a:srgbClr val="BA888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3335"/>
            <p:cNvSpPr>
              <a:spLocks/>
            </p:cNvSpPr>
            <p:nvPr/>
          </p:nvSpPr>
          <p:spPr bwMode="auto">
            <a:xfrm>
              <a:off x="3837550" y="3414577"/>
              <a:ext cx="55575" cy="13163"/>
            </a:xfrm>
            <a:custGeom>
              <a:avLst/>
              <a:gdLst>
                <a:gd name="T0" fmla="*/ 10 w 16"/>
                <a:gd name="T1" fmla="*/ 2 h 4"/>
                <a:gd name="T2" fmla="*/ 0 w 16"/>
                <a:gd name="T3" fmla="*/ 0 h 4"/>
                <a:gd name="T4" fmla="*/ 7 w 16"/>
                <a:gd name="T5" fmla="*/ 3 h 4"/>
                <a:gd name="T6" fmla="*/ 16 w 16"/>
                <a:gd name="T7" fmla="*/ 3 h 4"/>
                <a:gd name="T8" fmla="*/ 10 w 16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">
                  <a:moveTo>
                    <a:pt x="10" y="2"/>
                  </a:moveTo>
                  <a:cubicBezTo>
                    <a:pt x="8" y="2"/>
                    <a:pt x="0" y="0"/>
                    <a:pt x="0" y="0"/>
                  </a:cubicBezTo>
                  <a:cubicBezTo>
                    <a:pt x="0" y="0"/>
                    <a:pt x="5" y="3"/>
                    <a:pt x="7" y="3"/>
                  </a:cubicBezTo>
                  <a:cubicBezTo>
                    <a:pt x="9" y="4"/>
                    <a:pt x="16" y="4"/>
                    <a:pt x="16" y="3"/>
                  </a:cubicBezTo>
                  <a:cubicBezTo>
                    <a:pt x="16" y="2"/>
                    <a:pt x="13" y="2"/>
                    <a:pt x="10" y="2"/>
                  </a:cubicBezTo>
                  <a:close/>
                </a:path>
              </a:pathLst>
            </a:custGeom>
            <a:solidFill>
              <a:srgbClr val="FDEB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3336"/>
            <p:cNvSpPr>
              <a:spLocks/>
            </p:cNvSpPr>
            <p:nvPr/>
          </p:nvSpPr>
          <p:spPr bwMode="auto">
            <a:xfrm>
              <a:off x="3855100" y="318642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2F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3337"/>
            <p:cNvSpPr>
              <a:spLocks/>
            </p:cNvSpPr>
            <p:nvPr/>
          </p:nvSpPr>
          <p:spPr bwMode="auto">
            <a:xfrm>
              <a:off x="3806838" y="3262475"/>
              <a:ext cx="20475" cy="17550"/>
            </a:xfrm>
            <a:custGeom>
              <a:avLst/>
              <a:gdLst>
                <a:gd name="T0" fmla="*/ 3 w 6"/>
                <a:gd name="T1" fmla="*/ 0 h 5"/>
                <a:gd name="T2" fmla="*/ 0 w 6"/>
                <a:gd name="T3" fmla="*/ 2 h 5"/>
                <a:gd name="T4" fmla="*/ 3 w 6"/>
                <a:gd name="T5" fmla="*/ 5 h 5"/>
                <a:gd name="T6" fmla="*/ 6 w 6"/>
                <a:gd name="T7" fmla="*/ 3 h 5"/>
                <a:gd name="T8" fmla="*/ 3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" y="5"/>
                    <a:pt x="6" y="4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</a:path>
              </a:pathLst>
            </a:custGeom>
            <a:solidFill>
              <a:srgbClr val="2725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3338"/>
            <p:cNvSpPr>
              <a:spLocks/>
            </p:cNvSpPr>
            <p:nvPr/>
          </p:nvSpPr>
          <p:spPr bwMode="auto">
            <a:xfrm>
              <a:off x="3937001" y="3265400"/>
              <a:ext cx="21937" cy="14625"/>
            </a:xfrm>
            <a:custGeom>
              <a:avLst/>
              <a:gdLst>
                <a:gd name="T0" fmla="*/ 3 w 6"/>
                <a:gd name="T1" fmla="*/ 0 h 4"/>
                <a:gd name="T2" fmla="*/ 0 w 6"/>
                <a:gd name="T3" fmla="*/ 2 h 4"/>
                <a:gd name="T4" fmla="*/ 3 w 6"/>
                <a:gd name="T5" fmla="*/ 4 h 4"/>
                <a:gd name="T6" fmla="*/ 6 w 6"/>
                <a:gd name="T7" fmla="*/ 2 h 4"/>
                <a:gd name="T8" fmla="*/ 3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3" y="4"/>
                  </a:cubicBezTo>
                  <a:cubicBezTo>
                    <a:pt x="5" y="4"/>
                    <a:pt x="6" y="3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</a:path>
              </a:pathLst>
            </a:custGeom>
            <a:solidFill>
              <a:srgbClr val="2725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3339"/>
            <p:cNvSpPr>
              <a:spLocks/>
            </p:cNvSpPr>
            <p:nvPr/>
          </p:nvSpPr>
          <p:spPr bwMode="auto">
            <a:xfrm>
              <a:off x="3871188" y="3508178"/>
              <a:ext cx="42413" cy="27788"/>
            </a:xfrm>
            <a:custGeom>
              <a:avLst/>
              <a:gdLst>
                <a:gd name="T0" fmla="*/ 6 w 12"/>
                <a:gd name="T1" fmla="*/ 4 h 8"/>
                <a:gd name="T2" fmla="*/ 0 w 12"/>
                <a:gd name="T3" fmla="*/ 4 h 8"/>
                <a:gd name="T4" fmla="*/ 6 w 12"/>
                <a:gd name="T5" fmla="*/ 8 h 8"/>
                <a:gd name="T6" fmla="*/ 10 w 12"/>
                <a:gd name="T7" fmla="*/ 1 h 8"/>
                <a:gd name="T8" fmla="*/ 6 w 12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6" y="4"/>
                  </a:moveTo>
                  <a:cubicBezTo>
                    <a:pt x="4" y="7"/>
                    <a:pt x="0" y="3"/>
                    <a:pt x="0" y="4"/>
                  </a:cubicBezTo>
                  <a:cubicBezTo>
                    <a:pt x="0" y="5"/>
                    <a:pt x="2" y="8"/>
                    <a:pt x="6" y="8"/>
                  </a:cubicBezTo>
                  <a:cubicBezTo>
                    <a:pt x="10" y="7"/>
                    <a:pt x="12" y="3"/>
                    <a:pt x="10" y="1"/>
                  </a:cubicBezTo>
                  <a:cubicBezTo>
                    <a:pt x="8" y="0"/>
                    <a:pt x="8" y="2"/>
                    <a:pt x="6" y="4"/>
                  </a:cubicBezTo>
                  <a:close/>
                </a:path>
              </a:pathLst>
            </a:custGeom>
            <a:solidFill>
              <a:srgbClr val="C3A19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3340"/>
            <p:cNvSpPr>
              <a:spLocks/>
            </p:cNvSpPr>
            <p:nvPr/>
          </p:nvSpPr>
          <p:spPr bwMode="auto">
            <a:xfrm>
              <a:off x="3781974" y="3262475"/>
              <a:ext cx="68738" cy="5850"/>
            </a:xfrm>
            <a:custGeom>
              <a:avLst/>
              <a:gdLst>
                <a:gd name="T0" fmla="*/ 13 w 20"/>
                <a:gd name="T1" fmla="*/ 0 h 2"/>
                <a:gd name="T2" fmla="*/ 10 w 20"/>
                <a:gd name="T3" fmla="*/ 0 h 2"/>
                <a:gd name="T4" fmla="*/ 3 w 20"/>
                <a:gd name="T5" fmla="*/ 1 h 2"/>
                <a:gd name="T6" fmla="*/ 0 w 20"/>
                <a:gd name="T7" fmla="*/ 2 h 2"/>
                <a:gd name="T8" fmla="*/ 0 w 20"/>
                <a:gd name="T9" fmla="*/ 2 h 2"/>
                <a:gd name="T10" fmla="*/ 10 w 20"/>
                <a:gd name="T11" fmla="*/ 1 h 2"/>
                <a:gd name="T12" fmla="*/ 16 w 20"/>
                <a:gd name="T13" fmla="*/ 1 h 2"/>
                <a:gd name="T14" fmla="*/ 19 w 20"/>
                <a:gd name="T15" fmla="*/ 2 h 2"/>
                <a:gd name="T16" fmla="*/ 20 w 20"/>
                <a:gd name="T17" fmla="*/ 2 h 2"/>
                <a:gd name="T18" fmla="*/ 17 w 20"/>
                <a:gd name="T19" fmla="*/ 1 h 2"/>
                <a:gd name="T20" fmla="*/ 13 w 20"/>
                <a:gd name="T2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7" y="0"/>
                    <a:pt x="5" y="1"/>
                    <a:pt x="3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5" y="1"/>
                    <a:pt x="10" y="1"/>
                  </a:cubicBezTo>
                  <a:cubicBezTo>
                    <a:pt x="12" y="1"/>
                    <a:pt x="15" y="1"/>
                    <a:pt x="16" y="1"/>
                  </a:cubicBezTo>
                  <a:cubicBezTo>
                    <a:pt x="18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18" y="1"/>
                    <a:pt x="17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3341"/>
            <p:cNvSpPr>
              <a:spLocks/>
            </p:cNvSpPr>
            <p:nvPr/>
          </p:nvSpPr>
          <p:spPr bwMode="auto">
            <a:xfrm>
              <a:off x="3916526" y="3262475"/>
              <a:ext cx="65814" cy="5850"/>
            </a:xfrm>
            <a:custGeom>
              <a:avLst/>
              <a:gdLst>
                <a:gd name="T0" fmla="*/ 9 w 19"/>
                <a:gd name="T1" fmla="*/ 0 h 2"/>
                <a:gd name="T2" fmla="*/ 6 w 19"/>
                <a:gd name="T3" fmla="*/ 0 h 2"/>
                <a:gd name="T4" fmla="*/ 3 w 19"/>
                <a:gd name="T5" fmla="*/ 1 h 2"/>
                <a:gd name="T6" fmla="*/ 0 w 19"/>
                <a:gd name="T7" fmla="*/ 2 h 2"/>
                <a:gd name="T8" fmla="*/ 0 w 19"/>
                <a:gd name="T9" fmla="*/ 2 h 2"/>
                <a:gd name="T10" fmla="*/ 3 w 19"/>
                <a:gd name="T11" fmla="*/ 1 h 2"/>
                <a:gd name="T12" fmla="*/ 9 w 19"/>
                <a:gd name="T13" fmla="*/ 1 h 2"/>
                <a:gd name="T14" fmla="*/ 19 w 19"/>
                <a:gd name="T15" fmla="*/ 2 h 2"/>
                <a:gd name="T16" fmla="*/ 19 w 19"/>
                <a:gd name="T17" fmla="*/ 2 h 2"/>
                <a:gd name="T18" fmla="*/ 16 w 19"/>
                <a:gd name="T19" fmla="*/ 1 h 2"/>
                <a:gd name="T20" fmla="*/ 9 w 19"/>
                <a:gd name="T2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">
                  <a:moveTo>
                    <a:pt x="9" y="0"/>
                  </a:move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3" y="0"/>
                    <a:pt x="3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3" y="1"/>
                  </a:cubicBezTo>
                  <a:cubicBezTo>
                    <a:pt x="4" y="1"/>
                    <a:pt x="7" y="1"/>
                    <a:pt x="9" y="1"/>
                  </a:cubicBezTo>
                  <a:cubicBezTo>
                    <a:pt x="14" y="1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8" y="1"/>
                    <a:pt x="16" y="1"/>
                  </a:cubicBezTo>
                  <a:cubicBezTo>
                    <a:pt x="14" y="1"/>
                    <a:pt x="12" y="0"/>
                    <a:pt x="9" y="0"/>
                  </a:cubicBezTo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3342"/>
            <p:cNvSpPr>
              <a:spLocks/>
            </p:cNvSpPr>
            <p:nvPr/>
          </p:nvSpPr>
          <p:spPr bwMode="auto">
            <a:xfrm>
              <a:off x="3757111" y="3247850"/>
              <a:ext cx="11700" cy="48263"/>
            </a:xfrm>
            <a:custGeom>
              <a:avLst/>
              <a:gdLst>
                <a:gd name="T0" fmla="*/ 3 w 3"/>
                <a:gd name="T1" fmla="*/ 0 h 14"/>
                <a:gd name="T2" fmla="*/ 2 w 3"/>
                <a:gd name="T3" fmla="*/ 1 h 14"/>
                <a:gd name="T4" fmla="*/ 0 w 3"/>
                <a:gd name="T5" fmla="*/ 8 h 14"/>
                <a:gd name="T6" fmla="*/ 1 w 3"/>
                <a:gd name="T7" fmla="*/ 12 h 14"/>
                <a:gd name="T8" fmla="*/ 2 w 3"/>
                <a:gd name="T9" fmla="*/ 14 h 14"/>
                <a:gd name="T10" fmla="*/ 2 w 3"/>
                <a:gd name="T11" fmla="*/ 13 h 14"/>
                <a:gd name="T12" fmla="*/ 3 w 3"/>
                <a:gd name="T13" fmla="*/ 1 h 14"/>
                <a:gd name="T14" fmla="*/ 3 w 3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14">
                  <a:moveTo>
                    <a:pt x="3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8"/>
                    <a:pt x="1" y="4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</a:path>
              </a:pathLst>
            </a:custGeom>
            <a:solidFill>
              <a:srgbClr val="B6CAB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3343"/>
            <p:cNvSpPr>
              <a:spLocks noEditPoints="1"/>
            </p:cNvSpPr>
            <p:nvPr/>
          </p:nvSpPr>
          <p:spPr bwMode="auto">
            <a:xfrm>
              <a:off x="3757111" y="3244924"/>
              <a:ext cx="118463" cy="58501"/>
            </a:xfrm>
            <a:custGeom>
              <a:avLst/>
              <a:gdLst>
                <a:gd name="T0" fmla="*/ 7 w 34"/>
                <a:gd name="T1" fmla="*/ 7 h 17"/>
                <a:gd name="T2" fmla="*/ 7 w 34"/>
                <a:gd name="T3" fmla="*/ 7 h 17"/>
                <a:gd name="T4" fmla="*/ 10 w 34"/>
                <a:gd name="T5" fmla="*/ 6 h 17"/>
                <a:gd name="T6" fmla="*/ 17 w 34"/>
                <a:gd name="T7" fmla="*/ 5 h 17"/>
                <a:gd name="T8" fmla="*/ 20 w 34"/>
                <a:gd name="T9" fmla="*/ 5 h 17"/>
                <a:gd name="T10" fmla="*/ 20 w 34"/>
                <a:gd name="T11" fmla="*/ 5 h 17"/>
                <a:gd name="T12" fmla="*/ 24 w 34"/>
                <a:gd name="T13" fmla="*/ 6 h 17"/>
                <a:gd name="T14" fmla="*/ 27 w 34"/>
                <a:gd name="T15" fmla="*/ 7 h 17"/>
                <a:gd name="T16" fmla="*/ 26 w 34"/>
                <a:gd name="T17" fmla="*/ 7 h 17"/>
                <a:gd name="T18" fmla="*/ 23 w 34"/>
                <a:gd name="T19" fmla="*/ 6 h 17"/>
                <a:gd name="T20" fmla="*/ 19 w 34"/>
                <a:gd name="T21" fmla="*/ 6 h 17"/>
                <a:gd name="T22" fmla="*/ 20 w 34"/>
                <a:gd name="T23" fmla="*/ 8 h 17"/>
                <a:gd name="T24" fmla="*/ 17 w 34"/>
                <a:gd name="T25" fmla="*/ 10 h 17"/>
                <a:gd name="T26" fmla="*/ 17 w 34"/>
                <a:gd name="T27" fmla="*/ 10 h 17"/>
                <a:gd name="T28" fmla="*/ 14 w 34"/>
                <a:gd name="T29" fmla="*/ 7 h 17"/>
                <a:gd name="T30" fmla="*/ 15 w 34"/>
                <a:gd name="T31" fmla="*/ 6 h 17"/>
                <a:gd name="T32" fmla="*/ 7 w 34"/>
                <a:gd name="T33" fmla="*/ 7 h 17"/>
                <a:gd name="T34" fmla="*/ 5 w 34"/>
                <a:gd name="T35" fmla="*/ 0 h 17"/>
                <a:gd name="T36" fmla="*/ 3 w 34"/>
                <a:gd name="T37" fmla="*/ 1 h 17"/>
                <a:gd name="T38" fmla="*/ 3 w 34"/>
                <a:gd name="T39" fmla="*/ 2 h 17"/>
                <a:gd name="T40" fmla="*/ 2 w 34"/>
                <a:gd name="T41" fmla="*/ 14 h 17"/>
                <a:gd name="T42" fmla="*/ 2 w 34"/>
                <a:gd name="T43" fmla="*/ 15 h 17"/>
                <a:gd name="T44" fmla="*/ 5 w 34"/>
                <a:gd name="T45" fmla="*/ 17 h 17"/>
                <a:gd name="T46" fmla="*/ 31 w 34"/>
                <a:gd name="T47" fmla="*/ 15 h 17"/>
                <a:gd name="T48" fmla="*/ 34 w 34"/>
                <a:gd name="T49" fmla="*/ 5 h 17"/>
                <a:gd name="T50" fmla="*/ 33 w 34"/>
                <a:gd name="T51" fmla="*/ 2 h 17"/>
                <a:gd name="T52" fmla="*/ 5 w 34"/>
                <a:gd name="T53" fmla="*/ 0 h 17"/>
                <a:gd name="T54" fmla="*/ 5 w 34"/>
                <a:gd name="T5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" h="17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8" y="6"/>
                    <a:pt x="10" y="6"/>
                  </a:cubicBezTo>
                  <a:cubicBezTo>
                    <a:pt x="12" y="6"/>
                    <a:pt x="14" y="5"/>
                    <a:pt x="17" y="5"/>
                  </a:cubicBezTo>
                  <a:cubicBezTo>
                    <a:pt x="18" y="5"/>
                    <a:pt x="19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5"/>
                    <a:pt x="24" y="6"/>
                  </a:cubicBezTo>
                  <a:cubicBezTo>
                    <a:pt x="25" y="6"/>
                    <a:pt x="27" y="7"/>
                    <a:pt x="2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5" y="7"/>
                    <a:pt x="23" y="6"/>
                  </a:cubicBezTo>
                  <a:cubicBezTo>
                    <a:pt x="22" y="6"/>
                    <a:pt x="21" y="6"/>
                    <a:pt x="19" y="6"/>
                  </a:cubicBezTo>
                  <a:cubicBezTo>
                    <a:pt x="20" y="7"/>
                    <a:pt x="20" y="7"/>
                    <a:pt x="20" y="8"/>
                  </a:cubicBezTo>
                  <a:cubicBezTo>
                    <a:pt x="20" y="9"/>
                    <a:pt x="18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5" y="10"/>
                    <a:pt x="14" y="9"/>
                    <a:pt x="14" y="7"/>
                  </a:cubicBezTo>
                  <a:cubicBezTo>
                    <a:pt x="14" y="7"/>
                    <a:pt x="14" y="6"/>
                    <a:pt x="15" y="6"/>
                  </a:cubicBezTo>
                  <a:cubicBezTo>
                    <a:pt x="11" y="6"/>
                    <a:pt x="7" y="7"/>
                    <a:pt x="7" y="7"/>
                  </a:cubicBezTo>
                  <a:moveTo>
                    <a:pt x="5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5"/>
                    <a:pt x="0" y="9"/>
                    <a:pt x="2" y="14"/>
                  </a:cubicBezTo>
                  <a:cubicBezTo>
                    <a:pt x="2" y="14"/>
                    <a:pt x="2" y="14"/>
                    <a:pt x="2" y="15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B6CAB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3344"/>
            <p:cNvSpPr>
              <a:spLocks/>
            </p:cNvSpPr>
            <p:nvPr/>
          </p:nvSpPr>
          <p:spPr bwMode="auto">
            <a:xfrm>
              <a:off x="3806838" y="3265400"/>
              <a:ext cx="20475" cy="14625"/>
            </a:xfrm>
            <a:custGeom>
              <a:avLst/>
              <a:gdLst>
                <a:gd name="T0" fmla="*/ 2 w 6"/>
                <a:gd name="T1" fmla="*/ 0 h 4"/>
                <a:gd name="T2" fmla="*/ 1 w 6"/>
                <a:gd name="T3" fmla="*/ 0 h 4"/>
                <a:gd name="T4" fmla="*/ 0 w 6"/>
                <a:gd name="T5" fmla="*/ 1 h 4"/>
                <a:gd name="T6" fmla="*/ 3 w 6"/>
                <a:gd name="T7" fmla="*/ 4 h 4"/>
                <a:gd name="T8" fmla="*/ 3 w 6"/>
                <a:gd name="T9" fmla="*/ 4 h 4"/>
                <a:gd name="T10" fmla="*/ 6 w 6"/>
                <a:gd name="T11" fmla="*/ 2 h 4"/>
                <a:gd name="T12" fmla="*/ 5 w 6"/>
                <a:gd name="T13" fmla="*/ 0 h 4"/>
                <a:gd name="T14" fmla="*/ 3 w 6"/>
                <a:gd name="T15" fmla="*/ 0 h 4"/>
                <a:gd name="T16" fmla="*/ 2 w 6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3"/>
                    <a:pt x="1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6" y="3"/>
                    <a:pt x="6" y="2"/>
                  </a:cubicBezTo>
                  <a:cubicBezTo>
                    <a:pt x="6" y="1"/>
                    <a:pt x="6" y="1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solidFill>
              <a:srgbClr val="4C73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3345"/>
            <p:cNvSpPr>
              <a:spLocks/>
            </p:cNvSpPr>
            <p:nvPr/>
          </p:nvSpPr>
          <p:spPr bwMode="auto">
            <a:xfrm>
              <a:off x="3781974" y="3262475"/>
              <a:ext cx="68738" cy="5850"/>
            </a:xfrm>
            <a:custGeom>
              <a:avLst/>
              <a:gdLst>
                <a:gd name="T0" fmla="*/ 13 w 20"/>
                <a:gd name="T1" fmla="*/ 0 h 2"/>
                <a:gd name="T2" fmla="*/ 10 w 20"/>
                <a:gd name="T3" fmla="*/ 0 h 2"/>
                <a:gd name="T4" fmla="*/ 3 w 20"/>
                <a:gd name="T5" fmla="*/ 1 h 2"/>
                <a:gd name="T6" fmla="*/ 0 w 20"/>
                <a:gd name="T7" fmla="*/ 2 h 2"/>
                <a:gd name="T8" fmla="*/ 0 w 20"/>
                <a:gd name="T9" fmla="*/ 2 h 2"/>
                <a:gd name="T10" fmla="*/ 8 w 20"/>
                <a:gd name="T11" fmla="*/ 1 h 2"/>
                <a:gd name="T12" fmla="*/ 9 w 20"/>
                <a:gd name="T13" fmla="*/ 1 h 2"/>
                <a:gd name="T14" fmla="*/ 10 w 20"/>
                <a:gd name="T15" fmla="*/ 1 h 2"/>
                <a:gd name="T16" fmla="*/ 12 w 20"/>
                <a:gd name="T17" fmla="*/ 1 h 2"/>
                <a:gd name="T18" fmla="*/ 16 w 20"/>
                <a:gd name="T19" fmla="*/ 1 h 2"/>
                <a:gd name="T20" fmla="*/ 19 w 20"/>
                <a:gd name="T21" fmla="*/ 2 h 2"/>
                <a:gd name="T22" fmla="*/ 20 w 20"/>
                <a:gd name="T23" fmla="*/ 2 h 2"/>
                <a:gd name="T24" fmla="*/ 17 w 20"/>
                <a:gd name="T25" fmla="*/ 1 h 2"/>
                <a:gd name="T26" fmla="*/ 13 w 20"/>
                <a:gd name="T27" fmla="*/ 0 h 2"/>
                <a:gd name="T28" fmla="*/ 13 w 20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7" y="0"/>
                    <a:pt x="5" y="1"/>
                    <a:pt x="3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4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1" y="1"/>
                    <a:pt x="11" y="1"/>
                    <a:pt x="12" y="1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18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18" y="1"/>
                    <a:pt x="17" y="1"/>
                  </a:cubicBezTo>
                  <a:cubicBezTo>
                    <a:pt x="16" y="0"/>
                    <a:pt x="15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476F6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3346"/>
            <p:cNvSpPr>
              <a:spLocks noEditPoints="1"/>
            </p:cNvSpPr>
            <p:nvPr/>
          </p:nvSpPr>
          <p:spPr bwMode="auto">
            <a:xfrm>
              <a:off x="3888739" y="3247850"/>
              <a:ext cx="111151" cy="55575"/>
            </a:xfrm>
            <a:custGeom>
              <a:avLst/>
              <a:gdLst>
                <a:gd name="T0" fmla="*/ 8 w 32"/>
                <a:gd name="T1" fmla="*/ 6 h 16"/>
                <a:gd name="T2" fmla="*/ 8 w 32"/>
                <a:gd name="T3" fmla="*/ 6 h 16"/>
                <a:gd name="T4" fmla="*/ 11 w 32"/>
                <a:gd name="T5" fmla="*/ 5 h 16"/>
                <a:gd name="T6" fmla="*/ 14 w 32"/>
                <a:gd name="T7" fmla="*/ 4 h 16"/>
                <a:gd name="T8" fmla="*/ 15 w 32"/>
                <a:gd name="T9" fmla="*/ 4 h 16"/>
                <a:gd name="T10" fmla="*/ 17 w 32"/>
                <a:gd name="T11" fmla="*/ 4 h 16"/>
                <a:gd name="T12" fmla="*/ 24 w 32"/>
                <a:gd name="T13" fmla="*/ 5 h 16"/>
                <a:gd name="T14" fmla="*/ 27 w 32"/>
                <a:gd name="T15" fmla="*/ 6 h 16"/>
                <a:gd name="T16" fmla="*/ 27 w 32"/>
                <a:gd name="T17" fmla="*/ 6 h 16"/>
                <a:gd name="T18" fmla="*/ 18 w 32"/>
                <a:gd name="T19" fmla="*/ 5 h 16"/>
                <a:gd name="T20" fmla="*/ 20 w 32"/>
                <a:gd name="T21" fmla="*/ 7 h 16"/>
                <a:gd name="T22" fmla="*/ 17 w 32"/>
                <a:gd name="T23" fmla="*/ 9 h 16"/>
                <a:gd name="T24" fmla="*/ 17 w 32"/>
                <a:gd name="T25" fmla="*/ 9 h 16"/>
                <a:gd name="T26" fmla="*/ 14 w 32"/>
                <a:gd name="T27" fmla="*/ 7 h 16"/>
                <a:gd name="T28" fmla="*/ 15 w 32"/>
                <a:gd name="T29" fmla="*/ 5 h 16"/>
                <a:gd name="T30" fmla="*/ 11 w 32"/>
                <a:gd name="T31" fmla="*/ 5 h 16"/>
                <a:gd name="T32" fmla="*/ 8 w 32"/>
                <a:gd name="T33" fmla="*/ 6 h 16"/>
                <a:gd name="T34" fmla="*/ 27 w 32"/>
                <a:gd name="T35" fmla="*/ 0 h 16"/>
                <a:gd name="T36" fmla="*/ 2 w 32"/>
                <a:gd name="T37" fmla="*/ 1 h 16"/>
                <a:gd name="T38" fmla="*/ 0 w 32"/>
                <a:gd name="T39" fmla="*/ 4 h 16"/>
                <a:gd name="T40" fmla="*/ 1 w 32"/>
                <a:gd name="T41" fmla="*/ 6 h 16"/>
                <a:gd name="T42" fmla="*/ 3 w 32"/>
                <a:gd name="T43" fmla="*/ 12 h 16"/>
                <a:gd name="T44" fmla="*/ 5 w 32"/>
                <a:gd name="T45" fmla="*/ 14 h 16"/>
                <a:gd name="T46" fmla="*/ 26 w 32"/>
                <a:gd name="T47" fmla="*/ 16 h 16"/>
                <a:gd name="T48" fmla="*/ 30 w 32"/>
                <a:gd name="T49" fmla="*/ 16 h 16"/>
                <a:gd name="T50" fmla="*/ 32 w 32"/>
                <a:gd name="T51" fmla="*/ 14 h 16"/>
                <a:gd name="T52" fmla="*/ 32 w 32"/>
                <a:gd name="T53" fmla="*/ 8 h 16"/>
                <a:gd name="T54" fmla="*/ 32 w 32"/>
                <a:gd name="T55" fmla="*/ 3 h 16"/>
                <a:gd name="T56" fmla="*/ 27 w 32"/>
                <a:gd name="T5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" h="16">
                  <a:moveTo>
                    <a:pt x="8" y="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9" y="5"/>
                    <a:pt x="11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4" y="4"/>
                    <a:pt x="14" y="4"/>
                    <a:pt x="15" y="4"/>
                  </a:cubicBezTo>
                  <a:cubicBezTo>
                    <a:pt x="16" y="4"/>
                    <a:pt x="16" y="4"/>
                    <a:pt x="17" y="4"/>
                  </a:cubicBezTo>
                  <a:cubicBezTo>
                    <a:pt x="20" y="4"/>
                    <a:pt x="22" y="5"/>
                    <a:pt x="24" y="5"/>
                  </a:cubicBezTo>
                  <a:cubicBezTo>
                    <a:pt x="26" y="5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3" y="5"/>
                    <a:pt x="18" y="5"/>
                  </a:cubicBezTo>
                  <a:cubicBezTo>
                    <a:pt x="19" y="5"/>
                    <a:pt x="20" y="6"/>
                    <a:pt x="20" y="7"/>
                  </a:cubicBezTo>
                  <a:cubicBezTo>
                    <a:pt x="20" y="8"/>
                    <a:pt x="19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9"/>
                    <a:pt x="14" y="8"/>
                    <a:pt x="14" y="7"/>
                  </a:cubicBezTo>
                  <a:cubicBezTo>
                    <a:pt x="14" y="6"/>
                    <a:pt x="14" y="6"/>
                    <a:pt x="15" y="5"/>
                  </a:cubicBezTo>
                  <a:cubicBezTo>
                    <a:pt x="13" y="5"/>
                    <a:pt x="12" y="5"/>
                    <a:pt x="11" y="5"/>
                  </a:cubicBezTo>
                  <a:cubicBezTo>
                    <a:pt x="9" y="6"/>
                    <a:pt x="8" y="6"/>
                    <a:pt x="8" y="6"/>
                  </a:cubicBezTo>
                  <a:moveTo>
                    <a:pt x="27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B0BE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3347"/>
            <p:cNvSpPr>
              <a:spLocks/>
            </p:cNvSpPr>
            <p:nvPr/>
          </p:nvSpPr>
          <p:spPr bwMode="auto">
            <a:xfrm>
              <a:off x="3937001" y="3265400"/>
              <a:ext cx="21937" cy="14625"/>
            </a:xfrm>
            <a:custGeom>
              <a:avLst/>
              <a:gdLst>
                <a:gd name="T0" fmla="*/ 4 w 6"/>
                <a:gd name="T1" fmla="*/ 0 h 4"/>
                <a:gd name="T2" fmla="*/ 3 w 6"/>
                <a:gd name="T3" fmla="*/ 0 h 4"/>
                <a:gd name="T4" fmla="*/ 1 w 6"/>
                <a:gd name="T5" fmla="*/ 0 h 4"/>
                <a:gd name="T6" fmla="*/ 0 w 6"/>
                <a:gd name="T7" fmla="*/ 2 h 4"/>
                <a:gd name="T8" fmla="*/ 3 w 6"/>
                <a:gd name="T9" fmla="*/ 4 h 4"/>
                <a:gd name="T10" fmla="*/ 3 w 6"/>
                <a:gd name="T11" fmla="*/ 4 h 4"/>
                <a:gd name="T12" fmla="*/ 6 w 6"/>
                <a:gd name="T13" fmla="*/ 2 h 4"/>
                <a:gd name="T14" fmla="*/ 4 w 6"/>
                <a:gd name="T15" fmla="*/ 0 h 4"/>
                <a:gd name="T16" fmla="*/ 4 w 6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1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4"/>
                    <a:pt x="6" y="3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4C73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3348"/>
            <p:cNvSpPr>
              <a:spLocks/>
            </p:cNvSpPr>
            <p:nvPr/>
          </p:nvSpPr>
          <p:spPr bwMode="auto">
            <a:xfrm>
              <a:off x="3916526" y="3262475"/>
              <a:ext cx="65814" cy="5850"/>
            </a:xfrm>
            <a:custGeom>
              <a:avLst/>
              <a:gdLst>
                <a:gd name="T0" fmla="*/ 7 w 19"/>
                <a:gd name="T1" fmla="*/ 0 h 2"/>
                <a:gd name="T2" fmla="*/ 6 w 19"/>
                <a:gd name="T3" fmla="*/ 0 h 2"/>
                <a:gd name="T4" fmla="*/ 3 w 19"/>
                <a:gd name="T5" fmla="*/ 1 h 2"/>
                <a:gd name="T6" fmla="*/ 0 w 19"/>
                <a:gd name="T7" fmla="*/ 2 h 2"/>
                <a:gd name="T8" fmla="*/ 0 w 19"/>
                <a:gd name="T9" fmla="*/ 2 h 2"/>
                <a:gd name="T10" fmla="*/ 3 w 19"/>
                <a:gd name="T11" fmla="*/ 1 h 2"/>
                <a:gd name="T12" fmla="*/ 7 w 19"/>
                <a:gd name="T13" fmla="*/ 1 h 2"/>
                <a:gd name="T14" fmla="*/ 9 w 19"/>
                <a:gd name="T15" fmla="*/ 1 h 2"/>
                <a:gd name="T16" fmla="*/ 10 w 19"/>
                <a:gd name="T17" fmla="*/ 1 h 2"/>
                <a:gd name="T18" fmla="*/ 10 w 19"/>
                <a:gd name="T19" fmla="*/ 1 h 2"/>
                <a:gd name="T20" fmla="*/ 19 w 19"/>
                <a:gd name="T21" fmla="*/ 2 h 2"/>
                <a:gd name="T22" fmla="*/ 19 w 19"/>
                <a:gd name="T23" fmla="*/ 2 h 2"/>
                <a:gd name="T24" fmla="*/ 16 w 19"/>
                <a:gd name="T25" fmla="*/ 1 h 2"/>
                <a:gd name="T26" fmla="*/ 9 w 19"/>
                <a:gd name="T27" fmla="*/ 0 h 2"/>
                <a:gd name="T28" fmla="*/ 7 w 19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">
                  <a:moveTo>
                    <a:pt x="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3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3" y="1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5" y="1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8" y="1"/>
                    <a:pt x="16" y="1"/>
                  </a:cubicBezTo>
                  <a:cubicBezTo>
                    <a:pt x="14" y="1"/>
                    <a:pt x="12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</a:path>
              </a:pathLst>
            </a:custGeom>
            <a:solidFill>
              <a:srgbClr val="476F6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3349"/>
            <p:cNvSpPr>
              <a:spLocks/>
            </p:cNvSpPr>
            <p:nvPr/>
          </p:nvSpPr>
          <p:spPr bwMode="auto">
            <a:xfrm>
              <a:off x="3896050" y="3265400"/>
              <a:ext cx="103839" cy="38025"/>
            </a:xfrm>
            <a:custGeom>
              <a:avLst/>
              <a:gdLst>
                <a:gd name="T0" fmla="*/ 24 w 30"/>
                <a:gd name="T1" fmla="*/ 10 h 11"/>
                <a:gd name="T2" fmla="*/ 9 w 30"/>
                <a:gd name="T3" fmla="*/ 9 h 11"/>
                <a:gd name="T4" fmla="*/ 0 w 30"/>
                <a:gd name="T5" fmla="*/ 0 h 11"/>
                <a:gd name="T6" fmla="*/ 0 w 30"/>
                <a:gd name="T7" fmla="*/ 1 h 11"/>
                <a:gd name="T8" fmla="*/ 9 w 30"/>
                <a:gd name="T9" fmla="*/ 10 h 11"/>
                <a:gd name="T10" fmla="*/ 24 w 30"/>
                <a:gd name="T11" fmla="*/ 11 h 11"/>
                <a:gd name="T12" fmla="*/ 30 w 30"/>
                <a:gd name="T13" fmla="*/ 5 h 11"/>
                <a:gd name="T14" fmla="*/ 30 w 30"/>
                <a:gd name="T15" fmla="*/ 4 h 11"/>
                <a:gd name="T16" fmla="*/ 24 w 30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1">
                  <a:moveTo>
                    <a:pt x="24" y="10"/>
                  </a:moveTo>
                  <a:cubicBezTo>
                    <a:pt x="24" y="10"/>
                    <a:pt x="12" y="9"/>
                    <a:pt x="9" y="9"/>
                  </a:cubicBezTo>
                  <a:cubicBezTo>
                    <a:pt x="5" y="8"/>
                    <a:pt x="1" y="7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5" y="10"/>
                    <a:pt x="9" y="10"/>
                  </a:cubicBezTo>
                  <a:cubicBezTo>
                    <a:pt x="12" y="11"/>
                    <a:pt x="24" y="11"/>
                    <a:pt x="24" y="11"/>
                  </a:cubicBezTo>
                  <a:cubicBezTo>
                    <a:pt x="27" y="11"/>
                    <a:pt x="30" y="8"/>
                    <a:pt x="30" y="5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7"/>
                    <a:pt x="27" y="10"/>
                    <a:pt x="24" y="10"/>
                  </a:cubicBezTo>
                  <a:close/>
                </a:path>
              </a:pathLst>
            </a:custGeom>
            <a:solidFill>
              <a:srgbClr val="D3321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3350"/>
            <p:cNvSpPr>
              <a:spLocks/>
            </p:cNvSpPr>
            <p:nvPr/>
          </p:nvSpPr>
          <p:spPr bwMode="auto">
            <a:xfrm>
              <a:off x="3764424" y="3265400"/>
              <a:ext cx="103839" cy="40951"/>
            </a:xfrm>
            <a:custGeom>
              <a:avLst/>
              <a:gdLst>
                <a:gd name="T0" fmla="*/ 25 w 30"/>
                <a:gd name="T1" fmla="*/ 9 h 12"/>
                <a:gd name="T2" fmla="*/ 5 w 30"/>
                <a:gd name="T3" fmla="*/ 10 h 12"/>
                <a:gd name="T4" fmla="*/ 0 w 30"/>
                <a:gd name="T5" fmla="*/ 4 h 12"/>
                <a:gd name="T6" fmla="*/ 0 w 30"/>
                <a:gd name="T7" fmla="*/ 4 h 12"/>
                <a:gd name="T8" fmla="*/ 5 w 30"/>
                <a:gd name="T9" fmla="*/ 12 h 12"/>
                <a:gd name="T10" fmla="*/ 25 w 30"/>
                <a:gd name="T11" fmla="*/ 10 h 12"/>
                <a:gd name="T12" fmla="*/ 30 w 30"/>
                <a:gd name="T13" fmla="*/ 1 h 12"/>
                <a:gd name="T14" fmla="*/ 30 w 30"/>
                <a:gd name="T15" fmla="*/ 0 h 12"/>
                <a:gd name="T16" fmla="*/ 25 w 30"/>
                <a:gd name="T1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2">
                  <a:moveTo>
                    <a:pt x="25" y="9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7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1" y="12"/>
                    <a:pt x="5" y="12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8" y="10"/>
                    <a:pt x="30" y="4"/>
                    <a:pt x="30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28" y="9"/>
                    <a:pt x="25" y="9"/>
                  </a:cubicBezTo>
                  <a:close/>
                </a:path>
              </a:pathLst>
            </a:custGeom>
            <a:solidFill>
              <a:srgbClr val="D3321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3351"/>
            <p:cNvSpPr>
              <a:spLocks/>
            </p:cNvSpPr>
            <p:nvPr/>
          </p:nvSpPr>
          <p:spPr bwMode="auto">
            <a:xfrm>
              <a:off x="3751261" y="3237611"/>
              <a:ext cx="251552" cy="30713"/>
            </a:xfrm>
            <a:custGeom>
              <a:avLst/>
              <a:gdLst>
                <a:gd name="T0" fmla="*/ 67 w 73"/>
                <a:gd name="T1" fmla="*/ 2 h 9"/>
                <a:gd name="T2" fmla="*/ 42 w 73"/>
                <a:gd name="T3" fmla="*/ 3 h 9"/>
                <a:gd name="T4" fmla="*/ 38 w 73"/>
                <a:gd name="T5" fmla="*/ 4 h 9"/>
                <a:gd name="T6" fmla="*/ 33 w 73"/>
                <a:gd name="T7" fmla="*/ 3 h 9"/>
                <a:gd name="T8" fmla="*/ 9 w 73"/>
                <a:gd name="T9" fmla="*/ 1 h 9"/>
                <a:gd name="T10" fmla="*/ 3 w 73"/>
                <a:gd name="T11" fmla="*/ 2 h 9"/>
                <a:gd name="T12" fmla="*/ 0 w 73"/>
                <a:gd name="T13" fmla="*/ 7 h 9"/>
                <a:gd name="T14" fmla="*/ 0 w 73"/>
                <a:gd name="T15" fmla="*/ 8 h 9"/>
                <a:gd name="T16" fmla="*/ 3 w 73"/>
                <a:gd name="T17" fmla="*/ 3 h 9"/>
                <a:gd name="T18" fmla="*/ 9 w 73"/>
                <a:gd name="T19" fmla="*/ 2 h 9"/>
                <a:gd name="T20" fmla="*/ 33 w 73"/>
                <a:gd name="T21" fmla="*/ 4 h 9"/>
                <a:gd name="T22" fmla="*/ 38 w 73"/>
                <a:gd name="T23" fmla="*/ 5 h 9"/>
                <a:gd name="T24" fmla="*/ 42 w 73"/>
                <a:gd name="T25" fmla="*/ 4 h 9"/>
                <a:gd name="T26" fmla="*/ 67 w 73"/>
                <a:gd name="T27" fmla="*/ 3 h 9"/>
                <a:gd name="T28" fmla="*/ 72 w 73"/>
                <a:gd name="T29" fmla="*/ 5 h 9"/>
                <a:gd name="T30" fmla="*/ 73 w 73"/>
                <a:gd name="T31" fmla="*/ 9 h 9"/>
                <a:gd name="T32" fmla="*/ 72 w 73"/>
                <a:gd name="T33" fmla="*/ 4 h 9"/>
                <a:gd name="T34" fmla="*/ 67 w 73"/>
                <a:gd name="T3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9">
                  <a:moveTo>
                    <a:pt x="67" y="2"/>
                  </a:moveTo>
                  <a:cubicBezTo>
                    <a:pt x="67" y="2"/>
                    <a:pt x="43" y="2"/>
                    <a:pt x="42" y="3"/>
                  </a:cubicBezTo>
                  <a:cubicBezTo>
                    <a:pt x="41" y="3"/>
                    <a:pt x="40" y="4"/>
                    <a:pt x="38" y="4"/>
                  </a:cubicBezTo>
                  <a:cubicBezTo>
                    <a:pt x="36" y="4"/>
                    <a:pt x="33" y="3"/>
                    <a:pt x="33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5" y="0"/>
                    <a:pt x="3" y="2"/>
                  </a:cubicBezTo>
                  <a:cubicBezTo>
                    <a:pt x="1" y="4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5" y="2"/>
                    <a:pt x="9" y="2"/>
                    <a:pt x="9" y="2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6" y="5"/>
                    <a:pt x="38" y="5"/>
                  </a:cubicBezTo>
                  <a:cubicBezTo>
                    <a:pt x="40" y="5"/>
                    <a:pt x="41" y="5"/>
                    <a:pt x="42" y="4"/>
                  </a:cubicBezTo>
                  <a:cubicBezTo>
                    <a:pt x="43" y="4"/>
                    <a:pt x="67" y="3"/>
                    <a:pt x="67" y="3"/>
                  </a:cubicBezTo>
                  <a:cubicBezTo>
                    <a:pt x="67" y="3"/>
                    <a:pt x="70" y="3"/>
                    <a:pt x="72" y="5"/>
                  </a:cubicBezTo>
                  <a:cubicBezTo>
                    <a:pt x="73" y="6"/>
                    <a:pt x="73" y="8"/>
                    <a:pt x="73" y="9"/>
                  </a:cubicBezTo>
                  <a:cubicBezTo>
                    <a:pt x="73" y="8"/>
                    <a:pt x="73" y="5"/>
                    <a:pt x="72" y="4"/>
                  </a:cubicBezTo>
                  <a:cubicBezTo>
                    <a:pt x="70" y="2"/>
                    <a:pt x="67" y="2"/>
                    <a:pt x="67" y="2"/>
                  </a:cubicBezTo>
                  <a:close/>
                </a:path>
              </a:pathLst>
            </a:custGeom>
            <a:solidFill>
              <a:srgbClr val="D3321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3352"/>
            <p:cNvSpPr>
              <a:spLocks/>
            </p:cNvSpPr>
            <p:nvPr/>
          </p:nvSpPr>
          <p:spPr bwMode="auto">
            <a:xfrm>
              <a:off x="3893126" y="3252237"/>
              <a:ext cx="38025" cy="10237"/>
            </a:xfrm>
            <a:custGeom>
              <a:avLst/>
              <a:gdLst>
                <a:gd name="T0" fmla="*/ 1 w 11"/>
                <a:gd name="T1" fmla="*/ 3 h 3"/>
                <a:gd name="T2" fmla="*/ 1 w 11"/>
                <a:gd name="T3" fmla="*/ 3 h 3"/>
                <a:gd name="T4" fmla="*/ 11 w 11"/>
                <a:gd name="T5" fmla="*/ 0 h 3"/>
                <a:gd name="T6" fmla="*/ 1 w 11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8" y="0"/>
                    <a:pt x="11" y="0"/>
                  </a:cubicBezTo>
                  <a:cubicBezTo>
                    <a:pt x="8" y="0"/>
                    <a:pt x="0" y="0"/>
                    <a:pt x="1" y="3"/>
                  </a:cubicBezTo>
                  <a:close/>
                </a:path>
              </a:pathLst>
            </a:custGeom>
            <a:solidFill>
              <a:srgbClr val="B6281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3353"/>
            <p:cNvSpPr>
              <a:spLocks/>
            </p:cNvSpPr>
            <p:nvPr/>
          </p:nvSpPr>
          <p:spPr bwMode="auto">
            <a:xfrm>
              <a:off x="3982339" y="3252237"/>
              <a:ext cx="17550" cy="27788"/>
            </a:xfrm>
            <a:custGeom>
              <a:avLst/>
              <a:gdLst>
                <a:gd name="T0" fmla="*/ 0 w 5"/>
                <a:gd name="T1" fmla="*/ 0 h 8"/>
                <a:gd name="T2" fmla="*/ 5 w 5"/>
                <a:gd name="T3" fmla="*/ 8 h 8"/>
                <a:gd name="T4" fmla="*/ 5 w 5"/>
                <a:gd name="T5" fmla="*/ 7 h 8"/>
                <a:gd name="T6" fmla="*/ 0 w 5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cubicBezTo>
                    <a:pt x="3" y="0"/>
                    <a:pt x="4" y="4"/>
                    <a:pt x="5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3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B6281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3354"/>
            <p:cNvSpPr>
              <a:spLocks/>
            </p:cNvSpPr>
            <p:nvPr/>
          </p:nvSpPr>
          <p:spPr bwMode="auto">
            <a:xfrm>
              <a:off x="3764424" y="3247850"/>
              <a:ext cx="103839" cy="32175"/>
            </a:xfrm>
            <a:custGeom>
              <a:avLst/>
              <a:gdLst>
                <a:gd name="T0" fmla="*/ 19 w 30"/>
                <a:gd name="T1" fmla="*/ 1 h 9"/>
                <a:gd name="T2" fmla="*/ 6 w 30"/>
                <a:gd name="T3" fmla="*/ 0 h 9"/>
                <a:gd name="T4" fmla="*/ 0 w 30"/>
                <a:gd name="T5" fmla="*/ 8 h 9"/>
                <a:gd name="T6" fmla="*/ 0 w 30"/>
                <a:gd name="T7" fmla="*/ 9 h 9"/>
                <a:gd name="T8" fmla="*/ 6 w 30"/>
                <a:gd name="T9" fmla="*/ 1 h 9"/>
                <a:gd name="T10" fmla="*/ 19 w 30"/>
                <a:gd name="T11" fmla="*/ 2 h 9"/>
                <a:gd name="T12" fmla="*/ 30 w 30"/>
                <a:gd name="T13" fmla="*/ 5 h 9"/>
                <a:gd name="T14" fmla="*/ 30 w 30"/>
                <a:gd name="T15" fmla="*/ 4 h 9"/>
                <a:gd name="T16" fmla="*/ 19 w 3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9">
                  <a:moveTo>
                    <a:pt x="19" y="1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1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2" y="1"/>
                    <a:pt x="6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2"/>
                    <a:pt x="30" y="2"/>
                    <a:pt x="30" y="5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1"/>
                    <a:pt x="23" y="1"/>
                    <a:pt x="19" y="1"/>
                  </a:cubicBezTo>
                  <a:close/>
                </a:path>
              </a:pathLst>
            </a:custGeom>
            <a:solidFill>
              <a:srgbClr val="B6281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3355"/>
            <p:cNvSpPr>
              <a:spLocks/>
            </p:cNvSpPr>
            <p:nvPr/>
          </p:nvSpPr>
          <p:spPr bwMode="auto">
            <a:xfrm>
              <a:off x="3751261" y="3268325"/>
              <a:ext cx="258865" cy="45338"/>
            </a:xfrm>
            <a:custGeom>
              <a:avLst/>
              <a:gdLst>
                <a:gd name="T0" fmla="*/ 72 w 75"/>
                <a:gd name="T1" fmla="*/ 10 h 13"/>
                <a:gd name="T2" fmla="*/ 67 w 75"/>
                <a:gd name="T3" fmla="*/ 11 h 13"/>
                <a:gd name="T4" fmla="*/ 43 w 75"/>
                <a:gd name="T5" fmla="*/ 8 h 13"/>
                <a:gd name="T6" fmla="*/ 40 w 75"/>
                <a:gd name="T7" fmla="*/ 2 h 13"/>
                <a:gd name="T8" fmla="*/ 38 w 75"/>
                <a:gd name="T9" fmla="*/ 0 h 13"/>
                <a:gd name="T10" fmla="*/ 36 w 75"/>
                <a:gd name="T11" fmla="*/ 2 h 13"/>
                <a:gd name="T12" fmla="*/ 33 w 75"/>
                <a:gd name="T13" fmla="*/ 8 h 13"/>
                <a:gd name="T14" fmla="*/ 7 w 75"/>
                <a:gd name="T15" fmla="*/ 11 h 13"/>
                <a:gd name="T16" fmla="*/ 3 w 75"/>
                <a:gd name="T17" fmla="*/ 9 h 13"/>
                <a:gd name="T18" fmla="*/ 0 w 75"/>
                <a:gd name="T19" fmla="*/ 5 h 13"/>
                <a:gd name="T20" fmla="*/ 0 w 75"/>
                <a:gd name="T21" fmla="*/ 7 h 13"/>
                <a:gd name="T22" fmla="*/ 3 w 75"/>
                <a:gd name="T23" fmla="*/ 11 h 13"/>
                <a:gd name="T24" fmla="*/ 7 w 75"/>
                <a:gd name="T25" fmla="*/ 12 h 13"/>
                <a:gd name="T26" fmla="*/ 33 w 75"/>
                <a:gd name="T27" fmla="*/ 10 h 13"/>
                <a:gd name="T28" fmla="*/ 36 w 75"/>
                <a:gd name="T29" fmla="*/ 3 h 13"/>
                <a:gd name="T30" fmla="*/ 38 w 75"/>
                <a:gd name="T31" fmla="*/ 1 h 13"/>
                <a:gd name="T32" fmla="*/ 40 w 75"/>
                <a:gd name="T33" fmla="*/ 4 h 13"/>
                <a:gd name="T34" fmla="*/ 43 w 75"/>
                <a:gd name="T35" fmla="*/ 10 h 13"/>
                <a:gd name="T36" fmla="*/ 66 w 75"/>
                <a:gd name="T37" fmla="*/ 13 h 13"/>
                <a:gd name="T38" fmla="*/ 72 w 75"/>
                <a:gd name="T39" fmla="*/ 12 h 13"/>
                <a:gd name="T40" fmla="*/ 75 w 75"/>
                <a:gd name="T41" fmla="*/ 7 h 13"/>
                <a:gd name="T42" fmla="*/ 75 w 75"/>
                <a:gd name="T43" fmla="*/ 6 h 13"/>
                <a:gd name="T44" fmla="*/ 72 w 75"/>
                <a:gd name="T4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5" h="13">
                  <a:moveTo>
                    <a:pt x="72" y="10"/>
                  </a:moveTo>
                  <a:cubicBezTo>
                    <a:pt x="70" y="12"/>
                    <a:pt x="67" y="11"/>
                    <a:pt x="67" y="11"/>
                  </a:cubicBezTo>
                  <a:cubicBezTo>
                    <a:pt x="67" y="11"/>
                    <a:pt x="45" y="10"/>
                    <a:pt x="43" y="8"/>
                  </a:cubicBezTo>
                  <a:cubicBezTo>
                    <a:pt x="41" y="7"/>
                    <a:pt x="40" y="2"/>
                    <a:pt x="40" y="2"/>
                  </a:cubicBezTo>
                  <a:cubicBezTo>
                    <a:pt x="40" y="2"/>
                    <a:pt x="40" y="0"/>
                    <a:pt x="38" y="0"/>
                  </a:cubicBezTo>
                  <a:cubicBezTo>
                    <a:pt x="36" y="0"/>
                    <a:pt x="36" y="2"/>
                    <a:pt x="36" y="2"/>
                  </a:cubicBezTo>
                  <a:cubicBezTo>
                    <a:pt x="36" y="2"/>
                    <a:pt x="35" y="7"/>
                    <a:pt x="33" y="8"/>
                  </a:cubicBezTo>
                  <a:cubicBezTo>
                    <a:pt x="32" y="9"/>
                    <a:pt x="7" y="11"/>
                    <a:pt x="7" y="11"/>
                  </a:cubicBezTo>
                  <a:cubicBezTo>
                    <a:pt x="7" y="11"/>
                    <a:pt x="4" y="11"/>
                    <a:pt x="3" y="9"/>
                  </a:cubicBezTo>
                  <a:cubicBezTo>
                    <a:pt x="2" y="8"/>
                    <a:pt x="0" y="5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2" y="9"/>
                    <a:pt x="3" y="11"/>
                  </a:cubicBezTo>
                  <a:cubicBezTo>
                    <a:pt x="4" y="13"/>
                    <a:pt x="7" y="12"/>
                    <a:pt x="7" y="12"/>
                  </a:cubicBezTo>
                  <a:cubicBezTo>
                    <a:pt x="7" y="12"/>
                    <a:pt x="31" y="11"/>
                    <a:pt x="33" y="10"/>
                  </a:cubicBezTo>
                  <a:cubicBezTo>
                    <a:pt x="34" y="8"/>
                    <a:pt x="36" y="3"/>
                    <a:pt x="36" y="3"/>
                  </a:cubicBezTo>
                  <a:cubicBezTo>
                    <a:pt x="36" y="3"/>
                    <a:pt x="36" y="1"/>
                    <a:pt x="38" y="1"/>
                  </a:cubicBezTo>
                  <a:cubicBezTo>
                    <a:pt x="40" y="1"/>
                    <a:pt x="40" y="4"/>
                    <a:pt x="40" y="4"/>
                  </a:cubicBezTo>
                  <a:cubicBezTo>
                    <a:pt x="40" y="4"/>
                    <a:pt x="41" y="8"/>
                    <a:pt x="43" y="10"/>
                  </a:cubicBezTo>
                  <a:cubicBezTo>
                    <a:pt x="45" y="11"/>
                    <a:pt x="66" y="13"/>
                    <a:pt x="66" y="13"/>
                  </a:cubicBezTo>
                  <a:cubicBezTo>
                    <a:pt x="66" y="13"/>
                    <a:pt x="70" y="13"/>
                    <a:pt x="72" y="12"/>
                  </a:cubicBezTo>
                  <a:cubicBezTo>
                    <a:pt x="74" y="10"/>
                    <a:pt x="75" y="7"/>
                    <a:pt x="75" y="7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6"/>
                    <a:pt x="74" y="9"/>
                    <a:pt x="72" y="10"/>
                  </a:cubicBezTo>
                  <a:close/>
                </a:path>
              </a:pathLst>
            </a:custGeom>
            <a:solidFill>
              <a:srgbClr val="B6281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3356"/>
            <p:cNvSpPr>
              <a:spLocks/>
            </p:cNvSpPr>
            <p:nvPr/>
          </p:nvSpPr>
          <p:spPr bwMode="auto">
            <a:xfrm>
              <a:off x="4010127" y="3268325"/>
              <a:ext cx="0" cy="11700"/>
            </a:xfrm>
            <a:custGeom>
              <a:avLst/>
              <a:gdLst>
                <a:gd name="T0" fmla="*/ 1 h 3"/>
                <a:gd name="T1" fmla="*/ 3 h 3"/>
                <a:gd name="T2" fmla="*/ 0 h 3"/>
                <a:gd name="T3" fmla="*/ 1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B6281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3357"/>
            <p:cNvSpPr>
              <a:spLocks noEditPoints="1"/>
            </p:cNvSpPr>
            <p:nvPr/>
          </p:nvSpPr>
          <p:spPr bwMode="auto">
            <a:xfrm>
              <a:off x="3751261" y="3244924"/>
              <a:ext cx="258865" cy="65814"/>
            </a:xfrm>
            <a:custGeom>
              <a:avLst/>
              <a:gdLst>
                <a:gd name="T0" fmla="*/ 74 w 75"/>
                <a:gd name="T1" fmla="*/ 7 h 19"/>
                <a:gd name="T2" fmla="*/ 72 w 75"/>
                <a:gd name="T3" fmla="*/ 3 h 19"/>
                <a:gd name="T4" fmla="*/ 67 w 75"/>
                <a:gd name="T5" fmla="*/ 1 h 19"/>
                <a:gd name="T6" fmla="*/ 42 w 75"/>
                <a:gd name="T7" fmla="*/ 2 h 19"/>
                <a:gd name="T8" fmla="*/ 38 w 75"/>
                <a:gd name="T9" fmla="*/ 3 h 19"/>
                <a:gd name="T10" fmla="*/ 33 w 75"/>
                <a:gd name="T11" fmla="*/ 2 h 19"/>
                <a:gd name="T12" fmla="*/ 9 w 75"/>
                <a:gd name="T13" fmla="*/ 0 h 19"/>
                <a:gd name="T14" fmla="*/ 3 w 75"/>
                <a:gd name="T15" fmla="*/ 1 h 19"/>
                <a:gd name="T16" fmla="*/ 0 w 75"/>
                <a:gd name="T17" fmla="*/ 6 h 19"/>
                <a:gd name="T18" fmla="*/ 0 w 75"/>
                <a:gd name="T19" fmla="*/ 12 h 19"/>
                <a:gd name="T20" fmla="*/ 3 w 75"/>
                <a:gd name="T21" fmla="*/ 16 h 19"/>
                <a:gd name="T22" fmla="*/ 7 w 75"/>
                <a:gd name="T23" fmla="*/ 18 h 19"/>
                <a:gd name="T24" fmla="*/ 33 w 75"/>
                <a:gd name="T25" fmla="*/ 15 h 19"/>
                <a:gd name="T26" fmla="*/ 36 w 75"/>
                <a:gd name="T27" fmla="*/ 9 h 19"/>
                <a:gd name="T28" fmla="*/ 38 w 75"/>
                <a:gd name="T29" fmla="*/ 7 h 19"/>
                <a:gd name="T30" fmla="*/ 40 w 75"/>
                <a:gd name="T31" fmla="*/ 9 h 19"/>
                <a:gd name="T32" fmla="*/ 43 w 75"/>
                <a:gd name="T33" fmla="*/ 15 h 19"/>
                <a:gd name="T34" fmla="*/ 66 w 75"/>
                <a:gd name="T35" fmla="*/ 18 h 19"/>
                <a:gd name="T36" fmla="*/ 72 w 75"/>
                <a:gd name="T37" fmla="*/ 17 h 19"/>
                <a:gd name="T38" fmla="*/ 75 w 75"/>
                <a:gd name="T39" fmla="*/ 13 h 19"/>
                <a:gd name="T40" fmla="*/ 75 w 75"/>
                <a:gd name="T41" fmla="*/ 8 h 19"/>
                <a:gd name="T42" fmla="*/ 74 w 75"/>
                <a:gd name="T43" fmla="*/ 7 h 19"/>
                <a:gd name="T44" fmla="*/ 34 w 75"/>
                <a:gd name="T45" fmla="*/ 7 h 19"/>
                <a:gd name="T46" fmla="*/ 29 w 75"/>
                <a:gd name="T47" fmla="*/ 16 h 19"/>
                <a:gd name="T48" fmla="*/ 9 w 75"/>
                <a:gd name="T49" fmla="*/ 18 h 19"/>
                <a:gd name="T50" fmla="*/ 4 w 75"/>
                <a:gd name="T51" fmla="*/ 10 h 19"/>
                <a:gd name="T52" fmla="*/ 4 w 75"/>
                <a:gd name="T53" fmla="*/ 10 h 19"/>
                <a:gd name="T54" fmla="*/ 4 w 75"/>
                <a:gd name="T55" fmla="*/ 9 h 19"/>
                <a:gd name="T56" fmla="*/ 10 w 75"/>
                <a:gd name="T57" fmla="*/ 1 h 19"/>
                <a:gd name="T58" fmla="*/ 23 w 75"/>
                <a:gd name="T59" fmla="*/ 2 h 19"/>
                <a:gd name="T60" fmla="*/ 34 w 75"/>
                <a:gd name="T61" fmla="*/ 5 h 19"/>
                <a:gd name="T62" fmla="*/ 34 w 75"/>
                <a:gd name="T63" fmla="*/ 6 h 19"/>
                <a:gd name="T64" fmla="*/ 34 w 75"/>
                <a:gd name="T65" fmla="*/ 7 h 19"/>
                <a:gd name="T66" fmla="*/ 72 w 75"/>
                <a:gd name="T67" fmla="*/ 11 h 19"/>
                <a:gd name="T68" fmla="*/ 66 w 75"/>
                <a:gd name="T69" fmla="*/ 17 h 19"/>
                <a:gd name="T70" fmla="*/ 51 w 75"/>
                <a:gd name="T71" fmla="*/ 16 h 19"/>
                <a:gd name="T72" fmla="*/ 42 w 75"/>
                <a:gd name="T73" fmla="*/ 7 h 19"/>
                <a:gd name="T74" fmla="*/ 42 w 75"/>
                <a:gd name="T75" fmla="*/ 6 h 19"/>
                <a:gd name="T76" fmla="*/ 42 w 75"/>
                <a:gd name="T77" fmla="*/ 5 h 19"/>
                <a:gd name="T78" fmla="*/ 52 w 75"/>
                <a:gd name="T79" fmla="*/ 2 h 19"/>
                <a:gd name="T80" fmla="*/ 67 w 75"/>
                <a:gd name="T81" fmla="*/ 2 h 19"/>
                <a:gd name="T82" fmla="*/ 72 w 75"/>
                <a:gd name="T83" fmla="*/ 10 h 19"/>
                <a:gd name="T84" fmla="*/ 72 w 75"/>
                <a:gd name="T85" fmla="*/ 10 h 19"/>
                <a:gd name="T86" fmla="*/ 72 w 75"/>
                <a:gd name="T87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19">
                  <a:moveTo>
                    <a:pt x="74" y="7"/>
                  </a:moveTo>
                  <a:cubicBezTo>
                    <a:pt x="74" y="6"/>
                    <a:pt x="73" y="4"/>
                    <a:pt x="72" y="3"/>
                  </a:cubicBezTo>
                  <a:cubicBezTo>
                    <a:pt x="70" y="1"/>
                    <a:pt x="67" y="1"/>
                    <a:pt x="67" y="1"/>
                  </a:cubicBezTo>
                  <a:cubicBezTo>
                    <a:pt x="67" y="1"/>
                    <a:pt x="43" y="2"/>
                    <a:pt x="42" y="2"/>
                  </a:cubicBezTo>
                  <a:cubicBezTo>
                    <a:pt x="41" y="3"/>
                    <a:pt x="40" y="3"/>
                    <a:pt x="38" y="3"/>
                  </a:cubicBezTo>
                  <a:cubicBezTo>
                    <a:pt x="36" y="3"/>
                    <a:pt x="33" y="2"/>
                    <a:pt x="33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5" y="0"/>
                    <a:pt x="3" y="1"/>
                  </a:cubicBezTo>
                  <a:cubicBezTo>
                    <a:pt x="1" y="3"/>
                    <a:pt x="0" y="6"/>
                    <a:pt x="0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2" y="15"/>
                    <a:pt x="3" y="16"/>
                  </a:cubicBezTo>
                  <a:cubicBezTo>
                    <a:pt x="4" y="18"/>
                    <a:pt x="7" y="18"/>
                    <a:pt x="7" y="18"/>
                  </a:cubicBezTo>
                  <a:cubicBezTo>
                    <a:pt x="7" y="18"/>
                    <a:pt x="31" y="16"/>
                    <a:pt x="33" y="15"/>
                  </a:cubicBezTo>
                  <a:cubicBezTo>
                    <a:pt x="34" y="14"/>
                    <a:pt x="36" y="9"/>
                    <a:pt x="36" y="9"/>
                  </a:cubicBezTo>
                  <a:cubicBezTo>
                    <a:pt x="36" y="9"/>
                    <a:pt x="36" y="7"/>
                    <a:pt x="38" y="7"/>
                  </a:cubicBezTo>
                  <a:cubicBezTo>
                    <a:pt x="40" y="7"/>
                    <a:pt x="40" y="9"/>
                    <a:pt x="40" y="9"/>
                  </a:cubicBezTo>
                  <a:cubicBezTo>
                    <a:pt x="40" y="9"/>
                    <a:pt x="41" y="14"/>
                    <a:pt x="43" y="15"/>
                  </a:cubicBezTo>
                  <a:cubicBezTo>
                    <a:pt x="45" y="17"/>
                    <a:pt x="66" y="18"/>
                    <a:pt x="66" y="18"/>
                  </a:cubicBezTo>
                  <a:cubicBezTo>
                    <a:pt x="66" y="18"/>
                    <a:pt x="70" y="19"/>
                    <a:pt x="72" y="17"/>
                  </a:cubicBezTo>
                  <a:cubicBezTo>
                    <a:pt x="74" y="16"/>
                    <a:pt x="75" y="13"/>
                    <a:pt x="75" y="13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5" y="8"/>
                    <a:pt x="74" y="8"/>
                    <a:pt x="74" y="7"/>
                  </a:cubicBezTo>
                  <a:close/>
                  <a:moveTo>
                    <a:pt x="34" y="7"/>
                  </a:moveTo>
                  <a:cubicBezTo>
                    <a:pt x="34" y="10"/>
                    <a:pt x="32" y="16"/>
                    <a:pt x="29" y="1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5" y="18"/>
                    <a:pt x="4" y="13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2"/>
                    <a:pt x="6" y="1"/>
                    <a:pt x="10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7" y="2"/>
                    <a:pt x="34" y="2"/>
                    <a:pt x="34" y="5"/>
                  </a:cubicBezTo>
                  <a:cubicBezTo>
                    <a:pt x="34" y="6"/>
                    <a:pt x="34" y="6"/>
                    <a:pt x="34" y="6"/>
                  </a:cubicBezTo>
                  <a:lnTo>
                    <a:pt x="34" y="7"/>
                  </a:lnTo>
                  <a:close/>
                  <a:moveTo>
                    <a:pt x="72" y="11"/>
                  </a:moveTo>
                  <a:cubicBezTo>
                    <a:pt x="72" y="14"/>
                    <a:pt x="69" y="17"/>
                    <a:pt x="66" y="17"/>
                  </a:cubicBezTo>
                  <a:cubicBezTo>
                    <a:pt x="66" y="17"/>
                    <a:pt x="54" y="17"/>
                    <a:pt x="51" y="16"/>
                  </a:cubicBezTo>
                  <a:cubicBezTo>
                    <a:pt x="47" y="16"/>
                    <a:pt x="42" y="14"/>
                    <a:pt x="42" y="7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1" y="2"/>
                    <a:pt x="49" y="2"/>
                    <a:pt x="52" y="2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1" y="2"/>
                    <a:pt x="71" y="6"/>
                    <a:pt x="72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11"/>
                  </a:lnTo>
                  <a:close/>
                </a:path>
              </a:pathLst>
            </a:custGeom>
            <a:solidFill>
              <a:srgbClr val="D3321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3358"/>
            <p:cNvSpPr>
              <a:spLocks/>
            </p:cNvSpPr>
            <p:nvPr/>
          </p:nvSpPr>
          <p:spPr bwMode="auto">
            <a:xfrm>
              <a:off x="3761500" y="3192274"/>
              <a:ext cx="7313" cy="11700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1 w 2"/>
                <a:gd name="T5" fmla="*/ 1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1" y="2"/>
                    <a:pt x="2" y="1"/>
                    <a:pt x="2" y="0"/>
                  </a:cubicBezTo>
                  <a:cubicBezTo>
                    <a:pt x="2" y="0"/>
                    <a:pt x="2" y="1"/>
                    <a:pt x="1" y="1"/>
                  </a:cubicBezTo>
                  <a:cubicBezTo>
                    <a:pt x="1" y="2"/>
                    <a:pt x="1" y="3"/>
                    <a:pt x="0" y="3"/>
                  </a:cubicBezTo>
                  <a:close/>
                </a:path>
              </a:pathLst>
            </a:custGeom>
            <a:solidFill>
              <a:srgbClr val="F7B8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3359"/>
            <p:cNvSpPr>
              <a:spLocks/>
            </p:cNvSpPr>
            <p:nvPr/>
          </p:nvSpPr>
          <p:spPr bwMode="auto">
            <a:xfrm>
              <a:off x="4010127" y="32829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B8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360"/>
            <p:cNvSpPr>
              <a:spLocks/>
            </p:cNvSpPr>
            <p:nvPr/>
          </p:nvSpPr>
          <p:spPr bwMode="auto">
            <a:xfrm>
              <a:off x="3941388" y="3154249"/>
              <a:ext cx="13163" cy="11700"/>
            </a:xfrm>
            <a:custGeom>
              <a:avLst/>
              <a:gdLst>
                <a:gd name="T0" fmla="*/ 1 w 4"/>
                <a:gd name="T1" fmla="*/ 1 h 3"/>
                <a:gd name="T2" fmla="*/ 4 w 4"/>
                <a:gd name="T3" fmla="*/ 3 h 3"/>
                <a:gd name="T4" fmla="*/ 1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cubicBezTo>
                    <a:pt x="1" y="1"/>
                    <a:pt x="2" y="2"/>
                    <a:pt x="4" y="3"/>
                  </a:cubicBezTo>
                  <a:cubicBezTo>
                    <a:pt x="2" y="1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F7B8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3361"/>
            <p:cNvSpPr>
              <a:spLocks/>
            </p:cNvSpPr>
            <p:nvPr/>
          </p:nvSpPr>
          <p:spPr bwMode="auto">
            <a:xfrm>
              <a:off x="3837550" y="3012384"/>
              <a:ext cx="51188" cy="136013"/>
            </a:xfrm>
            <a:custGeom>
              <a:avLst/>
              <a:gdLst>
                <a:gd name="T0" fmla="*/ 13 w 15"/>
                <a:gd name="T1" fmla="*/ 17 h 39"/>
                <a:gd name="T2" fmla="*/ 15 w 15"/>
                <a:gd name="T3" fmla="*/ 3 h 39"/>
                <a:gd name="T4" fmla="*/ 12 w 15"/>
                <a:gd name="T5" fmla="*/ 5 h 39"/>
                <a:gd name="T6" fmla="*/ 3 w 15"/>
                <a:gd name="T7" fmla="*/ 2 h 39"/>
                <a:gd name="T8" fmla="*/ 0 w 15"/>
                <a:gd name="T9" fmla="*/ 0 h 39"/>
                <a:gd name="T10" fmla="*/ 4 w 15"/>
                <a:gd name="T11" fmla="*/ 13 h 39"/>
                <a:gd name="T12" fmla="*/ 8 w 15"/>
                <a:gd name="T13" fmla="*/ 29 h 39"/>
                <a:gd name="T14" fmla="*/ 8 w 15"/>
                <a:gd name="T15" fmla="*/ 39 h 39"/>
                <a:gd name="T16" fmla="*/ 15 w 15"/>
                <a:gd name="T17" fmla="*/ 36 h 39"/>
                <a:gd name="T18" fmla="*/ 15 w 15"/>
                <a:gd name="T19" fmla="*/ 30 h 39"/>
                <a:gd name="T20" fmla="*/ 13 w 15"/>
                <a:gd name="T21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39">
                  <a:moveTo>
                    <a:pt x="13" y="17"/>
                  </a:moveTo>
                  <a:cubicBezTo>
                    <a:pt x="13" y="14"/>
                    <a:pt x="15" y="8"/>
                    <a:pt x="15" y="3"/>
                  </a:cubicBezTo>
                  <a:cubicBezTo>
                    <a:pt x="13" y="4"/>
                    <a:pt x="12" y="5"/>
                    <a:pt x="12" y="5"/>
                  </a:cubicBezTo>
                  <a:cubicBezTo>
                    <a:pt x="12" y="5"/>
                    <a:pt x="8" y="6"/>
                    <a:pt x="3" y="2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1" y="3"/>
                    <a:pt x="2" y="7"/>
                    <a:pt x="4" y="13"/>
                  </a:cubicBezTo>
                  <a:cubicBezTo>
                    <a:pt x="6" y="24"/>
                    <a:pt x="8" y="24"/>
                    <a:pt x="8" y="29"/>
                  </a:cubicBezTo>
                  <a:cubicBezTo>
                    <a:pt x="8" y="32"/>
                    <a:pt x="8" y="37"/>
                    <a:pt x="8" y="39"/>
                  </a:cubicBezTo>
                  <a:cubicBezTo>
                    <a:pt x="11" y="37"/>
                    <a:pt x="13" y="35"/>
                    <a:pt x="15" y="36"/>
                  </a:cubicBezTo>
                  <a:cubicBezTo>
                    <a:pt x="15" y="34"/>
                    <a:pt x="15" y="31"/>
                    <a:pt x="15" y="30"/>
                  </a:cubicBezTo>
                  <a:cubicBezTo>
                    <a:pt x="15" y="28"/>
                    <a:pt x="12" y="22"/>
                    <a:pt x="13" y="17"/>
                  </a:cubicBezTo>
                  <a:close/>
                </a:path>
              </a:pathLst>
            </a:custGeom>
            <a:solidFill>
              <a:srgbClr val="E8A9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3362"/>
            <p:cNvSpPr>
              <a:spLocks/>
            </p:cNvSpPr>
            <p:nvPr/>
          </p:nvSpPr>
          <p:spPr bwMode="auto">
            <a:xfrm>
              <a:off x="3761500" y="3192274"/>
              <a:ext cx="7313" cy="17550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4 h 5"/>
                <a:gd name="T4" fmla="*/ 1 w 2"/>
                <a:gd name="T5" fmla="*/ 2 h 5"/>
                <a:gd name="T6" fmla="*/ 2 w 2"/>
                <a:gd name="T7" fmla="*/ 0 h 5"/>
                <a:gd name="T8" fmla="*/ 2 w 2"/>
                <a:gd name="T9" fmla="*/ 0 h 5"/>
                <a:gd name="T10" fmla="*/ 0 w 2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2"/>
                    <a:pt x="0" y="5"/>
                  </a:cubicBezTo>
                  <a:close/>
                </a:path>
              </a:pathLst>
            </a:custGeom>
            <a:solidFill>
              <a:srgbClr val="F7B8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3363"/>
            <p:cNvSpPr>
              <a:spLocks/>
            </p:cNvSpPr>
            <p:nvPr/>
          </p:nvSpPr>
          <p:spPr bwMode="auto">
            <a:xfrm>
              <a:off x="3664973" y="2986059"/>
              <a:ext cx="200364" cy="299815"/>
            </a:xfrm>
            <a:custGeom>
              <a:avLst/>
              <a:gdLst>
                <a:gd name="T0" fmla="*/ 50 w 58"/>
                <a:gd name="T1" fmla="*/ 8 h 87"/>
                <a:gd name="T2" fmla="*/ 7 w 58"/>
                <a:gd name="T3" fmla="*/ 40 h 87"/>
                <a:gd name="T4" fmla="*/ 13 w 58"/>
                <a:gd name="T5" fmla="*/ 79 h 87"/>
                <a:gd name="T6" fmla="*/ 21 w 58"/>
                <a:gd name="T7" fmla="*/ 83 h 87"/>
                <a:gd name="T8" fmla="*/ 30 w 58"/>
                <a:gd name="T9" fmla="*/ 60 h 87"/>
                <a:gd name="T10" fmla="*/ 30 w 58"/>
                <a:gd name="T11" fmla="*/ 60 h 87"/>
                <a:gd name="T12" fmla="*/ 30 w 58"/>
                <a:gd name="T13" fmla="*/ 60 h 87"/>
                <a:gd name="T14" fmla="*/ 28 w 58"/>
                <a:gd name="T15" fmla="*/ 64 h 87"/>
                <a:gd name="T16" fmla="*/ 27 w 58"/>
                <a:gd name="T17" fmla="*/ 87 h 87"/>
                <a:gd name="T18" fmla="*/ 41 w 58"/>
                <a:gd name="T19" fmla="*/ 57 h 87"/>
                <a:gd name="T20" fmla="*/ 42 w 58"/>
                <a:gd name="T21" fmla="*/ 57 h 87"/>
                <a:gd name="T22" fmla="*/ 41 w 58"/>
                <a:gd name="T23" fmla="*/ 57 h 87"/>
                <a:gd name="T24" fmla="*/ 39 w 58"/>
                <a:gd name="T25" fmla="*/ 62 h 87"/>
                <a:gd name="T26" fmla="*/ 40 w 58"/>
                <a:gd name="T27" fmla="*/ 60 h 87"/>
                <a:gd name="T28" fmla="*/ 38 w 58"/>
                <a:gd name="T29" fmla="*/ 78 h 87"/>
                <a:gd name="T30" fmla="*/ 58 w 58"/>
                <a:gd name="T31" fmla="*/ 47 h 87"/>
                <a:gd name="T32" fmla="*/ 58 w 58"/>
                <a:gd name="T33" fmla="*/ 47 h 87"/>
                <a:gd name="T34" fmla="*/ 58 w 58"/>
                <a:gd name="T35" fmla="*/ 38 h 87"/>
                <a:gd name="T36" fmla="*/ 54 w 58"/>
                <a:gd name="T37" fmla="*/ 21 h 87"/>
                <a:gd name="T38" fmla="*/ 50 w 58"/>
                <a:gd name="T39" fmla="*/ 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" h="87">
                  <a:moveTo>
                    <a:pt x="50" y="8"/>
                  </a:moveTo>
                  <a:cubicBezTo>
                    <a:pt x="34" y="0"/>
                    <a:pt x="15" y="25"/>
                    <a:pt x="7" y="40"/>
                  </a:cubicBezTo>
                  <a:cubicBezTo>
                    <a:pt x="0" y="56"/>
                    <a:pt x="13" y="79"/>
                    <a:pt x="13" y="79"/>
                  </a:cubicBezTo>
                  <a:cubicBezTo>
                    <a:pt x="17" y="79"/>
                    <a:pt x="19" y="81"/>
                    <a:pt x="21" y="83"/>
                  </a:cubicBezTo>
                  <a:cubicBezTo>
                    <a:pt x="21" y="79"/>
                    <a:pt x="22" y="68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1" y="59"/>
                    <a:pt x="31" y="59"/>
                    <a:pt x="30" y="60"/>
                  </a:cubicBezTo>
                  <a:cubicBezTo>
                    <a:pt x="30" y="61"/>
                    <a:pt x="29" y="62"/>
                    <a:pt x="28" y="64"/>
                  </a:cubicBezTo>
                  <a:cubicBezTo>
                    <a:pt x="26" y="69"/>
                    <a:pt x="27" y="79"/>
                    <a:pt x="27" y="87"/>
                  </a:cubicBezTo>
                  <a:cubicBezTo>
                    <a:pt x="27" y="82"/>
                    <a:pt x="29" y="68"/>
                    <a:pt x="41" y="57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8"/>
                    <a:pt x="40" y="59"/>
                    <a:pt x="39" y="62"/>
                  </a:cubicBezTo>
                  <a:cubicBezTo>
                    <a:pt x="40" y="59"/>
                    <a:pt x="41" y="58"/>
                    <a:pt x="40" y="60"/>
                  </a:cubicBezTo>
                  <a:cubicBezTo>
                    <a:pt x="38" y="64"/>
                    <a:pt x="38" y="71"/>
                    <a:pt x="38" y="78"/>
                  </a:cubicBezTo>
                  <a:cubicBezTo>
                    <a:pt x="39" y="72"/>
                    <a:pt x="41" y="58"/>
                    <a:pt x="58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5"/>
                    <a:pt x="58" y="41"/>
                    <a:pt x="58" y="38"/>
                  </a:cubicBezTo>
                  <a:cubicBezTo>
                    <a:pt x="58" y="32"/>
                    <a:pt x="57" y="32"/>
                    <a:pt x="54" y="21"/>
                  </a:cubicBezTo>
                  <a:cubicBezTo>
                    <a:pt x="52" y="16"/>
                    <a:pt x="51" y="11"/>
                    <a:pt x="50" y="8"/>
                  </a:cubicBezTo>
                  <a:close/>
                </a:path>
              </a:pathLst>
            </a:custGeom>
            <a:solidFill>
              <a:srgbClr val="F7B8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3364"/>
            <p:cNvSpPr>
              <a:spLocks/>
            </p:cNvSpPr>
            <p:nvPr/>
          </p:nvSpPr>
          <p:spPr bwMode="auto">
            <a:xfrm>
              <a:off x="3799525" y="3272712"/>
              <a:ext cx="0" cy="30713"/>
            </a:xfrm>
            <a:custGeom>
              <a:avLst/>
              <a:gdLst>
                <a:gd name="T0" fmla="*/ 9 h 9"/>
                <a:gd name="T1" fmla="*/ 0 h 9"/>
                <a:gd name="T2" fmla="*/ 9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9">
                  <a:moveTo>
                    <a:pt x="0" y="9"/>
                  </a:moveTo>
                  <a:cubicBezTo>
                    <a:pt x="0" y="6"/>
                    <a:pt x="0" y="3"/>
                    <a:pt x="0" y="0"/>
                  </a:cubicBezTo>
                  <a:cubicBezTo>
                    <a:pt x="0" y="5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F7B8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3365"/>
            <p:cNvSpPr>
              <a:spLocks/>
            </p:cNvSpPr>
            <p:nvPr/>
          </p:nvSpPr>
          <p:spPr bwMode="auto">
            <a:xfrm>
              <a:off x="3858025" y="3148399"/>
              <a:ext cx="7313" cy="5850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F7B8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3366"/>
            <p:cNvSpPr>
              <a:spLocks/>
            </p:cNvSpPr>
            <p:nvPr/>
          </p:nvSpPr>
          <p:spPr bwMode="auto">
            <a:xfrm>
              <a:off x="3736637" y="3192274"/>
              <a:ext cx="32175" cy="111151"/>
            </a:xfrm>
            <a:custGeom>
              <a:avLst/>
              <a:gdLst>
                <a:gd name="T0" fmla="*/ 2 w 9"/>
                <a:gd name="T1" fmla="*/ 25 h 32"/>
                <a:gd name="T2" fmla="*/ 7 w 9"/>
                <a:gd name="T3" fmla="*/ 5 h 32"/>
                <a:gd name="T4" fmla="*/ 9 w 9"/>
                <a:gd name="T5" fmla="*/ 0 h 32"/>
                <a:gd name="T6" fmla="*/ 0 w 9"/>
                <a:gd name="T7" fmla="*/ 23 h 32"/>
                <a:gd name="T8" fmla="*/ 2 w 9"/>
                <a:gd name="T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2">
                  <a:moveTo>
                    <a:pt x="2" y="25"/>
                  </a:moveTo>
                  <a:cubicBezTo>
                    <a:pt x="1" y="19"/>
                    <a:pt x="4" y="11"/>
                    <a:pt x="7" y="5"/>
                  </a:cubicBezTo>
                  <a:cubicBezTo>
                    <a:pt x="8" y="2"/>
                    <a:pt x="9" y="1"/>
                    <a:pt x="9" y="0"/>
                  </a:cubicBezTo>
                  <a:cubicBezTo>
                    <a:pt x="1" y="8"/>
                    <a:pt x="0" y="19"/>
                    <a:pt x="0" y="23"/>
                  </a:cubicBezTo>
                  <a:cubicBezTo>
                    <a:pt x="3" y="27"/>
                    <a:pt x="3" y="32"/>
                    <a:pt x="2" y="25"/>
                  </a:cubicBezTo>
                  <a:close/>
                </a:path>
              </a:pathLst>
            </a:custGeom>
            <a:solidFill>
              <a:srgbClr val="E8A9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3367"/>
            <p:cNvSpPr>
              <a:spLocks/>
            </p:cNvSpPr>
            <p:nvPr/>
          </p:nvSpPr>
          <p:spPr bwMode="auto">
            <a:xfrm>
              <a:off x="3768811" y="319227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A9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368"/>
            <p:cNvSpPr>
              <a:spLocks/>
            </p:cNvSpPr>
            <p:nvPr/>
          </p:nvSpPr>
          <p:spPr bwMode="auto">
            <a:xfrm>
              <a:off x="3806838" y="3182036"/>
              <a:ext cx="292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A9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3369"/>
            <p:cNvSpPr>
              <a:spLocks/>
            </p:cNvSpPr>
            <p:nvPr/>
          </p:nvSpPr>
          <p:spPr bwMode="auto">
            <a:xfrm>
              <a:off x="3757111" y="3182036"/>
              <a:ext cx="49725" cy="156489"/>
            </a:xfrm>
            <a:custGeom>
              <a:avLst/>
              <a:gdLst>
                <a:gd name="T0" fmla="*/ 0 w 14"/>
                <a:gd name="T1" fmla="*/ 30 h 45"/>
                <a:gd name="T2" fmla="*/ 2 w 14"/>
                <a:gd name="T3" fmla="*/ 38 h 45"/>
                <a:gd name="T4" fmla="*/ 12 w 14"/>
                <a:gd name="T5" fmla="*/ 5 h 45"/>
                <a:gd name="T6" fmla="*/ 14 w 14"/>
                <a:gd name="T7" fmla="*/ 0 h 45"/>
                <a:gd name="T8" fmla="*/ 0 w 14"/>
                <a:gd name="T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5">
                  <a:moveTo>
                    <a:pt x="0" y="30"/>
                  </a:moveTo>
                  <a:cubicBezTo>
                    <a:pt x="1" y="39"/>
                    <a:pt x="2" y="45"/>
                    <a:pt x="2" y="38"/>
                  </a:cubicBezTo>
                  <a:cubicBezTo>
                    <a:pt x="1" y="28"/>
                    <a:pt x="8" y="11"/>
                    <a:pt x="12" y="5"/>
                  </a:cubicBezTo>
                  <a:cubicBezTo>
                    <a:pt x="13" y="2"/>
                    <a:pt x="14" y="1"/>
                    <a:pt x="14" y="0"/>
                  </a:cubicBezTo>
                  <a:cubicBezTo>
                    <a:pt x="2" y="11"/>
                    <a:pt x="0" y="25"/>
                    <a:pt x="0" y="30"/>
                  </a:cubicBezTo>
                  <a:close/>
                </a:path>
              </a:pathLst>
            </a:custGeom>
            <a:solidFill>
              <a:srgbClr val="E8A9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370"/>
            <p:cNvSpPr>
              <a:spLocks/>
            </p:cNvSpPr>
            <p:nvPr/>
          </p:nvSpPr>
          <p:spPr bwMode="auto">
            <a:xfrm>
              <a:off x="3795137" y="3255162"/>
              <a:ext cx="4387" cy="17550"/>
            </a:xfrm>
            <a:custGeom>
              <a:avLst/>
              <a:gdLst>
                <a:gd name="T0" fmla="*/ 0 w 1"/>
                <a:gd name="T1" fmla="*/ 4 h 5"/>
                <a:gd name="T2" fmla="*/ 1 w 1"/>
                <a:gd name="T3" fmla="*/ 5 h 5"/>
                <a:gd name="T4" fmla="*/ 0 w 1"/>
                <a:gd name="T5" fmla="*/ 0 h 5"/>
                <a:gd name="T6" fmla="*/ 0 w 1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0" y="4"/>
                  </a:moveTo>
                  <a:cubicBezTo>
                    <a:pt x="0" y="4"/>
                    <a:pt x="0" y="4"/>
                    <a:pt x="1" y="5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0" y="2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E8A9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3371"/>
            <p:cNvSpPr>
              <a:spLocks/>
            </p:cNvSpPr>
            <p:nvPr/>
          </p:nvSpPr>
          <p:spPr bwMode="auto">
            <a:xfrm>
              <a:off x="3865338" y="314839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A9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372"/>
            <p:cNvSpPr>
              <a:spLocks/>
            </p:cNvSpPr>
            <p:nvPr/>
          </p:nvSpPr>
          <p:spPr bwMode="auto">
            <a:xfrm>
              <a:off x="3795137" y="3148399"/>
              <a:ext cx="70201" cy="155026"/>
            </a:xfrm>
            <a:custGeom>
              <a:avLst/>
              <a:gdLst>
                <a:gd name="T0" fmla="*/ 0 w 20"/>
                <a:gd name="T1" fmla="*/ 31 h 45"/>
                <a:gd name="T2" fmla="*/ 1 w 20"/>
                <a:gd name="T3" fmla="*/ 36 h 45"/>
                <a:gd name="T4" fmla="*/ 1 w 20"/>
                <a:gd name="T5" fmla="*/ 45 h 45"/>
                <a:gd name="T6" fmla="*/ 2 w 20"/>
                <a:gd name="T7" fmla="*/ 43 h 45"/>
                <a:gd name="T8" fmla="*/ 15 w 20"/>
                <a:gd name="T9" fmla="*/ 5 h 45"/>
                <a:gd name="T10" fmla="*/ 18 w 20"/>
                <a:gd name="T11" fmla="*/ 2 h 45"/>
                <a:gd name="T12" fmla="*/ 20 w 20"/>
                <a:gd name="T13" fmla="*/ 0 h 45"/>
                <a:gd name="T14" fmla="*/ 0 w 20"/>
                <a:gd name="T15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45">
                  <a:moveTo>
                    <a:pt x="0" y="31"/>
                  </a:moveTo>
                  <a:cubicBezTo>
                    <a:pt x="0" y="33"/>
                    <a:pt x="0" y="35"/>
                    <a:pt x="1" y="36"/>
                  </a:cubicBezTo>
                  <a:cubicBezTo>
                    <a:pt x="1" y="39"/>
                    <a:pt x="1" y="42"/>
                    <a:pt x="1" y="45"/>
                  </a:cubicBezTo>
                  <a:cubicBezTo>
                    <a:pt x="2" y="45"/>
                    <a:pt x="2" y="44"/>
                    <a:pt x="2" y="43"/>
                  </a:cubicBezTo>
                  <a:cubicBezTo>
                    <a:pt x="1" y="33"/>
                    <a:pt x="9" y="10"/>
                    <a:pt x="15" y="5"/>
                  </a:cubicBezTo>
                  <a:cubicBezTo>
                    <a:pt x="16" y="4"/>
                    <a:pt x="17" y="3"/>
                    <a:pt x="18" y="2"/>
                  </a:cubicBezTo>
                  <a:cubicBezTo>
                    <a:pt x="19" y="1"/>
                    <a:pt x="19" y="1"/>
                    <a:pt x="20" y="0"/>
                  </a:cubicBezTo>
                  <a:cubicBezTo>
                    <a:pt x="3" y="11"/>
                    <a:pt x="1" y="25"/>
                    <a:pt x="0" y="31"/>
                  </a:cubicBezTo>
                  <a:close/>
                </a:path>
              </a:pathLst>
            </a:custGeom>
            <a:solidFill>
              <a:srgbClr val="E8A9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3373"/>
            <p:cNvSpPr>
              <a:spLocks/>
            </p:cNvSpPr>
            <p:nvPr/>
          </p:nvSpPr>
          <p:spPr bwMode="auto">
            <a:xfrm>
              <a:off x="3951627" y="3012384"/>
              <a:ext cx="144789" cy="288115"/>
            </a:xfrm>
            <a:custGeom>
              <a:avLst/>
              <a:gdLst>
                <a:gd name="T0" fmla="*/ 5 w 42"/>
                <a:gd name="T1" fmla="*/ 1 h 83"/>
                <a:gd name="T2" fmla="*/ 2 w 42"/>
                <a:gd name="T3" fmla="*/ 0 h 83"/>
                <a:gd name="T4" fmla="*/ 11 w 42"/>
                <a:gd name="T5" fmla="*/ 28 h 83"/>
                <a:gd name="T6" fmla="*/ 19 w 42"/>
                <a:gd name="T7" fmla="*/ 61 h 83"/>
                <a:gd name="T8" fmla="*/ 18 w 42"/>
                <a:gd name="T9" fmla="*/ 83 h 83"/>
                <a:gd name="T10" fmla="*/ 25 w 42"/>
                <a:gd name="T11" fmla="*/ 73 h 83"/>
                <a:gd name="T12" fmla="*/ 35 w 42"/>
                <a:gd name="T13" fmla="*/ 43 h 83"/>
                <a:gd name="T14" fmla="*/ 5 w 42"/>
                <a:gd name="T15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83">
                  <a:moveTo>
                    <a:pt x="5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7" y="6"/>
                    <a:pt x="0" y="15"/>
                    <a:pt x="11" y="28"/>
                  </a:cubicBezTo>
                  <a:cubicBezTo>
                    <a:pt x="15" y="33"/>
                    <a:pt x="18" y="47"/>
                    <a:pt x="19" y="61"/>
                  </a:cubicBezTo>
                  <a:cubicBezTo>
                    <a:pt x="21" y="70"/>
                    <a:pt x="18" y="83"/>
                    <a:pt x="18" y="8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5" y="73"/>
                    <a:pt x="42" y="68"/>
                    <a:pt x="35" y="43"/>
                  </a:cubicBezTo>
                  <a:cubicBezTo>
                    <a:pt x="28" y="18"/>
                    <a:pt x="22" y="7"/>
                    <a:pt x="5" y="1"/>
                  </a:cubicBezTo>
                  <a:close/>
                </a:path>
              </a:pathLst>
            </a:custGeom>
            <a:solidFill>
              <a:srgbClr val="E8A9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374"/>
            <p:cNvSpPr>
              <a:spLocks/>
            </p:cNvSpPr>
            <p:nvPr/>
          </p:nvSpPr>
          <p:spPr bwMode="auto">
            <a:xfrm>
              <a:off x="3878500" y="3006534"/>
              <a:ext cx="138939" cy="251552"/>
            </a:xfrm>
            <a:custGeom>
              <a:avLst/>
              <a:gdLst>
                <a:gd name="T0" fmla="*/ 38 w 40"/>
                <a:gd name="T1" fmla="*/ 58 h 73"/>
                <a:gd name="T2" fmla="*/ 40 w 40"/>
                <a:gd name="T3" fmla="*/ 63 h 73"/>
                <a:gd name="T4" fmla="*/ 32 w 40"/>
                <a:gd name="T5" fmla="*/ 30 h 73"/>
                <a:gd name="T6" fmla="*/ 23 w 40"/>
                <a:gd name="T7" fmla="*/ 2 h 73"/>
                <a:gd name="T8" fmla="*/ 3 w 40"/>
                <a:gd name="T9" fmla="*/ 5 h 73"/>
                <a:gd name="T10" fmla="*/ 1 w 40"/>
                <a:gd name="T11" fmla="*/ 19 h 73"/>
                <a:gd name="T12" fmla="*/ 3 w 40"/>
                <a:gd name="T13" fmla="*/ 32 h 73"/>
                <a:gd name="T14" fmla="*/ 3 w 40"/>
                <a:gd name="T15" fmla="*/ 38 h 73"/>
                <a:gd name="T16" fmla="*/ 11 w 40"/>
                <a:gd name="T17" fmla="*/ 44 h 73"/>
                <a:gd name="T18" fmla="*/ 32 w 40"/>
                <a:gd name="T19" fmla="*/ 67 h 73"/>
                <a:gd name="T20" fmla="*/ 27 w 40"/>
                <a:gd name="T21" fmla="*/ 55 h 73"/>
                <a:gd name="T22" fmla="*/ 22 w 40"/>
                <a:gd name="T23" fmla="*/ 46 h 73"/>
                <a:gd name="T24" fmla="*/ 19 w 40"/>
                <a:gd name="T25" fmla="*/ 44 h 73"/>
                <a:gd name="T26" fmla="*/ 22 w 40"/>
                <a:gd name="T27" fmla="*/ 46 h 73"/>
                <a:gd name="T28" fmla="*/ 22 w 40"/>
                <a:gd name="T29" fmla="*/ 46 h 73"/>
                <a:gd name="T30" fmla="*/ 31 w 40"/>
                <a:gd name="T31" fmla="*/ 54 h 73"/>
                <a:gd name="T32" fmla="*/ 38 w 40"/>
                <a:gd name="T33" fmla="*/ 73 h 73"/>
                <a:gd name="T34" fmla="*/ 37 w 40"/>
                <a:gd name="T35" fmla="*/ 59 h 73"/>
                <a:gd name="T36" fmla="*/ 36 w 40"/>
                <a:gd name="T37" fmla="*/ 55 h 73"/>
                <a:gd name="T38" fmla="*/ 36 w 40"/>
                <a:gd name="T39" fmla="*/ 55 h 73"/>
                <a:gd name="T40" fmla="*/ 38 w 40"/>
                <a:gd name="T41" fmla="*/ 5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73">
                  <a:moveTo>
                    <a:pt x="38" y="58"/>
                  </a:moveTo>
                  <a:cubicBezTo>
                    <a:pt x="39" y="59"/>
                    <a:pt x="39" y="61"/>
                    <a:pt x="40" y="63"/>
                  </a:cubicBezTo>
                  <a:cubicBezTo>
                    <a:pt x="39" y="49"/>
                    <a:pt x="36" y="35"/>
                    <a:pt x="32" y="30"/>
                  </a:cubicBezTo>
                  <a:cubicBezTo>
                    <a:pt x="21" y="17"/>
                    <a:pt x="28" y="8"/>
                    <a:pt x="23" y="2"/>
                  </a:cubicBezTo>
                  <a:cubicBezTo>
                    <a:pt x="13" y="0"/>
                    <a:pt x="6" y="3"/>
                    <a:pt x="3" y="5"/>
                  </a:cubicBezTo>
                  <a:cubicBezTo>
                    <a:pt x="3" y="10"/>
                    <a:pt x="1" y="16"/>
                    <a:pt x="1" y="19"/>
                  </a:cubicBezTo>
                  <a:cubicBezTo>
                    <a:pt x="0" y="24"/>
                    <a:pt x="3" y="30"/>
                    <a:pt x="3" y="32"/>
                  </a:cubicBezTo>
                  <a:cubicBezTo>
                    <a:pt x="3" y="33"/>
                    <a:pt x="3" y="36"/>
                    <a:pt x="3" y="38"/>
                  </a:cubicBezTo>
                  <a:cubicBezTo>
                    <a:pt x="5" y="38"/>
                    <a:pt x="7" y="41"/>
                    <a:pt x="11" y="44"/>
                  </a:cubicBezTo>
                  <a:cubicBezTo>
                    <a:pt x="23" y="54"/>
                    <a:pt x="29" y="62"/>
                    <a:pt x="32" y="67"/>
                  </a:cubicBezTo>
                  <a:cubicBezTo>
                    <a:pt x="31" y="64"/>
                    <a:pt x="30" y="59"/>
                    <a:pt x="27" y="55"/>
                  </a:cubicBezTo>
                  <a:cubicBezTo>
                    <a:pt x="22" y="48"/>
                    <a:pt x="22" y="46"/>
                    <a:pt x="22" y="46"/>
                  </a:cubicBezTo>
                  <a:cubicBezTo>
                    <a:pt x="20" y="45"/>
                    <a:pt x="19" y="44"/>
                    <a:pt x="19" y="44"/>
                  </a:cubicBezTo>
                  <a:cubicBezTo>
                    <a:pt x="18" y="43"/>
                    <a:pt x="20" y="44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5" y="48"/>
                    <a:pt x="29" y="50"/>
                    <a:pt x="31" y="54"/>
                  </a:cubicBezTo>
                  <a:cubicBezTo>
                    <a:pt x="36" y="60"/>
                    <a:pt x="37" y="68"/>
                    <a:pt x="38" y="73"/>
                  </a:cubicBezTo>
                  <a:cubicBezTo>
                    <a:pt x="38" y="69"/>
                    <a:pt x="38" y="64"/>
                    <a:pt x="37" y="59"/>
                  </a:cubicBezTo>
                  <a:cubicBezTo>
                    <a:pt x="36" y="57"/>
                    <a:pt x="36" y="56"/>
                    <a:pt x="36" y="55"/>
                  </a:cubicBezTo>
                  <a:cubicBezTo>
                    <a:pt x="33" y="50"/>
                    <a:pt x="34" y="52"/>
                    <a:pt x="36" y="55"/>
                  </a:cubicBezTo>
                  <a:cubicBezTo>
                    <a:pt x="36" y="55"/>
                    <a:pt x="37" y="56"/>
                    <a:pt x="38" y="58"/>
                  </a:cubicBezTo>
                  <a:close/>
                </a:path>
              </a:pathLst>
            </a:custGeom>
            <a:solidFill>
              <a:srgbClr val="F7B8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3375"/>
            <p:cNvSpPr>
              <a:spLocks/>
            </p:cNvSpPr>
            <p:nvPr/>
          </p:nvSpPr>
          <p:spPr bwMode="auto">
            <a:xfrm>
              <a:off x="3954551" y="3165949"/>
              <a:ext cx="42413" cy="89214"/>
            </a:xfrm>
            <a:custGeom>
              <a:avLst/>
              <a:gdLst>
                <a:gd name="T0" fmla="*/ 0 w 12"/>
                <a:gd name="T1" fmla="*/ 0 h 26"/>
                <a:gd name="T2" fmla="*/ 5 w 12"/>
                <a:gd name="T3" fmla="*/ 9 h 26"/>
                <a:gd name="T4" fmla="*/ 10 w 12"/>
                <a:gd name="T5" fmla="*/ 21 h 26"/>
                <a:gd name="T6" fmla="*/ 12 w 12"/>
                <a:gd name="T7" fmla="*/ 26 h 26"/>
                <a:gd name="T8" fmla="*/ 11 w 12"/>
                <a:gd name="T9" fmla="*/ 18 h 26"/>
                <a:gd name="T10" fmla="*/ 0 w 12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6">
                  <a:moveTo>
                    <a:pt x="0" y="0"/>
                  </a:moveTo>
                  <a:cubicBezTo>
                    <a:pt x="0" y="0"/>
                    <a:pt x="0" y="2"/>
                    <a:pt x="5" y="9"/>
                  </a:cubicBezTo>
                  <a:cubicBezTo>
                    <a:pt x="8" y="13"/>
                    <a:pt x="9" y="18"/>
                    <a:pt x="10" y="21"/>
                  </a:cubicBezTo>
                  <a:cubicBezTo>
                    <a:pt x="12" y="24"/>
                    <a:pt x="12" y="26"/>
                    <a:pt x="12" y="26"/>
                  </a:cubicBezTo>
                  <a:cubicBezTo>
                    <a:pt x="12" y="26"/>
                    <a:pt x="12" y="21"/>
                    <a:pt x="11" y="18"/>
                  </a:cubicBezTo>
                  <a:cubicBezTo>
                    <a:pt x="9" y="8"/>
                    <a:pt x="3" y="3"/>
                    <a:pt x="0" y="0"/>
                  </a:cubicBezTo>
                  <a:close/>
                </a:path>
              </a:pathLst>
            </a:custGeom>
            <a:solidFill>
              <a:srgbClr val="E8A9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376"/>
            <p:cNvSpPr>
              <a:spLocks/>
            </p:cNvSpPr>
            <p:nvPr/>
          </p:nvSpPr>
          <p:spPr bwMode="auto">
            <a:xfrm>
              <a:off x="3954551" y="31659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A9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3377"/>
            <p:cNvSpPr>
              <a:spLocks/>
            </p:cNvSpPr>
            <p:nvPr/>
          </p:nvSpPr>
          <p:spPr bwMode="auto">
            <a:xfrm>
              <a:off x="4007202" y="3209824"/>
              <a:ext cx="13163" cy="73125"/>
            </a:xfrm>
            <a:custGeom>
              <a:avLst/>
              <a:gdLst>
                <a:gd name="T0" fmla="*/ 1 w 4"/>
                <a:gd name="T1" fmla="*/ 14 h 21"/>
                <a:gd name="T2" fmla="*/ 1 w 4"/>
                <a:gd name="T3" fmla="*/ 21 h 21"/>
                <a:gd name="T4" fmla="*/ 2 w 4"/>
                <a:gd name="T5" fmla="*/ 18 h 21"/>
                <a:gd name="T6" fmla="*/ 0 w 4"/>
                <a:gd name="T7" fmla="*/ 0 h 21"/>
                <a:gd name="T8" fmla="*/ 1 w 4"/>
                <a:gd name="T9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1">
                  <a:moveTo>
                    <a:pt x="1" y="14"/>
                  </a:moveTo>
                  <a:cubicBezTo>
                    <a:pt x="1" y="18"/>
                    <a:pt x="1" y="20"/>
                    <a:pt x="1" y="21"/>
                  </a:cubicBezTo>
                  <a:cubicBezTo>
                    <a:pt x="1" y="21"/>
                    <a:pt x="2" y="20"/>
                    <a:pt x="2" y="18"/>
                  </a:cubicBezTo>
                  <a:cubicBezTo>
                    <a:pt x="4" y="13"/>
                    <a:pt x="1" y="5"/>
                    <a:pt x="0" y="0"/>
                  </a:cubicBezTo>
                  <a:cubicBezTo>
                    <a:pt x="1" y="5"/>
                    <a:pt x="1" y="10"/>
                    <a:pt x="1" y="14"/>
                  </a:cubicBezTo>
                  <a:close/>
                </a:path>
              </a:pathLst>
            </a:custGeom>
            <a:solidFill>
              <a:srgbClr val="E8A9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378"/>
            <p:cNvSpPr>
              <a:spLocks/>
            </p:cNvSpPr>
            <p:nvPr/>
          </p:nvSpPr>
          <p:spPr bwMode="auto">
            <a:xfrm>
              <a:off x="3992577" y="3179112"/>
              <a:ext cx="10237" cy="17550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2"/>
                    <a:pt x="0" y="0"/>
                    <a:pt x="3" y="5"/>
                  </a:cubicBezTo>
                  <a:close/>
                </a:path>
              </a:pathLst>
            </a:custGeom>
            <a:solidFill>
              <a:srgbClr val="E8A9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3379"/>
            <p:cNvSpPr>
              <a:spLocks/>
            </p:cNvSpPr>
            <p:nvPr/>
          </p:nvSpPr>
          <p:spPr bwMode="auto">
            <a:xfrm>
              <a:off x="3695686" y="3029934"/>
              <a:ext cx="106764" cy="184277"/>
            </a:xfrm>
            <a:custGeom>
              <a:avLst/>
              <a:gdLst>
                <a:gd name="T0" fmla="*/ 25 w 31"/>
                <a:gd name="T1" fmla="*/ 2 h 53"/>
                <a:gd name="T2" fmla="*/ 9 w 31"/>
                <a:gd name="T3" fmla="*/ 17 h 53"/>
                <a:gd name="T4" fmla="*/ 1 w 31"/>
                <a:gd name="T5" fmla="*/ 39 h 53"/>
                <a:gd name="T6" fmla="*/ 5 w 31"/>
                <a:gd name="T7" fmla="*/ 50 h 53"/>
                <a:gd name="T8" fmla="*/ 15 w 31"/>
                <a:gd name="T9" fmla="*/ 27 h 53"/>
                <a:gd name="T10" fmla="*/ 23 w 31"/>
                <a:gd name="T11" fmla="*/ 11 h 53"/>
                <a:gd name="T12" fmla="*/ 25 w 31"/>
                <a:gd name="T13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3">
                  <a:moveTo>
                    <a:pt x="25" y="2"/>
                  </a:moveTo>
                  <a:cubicBezTo>
                    <a:pt x="19" y="5"/>
                    <a:pt x="12" y="14"/>
                    <a:pt x="9" y="17"/>
                  </a:cubicBezTo>
                  <a:cubicBezTo>
                    <a:pt x="6" y="20"/>
                    <a:pt x="2" y="31"/>
                    <a:pt x="1" y="39"/>
                  </a:cubicBezTo>
                  <a:cubicBezTo>
                    <a:pt x="0" y="41"/>
                    <a:pt x="3" y="48"/>
                    <a:pt x="5" y="50"/>
                  </a:cubicBezTo>
                  <a:cubicBezTo>
                    <a:pt x="7" y="53"/>
                    <a:pt x="10" y="39"/>
                    <a:pt x="15" y="27"/>
                  </a:cubicBezTo>
                  <a:cubicBezTo>
                    <a:pt x="20" y="16"/>
                    <a:pt x="18" y="16"/>
                    <a:pt x="23" y="11"/>
                  </a:cubicBezTo>
                  <a:cubicBezTo>
                    <a:pt x="29" y="6"/>
                    <a:pt x="31" y="0"/>
                    <a:pt x="25" y="2"/>
                  </a:cubicBezTo>
                  <a:close/>
                </a:path>
              </a:pathLst>
            </a:custGeom>
            <a:solidFill>
              <a:srgbClr val="FBCB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380"/>
            <p:cNvSpPr>
              <a:spLocks/>
            </p:cNvSpPr>
            <p:nvPr/>
          </p:nvSpPr>
          <p:spPr bwMode="auto">
            <a:xfrm>
              <a:off x="3784900" y="3518415"/>
              <a:ext cx="204753" cy="71664"/>
            </a:xfrm>
            <a:custGeom>
              <a:avLst/>
              <a:gdLst>
                <a:gd name="T0" fmla="*/ 48 w 59"/>
                <a:gd name="T1" fmla="*/ 10 h 21"/>
                <a:gd name="T2" fmla="*/ 29 w 59"/>
                <a:gd name="T3" fmla="*/ 17 h 21"/>
                <a:gd name="T4" fmla="*/ 4 w 59"/>
                <a:gd name="T5" fmla="*/ 0 h 21"/>
                <a:gd name="T6" fmla="*/ 0 w 59"/>
                <a:gd name="T7" fmla="*/ 0 h 21"/>
                <a:gd name="T8" fmla="*/ 29 w 59"/>
                <a:gd name="T9" fmla="*/ 21 h 21"/>
                <a:gd name="T10" fmla="*/ 51 w 59"/>
                <a:gd name="T11" fmla="*/ 13 h 21"/>
                <a:gd name="T12" fmla="*/ 59 w 59"/>
                <a:gd name="T13" fmla="*/ 0 h 21"/>
                <a:gd name="T14" fmla="*/ 54 w 59"/>
                <a:gd name="T15" fmla="*/ 0 h 21"/>
                <a:gd name="T16" fmla="*/ 48 w 59"/>
                <a:gd name="T1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21">
                  <a:moveTo>
                    <a:pt x="48" y="10"/>
                  </a:moveTo>
                  <a:cubicBezTo>
                    <a:pt x="44" y="15"/>
                    <a:pt x="38" y="17"/>
                    <a:pt x="29" y="17"/>
                  </a:cubicBezTo>
                  <a:cubicBezTo>
                    <a:pt x="8" y="17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9" y="21"/>
                    <a:pt x="29" y="21"/>
                  </a:cubicBezTo>
                  <a:cubicBezTo>
                    <a:pt x="39" y="21"/>
                    <a:pt x="46" y="18"/>
                    <a:pt x="51" y="13"/>
                  </a:cubicBezTo>
                  <a:cubicBezTo>
                    <a:pt x="57" y="7"/>
                    <a:pt x="59" y="1"/>
                    <a:pt x="5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3" y="6"/>
                    <a:pt x="48" y="10"/>
                  </a:cubicBezTo>
                  <a:close/>
                </a:path>
              </a:pathLst>
            </a:custGeom>
            <a:solidFill>
              <a:srgbClr val="B6281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3381"/>
            <p:cNvSpPr>
              <a:spLocks/>
            </p:cNvSpPr>
            <p:nvPr/>
          </p:nvSpPr>
          <p:spPr bwMode="auto">
            <a:xfrm>
              <a:off x="3878500" y="35769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3382"/>
            <p:cNvSpPr>
              <a:spLocks/>
            </p:cNvSpPr>
            <p:nvPr/>
          </p:nvSpPr>
          <p:spPr bwMode="auto">
            <a:xfrm>
              <a:off x="3784900" y="3511102"/>
              <a:ext cx="97988" cy="103839"/>
            </a:xfrm>
            <a:custGeom>
              <a:avLst/>
              <a:gdLst>
                <a:gd name="T0" fmla="*/ 4 w 28"/>
                <a:gd name="T1" fmla="*/ 0 h 30"/>
                <a:gd name="T2" fmla="*/ 0 w 28"/>
                <a:gd name="T3" fmla="*/ 2 h 30"/>
                <a:gd name="T4" fmla="*/ 4 w 28"/>
                <a:gd name="T5" fmla="*/ 15 h 30"/>
                <a:gd name="T6" fmla="*/ 22 w 28"/>
                <a:gd name="T7" fmla="*/ 30 h 30"/>
                <a:gd name="T8" fmla="*/ 26 w 28"/>
                <a:gd name="T9" fmla="*/ 19 h 30"/>
                <a:gd name="T10" fmla="*/ 28 w 28"/>
                <a:gd name="T11" fmla="*/ 19 h 30"/>
                <a:gd name="T12" fmla="*/ 28 w 28"/>
                <a:gd name="T13" fmla="*/ 17 h 30"/>
                <a:gd name="T14" fmla="*/ 4 w 28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0">
                  <a:moveTo>
                    <a:pt x="4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0"/>
                    <a:pt x="4" y="15"/>
                  </a:cubicBezTo>
                  <a:cubicBezTo>
                    <a:pt x="8" y="21"/>
                    <a:pt x="22" y="30"/>
                    <a:pt x="22" y="30"/>
                  </a:cubicBezTo>
                  <a:cubicBezTo>
                    <a:pt x="22" y="30"/>
                    <a:pt x="24" y="18"/>
                    <a:pt x="26" y="19"/>
                  </a:cubicBezTo>
                  <a:cubicBezTo>
                    <a:pt x="27" y="19"/>
                    <a:pt x="28" y="19"/>
                    <a:pt x="28" y="19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" y="5"/>
                    <a:pt x="4" y="0"/>
                  </a:cubicBezTo>
                  <a:close/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3383"/>
            <p:cNvSpPr>
              <a:spLocks/>
            </p:cNvSpPr>
            <p:nvPr/>
          </p:nvSpPr>
          <p:spPr bwMode="auto">
            <a:xfrm>
              <a:off x="3898976" y="35769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384"/>
            <p:cNvSpPr>
              <a:spLocks/>
            </p:cNvSpPr>
            <p:nvPr/>
          </p:nvSpPr>
          <p:spPr bwMode="auto">
            <a:xfrm>
              <a:off x="3898976" y="3511102"/>
              <a:ext cx="97988" cy="103839"/>
            </a:xfrm>
            <a:custGeom>
              <a:avLst/>
              <a:gdLst>
                <a:gd name="T0" fmla="*/ 21 w 28"/>
                <a:gd name="T1" fmla="*/ 0 h 30"/>
                <a:gd name="T2" fmla="*/ 0 w 28"/>
                <a:gd name="T3" fmla="*/ 17 h 30"/>
                <a:gd name="T4" fmla="*/ 0 w 28"/>
                <a:gd name="T5" fmla="*/ 19 h 30"/>
                <a:gd name="T6" fmla="*/ 1 w 28"/>
                <a:gd name="T7" fmla="*/ 19 h 30"/>
                <a:gd name="T8" fmla="*/ 6 w 28"/>
                <a:gd name="T9" fmla="*/ 30 h 30"/>
                <a:gd name="T10" fmla="*/ 23 w 28"/>
                <a:gd name="T11" fmla="*/ 15 h 30"/>
                <a:gd name="T12" fmla="*/ 26 w 28"/>
                <a:gd name="T13" fmla="*/ 2 h 30"/>
                <a:gd name="T14" fmla="*/ 21 w 28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0">
                  <a:moveTo>
                    <a:pt x="21" y="0"/>
                  </a:moveTo>
                  <a:cubicBezTo>
                    <a:pt x="23" y="5"/>
                    <a:pt x="0" y="17"/>
                    <a:pt x="0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1" y="19"/>
                  </a:cubicBezTo>
                  <a:cubicBezTo>
                    <a:pt x="4" y="18"/>
                    <a:pt x="6" y="30"/>
                    <a:pt x="6" y="30"/>
                  </a:cubicBezTo>
                  <a:cubicBezTo>
                    <a:pt x="6" y="30"/>
                    <a:pt x="19" y="21"/>
                    <a:pt x="23" y="15"/>
                  </a:cubicBezTo>
                  <a:cubicBezTo>
                    <a:pt x="28" y="10"/>
                    <a:pt x="26" y="2"/>
                    <a:pt x="26" y="2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3385"/>
            <p:cNvSpPr>
              <a:spLocks/>
            </p:cNvSpPr>
            <p:nvPr/>
          </p:nvSpPr>
          <p:spPr bwMode="auto">
            <a:xfrm>
              <a:off x="3518722" y="3939619"/>
              <a:ext cx="481168" cy="156489"/>
            </a:xfrm>
            <a:custGeom>
              <a:avLst/>
              <a:gdLst>
                <a:gd name="T0" fmla="*/ 21 w 139"/>
                <a:gd name="T1" fmla="*/ 32 h 45"/>
                <a:gd name="T2" fmla="*/ 0 w 139"/>
                <a:gd name="T3" fmla="*/ 22 h 45"/>
                <a:gd name="T4" fmla="*/ 1 w 139"/>
                <a:gd name="T5" fmla="*/ 28 h 45"/>
                <a:gd name="T6" fmla="*/ 38 w 139"/>
                <a:gd name="T7" fmla="*/ 45 h 45"/>
                <a:gd name="T8" fmla="*/ 139 w 139"/>
                <a:gd name="T9" fmla="*/ 6 h 45"/>
                <a:gd name="T10" fmla="*/ 136 w 139"/>
                <a:gd name="T11" fmla="*/ 0 h 45"/>
                <a:gd name="T12" fmla="*/ 21 w 139"/>
                <a:gd name="T13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45">
                  <a:moveTo>
                    <a:pt x="21" y="32"/>
                  </a:moveTo>
                  <a:cubicBezTo>
                    <a:pt x="20" y="32"/>
                    <a:pt x="1" y="22"/>
                    <a:pt x="0" y="22"/>
                  </a:cubicBezTo>
                  <a:cubicBezTo>
                    <a:pt x="0" y="25"/>
                    <a:pt x="0" y="27"/>
                    <a:pt x="1" y="28"/>
                  </a:cubicBezTo>
                  <a:cubicBezTo>
                    <a:pt x="4" y="32"/>
                    <a:pt x="28" y="45"/>
                    <a:pt x="38" y="45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6" y="0"/>
                    <a:pt x="56" y="36"/>
                    <a:pt x="21" y="32"/>
                  </a:cubicBezTo>
                  <a:close/>
                </a:path>
              </a:pathLst>
            </a:custGeom>
            <a:solidFill>
              <a:srgbClr val="B7281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3386"/>
            <p:cNvSpPr>
              <a:spLocks/>
            </p:cNvSpPr>
            <p:nvPr/>
          </p:nvSpPr>
          <p:spPr bwMode="auto">
            <a:xfrm>
              <a:off x="3685449" y="3846018"/>
              <a:ext cx="137476" cy="90676"/>
            </a:xfrm>
            <a:custGeom>
              <a:avLst/>
              <a:gdLst>
                <a:gd name="T0" fmla="*/ 28 w 40"/>
                <a:gd name="T1" fmla="*/ 5 h 26"/>
                <a:gd name="T2" fmla="*/ 11 w 40"/>
                <a:gd name="T3" fmla="*/ 1 h 26"/>
                <a:gd name="T4" fmla="*/ 2 w 40"/>
                <a:gd name="T5" fmla="*/ 3 h 26"/>
                <a:gd name="T6" fmla="*/ 0 w 40"/>
                <a:gd name="T7" fmla="*/ 14 h 26"/>
                <a:gd name="T8" fmla="*/ 4 w 40"/>
                <a:gd name="T9" fmla="*/ 26 h 26"/>
                <a:gd name="T10" fmla="*/ 40 w 40"/>
                <a:gd name="T11" fmla="*/ 17 h 26"/>
                <a:gd name="T12" fmla="*/ 40 w 40"/>
                <a:gd name="T13" fmla="*/ 15 h 26"/>
                <a:gd name="T14" fmla="*/ 31 w 40"/>
                <a:gd name="T15" fmla="*/ 11 h 26"/>
                <a:gd name="T16" fmla="*/ 28 w 40"/>
                <a:gd name="T17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6">
                  <a:moveTo>
                    <a:pt x="28" y="5"/>
                  </a:moveTo>
                  <a:cubicBezTo>
                    <a:pt x="28" y="5"/>
                    <a:pt x="14" y="0"/>
                    <a:pt x="11" y="1"/>
                  </a:cubicBezTo>
                  <a:cubicBezTo>
                    <a:pt x="7" y="1"/>
                    <a:pt x="2" y="3"/>
                    <a:pt x="2" y="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1" y="11"/>
                    <a:pt x="31" y="11"/>
                    <a:pt x="31" y="11"/>
                  </a:cubicBezTo>
                  <a:lnTo>
                    <a:pt x="28" y="5"/>
                  </a:lnTo>
                  <a:close/>
                </a:path>
              </a:pathLst>
            </a:custGeom>
            <a:solidFill>
              <a:srgbClr val="E0BB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3387"/>
            <p:cNvSpPr>
              <a:spLocks/>
            </p:cNvSpPr>
            <p:nvPr/>
          </p:nvSpPr>
          <p:spPr bwMode="auto">
            <a:xfrm>
              <a:off x="3969177" y="3846018"/>
              <a:ext cx="55575" cy="111151"/>
            </a:xfrm>
            <a:custGeom>
              <a:avLst/>
              <a:gdLst>
                <a:gd name="T0" fmla="*/ 0 w 16"/>
                <a:gd name="T1" fmla="*/ 3 h 32"/>
                <a:gd name="T2" fmla="*/ 8 w 16"/>
                <a:gd name="T3" fmla="*/ 32 h 32"/>
                <a:gd name="T4" fmla="*/ 16 w 16"/>
                <a:gd name="T5" fmla="*/ 30 h 32"/>
                <a:gd name="T6" fmla="*/ 9 w 16"/>
                <a:gd name="T7" fmla="*/ 0 h 32"/>
                <a:gd name="T8" fmla="*/ 0 w 16"/>
                <a:gd name="T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2">
                  <a:moveTo>
                    <a:pt x="0" y="3"/>
                  </a:moveTo>
                  <a:cubicBezTo>
                    <a:pt x="0" y="8"/>
                    <a:pt x="8" y="32"/>
                    <a:pt x="8" y="32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E5DF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3388"/>
            <p:cNvSpPr>
              <a:spLocks/>
            </p:cNvSpPr>
            <p:nvPr/>
          </p:nvSpPr>
          <p:spPr bwMode="auto">
            <a:xfrm>
              <a:off x="3637185" y="3729017"/>
              <a:ext cx="334916" cy="248628"/>
            </a:xfrm>
            <a:custGeom>
              <a:avLst/>
              <a:gdLst>
                <a:gd name="T0" fmla="*/ 20 w 97"/>
                <a:gd name="T1" fmla="*/ 58 h 72"/>
                <a:gd name="T2" fmla="*/ 13 w 97"/>
                <a:gd name="T3" fmla="*/ 14 h 72"/>
                <a:gd name="T4" fmla="*/ 16 w 97"/>
                <a:gd name="T5" fmla="*/ 4 h 72"/>
                <a:gd name="T6" fmla="*/ 12 w 97"/>
                <a:gd name="T7" fmla="*/ 10 h 72"/>
                <a:gd name="T8" fmla="*/ 12 w 97"/>
                <a:gd name="T9" fmla="*/ 0 h 72"/>
                <a:gd name="T10" fmla="*/ 10 w 97"/>
                <a:gd name="T11" fmla="*/ 8 h 72"/>
                <a:gd name="T12" fmla="*/ 8 w 97"/>
                <a:gd name="T13" fmla="*/ 4 h 72"/>
                <a:gd name="T14" fmla="*/ 10 w 97"/>
                <a:gd name="T15" fmla="*/ 13 h 72"/>
                <a:gd name="T16" fmla="*/ 14 w 97"/>
                <a:gd name="T17" fmla="*/ 58 h 72"/>
                <a:gd name="T18" fmla="*/ 4 w 97"/>
                <a:gd name="T19" fmla="*/ 60 h 72"/>
                <a:gd name="T20" fmla="*/ 11 w 97"/>
                <a:gd name="T21" fmla="*/ 60 h 72"/>
                <a:gd name="T22" fmla="*/ 8 w 97"/>
                <a:gd name="T23" fmla="*/ 63 h 72"/>
                <a:gd name="T24" fmla="*/ 0 w 97"/>
                <a:gd name="T25" fmla="*/ 69 h 72"/>
                <a:gd name="T26" fmla="*/ 10 w 97"/>
                <a:gd name="T27" fmla="*/ 64 h 72"/>
                <a:gd name="T28" fmla="*/ 5 w 97"/>
                <a:gd name="T29" fmla="*/ 72 h 72"/>
                <a:gd name="T30" fmla="*/ 17 w 97"/>
                <a:gd name="T31" fmla="*/ 62 h 72"/>
                <a:gd name="T32" fmla="*/ 97 w 97"/>
                <a:gd name="T33" fmla="*/ 40 h 72"/>
                <a:gd name="T34" fmla="*/ 96 w 97"/>
                <a:gd name="T35" fmla="*/ 38 h 72"/>
                <a:gd name="T36" fmla="*/ 20 w 97"/>
                <a:gd name="T37" fmla="*/ 5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72">
                  <a:moveTo>
                    <a:pt x="20" y="58"/>
                  </a:moveTo>
                  <a:cubicBezTo>
                    <a:pt x="17" y="55"/>
                    <a:pt x="13" y="14"/>
                    <a:pt x="13" y="1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38"/>
                    <a:pt x="96" y="38"/>
                    <a:pt x="96" y="38"/>
                  </a:cubicBezTo>
                  <a:lnTo>
                    <a:pt x="20" y="58"/>
                  </a:lnTo>
                  <a:close/>
                </a:path>
              </a:pathLst>
            </a:custGeom>
            <a:solidFill>
              <a:srgbClr val="B7281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3389"/>
            <p:cNvSpPr>
              <a:spLocks/>
            </p:cNvSpPr>
            <p:nvPr/>
          </p:nvSpPr>
          <p:spPr bwMode="auto">
            <a:xfrm>
              <a:off x="4078865" y="372170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7281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3390"/>
            <p:cNvSpPr>
              <a:spLocks/>
            </p:cNvSpPr>
            <p:nvPr/>
          </p:nvSpPr>
          <p:spPr bwMode="auto">
            <a:xfrm>
              <a:off x="4034989" y="3721705"/>
              <a:ext cx="114076" cy="242777"/>
            </a:xfrm>
            <a:custGeom>
              <a:avLst/>
              <a:gdLst>
                <a:gd name="T0" fmla="*/ 22 w 33"/>
                <a:gd name="T1" fmla="*/ 56 h 70"/>
                <a:gd name="T2" fmla="*/ 17 w 33"/>
                <a:gd name="T3" fmla="*/ 4 h 70"/>
                <a:gd name="T4" fmla="*/ 16 w 33"/>
                <a:gd name="T5" fmla="*/ 11 h 70"/>
                <a:gd name="T6" fmla="*/ 15 w 33"/>
                <a:gd name="T7" fmla="*/ 7 h 70"/>
                <a:gd name="T8" fmla="*/ 13 w 33"/>
                <a:gd name="T9" fmla="*/ 0 h 70"/>
                <a:gd name="T10" fmla="*/ 13 w 33"/>
                <a:gd name="T11" fmla="*/ 6 h 70"/>
                <a:gd name="T12" fmla="*/ 13 w 33"/>
                <a:gd name="T13" fmla="*/ 8 h 70"/>
                <a:gd name="T14" fmla="*/ 9 w 33"/>
                <a:gd name="T15" fmla="*/ 5 h 70"/>
                <a:gd name="T16" fmla="*/ 15 w 33"/>
                <a:gd name="T17" fmla="*/ 13 h 70"/>
                <a:gd name="T18" fmla="*/ 14 w 33"/>
                <a:gd name="T19" fmla="*/ 34 h 70"/>
                <a:gd name="T20" fmla="*/ 18 w 33"/>
                <a:gd name="T21" fmla="*/ 57 h 70"/>
                <a:gd name="T22" fmla="*/ 0 w 33"/>
                <a:gd name="T23" fmla="*/ 51 h 70"/>
                <a:gd name="T24" fmla="*/ 1 w 33"/>
                <a:gd name="T25" fmla="*/ 55 h 70"/>
                <a:gd name="T26" fmla="*/ 19 w 33"/>
                <a:gd name="T27" fmla="*/ 62 h 70"/>
                <a:gd name="T28" fmla="*/ 20 w 33"/>
                <a:gd name="T29" fmla="*/ 68 h 70"/>
                <a:gd name="T30" fmla="*/ 22 w 33"/>
                <a:gd name="T31" fmla="*/ 62 h 70"/>
                <a:gd name="T32" fmla="*/ 27 w 33"/>
                <a:gd name="T33" fmla="*/ 68 h 70"/>
                <a:gd name="T34" fmla="*/ 24 w 33"/>
                <a:gd name="T35" fmla="*/ 60 h 70"/>
                <a:gd name="T36" fmla="*/ 33 w 33"/>
                <a:gd name="T37" fmla="*/ 65 h 70"/>
                <a:gd name="T38" fmla="*/ 22 w 33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" h="70">
                  <a:moveTo>
                    <a:pt x="22" y="56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2"/>
                    <a:pt x="13" y="5"/>
                    <a:pt x="13" y="6"/>
                  </a:cubicBezTo>
                  <a:cubicBezTo>
                    <a:pt x="13" y="7"/>
                    <a:pt x="13" y="8"/>
                    <a:pt x="13" y="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20" y="66"/>
                    <a:pt x="20" y="68"/>
                  </a:cubicBezTo>
                  <a:cubicBezTo>
                    <a:pt x="20" y="70"/>
                    <a:pt x="22" y="62"/>
                    <a:pt x="22" y="62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33" y="65"/>
                    <a:pt x="33" y="65"/>
                    <a:pt x="33" y="65"/>
                  </a:cubicBezTo>
                  <a:lnTo>
                    <a:pt x="22" y="56"/>
                  </a:lnTo>
                  <a:close/>
                </a:path>
              </a:pathLst>
            </a:custGeom>
            <a:solidFill>
              <a:srgbClr val="B7281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3391"/>
            <p:cNvSpPr>
              <a:spLocks/>
            </p:cNvSpPr>
            <p:nvPr/>
          </p:nvSpPr>
          <p:spPr bwMode="auto">
            <a:xfrm>
              <a:off x="4002814" y="3822618"/>
              <a:ext cx="76051" cy="106764"/>
            </a:xfrm>
            <a:custGeom>
              <a:avLst/>
              <a:gdLst>
                <a:gd name="T0" fmla="*/ 18 w 22"/>
                <a:gd name="T1" fmla="*/ 0 h 31"/>
                <a:gd name="T2" fmla="*/ 13 w 22"/>
                <a:gd name="T3" fmla="*/ 0 h 31"/>
                <a:gd name="T4" fmla="*/ 8 w 22"/>
                <a:gd name="T5" fmla="*/ 6 h 31"/>
                <a:gd name="T6" fmla="*/ 0 w 22"/>
                <a:gd name="T7" fmla="*/ 10 h 31"/>
                <a:gd name="T8" fmla="*/ 4 w 22"/>
                <a:gd name="T9" fmla="*/ 29 h 31"/>
                <a:gd name="T10" fmla="*/ 13 w 22"/>
                <a:gd name="T11" fmla="*/ 27 h 31"/>
                <a:gd name="T12" fmla="*/ 21 w 22"/>
                <a:gd name="T13" fmla="*/ 31 h 31"/>
                <a:gd name="T14" fmla="*/ 21 w 22"/>
                <a:gd name="T15" fmla="*/ 19 h 31"/>
                <a:gd name="T16" fmla="*/ 18 w 22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31">
                  <a:moveTo>
                    <a:pt x="18" y="0"/>
                  </a:moveTo>
                  <a:cubicBezTo>
                    <a:pt x="16" y="0"/>
                    <a:pt x="15" y="0"/>
                    <a:pt x="13" y="0"/>
                  </a:cubicBezTo>
                  <a:cubicBezTo>
                    <a:pt x="10" y="1"/>
                    <a:pt x="8" y="6"/>
                    <a:pt x="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9" y="30"/>
                    <a:pt x="21" y="31"/>
                  </a:cubicBezTo>
                  <a:cubicBezTo>
                    <a:pt x="22" y="31"/>
                    <a:pt x="21" y="27"/>
                    <a:pt x="21" y="19"/>
                  </a:cubicBezTo>
                  <a:cubicBezTo>
                    <a:pt x="21" y="13"/>
                    <a:pt x="19" y="5"/>
                    <a:pt x="18" y="0"/>
                  </a:cubicBezTo>
                  <a:close/>
                </a:path>
              </a:pathLst>
            </a:custGeom>
            <a:solidFill>
              <a:srgbClr val="FBD4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3392"/>
            <p:cNvSpPr>
              <a:spLocks/>
            </p:cNvSpPr>
            <p:nvPr/>
          </p:nvSpPr>
          <p:spPr bwMode="auto">
            <a:xfrm>
              <a:off x="4017439" y="3822618"/>
              <a:ext cx="86288" cy="117001"/>
            </a:xfrm>
            <a:custGeom>
              <a:avLst/>
              <a:gdLst>
                <a:gd name="T0" fmla="*/ 14 w 25"/>
                <a:gd name="T1" fmla="*/ 0 h 34"/>
                <a:gd name="T2" fmla="*/ 17 w 25"/>
                <a:gd name="T3" fmla="*/ 19 h 34"/>
                <a:gd name="T4" fmla="*/ 17 w 25"/>
                <a:gd name="T5" fmla="*/ 31 h 34"/>
                <a:gd name="T6" fmla="*/ 9 w 25"/>
                <a:gd name="T7" fmla="*/ 27 h 34"/>
                <a:gd name="T8" fmla="*/ 0 w 25"/>
                <a:gd name="T9" fmla="*/ 29 h 34"/>
                <a:gd name="T10" fmla="*/ 2 w 25"/>
                <a:gd name="T11" fmla="*/ 33 h 34"/>
                <a:gd name="T12" fmla="*/ 8 w 25"/>
                <a:gd name="T13" fmla="*/ 31 h 34"/>
                <a:gd name="T14" fmla="*/ 16 w 25"/>
                <a:gd name="T15" fmla="*/ 34 h 34"/>
                <a:gd name="T16" fmla="*/ 25 w 25"/>
                <a:gd name="T17" fmla="*/ 29 h 34"/>
                <a:gd name="T18" fmla="*/ 19 w 25"/>
                <a:gd name="T19" fmla="*/ 1 h 34"/>
                <a:gd name="T20" fmla="*/ 14 w 25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4">
                  <a:moveTo>
                    <a:pt x="14" y="0"/>
                  </a:moveTo>
                  <a:cubicBezTo>
                    <a:pt x="15" y="5"/>
                    <a:pt x="17" y="13"/>
                    <a:pt x="17" y="19"/>
                  </a:cubicBezTo>
                  <a:cubicBezTo>
                    <a:pt x="17" y="27"/>
                    <a:pt x="18" y="31"/>
                    <a:pt x="17" y="31"/>
                  </a:cubicBezTo>
                  <a:cubicBezTo>
                    <a:pt x="15" y="30"/>
                    <a:pt x="9" y="27"/>
                    <a:pt x="9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10" y="34"/>
                    <a:pt x="16" y="34"/>
                  </a:cubicBezTo>
                  <a:cubicBezTo>
                    <a:pt x="21" y="34"/>
                    <a:pt x="25" y="29"/>
                    <a:pt x="25" y="2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6" y="1"/>
                    <a:pt x="14" y="0"/>
                  </a:cubicBezTo>
                  <a:close/>
                </a:path>
              </a:pathLst>
            </a:custGeom>
            <a:solidFill>
              <a:srgbClr val="E0BB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3393"/>
            <p:cNvSpPr>
              <a:spLocks/>
            </p:cNvSpPr>
            <p:nvPr/>
          </p:nvSpPr>
          <p:spPr bwMode="auto">
            <a:xfrm>
              <a:off x="3619635" y="4096108"/>
              <a:ext cx="560143" cy="342229"/>
            </a:xfrm>
            <a:custGeom>
              <a:avLst/>
              <a:gdLst>
                <a:gd name="T0" fmla="*/ 140 w 162"/>
                <a:gd name="T1" fmla="*/ 0 h 99"/>
                <a:gd name="T2" fmla="*/ 145 w 162"/>
                <a:gd name="T3" fmla="*/ 76 h 99"/>
                <a:gd name="T4" fmla="*/ 109 w 162"/>
                <a:gd name="T5" fmla="*/ 78 h 99"/>
                <a:gd name="T6" fmla="*/ 44 w 162"/>
                <a:gd name="T7" fmla="*/ 93 h 99"/>
                <a:gd name="T8" fmla="*/ 0 w 162"/>
                <a:gd name="T9" fmla="*/ 95 h 99"/>
                <a:gd name="T10" fmla="*/ 44 w 162"/>
                <a:gd name="T11" fmla="*/ 99 h 99"/>
                <a:gd name="T12" fmla="*/ 110 w 162"/>
                <a:gd name="T13" fmla="*/ 86 h 99"/>
                <a:gd name="T14" fmla="*/ 162 w 162"/>
                <a:gd name="T15" fmla="*/ 95 h 99"/>
                <a:gd name="T16" fmla="*/ 151 w 162"/>
                <a:gd name="T17" fmla="*/ 5 h 99"/>
                <a:gd name="T18" fmla="*/ 140 w 162"/>
                <a:gd name="T1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" h="99">
                  <a:moveTo>
                    <a:pt x="140" y="0"/>
                  </a:moveTo>
                  <a:cubicBezTo>
                    <a:pt x="140" y="0"/>
                    <a:pt x="150" y="69"/>
                    <a:pt x="145" y="76"/>
                  </a:cubicBezTo>
                  <a:cubicBezTo>
                    <a:pt x="140" y="83"/>
                    <a:pt x="109" y="78"/>
                    <a:pt x="109" y="78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51" y="5"/>
                    <a:pt x="151" y="5"/>
                    <a:pt x="151" y="5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B7281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3394"/>
            <p:cNvSpPr>
              <a:spLocks/>
            </p:cNvSpPr>
            <p:nvPr/>
          </p:nvSpPr>
          <p:spPr bwMode="auto">
            <a:xfrm>
              <a:off x="1330800" y="4448575"/>
              <a:ext cx="147713" cy="242777"/>
            </a:xfrm>
            <a:custGeom>
              <a:avLst/>
              <a:gdLst>
                <a:gd name="T0" fmla="*/ 61 w 101"/>
                <a:gd name="T1" fmla="*/ 0 h 166"/>
                <a:gd name="T2" fmla="*/ 52 w 101"/>
                <a:gd name="T3" fmla="*/ 47 h 166"/>
                <a:gd name="T4" fmla="*/ 28 w 101"/>
                <a:gd name="T5" fmla="*/ 47 h 166"/>
                <a:gd name="T6" fmla="*/ 5 w 101"/>
                <a:gd name="T7" fmla="*/ 78 h 166"/>
                <a:gd name="T8" fmla="*/ 12 w 101"/>
                <a:gd name="T9" fmla="*/ 92 h 166"/>
                <a:gd name="T10" fmla="*/ 0 w 101"/>
                <a:gd name="T11" fmla="*/ 137 h 166"/>
                <a:gd name="T12" fmla="*/ 7 w 101"/>
                <a:gd name="T13" fmla="*/ 158 h 166"/>
                <a:gd name="T14" fmla="*/ 40 w 101"/>
                <a:gd name="T15" fmla="*/ 166 h 166"/>
                <a:gd name="T16" fmla="*/ 90 w 101"/>
                <a:gd name="T17" fmla="*/ 104 h 166"/>
                <a:gd name="T18" fmla="*/ 85 w 101"/>
                <a:gd name="T19" fmla="*/ 64 h 166"/>
                <a:gd name="T20" fmla="*/ 101 w 101"/>
                <a:gd name="T21" fmla="*/ 31 h 166"/>
                <a:gd name="T22" fmla="*/ 61 w 101"/>
                <a:gd name="T2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66">
                  <a:moveTo>
                    <a:pt x="61" y="0"/>
                  </a:moveTo>
                  <a:lnTo>
                    <a:pt x="52" y="47"/>
                  </a:lnTo>
                  <a:lnTo>
                    <a:pt x="28" y="47"/>
                  </a:lnTo>
                  <a:lnTo>
                    <a:pt x="5" y="78"/>
                  </a:lnTo>
                  <a:lnTo>
                    <a:pt x="12" y="92"/>
                  </a:lnTo>
                  <a:lnTo>
                    <a:pt x="0" y="137"/>
                  </a:lnTo>
                  <a:lnTo>
                    <a:pt x="7" y="158"/>
                  </a:lnTo>
                  <a:lnTo>
                    <a:pt x="40" y="166"/>
                  </a:lnTo>
                  <a:lnTo>
                    <a:pt x="90" y="104"/>
                  </a:lnTo>
                  <a:lnTo>
                    <a:pt x="85" y="64"/>
                  </a:lnTo>
                  <a:lnTo>
                    <a:pt x="101" y="3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CE80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3395"/>
            <p:cNvSpPr>
              <a:spLocks/>
            </p:cNvSpPr>
            <p:nvPr/>
          </p:nvSpPr>
          <p:spPr bwMode="auto">
            <a:xfrm>
              <a:off x="674130" y="4441262"/>
              <a:ext cx="137476" cy="260328"/>
            </a:xfrm>
            <a:custGeom>
              <a:avLst/>
              <a:gdLst>
                <a:gd name="T0" fmla="*/ 56 w 94"/>
                <a:gd name="T1" fmla="*/ 52 h 178"/>
                <a:gd name="T2" fmla="*/ 61 w 94"/>
                <a:gd name="T3" fmla="*/ 0 h 178"/>
                <a:gd name="T4" fmla="*/ 7 w 94"/>
                <a:gd name="T5" fmla="*/ 22 h 178"/>
                <a:gd name="T6" fmla="*/ 16 w 94"/>
                <a:gd name="T7" fmla="*/ 59 h 178"/>
                <a:gd name="T8" fmla="*/ 0 w 94"/>
                <a:gd name="T9" fmla="*/ 100 h 178"/>
                <a:gd name="T10" fmla="*/ 35 w 94"/>
                <a:gd name="T11" fmla="*/ 178 h 178"/>
                <a:gd name="T12" fmla="*/ 71 w 94"/>
                <a:gd name="T13" fmla="*/ 178 h 178"/>
                <a:gd name="T14" fmla="*/ 80 w 94"/>
                <a:gd name="T15" fmla="*/ 161 h 178"/>
                <a:gd name="T16" fmla="*/ 80 w 94"/>
                <a:gd name="T17" fmla="*/ 111 h 178"/>
                <a:gd name="T18" fmla="*/ 94 w 94"/>
                <a:gd name="T19" fmla="*/ 100 h 178"/>
                <a:gd name="T20" fmla="*/ 80 w 94"/>
                <a:gd name="T21" fmla="*/ 59 h 178"/>
                <a:gd name="T22" fmla="*/ 56 w 94"/>
                <a:gd name="T23" fmla="*/ 5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8">
                  <a:moveTo>
                    <a:pt x="56" y="52"/>
                  </a:moveTo>
                  <a:lnTo>
                    <a:pt x="61" y="0"/>
                  </a:lnTo>
                  <a:lnTo>
                    <a:pt x="7" y="22"/>
                  </a:lnTo>
                  <a:lnTo>
                    <a:pt x="16" y="59"/>
                  </a:lnTo>
                  <a:lnTo>
                    <a:pt x="0" y="100"/>
                  </a:lnTo>
                  <a:lnTo>
                    <a:pt x="35" y="178"/>
                  </a:lnTo>
                  <a:lnTo>
                    <a:pt x="71" y="178"/>
                  </a:lnTo>
                  <a:lnTo>
                    <a:pt x="80" y="161"/>
                  </a:lnTo>
                  <a:lnTo>
                    <a:pt x="80" y="111"/>
                  </a:lnTo>
                  <a:lnTo>
                    <a:pt x="94" y="100"/>
                  </a:lnTo>
                  <a:lnTo>
                    <a:pt x="80" y="59"/>
                  </a:lnTo>
                  <a:lnTo>
                    <a:pt x="56" y="52"/>
                  </a:lnTo>
                  <a:close/>
                </a:path>
              </a:pathLst>
            </a:custGeom>
            <a:solidFill>
              <a:srgbClr val="DA9D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3396"/>
            <p:cNvSpPr>
              <a:spLocks/>
            </p:cNvSpPr>
            <p:nvPr/>
          </p:nvSpPr>
          <p:spPr bwMode="auto">
            <a:xfrm>
              <a:off x="1262061" y="549719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4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3397"/>
            <p:cNvSpPr>
              <a:spLocks/>
            </p:cNvSpPr>
            <p:nvPr/>
          </p:nvSpPr>
          <p:spPr bwMode="auto">
            <a:xfrm>
              <a:off x="1153835" y="5426997"/>
              <a:ext cx="166727" cy="108226"/>
            </a:xfrm>
            <a:custGeom>
              <a:avLst/>
              <a:gdLst>
                <a:gd name="T0" fmla="*/ 3 w 48"/>
                <a:gd name="T1" fmla="*/ 1 h 31"/>
                <a:gd name="T2" fmla="*/ 2 w 48"/>
                <a:gd name="T3" fmla="*/ 16 h 31"/>
                <a:gd name="T4" fmla="*/ 0 w 48"/>
                <a:gd name="T5" fmla="*/ 16 h 31"/>
                <a:gd name="T6" fmla="*/ 0 w 48"/>
                <a:gd name="T7" fmla="*/ 18 h 31"/>
                <a:gd name="T8" fmla="*/ 13 w 48"/>
                <a:gd name="T9" fmla="*/ 29 h 31"/>
                <a:gd name="T10" fmla="*/ 30 w 48"/>
                <a:gd name="T11" fmla="*/ 31 h 31"/>
                <a:gd name="T12" fmla="*/ 32 w 48"/>
                <a:gd name="T13" fmla="*/ 30 h 31"/>
                <a:gd name="T14" fmla="*/ 32 w 48"/>
                <a:gd name="T15" fmla="*/ 26 h 31"/>
                <a:gd name="T16" fmla="*/ 31 w 48"/>
                <a:gd name="T17" fmla="*/ 26 h 31"/>
                <a:gd name="T18" fmla="*/ 33 w 48"/>
                <a:gd name="T19" fmla="*/ 23 h 31"/>
                <a:gd name="T20" fmla="*/ 31 w 48"/>
                <a:gd name="T21" fmla="*/ 20 h 31"/>
                <a:gd name="T22" fmla="*/ 31 w 48"/>
                <a:gd name="T23" fmla="*/ 20 h 31"/>
                <a:gd name="T24" fmla="*/ 31 w 48"/>
                <a:gd name="T25" fmla="*/ 20 h 31"/>
                <a:gd name="T26" fmla="*/ 46 w 48"/>
                <a:gd name="T27" fmla="*/ 14 h 31"/>
                <a:gd name="T28" fmla="*/ 40 w 48"/>
                <a:gd name="T29" fmla="*/ 0 h 31"/>
                <a:gd name="T30" fmla="*/ 3 w 48"/>
                <a:gd name="T3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31">
                  <a:moveTo>
                    <a:pt x="3" y="1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2" y="26"/>
                    <a:pt x="33" y="23"/>
                  </a:cubicBezTo>
                  <a:cubicBezTo>
                    <a:pt x="33" y="20"/>
                    <a:pt x="32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3" y="20"/>
                    <a:pt x="44" y="18"/>
                    <a:pt x="46" y="14"/>
                  </a:cubicBezTo>
                  <a:cubicBezTo>
                    <a:pt x="48" y="10"/>
                    <a:pt x="41" y="1"/>
                    <a:pt x="40" y="0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AD4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3398"/>
            <p:cNvSpPr>
              <a:spLocks/>
            </p:cNvSpPr>
            <p:nvPr/>
          </p:nvSpPr>
          <p:spPr bwMode="auto">
            <a:xfrm>
              <a:off x="1254749" y="5535223"/>
              <a:ext cx="2924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72F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3399"/>
            <p:cNvSpPr>
              <a:spLocks/>
            </p:cNvSpPr>
            <p:nvPr/>
          </p:nvSpPr>
          <p:spPr bwMode="auto">
            <a:xfrm>
              <a:off x="1257674" y="5416759"/>
              <a:ext cx="80438" cy="118463"/>
            </a:xfrm>
            <a:custGeom>
              <a:avLst/>
              <a:gdLst>
                <a:gd name="T0" fmla="*/ 19 w 23"/>
                <a:gd name="T1" fmla="*/ 0 h 34"/>
                <a:gd name="T2" fmla="*/ 10 w 23"/>
                <a:gd name="T3" fmla="*/ 0 h 34"/>
                <a:gd name="T4" fmla="*/ 12 w 23"/>
                <a:gd name="T5" fmla="*/ 15 h 34"/>
                <a:gd name="T6" fmla="*/ 1 w 23"/>
                <a:gd name="T7" fmla="*/ 23 h 34"/>
                <a:gd name="T8" fmla="*/ 3 w 23"/>
                <a:gd name="T9" fmla="*/ 25 h 34"/>
                <a:gd name="T10" fmla="*/ 1 w 23"/>
                <a:gd name="T11" fmla="*/ 29 h 34"/>
                <a:gd name="T12" fmla="*/ 2 w 23"/>
                <a:gd name="T13" fmla="*/ 29 h 34"/>
                <a:gd name="T14" fmla="*/ 2 w 23"/>
                <a:gd name="T15" fmla="*/ 33 h 34"/>
                <a:gd name="T16" fmla="*/ 0 w 23"/>
                <a:gd name="T17" fmla="*/ 34 h 34"/>
                <a:gd name="T18" fmla="*/ 11 w 23"/>
                <a:gd name="T19" fmla="*/ 32 h 34"/>
                <a:gd name="T20" fmla="*/ 23 w 23"/>
                <a:gd name="T21" fmla="*/ 21 h 34"/>
                <a:gd name="T22" fmla="*/ 23 w 23"/>
                <a:gd name="T23" fmla="*/ 19 h 34"/>
                <a:gd name="T24" fmla="*/ 22 w 23"/>
                <a:gd name="T25" fmla="*/ 17 h 34"/>
                <a:gd name="T26" fmla="*/ 19 w 23"/>
                <a:gd name="T2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1" y="3"/>
                    <a:pt x="14" y="11"/>
                    <a:pt x="12" y="15"/>
                  </a:cubicBezTo>
                  <a:cubicBezTo>
                    <a:pt x="10" y="20"/>
                    <a:pt x="1" y="23"/>
                    <a:pt x="1" y="23"/>
                  </a:cubicBezTo>
                  <a:cubicBezTo>
                    <a:pt x="1" y="23"/>
                    <a:pt x="3" y="22"/>
                    <a:pt x="3" y="25"/>
                  </a:cubicBezTo>
                  <a:cubicBezTo>
                    <a:pt x="2" y="28"/>
                    <a:pt x="1" y="29"/>
                    <a:pt x="1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872F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3400"/>
            <p:cNvSpPr>
              <a:spLocks/>
            </p:cNvSpPr>
            <p:nvPr/>
          </p:nvSpPr>
          <p:spPr bwMode="auto">
            <a:xfrm>
              <a:off x="971021" y="549719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4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3401"/>
            <p:cNvSpPr>
              <a:spLocks/>
            </p:cNvSpPr>
            <p:nvPr/>
          </p:nvSpPr>
          <p:spPr bwMode="auto">
            <a:xfrm>
              <a:off x="864257" y="5431385"/>
              <a:ext cx="165264" cy="103839"/>
            </a:xfrm>
            <a:custGeom>
              <a:avLst/>
              <a:gdLst>
                <a:gd name="T0" fmla="*/ 11 w 48"/>
                <a:gd name="T1" fmla="*/ 0 h 30"/>
                <a:gd name="T2" fmla="*/ 2 w 48"/>
                <a:gd name="T3" fmla="*/ 15 h 30"/>
                <a:gd name="T4" fmla="*/ 0 w 48"/>
                <a:gd name="T5" fmla="*/ 15 h 30"/>
                <a:gd name="T6" fmla="*/ 0 w 48"/>
                <a:gd name="T7" fmla="*/ 17 h 30"/>
                <a:gd name="T8" fmla="*/ 13 w 48"/>
                <a:gd name="T9" fmla="*/ 28 h 30"/>
                <a:gd name="T10" fmla="*/ 29 w 48"/>
                <a:gd name="T11" fmla="*/ 30 h 30"/>
                <a:gd name="T12" fmla="*/ 29 w 48"/>
                <a:gd name="T13" fmla="*/ 29 h 30"/>
                <a:gd name="T14" fmla="*/ 29 w 48"/>
                <a:gd name="T15" fmla="*/ 25 h 30"/>
                <a:gd name="T16" fmla="*/ 31 w 48"/>
                <a:gd name="T17" fmla="*/ 25 h 30"/>
                <a:gd name="T18" fmla="*/ 32 w 48"/>
                <a:gd name="T19" fmla="*/ 22 h 30"/>
                <a:gd name="T20" fmla="*/ 31 w 48"/>
                <a:gd name="T21" fmla="*/ 19 h 30"/>
                <a:gd name="T22" fmla="*/ 31 w 48"/>
                <a:gd name="T23" fmla="*/ 19 h 30"/>
                <a:gd name="T24" fmla="*/ 31 w 48"/>
                <a:gd name="T25" fmla="*/ 19 h 30"/>
                <a:gd name="T26" fmla="*/ 46 w 48"/>
                <a:gd name="T27" fmla="*/ 13 h 30"/>
                <a:gd name="T28" fmla="*/ 44 w 48"/>
                <a:gd name="T29" fmla="*/ 1 h 30"/>
                <a:gd name="T30" fmla="*/ 11 w 48"/>
                <a:gd name="T3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30">
                  <a:moveTo>
                    <a:pt x="11" y="0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2" y="25"/>
                    <a:pt x="32" y="22"/>
                  </a:cubicBezTo>
                  <a:cubicBezTo>
                    <a:pt x="32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3" y="19"/>
                    <a:pt x="43" y="17"/>
                    <a:pt x="46" y="13"/>
                  </a:cubicBezTo>
                  <a:cubicBezTo>
                    <a:pt x="48" y="9"/>
                    <a:pt x="45" y="2"/>
                    <a:pt x="44" y="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AD4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3402"/>
            <p:cNvSpPr>
              <a:spLocks/>
            </p:cNvSpPr>
            <p:nvPr/>
          </p:nvSpPr>
          <p:spPr bwMode="auto">
            <a:xfrm>
              <a:off x="971021" y="55001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72F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3403"/>
            <p:cNvSpPr>
              <a:spLocks/>
            </p:cNvSpPr>
            <p:nvPr/>
          </p:nvSpPr>
          <p:spPr bwMode="auto">
            <a:xfrm>
              <a:off x="963708" y="5437235"/>
              <a:ext cx="90676" cy="97988"/>
            </a:xfrm>
            <a:custGeom>
              <a:avLst/>
              <a:gdLst>
                <a:gd name="T0" fmla="*/ 24 w 26"/>
                <a:gd name="T1" fmla="*/ 0 h 28"/>
                <a:gd name="T2" fmla="*/ 15 w 26"/>
                <a:gd name="T3" fmla="*/ 0 h 28"/>
                <a:gd name="T4" fmla="*/ 17 w 26"/>
                <a:gd name="T5" fmla="*/ 11 h 28"/>
                <a:gd name="T6" fmla="*/ 2 w 26"/>
                <a:gd name="T7" fmla="*/ 18 h 28"/>
                <a:gd name="T8" fmla="*/ 3 w 26"/>
                <a:gd name="T9" fmla="*/ 20 h 28"/>
                <a:gd name="T10" fmla="*/ 2 w 26"/>
                <a:gd name="T11" fmla="*/ 23 h 28"/>
                <a:gd name="T12" fmla="*/ 0 w 26"/>
                <a:gd name="T13" fmla="*/ 23 h 28"/>
                <a:gd name="T14" fmla="*/ 0 w 26"/>
                <a:gd name="T15" fmla="*/ 27 h 28"/>
                <a:gd name="T16" fmla="*/ 0 w 26"/>
                <a:gd name="T17" fmla="*/ 28 h 28"/>
                <a:gd name="T18" fmla="*/ 0 w 26"/>
                <a:gd name="T19" fmla="*/ 28 h 28"/>
                <a:gd name="T20" fmla="*/ 14 w 26"/>
                <a:gd name="T21" fmla="*/ 26 h 28"/>
                <a:gd name="T22" fmla="*/ 26 w 26"/>
                <a:gd name="T23" fmla="*/ 15 h 28"/>
                <a:gd name="T24" fmla="*/ 26 w 26"/>
                <a:gd name="T25" fmla="*/ 13 h 28"/>
                <a:gd name="T26" fmla="*/ 24 w 26"/>
                <a:gd name="T27" fmla="*/ 13 h 28"/>
                <a:gd name="T28" fmla="*/ 24 w 26"/>
                <a:gd name="T2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28">
                  <a:moveTo>
                    <a:pt x="2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9" y="7"/>
                    <a:pt x="17" y="11"/>
                  </a:cubicBezTo>
                  <a:cubicBezTo>
                    <a:pt x="15" y="15"/>
                    <a:pt x="5" y="17"/>
                    <a:pt x="2" y="18"/>
                  </a:cubicBezTo>
                  <a:cubicBezTo>
                    <a:pt x="3" y="18"/>
                    <a:pt x="3" y="18"/>
                    <a:pt x="3" y="20"/>
                  </a:cubicBezTo>
                  <a:cubicBezTo>
                    <a:pt x="3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4" y="13"/>
                    <a:pt x="24" y="13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872F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3404"/>
            <p:cNvSpPr>
              <a:spLocks/>
            </p:cNvSpPr>
            <p:nvPr/>
          </p:nvSpPr>
          <p:spPr bwMode="auto">
            <a:xfrm>
              <a:off x="846707" y="4524626"/>
              <a:ext cx="203290" cy="889209"/>
            </a:xfrm>
            <a:custGeom>
              <a:avLst/>
              <a:gdLst>
                <a:gd name="T0" fmla="*/ 37 w 59"/>
                <a:gd name="T1" fmla="*/ 9 h 257"/>
                <a:gd name="T2" fmla="*/ 0 w 59"/>
                <a:gd name="T3" fmla="*/ 0 h 257"/>
                <a:gd name="T4" fmla="*/ 12 w 59"/>
                <a:gd name="T5" fmla="*/ 104 h 257"/>
                <a:gd name="T6" fmla="*/ 5 w 59"/>
                <a:gd name="T7" fmla="*/ 250 h 257"/>
                <a:gd name="T8" fmla="*/ 30 w 59"/>
                <a:gd name="T9" fmla="*/ 256 h 257"/>
                <a:gd name="T10" fmla="*/ 52 w 59"/>
                <a:gd name="T11" fmla="*/ 213 h 257"/>
                <a:gd name="T12" fmla="*/ 46 w 59"/>
                <a:gd name="T13" fmla="*/ 134 h 257"/>
                <a:gd name="T14" fmla="*/ 28 w 59"/>
                <a:gd name="T15" fmla="*/ 129 h 257"/>
                <a:gd name="T16" fmla="*/ 46 w 59"/>
                <a:gd name="T17" fmla="*/ 125 h 257"/>
                <a:gd name="T18" fmla="*/ 46 w 59"/>
                <a:gd name="T19" fmla="*/ 97 h 257"/>
                <a:gd name="T20" fmla="*/ 58 w 59"/>
                <a:gd name="T21" fmla="*/ 21 h 257"/>
                <a:gd name="T22" fmla="*/ 37 w 59"/>
                <a:gd name="T23" fmla="*/ 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257">
                  <a:moveTo>
                    <a:pt x="37" y="9"/>
                  </a:moveTo>
                  <a:cubicBezTo>
                    <a:pt x="30" y="7"/>
                    <a:pt x="11" y="3"/>
                    <a:pt x="0" y="0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5" y="250"/>
                    <a:pt x="5" y="250"/>
                    <a:pt x="5" y="250"/>
                  </a:cubicBezTo>
                  <a:cubicBezTo>
                    <a:pt x="12" y="252"/>
                    <a:pt x="21" y="255"/>
                    <a:pt x="30" y="256"/>
                  </a:cubicBezTo>
                  <a:cubicBezTo>
                    <a:pt x="45" y="257"/>
                    <a:pt x="53" y="236"/>
                    <a:pt x="52" y="213"/>
                  </a:cubicBezTo>
                  <a:cubicBezTo>
                    <a:pt x="50" y="189"/>
                    <a:pt x="46" y="134"/>
                    <a:pt x="46" y="134"/>
                  </a:cubicBezTo>
                  <a:cubicBezTo>
                    <a:pt x="46" y="134"/>
                    <a:pt x="33" y="133"/>
                    <a:pt x="28" y="129"/>
                  </a:cubicBezTo>
                  <a:cubicBezTo>
                    <a:pt x="22" y="126"/>
                    <a:pt x="46" y="131"/>
                    <a:pt x="46" y="125"/>
                  </a:cubicBezTo>
                  <a:cubicBezTo>
                    <a:pt x="46" y="118"/>
                    <a:pt x="46" y="97"/>
                    <a:pt x="46" y="97"/>
                  </a:cubicBezTo>
                  <a:cubicBezTo>
                    <a:pt x="46" y="97"/>
                    <a:pt x="57" y="27"/>
                    <a:pt x="58" y="21"/>
                  </a:cubicBezTo>
                  <a:cubicBezTo>
                    <a:pt x="59" y="15"/>
                    <a:pt x="48" y="11"/>
                    <a:pt x="37" y="9"/>
                  </a:cubicBezTo>
                  <a:close/>
                </a:path>
              </a:pathLst>
            </a:custGeom>
            <a:solidFill>
              <a:srgbClr val="5E57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3405"/>
            <p:cNvSpPr>
              <a:spLocks/>
            </p:cNvSpPr>
            <p:nvPr/>
          </p:nvSpPr>
          <p:spPr bwMode="auto">
            <a:xfrm>
              <a:off x="1085097" y="4527550"/>
              <a:ext cx="225227" cy="883359"/>
            </a:xfrm>
            <a:custGeom>
              <a:avLst/>
              <a:gdLst>
                <a:gd name="T0" fmla="*/ 58 w 65"/>
                <a:gd name="T1" fmla="*/ 171 h 255"/>
                <a:gd name="T2" fmla="*/ 55 w 65"/>
                <a:gd name="T3" fmla="*/ 135 h 255"/>
                <a:gd name="T4" fmla="*/ 35 w 65"/>
                <a:gd name="T5" fmla="*/ 132 h 255"/>
                <a:gd name="T6" fmla="*/ 54 w 65"/>
                <a:gd name="T7" fmla="*/ 125 h 255"/>
                <a:gd name="T8" fmla="*/ 54 w 65"/>
                <a:gd name="T9" fmla="*/ 100 h 255"/>
                <a:gd name="T10" fmla="*/ 49 w 65"/>
                <a:gd name="T11" fmla="*/ 20 h 255"/>
                <a:gd name="T12" fmla="*/ 28 w 65"/>
                <a:gd name="T13" fmla="*/ 5 h 255"/>
                <a:gd name="T14" fmla="*/ 0 w 65"/>
                <a:gd name="T15" fmla="*/ 18 h 255"/>
                <a:gd name="T16" fmla="*/ 0 w 65"/>
                <a:gd name="T17" fmla="*/ 21 h 255"/>
                <a:gd name="T18" fmla="*/ 2 w 65"/>
                <a:gd name="T19" fmla="*/ 18 h 255"/>
                <a:gd name="T20" fmla="*/ 6 w 65"/>
                <a:gd name="T21" fmla="*/ 31 h 255"/>
                <a:gd name="T22" fmla="*/ 23 w 65"/>
                <a:gd name="T23" fmla="*/ 110 h 255"/>
                <a:gd name="T24" fmla="*/ 17 w 65"/>
                <a:gd name="T25" fmla="*/ 250 h 255"/>
                <a:gd name="T26" fmla="*/ 48 w 65"/>
                <a:gd name="T27" fmla="*/ 252 h 255"/>
                <a:gd name="T28" fmla="*/ 65 w 65"/>
                <a:gd name="T29" fmla="*/ 234 h 255"/>
                <a:gd name="T30" fmla="*/ 58 w 65"/>
                <a:gd name="T31" fmla="*/ 17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255">
                  <a:moveTo>
                    <a:pt x="58" y="171"/>
                  </a:moveTo>
                  <a:cubicBezTo>
                    <a:pt x="59" y="169"/>
                    <a:pt x="55" y="135"/>
                    <a:pt x="55" y="135"/>
                  </a:cubicBezTo>
                  <a:cubicBezTo>
                    <a:pt x="55" y="135"/>
                    <a:pt x="38" y="135"/>
                    <a:pt x="35" y="132"/>
                  </a:cubicBezTo>
                  <a:cubicBezTo>
                    <a:pt x="32" y="129"/>
                    <a:pt x="54" y="125"/>
                    <a:pt x="54" y="125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0"/>
                    <a:pt x="57" y="30"/>
                    <a:pt x="49" y="20"/>
                  </a:cubicBezTo>
                  <a:cubicBezTo>
                    <a:pt x="41" y="11"/>
                    <a:pt x="33" y="4"/>
                    <a:pt x="28" y="5"/>
                  </a:cubicBezTo>
                  <a:cubicBezTo>
                    <a:pt x="23" y="7"/>
                    <a:pt x="4" y="0"/>
                    <a:pt x="0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17" y="250"/>
                    <a:pt x="17" y="250"/>
                    <a:pt x="17" y="250"/>
                  </a:cubicBezTo>
                  <a:cubicBezTo>
                    <a:pt x="27" y="252"/>
                    <a:pt x="42" y="255"/>
                    <a:pt x="48" y="252"/>
                  </a:cubicBezTo>
                  <a:cubicBezTo>
                    <a:pt x="56" y="248"/>
                    <a:pt x="65" y="240"/>
                    <a:pt x="65" y="234"/>
                  </a:cubicBezTo>
                  <a:cubicBezTo>
                    <a:pt x="65" y="228"/>
                    <a:pt x="57" y="174"/>
                    <a:pt x="58" y="171"/>
                  </a:cubicBezTo>
                  <a:close/>
                </a:path>
              </a:pathLst>
            </a:custGeom>
            <a:solidFill>
              <a:srgbClr val="5E57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3406"/>
            <p:cNvSpPr>
              <a:spLocks/>
            </p:cNvSpPr>
            <p:nvPr/>
          </p:nvSpPr>
          <p:spPr bwMode="auto">
            <a:xfrm>
              <a:off x="846707" y="4309636"/>
              <a:ext cx="504568" cy="1139299"/>
            </a:xfrm>
            <a:custGeom>
              <a:avLst/>
              <a:gdLst>
                <a:gd name="T0" fmla="*/ 134 w 146"/>
                <a:gd name="T1" fmla="*/ 41 h 329"/>
                <a:gd name="T2" fmla="*/ 122 w 146"/>
                <a:gd name="T3" fmla="*/ 17 h 329"/>
                <a:gd name="T4" fmla="*/ 89 w 146"/>
                <a:gd name="T5" fmla="*/ 22 h 329"/>
                <a:gd name="T6" fmla="*/ 74 w 146"/>
                <a:gd name="T7" fmla="*/ 0 h 329"/>
                <a:gd name="T8" fmla="*/ 60 w 146"/>
                <a:gd name="T9" fmla="*/ 0 h 329"/>
                <a:gd name="T10" fmla="*/ 48 w 146"/>
                <a:gd name="T11" fmla="*/ 26 h 329"/>
                <a:gd name="T12" fmla="*/ 8 w 146"/>
                <a:gd name="T13" fmla="*/ 32 h 329"/>
                <a:gd name="T14" fmla="*/ 7 w 146"/>
                <a:gd name="T15" fmla="*/ 34 h 329"/>
                <a:gd name="T16" fmla="*/ 0 w 146"/>
                <a:gd name="T17" fmla="*/ 60 h 329"/>
                <a:gd name="T18" fmla="*/ 0 w 146"/>
                <a:gd name="T19" fmla="*/ 62 h 329"/>
                <a:gd name="T20" fmla="*/ 37 w 146"/>
                <a:gd name="T21" fmla="*/ 71 h 329"/>
                <a:gd name="T22" fmla="*/ 58 w 146"/>
                <a:gd name="T23" fmla="*/ 83 h 329"/>
                <a:gd name="T24" fmla="*/ 46 w 146"/>
                <a:gd name="T25" fmla="*/ 159 h 329"/>
                <a:gd name="T26" fmla="*/ 46 w 146"/>
                <a:gd name="T27" fmla="*/ 187 h 329"/>
                <a:gd name="T28" fmla="*/ 28 w 146"/>
                <a:gd name="T29" fmla="*/ 191 h 329"/>
                <a:gd name="T30" fmla="*/ 46 w 146"/>
                <a:gd name="T31" fmla="*/ 196 h 329"/>
                <a:gd name="T32" fmla="*/ 52 w 146"/>
                <a:gd name="T33" fmla="*/ 275 h 329"/>
                <a:gd name="T34" fmla="*/ 30 w 146"/>
                <a:gd name="T35" fmla="*/ 318 h 329"/>
                <a:gd name="T36" fmla="*/ 5 w 146"/>
                <a:gd name="T37" fmla="*/ 312 h 329"/>
                <a:gd name="T38" fmla="*/ 4 w 146"/>
                <a:gd name="T39" fmla="*/ 328 h 329"/>
                <a:gd name="T40" fmla="*/ 63 w 146"/>
                <a:gd name="T41" fmla="*/ 329 h 329"/>
                <a:gd name="T42" fmla="*/ 53 w 146"/>
                <a:gd name="T43" fmla="*/ 168 h 329"/>
                <a:gd name="T44" fmla="*/ 63 w 146"/>
                <a:gd name="T45" fmla="*/ 94 h 329"/>
                <a:gd name="T46" fmla="*/ 69 w 146"/>
                <a:gd name="T47" fmla="*/ 84 h 329"/>
                <a:gd name="T48" fmla="*/ 69 w 146"/>
                <a:gd name="T49" fmla="*/ 81 h 329"/>
                <a:gd name="T50" fmla="*/ 97 w 146"/>
                <a:gd name="T51" fmla="*/ 68 h 329"/>
                <a:gd name="T52" fmla="*/ 118 w 146"/>
                <a:gd name="T53" fmla="*/ 83 h 329"/>
                <a:gd name="T54" fmla="*/ 123 w 146"/>
                <a:gd name="T55" fmla="*/ 163 h 329"/>
                <a:gd name="T56" fmla="*/ 123 w 146"/>
                <a:gd name="T57" fmla="*/ 188 h 329"/>
                <a:gd name="T58" fmla="*/ 104 w 146"/>
                <a:gd name="T59" fmla="*/ 195 h 329"/>
                <a:gd name="T60" fmla="*/ 124 w 146"/>
                <a:gd name="T61" fmla="*/ 198 h 329"/>
                <a:gd name="T62" fmla="*/ 127 w 146"/>
                <a:gd name="T63" fmla="*/ 234 h 329"/>
                <a:gd name="T64" fmla="*/ 134 w 146"/>
                <a:gd name="T65" fmla="*/ 297 h 329"/>
                <a:gd name="T66" fmla="*/ 117 w 146"/>
                <a:gd name="T67" fmla="*/ 315 h 329"/>
                <a:gd name="T68" fmla="*/ 86 w 146"/>
                <a:gd name="T69" fmla="*/ 313 h 329"/>
                <a:gd name="T70" fmla="*/ 85 w 146"/>
                <a:gd name="T71" fmla="*/ 329 h 329"/>
                <a:gd name="T72" fmla="*/ 146 w 146"/>
                <a:gd name="T73" fmla="*/ 325 h 329"/>
                <a:gd name="T74" fmla="*/ 129 w 146"/>
                <a:gd name="T75" fmla="*/ 163 h 329"/>
                <a:gd name="T76" fmla="*/ 134 w 146"/>
                <a:gd name="T77" fmla="*/ 4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6" h="329">
                  <a:moveTo>
                    <a:pt x="134" y="41"/>
                  </a:moveTo>
                  <a:cubicBezTo>
                    <a:pt x="122" y="17"/>
                    <a:pt x="122" y="17"/>
                    <a:pt x="122" y="17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1" y="65"/>
                    <a:pt x="30" y="69"/>
                    <a:pt x="37" y="71"/>
                  </a:cubicBezTo>
                  <a:cubicBezTo>
                    <a:pt x="48" y="73"/>
                    <a:pt x="59" y="77"/>
                    <a:pt x="58" y="83"/>
                  </a:cubicBezTo>
                  <a:cubicBezTo>
                    <a:pt x="57" y="89"/>
                    <a:pt x="46" y="159"/>
                    <a:pt x="46" y="159"/>
                  </a:cubicBezTo>
                  <a:cubicBezTo>
                    <a:pt x="46" y="159"/>
                    <a:pt x="46" y="180"/>
                    <a:pt x="46" y="187"/>
                  </a:cubicBezTo>
                  <a:cubicBezTo>
                    <a:pt x="46" y="193"/>
                    <a:pt x="22" y="188"/>
                    <a:pt x="28" y="191"/>
                  </a:cubicBezTo>
                  <a:cubicBezTo>
                    <a:pt x="33" y="195"/>
                    <a:pt x="46" y="196"/>
                    <a:pt x="46" y="196"/>
                  </a:cubicBezTo>
                  <a:cubicBezTo>
                    <a:pt x="46" y="196"/>
                    <a:pt x="50" y="251"/>
                    <a:pt x="52" y="275"/>
                  </a:cubicBezTo>
                  <a:cubicBezTo>
                    <a:pt x="53" y="298"/>
                    <a:pt x="45" y="319"/>
                    <a:pt x="30" y="318"/>
                  </a:cubicBezTo>
                  <a:cubicBezTo>
                    <a:pt x="21" y="317"/>
                    <a:pt x="12" y="314"/>
                    <a:pt x="5" y="312"/>
                  </a:cubicBezTo>
                  <a:cubicBezTo>
                    <a:pt x="4" y="328"/>
                    <a:pt x="4" y="328"/>
                    <a:pt x="4" y="328"/>
                  </a:cubicBezTo>
                  <a:cubicBezTo>
                    <a:pt x="63" y="329"/>
                    <a:pt x="63" y="329"/>
                    <a:pt x="63" y="329"/>
                  </a:cubicBezTo>
                  <a:cubicBezTo>
                    <a:pt x="53" y="168"/>
                    <a:pt x="53" y="168"/>
                    <a:pt x="53" y="168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69" y="83"/>
                    <a:pt x="69" y="82"/>
                    <a:pt x="69" y="81"/>
                  </a:cubicBezTo>
                  <a:cubicBezTo>
                    <a:pt x="73" y="63"/>
                    <a:pt x="92" y="70"/>
                    <a:pt x="97" y="68"/>
                  </a:cubicBezTo>
                  <a:cubicBezTo>
                    <a:pt x="102" y="67"/>
                    <a:pt x="110" y="74"/>
                    <a:pt x="118" y="83"/>
                  </a:cubicBezTo>
                  <a:cubicBezTo>
                    <a:pt x="126" y="93"/>
                    <a:pt x="123" y="163"/>
                    <a:pt x="123" y="163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23" y="188"/>
                    <a:pt x="101" y="192"/>
                    <a:pt x="104" y="195"/>
                  </a:cubicBezTo>
                  <a:cubicBezTo>
                    <a:pt x="107" y="198"/>
                    <a:pt x="124" y="198"/>
                    <a:pt x="124" y="198"/>
                  </a:cubicBezTo>
                  <a:cubicBezTo>
                    <a:pt x="124" y="198"/>
                    <a:pt x="128" y="232"/>
                    <a:pt x="127" y="234"/>
                  </a:cubicBezTo>
                  <a:cubicBezTo>
                    <a:pt x="126" y="237"/>
                    <a:pt x="134" y="291"/>
                    <a:pt x="134" y="297"/>
                  </a:cubicBezTo>
                  <a:cubicBezTo>
                    <a:pt x="134" y="303"/>
                    <a:pt x="125" y="311"/>
                    <a:pt x="117" y="315"/>
                  </a:cubicBezTo>
                  <a:cubicBezTo>
                    <a:pt x="111" y="318"/>
                    <a:pt x="96" y="315"/>
                    <a:pt x="86" y="313"/>
                  </a:cubicBezTo>
                  <a:cubicBezTo>
                    <a:pt x="85" y="329"/>
                    <a:pt x="85" y="329"/>
                    <a:pt x="85" y="329"/>
                  </a:cubicBezTo>
                  <a:cubicBezTo>
                    <a:pt x="146" y="325"/>
                    <a:pt x="146" y="325"/>
                    <a:pt x="146" y="325"/>
                  </a:cubicBezTo>
                  <a:cubicBezTo>
                    <a:pt x="129" y="163"/>
                    <a:pt x="129" y="163"/>
                    <a:pt x="129" y="163"/>
                  </a:cubicBezTo>
                  <a:lnTo>
                    <a:pt x="134" y="41"/>
                  </a:lnTo>
                  <a:close/>
                </a:path>
              </a:pathLst>
            </a:custGeom>
            <a:solidFill>
              <a:srgbClr val="49420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3407"/>
            <p:cNvSpPr>
              <a:spLocks/>
            </p:cNvSpPr>
            <p:nvPr/>
          </p:nvSpPr>
          <p:spPr bwMode="auto">
            <a:xfrm>
              <a:off x="732631" y="3977644"/>
              <a:ext cx="152102" cy="511880"/>
            </a:xfrm>
            <a:custGeom>
              <a:avLst/>
              <a:gdLst>
                <a:gd name="T0" fmla="*/ 25 w 44"/>
                <a:gd name="T1" fmla="*/ 4 h 148"/>
                <a:gd name="T2" fmla="*/ 23 w 44"/>
                <a:gd name="T3" fmla="*/ 13 h 148"/>
                <a:gd name="T4" fmla="*/ 22 w 44"/>
                <a:gd name="T5" fmla="*/ 2 h 148"/>
                <a:gd name="T6" fmla="*/ 20 w 44"/>
                <a:gd name="T7" fmla="*/ 10 h 148"/>
                <a:gd name="T8" fmla="*/ 17 w 44"/>
                <a:gd name="T9" fmla="*/ 0 h 148"/>
                <a:gd name="T10" fmla="*/ 19 w 44"/>
                <a:gd name="T11" fmla="*/ 13 h 148"/>
                <a:gd name="T12" fmla="*/ 20 w 44"/>
                <a:gd name="T13" fmla="*/ 17 h 148"/>
                <a:gd name="T14" fmla="*/ 0 w 44"/>
                <a:gd name="T15" fmla="*/ 73 h 148"/>
                <a:gd name="T16" fmla="*/ 14 w 44"/>
                <a:gd name="T17" fmla="*/ 136 h 148"/>
                <a:gd name="T18" fmla="*/ 20 w 44"/>
                <a:gd name="T19" fmla="*/ 134 h 148"/>
                <a:gd name="T20" fmla="*/ 9 w 44"/>
                <a:gd name="T21" fmla="*/ 72 h 148"/>
                <a:gd name="T22" fmla="*/ 24 w 44"/>
                <a:gd name="T23" fmla="*/ 20 h 148"/>
                <a:gd name="T24" fmla="*/ 37 w 44"/>
                <a:gd name="T25" fmla="*/ 73 h 148"/>
                <a:gd name="T26" fmla="*/ 27 w 44"/>
                <a:gd name="T27" fmla="*/ 137 h 148"/>
                <a:gd name="T28" fmla="*/ 41 w 44"/>
                <a:gd name="T29" fmla="*/ 148 h 148"/>
                <a:gd name="T30" fmla="*/ 44 w 44"/>
                <a:gd name="T31" fmla="*/ 74 h 148"/>
                <a:gd name="T32" fmla="*/ 40 w 44"/>
                <a:gd name="T33" fmla="*/ 41 h 148"/>
                <a:gd name="T34" fmla="*/ 25 w 44"/>
                <a:gd name="T35" fmla="*/ 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148">
                  <a:moveTo>
                    <a:pt x="25" y="4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1"/>
                    <a:pt x="37" y="73"/>
                    <a:pt x="37" y="73"/>
                  </a:cubicBezTo>
                  <a:cubicBezTo>
                    <a:pt x="27" y="137"/>
                    <a:pt x="27" y="137"/>
                    <a:pt x="27" y="137"/>
                  </a:cubicBezTo>
                  <a:cubicBezTo>
                    <a:pt x="27" y="137"/>
                    <a:pt x="33" y="143"/>
                    <a:pt x="41" y="14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25" y="4"/>
                  </a:lnTo>
                  <a:close/>
                </a:path>
              </a:pathLst>
            </a:custGeom>
            <a:solidFill>
              <a:srgbClr val="776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3408"/>
            <p:cNvSpPr>
              <a:spLocks/>
            </p:cNvSpPr>
            <p:nvPr/>
          </p:nvSpPr>
          <p:spPr bwMode="auto">
            <a:xfrm>
              <a:off x="652193" y="3721705"/>
              <a:ext cx="843871" cy="805846"/>
            </a:xfrm>
            <a:custGeom>
              <a:avLst/>
              <a:gdLst>
                <a:gd name="T0" fmla="*/ 215 w 244"/>
                <a:gd name="T1" fmla="*/ 60 h 233"/>
                <a:gd name="T2" fmla="*/ 197 w 244"/>
                <a:gd name="T3" fmla="*/ 8 h 233"/>
                <a:gd name="T4" fmla="*/ 144 w 244"/>
                <a:gd name="T5" fmla="*/ 0 h 233"/>
                <a:gd name="T6" fmla="*/ 90 w 244"/>
                <a:gd name="T7" fmla="*/ 0 h 233"/>
                <a:gd name="T8" fmla="*/ 26 w 244"/>
                <a:gd name="T9" fmla="*/ 13 h 233"/>
                <a:gd name="T10" fmla="*/ 0 w 244"/>
                <a:gd name="T11" fmla="*/ 141 h 233"/>
                <a:gd name="T12" fmla="*/ 3 w 244"/>
                <a:gd name="T13" fmla="*/ 217 h 233"/>
                <a:gd name="T14" fmla="*/ 37 w 244"/>
                <a:gd name="T15" fmla="*/ 209 h 233"/>
                <a:gd name="T16" fmla="*/ 23 w 244"/>
                <a:gd name="T17" fmla="*/ 147 h 233"/>
                <a:gd name="T18" fmla="*/ 43 w 244"/>
                <a:gd name="T19" fmla="*/ 91 h 233"/>
                <a:gd name="T20" fmla="*/ 42 w 244"/>
                <a:gd name="T21" fmla="*/ 87 h 233"/>
                <a:gd name="T22" fmla="*/ 40 w 244"/>
                <a:gd name="T23" fmla="*/ 74 h 233"/>
                <a:gd name="T24" fmla="*/ 43 w 244"/>
                <a:gd name="T25" fmla="*/ 84 h 233"/>
                <a:gd name="T26" fmla="*/ 45 w 244"/>
                <a:gd name="T27" fmla="*/ 76 h 233"/>
                <a:gd name="T28" fmla="*/ 46 w 244"/>
                <a:gd name="T29" fmla="*/ 87 h 233"/>
                <a:gd name="T30" fmla="*/ 48 w 244"/>
                <a:gd name="T31" fmla="*/ 78 h 233"/>
                <a:gd name="T32" fmla="*/ 63 w 244"/>
                <a:gd name="T33" fmla="*/ 115 h 233"/>
                <a:gd name="T34" fmla="*/ 67 w 244"/>
                <a:gd name="T35" fmla="*/ 148 h 233"/>
                <a:gd name="T36" fmla="*/ 64 w 244"/>
                <a:gd name="T37" fmla="*/ 222 h 233"/>
                <a:gd name="T38" fmla="*/ 90 w 244"/>
                <a:gd name="T39" fmla="*/ 233 h 233"/>
                <a:gd name="T40" fmla="*/ 122 w 244"/>
                <a:gd name="T41" fmla="*/ 176 h 233"/>
                <a:gd name="T42" fmla="*/ 139 w 244"/>
                <a:gd name="T43" fmla="*/ 220 h 233"/>
                <a:gd name="T44" fmla="*/ 180 w 244"/>
                <a:gd name="T45" fmla="*/ 201 h 233"/>
                <a:gd name="T46" fmla="*/ 172 w 244"/>
                <a:gd name="T47" fmla="*/ 150 h 233"/>
                <a:gd name="T48" fmla="*/ 186 w 244"/>
                <a:gd name="T49" fmla="*/ 86 h 233"/>
                <a:gd name="T50" fmla="*/ 181 w 244"/>
                <a:gd name="T51" fmla="*/ 78 h 233"/>
                <a:gd name="T52" fmla="*/ 184 w 244"/>
                <a:gd name="T53" fmla="*/ 81 h 233"/>
                <a:gd name="T54" fmla="*/ 184 w 244"/>
                <a:gd name="T55" fmla="*/ 69 h 233"/>
                <a:gd name="T56" fmla="*/ 187 w 244"/>
                <a:gd name="T57" fmla="*/ 81 h 233"/>
                <a:gd name="T58" fmla="*/ 191 w 244"/>
                <a:gd name="T59" fmla="*/ 69 h 233"/>
                <a:gd name="T60" fmla="*/ 194 w 244"/>
                <a:gd name="T61" fmla="*/ 84 h 233"/>
                <a:gd name="T62" fmla="*/ 224 w 244"/>
                <a:gd name="T63" fmla="*/ 149 h 233"/>
                <a:gd name="T64" fmla="*/ 218 w 244"/>
                <a:gd name="T65" fmla="*/ 208 h 233"/>
                <a:gd name="T66" fmla="*/ 222 w 244"/>
                <a:gd name="T67" fmla="*/ 221 h 233"/>
                <a:gd name="T68" fmla="*/ 231 w 244"/>
                <a:gd name="T69" fmla="*/ 227 h 233"/>
                <a:gd name="T70" fmla="*/ 239 w 244"/>
                <a:gd name="T71" fmla="*/ 217 h 233"/>
                <a:gd name="T72" fmla="*/ 242 w 244"/>
                <a:gd name="T73" fmla="*/ 149 h 233"/>
                <a:gd name="T74" fmla="*/ 215 w 244"/>
                <a:gd name="T75" fmla="*/ 6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4" h="233">
                  <a:moveTo>
                    <a:pt x="215" y="60"/>
                  </a:moveTo>
                  <a:cubicBezTo>
                    <a:pt x="215" y="59"/>
                    <a:pt x="212" y="38"/>
                    <a:pt x="197" y="8"/>
                  </a:cubicBezTo>
                  <a:cubicBezTo>
                    <a:pt x="181" y="5"/>
                    <a:pt x="147" y="0"/>
                    <a:pt x="14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5" y="0"/>
                    <a:pt x="28" y="11"/>
                    <a:pt x="26" y="13"/>
                  </a:cubicBezTo>
                  <a:cubicBezTo>
                    <a:pt x="24" y="16"/>
                    <a:pt x="0" y="141"/>
                    <a:pt x="0" y="141"/>
                  </a:cubicBezTo>
                  <a:cubicBezTo>
                    <a:pt x="3" y="217"/>
                    <a:pt x="3" y="217"/>
                    <a:pt x="3" y="217"/>
                  </a:cubicBezTo>
                  <a:cubicBezTo>
                    <a:pt x="37" y="209"/>
                    <a:pt x="37" y="209"/>
                    <a:pt x="37" y="209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7" y="148"/>
                    <a:pt x="67" y="148"/>
                    <a:pt x="67" y="148"/>
                  </a:cubicBezTo>
                  <a:cubicBezTo>
                    <a:pt x="64" y="222"/>
                    <a:pt x="64" y="222"/>
                    <a:pt x="64" y="222"/>
                  </a:cubicBezTo>
                  <a:cubicBezTo>
                    <a:pt x="72" y="228"/>
                    <a:pt x="82" y="233"/>
                    <a:pt x="90" y="233"/>
                  </a:cubicBezTo>
                  <a:cubicBezTo>
                    <a:pt x="106" y="233"/>
                    <a:pt x="115" y="211"/>
                    <a:pt x="122" y="176"/>
                  </a:cubicBezTo>
                  <a:cubicBezTo>
                    <a:pt x="126" y="196"/>
                    <a:pt x="132" y="211"/>
                    <a:pt x="139" y="220"/>
                  </a:cubicBezTo>
                  <a:cubicBezTo>
                    <a:pt x="151" y="218"/>
                    <a:pt x="179" y="212"/>
                    <a:pt x="180" y="201"/>
                  </a:cubicBezTo>
                  <a:cubicBezTo>
                    <a:pt x="181" y="187"/>
                    <a:pt x="170" y="159"/>
                    <a:pt x="172" y="150"/>
                  </a:cubicBezTo>
                  <a:cubicBezTo>
                    <a:pt x="174" y="141"/>
                    <a:pt x="186" y="86"/>
                    <a:pt x="186" y="86"/>
                  </a:cubicBezTo>
                  <a:cubicBezTo>
                    <a:pt x="181" y="78"/>
                    <a:pt x="181" y="78"/>
                    <a:pt x="181" y="78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4" y="69"/>
                    <a:pt x="184" y="69"/>
                    <a:pt x="184" y="69"/>
                  </a:cubicBezTo>
                  <a:cubicBezTo>
                    <a:pt x="187" y="81"/>
                    <a:pt x="187" y="81"/>
                    <a:pt x="187" y="81"/>
                  </a:cubicBezTo>
                  <a:cubicBezTo>
                    <a:pt x="191" y="69"/>
                    <a:pt x="191" y="69"/>
                    <a:pt x="191" y="69"/>
                  </a:cubicBezTo>
                  <a:cubicBezTo>
                    <a:pt x="194" y="84"/>
                    <a:pt x="194" y="84"/>
                    <a:pt x="194" y="84"/>
                  </a:cubicBezTo>
                  <a:cubicBezTo>
                    <a:pt x="224" y="149"/>
                    <a:pt x="224" y="149"/>
                    <a:pt x="224" y="149"/>
                  </a:cubicBezTo>
                  <a:cubicBezTo>
                    <a:pt x="224" y="149"/>
                    <a:pt x="214" y="197"/>
                    <a:pt x="218" y="208"/>
                  </a:cubicBezTo>
                  <a:cubicBezTo>
                    <a:pt x="220" y="211"/>
                    <a:pt x="221" y="216"/>
                    <a:pt x="222" y="221"/>
                  </a:cubicBezTo>
                  <a:cubicBezTo>
                    <a:pt x="231" y="227"/>
                    <a:pt x="231" y="227"/>
                    <a:pt x="231" y="227"/>
                  </a:cubicBezTo>
                  <a:cubicBezTo>
                    <a:pt x="235" y="224"/>
                    <a:pt x="239" y="221"/>
                    <a:pt x="239" y="217"/>
                  </a:cubicBezTo>
                  <a:cubicBezTo>
                    <a:pt x="241" y="209"/>
                    <a:pt x="244" y="159"/>
                    <a:pt x="242" y="149"/>
                  </a:cubicBezTo>
                  <a:cubicBezTo>
                    <a:pt x="240" y="140"/>
                    <a:pt x="214" y="60"/>
                    <a:pt x="215" y="60"/>
                  </a:cubicBezTo>
                  <a:close/>
                </a:path>
              </a:pathLst>
            </a:custGeom>
            <a:solidFill>
              <a:srgbClr val="8A831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3409"/>
            <p:cNvSpPr>
              <a:spLocks/>
            </p:cNvSpPr>
            <p:nvPr/>
          </p:nvSpPr>
          <p:spPr bwMode="auto">
            <a:xfrm>
              <a:off x="1333725" y="3753880"/>
              <a:ext cx="182814" cy="780983"/>
            </a:xfrm>
            <a:custGeom>
              <a:avLst/>
              <a:gdLst>
                <a:gd name="T0" fmla="*/ 0 w 53"/>
                <a:gd name="T1" fmla="*/ 0 h 226"/>
                <a:gd name="T2" fmla="*/ 18 w 53"/>
                <a:gd name="T3" fmla="*/ 51 h 226"/>
                <a:gd name="T4" fmla="*/ 45 w 53"/>
                <a:gd name="T5" fmla="*/ 140 h 226"/>
                <a:gd name="T6" fmla="*/ 42 w 53"/>
                <a:gd name="T7" fmla="*/ 208 h 226"/>
                <a:gd name="T8" fmla="*/ 34 w 53"/>
                <a:gd name="T9" fmla="*/ 218 h 226"/>
                <a:gd name="T10" fmla="*/ 49 w 53"/>
                <a:gd name="T11" fmla="*/ 226 h 226"/>
                <a:gd name="T12" fmla="*/ 53 w 53"/>
                <a:gd name="T13" fmla="*/ 136 h 226"/>
                <a:gd name="T14" fmla="*/ 8 w 53"/>
                <a:gd name="T15" fmla="*/ 2 h 226"/>
                <a:gd name="T16" fmla="*/ 0 w 53"/>
                <a:gd name="T1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6">
                  <a:moveTo>
                    <a:pt x="0" y="0"/>
                  </a:moveTo>
                  <a:cubicBezTo>
                    <a:pt x="15" y="30"/>
                    <a:pt x="18" y="50"/>
                    <a:pt x="18" y="51"/>
                  </a:cubicBezTo>
                  <a:cubicBezTo>
                    <a:pt x="17" y="51"/>
                    <a:pt x="43" y="131"/>
                    <a:pt x="45" y="140"/>
                  </a:cubicBezTo>
                  <a:cubicBezTo>
                    <a:pt x="47" y="150"/>
                    <a:pt x="44" y="200"/>
                    <a:pt x="42" y="208"/>
                  </a:cubicBezTo>
                  <a:cubicBezTo>
                    <a:pt x="42" y="212"/>
                    <a:pt x="38" y="215"/>
                    <a:pt x="34" y="218"/>
                  </a:cubicBezTo>
                  <a:cubicBezTo>
                    <a:pt x="49" y="226"/>
                    <a:pt x="49" y="226"/>
                    <a:pt x="49" y="226"/>
                  </a:cubicBezTo>
                  <a:cubicBezTo>
                    <a:pt x="53" y="136"/>
                    <a:pt x="53" y="136"/>
                    <a:pt x="53" y="136"/>
                  </a:cubicBezTo>
                  <a:cubicBezTo>
                    <a:pt x="53" y="136"/>
                    <a:pt x="11" y="6"/>
                    <a:pt x="8" y="2"/>
                  </a:cubicBezTo>
                  <a:cubicBezTo>
                    <a:pt x="7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776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3410"/>
            <p:cNvSpPr>
              <a:spLocks/>
            </p:cNvSpPr>
            <p:nvPr/>
          </p:nvSpPr>
          <p:spPr bwMode="auto">
            <a:xfrm>
              <a:off x="1133361" y="3960094"/>
              <a:ext cx="293965" cy="564530"/>
            </a:xfrm>
            <a:custGeom>
              <a:avLst/>
              <a:gdLst>
                <a:gd name="T0" fmla="*/ 55 w 85"/>
                <a:gd name="T1" fmla="*/ 15 h 163"/>
                <a:gd name="T2" fmla="*/ 52 w 85"/>
                <a:gd name="T3" fmla="*/ 0 h 163"/>
                <a:gd name="T4" fmla="*/ 48 w 85"/>
                <a:gd name="T5" fmla="*/ 12 h 163"/>
                <a:gd name="T6" fmla="*/ 45 w 85"/>
                <a:gd name="T7" fmla="*/ 0 h 163"/>
                <a:gd name="T8" fmla="*/ 45 w 85"/>
                <a:gd name="T9" fmla="*/ 12 h 163"/>
                <a:gd name="T10" fmla="*/ 42 w 85"/>
                <a:gd name="T11" fmla="*/ 9 h 163"/>
                <a:gd name="T12" fmla="*/ 36 w 85"/>
                <a:gd name="T13" fmla="*/ 21 h 163"/>
                <a:gd name="T14" fmla="*/ 23 w 85"/>
                <a:gd name="T15" fmla="*/ 81 h 163"/>
                <a:gd name="T16" fmla="*/ 41 w 85"/>
                <a:gd name="T17" fmla="*/ 132 h 163"/>
                <a:gd name="T18" fmla="*/ 0 w 85"/>
                <a:gd name="T19" fmla="*/ 151 h 163"/>
                <a:gd name="T20" fmla="*/ 16 w 85"/>
                <a:gd name="T21" fmla="*/ 163 h 163"/>
                <a:gd name="T22" fmla="*/ 58 w 85"/>
                <a:gd name="T23" fmla="*/ 142 h 163"/>
                <a:gd name="T24" fmla="*/ 41 w 85"/>
                <a:gd name="T25" fmla="*/ 80 h 163"/>
                <a:gd name="T26" fmla="*/ 53 w 85"/>
                <a:gd name="T27" fmla="*/ 20 h 163"/>
                <a:gd name="T28" fmla="*/ 77 w 85"/>
                <a:gd name="T29" fmla="*/ 81 h 163"/>
                <a:gd name="T30" fmla="*/ 69 w 85"/>
                <a:gd name="T31" fmla="*/ 143 h 163"/>
                <a:gd name="T32" fmla="*/ 83 w 85"/>
                <a:gd name="T33" fmla="*/ 152 h 163"/>
                <a:gd name="T34" fmla="*/ 79 w 85"/>
                <a:gd name="T35" fmla="*/ 139 h 163"/>
                <a:gd name="T36" fmla="*/ 85 w 85"/>
                <a:gd name="T37" fmla="*/ 80 h 163"/>
                <a:gd name="T38" fmla="*/ 55 w 85"/>
                <a:gd name="T39" fmla="*/ 1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163">
                  <a:moveTo>
                    <a:pt x="55" y="15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2" y="69"/>
                    <a:pt x="23" y="81"/>
                  </a:cubicBezTo>
                  <a:cubicBezTo>
                    <a:pt x="17" y="88"/>
                    <a:pt x="42" y="118"/>
                    <a:pt x="41" y="132"/>
                  </a:cubicBezTo>
                  <a:cubicBezTo>
                    <a:pt x="40" y="143"/>
                    <a:pt x="12" y="149"/>
                    <a:pt x="0" y="151"/>
                  </a:cubicBezTo>
                  <a:cubicBezTo>
                    <a:pt x="5" y="159"/>
                    <a:pt x="11" y="163"/>
                    <a:pt x="16" y="163"/>
                  </a:cubicBezTo>
                  <a:cubicBezTo>
                    <a:pt x="29" y="163"/>
                    <a:pt x="58" y="142"/>
                    <a:pt x="58" y="142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69" y="143"/>
                    <a:pt x="69" y="143"/>
                    <a:pt x="69" y="143"/>
                  </a:cubicBezTo>
                  <a:cubicBezTo>
                    <a:pt x="83" y="152"/>
                    <a:pt x="83" y="152"/>
                    <a:pt x="83" y="152"/>
                  </a:cubicBezTo>
                  <a:cubicBezTo>
                    <a:pt x="82" y="147"/>
                    <a:pt x="81" y="142"/>
                    <a:pt x="79" y="139"/>
                  </a:cubicBezTo>
                  <a:cubicBezTo>
                    <a:pt x="75" y="128"/>
                    <a:pt x="85" y="80"/>
                    <a:pt x="85" y="80"/>
                  </a:cubicBezTo>
                  <a:lnTo>
                    <a:pt x="55" y="15"/>
                  </a:lnTo>
                  <a:close/>
                </a:path>
              </a:pathLst>
            </a:custGeom>
            <a:solidFill>
              <a:srgbClr val="776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3411"/>
            <p:cNvSpPr>
              <a:spLocks/>
            </p:cNvSpPr>
            <p:nvPr/>
          </p:nvSpPr>
          <p:spPr bwMode="auto">
            <a:xfrm>
              <a:off x="963708" y="3726092"/>
              <a:ext cx="4387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8A831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3412"/>
            <p:cNvSpPr>
              <a:spLocks/>
            </p:cNvSpPr>
            <p:nvPr/>
          </p:nvSpPr>
          <p:spPr bwMode="auto">
            <a:xfrm>
              <a:off x="1150911" y="37260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31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3413"/>
            <p:cNvSpPr>
              <a:spLocks/>
            </p:cNvSpPr>
            <p:nvPr/>
          </p:nvSpPr>
          <p:spPr bwMode="auto">
            <a:xfrm>
              <a:off x="1022209" y="3756805"/>
              <a:ext cx="76051" cy="362703"/>
            </a:xfrm>
            <a:custGeom>
              <a:avLst/>
              <a:gdLst>
                <a:gd name="T0" fmla="*/ 21 w 22"/>
                <a:gd name="T1" fmla="*/ 9 h 105"/>
                <a:gd name="T2" fmla="*/ 11 w 22"/>
                <a:gd name="T3" fmla="*/ 0 h 105"/>
                <a:gd name="T4" fmla="*/ 2 w 22"/>
                <a:gd name="T5" fmla="*/ 9 h 105"/>
                <a:gd name="T6" fmla="*/ 7 w 22"/>
                <a:gd name="T7" fmla="*/ 19 h 105"/>
                <a:gd name="T8" fmla="*/ 0 w 22"/>
                <a:gd name="T9" fmla="*/ 55 h 105"/>
                <a:gd name="T10" fmla="*/ 12 w 22"/>
                <a:gd name="T11" fmla="*/ 105 h 105"/>
                <a:gd name="T12" fmla="*/ 22 w 22"/>
                <a:gd name="T13" fmla="*/ 54 h 105"/>
                <a:gd name="T14" fmla="*/ 14 w 22"/>
                <a:gd name="T15" fmla="*/ 19 h 105"/>
                <a:gd name="T16" fmla="*/ 21 w 22"/>
                <a:gd name="T17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05">
                  <a:moveTo>
                    <a:pt x="21" y="9"/>
                  </a:moveTo>
                  <a:cubicBezTo>
                    <a:pt x="21" y="3"/>
                    <a:pt x="11" y="0"/>
                    <a:pt x="11" y="0"/>
                  </a:cubicBezTo>
                  <a:cubicBezTo>
                    <a:pt x="11" y="0"/>
                    <a:pt x="2" y="2"/>
                    <a:pt x="2" y="9"/>
                  </a:cubicBezTo>
                  <a:cubicBezTo>
                    <a:pt x="2" y="14"/>
                    <a:pt x="7" y="19"/>
                    <a:pt x="7" y="1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21" y="14"/>
                    <a:pt x="21" y="9"/>
                  </a:cubicBezTo>
                  <a:close/>
                </a:path>
              </a:pathLst>
            </a:custGeom>
            <a:solidFill>
              <a:srgbClr val="E05E3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3414"/>
            <p:cNvSpPr>
              <a:spLocks/>
            </p:cNvSpPr>
            <p:nvPr/>
          </p:nvSpPr>
          <p:spPr bwMode="auto">
            <a:xfrm>
              <a:off x="950546" y="3718779"/>
              <a:ext cx="109689" cy="228153"/>
            </a:xfrm>
            <a:custGeom>
              <a:avLst/>
              <a:gdLst>
                <a:gd name="T0" fmla="*/ 32 w 32"/>
                <a:gd name="T1" fmla="*/ 11 h 66"/>
                <a:gd name="T2" fmla="*/ 26 w 32"/>
                <a:gd name="T3" fmla="*/ 0 h 66"/>
                <a:gd name="T4" fmla="*/ 0 w 32"/>
                <a:gd name="T5" fmla="*/ 1 h 66"/>
                <a:gd name="T6" fmla="*/ 21 w 32"/>
                <a:gd name="T7" fmla="*/ 66 h 66"/>
                <a:gd name="T8" fmla="*/ 28 w 32"/>
                <a:gd name="T9" fmla="*/ 30 h 66"/>
                <a:gd name="T10" fmla="*/ 23 w 32"/>
                <a:gd name="T11" fmla="*/ 20 h 66"/>
                <a:gd name="T12" fmla="*/ 32 w 32"/>
                <a:gd name="T13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66">
                  <a:moveTo>
                    <a:pt x="32" y="11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3" y="25"/>
                    <a:pt x="23" y="20"/>
                  </a:cubicBezTo>
                  <a:cubicBezTo>
                    <a:pt x="23" y="13"/>
                    <a:pt x="32" y="11"/>
                    <a:pt x="3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3415"/>
            <p:cNvSpPr>
              <a:spLocks/>
            </p:cNvSpPr>
            <p:nvPr/>
          </p:nvSpPr>
          <p:spPr bwMode="auto">
            <a:xfrm>
              <a:off x="1060234" y="3726092"/>
              <a:ext cx="103839" cy="220840"/>
            </a:xfrm>
            <a:custGeom>
              <a:avLst/>
              <a:gdLst>
                <a:gd name="T0" fmla="*/ 0 w 30"/>
                <a:gd name="T1" fmla="*/ 11 h 64"/>
                <a:gd name="T2" fmla="*/ 10 w 30"/>
                <a:gd name="T3" fmla="*/ 18 h 64"/>
                <a:gd name="T4" fmla="*/ 3 w 30"/>
                <a:gd name="T5" fmla="*/ 29 h 64"/>
                <a:gd name="T6" fmla="*/ 11 w 30"/>
                <a:gd name="T7" fmla="*/ 64 h 64"/>
                <a:gd name="T8" fmla="*/ 30 w 30"/>
                <a:gd name="T9" fmla="*/ 0 h 64"/>
                <a:gd name="T10" fmla="*/ 6 w 30"/>
                <a:gd name="T11" fmla="*/ 0 h 64"/>
                <a:gd name="T12" fmla="*/ 0 w 30"/>
                <a:gd name="T13" fmla="*/ 1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64">
                  <a:moveTo>
                    <a:pt x="0" y="11"/>
                  </a:moveTo>
                  <a:cubicBezTo>
                    <a:pt x="0" y="11"/>
                    <a:pt x="10" y="12"/>
                    <a:pt x="10" y="18"/>
                  </a:cubicBezTo>
                  <a:cubicBezTo>
                    <a:pt x="10" y="24"/>
                    <a:pt x="3" y="29"/>
                    <a:pt x="3" y="29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3416"/>
            <p:cNvSpPr>
              <a:spLocks/>
            </p:cNvSpPr>
            <p:nvPr/>
          </p:nvSpPr>
          <p:spPr bwMode="auto">
            <a:xfrm>
              <a:off x="963708" y="3604703"/>
              <a:ext cx="187202" cy="152102"/>
            </a:xfrm>
            <a:custGeom>
              <a:avLst/>
              <a:gdLst>
                <a:gd name="T0" fmla="*/ 2 w 54"/>
                <a:gd name="T1" fmla="*/ 3 h 44"/>
                <a:gd name="T2" fmla="*/ 0 w 54"/>
                <a:gd name="T3" fmla="*/ 33 h 44"/>
                <a:gd name="T4" fmla="*/ 27 w 54"/>
                <a:gd name="T5" fmla="*/ 44 h 44"/>
                <a:gd name="T6" fmla="*/ 54 w 54"/>
                <a:gd name="T7" fmla="*/ 33 h 44"/>
                <a:gd name="T8" fmla="*/ 50 w 54"/>
                <a:gd name="T9" fmla="*/ 0 h 44"/>
                <a:gd name="T10" fmla="*/ 2 w 54"/>
                <a:gd name="T11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4">
                  <a:moveTo>
                    <a:pt x="2" y="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7" y="44"/>
                    <a:pt x="27" y="44"/>
                  </a:cubicBezTo>
                  <a:cubicBezTo>
                    <a:pt x="47" y="44"/>
                    <a:pt x="54" y="33"/>
                    <a:pt x="54" y="33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9C59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417"/>
            <p:cNvSpPr>
              <a:spLocks/>
            </p:cNvSpPr>
            <p:nvPr/>
          </p:nvSpPr>
          <p:spPr bwMode="auto">
            <a:xfrm>
              <a:off x="905208" y="3328288"/>
              <a:ext cx="138939" cy="349542"/>
            </a:xfrm>
            <a:custGeom>
              <a:avLst/>
              <a:gdLst>
                <a:gd name="T0" fmla="*/ 24 w 40"/>
                <a:gd name="T1" fmla="*/ 81 h 101"/>
                <a:gd name="T2" fmla="*/ 15 w 40"/>
                <a:gd name="T3" fmla="*/ 57 h 101"/>
                <a:gd name="T4" fmla="*/ 9 w 40"/>
                <a:gd name="T5" fmla="*/ 39 h 101"/>
                <a:gd name="T6" fmla="*/ 13 w 40"/>
                <a:gd name="T7" fmla="*/ 31 h 101"/>
                <a:gd name="T8" fmla="*/ 12 w 40"/>
                <a:gd name="T9" fmla="*/ 0 h 101"/>
                <a:gd name="T10" fmla="*/ 10 w 40"/>
                <a:gd name="T11" fmla="*/ 0 h 101"/>
                <a:gd name="T12" fmla="*/ 0 w 40"/>
                <a:gd name="T13" fmla="*/ 29 h 101"/>
                <a:gd name="T14" fmla="*/ 8 w 40"/>
                <a:gd name="T15" fmla="*/ 74 h 101"/>
                <a:gd name="T16" fmla="*/ 40 w 40"/>
                <a:gd name="T17" fmla="*/ 101 h 101"/>
                <a:gd name="T18" fmla="*/ 24 w 40"/>
                <a:gd name="T19" fmla="*/ 8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01">
                  <a:moveTo>
                    <a:pt x="24" y="81"/>
                  </a:moveTo>
                  <a:cubicBezTo>
                    <a:pt x="19" y="70"/>
                    <a:pt x="22" y="65"/>
                    <a:pt x="15" y="57"/>
                  </a:cubicBezTo>
                  <a:cubicBezTo>
                    <a:pt x="9" y="50"/>
                    <a:pt x="11" y="43"/>
                    <a:pt x="9" y="39"/>
                  </a:cubicBezTo>
                  <a:cubicBezTo>
                    <a:pt x="8" y="35"/>
                    <a:pt x="12" y="34"/>
                    <a:pt x="13" y="31"/>
                  </a:cubicBezTo>
                  <a:cubicBezTo>
                    <a:pt x="15" y="28"/>
                    <a:pt x="12" y="0"/>
                    <a:pt x="1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8"/>
                    <a:pt x="0" y="18"/>
                    <a:pt x="0" y="29"/>
                  </a:cubicBezTo>
                  <a:cubicBezTo>
                    <a:pt x="0" y="41"/>
                    <a:pt x="2" y="58"/>
                    <a:pt x="8" y="74"/>
                  </a:cubicBezTo>
                  <a:cubicBezTo>
                    <a:pt x="13" y="89"/>
                    <a:pt x="28" y="99"/>
                    <a:pt x="40" y="101"/>
                  </a:cubicBezTo>
                  <a:cubicBezTo>
                    <a:pt x="33" y="98"/>
                    <a:pt x="28" y="92"/>
                    <a:pt x="24" y="81"/>
                  </a:cubicBezTo>
                  <a:close/>
                </a:path>
              </a:pathLst>
            </a:custGeom>
            <a:solidFill>
              <a:srgbClr val="AC74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3418"/>
            <p:cNvSpPr>
              <a:spLocks/>
            </p:cNvSpPr>
            <p:nvPr/>
          </p:nvSpPr>
          <p:spPr bwMode="auto">
            <a:xfrm>
              <a:off x="912521" y="3275638"/>
              <a:ext cx="296891" cy="405117"/>
            </a:xfrm>
            <a:custGeom>
              <a:avLst/>
              <a:gdLst>
                <a:gd name="T0" fmla="*/ 42 w 86"/>
                <a:gd name="T1" fmla="*/ 0 h 117"/>
                <a:gd name="T2" fmla="*/ 8 w 86"/>
                <a:gd name="T3" fmla="*/ 16 h 117"/>
                <a:gd name="T4" fmla="*/ 0 w 86"/>
                <a:gd name="T5" fmla="*/ 24 h 117"/>
                <a:gd name="T6" fmla="*/ 8 w 86"/>
                <a:gd name="T7" fmla="*/ 46 h 117"/>
                <a:gd name="T8" fmla="*/ 6 w 86"/>
                <a:gd name="T9" fmla="*/ 58 h 117"/>
                <a:gd name="T10" fmla="*/ 13 w 86"/>
                <a:gd name="T11" fmla="*/ 85 h 117"/>
                <a:gd name="T12" fmla="*/ 21 w 86"/>
                <a:gd name="T13" fmla="*/ 104 h 117"/>
                <a:gd name="T14" fmla="*/ 38 w 86"/>
                <a:gd name="T15" fmla="*/ 116 h 117"/>
                <a:gd name="T16" fmla="*/ 42 w 86"/>
                <a:gd name="T17" fmla="*/ 117 h 117"/>
                <a:gd name="T18" fmla="*/ 77 w 86"/>
                <a:gd name="T19" fmla="*/ 88 h 117"/>
                <a:gd name="T20" fmla="*/ 86 w 86"/>
                <a:gd name="T21" fmla="*/ 44 h 117"/>
                <a:gd name="T22" fmla="*/ 42 w 86"/>
                <a:gd name="T2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17">
                  <a:moveTo>
                    <a:pt x="42" y="0"/>
                  </a:moveTo>
                  <a:cubicBezTo>
                    <a:pt x="28" y="0"/>
                    <a:pt x="16" y="6"/>
                    <a:pt x="8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10" y="43"/>
                    <a:pt x="8" y="46"/>
                  </a:cubicBezTo>
                  <a:cubicBezTo>
                    <a:pt x="7" y="49"/>
                    <a:pt x="4" y="54"/>
                    <a:pt x="6" y="58"/>
                  </a:cubicBezTo>
                  <a:cubicBezTo>
                    <a:pt x="7" y="63"/>
                    <a:pt x="1" y="69"/>
                    <a:pt x="13" y="85"/>
                  </a:cubicBezTo>
                  <a:cubicBezTo>
                    <a:pt x="18" y="93"/>
                    <a:pt x="16" y="93"/>
                    <a:pt x="21" y="104"/>
                  </a:cubicBezTo>
                  <a:cubicBezTo>
                    <a:pt x="25" y="115"/>
                    <a:pt x="31" y="114"/>
                    <a:pt x="38" y="116"/>
                  </a:cubicBezTo>
                  <a:cubicBezTo>
                    <a:pt x="40" y="117"/>
                    <a:pt x="41" y="117"/>
                    <a:pt x="42" y="117"/>
                  </a:cubicBezTo>
                  <a:cubicBezTo>
                    <a:pt x="54" y="117"/>
                    <a:pt x="72" y="105"/>
                    <a:pt x="77" y="88"/>
                  </a:cubicBezTo>
                  <a:cubicBezTo>
                    <a:pt x="83" y="71"/>
                    <a:pt x="86" y="56"/>
                    <a:pt x="86" y="44"/>
                  </a:cubicBezTo>
                  <a:cubicBezTo>
                    <a:pt x="86" y="29"/>
                    <a:pt x="72" y="0"/>
                    <a:pt x="42" y="0"/>
                  </a:cubicBezTo>
                  <a:close/>
                </a:path>
              </a:pathLst>
            </a:custGeom>
            <a:solidFill>
              <a:srgbClr val="DA9D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3419"/>
            <p:cNvSpPr>
              <a:spLocks/>
            </p:cNvSpPr>
            <p:nvPr/>
          </p:nvSpPr>
          <p:spPr bwMode="auto">
            <a:xfrm>
              <a:off x="1191861" y="3437977"/>
              <a:ext cx="48263" cy="90676"/>
            </a:xfrm>
            <a:custGeom>
              <a:avLst/>
              <a:gdLst>
                <a:gd name="T0" fmla="*/ 7 w 14"/>
                <a:gd name="T1" fmla="*/ 0 h 26"/>
                <a:gd name="T2" fmla="*/ 0 w 14"/>
                <a:gd name="T3" fmla="*/ 10 h 26"/>
                <a:gd name="T4" fmla="*/ 2 w 14"/>
                <a:gd name="T5" fmla="*/ 25 h 26"/>
                <a:gd name="T6" fmla="*/ 10 w 14"/>
                <a:gd name="T7" fmla="*/ 14 h 26"/>
                <a:gd name="T8" fmla="*/ 7 w 14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6">
                  <a:moveTo>
                    <a:pt x="7" y="0"/>
                  </a:moveTo>
                  <a:cubicBezTo>
                    <a:pt x="2" y="0"/>
                    <a:pt x="0" y="7"/>
                    <a:pt x="0" y="10"/>
                  </a:cubicBezTo>
                  <a:cubicBezTo>
                    <a:pt x="0" y="14"/>
                    <a:pt x="0" y="25"/>
                    <a:pt x="2" y="25"/>
                  </a:cubicBezTo>
                  <a:cubicBezTo>
                    <a:pt x="5" y="26"/>
                    <a:pt x="9" y="19"/>
                    <a:pt x="10" y="14"/>
                  </a:cubicBezTo>
                  <a:cubicBezTo>
                    <a:pt x="11" y="8"/>
                    <a:pt x="14" y="0"/>
                    <a:pt x="7" y="0"/>
                  </a:cubicBezTo>
                  <a:close/>
                </a:path>
              </a:pathLst>
            </a:custGeom>
            <a:solidFill>
              <a:srgbClr val="CE80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3420"/>
            <p:cNvSpPr>
              <a:spLocks/>
            </p:cNvSpPr>
            <p:nvPr/>
          </p:nvSpPr>
          <p:spPr bwMode="auto">
            <a:xfrm>
              <a:off x="1047072" y="3410189"/>
              <a:ext cx="162339" cy="270565"/>
            </a:xfrm>
            <a:custGeom>
              <a:avLst/>
              <a:gdLst>
                <a:gd name="T0" fmla="*/ 33 w 47"/>
                <a:gd name="T1" fmla="*/ 0 h 78"/>
                <a:gd name="T2" fmla="*/ 33 w 47"/>
                <a:gd name="T3" fmla="*/ 2 h 78"/>
                <a:gd name="T4" fmla="*/ 37 w 47"/>
                <a:gd name="T5" fmla="*/ 17 h 78"/>
                <a:gd name="T6" fmla="*/ 30 w 47"/>
                <a:gd name="T7" fmla="*/ 38 h 78"/>
                <a:gd name="T8" fmla="*/ 25 w 47"/>
                <a:gd name="T9" fmla="*/ 52 h 78"/>
                <a:gd name="T10" fmla="*/ 7 w 47"/>
                <a:gd name="T11" fmla="*/ 75 h 78"/>
                <a:gd name="T12" fmla="*/ 4 w 47"/>
                <a:gd name="T13" fmla="*/ 76 h 78"/>
                <a:gd name="T14" fmla="*/ 0 w 47"/>
                <a:gd name="T15" fmla="*/ 78 h 78"/>
                <a:gd name="T16" fmla="*/ 3 w 47"/>
                <a:gd name="T17" fmla="*/ 78 h 78"/>
                <a:gd name="T18" fmla="*/ 39 w 47"/>
                <a:gd name="T19" fmla="*/ 49 h 78"/>
                <a:gd name="T20" fmla="*/ 43 w 47"/>
                <a:gd name="T21" fmla="*/ 32 h 78"/>
                <a:gd name="T22" fmla="*/ 43 w 47"/>
                <a:gd name="T23" fmla="*/ 24 h 78"/>
                <a:gd name="T24" fmla="*/ 46 w 47"/>
                <a:gd name="T25" fmla="*/ 10 h 78"/>
                <a:gd name="T26" fmla="*/ 47 w 47"/>
                <a:gd name="T27" fmla="*/ 9 h 78"/>
                <a:gd name="T28" fmla="*/ 47 w 47"/>
                <a:gd name="T29" fmla="*/ 5 h 78"/>
                <a:gd name="T30" fmla="*/ 47 w 47"/>
                <a:gd name="T31" fmla="*/ 0 h 78"/>
                <a:gd name="T32" fmla="*/ 33 w 47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78">
                  <a:moveTo>
                    <a:pt x="33" y="0"/>
                  </a:moveTo>
                  <a:cubicBezTo>
                    <a:pt x="33" y="2"/>
                    <a:pt x="33" y="2"/>
                    <a:pt x="33" y="2"/>
                  </a:cubicBezTo>
                  <a:cubicBezTo>
                    <a:pt x="33" y="6"/>
                    <a:pt x="39" y="12"/>
                    <a:pt x="37" y="17"/>
                  </a:cubicBezTo>
                  <a:cubicBezTo>
                    <a:pt x="36" y="22"/>
                    <a:pt x="36" y="33"/>
                    <a:pt x="30" y="38"/>
                  </a:cubicBezTo>
                  <a:cubicBezTo>
                    <a:pt x="24" y="42"/>
                    <a:pt x="27" y="44"/>
                    <a:pt x="25" y="52"/>
                  </a:cubicBezTo>
                  <a:cubicBezTo>
                    <a:pt x="23" y="61"/>
                    <a:pt x="12" y="73"/>
                    <a:pt x="7" y="75"/>
                  </a:cubicBezTo>
                  <a:cubicBezTo>
                    <a:pt x="7" y="75"/>
                    <a:pt x="6" y="75"/>
                    <a:pt x="4" y="76"/>
                  </a:cubicBezTo>
                  <a:cubicBezTo>
                    <a:pt x="3" y="76"/>
                    <a:pt x="2" y="77"/>
                    <a:pt x="0" y="78"/>
                  </a:cubicBezTo>
                  <a:cubicBezTo>
                    <a:pt x="1" y="78"/>
                    <a:pt x="2" y="78"/>
                    <a:pt x="3" y="78"/>
                  </a:cubicBezTo>
                  <a:cubicBezTo>
                    <a:pt x="16" y="78"/>
                    <a:pt x="34" y="66"/>
                    <a:pt x="39" y="49"/>
                  </a:cubicBezTo>
                  <a:cubicBezTo>
                    <a:pt x="41" y="43"/>
                    <a:pt x="42" y="38"/>
                    <a:pt x="43" y="32"/>
                  </a:cubicBezTo>
                  <a:cubicBezTo>
                    <a:pt x="44" y="30"/>
                    <a:pt x="43" y="27"/>
                    <a:pt x="43" y="24"/>
                  </a:cubicBezTo>
                  <a:cubicBezTo>
                    <a:pt x="43" y="21"/>
                    <a:pt x="44" y="13"/>
                    <a:pt x="46" y="10"/>
                  </a:cubicBezTo>
                  <a:cubicBezTo>
                    <a:pt x="47" y="10"/>
                    <a:pt x="47" y="9"/>
                    <a:pt x="47" y="9"/>
                  </a:cubicBezTo>
                  <a:cubicBezTo>
                    <a:pt x="47" y="8"/>
                    <a:pt x="47" y="6"/>
                    <a:pt x="47" y="5"/>
                  </a:cubicBezTo>
                  <a:cubicBezTo>
                    <a:pt x="47" y="3"/>
                    <a:pt x="47" y="2"/>
                    <a:pt x="47" y="0"/>
                  </a:cubicBezTo>
                  <a:cubicBezTo>
                    <a:pt x="4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9B67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422"/>
            <p:cNvSpPr>
              <a:spLocks/>
            </p:cNvSpPr>
            <p:nvPr/>
          </p:nvSpPr>
          <p:spPr bwMode="auto">
            <a:xfrm>
              <a:off x="1047071" y="3300500"/>
              <a:ext cx="176964" cy="380254"/>
            </a:xfrm>
            <a:custGeom>
              <a:avLst/>
              <a:gdLst>
                <a:gd name="T0" fmla="*/ 38 w 51"/>
                <a:gd name="T1" fmla="*/ 10 h 110"/>
                <a:gd name="T2" fmla="*/ 10 w 51"/>
                <a:gd name="T3" fmla="*/ 6 h 110"/>
                <a:gd name="T4" fmla="*/ 4 w 51"/>
                <a:gd name="T5" fmla="*/ 27 h 110"/>
                <a:gd name="T6" fmla="*/ 4 w 51"/>
                <a:gd name="T7" fmla="*/ 38 h 110"/>
                <a:gd name="T8" fmla="*/ 12 w 51"/>
                <a:gd name="T9" fmla="*/ 67 h 110"/>
                <a:gd name="T10" fmla="*/ 2 w 51"/>
                <a:gd name="T11" fmla="*/ 70 h 110"/>
                <a:gd name="T12" fmla="*/ 2 w 51"/>
                <a:gd name="T13" fmla="*/ 88 h 110"/>
                <a:gd name="T14" fmla="*/ 8 w 51"/>
                <a:gd name="T15" fmla="*/ 98 h 110"/>
                <a:gd name="T16" fmla="*/ 0 w 51"/>
                <a:gd name="T17" fmla="*/ 110 h 110"/>
                <a:gd name="T18" fmla="*/ 7 w 51"/>
                <a:gd name="T19" fmla="*/ 109 h 110"/>
                <a:gd name="T20" fmla="*/ 23 w 51"/>
                <a:gd name="T21" fmla="*/ 97 h 110"/>
                <a:gd name="T22" fmla="*/ 36 w 51"/>
                <a:gd name="T23" fmla="*/ 74 h 110"/>
                <a:gd name="T24" fmla="*/ 41 w 51"/>
                <a:gd name="T25" fmla="*/ 51 h 110"/>
                <a:gd name="T26" fmla="*/ 43 w 51"/>
                <a:gd name="T27" fmla="*/ 32 h 110"/>
                <a:gd name="T28" fmla="*/ 47 w 51"/>
                <a:gd name="T29" fmla="*/ 32 h 110"/>
                <a:gd name="T30" fmla="*/ 38 w 51"/>
                <a:gd name="T31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110">
                  <a:moveTo>
                    <a:pt x="38" y="10"/>
                  </a:moveTo>
                  <a:cubicBezTo>
                    <a:pt x="38" y="10"/>
                    <a:pt x="21" y="0"/>
                    <a:pt x="10" y="6"/>
                  </a:cubicBezTo>
                  <a:cubicBezTo>
                    <a:pt x="6" y="8"/>
                    <a:pt x="3" y="24"/>
                    <a:pt x="4" y="27"/>
                  </a:cubicBezTo>
                  <a:cubicBezTo>
                    <a:pt x="8" y="35"/>
                    <a:pt x="6" y="33"/>
                    <a:pt x="4" y="38"/>
                  </a:cubicBezTo>
                  <a:cubicBezTo>
                    <a:pt x="2" y="47"/>
                    <a:pt x="11" y="56"/>
                    <a:pt x="12" y="67"/>
                  </a:cubicBezTo>
                  <a:cubicBezTo>
                    <a:pt x="12" y="70"/>
                    <a:pt x="2" y="70"/>
                    <a:pt x="2" y="70"/>
                  </a:cubicBezTo>
                  <a:cubicBezTo>
                    <a:pt x="2" y="70"/>
                    <a:pt x="1" y="84"/>
                    <a:pt x="2" y="88"/>
                  </a:cubicBezTo>
                  <a:cubicBezTo>
                    <a:pt x="3" y="92"/>
                    <a:pt x="9" y="94"/>
                    <a:pt x="8" y="98"/>
                  </a:cubicBezTo>
                  <a:cubicBezTo>
                    <a:pt x="8" y="100"/>
                    <a:pt x="4" y="107"/>
                    <a:pt x="0" y="110"/>
                  </a:cubicBezTo>
                  <a:cubicBezTo>
                    <a:pt x="2" y="109"/>
                    <a:pt x="6" y="109"/>
                    <a:pt x="7" y="109"/>
                  </a:cubicBezTo>
                  <a:cubicBezTo>
                    <a:pt x="11" y="107"/>
                    <a:pt x="21" y="105"/>
                    <a:pt x="23" y="97"/>
                  </a:cubicBezTo>
                  <a:cubicBezTo>
                    <a:pt x="25" y="88"/>
                    <a:pt x="30" y="78"/>
                    <a:pt x="36" y="74"/>
                  </a:cubicBezTo>
                  <a:cubicBezTo>
                    <a:pt x="42" y="69"/>
                    <a:pt x="42" y="56"/>
                    <a:pt x="41" y="51"/>
                  </a:cubicBezTo>
                  <a:cubicBezTo>
                    <a:pt x="40" y="46"/>
                    <a:pt x="43" y="32"/>
                    <a:pt x="43" y="32"/>
                  </a:cubicBezTo>
                  <a:cubicBezTo>
                    <a:pt x="43" y="32"/>
                    <a:pt x="45" y="31"/>
                    <a:pt x="47" y="32"/>
                  </a:cubicBezTo>
                  <a:cubicBezTo>
                    <a:pt x="46" y="24"/>
                    <a:pt x="51" y="22"/>
                    <a:pt x="38" y="10"/>
                  </a:cubicBezTo>
                  <a:close/>
                </a:path>
              </a:pathLst>
            </a:custGeom>
            <a:solidFill>
              <a:srgbClr val="CE80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423"/>
            <p:cNvSpPr>
              <a:spLocks/>
            </p:cNvSpPr>
            <p:nvPr/>
          </p:nvSpPr>
          <p:spPr bwMode="auto">
            <a:xfrm>
              <a:off x="1067547" y="3421888"/>
              <a:ext cx="100914" cy="23400"/>
            </a:xfrm>
            <a:custGeom>
              <a:avLst/>
              <a:gdLst>
                <a:gd name="T0" fmla="*/ 10 w 29"/>
                <a:gd name="T1" fmla="*/ 0 h 7"/>
                <a:gd name="T2" fmla="*/ 0 w 29"/>
                <a:gd name="T3" fmla="*/ 4 h 7"/>
                <a:gd name="T4" fmla="*/ 5 w 29"/>
                <a:gd name="T5" fmla="*/ 3 h 7"/>
                <a:gd name="T6" fmla="*/ 20 w 29"/>
                <a:gd name="T7" fmla="*/ 4 h 7"/>
                <a:gd name="T8" fmla="*/ 28 w 29"/>
                <a:gd name="T9" fmla="*/ 6 h 7"/>
                <a:gd name="T10" fmla="*/ 10 w 29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7">
                  <a:moveTo>
                    <a:pt x="10" y="0"/>
                  </a:moveTo>
                  <a:cubicBezTo>
                    <a:pt x="4" y="0"/>
                    <a:pt x="0" y="3"/>
                    <a:pt x="0" y="4"/>
                  </a:cubicBezTo>
                  <a:cubicBezTo>
                    <a:pt x="1" y="5"/>
                    <a:pt x="3" y="3"/>
                    <a:pt x="5" y="3"/>
                  </a:cubicBezTo>
                  <a:cubicBezTo>
                    <a:pt x="7" y="2"/>
                    <a:pt x="17" y="3"/>
                    <a:pt x="20" y="4"/>
                  </a:cubicBezTo>
                  <a:cubicBezTo>
                    <a:pt x="24" y="5"/>
                    <a:pt x="29" y="7"/>
                    <a:pt x="28" y="6"/>
                  </a:cubicBezTo>
                  <a:cubicBezTo>
                    <a:pt x="23" y="2"/>
                    <a:pt x="15" y="1"/>
                    <a:pt x="10" y="0"/>
                  </a:cubicBezTo>
                  <a:close/>
                </a:path>
              </a:pathLst>
            </a:custGeom>
            <a:solidFill>
              <a:srgbClr val="13111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424"/>
            <p:cNvSpPr>
              <a:spLocks/>
            </p:cNvSpPr>
            <p:nvPr/>
          </p:nvSpPr>
          <p:spPr bwMode="auto">
            <a:xfrm>
              <a:off x="1196247" y="3452601"/>
              <a:ext cx="38025" cy="61425"/>
            </a:xfrm>
            <a:custGeom>
              <a:avLst/>
              <a:gdLst>
                <a:gd name="T0" fmla="*/ 2 w 11"/>
                <a:gd name="T1" fmla="*/ 5 h 18"/>
                <a:gd name="T2" fmla="*/ 3 w 11"/>
                <a:gd name="T3" fmla="*/ 10 h 18"/>
                <a:gd name="T4" fmla="*/ 1 w 11"/>
                <a:gd name="T5" fmla="*/ 17 h 18"/>
                <a:gd name="T6" fmla="*/ 7 w 11"/>
                <a:gd name="T7" fmla="*/ 10 h 18"/>
                <a:gd name="T8" fmla="*/ 9 w 11"/>
                <a:gd name="T9" fmla="*/ 1 h 18"/>
                <a:gd name="T10" fmla="*/ 2 w 11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8">
                  <a:moveTo>
                    <a:pt x="2" y="5"/>
                  </a:moveTo>
                  <a:cubicBezTo>
                    <a:pt x="0" y="7"/>
                    <a:pt x="2" y="9"/>
                    <a:pt x="3" y="10"/>
                  </a:cubicBezTo>
                  <a:cubicBezTo>
                    <a:pt x="4" y="11"/>
                    <a:pt x="1" y="15"/>
                    <a:pt x="1" y="17"/>
                  </a:cubicBezTo>
                  <a:cubicBezTo>
                    <a:pt x="2" y="18"/>
                    <a:pt x="6" y="13"/>
                    <a:pt x="7" y="10"/>
                  </a:cubicBezTo>
                  <a:cubicBezTo>
                    <a:pt x="8" y="7"/>
                    <a:pt x="11" y="2"/>
                    <a:pt x="9" y="1"/>
                  </a:cubicBezTo>
                  <a:cubicBezTo>
                    <a:pt x="7" y="0"/>
                    <a:pt x="4" y="2"/>
                    <a:pt x="2" y="5"/>
                  </a:cubicBezTo>
                  <a:close/>
                </a:path>
              </a:pathLst>
            </a:custGeom>
            <a:solidFill>
              <a:srgbClr val="9B67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425"/>
            <p:cNvSpPr>
              <a:spLocks/>
            </p:cNvSpPr>
            <p:nvPr/>
          </p:nvSpPr>
          <p:spPr bwMode="auto">
            <a:xfrm>
              <a:off x="1022209" y="3531577"/>
              <a:ext cx="65814" cy="24863"/>
            </a:xfrm>
            <a:custGeom>
              <a:avLst/>
              <a:gdLst>
                <a:gd name="T0" fmla="*/ 8 w 19"/>
                <a:gd name="T1" fmla="*/ 2 h 7"/>
                <a:gd name="T2" fmla="*/ 0 w 19"/>
                <a:gd name="T3" fmla="*/ 0 h 7"/>
                <a:gd name="T4" fmla="*/ 3 w 19"/>
                <a:gd name="T5" fmla="*/ 6 h 7"/>
                <a:gd name="T6" fmla="*/ 8 w 19"/>
                <a:gd name="T7" fmla="*/ 7 h 7"/>
                <a:gd name="T8" fmla="*/ 14 w 19"/>
                <a:gd name="T9" fmla="*/ 6 h 7"/>
                <a:gd name="T10" fmla="*/ 19 w 19"/>
                <a:gd name="T11" fmla="*/ 0 h 7"/>
                <a:gd name="T12" fmla="*/ 8 w 19"/>
                <a:gd name="T1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7">
                  <a:moveTo>
                    <a:pt x="8" y="2"/>
                  </a:moveTo>
                  <a:cubicBezTo>
                    <a:pt x="4" y="1"/>
                    <a:pt x="0" y="0"/>
                    <a:pt x="0" y="0"/>
                  </a:cubicBezTo>
                  <a:cubicBezTo>
                    <a:pt x="0" y="0"/>
                    <a:pt x="0" y="4"/>
                    <a:pt x="3" y="6"/>
                  </a:cubicBezTo>
                  <a:cubicBezTo>
                    <a:pt x="4" y="6"/>
                    <a:pt x="7" y="7"/>
                    <a:pt x="8" y="7"/>
                  </a:cubicBezTo>
                  <a:cubicBezTo>
                    <a:pt x="9" y="7"/>
                    <a:pt x="13" y="7"/>
                    <a:pt x="14" y="6"/>
                  </a:cubicBezTo>
                  <a:cubicBezTo>
                    <a:pt x="17" y="5"/>
                    <a:pt x="19" y="0"/>
                    <a:pt x="19" y="0"/>
                  </a:cubicBezTo>
                  <a:cubicBezTo>
                    <a:pt x="19" y="0"/>
                    <a:pt x="12" y="2"/>
                    <a:pt x="8" y="2"/>
                  </a:cubicBezTo>
                  <a:close/>
                </a:path>
              </a:pathLst>
            </a:custGeom>
            <a:solidFill>
              <a:srgbClr val="9B67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426"/>
            <p:cNvSpPr>
              <a:spLocks/>
            </p:cNvSpPr>
            <p:nvPr/>
          </p:nvSpPr>
          <p:spPr bwMode="auto">
            <a:xfrm>
              <a:off x="870107" y="3437977"/>
              <a:ext cx="48263" cy="90676"/>
            </a:xfrm>
            <a:custGeom>
              <a:avLst/>
              <a:gdLst>
                <a:gd name="T0" fmla="*/ 6 w 14"/>
                <a:gd name="T1" fmla="*/ 0 h 26"/>
                <a:gd name="T2" fmla="*/ 4 w 14"/>
                <a:gd name="T3" fmla="*/ 14 h 26"/>
                <a:gd name="T4" fmla="*/ 12 w 14"/>
                <a:gd name="T5" fmla="*/ 25 h 26"/>
                <a:gd name="T6" fmla="*/ 13 w 14"/>
                <a:gd name="T7" fmla="*/ 17 h 26"/>
                <a:gd name="T8" fmla="*/ 14 w 14"/>
                <a:gd name="T9" fmla="*/ 10 h 26"/>
                <a:gd name="T10" fmla="*/ 6 w 14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6">
                  <a:moveTo>
                    <a:pt x="6" y="0"/>
                  </a:moveTo>
                  <a:cubicBezTo>
                    <a:pt x="0" y="0"/>
                    <a:pt x="3" y="8"/>
                    <a:pt x="4" y="14"/>
                  </a:cubicBezTo>
                  <a:cubicBezTo>
                    <a:pt x="5" y="19"/>
                    <a:pt x="9" y="26"/>
                    <a:pt x="12" y="25"/>
                  </a:cubicBezTo>
                  <a:cubicBezTo>
                    <a:pt x="13" y="25"/>
                    <a:pt x="13" y="21"/>
                    <a:pt x="13" y="17"/>
                  </a:cubicBezTo>
                  <a:cubicBezTo>
                    <a:pt x="13" y="14"/>
                    <a:pt x="14" y="12"/>
                    <a:pt x="14" y="10"/>
                  </a:cubicBezTo>
                  <a:cubicBezTo>
                    <a:pt x="14" y="7"/>
                    <a:pt x="12" y="0"/>
                    <a:pt x="6" y="0"/>
                  </a:cubicBezTo>
                  <a:close/>
                </a:path>
              </a:pathLst>
            </a:custGeom>
            <a:solidFill>
              <a:srgbClr val="DA9D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427"/>
            <p:cNvSpPr>
              <a:spLocks/>
            </p:cNvSpPr>
            <p:nvPr/>
          </p:nvSpPr>
          <p:spPr bwMode="auto">
            <a:xfrm>
              <a:off x="880345" y="3445289"/>
              <a:ext cx="35100" cy="65814"/>
            </a:xfrm>
            <a:custGeom>
              <a:avLst/>
              <a:gdLst>
                <a:gd name="T0" fmla="*/ 3 w 10"/>
                <a:gd name="T1" fmla="*/ 1 h 19"/>
                <a:gd name="T2" fmla="*/ 3 w 10"/>
                <a:gd name="T3" fmla="*/ 10 h 19"/>
                <a:gd name="T4" fmla="*/ 7 w 10"/>
                <a:gd name="T5" fmla="*/ 18 h 19"/>
                <a:gd name="T6" fmla="*/ 7 w 10"/>
                <a:gd name="T7" fmla="*/ 11 h 19"/>
                <a:gd name="T8" fmla="*/ 9 w 10"/>
                <a:gd name="T9" fmla="*/ 6 h 19"/>
                <a:gd name="T10" fmla="*/ 3 w 10"/>
                <a:gd name="T11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9">
                  <a:moveTo>
                    <a:pt x="3" y="1"/>
                  </a:moveTo>
                  <a:cubicBezTo>
                    <a:pt x="0" y="2"/>
                    <a:pt x="2" y="7"/>
                    <a:pt x="3" y="10"/>
                  </a:cubicBezTo>
                  <a:cubicBezTo>
                    <a:pt x="3" y="13"/>
                    <a:pt x="6" y="19"/>
                    <a:pt x="7" y="18"/>
                  </a:cubicBezTo>
                  <a:cubicBezTo>
                    <a:pt x="8" y="16"/>
                    <a:pt x="6" y="12"/>
                    <a:pt x="7" y="11"/>
                  </a:cubicBezTo>
                  <a:cubicBezTo>
                    <a:pt x="8" y="10"/>
                    <a:pt x="10" y="9"/>
                    <a:pt x="9" y="6"/>
                  </a:cubicBezTo>
                  <a:cubicBezTo>
                    <a:pt x="7" y="3"/>
                    <a:pt x="5" y="0"/>
                    <a:pt x="3" y="1"/>
                  </a:cubicBezTo>
                  <a:close/>
                </a:path>
              </a:pathLst>
            </a:custGeom>
            <a:solidFill>
              <a:srgbClr val="AC74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428"/>
            <p:cNvSpPr>
              <a:spLocks/>
            </p:cNvSpPr>
            <p:nvPr/>
          </p:nvSpPr>
          <p:spPr bwMode="auto">
            <a:xfrm>
              <a:off x="1019284" y="3500865"/>
              <a:ext cx="48263" cy="38025"/>
            </a:xfrm>
            <a:custGeom>
              <a:avLst/>
              <a:gdLst>
                <a:gd name="T0" fmla="*/ 7 w 14"/>
                <a:gd name="T1" fmla="*/ 5 h 11"/>
                <a:gd name="T2" fmla="*/ 1 w 14"/>
                <a:gd name="T3" fmla="*/ 8 h 11"/>
                <a:gd name="T4" fmla="*/ 11 w 14"/>
                <a:gd name="T5" fmla="*/ 11 h 11"/>
                <a:gd name="T6" fmla="*/ 11 w 14"/>
                <a:gd name="T7" fmla="*/ 1 h 11"/>
                <a:gd name="T8" fmla="*/ 7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7" y="5"/>
                  </a:moveTo>
                  <a:cubicBezTo>
                    <a:pt x="5" y="5"/>
                    <a:pt x="1" y="6"/>
                    <a:pt x="1" y="8"/>
                  </a:cubicBezTo>
                  <a:cubicBezTo>
                    <a:pt x="0" y="11"/>
                    <a:pt x="8" y="11"/>
                    <a:pt x="11" y="11"/>
                  </a:cubicBezTo>
                  <a:cubicBezTo>
                    <a:pt x="14" y="11"/>
                    <a:pt x="11" y="2"/>
                    <a:pt x="11" y="1"/>
                  </a:cubicBezTo>
                  <a:cubicBezTo>
                    <a:pt x="10" y="0"/>
                    <a:pt x="9" y="5"/>
                    <a:pt x="7" y="5"/>
                  </a:cubicBezTo>
                  <a:close/>
                </a:path>
              </a:pathLst>
            </a:custGeom>
            <a:solidFill>
              <a:srgbClr val="EEC2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429"/>
            <p:cNvSpPr>
              <a:spLocks/>
            </p:cNvSpPr>
            <p:nvPr/>
          </p:nvSpPr>
          <p:spPr bwMode="auto">
            <a:xfrm>
              <a:off x="1022209" y="3622254"/>
              <a:ext cx="65814" cy="33638"/>
            </a:xfrm>
            <a:custGeom>
              <a:avLst/>
              <a:gdLst>
                <a:gd name="T0" fmla="*/ 9 w 19"/>
                <a:gd name="T1" fmla="*/ 3 h 10"/>
                <a:gd name="T2" fmla="*/ 0 w 19"/>
                <a:gd name="T3" fmla="*/ 4 h 10"/>
                <a:gd name="T4" fmla="*/ 8 w 19"/>
                <a:gd name="T5" fmla="*/ 10 h 10"/>
                <a:gd name="T6" fmla="*/ 17 w 19"/>
                <a:gd name="T7" fmla="*/ 6 h 10"/>
                <a:gd name="T8" fmla="*/ 9 w 19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">
                  <a:moveTo>
                    <a:pt x="9" y="3"/>
                  </a:moveTo>
                  <a:cubicBezTo>
                    <a:pt x="7" y="4"/>
                    <a:pt x="1" y="0"/>
                    <a:pt x="0" y="4"/>
                  </a:cubicBezTo>
                  <a:cubicBezTo>
                    <a:pt x="0" y="7"/>
                    <a:pt x="3" y="9"/>
                    <a:pt x="8" y="10"/>
                  </a:cubicBezTo>
                  <a:cubicBezTo>
                    <a:pt x="13" y="10"/>
                    <a:pt x="16" y="9"/>
                    <a:pt x="17" y="6"/>
                  </a:cubicBezTo>
                  <a:cubicBezTo>
                    <a:pt x="19" y="1"/>
                    <a:pt x="11" y="2"/>
                    <a:pt x="9" y="3"/>
                  </a:cubicBezTo>
                  <a:close/>
                </a:path>
              </a:pathLst>
            </a:custGeom>
            <a:solidFill>
              <a:srgbClr val="EEC2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430"/>
            <p:cNvSpPr>
              <a:spLocks/>
            </p:cNvSpPr>
            <p:nvPr/>
          </p:nvSpPr>
          <p:spPr bwMode="auto">
            <a:xfrm>
              <a:off x="940308" y="3421888"/>
              <a:ext cx="106764" cy="23400"/>
            </a:xfrm>
            <a:custGeom>
              <a:avLst/>
              <a:gdLst>
                <a:gd name="T0" fmla="*/ 21 w 31"/>
                <a:gd name="T1" fmla="*/ 0 h 7"/>
                <a:gd name="T2" fmla="*/ 1 w 31"/>
                <a:gd name="T3" fmla="*/ 6 h 7"/>
                <a:gd name="T4" fmla="*/ 9 w 31"/>
                <a:gd name="T5" fmla="*/ 4 h 7"/>
                <a:gd name="T6" fmla="*/ 26 w 31"/>
                <a:gd name="T7" fmla="*/ 2 h 7"/>
                <a:gd name="T8" fmla="*/ 30 w 31"/>
                <a:gd name="T9" fmla="*/ 3 h 7"/>
                <a:gd name="T10" fmla="*/ 21 w 3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7">
                  <a:moveTo>
                    <a:pt x="21" y="0"/>
                  </a:moveTo>
                  <a:cubicBezTo>
                    <a:pt x="15" y="0"/>
                    <a:pt x="7" y="2"/>
                    <a:pt x="1" y="6"/>
                  </a:cubicBezTo>
                  <a:cubicBezTo>
                    <a:pt x="0" y="7"/>
                    <a:pt x="5" y="5"/>
                    <a:pt x="9" y="4"/>
                  </a:cubicBezTo>
                  <a:cubicBezTo>
                    <a:pt x="13" y="3"/>
                    <a:pt x="24" y="2"/>
                    <a:pt x="26" y="2"/>
                  </a:cubicBezTo>
                  <a:cubicBezTo>
                    <a:pt x="28" y="3"/>
                    <a:pt x="30" y="4"/>
                    <a:pt x="30" y="3"/>
                  </a:cubicBezTo>
                  <a:cubicBezTo>
                    <a:pt x="31" y="2"/>
                    <a:pt x="27" y="0"/>
                    <a:pt x="21" y="0"/>
                  </a:cubicBezTo>
                  <a:close/>
                </a:path>
              </a:pathLst>
            </a:custGeom>
            <a:solidFill>
              <a:srgbClr val="13111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431"/>
            <p:cNvSpPr>
              <a:spLocks/>
            </p:cNvSpPr>
            <p:nvPr/>
          </p:nvSpPr>
          <p:spPr bwMode="auto">
            <a:xfrm>
              <a:off x="998809" y="3576916"/>
              <a:ext cx="106764" cy="10237"/>
            </a:xfrm>
            <a:custGeom>
              <a:avLst/>
              <a:gdLst>
                <a:gd name="T0" fmla="*/ 19 w 31"/>
                <a:gd name="T1" fmla="*/ 0 h 3"/>
                <a:gd name="T2" fmla="*/ 15 w 31"/>
                <a:gd name="T3" fmla="*/ 1 h 3"/>
                <a:gd name="T4" fmla="*/ 12 w 31"/>
                <a:gd name="T5" fmla="*/ 0 h 3"/>
                <a:gd name="T6" fmla="*/ 1 w 31"/>
                <a:gd name="T7" fmla="*/ 1 h 3"/>
                <a:gd name="T8" fmla="*/ 15 w 31"/>
                <a:gd name="T9" fmla="*/ 3 h 3"/>
                <a:gd name="T10" fmla="*/ 31 w 31"/>
                <a:gd name="T11" fmla="*/ 1 h 3"/>
                <a:gd name="T12" fmla="*/ 19 w 31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">
                  <a:moveTo>
                    <a:pt x="19" y="0"/>
                  </a:moveTo>
                  <a:cubicBezTo>
                    <a:pt x="18" y="0"/>
                    <a:pt x="16" y="1"/>
                    <a:pt x="15" y="1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1"/>
                    <a:pt x="2" y="0"/>
                    <a:pt x="1" y="1"/>
                  </a:cubicBezTo>
                  <a:cubicBezTo>
                    <a:pt x="0" y="1"/>
                    <a:pt x="8" y="3"/>
                    <a:pt x="15" y="3"/>
                  </a:cubicBezTo>
                  <a:cubicBezTo>
                    <a:pt x="23" y="3"/>
                    <a:pt x="31" y="1"/>
                    <a:pt x="31" y="1"/>
                  </a:cubicBezTo>
                  <a:cubicBezTo>
                    <a:pt x="30" y="0"/>
                    <a:pt x="20" y="1"/>
                    <a:pt x="19" y="0"/>
                  </a:cubicBezTo>
                  <a:close/>
                </a:path>
              </a:pathLst>
            </a:custGeom>
            <a:solidFill>
              <a:srgbClr val="99514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3432"/>
            <p:cNvSpPr>
              <a:spLocks/>
            </p:cNvSpPr>
            <p:nvPr/>
          </p:nvSpPr>
          <p:spPr bwMode="auto">
            <a:xfrm>
              <a:off x="1009046" y="3584228"/>
              <a:ext cx="58501" cy="5850"/>
            </a:xfrm>
            <a:custGeom>
              <a:avLst/>
              <a:gdLst>
                <a:gd name="T0" fmla="*/ 11 w 17"/>
                <a:gd name="T1" fmla="*/ 1 h 2"/>
                <a:gd name="T2" fmla="*/ 0 w 17"/>
                <a:gd name="T3" fmla="*/ 0 h 2"/>
                <a:gd name="T4" fmla="*/ 7 w 17"/>
                <a:gd name="T5" fmla="*/ 2 h 2"/>
                <a:gd name="T6" fmla="*/ 16 w 17"/>
                <a:gd name="T7" fmla="*/ 2 h 2"/>
                <a:gd name="T8" fmla="*/ 11 w 17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">
                  <a:moveTo>
                    <a:pt x="11" y="1"/>
                  </a:moveTo>
                  <a:cubicBezTo>
                    <a:pt x="8" y="1"/>
                    <a:pt x="0" y="0"/>
                    <a:pt x="0" y="0"/>
                  </a:cubicBezTo>
                  <a:cubicBezTo>
                    <a:pt x="0" y="0"/>
                    <a:pt x="6" y="2"/>
                    <a:pt x="7" y="2"/>
                  </a:cubicBezTo>
                  <a:cubicBezTo>
                    <a:pt x="9" y="2"/>
                    <a:pt x="16" y="2"/>
                    <a:pt x="16" y="2"/>
                  </a:cubicBezTo>
                  <a:cubicBezTo>
                    <a:pt x="17" y="1"/>
                    <a:pt x="13" y="1"/>
                    <a:pt x="11" y="1"/>
                  </a:cubicBezTo>
                  <a:close/>
                </a:path>
              </a:pathLst>
            </a:custGeom>
            <a:solidFill>
              <a:srgbClr val="EEC2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3433"/>
            <p:cNvSpPr>
              <a:spLocks/>
            </p:cNvSpPr>
            <p:nvPr/>
          </p:nvSpPr>
          <p:spPr bwMode="auto">
            <a:xfrm>
              <a:off x="1026596" y="3369238"/>
              <a:ext cx="0" cy="2924"/>
            </a:xfrm>
            <a:custGeom>
              <a:avLst/>
              <a:gdLst>
                <a:gd name="T0" fmla="*/ 2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A2F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3434"/>
            <p:cNvSpPr>
              <a:spLocks/>
            </p:cNvSpPr>
            <p:nvPr/>
          </p:nvSpPr>
          <p:spPr bwMode="auto">
            <a:xfrm>
              <a:off x="988570" y="3445289"/>
              <a:ext cx="20475" cy="17550"/>
            </a:xfrm>
            <a:custGeom>
              <a:avLst/>
              <a:gdLst>
                <a:gd name="T0" fmla="*/ 3 w 6"/>
                <a:gd name="T1" fmla="*/ 0 h 5"/>
                <a:gd name="T2" fmla="*/ 0 w 6"/>
                <a:gd name="T3" fmla="*/ 3 h 5"/>
                <a:gd name="T4" fmla="*/ 3 w 6"/>
                <a:gd name="T5" fmla="*/ 5 h 5"/>
                <a:gd name="T6" fmla="*/ 6 w 6"/>
                <a:gd name="T7" fmla="*/ 3 h 5"/>
                <a:gd name="T8" fmla="*/ 3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" y="5"/>
                    <a:pt x="6" y="4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2725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3435"/>
            <p:cNvSpPr>
              <a:spLocks/>
            </p:cNvSpPr>
            <p:nvPr/>
          </p:nvSpPr>
          <p:spPr bwMode="auto">
            <a:xfrm>
              <a:off x="953471" y="3442364"/>
              <a:ext cx="83364" cy="17550"/>
            </a:xfrm>
            <a:custGeom>
              <a:avLst/>
              <a:gdLst>
                <a:gd name="T0" fmla="*/ 23 w 24"/>
                <a:gd name="T1" fmla="*/ 4 h 5"/>
                <a:gd name="T2" fmla="*/ 21 w 24"/>
                <a:gd name="T3" fmla="*/ 2 h 5"/>
                <a:gd name="T4" fmla="*/ 19 w 24"/>
                <a:gd name="T5" fmla="*/ 1 h 5"/>
                <a:gd name="T6" fmla="*/ 17 w 24"/>
                <a:gd name="T7" fmla="*/ 1 h 5"/>
                <a:gd name="T8" fmla="*/ 14 w 24"/>
                <a:gd name="T9" fmla="*/ 0 h 5"/>
                <a:gd name="T10" fmla="*/ 14 w 24"/>
                <a:gd name="T11" fmla="*/ 1 h 5"/>
                <a:gd name="T12" fmla="*/ 13 w 24"/>
                <a:gd name="T13" fmla="*/ 1 h 5"/>
                <a:gd name="T14" fmla="*/ 12 w 24"/>
                <a:gd name="T15" fmla="*/ 1 h 5"/>
                <a:gd name="T16" fmla="*/ 9 w 24"/>
                <a:gd name="T17" fmla="*/ 1 h 5"/>
                <a:gd name="T18" fmla="*/ 8 w 24"/>
                <a:gd name="T19" fmla="*/ 2 h 5"/>
                <a:gd name="T20" fmla="*/ 7 w 24"/>
                <a:gd name="T21" fmla="*/ 2 h 5"/>
                <a:gd name="T22" fmla="*/ 5 w 24"/>
                <a:gd name="T23" fmla="*/ 2 h 5"/>
                <a:gd name="T24" fmla="*/ 3 w 24"/>
                <a:gd name="T25" fmla="*/ 3 h 5"/>
                <a:gd name="T26" fmla="*/ 2 w 24"/>
                <a:gd name="T27" fmla="*/ 4 h 5"/>
                <a:gd name="T28" fmla="*/ 0 w 24"/>
                <a:gd name="T29" fmla="*/ 5 h 5"/>
                <a:gd name="T30" fmla="*/ 0 w 24"/>
                <a:gd name="T31" fmla="*/ 5 h 5"/>
                <a:gd name="T32" fmla="*/ 0 w 24"/>
                <a:gd name="T33" fmla="*/ 5 h 5"/>
                <a:gd name="T34" fmla="*/ 1 w 24"/>
                <a:gd name="T35" fmla="*/ 5 h 5"/>
                <a:gd name="T36" fmla="*/ 2 w 24"/>
                <a:gd name="T37" fmla="*/ 5 h 5"/>
                <a:gd name="T38" fmla="*/ 3 w 24"/>
                <a:gd name="T39" fmla="*/ 4 h 5"/>
                <a:gd name="T40" fmla="*/ 5 w 24"/>
                <a:gd name="T41" fmla="*/ 3 h 5"/>
                <a:gd name="T42" fmla="*/ 7 w 24"/>
                <a:gd name="T43" fmla="*/ 3 h 5"/>
                <a:gd name="T44" fmla="*/ 10 w 24"/>
                <a:gd name="T45" fmla="*/ 2 h 5"/>
                <a:gd name="T46" fmla="*/ 12 w 24"/>
                <a:gd name="T47" fmla="*/ 2 h 5"/>
                <a:gd name="T48" fmla="*/ 13 w 24"/>
                <a:gd name="T49" fmla="*/ 2 h 5"/>
                <a:gd name="T50" fmla="*/ 14 w 24"/>
                <a:gd name="T51" fmla="*/ 2 h 5"/>
                <a:gd name="T52" fmla="*/ 17 w 24"/>
                <a:gd name="T53" fmla="*/ 2 h 5"/>
                <a:gd name="T54" fmla="*/ 19 w 24"/>
                <a:gd name="T55" fmla="*/ 2 h 5"/>
                <a:gd name="T56" fmla="*/ 20 w 24"/>
                <a:gd name="T57" fmla="*/ 3 h 5"/>
                <a:gd name="T58" fmla="*/ 23 w 24"/>
                <a:gd name="T59" fmla="*/ 5 h 5"/>
                <a:gd name="T60" fmla="*/ 23 w 24"/>
                <a:gd name="T61" fmla="*/ 5 h 5"/>
                <a:gd name="T62" fmla="*/ 24 w 24"/>
                <a:gd name="T63" fmla="*/ 5 h 5"/>
                <a:gd name="T64" fmla="*/ 24 w 24"/>
                <a:gd name="T65" fmla="*/ 5 h 5"/>
                <a:gd name="T66" fmla="*/ 24 w 24"/>
                <a:gd name="T67" fmla="*/ 5 h 5"/>
                <a:gd name="T68" fmla="*/ 23 w 24"/>
                <a:gd name="T6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" h="5">
                  <a:moveTo>
                    <a:pt x="23" y="4"/>
                  </a:moveTo>
                  <a:cubicBezTo>
                    <a:pt x="23" y="4"/>
                    <a:pt x="22" y="3"/>
                    <a:pt x="21" y="2"/>
                  </a:cubicBezTo>
                  <a:cubicBezTo>
                    <a:pt x="20" y="2"/>
                    <a:pt x="20" y="1"/>
                    <a:pt x="19" y="1"/>
                  </a:cubicBezTo>
                  <a:cubicBezTo>
                    <a:pt x="18" y="1"/>
                    <a:pt x="18" y="1"/>
                    <a:pt x="17" y="1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1" y="4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4"/>
                    <a:pt x="5" y="4"/>
                    <a:pt x="5" y="3"/>
                  </a:cubicBezTo>
                  <a:cubicBezTo>
                    <a:pt x="6" y="3"/>
                    <a:pt x="7" y="3"/>
                    <a:pt x="7" y="3"/>
                  </a:cubicBezTo>
                  <a:cubicBezTo>
                    <a:pt x="8" y="2"/>
                    <a:pt x="9" y="2"/>
                    <a:pt x="10" y="2"/>
                  </a:cubicBezTo>
                  <a:cubicBezTo>
                    <a:pt x="10" y="2"/>
                    <a:pt x="11" y="2"/>
                    <a:pt x="12" y="2"/>
                  </a:cubicBezTo>
                  <a:cubicBezTo>
                    <a:pt x="12" y="1"/>
                    <a:pt x="13" y="2"/>
                    <a:pt x="13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6" y="2"/>
                    <a:pt x="17" y="2"/>
                  </a:cubicBezTo>
                  <a:cubicBezTo>
                    <a:pt x="17" y="2"/>
                    <a:pt x="18" y="2"/>
                    <a:pt x="19" y="2"/>
                  </a:cubicBezTo>
                  <a:cubicBezTo>
                    <a:pt x="19" y="2"/>
                    <a:pt x="20" y="3"/>
                    <a:pt x="20" y="3"/>
                  </a:cubicBezTo>
                  <a:cubicBezTo>
                    <a:pt x="21" y="3"/>
                    <a:pt x="22" y="4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lnTo>
                    <a:pt x="23" y="4"/>
                  </a:lnTo>
                  <a:close/>
                </a:path>
              </a:pathLst>
            </a:custGeom>
            <a:solidFill>
              <a:srgbClr val="2725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3436"/>
            <p:cNvSpPr>
              <a:spLocks/>
            </p:cNvSpPr>
            <p:nvPr/>
          </p:nvSpPr>
          <p:spPr bwMode="auto">
            <a:xfrm>
              <a:off x="1102647" y="3445289"/>
              <a:ext cx="20475" cy="20475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1"/>
                    <a:pt x="3" y="0"/>
                  </a:cubicBezTo>
                  <a:close/>
                </a:path>
              </a:pathLst>
            </a:custGeom>
            <a:solidFill>
              <a:srgbClr val="2725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3437"/>
            <p:cNvSpPr>
              <a:spLocks/>
            </p:cNvSpPr>
            <p:nvPr/>
          </p:nvSpPr>
          <p:spPr bwMode="auto">
            <a:xfrm>
              <a:off x="1074859" y="3445289"/>
              <a:ext cx="86288" cy="17550"/>
            </a:xfrm>
            <a:custGeom>
              <a:avLst/>
              <a:gdLst>
                <a:gd name="T0" fmla="*/ 23 w 25"/>
                <a:gd name="T1" fmla="*/ 4 h 5"/>
                <a:gd name="T2" fmla="*/ 21 w 25"/>
                <a:gd name="T3" fmla="*/ 3 h 5"/>
                <a:gd name="T4" fmla="*/ 19 w 25"/>
                <a:gd name="T5" fmla="*/ 2 h 5"/>
                <a:gd name="T6" fmla="*/ 17 w 25"/>
                <a:gd name="T7" fmla="*/ 1 h 5"/>
                <a:gd name="T8" fmla="*/ 16 w 25"/>
                <a:gd name="T9" fmla="*/ 1 h 5"/>
                <a:gd name="T10" fmla="*/ 15 w 25"/>
                <a:gd name="T11" fmla="*/ 1 h 5"/>
                <a:gd name="T12" fmla="*/ 12 w 25"/>
                <a:gd name="T13" fmla="*/ 0 h 5"/>
                <a:gd name="T14" fmla="*/ 11 w 25"/>
                <a:gd name="T15" fmla="*/ 0 h 5"/>
                <a:gd name="T16" fmla="*/ 10 w 25"/>
                <a:gd name="T17" fmla="*/ 0 h 5"/>
                <a:gd name="T18" fmla="*/ 10 w 25"/>
                <a:gd name="T19" fmla="*/ 0 h 5"/>
                <a:gd name="T20" fmla="*/ 7 w 25"/>
                <a:gd name="T21" fmla="*/ 0 h 5"/>
                <a:gd name="T22" fmla="*/ 5 w 25"/>
                <a:gd name="T23" fmla="*/ 0 h 5"/>
                <a:gd name="T24" fmla="*/ 3 w 25"/>
                <a:gd name="T25" fmla="*/ 1 h 5"/>
                <a:gd name="T26" fmla="*/ 1 w 25"/>
                <a:gd name="T27" fmla="*/ 3 h 5"/>
                <a:gd name="T28" fmla="*/ 0 w 25"/>
                <a:gd name="T29" fmla="*/ 4 h 5"/>
                <a:gd name="T30" fmla="*/ 0 w 25"/>
                <a:gd name="T31" fmla="*/ 4 h 5"/>
                <a:gd name="T32" fmla="*/ 0 w 25"/>
                <a:gd name="T33" fmla="*/ 4 h 5"/>
                <a:gd name="T34" fmla="*/ 0 w 25"/>
                <a:gd name="T35" fmla="*/ 4 h 5"/>
                <a:gd name="T36" fmla="*/ 1 w 25"/>
                <a:gd name="T37" fmla="*/ 3 h 5"/>
                <a:gd name="T38" fmla="*/ 3 w 25"/>
                <a:gd name="T39" fmla="*/ 2 h 5"/>
                <a:gd name="T40" fmla="*/ 5 w 25"/>
                <a:gd name="T41" fmla="*/ 1 h 5"/>
                <a:gd name="T42" fmla="*/ 7 w 25"/>
                <a:gd name="T43" fmla="*/ 1 h 5"/>
                <a:gd name="T44" fmla="*/ 10 w 25"/>
                <a:gd name="T45" fmla="*/ 1 h 5"/>
                <a:gd name="T46" fmla="*/ 11 w 25"/>
                <a:gd name="T47" fmla="*/ 1 h 5"/>
                <a:gd name="T48" fmla="*/ 12 w 25"/>
                <a:gd name="T49" fmla="*/ 1 h 5"/>
                <a:gd name="T50" fmla="*/ 15 w 25"/>
                <a:gd name="T51" fmla="*/ 1 h 5"/>
                <a:gd name="T52" fmla="*/ 17 w 25"/>
                <a:gd name="T53" fmla="*/ 2 h 5"/>
                <a:gd name="T54" fmla="*/ 19 w 25"/>
                <a:gd name="T55" fmla="*/ 3 h 5"/>
                <a:gd name="T56" fmla="*/ 21 w 25"/>
                <a:gd name="T57" fmla="*/ 4 h 5"/>
                <a:gd name="T58" fmla="*/ 22 w 25"/>
                <a:gd name="T59" fmla="*/ 4 h 5"/>
                <a:gd name="T60" fmla="*/ 24 w 25"/>
                <a:gd name="T61" fmla="*/ 5 h 5"/>
                <a:gd name="T62" fmla="*/ 25 w 25"/>
                <a:gd name="T63" fmla="*/ 5 h 5"/>
                <a:gd name="T64" fmla="*/ 25 w 25"/>
                <a:gd name="T65" fmla="*/ 5 h 5"/>
                <a:gd name="T66" fmla="*/ 24 w 25"/>
                <a:gd name="T67" fmla="*/ 4 h 5"/>
                <a:gd name="T68" fmla="*/ 23 w 25"/>
                <a:gd name="T6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5">
                  <a:moveTo>
                    <a:pt x="23" y="4"/>
                  </a:moveTo>
                  <a:cubicBezTo>
                    <a:pt x="22" y="3"/>
                    <a:pt x="22" y="3"/>
                    <a:pt x="21" y="3"/>
                  </a:cubicBezTo>
                  <a:cubicBezTo>
                    <a:pt x="21" y="3"/>
                    <a:pt x="20" y="2"/>
                    <a:pt x="19" y="2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3" y="1"/>
                    <a:pt x="3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3" y="2"/>
                  </a:cubicBezTo>
                  <a:cubicBezTo>
                    <a:pt x="4" y="2"/>
                    <a:pt x="5" y="2"/>
                    <a:pt x="5" y="1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8" y="1"/>
                    <a:pt x="9" y="1"/>
                    <a:pt x="10" y="1"/>
                  </a:cubicBezTo>
                  <a:cubicBezTo>
                    <a:pt x="10" y="1"/>
                    <a:pt x="10" y="1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3" y="1"/>
                    <a:pt x="14" y="1"/>
                    <a:pt x="15" y="1"/>
                  </a:cubicBezTo>
                  <a:cubicBezTo>
                    <a:pt x="15" y="1"/>
                    <a:pt x="16" y="2"/>
                    <a:pt x="17" y="2"/>
                  </a:cubicBezTo>
                  <a:cubicBezTo>
                    <a:pt x="18" y="2"/>
                    <a:pt x="18" y="3"/>
                    <a:pt x="19" y="3"/>
                  </a:cubicBezTo>
                  <a:cubicBezTo>
                    <a:pt x="20" y="3"/>
                    <a:pt x="20" y="4"/>
                    <a:pt x="21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3" y="5"/>
                    <a:pt x="23" y="5"/>
                    <a:pt x="24" y="5"/>
                  </a:cubicBezTo>
                  <a:cubicBezTo>
                    <a:pt x="24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24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2725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3438"/>
            <p:cNvSpPr>
              <a:spLocks/>
            </p:cNvSpPr>
            <p:nvPr/>
          </p:nvSpPr>
          <p:spPr bwMode="auto">
            <a:xfrm>
              <a:off x="1039759" y="3701229"/>
              <a:ext cx="45338" cy="30713"/>
            </a:xfrm>
            <a:custGeom>
              <a:avLst/>
              <a:gdLst>
                <a:gd name="T0" fmla="*/ 7 w 13"/>
                <a:gd name="T1" fmla="*/ 4 h 9"/>
                <a:gd name="T2" fmla="*/ 1 w 13"/>
                <a:gd name="T3" fmla="*/ 4 h 9"/>
                <a:gd name="T4" fmla="*/ 7 w 13"/>
                <a:gd name="T5" fmla="*/ 8 h 9"/>
                <a:gd name="T6" fmla="*/ 11 w 13"/>
                <a:gd name="T7" fmla="*/ 1 h 9"/>
                <a:gd name="T8" fmla="*/ 7 w 13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7" y="4"/>
                  </a:moveTo>
                  <a:cubicBezTo>
                    <a:pt x="5" y="7"/>
                    <a:pt x="1" y="3"/>
                    <a:pt x="1" y="4"/>
                  </a:cubicBezTo>
                  <a:cubicBezTo>
                    <a:pt x="0" y="5"/>
                    <a:pt x="3" y="9"/>
                    <a:pt x="7" y="8"/>
                  </a:cubicBezTo>
                  <a:cubicBezTo>
                    <a:pt x="11" y="8"/>
                    <a:pt x="13" y="3"/>
                    <a:pt x="11" y="1"/>
                  </a:cubicBezTo>
                  <a:cubicBezTo>
                    <a:pt x="9" y="0"/>
                    <a:pt x="9" y="2"/>
                    <a:pt x="7" y="4"/>
                  </a:cubicBezTo>
                  <a:close/>
                </a:path>
              </a:pathLst>
            </a:custGeom>
            <a:solidFill>
              <a:srgbClr val="A36D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3439"/>
            <p:cNvSpPr>
              <a:spLocks/>
            </p:cNvSpPr>
            <p:nvPr/>
          </p:nvSpPr>
          <p:spPr bwMode="auto">
            <a:xfrm>
              <a:off x="836470" y="3718779"/>
              <a:ext cx="438754" cy="400730"/>
            </a:xfrm>
            <a:custGeom>
              <a:avLst/>
              <a:gdLst>
                <a:gd name="T0" fmla="*/ 234 w 300"/>
                <a:gd name="T1" fmla="*/ 5 h 274"/>
                <a:gd name="T2" fmla="*/ 224 w 300"/>
                <a:gd name="T3" fmla="*/ 0 h 274"/>
                <a:gd name="T4" fmla="*/ 179 w 300"/>
                <a:gd name="T5" fmla="*/ 154 h 274"/>
                <a:gd name="T6" fmla="*/ 156 w 300"/>
                <a:gd name="T7" fmla="*/ 270 h 274"/>
                <a:gd name="T8" fmla="*/ 127 w 300"/>
                <a:gd name="T9" fmla="*/ 156 h 274"/>
                <a:gd name="T10" fmla="*/ 78 w 300"/>
                <a:gd name="T11" fmla="*/ 2 h 274"/>
                <a:gd name="T12" fmla="*/ 66 w 300"/>
                <a:gd name="T13" fmla="*/ 5 h 274"/>
                <a:gd name="T14" fmla="*/ 0 w 300"/>
                <a:gd name="T15" fmla="*/ 113 h 274"/>
                <a:gd name="T16" fmla="*/ 90 w 300"/>
                <a:gd name="T17" fmla="*/ 76 h 274"/>
                <a:gd name="T18" fmla="*/ 35 w 300"/>
                <a:gd name="T19" fmla="*/ 149 h 274"/>
                <a:gd name="T20" fmla="*/ 156 w 300"/>
                <a:gd name="T21" fmla="*/ 274 h 274"/>
                <a:gd name="T22" fmla="*/ 253 w 300"/>
                <a:gd name="T23" fmla="*/ 151 h 274"/>
                <a:gd name="T24" fmla="*/ 222 w 300"/>
                <a:gd name="T25" fmla="*/ 76 h 274"/>
                <a:gd name="T26" fmla="*/ 300 w 300"/>
                <a:gd name="T27" fmla="*/ 109 h 274"/>
                <a:gd name="T28" fmla="*/ 234 w 300"/>
                <a:gd name="T29" fmla="*/ 5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0" h="274">
                  <a:moveTo>
                    <a:pt x="234" y="5"/>
                  </a:moveTo>
                  <a:lnTo>
                    <a:pt x="224" y="0"/>
                  </a:lnTo>
                  <a:lnTo>
                    <a:pt x="179" y="154"/>
                  </a:lnTo>
                  <a:lnTo>
                    <a:pt x="156" y="270"/>
                  </a:lnTo>
                  <a:lnTo>
                    <a:pt x="127" y="156"/>
                  </a:lnTo>
                  <a:lnTo>
                    <a:pt x="78" y="2"/>
                  </a:lnTo>
                  <a:lnTo>
                    <a:pt x="66" y="5"/>
                  </a:lnTo>
                  <a:lnTo>
                    <a:pt x="0" y="113"/>
                  </a:lnTo>
                  <a:lnTo>
                    <a:pt x="90" y="76"/>
                  </a:lnTo>
                  <a:lnTo>
                    <a:pt x="35" y="149"/>
                  </a:lnTo>
                  <a:lnTo>
                    <a:pt x="156" y="274"/>
                  </a:lnTo>
                  <a:lnTo>
                    <a:pt x="253" y="151"/>
                  </a:lnTo>
                  <a:lnTo>
                    <a:pt x="222" y="76"/>
                  </a:lnTo>
                  <a:lnTo>
                    <a:pt x="300" y="109"/>
                  </a:lnTo>
                  <a:lnTo>
                    <a:pt x="234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3440"/>
            <p:cNvSpPr>
              <a:spLocks/>
            </p:cNvSpPr>
            <p:nvPr/>
          </p:nvSpPr>
          <p:spPr bwMode="auto">
            <a:xfrm>
              <a:off x="973946" y="3797755"/>
              <a:ext cx="73125" cy="38025"/>
            </a:xfrm>
            <a:custGeom>
              <a:avLst/>
              <a:gdLst>
                <a:gd name="T0" fmla="*/ 20 w 21"/>
                <a:gd name="T1" fmla="*/ 11 h 11"/>
                <a:gd name="T2" fmla="*/ 21 w 21"/>
                <a:gd name="T3" fmla="*/ 7 h 11"/>
                <a:gd name="T4" fmla="*/ 0 w 21"/>
                <a:gd name="T5" fmla="*/ 0 h 11"/>
                <a:gd name="T6" fmla="*/ 20 w 21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20" y="11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12" y="5"/>
                    <a:pt x="0" y="0"/>
                    <a:pt x="0" y="0"/>
                  </a:cubicBezTo>
                  <a:lnTo>
                    <a:pt x="20" y="1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3441"/>
            <p:cNvSpPr>
              <a:spLocks/>
            </p:cNvSpPr>
            <p:nvPr/>
          </p:nvSpPr>
          <p:spPr bwMode="auto">
            <a:xfrm>
              <a:off x="1070471" y="3802142"/>
              <a:ext cx="70201" cy="33638"/>
            </a:xfrm>
            <a:custGeom>
              <a:avLst/>
              <a:gdLst>
                <a:gd name="T0" fmla="*/ 1 w 20"/>
                <a:gd name="T1" fmla="*/ 10 h 10"/>
                <a:gd name="T2" fmla="*/ 20 w 20"/>
                <a:gd name="T3" fmla="*/ 0 h 10"/>
                <a:gd name="T4" fmla="*/ 0 w 20"/>
                <a:gd name="T5" fmla="*/ 6 h 10"/>
                <a:gd name="T6" fmla="*/ 1 w 20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0">
                  <a:moveTo>
                    <a:pt x="1" y="1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0" y="5"/>
                    <a:pt x="0" y="6"/>
                  </a:cubicBezTo>
                  <a:lnTo>
                    <a:pt x="1" y="1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3442"/>
            <p:cNvSpPr>
              <a:spLocks/>
            </p:cNvSpPr>
            <p:nvPr/>
          </p:nvSpPr>
          <p:spPr bwMode="auto">
            <a:xfrm>
              <a:off x="1047071" y="3822618"/>
              <a:ext cx="23400" cy="10237"/>
            </a:xfrm>
            <a:custGeom>
              <a:avLst/>
              <a:gdLst>
                <a:gd name="T0" fmla="*/ 4 w 7"/>
                <a:gd name="T1" fmla="*/ 0 h 3"/>
                <a:gd name="T2" fmla="*/ 0 w 7"/>
                <a:gd name="T3" fmla="*/ 0 h 3"/>
                <a:gd name="T4" fmla="*/ 4 w 7"/>
                <a:gd name="T5" fmla="*/ 2 h 3"/>
                <a:gd name="T6" fmla="*/ 7 w 7"/>
                <a:gd name="T7" fmla="*/ 0 h 3"/>
                <a:gd name="T8" fmla="*/ 4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4" y="0"/>
                  </a:move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3" y="1"/>
                    <a:pt x="4" y="2"/>
                  </a:cubicBezTo>
                  <a:cubicBezTo>
                    <a:pt x="5" y="3"/>
                    <a:pt x="7" y="0"/>
                    <a:pt x="7" y="0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AD4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3443"/>
            <p:cNvSpPr>
              <a:spLocks/>
            </p:cNvSpPr>
            <p:nvPr/>
          </p:nvSpPr>
          <p:spPr bwMode="auto">
            <a:xfrm>
              <a:off x="1022209" y="3929381"/>
              <a:ext cx="76051" cy="190127"/>
            </a:xfrm>
            <a:custGeom>
              <a:avLst/>
              <a:gdLst>
                <a:gd name="T0" fmla="*/ 26 w 52"/>
                <a:gd name="T1" fmla="*/ 104 h 130"/>
                <a:gd name="T2" fmla="*/ 0 w 52"/>
                <a:gd name="T3" fmla="*/ 7 h 130"/>
                <a:gd name="T4" fmla="*/ 0 w 52"/>
                <a:gd name="T5" fmla="*/ 12 h 130"/>
                <a:gd name="T6" fmla="*/ 29 w 52"/>
                <a:gd name="T7" fmla="*/ 130 h 130"/>
                <a:gd name="T8" fmla="*/ 52 w 52"/>
                <a:gd name="T9" fmla="*/ 10 h 130"/>
                <a:gd name="T10" fmla="*/ 50 w 52"/>
                <a:gd name="T11" fmla="*/ 0 h 130"/>
                <a:gd name="T12" fmla="*/ 26 w 52"/>
                <a:gd name="T13" fmla="*/ 10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30">
                  <a:moveTo>
                    <a:pt x="26" y="104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29" y="130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26" y="104"/>
                  </a:lnTo>
                  <a:close/>
                </a:path>
              </a:pathLst>
            </a:custGeom>
            <a:solidFill>
              <a:srgbClr val="AD4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3444"/>
            <p:cNvSpPr>
              <a:spLocks/>
            </p:cNvSpPr>
            <p:nvPr/>
          </p:nvSpPr>
          <p:spPr bwMode="auto">
            <a:xfrm>
              <a:off x="950546" y="3718779"/>
              <a:ext cx="76051" cy="228152"/>
            </a:xfrm>
            <a:custGeom>
              <a:avLst/>
              <a:gdLst>
                <a:gd name="T0" fmla="*/ 5 w 22"/>
                <a:gd name="T1" fmla="*/ 1 h 66"/>
                <a:gd name="T2" fmla="*/ 4 w 22"/>
                <a:gd name="T3" fmla="*/ 0 h 66"/>
                <a:gd name="T4" fmla="*/ 0 w 22"/>
                <a:gd name="T5" fmla="*/ 1 h 66"/>
                <a:gd name="T6" fmla="*/ 21 w 22"/>
                <a:gd name="T7" fmla="*/ 66 h 66"/>
                <a:gd name="T8" fmla="*/ 22 w 22"/>
                <a:gd name="T9" fmla="*/ 63 h 66"/>
                <a:gd name="T10" fmla="*/ 8 w 22"/>
                <a:gd name="T11" fmla="*/ 23 h 66"/>
                <a:gd name="T12" fmla="*/ 5 w 22"/>
                <a:gd name="T13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66"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3" y="32"/>
                    <a:pt x="8" y="23"/>
                  </a:cubicBezTo>
                  <a:cubicBezTo>
                    <a:pt x="4" y="13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3445"/>
            <p:cNvSpPr>
              <a:spLocks/>
            </p:cNvSpPr>
            <p:nvPr/>
          </p:nvSpPr>
          <p:spPr bwMode="auto">
            <a:xfrm>
              <a:off x="1095335" y="3715854"/>
              <a:ext cx="68738" cy="228152"/>
            </a:xfrm>
            <a:custGeom>
              <a:avLst/>
              <a:gdLst>
                <a:gd name="T0" fmla="*/ 16 w 20"/>
                <a:gd name="T1" fmla="*/ 1 h 66"/>
                <a:gd name="T2" fmla="*/ 12 w 20"/>
                <a:gd name="T3" fmla="*/ 22 h 66"/>
                <a:gd name="T4" fmla="*/ 0 w 20"/>
                <a:gd name="T5" fmla="*/ 62 h 66"/>
                <a:gd name="T6" fmla="*/ 1 w 20"/>
                <a:gd name="T7" fmla="*/ 66 h 66"/>
                <a:gd name="T8" fmla="*/ 20 w 20"/>
                <a:gd name="T9" fmla="*/ 1 h 66"/>
                <a:gd name="T10" fmla="*/ 16 w 20"/>
                <a:gd name="T11" fmla="*/ 0 h 66"/>
                <a:gd name="T12" fmla="*/ 16 w 20"/>
                <a:gd name="T13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66">
                  <a:moveTo>
                    <a:pt x="16" y="1"/>
                  </a:moveTo>
                  <a:cubicBezTo>
                    <a:pt x="16" y="1"/>
                    <a:pt x="16" y="12"/>
                    <a:pt x="12" y="22"/>
                  </a:cubicBezTo>
                  <a:cubicBezTo>
                    <a:pt x="8" y="32"/>
                    <a:pt x="0" y="62"/>
                    <a:pt x="0" y="62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3446"/>
            <p:cNvSpPr>
              <a:spLocks/>
            </p:cNvSpPr>
            <p:nvPr/>
          </p:nvSpPr>
          <p:spPr bwMode="auto">
            <a:xfrm>
              <a:off x="1064621" y="3726092"/>
              <a:ext cx="220840" cy="393417"/>
            </a:xfrm>
            <a:custGeom>
              <a:avLst/>
              <a:gdLst>
                <a:gd name="T0" fmla="*/ 78 w 151"/>
                <a:gd name="T1" fmla="*/ 0 h 269"/>
                <a:gd name="T2" fmla="*/ 78 w 151"/>
                <a:gd name="T3" fmla="*/ 0 h 269"/>
                <a:gd name="T4" fmla="*/ 144 w 151"/>
                <a:gd name="T5" fmla="*/ 104 h 269"/>
                <a:gd name="T6" fmla="*/ 66 w 151"/>
                <a:gd name="T7" fmla="*/ 73 h 269"/>
                <a:gd name="T8" fmla="*/ 97 w 151"/>
                <a:gd name="T9" fmla="*/ 146 h 269"/>
                <a:gd name="T10" fmla="*/ 0 w 151"/>
                <a:gd name="T11" fmla="*/ 269 h 269"/>
                <a:gd name="T12" fmla="*/ 109 w 151"/>
                <a:gd name="T13" fmla="*/ 158 h 269"/>
                <a:gd name="T14" fmla="*/ 71 w 151"/>
                <a:gd name="T15" fmla="*/ 75 h 269"/>
                <a:gd name="T16" fmla="*/ 151 w 151"/>
                <a:gd name="T17" fmla="*/ 111 h 269"/>
                <a:gd name="T18" fmla="*/ 78 w 151"/>
                <a:gd name="T19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269">
                  <a:moveTo>
                    <a:pt x="78" y="0"/>
                  </a:moveTo>
                  <a:lnTo>
                    <a:pt x="78" y="0"/>
                  </a:lnTo>
                  <a:lnTo>
                    <a:pt x="144" y="104"/>
                  </a:lnTo>
                  <a:lnTo>
                    <a:pt x="66" y="73"/>
                  </a:lnTo>
                  <a:lnTo>
                    <a:pt x="97" y="146"/>
                  </a:lnTo>
                  <a:lnTo>
                    <a:pt x="0" y="269"/>
                  </a:lnTo>
                  <a:lnTo>
                    <a:pt x="109" y="158"/>
                  </a:lnTo>
                  <a:lnTo>
                    <a:pt x="71" y="75"/>
                  </a:lnTo>
                  <a:lnTo>
                    <a:pt x="151" y="11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5B54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3447"/>
            <p:cNvSpPr>
              <a:spLocks/>
            </p:cNvSpPr>
            <p:nvPr/>
          </p:nvSpPr>
          <p:spPr bwMode="auto">
            <a:xfrm>
              <a:off x="821844" y="3726092"/>
              <a:ext cx="242777" cy="393417"/>
            </a:xfrm>
            <a:custGeom>
              <a:avLst/>
              <a:gdLst>
                <a:gd name="T0" fmla="*/ 100 w 166"/>
                <a:gd name="T1" fmla="*/ 71 h 269"/>
                <a:gd name="T2" fmla="*/ 10 w 166"/>
                <a:gd name="T3" fmla="*/ 108 h 269"/>
                <a:gd name="T4" fmla="*/ 76 w 166"/>
                <a:gd name="T5" fmla="*/ 0 h 269"/>
                <a:gd name="T6" fmla="*/ 74 w 166"/>
                <a:gd name="T7" fmla="*/ 0 h 269"/>
                <a:gd name="T8" fmla="*/ 0 w 166"/>
                <a:gd name="T9" fmla="*/ 118 h 269"/>
                <a:gd name="T10" fmla="*/ 97 w 166"/>
                <a:gd name="T11" fmla="*/ 73 h 269"/>
                <a:gd name="T12" fmla="*/ 33 w 166"/>
                <a:gd name="T13" fmla="*/ 144 h 269"/>
                <a:gd name="T14" fmla="*/ 166 w 166"/>
                <a:gd name="T15" fmla="*/ 269 h 269"/>
                <a:gd name="T16" fmla="*/ 45 w 166"/>
                <a:gd name="T17" fmla="*/ 144 h 269"/>
                <a:gd name="T18" fmla="*/ 100 w 166"/>
                <a:gd name="T19" fmla="*/ 7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" h="269">
                  <a:moveTo>
                    <a:pt x="100" y="71"/>
                  </a:moveTo>
                  <a:lnTo>
                    <a:pt x="10" y="108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0" y="118"/>
                  </a:lnTo>
                  <a:lnTo>
                    <a:pt x="97" y="73"/>
                  </a:lnTo>
                  <a:lnTo>
                    <a:pt x="33" y="144"/>
                  </a:lnTo>
                  <a:lnTo>
                    <a:pt x="166" y="269"/>
                  </a:lnTo>
                  <a:lnTo>
                    <a:pt x="45" y="144"/>
                  </a:lnTo>
                  <a:lnTo>
                    <a:pt x="100" y="71"/>
                  </a:lnTo>
                  <a:close/>
                </a:path>
              </a:pathLst>
            </a:custGeom>
            <a:solidFill>
              <a:srgbClr val="5B54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3448"/>
            <p:cNvSpPr>
              <a:spLocks/>
            </p:cNvSpPr>
            <p:nvPr/>
          </p:nvSpPr>
          <p:spPr bwMode="auto">
            <a:xfrm>
              <a:off x="874495" y="3186424"/>
              <a:ext cx="203290" cy="261791"/>
            </a:xfrm>
            <a:custGeom>
              <a:avLst/>
              <a:gdLst>
                <a:gd name="T0" fmla="*/ 18 w 59"/>
                <a:gd name="T1" fmla="*/ 15 h 76"/>
                <a:gd name="T2" fmla="*/ 1 w 59"/>
                <a:gd name="T3" fmla="*/ 62 h 76"/>
                <a:gd name="T4" fmla="*/ 5 w 59"/>
                <a:gd name="T5" fmla="*/ 73 h 76"/>
                <a:gd name="T6" fmla="*/ 10 w 59"/>
                <a:gd name="T7" fmla="*/ 76 h 76"/>
                <a:gd name="T8" fmla="*/ 19 w 59"/>
                <a:gd name="T9" fmla="*/ 38 h 76"/>
                <a:gd name="T10" fmla="*/ 47 w 59"/>
                <a:gd name="T11" fmla="*/ 24 h 76"/>
                <a:gd name="T12" fmla="*/ 59 w 59"/>
                <a:gd name="T13" fmla="*/ 8 h 76"/>
                <a:gd name="T14" fmla="*/ 18 w 59"/>
                <a:gd name="T15" fmla="*/ 1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76">
                  <a:moveTo>
                    <a:pt x="18" y="15"/>
                  </a:moveTo>
                  <a:cubicBezTo>
                    <a:pt x="0" y="32"/>
                    <a:pt x="0" y="53"/>
                    <a:pt x="1" y="62"/>
                  </a:cubicBezTo>
                  <a:cubicBezTo>
                    <a:pt x="2" y="71"/>
                    <a:pt x="5" y="73"/>
                    <a:pt x="5" y="73"/>
                  </a:cubicBezTo>
                  <a:cubicBezTo>
                    <a:pt x="5" y="73"/>
                    <a:pt x="8" y="74"/>
                    <a:pt x="10" y="76"/>
                  </a:cubicBezTo>
                  <a:cubicBezTo>
                    <a:pt x="9" y="60"/>
                    <a:pt x="11" y="42"/>
                    <a:pt x="19" y="38"/>
                  </a:cubicBezTo>
                  <a:cubicBezTo>
                    <a:pt x="34" y="30"/>
                    <a:pt x="46" y="34"/>
                    <a:pt x="47" y="24"/>
                  </a:cubicBezTo>
                  <a:cubicBezTo>
                    <a:pt x="48" y="19"/>
                    <a:pt x="53" y="12"/>
                    <a:pt x="59" y="8"/>
                  </a:cubicBezTo>
                  <a:cubicBezTo>
                    <a:pt x="48" y="3"/>
                    <a:pt x="34" y="0"/>
                    <a:pt x="18" y="15"/>
                  </a:cubicBezTo>
                  <a:close/>
                </a:path>
              </a:pathLst>
            </a:custGeom>
            <a:solidFill>
              <a:srgbClr val="3F30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3449"/>
            <p:cNvSpPr>
              <a:spLocks/>
            </p:cNvSpPr>
            <p:nvPr/>
          </p:nvSpPr>
          <p:spPr bwMode="auto">
            <a:xfrm>
              <a:off x="1036834" y="3230300"/>
              <a:ext cx="172577" cy="93601"/>
            </a:xfrm>
            <a:custGeom>
              <a:avLst/>
              <a:gdLst>
                <a:gd name="T0" fmla="*/ 31 w 50"/>
                <a:gd name="T1" fmla="*/ 4 h 27"/>
                <a:gd name="T2" fmla="*/ 30 w 50"/>
                <a:gd name="T3" fmla="*/ 5 h 27"/>
                <a:gd name="T4" fmla="*/ 15 w 50"/>
                <a:gd name="T5" fmla="*/ 24 h 27"/>
                <a:gd name="T6" fmla="*/ 40 w 50"/>
                <a:gd name="T7" fmla="*/ 22 h 27"/>
                <a:gd name="T8" fmla="*/ 50 w 50"/>
                <a:gd name="T9" fmla="*/ 8 h 27"/>
                <a:gd name="T10" fmla="*/ 31 w 50"/>
                <a:gd name="T11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7">
                  <a:moveTo>
                    <a:pt x="31" y="4"/>
                  </a:moveTo>
                  <a:cubicBezTo>
                    <a:pt x="31" y="5"/>
                    <a:pt x="30" y="5"/>
                    <a:pt x="30" y="5"/>
                  </a:cubicBezTo>
                  <a:cubicBezTo>
                    <a:pt x="28" y="11"/>
                    <a:pt x="25" y="22"/>
                    <a:pt x="15" y="24"/>
                  </a:cubicBezTo>
                  <a:cubicBezTo>
                    <a:pt x="0" y="26"/>
                    <a:pt x="34" y="27"/>
                    <a:pt x="40" y="22"/>
                  </a:cubicBezTo>
                  <a:cubicBezTo>
                    <a:pt x="43" y="19"/>
                    <a:pt x="48" y="13"/>
                    <a:pt x="50" y="8"/>
                  </a:cubicBezTo>
                  <a:cubicBezTo>
                    <a:pt x="44" y="2"/>
                    <a:pt x="37" y="0"/>
                    <a:pt x="31" y="4"/>
                  </a:cubicBezTo>
                  <a:close/>
                </a:path>
              </a:pathLst>
            </a:custGeom>
            <a:solidFill>
              <a:srgbClr val="3F30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3450"/>
            <p:cNvSpPr>
              <a:spLocks/>
            </p:cNvSpPr>
            <p:nvPr/>
          </p:nvSpPr>
          <p:spPr bwMode="auto">
            <a:xfrm>
              <a:off x="905208" y="3214211"/>
              <a:ext cx="349540" cy="304203"/>
            </a:xfrm>
            <a:custGeom>
              <a:avLst/>
              <a:gdLst>
                <a:gd name="T0" fmla="*/ 88 w 101"/>
                <a:gd name="T1" fmla="*/ 13 h 88"/>
                <a:gd name="T2" fmla="*/ 78 w 101"/>
                <a:gd name="T3" fmla="*/ 27 h 88"/>
                <a:gd name="T4" fmla="*/ 53 w 101"/>
                <a:gd name="T5" fmla="*/ 29 h 88"/>
                <a:gd name="T6" fmla="*/ 68 w 101"/>
                <a:gd name="T7" fmla="*/ 10 h 88"/>
                <a:gd name="T8" fmla="*/ 50 w 101"/>
                <a:gd name="T9" fmla="*/ 0 h 88"/>
                <a:gd name="T10" fmla="*/ 38 w 101"/>
                <a:gd name="T11" fmla="*/ 16 h 88"/>
                <a:gd name="T12" fmla="*/ 10 w 101"/>
                <a:gd name="T13" fmla="*/ 30 h 88"/>
                <a:gd name="T14" fmla="*/ 1 w 101"/>
                <a:gd name="T15" fmla="*/ 68 h 88"/>
                <a:gd name="T16" fmla="*/ 4 w 101"/>
                <a:gd name="T17" fmla="*/ 72 h 88"/>
                <a:gd name="T18" fmla="*/ 4 w 101"/>
                <a:gd name="T19" fmla="*/ 82 h 88"/>
                <a:gd name="T20" fmla="*/ 8 w 101"/>
                <a:gd name="T21" fmla="*/ 85 h 88"/>
                <a:gd name="T22" fmla="*/ 7 w 101"/>
                <a:gd name="T23" fmla="*/ 68 h 88"/>
                <a:gd name="T24" fmla="*/ 9 w 101"/>
                <a:gd name="T25" fmla="*/ 60 h 88"/>
                <a:gd name="T26" fmla="*/ 11 w 101"/>
                <a:gd name="T27" fmla="*/ 37 h 88"/>
                <a:gd name="T28" fmla="*/ 21 w 101"/>
                <a:gd name="T29" fmla="*/ 33 h 88"/>
                <a:gd name="T30" fmla="*/ 44 w 101"/>
                <a:gd name="T31" fmla="*/ 42 h 88"/>
                <a:gd name="T32" fmla="*/ 53 w 101"/>
                <a:gd name="T33" fmla="*/ 42 h 88"/>
                <a:gd name="T34" fmla="*/ 81 w 101"/>
                <a:gd name="T35" fmla="*/ 38 h 88"/>
                <a:gd name="T36" fmla="*/ 81 w 101"/>
                <a:gd name="T37" fmla="*/ 60 h 88"/>
                <a:gd name="T38" fmla="*/ 80 w 101"/>
                <a:gd name="T39" fmla="*/ 73 h 88"/>
                <a:gd name="T40" fmla="*/ 80 w 101"/>
                <a:gd name="T41" fmla="*/ 88 h 88"/>
                <a:gd name="T42" fmla="*/ 84 w 101"/>
                <a:gd name="T43" fmla="*/ 84 h 88"/>
                <a:gd name="T44" fmla="*/ 87 w 101"/>
                <a:gd name="T45" fmla="*/ 68 h 88"/>
                <a:gd name="T46" fmla="*/ 93 w 101"/>
                <a:gd name="T47" fmla="*/ 66 h 88"/>
                <a:gd name="T48" fmla="*/ 99 w 101"/>
                <a:gd name="T49" fmla="*/ 35 h 88"/>
                <a:gd name="T50" fmla="*/ 88 w 101"/>
                <a:gd name="T51" fmla="*/ 1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1" h="88">
                  <a:moveTo>
                    <a:pt x="88" y="13"/>
                  </a:moveTo>
                  <a:cubicBezTo>
                    <a:pt x="86" y="18"/>
                    <a:pt x="81" y="24"/>
                    <a:pt x="78" y="27"/>
                  </a:cubicBezTo>
                  <a:cubicBezTo>
                    <a:pt x="72" y="32"/>
                    <a:pt x="38" y="31"/>
                    <a:pt x="53" y="29"/>
                  </a:cubicBezTo>
                  <a:cubicBezTo>
                    <a:pt x="63" y="27"/>
                    <a:pt x="66" y="16"/>
                    <a:pt x="68" y="10"/>
                  </a:cubicBezTo>
                  <a:cubicBezTo>
                    <a:pt x="64" y="10"/>
                    <a:pt x="58" y="4"/>
                    <a:pt x="50" y="0"/>
                  </a:cubicBezTo>
                  <a:cubicBezTo>
                    <a:pt x="44" y="4"/>
                    <a:pt x="39" y="11"/>
                    <a:pt x="38" y="16"/>
                  </a:cubicBezTo>
                  <a:cubicBezTo>
                    <a:pt x="37" y="26"/>
                    <a:pt x="25" y="22"/>
                    <a:pt x="10" y="30"/>
                  </a:cubicBezTo>
                  <a:cubicBezTo>
                    <a:pt x="2" y="34"/>
                    <a:pt x="0" y="52"/>
                    <a:pt x="1" y="68"/>
                  </a:cubicBezTo>
                  <a:cubicBezTo>
                    <a:pt x="2" y="69"/>
                    <a:pt x="4" y="71"/>
                    <a:pt x="4" y="72"/>
                  </a:cubicBezTo>
                  <a:cubicBezTo>
                    <a:pt x="4" y="75"/>
                    <a:pt x="4" y="82"/>
                    <a:pt x="4" y="82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7" y="79"/>
                    <a:pt x="6" y="71"/>
                    <a:pt x="7" y="68"/>
                  </a:cubicBezTo>
                  <a:cubicBezTo>
                    <a:pt x="8" y="63"/>
                    <a:pt x="9" y="64"/>
                    <a:pt x="9" y="60"/>
                  </a:cubicBezTo>
                  <a:cubicBezTo>
                    <a:pt x="9" y="56"/>
                    <a:pt x="8" y="40"/>
                    <a:pt x="11" y="37"/>
                  </a:cubicBezTo>
                  <a:cubicBezTo>
                    <a:pt x="14" y="35"/>
                    <a:pt x="16" y="32"/>
                    <a:pt x="21" y="33"/>
                  </a:cubicBezTo>
                  <a:cubicBezTo>
                    <a:pt x="25" y="34"/>
                    <a:pt x="38" y="43"/>
                    <a:pt x="44" y="42"/>
                  </a:cubicBezTo>
                  <a:cubicBezTo>
                    <a:pt x="47" y="42"/>
                    <a:pt x="50" y="42"/>
                    <a:pt x="53" y="42"/>
                  </a:cubicBezTo>
                  <a:cubicBezTo>
                    <a:pt x="63" y="39"/>
                    <a:pt x="74" y="32"/>
                    <a:pt x="81" y="38"/>
                  </a:cubicBezTo>
                  <a:cubicBezTo>
                    <a:pt x="88" y="45"/>
                    <a:pt x="78" y="52"/>
                    <a:pt x="81" y="60"/>
                  </a:cubicBezTo>
                  <a:cubicBezTo>
                    <a:pt x="83" y="65"/>
                    <a:pt x="80" y="69"/>
                    <a:pt x="80" y="73"/>
                  </a:cubicBezTo>
                  <a:cubicBezTo>
                    <a:pt x="80" y="77"/>
                    <a:pt x="80" y="88"/>
                    <a:pt x="80" y="88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4" y="84"/>
                    <a:pt x="84" y="70"/>
                    <a:pt x="87" y="68"/>
                  </a:cubicBezTo>
                  <a:cubicBezTo>
                    <a:pt x="89" y="65"/>
                    <a:pt x="93" y="66"/>
                    <a:pt x="93" y="66"/>
                  </a:cubicBezTo>
                  <a:cubicBezTo>
                    <a:pt x="93" y="66"/>
                    <a:pt x="101" y="51"/>
                    <a:pt x="99" y="35"/>
                  </a:cubicBezTo>
                  <a:cubicBezTo>
                    <a:pt x="98" y="27"/>
                    <a:pt x="94" y="18"/>
                    <a:pt x="88" y="13"/>
                  </a:cubicBezTo>
                  <a:close/>
                </a:path>
              </a:pathLst>
            </a:custGeom>
            <a:solidFill>
              <a:srgbClr val="2A1C1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3451"/>
            <p:cNvSpPr>
              <a:spLocks/>
            </p:cNvSpPr>
            <p:nvPr/>
          </p:nvSpPr>
          <p:spPr bwMode="auto">
            <a:xfrm>
              <a:off x="925682" y="3306350"/>
              <a:ext cx="162339" cy="204753"/>
            </a:xfrm>
            <a:custGeom>
              <a:avLst/>
              <a:gdLst>
                <a:gd name="T0" fmla="*/ 38 w 47"/>
                <a:gd name="T1" fmla="*/ 15 h 59"/>
                <a:gd name="T2" fmla="*/ 15 w 47"/>
                <a:gd name="T3" fmla="*/ 6 h 59"/>
                <a:gd name="T4" fmla="*/ 5 w 47"/>
                <a:gd name="T5" fmla="*/ 10 h 59"/>
                <a:gd name="T6" fmla="*/ 3 w 47"/>
                <a:gd name="T7" fmla="*/ 33 h 59"/>
                <a:gd name="T8" fmla="*/ 1 w 47"/>
                <a:gd name="T9" fmla="*/ 41 h 59"/>
                <a:gd name="T10" fmla="*/ 2 w 47"/>
                <a:gd name="T11" fmla="*/ 58 h 59"/>
                <a:gd name="T12" fmla="*/ 5 w 47"/>
                <a:gd name="T13" fmla="*/ 59 h 59"/>
                <a:gd name="T14" fmla="*/ 4 w 47"/>
                <a:gd name="T15" fmla="*/ 36 h 59"/>
                <a:gd name="T16" fmla="*/ 5 w 47"/>
                <a:gd name="T17" fmla="*/ 15 h 59"/>
                <a:gd name="T18" fmla="*/ 38 w 47"/>
                <a:gd name="T19" fmla="*/ 17 h 59"/>
                <a:gd name="T20" fmla="*/ 47 w 47"/>
                <a:gd name="T21" fmla="*/ 15 h 59"/>
                <a:gd name="T22" fmla="*/ 38 w 47"/>
                <a:gd name="T2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59">
                  <a:moveTo>
                    <a:pt x="38" y="15"/>
                  </a:moveTo>
                  <a:cubicBezTo>
                    <a:pt x="32" y="16"/>
                    <a:pt x="19" y="7"/>
                    <a:pt x="15" y="6"/>
                  </a:cubicBezTo>
                  <a:cubicBezTo>
                    <a:pt x="10" y="5"/>
                    <a:pt x="8" y="8"/>
                    <a:pt x="5" y="10"/>
                  </a:cubicBezTo>
                  <a:cubicBezTo>
                    <a:pt x="2" y="13"/>
                    <a:pt x="3" y="29"/>
                    <a:pt x="3" y="33"/>
                  </a:cubicBezTo>
                  <a:cubicBezTo>
                    <a:pt x="3" y="37"/>
                    <a:pt x="2" y="36"/>
                    <a:pt x="1" y="41"/>
                  </a:cubicBezTo>
                  <a:cubicBezTo>
                    <a:pt x="0" y="44"/>
                    <a:pt x="1" y="52"/>
                    <a:pt x="2" y="58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59"/>
                    <a:pt x="1" y="43"/>
                    <a:pt x="4" y="36"/>
                  </a:cubicBezTo>
                  <a:cubicBezTo>
                    <a:pt x="8" y="30"/>
                    <a:pt x="0" y="23"/>
                    <a:pt x="5" y="15"/>
                  </a:cubicBezTo>
                  <a:cubicBezTo>
                    <a:pt x="16" y="0"/>
                    <a:pt x="27" y="17"/>
                    <a:pt x="38" y="17"/>
                  </a:cubicBezTo>
                  <a:cubicBezTo>
                    <a:pt x="41" y="17"/>
                    <a:pt x="44" y="16"/>
                    <a:pt x="47" y="15"/>
                  </a:cubicBezTo>
                  <a:cubicBezTo>
                    <a:pt x="44" y="15"/>
                    <a:pt x="41" y="15"/>
                    <a:pt x="38" y="15"/>
                  </a:cubicBezTo>
                  <a:close/>
                </a:path>
              </a:pathLst>
            </a:custGeom>
            <a:solidFill>
              <a:srgbClr val="100E0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3452"/>
            <p:cNvSpPr>
              <a:spLocks/>
            </p:cNvSpPr>
            <p:nvPr/>
          </p:nvSpPr>
          <p:spPr bwMode="auto">
            <a:xfrm>
              <a:off x="628793" y="4420786"/>
              <a:ext cx="190127" cy="103839"/>
            </a:xfrm>
            <a:custGeom>
              <a:avLst/>
              <a:gdLst>
                <a:gd name="T0" fmla="*/ 16 w 130"/>
                <a:gd name="T1" fmla="*/ 71 h 71"/>
                <a:gd name="T2" fmla="*/ 123 w 130"/>
                <a:gd name="T3" fmla="*/ 50 h 71"/>
                <a:gd name="T4" fmla="*/ 130 w 130"/>
                <a:gd name="T5" fmla="*/ 0 h 71"/>
                <a:gd name="T6" fmla="*/ 0 w 130"/>
                <a:gd name="T7" fmla="*/ 28 h 71"/>
                <a:gd name="T8" fmla="*/ 16 w 130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71">
                  <a:moveTo>
                    <a:pt x="16" y="71"/>
                  </a:moveTo>
                  <a:lnTo>
                    <a:pt x="123" y="50"/>
                  </a:lnTo>
                  <a:lnTo>
                    <a:pt x="130" y="0"/>
                  </a:lnTo>
                  <a:lnTo>
                    <a:pt x="0" y="28"/>
                  </a:lnTo>
                  <a:lnTo>
                    <a:pt x="16" y="7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3453"/>
            <p:cNvSpPr>
              <a:spLocks/>
            </p:cNvSpPr>
            <p:nvPr/>
          </p:nvSpPr>
          <p:spPr bwMode="auto">
            <a:xfrm>
              <a:off x="1354199" y="4420786"/>
              <a:ext cx="179889" cy="141863"/>
            </a:xfrm>
            <a:custGeom>
              <a:avLst/>
              <a:gdLst>
                <a:gd name="T0" fmla="*/ 0 w 123"/>
                <a:gd name="T1" fmla="*/ 33 h 97"/>
                <a:gd name="T2" fmla="*/ 97 w 123"/>
                <a:gd name="T3" fmla="*/ 97 h 97"/>
                <a:gd name="T4" fmla="*/ 123 w 123"/>
                <a:gd name="T5" fmla="*/ 62 h 97"/>
                <a:gd name="T6" fmla="*/ 0 w 123"/>
                <a:gd name="T7" fmla="*/ 0 h 97"/>
                <a:gd name="T8" fmla="*/ 0 w 123"/>
                <a:gd name="T9" fmla="*/ 3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7">
                  <a:moveTo>
                    <a:pt x="0" y="33"/>
                  </a:moveTo>
                  <a:lnTo>
                    <a:pt x="97" y="97"/>
                  </a:lnTo>
                  <a:lnTo>
                    <a:pt x="123" y="62"/>
                  </a:lnTo>
                  <a:lnTo>
                    <a:pt x="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3454"/>
            <p:cNvSpPr>
              <a:spLocks/>
            </p:cNvSpPr>
            <p:nvPr/>
          </p:nvSpPr>
          <p:spPr bwMode="auto">
            <a:xfrm>
              <a:off x="1064621" y="4101959"/>
              <a:ext cx="17550" cy="260328"/>
            </a:xfrm>
            <a:custGeom>
              <a:avLst/>
              <a:gdLst>
                <a:gd name="T0" fmla="*/ 0 w 12"/>
                <a:gd name="T1" fmla="*/ 12 h 178"/>
                <a:gd name="T2" fmla="*/ 4 w 12"/>
                <a:gd name="T3" fmla="*/ 157 h 178"/>
                <a:gd name="T4" fmla="*/ 12 w 12"/>
                <a:gd name="T5" fmla="*/ 178 h 178"/>
                <a:gd name="T6" fmla="*/ 9 w 12"/>
                <a:gd name="T7" fmla="*/ 0 h 178"/>
                <a:gd name="T8" fmla="*/ 0 w 12"/>
                <a:gd name="T9" fmla="*/ 1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78">
                  <a:moveTo>
                    <a:pt x="0" y="12"/>
                  </a:moveTo>
                  <a:lnTo>
                    <a:pt x="4" y="157"/>
                  </a:lnTo>
                  <a:lnTo>
                    <a:pt x="12" y="178"/>
                  </a:lnTo>
                  <a:lnTo>
                    <a:pt x="9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76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3455"/>
            <p:cNvSpPr>
              <a:spLocks noChangeArrowheads="1"/>
            </p:cNvSpPr>
            <p:nvPr/>
          </p:nvSpPr>
          <p:spPr bwMode="auto">
            <a:xfrm>
              <a:off x="956396" y="4354973"/>
              <a:ext cx="1463" cy="1463"/>
            </a:xfrm>
            <a:prstGeom prst="rect">
              <a:avLst/>
            </a:prstGeom>
            <a:solidFill>
              <a:srgbClr val="5E57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3456"/>
            <p:cNvSpPr>
              <a:spLocks noChangeArrowheads="1"/>
            </p:cNvSpPr>
            <p:nvPr/>
          </p:nvSpPr>
          <p:spPr bwMode="auto">
            <a:xfrm>
              <a:off x="884732" y="4390074"/>
              <a:ext cx="1463" cy="1463"/>
            </a:xfrm>
            <a:prstGeom prst="rect">
              <a:avLst/>
            </a:prstGeom>
            <a:solidFill>
              <a:srgbClr val="5E57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3457"/>
            <p:cNvSpPr>
              <a:spLocks noChangeArrowheads="1"/>
            </p:cNvSpPr>
            <p:nvPr/>
          </p:nvSpPr>
          <p:spPr bwMode="auto">
            <a:xfrm>
              <a:off x="884732" y="4390074"/>
              <a:ext cx="1463" cy="1463"/>
            </a:xfrm>
            <a:prstGeom prst="rect">
              <a:avLst/>
            </a:prstGeom>
            <a:solidFill>
              <a:srgbClr val="5E57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3458"/>
            <p:cNvSpPr>
              <a:spLocks/>
            </p:cNvSpPr>
            <p:nvPr/>
          </p:nvSpPr>
          <p:spPr bwMode="auto">
            <a:xfrm>
              <a:off x="956396" y="4354973"/>
              <a:ext cx="0" cy="2924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  <a:gd name="T4" fmla="*/ 2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57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3459"/>
            <p:cNvSpPr>
              <a:spLocks/>
            </p:cNvSpPr>
            <p:nvPr/>
          </p:nvSpPr>
          <p:spPr bwMode="auto">
            <a:xfrm>
              <a:off x="867182" y="4331573"/>
              <a:ext cx="100914" cy="71664"/>
            </a:xfrm>
            <a:custGeom>
              <a:avLst/>
              <a:gdLst>
                <a:gd name="T0" fmla="*/ 27 w 29"/>
                <a:gd name="T1" fmla="*/ 0 h 21"/>
                <a:gd name="T2" fmla="*/ 27 w 29"/>
                <a:gd name="T3" fmla="*/ 2 h 21"/>
                <a:gd name="T4" fmla="*/ 27 w 29"/>
                <a:gd name="T5" fmla="*/ 6 h 21"/>
                <a:gd name="T6" fmla="*/ 26 w 29"/>
                <a:gd name="T7" fmla="*/ 7 h 21"/>
                <a:gd name="T8" fmla="*/ 26 w 29"/>
                <a:gd name="T9" fmla="*/ 8 h 21"/>
                <a:gd name="T10" fmla="*/ 26 w 29"/>
                <a:gd name="T11" fmla="*/ 8 h 21"/>
                <a:gd name="T12" fmla="*/ 26 w 29"/>
                <a:gd name="T13" fmla="*/ 8 h 21"/>
                <a:gd name="T14" fmla="*/ 26 w 29"/>
                <a:gd name="T15" fmla="*/ 8 h 21"/>
                <a:gd name="T16" fmla="*/ 23 w 29"/>
                <a:gd name="T17" fmla="*/ 10 h 21"/>
                <a:gd name="T18" fmla="*/ 16 w 29"/>
                <a:gd name="T19" fmla="*/ 13 h 21"/>
                <a:gd name="T20" fmla="*/ 13 w 29"/>
                <a:gd name="T21" fmla="*/ 15 h 21"/>
                <a:gd name="T22" fmla="*/ 9 w 29"/>
                <a:gd name="T23" fmla="*/ 16 h 21"/>
                <a:gd name="T24" fmla="*/ 6 w 29"/>
                <a:gd name="T25" fmla="*/ 17 h 21"/>
                <a:gd name="T26" fmla="*/ 6 w 29"/>
                <a:gd name="T27" fmla="*/ 17 h 21"/>
                <a:gd name="T28" fmla="*/ 5 w 29"/>
                <a:gd name="T29" fmla="*/ 17 h 21"/>
                <a:gd name="T30" fmla="*/ 5 w 29"/>
                <a:gd name="T31" fmla="*/ 17 h 21"/>
                <a:gd name="T32" fmla="*/ 5 w 29"/>
                <a:gd name="T33" fmla="*/ 18 h 21"/>
                <a:gd name="T34" fmla="*/ 5 w 29"/>
                <a:gd name="T35" fmla="*/ 18 h 21"/>
                <a:gd name="T36" fmla="*/ 5 w 29"/>
                <a:gd name="T37" fmla="*/ 18 h 21"/>
                <a:gd name="T38" fmla="*/ 5 w 29"/>
                <a:gd name="T39" fmla="*/ 18 h 21"/>
                <a:gd name="T40" fmla="*/ 5 w 29"/>
                <a:gd name="T41" fmla="*/ 17 h 21"/>
                <a:gd name="T42" fmla="*/ 4 w 29"/>
                <a:gd name="T43" fmla="*/ 16 h 21"/>
                <a:gd name="T44" fmla="*/ 3 w 29"/>
                <a:gd name="T45" fmla="*/ 16 h 21"/>
                <a:gd name="T46" fmla="*/ 1 w 29"/>
                <a:gd name="T47" fmla="*/ 14 h 21"/>
                <a:gd name="T48" fmla="*/ 0 w 29"/>
                <a:gd name="T49" fmla="*/ 12 h 21"/>
                <a:gd name="T50" fmla="*/ 1 w 29"/>
                <a:gd name="T51" fmla="*/ 14 h 21"/>
                <a:gd name="T52" fmla="*/ 1 w 29"/>
                <a:gd name="T53" fmla="*/ 16 h 21"/>
                <a:gd name="T54" fmla="*/ 3 w 29"/>
                <a:gd name="T55" fmla="*/ 19 h 21"/>
                <a:gd name="T56" fmla="*/ 3 w 29"/>
                <a:gd name="T57" fmla="*/ 20 h 21"/>
                <a:gd name="T58" fmla="*/ 4 w 29"/>
                <a:gd name="T59" fmla="*/ 20 h 21"/>
                <a:gd name="T60" fmla="*/ 4 w 29"/>
                <a:gd name="T61" fmla="*/ 20 h 21"/>
                <a:gd name="T62" fmla="*/ 4 w 29"/>
                <a:gd name="T63" fmla="*/ 21 h 21"/>
                <a:gd name="T64" fmla="*/ 4 w 29"/>
                <a:gd name="T65" fmla="*/ 21 h 21"/>
                <a:gd name="T66" fmla="*/ 4 w 29"/>
                <a:gd name="T67" fmla="*/ 21 h 21"/>
                <a:gd name="T68" fmla="*/ 4 w 29"/>
                <a:gd name="T69" fmla="*/ 21 h 21"/>
                <a:gd name="T70" fmla="*/ 5 w 29"/>
                <a:gd name="T71" fmla="*/ 21 h 21"/>
                <a:gd name="T72" fmla="*/ 5 w 29"/>
                <a:gd name="T73" fmla="*/ 21 h 21"/>
                <a:gd name="T74" fmla="*/ 7 w 29"/>
                <a:gd name="T75" fmla="*/ 21 h 21"/>
                <a:gd name="T76" fmla="*/ 11 w 29"/>
                <a:gd name="T77" fmla="*/ 20 h 21"/>
                <a:gd name="T78" fmla="*/ 14 w 29"/>
                <a:gd name="T79" fmla="*/ 19 h 21"/>
                <a:gd name="T80" fmla="*/ 18 w 29"/>
                <a:gd name="T81" fmla="*/ 17 h 21"/>
                <a:gd name="T82" fmla="*/ 22 w 29"/>
                <a:gd name="T83" fmla="*/ 15 h 21"/>
                <a:gd name="T84" fmla="*/ 25 w 29"/>
                <a:gd name="T85" fmla="*/ 13 h 21"/>
                <a:gd name="T86" fmla="*/ 28 w 29"/>
                <a:gd name="T87" fmla="*/ 11 h 21"/>
                <a:gd name="T88" fmla="*/ 29 w 29"/>
                <a:gd name="T89" fmla="*/ 10 h 21"/>
                <a:gd name="T90" fmla="*/ 29 w 29"/>
                <a:gd name="T91" fmla="*/ 10 h 21"/>
                <a:gd name="T92" fmla="*/ 29 w 29"/>
                <a:gd name="T93" fmla="*/ 10 h 21"/>
                <a:gd name="T94" fmla="*/ 28 w 29"/>
                <a:gd name="T95" fmla="*/ 10 h 21"/>
                <a:gd name="T96" fmla="*/ 28 w 29"/>
                <a:gd name="T97" fmla="*/ 10 h 21"/>
                <a:gd name="T98" fmla="*/ 28 w 29"/>
                <a:gd name="T99" fmla="*/ 9 h 21"/>
                <a:gd name="T100" fmla="*/ 28 w 29"/>
                <a:gd name="T101" fmla="*/ 9 h 21"/>
                <a:gd name="T102" fmla="*/ 29 w 29"/>
                <a:gd name="T103" fmla="*/ 8 h 21"/>
                <a:gd name="T104" fmla="*/ 29 w 29"/>
                <a:gd name="T105" fmla="*/ 7 h 21"/>
                <a:gd name="T106" fmla="*/ 28 w 29"/>
                <a:gd name="T107" fmla="*/ 2 h 21"/>
                <a:gd name="T108" fmla="*/ 27 w 29"/>
                <a:gd name="T10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" h="21">
                  <a:moveTo>
                    <a:pt x="27" y="0"/>
                  </a:moveTo>
                  <a:cubicBezTo>
                    <a:pt x="27" y="0"/>
                    <a:pt x="27" y="0"/>
                    <a:pt x="27" y="2"/>
                  </a:cubicBezTo>
                  <a:cubicBezTo>
                    <a:pt x="27" y="3"/>
                    <a:pt x="27" y="5"/>
                    <a:pt x="27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9"/>
                    <a:pt x="24" y="9"/>
                    <a:pt x="23" y="10"/>
                  </a:cubicBezTo>
                  <a:cubicBezTo>
                    <a:pt x="21" y="11"/>
                    <a:pt x="19" y="12"/>
                    <a:pt x="16" y="13"/>
                  </a:cubicBezTo>
                  <a:cubicBezTo>
                    <a:pt x="15" y="14"/>
                    <a:pt x="14" y="14"/>
                    <a:pt x="13" y="15"/>
                  </a:cubicBezTo>
                  <a:cubicBezTo>
                    <a:pt x="11" y="15"/>
                    <a:pt x="10" y="16"/>
                    <a:pt x="9" y="16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5"/>
                    <a:pt x="2" y="14"/>
                    <a:pt x="1" y="14"/>
                  </a:cubicBezTo>
                  <a:cubicBezTo>
                    <a:pt x="1" y="13"/>
                    <a:pt x="0" y="12"/>
                    <a:pt x="0" y="12"/>
                  </a:cubicBezTo>
                  <a:cubicBezTo>
                    <a:pt x="0" y="12"/>
                    <a:pt x="0" y="13"/>
                    <a:pt x="1" y="14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1"/>
                    <a:pt x="6" y="21"/>
                    <a:pt x="7" y="21"/>
                  </a:cubicBezTo>
                  <a:cubicBezTo>
                    <a:pt x="8" y="21"/>
                    <a:pt x="9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6" y="18"/>
                    <a:pt x="17" y="18"/>
                    <a:pt x="18" y="17"/>
                  </a:cubicBezTo>
                  <a:cubicBezTo>
                    <a:pt x="19" y="17"/>
                    <a:pt x="21" y="16"/>
                    <a:pt x="22" y="15"/>
                  </a:cubicBezTo>
                  <a:cubicBezTo>
                    <a:pt x="23" y="15"/>
                    <a:pt x="24" y="14"/>
                    <a:pt x="25" y="13"/>
                  </a:cubicBezTo>
                  <a:cubicBezTo>
                    <a:pt x="26" y="13"/>
                    <a:pt x="27" y="12"/>
                    <a:pt x="28" y="11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9"/>
                    <a:pt x="28" y="10"/>
                    <a:pt x="28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7"/>
                    <a:pt x="29" y="7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0"/>
                    <a:pt x="27" y="0"/>
                    <a:pt x="27" y="0"/>
                  </a:cubicBezTo>
                  <a:close/>
                </a:path>
              </a:pathLst>
            </a:custGeom>
            <a:solidFill>
              <a:srgbClr val="5E57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Line 3460"/>
            <p:cNvSpPr>
              <a:spLocks noChangeShapeType="1"/>
            </p:cNvSpPr>
            <p:nvPr/>
          </p:nvSpPr>
          <p:spPr bwMode="auto">
            <a:xfrm>
              <a:off x="1237198" y="439299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Line 3461"/>
            <p:cNvSpPr>
              <a:spLocks noChangeShapeType="1"/>
            </p:cNvSpPr>
            <p:nvPr/>
          </p:nvSpPr>
          <p:spPr bwMode="auto">
            <a:xfrm>
              <a:off x="1237198" y="439299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3462"/>
            <p:cNvSpPr>
              <a:spLocks/>
            </p:cNvSpPr>
            <p:nvPr/>
          </p:nvSpPr>
          <p:spPr bwMode="auto">
            <a:xfrm>
              <a:off x="1171386" y="4314023"/>
              <a:ext cx="93601" cy="89214"/>
            </a:xfrm>
            <a:custGeom>
              <a:avLst/>
              <a:gdLst>
                <a:gd name="T0" fmla="*/ 20 w 27"/>
                <a:gd name="T1" fmla="*/ 23 h 26"/>
                <a:gd name="T2" fmla="*/ 19 w 27"/>
                <a:gd name="T3" fmla="*/ 23 h 26"/>
                <a:gd name="T4" fmla="*/ 19 w 27"/>
                <a:gd name="T5" fmla="*/ 23 h 26"/>
                <a:gd name="T6" fmla="*/ 19 w 27"/>
                <a:gd name="T7" fmla="*/ 23 h 26"/>
                <a:gd name="T8" fmla="*/ 19 w 27"/>
                <a:gd name="T9" fmla="*/ 23 h 26"/>
                <a:gd name="T10" fmla="*/ 19 w 27"/>
                <a:gd name="T11" fmla="*/ 23 h 26"/>
                <a:gd name="T12" fmla="*/ 11 w 27"/>
                <a:gd name="T13" fmla="*/ 15 h 26"/>
                <a:gd name="T14" fmla="*/ 6 w 27"/>
                <a:gd name="T15" fmla="*/ 10 h 26"/>
                <a:gd name="T16" fmla="*/ 4 w 27"/>
                <a:gd name="T17" fmla="*/ 7 h 26"/>
                <a:gd name="T18" fmla="*/ 3 w 27"/>
                <a:gd name="T19" fmla="*/ 6 h 26"/>
                <a:gd name="T20" fmla="*/ 3 w 27"/>
                <a:gd name="T21" fmla="*/ 6 h 26"/>
                <a:gd name="T22" fmla="*/ 3 w 27"/>
                <a:gd name="T23" fmla="*/ 6 h 26"/>
                <a:gd name="T24" fmla="*/ 3 w 27"/>
                <a:gd name="T25" fmla="*/ 6 h 26"/>
                <a:gd name="T26" fmla="*/ 3 w 27"/>
                <a:gd name="T27" fmla="*/ 6 h 26"/>
                <a:gd name="T28" fmla="*/ 3 w 27"/>
                <a:gd name="T29" fmla="*/ 6 h 26"/>
                <a:gd name="T30" fmla="*/ 4 w 27"/>
                <a:gd name="T31" fmla="*/ 4 h 26"/>
                <a:gd name="T32" fmla="*/ 6 w 27"/>
                <a:gd name="T33" fmla="*/ 1 h 26"/>
                <a:gd name="T34" fmla="*/ 5 w 27"/>
                <a:gd name="T35" fmla="*/ 1 h 26"/>
                <a:gd name="T36" fmla="*/ 1 w 27"/>
                <a:gd name="T37" fmla="*/ 4 h 26"/>
                <a:gd name="T38" fmla="*/ 1 w 27"/>
                <a:gd name="T39" fmla="*/ 6 h 26"/>
                <a:gd name="T40" fmla="*/ 0 w 27"/>
                <a:gd name="T41" fmla="*/ 6 h 26"/>
                <a:gd name="T42" fmla="*/ 0 w 27"/>
                <a:gd name="T43" fmla="*/ 6 h 26"/>
                <a:gd name="T44" fmla="*/ 0 w 27"/>
                <a:gd name="T45" fmla="*/ 7 h 26"/>
                <a:gd name="T46" fmla="*/ 1 w 27"/>
                <a:gd name="T47" fmla="*/ 9 h 26"/>
                <a:gd name="T48" fmla="*/ 5 w 27"/>
                <a:gd name="T49" fmla="*/ 15 h 26"/>
                <a:gd name="T50" fmla="*/ 11 w 27"/>
                <a:gd name="T51" fmla="*/ 21 h 26"/>
                <a:gd name="T52" fmla="*/ 17 w 27"/>
                <a:gd name="T53" fmla="*/ 26 h 26"/>
                <a:gd name="T54" fmla="*/ 18 w 27"/>
                <a:gd name="T55" fmla="*/ 26 h 26"/>
                <a:gd name="T56" fmla="*/ 18 w 27"/>
                <a:gd name="T57" fmla="*/ 25 h 26"/>
                <a:gd name="T58" fmla="*/ 19 w 27"/>
                <a:gd name="T59" fmla="*/ 26 h 26"/>
                <a:gd name="T60" fmla="*/ 20 w 27"/>
                <a:gd name="T61" fmla="*/ 26 h 26"/>
                <a:gd name="T62" fmla="*/ 26 w 27"/>
                <a:gd name="T63" fmla="*/ 23 h 26"/>
                <a:gd name="T64" fmla="*/ 26 w 27"/>
                <a:gd name="T6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" h="26">
                  <a:moveTo>
                    <a:pt x="21" y="23"/>
                  </a:moveTo>
                  <a:cubicBezTo>
                    <a:pt x="21" y="23"/>
                    <a:pt x="20" y="23"/>
                    <a:pt x="2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2"/>
                    <a:pt x="17" y="21"/>
                    <a:pt x="17" y="21"/>
                  </a:cubicBezTo>
                  <a:cubicBezTo>
                    <a:pt x="15" y="19"/>
                    <a:pt x="13" y="17"/>
                    <a:pt x="11" y="15"/>
                  </a:cubicBezTo>
                  <a:cubicBezTo>
                    <a:pt x="10" y="14"/>
                    <a:pt x="10" y="13"/>
                    <a:pt x="9" y="12"/>
                  </a:cubicBezTo>
                  <a:cubicBezTo>
                    <a:pt x="8" y="11"/>
                    <a:pt x="7" y="10"/>
                    <a:pt x="6" y="10"/>
                  </a:cubicBezTo>
                  <a:cubicBezTo>
                    <a:pt x="5" y="9"/>
                    <a:pt x="5" y="8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4"/>
                  </a:cubicBezTo>
                  <a:cubicBezTo>
                    <a:pt x="4" y="4"/>
                    <a:pt x="4" y="4"/>
                    <a:pt x="5" y="3"/>
                  </a:cubicBezTo>
                  <a:cubicBezTo>
                    <a:pt x="5" y="3"/>
                    <a:pt x="6" y="2"/>
                    <a:pt x="6" y="1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3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2" y="10"/>
                    <a:pt x="2" y="11"/>
                    <a:pt x="3" y="12"/>
                  </a:cubicBezTo>
                  <a:cubicBezTo>
                    <a:pt x="4" y="13"/>
                    <a:pt x="4" y="14"/>
                    <a:pt x="5" y="15"/>
                  </a:cubicBezTo>
                  <a:cubicBezTo>
                    <a:pt x="6" y="16"/>
                    <a:pt x="7" y="17"/>
                    <a:pt x="8" y="18"/>
                  </a:cubicBezTo>
                  <a:cubicBezTo>
                    <a:pt x="9" y="19"/>
                    <a:pt x="10" y="20"/>
                    <a:pt x="11" y="21"/>
                  </a:cubicBezTo>
                  <a:cubicBezTo>
                    <a:pt x="12" y="22"/>
                    <a:pt x="13" y="23"/>
                    <a:pt x="14" y="24"/>
                  </a:cubicBezTo>
                  <a:cubicBezTo>
                    <a:pt x="15" y="25"/>
                    <a:pt x="16" y="25"/>
                    <a:pt x="17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9" y="25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1" y="26"/>
                    <a:pt x="22" y="25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6" y="22"/>
                  </a:cubicBezTo>
                  <a:cubicBezTo>
                    <a:pt x="24" y="22"/>
                    <a:pt x="23" y="23"/>
                    <a:pt x="21" y="23"/>
                  </a:cubicBezTo>
                  <a:close/>
                </a:path>
              </a:pathLst>
            </a:custGeom>
            <a:solidFill>
              <a:srgbClr val="5E57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Rectangle 3463"/>
            <p:cNvSpPr>
              <a:spLocks noChangeArrowheads="1"/>
            </p:cNvSpPr>
            <p:nvPr/>
          </p:nvSpPr>
          <p:spPr bwMode="auto">
            <a:xfrm>
              <a:off x="1181623" y="4334498"/>
              <a:ext cx="1463" cy="1463"/>
            </a:xfrm>
            <a:prstGeom prst="rect">
              <a:avLst/>
            </a:prstGeom>
            <a:solidFill>
              <a:srgbClr val="5E57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3464"/>
            <p:cNvSpPr>
              <a:spLocks/>
            </p:cNvSpPr>
            <p:nvPr/>
          </p:nvSpPr>
          <p:spPr bwMode="auto">
            <a:xfrm>
              <a:off x="1140672" y="4075633"/>
              <a:ext cx="48263" cy="40951"/>
            </a:xfrm>
            <a:custGeom>
              <a:avLst/>
              <a:gdLst>
                <a:gd name="T0" fmla="*/ 0 w 33"/>
                <a:gd name="T1" fmla="*/ 23 h 28"/>
                <a:gd name="T2" fmla="*/ 33 w 33"/>
                <a:gd name="T3" fmla="*/ 28 h 28"/>
                <a:gd name="T4" fmla="*/ 14 w 33"/>
                <a:gd name="T5" fmla="*/ 0 h 28"/>
                <a:gd name="T6" fmla="*/ 0 w 33"/>
                <a:gd name="T7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8">
                  <a:moveTo>
                    <a:pt x="0" y="23"/>
                  </a:moveTo>
                  <a:lnTo>
                    <a:pt x="33" y="28"/>
                  </a:lnTo>
                  <a:lnTo>
                    <a:pt x="14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AD4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3465"/>
            <p:cNvSpPr>
              <a:spLocks/>
            </p:cNvSpPr>
            <p:nvPr/>
          </p:nvSpPr>
          <p:spPr bwMode="auto">
            <a:xfrm>
              <a:off x="1158223" y="4075633"/>
              <a:ext cx="51188" cy="43875"/>
            </a:xfrm>
            <a:custGeom>
              <a:avLst/>
              <a:gdLst>
                <a:gd name="T0" fmla="*/ 0 w 35"/>
                <a:gd name="T1" fmla="*/ 30 h 30"/>
                <a:gd name="T2" fmla="*/ 35 w 35"/>
                <a:gd name="T3" fmla="*/ 30 h 30"/>
                <a:gd name="T4" fmla="*/ 21 w 35"/>
                <a:gd name="T5" fmla="*/ 0 h 30"/>
                <a:gd name="T6" fmla="*/ 0 w 35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0" y="30"/>
                  </a:moveTo>
                  <a:lnTo>
                    <a:pt x="35" y="30"/>
                  </a:lnTo>
                  <a:lnTo>
                    <a:pt x="21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E05E3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3466"/>
            <p:cNvSpPr>
              <a:spLocks noChangeArrowheads="1"/>
            </p:cNvSpPr>
            <p:nvPr/>
          </p:nvSpPr>
          <p:spPr bwMode="auto">
            <a:xfrm>
              <a:off x="1130435" y="4101959"/>
              <a:ext cx="1463" cy="1463"/>
            </a:xfrm>
            <a:prstGeom prst="rect">
              <a:avLst/>
            </a:prstGeom>
            <a:solidFill>
              <a:srgbClr val="5E57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3467"/>
            <p:cNvSpPr>
              <a:spLocks/>
            </p:cNvSpPr>
            <p:nvPr/>
          </p:nvSpPr>
          <p:spPr bwMode="auto">
            <a:xfrm>
              <a:off x="1130435" y="4101959"/>
              <a:ext cx="2924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E57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Rectangle 3468"/>
            <p:cNvSpPr>
              <a:spLocks noChangeArrowheads="1"/>
            </p:cNvSpPr>
            <p:nvPr/>
          </p:nvSpPr>
          <p:spPr bwMode="auto">
            <a:xfrm>
              <a:off x="1209410" y="4106346"/>
              <a:ext cx="1463" cy="1463"/>
            </a:xfrm>
            <a:prstGeom prst="rect">
              <a:avLst/>
            </a:prstGeom>
            <a:solidFill>
              <a:srgbClr val="5E57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Rectangle 3469"/>
            <p:cNvSpPr>
              <a:spLocks noChangeArrowheads="1"/>
            </p:cNvSpPr>
            <p:nvPr/>
          </p:nvSpPr>
          <p:spPr bwMode="auto">
            <a:xfrm>
              <a:off x="1209410" y="4106346"/>
              <a:ext cx="1463" cy="1463"/>
            </a:xfrm>
            <a:prstGeom prst="rect">
              <a:avLst/>
            </a:prstGeom>
            <a:solidFill>
              <a:srgbClr val="5E57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3470"/>
            <p:cNvSpPr>
              <a:spLocks/>
            </p:cNvSpPr>
            <p:nvPr/>
          </p:nvSpPr>
          <p:spPr bwMode="auto">
            <a:xfrm>
              <a:off x="1123122" y="4085870"/>
              <a:ext cx="103839" cy="38025"/>
            </a:xfrm>
            <a:custGeom>
              <a:avLst/>
              <a:gdLst>
                <a:gd name="T0" fmla="*/ 29 w 30"/>
                <a:gd name="T1" fmla="*/ 1 h 11"/>
                <a:gd name="T2" fmla="*/ 29 w 30"/>
                <a:gd name="T3" fmla="*/ 2 h 11"/>
                <a:gd name="T4" fmla="*/ 27 w 30"/>
                <a:gd name="T5" fmla="*/ 5 h 11"/>
                <a:gd name="T6" fmla="*/ 26 w 30"/>
                <a:gd name="T7" fmla="*/ 6 h 11"/>
                <a:gd name="T8" fmla="*/ 25 w 30"/>
                <a:gd name="T9" fmla="*/ 6 h 11"/>
                <a:gd name="T10" fmla="*/ 25 w 30"/>
                <a:gd name="T11" fmla="*/ 7 h 11"/>
                <a:gd name="T12" fmla="*/ 25 w 30"/>
                <a:gd name="T13" fmla="*/ 6 h 11"/>
                <a:gd name="T14" fmla="*/ 25 w 30"/>
                <a:gd name="T15" fmla="*/ 7 h 11"/>
                <a:gd name="T16" fmla="*/ 25 w 30"/>
                <a:gd name="T17" fmla="*/ 7 h 11"/>
                <a:gd name="T18" fmla="*/ 22 w 30"/>
                <a:gd name="T19" fmla="*/ 7 h 11"/>
                <a:gd name="T20" fmla="*/ 15 w 30"/>
                <a:gd name="T21" fmla="*/ 7 h 11"/>
                <a:gd name="T22" fmla="*/ 11 w 30"/>
                <a:gd name="T23" fmla="*/ 6 h 11"/>
                <a:gd name="T24" fmla="*/ 7 w 30"/>
                <a:gd name="T25" fmla="*/ 6 h 11"/>
                <a:gd name="T26" fmla="*/ 4 w 30"/>
                <a:gd name="T27" fmla="*/ 6 h 11"/>
                <a:gd name="T28" fmla="*/ 3 w 30"/>
                <a:gd name="T29" fmla="*/ 6 h 11"/>
                <a:gd name="T30" fmla="*/ 3 w 30"/>
                <a:gd name="T31" fmla="*/ 5 h 11"/>
                <a:gd name="T32" fmla="*/ 3 w 30"/>
                <a:gd name="T33" fmla="*/ 5 h 11"/>
                <a:gd name="T34" fmla="*/ 3 w 30"/>
                <a:gd name="T35" fmla="*/ 6 h 11"/>
                <a:gd name="T36" fmla="*/ 3 w 30"/>
                <a:gd name="T37" fmla="*/ 6 h 11"/>
                <a:gd name="T38" fmla="*/ 3 w 30"/>
                <a:gd name="T39" fmla="*/ 6 h 11"/>
                <a:gd name="T40" fmla="*/ 3 w 30"/>
                <a:gd name="T41" fmla="*/ 6 h 11"/>
                <a:gd name="T42" fmla="*/ 3 w 30"/>
                <a:gd name="T43" fmla="*/ 6 h 11"/>
                <a:gd name="T44" fmla="*/ 2 w 30"/>
                <a:gd name="T45" fmla="*/ 5 h 11"/>
                <a:gd name="T46" fmla="*/ 1 w 30"/>
                <a:gd name="T47" fmla="*/ 4 h 11"/>
                <a:gd name="T48" fmla="*/ 1 w 30"/>
                <a:gd name="T49" fmla="*/ 2 h 11"/>
                <a:gd name="T50" fmla="*/ 0 w 30"/>
                <a:gd name="T51" fmla="*/ 0 h 11"/>
                <a:gd name="T52" fmla="*/ 0 w 30"/>
                <a:gd name="T53" fmla="*/ 2 h 11"/>
                <a:gd name="T54" fmla="*/ 0 w 30"/>
                <a:gd name="T55" fmla="*/ 4 h 11"/>
                <a:gd name="T56" fmla="*/ 0 w 30"/>
                <a:gd name="T57" fmla="*/ 6 h 11"/>
                <a:gd name="T58" fmla="*/ 1 w 30"/>
                <a:gd name="T59" fmla="*/ 7 h 11"/>
                <a:gd name="T60" fmla="*/ 1 w 30"/>
                <a:gd name="T61" fmla="*/ 7 h 11"/>
                <a:gd name="T62" fmla="*/ 1 w 30"/>
                <a:gd name="T63" fmla="*/ 8 h 11"/>
                <a:gd name="T64" fmla="*/ 1 w 30"/>
                <a:gd name="T65" fmla="*/ 8 h 11"/>
                <a:gd name="T66" fmla="*/ 1 w 30"/>
                <a:gd name="T67" fmla="*/ 8 h 11"/>
                <a:gd name="T68" fmla="*/ 1 w 30"/>
                <a:gd name="T69" fmla="*/ 8 h 11"/>
                <a:gd name="T70" fmla="*/ 1 w 30"/>
                <a:gd name="T71" fmla="*/ 8 h 11"/>
                <a:gd name="T72" fmla="*/ 2 w 30"/>
                <a:gd name="T73" fmla="*/ 8 h 11"/>
                <a:gd name="T74" fmla="*/ 2 w 30"/>
                <a:gd name="T75" fmla="*/ 9 h 11"/>
                <a:gd name="T76" fmla="*/ 4 w 30"/>
                <a:gd name="T77" fmla="*/ 9 h 11"/>
                <a:gd name="T78" fmla="*/ 7 w 30"/>
                <a:gd name="T79" fmla="*/ 10 h 11"/>
                <a:gd name="T80" fmla="*/ 11 w 30"/>
                <a:gd name="T81" fmla="*/ 10 h 11"/>
                <a:gd name="T82" fmla="*/ 15 w 30"/>
                <a:gd name="T83" fmla="*/ 11 h 11"/>
                <a:gd name="T84" fmla="*/ 19 w 30"/>
                <a:gd name="T85" fmla="*/ 11 h 11"/>
                <a:gd name="T86" fmla="*/ 23 w 30"/>
                <a:gd name="T87" fmla="*/ 10 h 11"/>
                <a:gd name="T88" fmla="*/ 27 w 30"/>
                <a:gd name="T89" fmla="*/ 9 h 11"/>
                <a:gd name="T90" fmla="*/ 28 w 30"/>
                <a:gd name="T91" fmla="*/ 9 h 11"/>
                <a:gd name="T92" fmla="*/ 28 w 30"/>
                <a:gd name="T93" fmla="*/ 9 h 11"/>
                <a:gd name="T94" fmla="*/ 28 w 30"/>
                <a:gd name="T95" fmla="*/ 9 h 11"/>
                <a:gd name="T96" fmla="*/ 28 w 30"/>
                <a:gd name="T97" fmla="*/ 9 h 11"/>
                <a:gd name="T98" fmla="*/ 28 w 30"/>
                <a:gd name="T99" fmla="*/ 9 h 11"/>
                <a:gd name="T100" fmla="*/ 28 w 30"/>
                <a:gd name="T101" fmla="*/ 9 h 11"/>
                <a:gd name="T102" fmla="*/ 28 w 30"/>
                <a:gd name="T103" fmla="*/ 9 h 11"/>
                <a:gd name="T104" fmla="*/ 28 w 30"/>
                <a:gd name="T105" fmla="*/ 8 h 11"/>
                <a:gd name="T106" fmla="*/ 29 w 30"/>
                <a:gd name="T107" fmla="*/ 7 h 11"/>
                <a:gd name="T108" fmla="*/ 30 w 30"/>
                <a:gd name="T109" fmla="*/ 2 h 11"/>
                <a:gd name="T110" fmla="*/ 29 w 30"/>
                <a:gd name="T1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11">
                  <a:moveTo>
                    <a:pt x="29" y="1"/>
                  </a:moveTo>
                  <a:cubicBezTo>
                    <a:pt x="29" y="1"/>
                    <a:pt x="29" y="1"/>
                    <a:pt x="29" y="2"/>
                  </a:cubicBezTo>
                  <a:cubicBezTo>
                    <a:pt x="28" y="3"/>
                    <a:pt x="28" y="4"/>
                    <a:pt x="27" y="5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7"/>
                    <a:pt x="23" y="7"/>
                    <a:pt x="22" y="7"/>
                  </a:cubicBezTo>
                  <a:cubicBezTo>
                    <a:pt x="20" y="7"/>
                    <a:pt x="17" y="7"/>
                    <a:pt x="15" y="7"/>
                  </a:cubicBezTo>
                  <a:cubicBezTo>
                    <a:pt x="14" y="7"/>
                    <a:pt x="12" y="6"/>
                    <a:pt x="11" y="6"/>
                  </a:cubicBezTo>
                  <a:cubicBezTo>
                    <a:pt x="10" y="6"/>
                    <a:pt x="8" y="6"/>
                    <a:pt x="7" y="6"/>
                  </a:cubicBezTo>
                  <a:cubicBezTo>
                    <a:pt x="6" y="6"/>
                    <a:pt x="5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5" y="9"/>
                    <a:pt x="6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1"/>
                    <a:pt x="15" y="11"/>
                  </a:cubicBezTo>
                  <a:cubicBezTo>
                    <a:pt x="17" y="11"/>
                    <a:pt x="18" y="11"/>
                    <a:pt x="19" y="11"/>
                  </a:cubicBezTo>
                  <a:cubicBezTo>
                    <a:pt x="21" y="11"/>
                    <a:pt x="22" y="10"/>
                    <a:pt x="23" y="10"/>
                  </a:cubicBezTo>
                  <a:cubicBezTo>
                    <a:pt x="24" y="10"/>
                    <a:pt x="26" y="10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9" y="8"/>
                    <a:pt x="29" y="7"/>
                    <a:pt x="29" y="7"/>
                  </a:cubicBezTo>
                  <a:cubicBezTo>
                    <a:pt x="30" y="5"/>
                    <a:pt x="30" y="3"/>
                    <a:pt x="30" y="2"/>
                  </a:cubicBezTo>
                  <a:cubicBezTo>
                    <a:pt x="29" y="1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5E57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Oval 3471"/>
            <p:cNvSpPr>
              <a:spLocks noChangeArrowheads="1"/>
            </p:cNvSpPr>
            <p:nvPr/>
          </p:nvSpPr>
          <p:spPr bwMode="auto">
            <a:xfrm>
              <a:off x="1049997" y="4116583"/>
              <a:ext cx="14625" cy="13163"/>
            </a:xfrm>
            <a:prstGeom prst="ellipse">
              <a:avLst/>
            </a:prstGeom>
            <a:solidFill>
              <a:srgbClr val="FFAD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Oval 3472"/>
            <p:cNvSpPr>
              <a:spLocks noChangeArrowheads="1"/>
            </p:cNvSpPr>
            <p:nvPr/>
          </p:nvSpPr>
          <p:spPr bwMode="auto">
            <a:xfrm>
              <a:off x="1049997" y="4205797"/>
              <a:ext cx="14625" cy="14625"/>
            </a:xfrm>
            <a:prstGeom prst="ellipse">
              <a:avLst/>
            </a:prstGeom>
            <a:solidFill>
              <a:srgbClr val="FFAD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Oval 3473"/>
            <p:cNvSpPr>
              <a:spLocks noChangeArrowheads="1"/>
            </p:cNvSpPr>
            <p:nvPr/>
          </p:nvSpPr>
          <p:spPr bwMode="auto">
            <a:xfrm>
              <a:off x="1057310" y="4303785"/>
              <a:ext cx="17550" cy="13163"/>
            </a:xfrm>
            <a:prstGeom prst="ellipse">
              <a:avLst/>
            </a:prstGeom>
            <a:solidFill>
              <a:srgbClr val="FFAD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086" name="矩形 7085"/>
          <p:cNvSpPr/>
          <p:nvPr/>
        </p:nvSpPr>
        <p:spPr>
          <a:xfrm>
            <a:off x="7515773" y="1498946"/>
            <a:ext cx="442493" cy="717450"/>
          </a:xfrm>
          <a:prstGeom prst="rect">
            <a:avLst/>
          </a:prstGeom>
          <a:solidFill>
            <a:srgbClr val="32B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87" name="文本框 7086"/>
          <p:cNvSpPr txBox="1"/>
          <p:nvPr/>
        </p:nvSpPr>
        <p:spPr>
          <a:xfrm>
            <a:off x="8019944" y="1598160"/>
            <a:ext cx="5103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hlinkClick r:id="rId2" action="ppaction://hlinkfile"/>
              </a:rPr>
              <a:t>学员手册修订</a:t>
            </a:r>
            <a:r>
              <a:rPr lang="en-US" altLang="zh-CN" sz="3200" b="1" dirty="0" smtClean="0">
                <a:solidFill>
                  <a:schemeClr val="bg1"/>
                </a:solidFill>
                <a:hlinkClick r:id="rId2" action="ppaction://hlinkfile"/>
              </a:rPr>
              <a:t>word.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82C-730E-457D-83E7-0EB1580FFF3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8644186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295</Words>
  <Application>Microsoft Office PowerPoint</Application>
  <PresentationFormat>自定义</PresentationFormat>
  <Paragraphs>69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USER</cp:lastModifiedBy>
  <cp:revision>84</cp:revision>
  <dcterms:created xsi:type="dcterms:W3CDTF">2016-09-27T03:28:43Z</dcterms:created>
  <dcterms:modified xsi:type="dcterms:W3CDTF">2017-09-14T18:43:44Z</dcterms:modified>
</cp:coreProperties>
</file>