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9" r:id="rId2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DBB76C"/>
    <a:srgbClr val="E2C044"/>
    <a:srgbClr val="F1F3F2"/>
    <a:srgbClr val="1E1E1E"/>
    <a:srgbClr val="D6AC58"/>
    <a:srgbClr val="D5B5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9"/>
    <p:restoredTop sz="94599"/>
  </p:normalViewPr>
  <p:slideViewPr>
    <p:cSldViewPr snapToGrid="0">
      <p:cViewPr varScale="1">
        <p:scale>
          <a:sx n="116" d="100"/>
          <a:sy n="116" d="100"/>
        </p:scale>
        <p:origin x="-1230" y="-96"/>
      </p:cViewPr>
      <p:guideLst>
        <p:guide orient="horz" pos="1597"/>
        <p:guide pos="2880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4266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9437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089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4313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605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8505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9662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993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985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7887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7817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7" y="11655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6395" y="-14287"/>
            <a:ext cx="1082282" cy="5157788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23214" y="962250"/>
            <a:ext cx="923330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入學導引課</a:t>
            </a:r>
            <a:endParaRPr lang="zh-CN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1" name="Rectangle 11"/>
          <p:cNvSpPr/>
          <p:nvPr/>
        </p:nvSpPr>
        <p:spPr>
          <a:xfrm>
            <a:off x="7062717" y="1726374"/>
            <a:ext cx="18146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超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限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学习过程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的工具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 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校内各社团资源支持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校内图书馆支持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现场所有同学自身的资源 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现场教学环境的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支持</a:t>
            </a: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往期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学长的资源 </a:t>
            </a:r>
            <a:endParaRPr lang="zh-CN" altLang="en-US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教育中心的支持 </a:t>
            </a:r>
            <a:endParaRPr lang="zh-CN" altLang="en-US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课程挑战方的导师、助教支持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5179693" y="1727091"/>
            <a:ext cx="1883023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导引课，三个课程单元。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单元一：认识自己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单元二：认识清华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单元三：清华与我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课程单元一「认识自己」：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优势测试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个人简历制作（自发迭代）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课程单元二「认识清华」：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园探索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定向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越野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实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验室探究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团资源</a:t>
            </a: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课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程单元三「清华与我」：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期班级宪章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辩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论班级宪章制定的方法论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上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期汇报演出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制定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</p:txBody>
      </p:sp>
      <p:sp>
        <p:nvSpPr>
          <p:cNvPr id="35" name="TextBox 25"/>
          <p:cNvSpPr txBox="1"/>
          <p:nvPr/>
        </p:nvSpPr>
        <p:spPr>
          <a:xfrm>
            <a:off x="3295934" y="1726722"/>
            <a:ext cx="188376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61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名学员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分成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个学习小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组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选取组长</a:t>
            </a: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每位学员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数据工作流：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 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lvl="1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纸质出版物：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社群画布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逻辑模型（每日迭代）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10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个小组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/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任务成效展示：</a:t>
            </a:r>
          </a:p>
          <a:p>
            <a:pPr marL="363538" lvl="1" indent="-187325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终极汇报</a:t>
            </a: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班级社群平台。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1406058" y="1717609"/>
            <a:ext cx="1889875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通过逻辑模型的迭代，深入学习计算思维。</a:t>
            </a: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了解自己，了解同学，形成跨学科融合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通过认识清华明确可以使用的资源，通过清华与我从知进化至能知，以至于欲知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2129883" y="741196"/>
            <a:ext cx="667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宏观：在「清华与我」的课程结构中，进行价值整合与产出班级宪章的学习成果。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中观：藉由定向越野挑战，实验室探究，图书馆介绍等课程项目「认识清华」。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微观：透过性格测试，个人简历制作等课程项目「认识自己」。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2120099" y="151533"/>
            <a:ext cx="702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宏观：清华大学工程管理硕士（以下简称：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），重在培养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学生未来的战略应用能力和职业需求胜任力。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中观：清华大学为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开设「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入学导引课」，透过三个单元的课程设计，让学员学习如何深入计算思维。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年度第二梯次「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入学导引课」，将于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2017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- 2017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年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9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月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17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日办理为期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4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天的课程。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1894163" y="1331366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效果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4" y="1339002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3" y="1331366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1331366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输入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4033" y="4578409"/>
            <a:ext cx="3887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1</a:t>
            </a:r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. 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生在入学导引课初期，自我意识与集体意识需要进行磨合才能形成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自组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织系统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</a:t>
            </a:r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.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学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生在有限时间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内需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要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保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持健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康与体力</a:t>
            </a:r>
            <a:endParaRPr lang="en-US" altLang="zh-CN" sz="8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3</a:t>
            </a:r>
            <a:r>
              <a:rPr lang="en-US" altLang="zh-CN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.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清华夜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间教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室不足、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网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络不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稳</a:t>
            </a:r>
            <a:r>
              <a:rPr lang="zh-CN" altLang="en-US" sz="8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定等客观因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素</a:t>
            </a:r>
          </a:p>
        </p:txBody>
      </p:sp>
      <p:sp>
        <p:nvSpPr>
          <p:cNvPr id="3" name="矩形 2"/>
          <p:cNvSpPr/>
          <p:nvPr/>
        </p:nvSpPr>
        <p:spPr>
          <a:xfrm>
            <a:off x="-27095" y="1696158"/>
            <a:ext cx="7056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905610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孟琪-商业计划PPT模板 (19)" id="{30428E57-210E-8A48-AFC2-3B0A556AE7DF}" vid="{80471B2D-BE42-FF44-87D8-28E9C59BEE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</Template>
  <TotalTime>4322</TotalTime>
  <Pages>0</Pages>
  <Words>706</Words>
  <Characters>0</Characters>
  <Application>Microsoft Office PowerPoint</Application>
  <DocSecurity>0</DocSecurity>
  <PresentationFormat>On-screen Show (16:9)</PresentationFormat>
  <Lines>0</Lines>
  <Paragraphs>58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主题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Tony Huang</cp:lastModifiedBy>
  <cp:revision>64</cp:revision>
  <dcterms:created xsi:type="dcterms:W3CDTF">2017-07-13T17:17:07Z</dcterms:created>
  <dcterms:modified xsi:type="dcterms:W3CDTF">2017-09-14T12:55:59Z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