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9" r:id="rId2"/>
    <p:sldId id="280" r:id="rId3"/>
    <p:sldId id="281" r:id="rId4"/>
  </p:sldIdLst>
  <p:sldSz cx="9144000" cy="5143500" type="screen16x9"/>
  <p:notesSz cx="6858000" cy="9144000"/>
  <p:defaultTextStyle>
    <a:defPPr>
      <a:defRPr lang="zh-CN"/>
    </a:defPPr>
    <a:lvl1pPr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1pPr>
    <a:lvl2pPr marL="342900" indent="1143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2pPr>
    <a:lvl3pPr marL="685800" indent="2286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3pPr>
    <a:lvl4pPr marL="1028700" indent="3429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4pPr>
    <a:lvl5pPr marL="1371600" indent="4572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5pPr>
    <a:lvl6pPr marL="2286000" algn="l" defTabSz="914400" rtl="0" eaLnBrk="1" latinLnBrk="0" hangingPunct="1">
      <a:defRPr sz="1300" kern="1200">
        <a:solidFill>
          <a:schemeClr val="tx1"/>
        </a:solidFill>
        <a:latin typeface="Calibri" charset="0"/>
        <a:ea typeface="宋体" charset="-122"/>
        <a:cs typeface="+mn-cs"/>
      </a:defRPr>
    </a:lvl6pPr>
    <a:lvl7pPr marL="2743200" algn="l" defTabSz="914400" rtl="0" eaLnBrk="1" latinLnBrk="0" hangingPunct="1">
      <a:defRPr sz="1300" kern="1200">
        <a:solidFill>
          <a:schemeClr val="tx1"/>
        </a:solidFill>
        <a:latin typeface="Calibri" charset="0"/>
        <a:ea typeface="宋体" charset="-122"/>
        <a:cs typeface="+mn-cs"/>
      </a:defRPr>
    </a:lvl7pPr>
    <a:lvl8pPr marL="3200400" algn="l" defTabSz="914400" rtl="0" eaLnBrk="1" latinLnBrk="0" hangingPunct="1">
      <a:defRPr sz="1300" kern="1200">
        <a:solidFill>
          <a:schemeClr val="tx1"/>
        </a:solidFill>
        <a:latin typeface="Calibri" charset="0"/>
        <a:ea typeface="宋体" charset="-122"/>
        <a:cs typeface="+mn-cs"/>
      </a:defRPr>
    </a:lvl8pPr>
    <a:lvl9pPr marL="3657600" algn="l" defTabSz="914400" rtl="0" eaLnBrk="1" latinLnBrk="0" hangingPunct="1">
      <a:defRPr sz="1300" kern="1200">
        <a:solidFill>
          <a:schemeClr val="tx1"/>
        </a:solidFill>
        <a:latin typeface="Calibri" charset="0"/>
        <a:ea typeface="宋体" charset="-122"/>
        <a:cs typeface="+mn-cs"/>
      </a:defRPr>
    </a:lvl9pPr>
  </p:defaultTextStyle>
  <p:extLst>
    <p:ext uri="{521415D9-36F7-43E2-AB2F-B90AF26B5E84}">
      <p14:sectionLst xmlns:p14="http://schemas.microsoft.com/office/powerpoint/2010/main">
        <p14:section name="默认节" id="{5B37F104-FCC5-43DB-AF22-8294C3C04EBA}">
          <p14:sldIdLst>
            <p14:sldId id="279"/>
            <p14:sldId id="280"/>
            <p14:sldId id="281"/>
          </p14:sldIdLst>
        </p14:section>
      </p14:sectionLst>
    </p:ext>
    <p:ext uri="{EFAFB233-063F-42B5-8137-9DF3F51BA10A}">
      <p15:sldGuideLst xmlns:p15="http://schemas.microsoft.com/office/powerpoint/2012/main" xmlns="">
        <p15:guide id="1" orient="horz" pos="1597">
          <p15:clr>
            <a:srgbClr val="A4A3A4"/>
          </p15:clr>
        </p15:guide>
        <p15:guide id="2" pos="2880">
          <p15:clr>
            <a:srgbClr val="A4A3A4"/>
          </p15:clr>
        </p15:guide>
        <p15:guide id="3" pos="2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8"/>
    <a:srgbClr val="DBB76C"/>
    <a:srgbClr val="E2C044"/>
    <a:srgbClr val="F1F3F2"/>
    <a:srgbClr val="1E1E1E"/>
    <a:srgbClr val="D6AC58"/>
    <a:srgbClr val="D5B55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599"/>
    <p:restoredTop sz="94599"/>
  </p:normalViewPr>
  <p:slideViewPr>
    <p:cSldViewPr snapToGrid="0">
      <p:cViewPr varScale="1">
        <p:scale>
          <a:sx n="86" d="100"/>
          <a:sy n="86" d="100"/>
        </p:scale>
        <p:origin x="-1084" y="-52"/>
      </p:cViewPr>
      <p:guideLst>
        <p:guide orient="horz" pos="1597"/>
        <p:guide pos="2880"/>
        <p:guide pos="2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1D00F9FB-5080-5E4B-80A0-21AAAFB12036}" type="datetimeFigureOut">
              <a:rPr lang="zh-CN" altLang="en-US"/>
              <a:pPr/>
              <a:t>2017/9/15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DC963926-8B7B-9E4C-8036-75803AD3731D}" type="slidenum">
              <a:rPr lang="zh-CN" altLang="en-US"/>
              <a:pPr/>
              <a:t>‹#›</a:t>
            </a:fld>
            <a:endParaRPr lang="zh-CN" altLang="en-US"/>
          </a:p>
        </p:txBody>
      </p:sp>
    </p:spTree>
    <p:extLst>
      <p:ext uri="{BB962C8B-B14F-4D97-AF65-F5344CB8AC3E}">
        <p14:creationId xmlns:p14="http://schemas.microsoft.com/office/powerpoint/2010/main" val="1952842662"/>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fld id="{03C39F2A-8141-9E41-93F6-66191A7DD2D3}" type="datetimeFigureOut">
              <a:rPr lang="zh-CN" altLang="en-US"/>
              <a:pPr/>
              <a:t>2017/9/15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7B41667C-6955-1241-8232-7F00D3270434}" type="slidenum">
              <a:rPr lang="zh-CN" altLang="en-US"/>
              <a:pPr/>
              <a:t>‹#›</a:t>
            </a:fld>
            <a:endParaRPr lang="zh-CN" altLang="en-US"/>
          </a:p>
        </p:txBody>
      </p:sp>
    </p:spTree>
    <p:extLst>
      <p:ext uri="{BB962C8B-B14F-4D97-AF65-F5344CB8AC3E}">
        <p14:creationId xmlns:p14="http://schemas.microsoft.com/office/powerpoint/2010/main" val="989994379"/>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628650" y="274638"/>
            <a:ext cx="5762625" cy="435768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fld id="{A7473D9F-E9B3-2F4C-9816-23AF2F204DDC}" type="datetimeFigureOut">
              <a:rPr lang="zh-CN" altLang="en-US"/>
              <a:pPr/>
              <a:t>2017/9/15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C844FB26-779C-254F-A35B-C2D358BB68BE}" type="slidenum">
              <a:rPr lang="zh-CN" altLang="en-US"/>
              <a:pPr/>
              <a:t>‹#›</a:t>
            </a:fld>
            <a:endParaRPr lang="zh-CN" altLang="en-US"/>
          </a:p>
        </p:txBody>
      </p:sp>
    </p:spTree>
    <p:extLst>
      <p:ext uri="{BB962C8B-B14F-4D97-AF65-F5344CB8AC3E}">
        <p14:creationId xmlns:p14="http://schemas.microsoft.com/office/powerpoint/2010/main" val="132230897"/>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fld id="{989F6407-BF86-914C-ADA6-16EAE3B57F00}" type="datetimeFigureOut">
              <a:rPr lang="zh-CN" altLang="en-US"/>
              <a:pPr/>
              <a:t>2017/9/15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3BC3109C-6DEC-1B4E-A9EC-2BED687ABADD}" type="slidenum">
              <a:rPr lang="zh-CN" altLang="en-US"/>
              <a:pPr/>
              <a:t>‹#›</a:t>
            </a:fld>
            <a:endParaRPr lang="zh-CN" altLang="en-US"/>
          </a:p>
        </p:txBody>
      </p:sp>
    </p:spTree>
    <p:extLst>
      <p:ext uri="{BB962C8B-B14F-4D97-AF65-F5344CB8AC3E}">
        <p14:creationId xmlns:p14="http://schemas.microsoft.com/office/powerpoint/2010/main" val="143404313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C2BCB646-4F3B-BA4B-ACCA-2AD81AF17150}" type="datetimeFigureOut">
              <a:rPr lang="zh-CN" altLang="en-US"/>
              <a:pPr/>
              <a:t>2017/9/15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81A63C23-C7CA-5848-BF31-5BC07CB1073B}" type="slidenum">
              <a:rPr lang="zh-CN" altLang="en-US"/>
              <a:pPr/>
              <a:t>‹#›</a:t>
            </a:fld>
            <a:endParaRPr lang="zh-CN" altLang="en-US"/>
          </a:p>
        </p:txBody>
      </p:sp>
    </p:spTree>
    <p:extLst>
      <p:ext uri="{BB962C8B-B14F-4D97-AF65-F5344CB8AC3E}">
        <p14:creationId xmlns:p14="http://schemas.microsoft.com/office/powerpoint/2010/main" val="753966050"/>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70013"/>
            <a:ext cx="3867150" cy="32623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370013"/>
            <a:ext cx="3867150" cy="32623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4"/>
          <p:cNvSpPr>
            <a:spLocks noGrp="1"/>
          </p:cNvSpPr>
          <p:nvPr>
            <p:ph type="dt" sz="half" idx="10"/>
          </p:nvPr>
        </p:nvSpPr>
        <p:spPr/>
        <p:txBody>
          <a:bodyPr/>
          <a:lstStyle>
            <a:lvl1pPr>
              <a:defRPr/>
            </a:lvl1pPr>
          </a:lstStyle>
          <a:p>
            <a:fld id="{41CBB42B-5DD5-B04D-9C31-91A4B3359D27}" type="datetimeFigureOut">
              <a:rPr lang="zh-CN" altLang="en-US"/>
              <a:pPr/>
              <a:t>2017/9/15</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37DD9727-0A36-8741-802D-DB2C92108AF0}" type="slidenum">
              <a:rPr lang="zh-CN" altLang="en-US"/>
              <a:pPr/>
              <a:t>‹#›</a:t>
            </a:fld>
            <a:endParaRPr lang="zh-CN" altLang="en-US"/>
          </a:p>
        </p:txBody>
      </p:sp>
    </p:spTree>
    <p:extLst>
      <p:ext uri="{BB962C8B-B14F-4D97-AF65-F5344CB8AC3E}">
        <p14:creationId xmlns:p14="http://schemas.microsoft.com/office/powerpoint/2010/main" val="175388505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6"/>
          <p:cNvSpPr>
            <a:spLocks noGrp="1"/>
          </p:cNvSpPr>
          <p:nvPr>
            <p:ph type="dt" sz="half" idx="10"/>
          </p:nvPr>
        </p:nvSpPr>
        <p:spPr/>
        <p:txBody>
          <a:bodyPr/>
          <a:lstStyle>
            <a:lvl1pPr>
              <a:defRPr/>
            </a:lvl1pPr>
          </a:lstStyle>
          <a:p>
            <a:fld id="{76A91C22-BD40-AD4C-AA2D-908C13CBD97F}" type="datetimeFigureOut">
              <a:rPr lang="zh-CN" altLang="en-US"/>
              <a:pPr/>
              <a:t>2017/9/15</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幻灯片编号占位符 8"/>
          <p:cNvSpPr>
            <a:spLocks noGrp="1"/>
          </p:cNvSpPr>
          <p:nvPr>
            <p:ph type="sldNum" sz="quarter" idx="12"/>
          </p:nvPr>
        </p:nvSpPr>
        <p:spPr/>
        <p:txBody>
          <a:bodyPr/>
          <a:lstStyle>
            <a:lvl1pPr>
              <a:defRPr/>
            </a:lvl1pPr>
          </a:lstStyle>
          <a:p>
            <a:fld id="{86AAD401-CC71-5941-B63D-E2913BDC47DC}" type="slidenum">
              <a:rPr lang="zh-CN" altLang="en-US"/>
              <a:pPr/>
              <a:t>‹#›</a:t>
            </a:fld>
            <a:endParaRPr lang="zh-CN" altLang="en-US"/>
          </a:p>
        </p:txBody>
      </p:sp>
    </p:spTree>
    <p:extLst>
      <p:ext uri="{BB962C8B-B14F-4D97-AF65-F5344CB8AC3E}">
        <p14:creationId xmlns:p14="http://schemas.microsoft.com/office/powerpoint/2010/main" val="1185496628"/>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86A406C-4124-A44B-AAB3-E28B03A55918}" type="datetimeFigureOut">
              <a:rPr lang="zh-CN" altLang="en-US"/>
              <a:pPr/>
              <a:t>2017/9/15</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幻灯片编号占位符 4"/>
          <p:cNvSpPr>
            <a:spLocks noGrp="1"/>
          </p:cNvSpPr>
          <p:nvPr>
            <p:ph type="sldNum" sz="quarter" idx="12"/>
          </p:nvPr>
        </p:nvSpPr>
        <p:spPr/>
        <p:txBody>
          <a:bodyPr/>
          <a:lstStyle>
            <a:lvl1pPr>
              <a:defRPr/>
            </a:lvl1pPr>
          </a:lstStyle>
          <a:p>
            <a:fld id="{D8C77411-E3A7-4949-9160-86583D5C2830}" type="slidenum">
              <a:rPr lang="zh-CN" altLang="en-US"/>
              <a:pPr/>
              <a:t>‹#›</a:t>
            </a:fld>
            <a:endParaRPr lang="zh-CN" altLang="en-US"/>
          </a:p>
        </p:txBody>
      </p:sp>
    </p:spTree>
    <p:extLst>
      <p:ext uri="{BB962C8B-B14F-4D97-AF65-F5344CB8AC3E}">
        <p14:creationId xmlns:p14="http://schemas.microsoft.com/office/powerpoint/2010/main" val="288549930"/>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074CD15-5E46-464B-8D08-BFA93B2436DD}" type="datetimeFigureOut">
              <a:rPr lang="zh-CN" altLang="en-US"/>
              <a:pPr/>
              <a:t>2017/9/15</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幻灯片编号占位符 3"/>
          <p:cNvSpPr>
            <a:spLocks noGrp="1"/>
          </p:cNvSpPr>
          <p:nvPr>
            <p:ph type="sldNum" sz="quarter" idx="12"/>
          </p:nvPr>
        </p:nvSpPr>
        <p:spPr/>
        <p:txBody>
          <a:bodyPr/>
          <a:lstStyle>
            <a:lvl1pPr>
              <a:defRPr/>
            </a:lvl1pPr>
          </a:lstStyle>
          <a:p>
            <a:fld id="{57B79E91-A5D9-F049-B91F-872102AD4523}" type="slidenum">
              <a:rPr lang="zh-CN" altLang="en-US"/>
              <a:pPr/>
              <a:t>‹#›</a:t>
            </a:fld>
            <a:endParaRPr lang="zh-CN" altLang="en-US"/>
          </a:p>
        </p:txBody>
      </p:sp>
    </p:spTree>
    <p:extLst>
      <p:ext uri="{BB962C8B-B14F-4D97-AF65-F5344CB8AC3E}">
        <p14:creationId xmlns:p14="http://schemas.microsoft.com/office/powerpoint/2010/main" val="640598584"/>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F886CCF-1E31-7A43-A4B1-334391A24759}" type="datetimeFigureOut">
              <a:rPr lang="zh-CN" altLang="en-US"/>
              <a:pPr/>
              <a:t>2017/9/15</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10971A30-ACBE-8C4C-8C53-C828949FD70D}" type="slidenum">
              <a:rPr lang="zh-CN" altLang="en-US"/>
              <a:pPr/>
              <a:t>‹#›</a:t>
            </a:fld>
            <a:endParaRPr lang="zh-CN" altLang="en-US"/>
          </a:p>
        </p:txBody>
      </p:sp>
    </p:spTree>
    <p:extLst>
      <p:ext uri="{BB962C8B-B14F-4D97-AF65-F5344CB8AC3E}">
        <p14:creationId xmlns:p14="http://schemas.microsoft.com/office/powerpoint/2010/main" val="1204878877"/>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FCD1256-3E51-E542-9EAF-8455297457F0}" type="datetimeFigureOut">
              <a:rPr lang="zh-CN" altLang="en-US"/>
              <a:pPr/>
              <a:t>2017/9/15</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4AA76F11-04D5-644B-A761-9B22BD8E4DC6}" type="slidenum">
              <a:rPr lang="zh-CN" altLang="en-US"/>
              <a:pPr/>
              <a:t>‹#›</a:t>
            </a:fld>
            <a:endParaRPr lang="zh-CN" altLang="en-US"/>
          </a:p>
        </p:txBody>
      </p:sp>
    </p:spTree>
    <p:extLst>
      <p:ext uri="{BB962C8B-B14F-4D97-AF65-F5344CB8AC3E}">
        <p14:creationId xmlns:p14="http://schemas.microsoft.com/office/powerpoint/2010/main" val="1775978176"/>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282828"/>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x-none"/>
              <a:t>单击此处编辑母版标题样式</a:t>
            </a:r>
          </a:p>
        </p:txBody>
      </p:sp>
      <p:sp>
        <p:nvSpPr>
          <p:cNvPr id="1027"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x-none"/>
              <a:t>单击此处编辑母版文本样式</a:t>
            </a:r>
          </a:p>
          <a:p>
            <a:pPr lvl="1"/>
            <a:r>
              <a:rPr lang="zh-CN" altLang="x-none"/>
              <a:t>第二级</a:t>
            </a:r>
          </a:p>
          <a:p>
            <a:pPr lvl="2"/>
            <a:r>
              <a:rPr lang="zh-CN" altLang="x-none"/>
              <a:t>第三级</a:t>
            </a:r>
          </a:p>
          <a:p>
            <a:pPr lvl="3"/>
            <a:r>
              <a:rPr lang="zh-CN" altLang="x-none"/>
              <a:t>第四级</a:t>
            </a:r>
          </a:p>
          <a:p>
            <a:pPr lvl="4"/>
            <a:r>
              <a:rPr lang="zh-CN" altLang="x-none"/>
              <a:t>第五级</a:t>
            </a:r>
          </a:p>
        </p:txBody>
      </p:sp>
      <p:sp>
        <p:nvSpPr>
          <p:cNvPr id="1028" name="Date Placeholder 3"/>
          <p:cNvSpPr>
            <a:spLocks noGrp="1" noChangeArrowheads="1"/>
          </p:cNvSpPr>
          <p:nvPr>
            <p:ph type="dt" sz="half" idx="2"/>
          </p:nvPr>
        </p:nvSpPr>
        <p:spPr bwMode="auto">
          <a:xfrm>
            <a:off x="6286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eaLnBrk="1" hangingPunct="1">
              <a:defRPr sz="900">
                <a:solidFill>
                  <a:srgbClr val="898989"/>
                </a:solidFill>
              </a:defRPr>
            </a:lvl1pPr>
          </a:lstStyle>
          <a:p>
            <a:fld id="{8008DD98-D290-1944-9E3C-A008DC37D5BB}" type="datetimeFigureOut">
              <a:rPr lang="zh-CN" altLang="en-US"/>
              <a:pPr/>
              <a:t>2017/9/15</a:t>
            </a:fld>
            <a:endParaRPr lang="zh-CN" altLang="en-US"/>
          </a:p>
        </p:txBody>
      </p:sp>
      <p:sp>
        <p:nvSpPr>
          <p:cNvPr id="1029" name="Footer Placeholder 4"/>
          <p:cNvSpPr>
            <a:spLocks noGrp="1" noChangeArrowheads="1"/>
          </p:cNvSpPr>
          <p:nvPr>
            <p:ph type="ftr" sz="quarter" idx="3"/>
          </p:nvPr>
        </p:nvSpPr>
        <p:spPr bwMode="auto">
          <a:xfrm>
            <a:off x="3028950" y="4767263"/>
            <a:ext cx="3086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endParaRPr lang="zh-CN" altLang="en-US"/>
          </a:p>
        </p:txBody>
      </p:sp>
      <p:sp>
        <p:nvSpPr>
          <p:cNvPr id="1030" name="Slide Number Placeholder 5"/>
          <p:cNvSpPr>
            <a:spLocks noGrp="1" noChangeArrowheads="1"/>
          </p:cNvSpPr>
          <p:nvPr>
            <p:ph type="sldNum" sz="quarter" idx="4"/>
          </p:nvPr>
        </p:nvSpPr>
        <p:spPr bwMode="auto">
          <a:xfrm>
            <a:off x="64579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11C18775-D15C-044F-8D9C-CDF148561198}"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spd="slow">
    <p:wipe/>
  </p:transition>
  <p:txStyles>
    <p:titleStyle>
      <a:lvl1pPr algn="l" defTabSz="685800"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2pPr>
      <a:lvl3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3pPr>
      <a:lvl4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4pPr>
      <a:lvl5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5pPr>
      <a:lvl6pPr marL="4572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6pPr>
      <a:lvl7pPr marL="9144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7pPr>
      <a:lvl8pPr marL="13716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8pPr>
      <a:lvl9pPr marL="18288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9pPr>
    </p:titleStyle>
    <p:bodyStyle>
      <a:lvl1pPr marL="171450" indent="-171450" algn="l" defTabSz="685800" rtl="0" eaLnBrk="1" fontAlgn="base" hangingPunct="1">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202108" y="61956"/>
            <a:ext cx="7701813" cy="4960472"/>
            <a:chOff x="1689236" y="155405"/>
            <a:chExt cx="8658545" cy="6613963"/>
          </a:xfrm>
        </p:grpSpPr>
        <p:grpSp>
          <p:nvGrpSpPr>
            <p:cNvPr id="7" name="组合 6"/>
            <p:cNvGrpSpPr/>
            <p:nvPr/>
          </p:nvGrpSpPr>
          <p:grpSpPr>
            <a:xfrm>
              <a:off x="1791947" y="2301831"/>
              <a:ext cx="6346956" cy="2480619"/>
              <a:chOff x="1788159" y="2341341"/>
              <a:chExt cx="6160491" cy="2480618"/>
            </a:xfrm>
          </p:grpSpPr>
          <p:sp>
            <p:nvSpPr>
              <p:cNvPr id="25" name="矩形 24"/>
              <p:cNvSpPr/>
              <p:nvPr/>
            </p:nvSpPr>
            <p:spPr>
              <a:xfrm>
                <a:off x="6017021" y="2358420"/>
                <a:ext cx="1931629" cy="2463539"/>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微軟正黑體" panose="020B0604030504040204" pitchFamily="34" charset="-120"/>
                  <a:ea typeface="微軟正黑體" panose="020B0604030504040204" pitchFamily="34" charset="-120"/>
                  <a:cs typeface="Lantinghei SC Extralight" charset="-122"/>
                </a:endParaRPr>
              </a:p>
            </p:txBody>
          </p:sp>
          <p:sp>
            <p:nvSpPr>
              <p:cNvPr id="24" name="矩形 23"/>
              <p:cNvSpPr/>
              <p:nvPr/>
            </p:nvSpPr>
            <p:spPr>
              <a:xfrm>
                <a:off x="3959322" y="2358420"/>
                <a:ext cx="2042160" cy="2463539"/>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微軟正黑體" panose="020B0604030504040204" pitchFamily="34" charset="-120"/>
                  <a:ea typeface="微軟正黑體" panose="020B0604030504040204" pitchFamily="34" charset="-120"/>
                  <a:cs typeface="Lantinghei SC Extralight" charset="-122"/>
                </a:endParaRPr>
              </a:p>
            </p:txBody>
          </p:sp>
          <p:sp>
            <p:nvSpPr>
              <p:cNvPr id="6" name="矩形 5"/>
              <p:cNvSpPr/>
              <p:nvPr/>
            </p:nvSpPr>
            <p:spPr>
              <a:xfrm>
                <a:off x="1788159" y="2341341"/>
                <a:ext cx="2090603" cy="2480618"/>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微軟正黑體" panose="020B0604030504040204" pitchFamily="34" charset="-120"/>
                  <a:ea typeface="微軟正黑體" panose="020B0604030504040204" pitchFamily="34" charset="-120"/>
                  <a:cs typeface="Lantinghei SC Extralight" charset="-122"/>
                </a:endParaRPr>
              </a:p>
            </p:txBody>
          </p:sp>
        </p:grpSp>
        <p:sp>
          <p:nvSpPr>
            <p:cNvPr id="8" name="Rounded Rectangle 7"/>
            <p:cNvSpPr/>
            <p:nvPr/>
          </p:nvSpPr>
          <p:spPr>
            <a:xfrm>
              <a:off x="1689236" y="954608"/>
              <a:ext cx="8658544" cy="686164"/>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100" b="1" dirty="0">
                <a:solidFill>
                  <a:schemeClr val="bg2">
                    <a:lumMod val="25000"/>
                  </a:schemeClr>
                </a:solidFill>
                <a:latin typeface="微軟正黑體" panose="020B0604030504040204" pitchFamily="34" charset="-120"/>
                <a:ea typeface="微軟正黑體" panose="020B0604030504040204" pitchFamily="34" charset="-120"/>
                <a:cs typeface="Lantinghei SC Extralight" charset="-122"/>
              </a:endParaRPr>
            </a:p>
          </p:txBody>
        </p:sp>
        <p:sp>
          <p:nvSpPr>
            <p:cNvPr id="4" name="Rounded Rectangle 3"/>
            <p:cNvSpPr/>
            <p:nvPr/>
          </p:nvSpPr>
          <p:spPr>
            <a:xfrm>
              <a:off x="1689236" y="155405"/>
              <a:ext cx="8658544" cy="713843"/>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900" b="1" dirty="0">
                <a:solidFill>
                  <a:schemeClr val="bg2">
                    <a:lumMod val="25000"/>
                  </a:schemeClr>
                </a:solidFill>
                <a:latin typeface="微軟正黑體" panose="020B0604030504040204" pitchFamily="34" charset="-120"/>
                <a:ea typeface="微軟正黑體" panose="020B0604030504040204" pitchFamily="34" charset="-120"/>
                <a:cs typeface="Lantinghei SC Extralight" charset="-122"/>
              </a:endParaRPr>
            </a:p>
          </p:txBody>
        </p:sp>
        <p:sp>
          <p:nvSpPr>
            <p:cNvPr id="16" name="Rounded Rectangle 15"/>
            <p:cNvSpPr/>
            <p:nvPr/>
          </p:nvSpPr>
          <p:spPr>
            <a:xfrm>
              <a:off x="1689236" y="6083204"/>
              <a:ext cx="8658545" cy="686164"/>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100" b="1" dirty="0">
                <a:solidFill>
                  <a:schemeClr val="bg2">
                    <a:lumMod val="25000"/>
                  </a:schemeClr>
                </a:solidFill>
                <a:latin typeface="微軟正黑體" panose="020B0604030504040204" pitchFamily="34" charset="-120"/>
                <a:ea typeface="微軟正黑體" panose="020B0604030504040204" pitchFamily="34" charset="-120"/>
                <a:cs typeface="Lantinghei SC Extralight" charset="-122"/>
              </a:endParaRPr>
            </a:p>
          </p:txBody>
        </p:sp>
        <p:sp>
          <p:nvSpPr>
            <p:cNvPr id="18" name="Rounded Rectangle 7"/>
            <p:cNvSpPr/>
            <p:nvPr/>
          </p:nvSpPr>
          <p:spPr>
            <a:xfrm>
              <a:off x="1689236" y="946372"/>
              <a:ext cx="970154" cy="686164"/>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2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XLP</a:t>
              </a:r>
              <a:r>
                <a:rPr lang="zh-CN" altLang="en-US" sz="12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极限学习</a:t>
              </a:r>
              <a:r>
                <a:rPr lang="zh-CN" altLang="en-US" sz="1200" b="1" dirty="0">
                  <a:solidFill>
                    <a:schemeClr val="bg1"/>
                  </a:solidFill>
                  <a:latin typeface="微軟正黑體" panose="020B0604030504040204" pitchFamily="34" charset="-120"/>
                  <a:ea typeface="微軟正黑體" panose="020B0604030504040204" pitchFamily="34" charset="-120"/>
                  <a:cs typeface="Lantinghei SC Extralight" charset="-122"/>
                </a:rPr>
                <a:t>课程</a:t>
              </a:r>
              <a:r>
                <a:rPr lang="zh-CN" altLang="en-US" sz="12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培养目标</a:t>
              </a:r>
              <a:endParaRPr lang="en-US" sz="12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19" name="Rounded Rectangle 7"/>
            <p:cNvSpPr/>
            <p:nvPr/>
          </p:nvSpPr>
          <p:spPr>
            <a:xfrm>
              <a:off x="1689236" y="155405"/>
              <a:ext cx="970154" cy="686164"/>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2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MEM</a:t>
              </a:r>
              <a:r>
                <a:rPr lang="zh-CN" altLang="en-US" sz="12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培养目标</a:t>
              </a:r>
              <a:endParaRPr lang="en-US" sz="12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22" name="Rounded Rectangle 7"/>
            <p:cNvSpPr/>
            <p:nvPr/>
          </p:nvSpPr>
          <p:spPr>
            <a:xfrm>
              <a:off x="1689236" y="1669225"/>
              <a:ext cx="1489587" cy="686164"/>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2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课程内容</a:t>
              </a:r>
              <a:endParaRPr lang="en-US" sz="12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grpSp>
      <p:grpSp>
        <p:nvGrpSpPr>
          <p:cNvPr id="49" name="组合 48"/>
          <p:cNvGrpSpPr/>
          <p:nvPr/>
        </p:nvGrpSpPr>
        <p:grpSpPr>
          <a:xfrm>
            <a:off x="16395" y="-14287"/>
            <a:ext cx="1082282" cy="5157788"/>
            <a:chOff x="-80966" y="-19050"/>
            <a:chExt cx="1443043" cy="6877051"/>
          </a:xfrm>
        </p:grpSpPr>
        <p:sp>
          <p:nvSpPr>
            <p:cNvPr id="50" name="任意多边形 49"/>
            <p:cNvSpPr/>
            <p:nvPr/>
          </p:nvSpPr>
          <p:spPr>
            <a:xfrm rot="16200000" flipV="1">
              <a:off x="-2489564" y="2408598"/>
              <a:ext cx="6260239" cy="1443042"/>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FFC001"/>
            </a:solidFill>
            <a:ln>
              <a:solidFill>
                <a:srgbClr val="DBB7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微軟正黑體" panose="020B0604030504040204" pitchFamily="34" charset="-120"/>
                <a:ea typeface="微軟正黑體" panose="020B0604030504040204" pitchFamily="34" charset="-120"/>
                <a:cs typeface="Lantinghei SC Extralight" charset="-122"/>
              </a:endParaRPr>
            </a:p>
          </p:txBody>
        </p:sp>
        <p:sp>
          <p:nvSpPr>
            <p:cNvPr id="51" name="任意多边形 50"/>
            <p:cNvSpPr/>
            <p:nvPr/>
          </p:nvSpPr>
          <p:spPr>
            <a:xfrm rot="16200000" flipV="1">
              <a:off x="-2557704" y="2938221"/>
              <a:ext cx="6396518" cy="1443041"/>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微軟正黑體" panose="020B0604030504040204" pitchFamily="34" charset="-120"/>
                <a:ea typeface="微軟正黑體" panose="020B0604030504040204" pitchFamily="34" charset="-120"/>
                <a:cs typeface="Lantinghei SC Extralight" charset="-122"/>
              </a:endParaRPr>
            </a:p>
          </p:txBody>
        </p:sp>
        <p:cxnSp>
          <p:nvCxnSpPr>
            <p:cNvPr id="52" name="直接连接符 51"/>
            <p:cNvCxnSpPr/>
            <p:nvPr/>
          </p:nvCxnSpPr>
          <p:spPr>
            <a:xfrm rot="16200000" flipV="1">
              <a:off x="-529500" y="638885"/>
              <a:ext cx="2419074" cy="1103204"/>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16394" y="892865"/>
            <a:ext cx="923330" cy="3661181"/>
          </a:xfrm>
          <a:prstGeom prst="rect">
            <a:avLst/>
          </a:prstGeom>
          <a:noFill/>
        </p:spPr>
        <p:txBody>
          <a:bodyPr vert="eaVert" wrap="square" rtlCol="0">
            <a:spAutoFit/>
          </a:bodyPr>
          <a:lstStyle/>
          <a:p>
            <a:pPr algn="ctr"/>
            <a:r>
              <a:rPr lang="zh-CN" altLang="en-US" sz="24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逻辑模型</a:t>
            </a:r>
            <a:endParaRPr lang="en-US" altLang="zh-CN" sz="2400" b="1" dirty="0" smtClean="0">
              <a:solidFill>
                <a:schemeClr val="bg1"/>
              </a:solidFill>
              <a:latin typeface="微軟正黑體" panose="020B0604030504040204" pitchFamily="34" charset="-120"/>
              <a:ea typeface="微軟正黑體" panose="020B0604030504040204" pitchFamily="34" charset="-120"/>
              <a:cs typeface="Lantinghei SC Extralight" charset="-122"/>
            </a:endParaRPr>
          </a:p>
          <a:p>
            <a:pPr algn="ctr"/>
            <a:r>
              <a:rPr lang="zh-TW" altLang="en-US" sz="24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入學導引課</a:t>
            </a:r>
            <a:endParaRPr lang="zh-CN" altLang="en-US" sz="24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31" name="Rectangle 11"/>
          <p:cNvSpPr/>
          <p:nvPr/>
        </p:nvSpPr>
        <p:spPr>
          <a:xfrm>
            <a:off x="7062717" y="1696158"/>
            <a:ext cx="1814660" cy="830997"/>
          </a:xfrm>
          <a:prstGeom prst="rect">
            <a:avLst/>
          </a:prstGeom>
        </p:spPr>
        <p:txBody>
          <a:bodyPr wrap="square">
            <a:spAutoFit/>
          </a:bodyPr>
          <a:lstStyle/>
          <a:p>
            <a:pPr marL="0" lvl="1" indent="0">
              <a:lnSpc>
                <a:spcPct val="150000"/>
              </a:lnSpc>
            </a:pPr>
            <a:endPar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0" lvl="1" indent="0">
              <a:lnSpc>
                <a:spcPct val="150000"/>
              </a:lnSpc>
            </a:pPr>
            <a:endPar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214313" lvl="1" indent="-214313">
              <a:lnSpc>
                <a:spcPct val="150000"/>
              </a:lnSpc>
              <a:buFont typeface="Arial" panose="020B0604020202020204" pitchFamily="34" charset="0"/>
              <a:buChar char="•"/>
            </a:pPr>
            <a:endPar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214313" lvl="1" indent="-214313">
              <a:lnSpc>
                <a:spcPct val="150000"/>
              </a:lnSpc>
              <a:buFont typeface="Arial" panose="020B0604020202020204" pitchFamily="34" charset="0"/>
              <a:buChar char="•"/>
            </a:pPr>
            <a:endPar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34" name="TextBox 12"/>
          <p:cNvSpPr txBox="1"/>
          <p:nvPr/>
        </p:nvSpPr>
        <p:spPr>
          <a:xfrm>
            <a:off x="5179693" y="1727091"/>
            <a:ext cx="1883023" cy="683264"/>
          </a:xfrm>
          <a:prstGeom prst="rect">
            <a:avLst/>
          </a:prstGeom>
          <a:noFill/>
        </p:spPr>
        <p:txBody>
          <a:bodyPr wrap="square" rtlCol="0">
            <a:spAutoFit/>
          </a:bodyPr>
          <a:lstStyle/>
          <a:p>
            <a:pPr marL="88900" indent="-88900">
              <a:lnSpc>
                <a:spcPct val="120000"/>
              </a:lnSpc>
              <a:buFont typeface="Arial" panose="020B0604020202020204" pitchFamily="34" charset="0"/>
              <a:buChar char="•"/>
            </a:pP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课程</a:t>
            </a:r>
            <a:r>
              <a:rPr lang="zh-CN" altLang="en-US" sz="800" b="1">
                <a:solidFill>
                  <a:schemeClr val="bg1"/>
                </a:solidFill>
                <a:latin typeface="微軟正黑體" panose="020B0604030504040204" pitchFamily="34" charset="-120"/>
                <a:ea typeface="微軟正黑體" panose="020B0604030504040204" pitchFamily="34" charset="-120"/>
                <a:cs typeface="Lantinghei SC Extralight" charset="-122"/>
              </a:rPr>
              <a:t>单元</a:t>
            </a:r>
            <a:r>
              <a:rPr lang="zh-CN" altLang="en-US" sz="800" b="1" smtClean="0">
                <a:solidFill>
                  <a:schemeClr val="bg1"/>
                </a:solidFill>
                <a:latin typeface="微軟正黑體" panose="020B0604030504040204" pitchFamily="34" charset="-120"/>
                <a:ea typeface="微軟正黑體" panose="020B0604030504040204" pitchFamily="34" charset="-120"/>
                <a:cs typeface="Lantinghei SC Extralight" charset="-122"/>
              </a:rPr>
              <a:t>三：清华</a:t>
            </a:r>
            <a:r>
              <a:rPr lang="zh-CN" altLang="en-US" sz="800" b="1">
                <a:solidFill>
                  <a:schemeClr val="bg1"/>
                </a:solidFill>
                <a:latin typeface="微軟正黑體" panose="020B0604030504040204" pitchFamily="34" charset="-120"/>
                <a:ea typeface="微軟正黑體" panose="020B0604030504040204" pitchFamily="34" charset="-120"/>
                <a:cs typeface="Lantinghei SC Extralight" charset="-122"/>
              </a:rPr>
              <a:t>与</a:t>
            </a:r>
            <a:r>
              <a:rPr lang="zh-CN" altLang="en-US" sz="800" b="1" smtClean="0">
                <a:solidFill>
                  <a:schemeClr val="bg1"/>
                </a:solidFill>
                <a:latin typeface="微軟正黑體" panose="020B0604030504040204" pitchFamily="34" charset="-120"/>
                <a:ea typeface="微軟正黑體" panose="020B0604030504040204" pitchFamily="34" charset="-120"/>
                <a:cs typeface="Lantinghei SC Extralight" charset="-122"/>
              </a:rPr>
              <a:t>我：</a:t>
            </a:r>
            <a:endPar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363538" lvl="1" indent="-187325">
              <a:lnSpc>
                <a:spcPct val="120000"/>
              </a:lnSpc>
              <a:buFont typeface="Wingdings" panose="05000000000000000000" pitchFamily="2" charset="2"/>
              <a:buChar char="ü"/>
            </a:pP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上</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期班级宪章</a:t>
            </a:r>
          </a:p>
          <a:p>
            <a:pPr marL="363538" lvl="1" indent="-187325">
              <a:lnSpc>
                <a:spcPct val="120000"/>
              </a:lnSpc>
              <a:buFont typeface="Wingdings" panose="05000000000000000000" pitchFamily="2" charset="2"/>
              <a:buChar char="ü"/>
            </a:pP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辩</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论班级宪章制定的方法论</a:t>
            </a:r>
          </a:p>
          <a:p>
            <a:pPr marL="363538" lvl="1" indent="-187325">
              <a:lnSpc>
                <a:spcPct val="120000"/>
              </a:lnSpc>
              <a:buFont typeface="Wingdings" panose="05000000000000000000" pitchFamily="2" charset="2"/>
              <a:buChar char="ü"/>
            </a:pP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制定</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班级宪章</a:t>
            </a:r>
          </a:p>
        </p:txBody>
      </p:sp>
      <p:sp>
        <p:nvSpPr>
          <p:cNvPr id="35" name="TextBox 25"/>
          <p:cNvSpPr txBox="1"/>
          <p:nvPr/>
        </p:nvSpPr>
        <p:spPr>
          <a:xfrm>
            <a:off x="3295934" y="1726722"/>
            <a:ext cx="1883760" cy="830997"/>
          </a:xfrm>
          <a:prstGeom prst="rect">
            <a:avLst/>
          </a:prstGeom>
          <a:noFill/>
        </p:spPr>
        <p:txBody>
          <a:bodyPr wrap="square" rtlCol="0">
            <a:spAutoFit/>
          </a:bodyPr>
          <a:lstStyle/>
          <a:p>
            <a:pPr marL="177800" indent="-177800">
              <a:lnSpc>
                <a:spcPct val="120000"/>
              </a:lnSpc>
              <a:buFont typeface="Arial" panose="020B0604020202020204" pitchFamily="34" charset="0"/>
              <a:buChar char="•"/>
            </a:pP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课程第二单元：认识清华</a:t>
            </a:r>
            <a:endPar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171450" indent="-171450">
              <a:lnSpc>
                <a:spcPct val="120000"/>
              </a:lnSpc>
              <a:buFont typeface="Wingdings" panose="05000000000000000000" pitchFamily="2" charset="2"/>
              <a:buChar char="ü"/>
            </a:pP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校园探索</a:t>
            </a:r>
            <a:endPar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171450" indent="-171450">
              <a:lnSpc>
                <a:spcPct val="120000"/>
              </a:lnSpc>
              <a:buFont typeface="Wingdings" panose="05000000000000000000" pitchFamily="2" charset="2"/>
              <a:buChar char="ü"/>
            </a:pP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清华精神讲座</a:t>
            </a:r>
            <a:endPar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171450" indent="-171450">
              <a:lnSpc>
                <a:spcPct val="120000"/>
              </a:lnSpc>
              <a:buFont typeface="Wingdings" panose="05000000000000000000" pitchFamily="2" charset="2"/>
              <a:buChar char="ü"/>
            </a:pP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图书馆讲座</a:t>
            </a:r>
            <a:endPar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171450" indent="-171450">
              <a:lnSpc>
                <a:spcPct val="120000"/>
              </a:lnSpc>
              <a:buFont typeface="Wingdings" panose="05000000000000000000" pitchFamily="2" charset="2"/>
              <a:buChar char="ü"/>
            </a:pP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实验室探究</a:t>
            </a:r>
            <a:endPar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36" name="TextBox 27"/>
          <p:cNvSpPr txBox="1"/>
          <p:nvPr/>
        </p:nvSpPr>
        <p:spPr>
          <a:xfrm>
            <a:off x="1319483" y="1775398"/>
            <a:ext cx="1889875" cy="978729"/>
          </a:xfrm>
          <a:prstGeom prst="rect">
            <a:avLst/>
          </a:prstGeom>
          <a:noFill/>
        </p:spPr>
        <p:txBody>
          <a:bodyPr wrap="square" rtlCol="0">
            <a:spAutoFit/>
          </a:bodyPr>
          <a:lstStyle/>
          <a:p>
            <a:pPr marL="214313" indent="-214313">
              <a:lnSpc>
                <a:spcPct val="120000"/>
              </a:lnSpc>
              <a:buFont typeface="Arial" panose="020B0604020202020204" pitchFamily="34" charset="0"/>
              <a:buChar char="•"/>
            </a:pP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课程第一单元：认识自我</a:t>
            </a:r>
            <a:endPar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214313" indent="-214313">
              <a:lnSpc>
                <a:spcPct val="120000"/>
              </a:lnSpc>
              <a:buFont typeface="Wingdings" panose="05000000000000000000" pitchFamily="2" charset="2"/>
              <a:buChar char="ü"/>
            </a:pPr>
            <a:r>
              <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Standout</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个人优势测试及职业</a:t>
            </a:r>
            <a:endPar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214313" indent="-214313">
              <a:lnSpc>
                <a:spcPct val="120000"/>
              </a:lnSpc>
              <a:buFont typeface="Wingdings" panose="05000000000000000000" pitchFamily="2" charset="2"/>
              <a:buChar char="ü"/>
            </a:pP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发展规划</a:t>
            </a:r>
            <a:endPar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214313" indent="-214313">
              <a:lnSpc>
                <a:spcPct val="120000"/>
              </a:lnSpc>
              <a:buFont typeface="Wingdings" panose="05000000000000000000" pitchFamily="2" charset="2"/>
              <a:buChar char="ü"/>
            </a:pP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个人简历更新迭代</a:t>
            </a:r>
            <a:endPar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214313" indent="-214313">
              <a:lnSpc>
                <a:spcPct val="120000"/>
              </a:lnSpc>
              <a:buFont typeface="Wingdings" panose="05000000000000000000" pitchFamily="2" charset="2"/>
              <a:buChar char="ü"/>
            </a:pPr>
            <a:endPar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endParaRPr>
          </a:p>
          <a:p>
            <a:pPr>
              <a:lnSpc>
                <a:spcPct val="120000"/>
              </a:lnSpc>
            </a:pPr>
            <a:endPar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37" name="TextBox 25"/>
          <p:cNvSpPr txBox="1"/>
          <p:nvPr/>
        </p:nvSpPr>
        <p:spPr>
          <a:xfrm>
            <a:off x="2129883" y="741196"/>
            <a:ext cx="6671448" cy="461665"/>
          </a:xfrm>
          <a:prstGeom prst="rect">
            <a:avLst/>
          </a:prstGeom>
          <a:noFill/>
        </p:spPr>
        <p:txBody>
          <a:bodyPr wrap="square" rtlCol="0">
            <a:spAutoFit/>
          </a:bodyPr>
          <a:lstStyle/>
          <a:p>
            <a:r>
              <a:rPr lang="zh-CN" altLang="en-US" sz="1200" dirty="0">
                <a:solidFill>
                  <a:schemeClr val="bg1"/>
                </a:solidFill>
              </a:rPr>
              <a:t>在有限的时间、空间和资源</a:t>
            </a:r>
            <a:r>
              <a:rPr lang="zh-CN" altLang="en-US" sz="1200" dirty="0" smtClean="0">
                <a:solidFill>
                  <a:schemeClr val="bg1"/>
                </a:solidFill>
              </a:rPr>
              <a:t>里，通过团队的沟通和配合，高效的完成跨学科的有挑战的任务，从而提高个人工作效率及团队协作能力。</a:t>
            </a:r>
            <a:endParaRPr lang="zh-CN" altLang="en-US" sz="12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3" name="矩形 2"/>
          <p:cNvSpPr/>
          <p:nvPr/>
        </p:nvSpPr>
        <p:spPr>
          <a:xfrm>
            <a:off x="-27095" y="1696158"/>
            <a:ext cx="705642" cy="338554"/>
          </a:xfrm>
          <a:prstGeom prst="rect">
            <a:avLst/>
          </a:prstGeom>
        </p:spPr>
        <p:txBody>
          <a:bodyPr wrap="none">
            <a:spAutoFit/>
          </a:bodyPr>
          <a:lstStyle/>
          <a:p>
            <a:r>
              <a:rPr lang="en-US" altLang="zh-TW" sz="1600" b="1" dirty="0">
                <a:solidFill>
                  <a:schemeClr val="bg1"/>
                </a:solidFill>
                <a:latin typeface="微軟正黑體" panose="020B0604030504040204" pitchFamily="34" charset="-120"/>
                <a:ea typeface="微軟正黑體" panose="020B0604030504040204" pitchFamily="34" charset="-120"/>
                <a:cs typeface="Lantinghei SC Extralight" charset="-122"/>
              </a:rPr>
              <a:t>MEM</a:t>
            </a:r>
            <a:endParaRPr lang="zh-TW" altLang="en-US" sz="1600" b="1" dirty="0"/>
          </a:p>
        </p:txBody>
      </p:sp>
      <p:sp>
        <p:nvSpPr>
          <p:cNvPr id="12" name="矩形 11"/>
          <p:cNvSpPr/>
          <p:nvPr/>
        </p:nvSpPr>
        <p:spPr>
          <a:xfrm>
            <a:off x="2229217" y="114865"/>
            <a:ext cx="4572000" cy="492443"/>
          </a:xfrm>
          <a:prstGeom prst="rect">
            <a:avLst/>
          </a:prstGeom>
        </p:spPr>
        <p:txBody>
          <a:bodyPr>
            <a:spAutoFit/>
          </a:bodyPr>
          <a:lstStyle/>
          <a:p>
            <a:r>
              <a:rPr lang="zh-CN" altLang="en-US" dirty="0">
                <a:solidFill>
                  <a:schemeClr val="bg1"/>
                </a:solidFill>
              </a:rPr>
              <a:t>重在培养应用能力和职业胜任力，拓展行业视野和培养行业领导力素养。</a:t>
            </a:r>
            <a:endParaRPr lang="zh-CN" altLang="en-US" dirty="0">
              <a:solidFill>
                <a:schemeClr val="bg1"/>
              </a:solidFill>
            </a:endParaRPr>
          </a:p>
        </p:txBody>
      </p:sp>
      <p:sp>
        <p:nvSpPr>
          <p:cNvPr id="13" name="矩形 12"/>
          <p:cNvSpPr/>
          <p:nvPr/>
        </p:nvSpPr>
        <p:spPr>
          <a:xfrm>
            <a:off x="1319483" y="4138547"/>
            <a:ext cx="4572000" cy="830997"/>
          </a:xfrm>
          <a:prstGeom prst="rect">
            <a:avLst/>
          </a:prstGeom>
        </p:spPr>
        <p:txBody>
          <a:bodyPr>
            <a:spAutoFit/>
          </a:bodyPr>
          <a:lstStyle/>
          <a:p>
            <a:pPr marL="171450" lvl="1" indent="-171450">
              <a:lnSpc>
                <a:spcPct val="150000"/>
              </a:lnSpc>
              <a:buFont typeface="Wingdings" panose="05000000000000000000" pitchFamily="2" charset="2"/>
              <a:buChar char="ü"/>
            </a:pPr>
            <a:r>
              <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WIKI</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a:t>
            </a:r>
            <a:r>
              <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rPr>
              <a:t>GIT</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的工具使用</a:t>
            </a:r>
            <a:endPar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171450" lvl="1" indent="-171450">
              <a:lnSpc>
                <a:spcPct val="150000"/>
              </a:lnSpc>
              <a:buFont typeface="Wingdings" panose="05000000000000000000" pitchFamily="2" charset="2"/>
              <a:buChar char="ü"/>
            </a:pP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计算思维</a:t>
            </a:r>
            <a:endPar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171450" lvl="1" indent="-171450">
              <a:lnSpc>
                <a:spcPct val="150000"/>
              </a:lnSpc>
              <a:buFont typeface="Wingdings" panose="05000000000000000000" pitchFamily="2" charset="2"/>
              <a:buChar char="ü"/>
            </a:pP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团队内部协作</a:t>
            </a:r>
            <a:endPar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171450" lvl="1" indent="-171450">
              <a:lnSpc>
                <a:spcPct val="150000"/>
              </a:lnSpc>
              <a:buFont typeface="Wingdings" panose="05000000000000000000" pitchFamily="2" charset="2"/>
              <a:buChar char="ü"/>
            </a:pP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团队与团队间的合作</a:t>
            </a:r>
            <a:endPar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39" name="Rounded Rectangle 7"/>
          <p:cNvSpPr/>
          <p:nvPr/>
        </p:nvSpPr>
        <p:spPr>
          <a:xfrm>
            <a:off x="1202108" y="3644082"/>
            <a:ext cx="1324994" cy="514623"/>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2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学习成果：</a:t>
            </a:r>
            <a:endParaRPr lang="en-US" sz="12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Tree>
    <p:extLst>
      <p:ext uri="{BB962C8B-B14F-4D97-AF65-F5344CB8AC3E}">
        <p14:creationId xmlns:p14="http://schemas.microsoft.com/office/powerpoint/2010/main" val="1390561042"/>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清华大学工程</a:t>
            </a:r>
            <a:r>
              <a:rPr lang="zh-CN" altLang="en-US" dirty="0">
                <a:solidFill>
                  <a:schemeClr val="bg1"/>
                </a:solidFill>
              </a:rPr>
              <a:t>管理硕士（</a:t>
            </a:r>
            <a:r>
              <a:rPr lang="en-US" altLang="zh-CN" dirty="0">
                <a:solidFill>
                  <a:schemeClr val="bg1"/>
                </a:solidFill>
              </a:rPr>
              <a:t>MEM</a:t>
            </a:r>
            <a:r>
              <a:rPr lang="zh-CN" altLang="en-US" dirty="0">
                <a:solidFill>
                  <a:schemeClr val="bg1"/>
                </a:solidFill>
              </a:rPr>
              <a:t>） </a:t>
            </a:r>
          </a:p>
        </p:txBody>
      </p:sp>
      <p:sp>
        <p:nvSpPr>
          <p:cNvPr id="3" name="内容占位符 2"/>
          <p:cNvSpPr>
            <a:spLocks noGrp="1"/>
          </p:cNvSpPr>
          <p:nvPr>
            <p:ph idx="1"/>
          </p:nvPr>
        </p:nvSpPr>
        <p:spPr/>
        <p:txBody>
          <a:bodyPr/>
          <a:lstStyle/>
          <a:p>
            <a:r>
              <a:rPr lang="zh-CN" altLang="en-US" dirty="0">
                <a:solidFill>
                  <a:schemeClr val="bg1"/>
                </a:solidFill>
              </a:rPr>
              <a:t>　　清华大学工程管理硕士</a:t>
            </a:r>
            <a:r>
              <a:rPr lang="en-US" altLang="zh-CN" dirty="0">
                <a:solidFill>
                  <a:schemeClr val="bg1"/>
                </a:solidFill>
              </a:rPr>
              <a:t>(MEM)</a:t>
            </a:r>
            <a:r>
              <a:rPr lang="zh-CN" altLang="en-US" dirty="0">
                <a:solidFill>
                  <a:schemeClr val="bg1"/>
                </a:solidFill>
              </a:rPr>
              <a:t>教育中心成立于</a:t>
            </a:r>
            <a:r>
              <a:rPr lang="en-US" altLang="zh-CN" dirty="0">
                <a:solidFill>
                  <a:schemeClr val="bg1"/>
                </a:solidFill>
              </a:rPr>
              <a:t>2015</a:t>
            </a:r>
            <a:r>
              <a:rPr lang="zh-CN" altLang="en-US" dirty="0">
                <a:solidFill>
                  <a:schemeClr val="bg1"/>
                </a:solidFill>
              </a:rPr>
              <a:t>年</a:t>
            </a:r>
            <a:r>
              <a:rPr lang="en-US" altLang="zh-CN" dirty="0">
                <a:solidFill>
                  <a:schemeClr val="bg1"/>
                </a:solidFill>
              </a:rPr>
              <a:t>5</a:t>
            </a:r>
            <a:r>
              <a:rPr lang="zh-CN" altLang="en-US" dirty="0">
                <a:solidFill>
                  <a:schemeClr val="bg1"/>
                </a:solidFill>
              </a:rPr>
              <a:t>月，在研究生院指导下，依托十多个院系，集中优质教育资源，开展工程管理硕士的培养工作，是全校最早跨院系的专业学位教育中心之一。中心设有</a:t>
            </a:r>
            <a:r>
              <a:rPr lang="en-US" altLang="zh-CN" dirty="0">
                <a:solidFill>
                  <a:schemeClr val="bg1"/>
                </a:solidFill>
              </a:rPr>
              <a:t>MEM</a:t>
            </a:r>
            <a:r>
              <a:rPr lang="zh-CN" altLang="en-US" dirty="0">
                <a:solidFill>
                  <a:schemeClr val="bg1"/>
                </a:solidFill>
              </a:rPr>
              <a:t>项目顾问委员会、教学委员会、拥有来自相关专业院系的六十多位优秀教师和众多来自主要行业的资深实践教师。</a:t>
            </a:r>
            <a:r>
              <a:rPr lang="en-US" altLang="zh-CN" dirty="0">
                <a:solidFill>
                  <a:schemeClr val="bg1"/>
                </a:solidFill>
              </a:rPr>
              <a:t>MEM</a:t>
            </a:r>
            <a:r>
              <a:rPr lang="zh-CN" altLang="en-US" dirty="0">
                <a:solidFill>
                  <a:schemeClr val="bg1"/>
                </a:solidFill>
              </a:rPr>
              <a:t>教育中心致力于培养国家重点行业和新兴产业的骨干人才，充分发挥清华大学的工科商科优势、产业服务平台和国际合作资源，围绕国家战略需求，开展理论联系实际的各种形式的教学活动，重在培养应用能力和职业胜任力，拓展行业视野和培养行业领导力素养。</a:t>
            </a:r>
          </a:p>
          <a:p>
            <a:endParaRPr lang="zh-CN" altLang="en-US" dirty="0"/>
          </a:p>
        </p:txBody>
      </p:sp>
    </p:spTree>
    <p:extLst>
      <p:ext uri="{BB962C8B-B14F-4D97-AF65-F5344CB8AC3E}">
        <p14:creationId xmlns:p14="http://schemas.microsoft.com/office/powerpoint/2010/main" val="374211773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058199478"/>
      </p:ext>
    </p:extLst>
  </p:cSld>
  <p:clrMapOvr>
    <a:masterClrMapping/>
  </p:clrMapOvr>
  <p:transition spd="slow">
    <p:wipe/>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charset="0"/>
          <a:buNone/>
          <a:tabLst/>
          <a:defRPr kumimoji="0" lang="zh-CN" altLang="x-none" sz="1300" b="0" i="0" u="none" strike="noStrike" cap="none" normalizeH="0" baseline="0">
            <a:ln>
              <a:noFill/>
            </a:ln>
            <a:solidFill>
              <a:schemeClr val="tx1"/>
            </a:solidFill>
            <a:effectLst/>
            <a:latin typeface="Calibri"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charset="0"/>
          <a:buNone/>
          <a:tabLst/>
          <a:defRPr kumimoji="0" lang="zh-CN" altLang="x-none" sz="1300" b="0" i="0" u="none" strike="noStrike" cap="none" normalizeH="0" baseline="0">
            <a:ln>
              <a:noFill/>
            </a:ln>
            <a:solidFill>
              <a:schemeClr val="tx1"/>
            </a:solidFill>
            <a:effectLst/>
            <a:latin typeface="Calibri" charset="0"/>
            <a:ea typeface="宋体"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孟琪-商业计划PPT模板 (19)" id="{30428E57-210E-8A48-AFC2-3B0A556AE7DF}" vid="{80471B2D-BE42-FF44-87D8-28E9C59BEE4E}"/>
    </a:ext>
  </a:extLst>
</a:theme>
</file>

<file path=docProps/app.xml><?xml version="1.0" encoding="utf-8"?>
<Properties xmlns="http://schemas.openxmlformats.org/officeDocument/2006/extended-properties" xmlns:vt="http://schemas.openxmlformats.org/officeDocument/2006/docPropsVTypes">
  <Template>cool</Template>
  <TotalTime>4311</TotalTime>
  <Pages>0</Pages>
  <Words>153</Words>
  <Characters>0</Characters>
  <Application>Microsoft Office PowerPoint</Application>
  <DocSecurity>0</DocSecurity>
  <PresentationFormat>全屏显示(16:9)</PresentationFormat>
  <Lines>0</Lines>
  <Paragraphs>30</Paragraphs>
  <Slides>3</Slides>
  <Notes>0</Notes>
  <HiddenSlides>0</HiddenSlides>
  <MMClips>0</MMClips>
  <ScaleCrop>false</ScaleCrop>
  <HeadingPairs>
    <vt:vector size="4" baseType="variant">
      <vt:variant>
        <vt:lpstr>主题</vt:lpstr>
      </vt:variant>
      <vt:variant>
        <vt:i4>1</vt:i4>
      </vt:variant>
      <vt:variant>
        <vt:lpstr>幻灯片标题</vt:lpstr>
      </vt:variant>
      <vt:variant>
        <vt:i4>3</vt:i4>
      </vt:variant>
    </vt:vector>
  </HeadingPairs>
  <TitlesOfParts>
    <vt:vector size="4" baseType="lpstr">
      <vt:lpstr>Office 主题</vt:lpstr>
      <vt:lpstr>PowerPoint 演示文稿</vt:lpstr>
      <vt:lpstr>清华大学工程管理硕士（MEM） </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逻辑模型 撰写与修订过程</dc:title>
  <dc:creator>Microsoft Office 用户</dc:creator>
  <cp:lastModifiedBy>Cheryl ZHAO</cp:lastModifiedBy>
  <cp:revision>69</cp:revision>
  <dcterms:created xsi:type="dcterms:W3CDTF">2017-07-13T17:17:07Z</dcterms:created>
  <dcterms:modified xsi:type="dcterms:W3CDTF">2017-09-15T15:39:28Z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