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9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>
        <p:scale>
          <a:sx n="125" d="100"/>
          <a:sy n="125" d="100"/>
        </p:scale>
        <p:origin x="-48" y="1200"/>
      </p:cViewPr>
      <p:guideLst>
        <p:guide orient="horz" pos="1597"/>
        <p:guide pos="2880"/>
        <p:guide pos="249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BA40E-C8C7-4B5D-912B-199F5909DE8A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A1D4E-2E87-4DD2-B108-6101928CE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6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A1D4E-2E87-4DD2-B108-6101928CE5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学习过程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现场所有同学间的交流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环境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一：认识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自己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47663" lvl="1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47663" lvl="1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人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简历制作（自发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迭代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14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课程单元二：认识清华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47663" lvl="1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校园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探索</a:t>
            </a:r>
          </a:p>
          <a:p>
            <a:pPr marL="347663" lvl="1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定向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47663" lvl="1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图书馆资源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47663" lvl="1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探究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47663" lvl="1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社团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三：清华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第一梯次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宪章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</a:t>
            </a:r>
            <a:r>
              <a:rPr lang="zh-CN" altLang="en-US" sz="8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汇报</a:t>
            </a:r>
            <a:r>
              <a:rPr lang="zh-CN" altLang="en-US" sz="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演出</a:t>
            </a:r>
          </a:p>
          <a:p>
            <a:pPr marL="176213" lvl="1" indent="0">
              <a:lnSpc>
                <a:spcPct val="120000"/>
              </a:lnSpc>
            </a:pP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小组纸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质出版物：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小组任务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成效展示：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学员透过逻辑模型的迭代，深入学习计算思维。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透过「认识自己」，「认识清华」，「清华与我」的学习过程，得到资源整合的方法。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学员能根据工具的使用，进行自主学习与数据工作流的成果输出。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培养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学生的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工程计算思维，和战略组织管理实践能力，以适应最新的社会发展需求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科技发展日新月异，数据及技术更新迭代迅速，工程管理需要使用工程计算思维及逻辑方法进行规范。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695179"/>
            <a:ext cx="3887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在入学导引课初期，自我意识与集体意识需要进行磨合才能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形成协同效率。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0561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孟琪-商业计划PPT模板 (19)" id="{30428E57-210E-8A48-AFC2-3B0A556AE7DF}" vid="{80471B2D-BE42-FF44-87D8-28E9C59BEE4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4300</TotalTime>
  <Pages>0</Pages>
  <Words>288</Words>
  <Characters>0</Characters>
  <Application>Microsoft Office PowerPoint</Application>
  <DocSecurity>0</DocSecurity>
  <PresentationFormat>全屏显示(16:9)</PresentationFormat>
  <Lines>0</Lines>
  <Paragraphs>51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Cheryl ZHAO</cp:lastModifiedBy>
  <cp:revision>70</cp:revision>
  <dcterms:created xsi:type="dcterms:W3CDTF">2017-07-13T17:17:07Z</dcterms:created>
  <dcterms:modified xsi:type="dcterms:W3CDTF">2017-09-14T15:20:04Z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