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256" r:id="rId3"/>
    <p:sldId id="309" r:id="rId4"/>
    <p:sldId id="317" r:id="rId5"/>
    <p:sldId id="329" r:id="rId6"/>
    <p:sldId id="318" r:id="rId7"/>
    <p:sldId id="327" r:id="rId8"/>
    <p:sldId id="328" r:id="rId9"/>
    <p:sldId id="325" r:id="rId10"/>
    <p:sldId id="3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1" autoAdjust="0"/>
    <p:restoredTop sz="92675" autoAdjust="0"/>
  </p:normalViewPr>
  <p:slideViewPr>
    <p:cSldViewPr snapToGrid="0">
      <p:cViewPr>
        <p:scale>
          <a:sx n="95" d="100"/>
          <a:sy n="95" d="100"/>
        </p:scale>
        <p:origin x="-4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661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14934" y="2193031"/>
            <a:ext cx="8144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XLP-2-9</a:t>
            </a:r>
            <a:r>
              <a:rPr lang="zh-CN" altLang="en-US" sz="60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组晨间汇报</a:t>
            </a:r>
            <a:endParaRPr lang="zh-CN" altLang="en-US" sz="60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D3AF655-C6BD-46D0-BA74-339185671550}"/>
              </a:ext>
            </a:extLst>
          </p:cNvPr>
          <p:cNvSpPr txBox="1"/>
          <p:nvPr/>
        </p:nvSpPr>
        <p:spPr>
          <a:xfrm>
            <a:off x="8168640" y="4793550"/>
            <a:ext cx="387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72C95CE-4EB2-4A84-8A3F-94C0A28F3FD0}" type="datetime3">
              <a:rPr lang="en-US" altLang="zh-CN" sz="2000" b="1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17 September 2017</a:t>
            </a:fld>
            <a:endParaRPr lang="zh-CN" altLang="en-US" sz="2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4463885-390A-4A5E-A503-A63BBF23B1B0}"/>
              </a:ext>
            </a:extLst>
          </p:cNvPr>
          <p:cNvSpPr txBox="1"/>
          <p:nvPr/>
        </p:nvSpPr>
        <p:spPr>
          <a:xfrm>
            <a:off x="3613841" y="2684046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9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063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5457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小组任务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7" y="660837"/>
            <a:ext cx="7216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小组任务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：终极汇报演出的策划和管理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等腰三角形 33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5789384-8B03-461D-8F93-F09181282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" y="1608972"/>
            <a:ext cx="6073783" cy="454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E9A424A-2E9D-40A4-8881-EF803FA7FD42}"/>
              </a:ext>
            </a:extLst>
          </p:cNvPr>
          <p:cNvSpPr txBox="1"/>
          <p:nvPr/>
        </p:nvSpPr>
        <p:spPr>
          <a:xfrm>
            <a:off x="7059168" y="2109216"/>
            <a:ext cx="4401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马博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贾玄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董皓宇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贾超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|---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蒋含芙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280182" y="2997930"/>
            <a:ext cx="2334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43538" y="2562420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40448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42670" y="48726"/>
            <a:ext cx="10269084" cy="6804463"/>
            <a:chOff x="1689236" y="155405"/>
            <a:chExt cx="8658545" cy="68044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23123"/>
              <a:ext cx="8453061" cy="4583007"/>
              <a:chOff x="1788160" y="1662632"/>
              <a:chExt cx="8453061" cy="458300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662632"/>
                <a:ext cx="8453061" cy="4583007"/>
                <a:chOff x="1788160" y="1662632"/>
                <a:chExt cx="8204721" cy="4583007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882" y="1662632"/>
                  <a:ext cx="2041999" cy="4583007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730806" y="1662632"/>
                  <a:ext cx="2202061" cy="4583007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175" y="1662632"/>
                  <a:ext cx="1882631" cy="4583007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666865"/>
                  <a:ext cx="2041999" cy="4577927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361969" y="171681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08351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869941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2737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744919" y="920792"/>
              <a:ext cx="859512" cy="582507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744919" y="224832"/>
              <a:ext cx="858799" cy="574887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44919" y="6363166"/>
              <a:ext cx="1455603" cy="531707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860" y="-19050"/>
            <a:ext cx="1443043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83195" y="1285541"/>
            <a:ext cx="1169551" cy="48815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终极汇演</a:t>
            </a:r>
            <a:endParaRPr lang="zh-CN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416956" y="2301832"/>
            <a:ext cx="2419547" cy="3541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6166" lvl="1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课程设计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lvl="1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人员支持：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课程挑战方导师和助教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学员及家庭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lvl="1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硬件设施：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现场教学环境的支持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校图书馆支持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讨论教室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lvl="1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工具支持：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GitHub</a:t>
            </a: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</a:p>
          <a:p>
            <a:pPr marL="743355" lvl="2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67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Teambition</a:t>
            </a: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/Trello</a:t>
            </a:r>
          </a:p>
          <a:p>
            <a:pPr marL="286166" lvl="1" indent="-28616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601461" y="1949027"/>
            <a:ext cx="2630593" cy="166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终极汇演组委会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建立</a:t>
            </a: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编制汇演策划书</a:t>
            </a: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方案实施</a:t>
            </a:r>
          </a:p>
          <a:p>
            <a:pPr marL="118530" indent="-11853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325620" y="2302087"/>
            <a:ext cx="2357120" cy="88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061" indent="-23706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37061" indent="-23706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汇演策划书</a:t>
            </a:r>
          </a:p>
          <a:p>
            <a:pPr marL="237061" indent="-23706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0" lvl="1" indent="-23706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终极汇演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773145" y="2290145"/>
            <a:ext cx="2519833" cy="10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6166" indent="-286166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indent="-28616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汇演策划书内容完整齐备，可实施；</a:t>
            </a:r>
          </a:p>
          <a:p>
            <a:pPr marL="286166" indent="-286166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indent="-286166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终极汇演呈现效果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；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86166" indent="-286166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858471" y="798609"/>
            <a:ext cx="889526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充分展示</a:t>
            </a:r>
            <a:r>
              <a:rPr lang="en-US" altLang="zh-CN" sz="10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10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课程的成果</a:t>
            </a:r>
            <a:endParaRPr lang="zh-CN" altLang="en-US" sz="1067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839499" y="97905"/>
            <a:ext cx="936414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课程结束，需要一个成果展示活动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2525551" y="1610056"/>
            <a:ext cx="958419" cy="462785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029140" y="1607537"/>
            <a:ext cx="950153" cy="452604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489398" y="1592276"/>
            <a:ext cx="987823" cy="462785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10004195" y="1597356"/>
            <a:ext cx="968605" cy="462785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2045" y="6206146"/>
            <a:ext cx="2787943" cy="584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人力资源的演出知识储备有限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学生在有限时间内的健康与体力需要保持</a:t>
            </a:r>
            <a:endParaRPr lang="en-US" altLang="zh-CN" sz="1067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1067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36126" y="2261544"/>
            <a:ext cx="87876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33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2133" b="1" dirty="0"/>
          </a:p>
        </p:txBody>
      </p:sp>
    </p:spTree>
    <p:extLst>
      <p:ext uri="{BB962C8B-B14F-4D97-AF65-F5344CB8AC3E}">
        <p14:creationId xmlns:p14="http://schemas.microsoft.com/office/powerpoint/2010/main" val="1836175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2C44DB8-0736-42F8-9811-E9968A8BB5D8}"/>
              </a:ext>
            </a:extLst>
          </p:cNvPr>
          <p:cNvSpPr txBox="1"/>
          <p:nvPr/>
        </p:nvSpPr>
        <p:spPr>
          <a:xfrm>
            <a:off x="2265894" y="1911466"/>
            <a:ext cx="5035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AE3BFCB-9821-4AE8-B83F-620E678F4C9F}"/>
              </a:ext>
            </a:extLst>
          </p:cNvPr>
          <p:cNvSpPr/>
          <p:nvPr/>
        </p:nvSpPr>
        <p:spPr>
          <a:xfrm>
            <a:off x="2280181" y="2997930"/>
            <a:ext cx="2949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96CFD2D-8F8D-45C5-85A3-B6B1CCC0BC5C}"/>
              </a:ext>
            </a:extLst>
          </p:cNvPr>
          <p:cNvCxnSpPr/>
          <p:nvPr/>
        </p:nvCxnSpPr>
        <p:spPr>
          <a:xfrm flipV="1">
            <a:off x="4826782" y="2188738"/>
            <a:ext cx="616756" cy="1887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B98E7CC-22C1-4978-B50E-1DCEC07083A0}"/>
              </a:ext>
            </a:extLst>
          </p:cNvPr>
          <p:cNvSpPr txBox="1"/>
          <p:nvPr/>
        </p:nvSpPr>
        <p:spPr>
          <a:xfrm>
            <a:off x="5493139" y="2547395"/>
            <a:ext cx="5786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小组</a:t>
            </a:r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输出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21991FF-F212-4B5B-92C3-D8782B7C5B26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918DEFD8-D47D-48C0-9A6E-7DE7EE9DE9F6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6FC1ED0-F9D3-4183-B1A7-12EB21BC5AC0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50F025-D810-4451-8A5E-46873DB732A0}"/>
              </a:ext>
            </a:extLst>
          </p:cNvPr>
          <p:cNvSpPr txBox="1"/>
          <p:nvPr/>
        </p:nvSpPr>
        <p:spPr>
          <a:xfrm>
            <a:off x="1150533" y="565663"/>
            <a:ext cx="623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zh-CN" sz="9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4359"/>
            <a:ext cx="7216588" cy="54124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28806" y="282392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zh-CN" altLang="en-US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8906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C322FC0E-A024-4279-AD79-B3CC78905E6B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A3E1DE74-602A-489E-883D-F6661DE1988D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D7063C47-E583-4797-91C9-3A3C59B76309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err="1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Repo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5546FDC9-D1E5-4B4A-AA2F-E867BFB01828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="" xmlns:a16="http://schemas.microsoft.com/office/drawing/2014/main" id="{30A291EA-675C-4096-9744-F1DA632D0762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029C906C-0595-4F53-9475-73E683600ED7}"/>
              </a:ext>
            </a:extLst>
          </p:cNvPr>
          <p:cNvSpPr txBox="1"/>
          <p:nvPr/>
        </p:nvSpPr>
        <p:spPr>
          <a:xfrm>
            <a:off x="1150533" y="565663"/>
            <a:ext cx="623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zh-CN" sz="9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" y="1746277"/>
            <a:ext cx="10033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99FFA8A-8254-4683-8834-7F9733113001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DEE13F92-DC90-47C5-B5BF-E7D06225DBC5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21E414-B31E-4ECB-A40D-106A5E8CD7BB}"/>
              </a:ext>
            </a:extLst>
          </p:cNvPr>
          <p:cNvSpPr/>
          <p:nvPr/>
        </p:nvSpPr>
        <p:spPr>
          <a:xfrm>
            <a:off x="1900538" y="660837"/>
            <a:ext cx="4939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配置管理更新记录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93A88C2-754B-453F-ACC5-29DECE02A9FC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="" xmlns:a16="http://schemas.microsoft.com/office/drawing/2014/main" id="{58EE2B56-7826-4DDB-860C-B60DED59FAED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361CBC1-859B-47D4-A8E3-D193054C90E9}"/>
              </a:ext>
            </a:extLst>
          </p:cNvPr>
          <p:cNvSpPr txBox="1"/>
          <p:nvPr/>
        </p:nvSpPr>
        <p:spPr>
          <a:xfrm>
            <a:off x="1150533" y="565663"/>
            <a:ext cx="6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2482AAD-2709-476D-8B4D-386CEAA1DF75}"/>
              </a:ext>
            </a:extLst>
          </p:cNvPr>
          <p:cNvSpPr txBox="1"/>
          <p:nvPr/>
        </p:nvSpPr>
        <p:spPr>
          <a:xfrm>
            <a:off x="724123" y="1729024"/>
            <a:ext cx="55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，其中大版本更新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1" y="2356318"/>
            <a:ext cx="9838745" cy="36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201</Words>
  <Application>Microsoft Macintosh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Calibri</vt:lpstr>
      <vt:lpstr>Calibri Light</vt:lpstr>
      <vt:lpstr>Gulim</vt:lpstr>
      <vt:lpstr>Lantinghei SC Extralight</vt:lpstr>
      <vt:lpstr>Microsoft JhengHei</vt:lpstr>
      <vt:lpstr>Microsoft YaHei Light</vt:lpstr>
      <vt:lpstr>宋体</vt:lpstr>
      <vt:lpstr>微软雅黑</vt:lpstr>
      <vt:lpstr>微軟正黑體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Michael Ma</cp:lastModifiedBy>
  <cp:revision>156</cp:revision>
  <dcterms:created xsi:type="dcterms:W3CDTF">2014-11-23T09:38:56Z</dcterms:created>
  <dcterms:modified xsi:type="dcterms:W3CDTF">2017-09-16T19:39:11Z</dcterms:modified>
</cp:coreProperties>
</file>