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9" r:id="rId3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86" d="100"/>
          <a:sy n="86" d="100"/>
        </p:scale>
        <p:origin x="-1308" y="-90"/>
      </p:cViewPr>
      <p:guideLst>
        <p:guide orient="horz" pos="1615"/>
        <p:guide pos="284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x-none"/>
              <a:t>单击此处编辑母版标题样式</a:t>
            </a:r>
            <a:endParaRPr lang="zh-CN" altLang="x-none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x-none"/>
              <a:t>单击此处编辑母版文本样式</a:t>
            </a:r>
            <a:endParaRPr lang="zh-CN" altLang="x-none"/>
          </a:p>
          <a:p>
            <a:pPr lvl="1"/>
            <a:r>
              <a:rPr lang="zh-CN" altLang="x-none"/>
              <a:t>第二级</a:t>
            </a:r>
            <a:endParaRPr lang="zh-CN" altLang="x-none"/>
          </a:p>
          <a:p>
            <a:pPr lvl="2"/>
            <a:r>
              <a:rPr lang="zh-CN" altLang="x-none"/>
              <a:t>第三级</a:t>
            </a:r>
            <a:endParaRPr lang="zh-CN" altLang="x-none"/>
          </a:p>
          <a:p>
            <a:pPr lvl="3"/>
            <a:r>
              <a:rPr lang="zh-CN" altLang="x-none"/>
              <a:t>第四级</a:t>
            </a:r>
            <a:endParaRPr lang="zh-CN" altLang="x-none"/>
          </a:p>
          <a:p>
            <a:pPr lvl="4"/>
            <a:r>
              <a:rPr lang="zh-CN" altLang="x-none"/>
              <a:t>第五级</a:t>
            </a:r>
            <a:endParaRPr lang="zh-CN" altLang="x-none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支持 </a:t>
            </a:r>
            <a:endParaRPr lang="zh-CN" altLang="en-US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 smtClean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《合弄制宪章》、《社群画布指导书》、《</a:t>
            </a:r>
            <a:r>
              <a:rPr lang="en-US" altLang="zh-CN" sz="800" b="1" dirty="0" smtClean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S</a:t>
            </a:r>
            <a:r>
              <a:rPr lang="zh-CN" altLang="en-US" sz="800" b="1" dirty="0" smtClean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tandout》书籍等参考资料</a:t>
            </a:r>
            <a:endParaRPr lang="zh-CN" altLang="en-US" sz="800" b="1" dirty="0" smtClean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校内图书馆支持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校内实验室支持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支持</a:t>
            </a:r>
            <a:endParaRPr lang="zh-CN" altLang="en-US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所有同学全身心的投入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33973" y="1727091"/>
            <a:ext cx="1883023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57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个学习小组。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导引课，三个课程单元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单元一：认识自己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优势测试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个人简历制作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(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自发迭代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)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单元二：认识清华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园探索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越野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验室探究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团资源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单元三：清华与我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期班级宪章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论班级宪章制定的方法论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期汇报演出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lvl="1" indent="-171450" latinLnBrk="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学员针对各单元自我学习及组内讨论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数据工作流：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学员个人工作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展示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：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cs typeface="Lantinghei SC Extralight" charset="-122"/>
            </a:endParaRP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个人简历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每日学习报告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纸质出版物：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社群画布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逻辑模型（每日迭代）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任务成效展示：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终极汇报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学员展示逻辑模型迭代的各版本，体现计算思维的运用。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通过对版本控制器工具的使用情况度量个人与群体协同合作效果。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个人工作成果、群体出版物及终极汇报的判读体现课程学习效果。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</a:t>
            </a:r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通过对个人成果、群体出版物、工作流等的产出，提升学生对计算思维的应用。</a:t>
            </a:r>
            <a:endParaRPr lang="zh-CN" altLang="en-US" sz="800" b="1" strike="sngStrike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中观：藉由定向越野挑战，实验室探究，图书馆介绍等课程项目认识清华。   </a:t>
            </a:r>
            <a:endParaRPr lang="zh-CN" altLang="en-US" sz="800" b="1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微观：完成课程各项要求，产出个人与群体各项输出，展示课程学习成果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）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项目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，重在培养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学生未来的战略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管理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能力和职业需求胜任力。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入学导引课」，透过三个单元的课程设计，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让学员深入学习如何应用计算思维解决现有问题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级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新生迫切需要真正的认识清华，融入清华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49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每位学生拥有不同的知识背景和学习习惯，在接受新知识时效率与程度不一致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0</TotalTime>
  <Words>899</Words>
  <Application>WPS 演示</Application>
  <PresentationFormat>如螢幕大小 (16:9)</PresentationFormat>
  <Paragraphs>81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Arial</vt:lpstr>
      <vt:lpstr>Microsoft JhengHei</vt:lpstr>
      <vt:lpstr>Lantinghei SC Extralight</vt:lpstr>
      <vt:lpstr>Wingdings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Administrator</cp:lastModifiedBy>
  <cp:revision>63</cp:revision>
  <dcterms:created xsi:type="dcterms:W3CDTF">2017-07-13T17:17:00Z</dcterms:created>
  <dcterms:modified xsi:type="dcterms:W3CDTF">2017-09-14T17:43:09Z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