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1" r:id="rId2"/>
    <p:sldId id="309" r:id="rId3"/>
    <p:sldId id="321" r:id="rId4"/>
    <p:sldId id="324" r:id="rId5"/>
    <p:sldId id="31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C2C"/>
    <a:srgbClr val="1DA97A"/>
    <a:srgbClr val="FEA400"/>
    <a:srgbClr val="CE293D"/>
    <a:srgbClr val="F57918"/>
    <a:srgbClr val="02539E"/>
    <a:srgbClr val="002D67"/>
    <a:srgbClr val="74CCE5"/>
    <a:srgbClr val="368B90"/>
    <a:srgbClr val="CA2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3" autoAdjust="0"/>
    <p:restoredTop sz="92642" autoAdjust="0"/>
  </p:normalViewPr>
  <p:slideViewPr>
    <p:cSldViewPr snapToGrid="0">
      <p:cViewPr varScale="1">
        <p:scale>
          <a:sx n="79" d="100"/>
          <a:sy n="79" d="100"/>
        </p:scale>
        <p:origin x="51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B5EDD-FF9E-4057-A488-E848CDD604EF}" type="datetimeFigureOut">
              <a:rPr lang="zh-CN" altLang="en-US" smtClean="0"/>
              <a:pPr/>
              <a:t>2017/9/17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E4CA6-4D40-4370-8D93-DA5309A021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4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3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453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75639" y="2351527"/>
            <a:ext cx="49149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兴趣社团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0251925" y="349714"/>
            <a:ext cx="1532207" cy="367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/>
              <a:t>UNDRELAN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21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/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93" name="直接连接符 92"/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1900538" y="274664"/>
            <a:ext cx="60730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网球社团</a:t>
            </a:r>
          </a:p>
        </p:txBody>
      </p:sp>
      <p:sp>
        <p:nvSpPr>
          <p:cNvPr id="34" name="等腰三角形 33"/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ONE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02F839-03DB-4066-AF31-3908F8BF0AD8}"/>
              </a:ext>
            </a:extLst>
          </p:cNvPr>
          <p:cNvSpPr txBox="1"/>
          <p:nvPr/>
        </p:nvSpPr>
        <p:spPr>
          <a:xfrm>
            <a:off x="5632704" y="2781680"/>
            <a:ext cx="6010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团长：许琪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项目：网球训练、培训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D6CD9D-D90D-4AA0-A9CA-59138FA7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70" y="1818512"/>
            <a:ext cx="4175508" cy="409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2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631ED207-1AED-4245-B84A-522AF8EECE5F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6DF7E8C-8562-4B9E-8DC8-AA4D47B6CEAA}"/>
              </a:ext>
            </a:extLst>
          </p:cNvPr>
          <p:cNvSpPr txBox="1"/>
          <p:nvPr/>
        </p:nvSpPr>
        <p:spPr>
          <a:xfrm>
            <a:off x="796670" y="582547"/>
            <a:ext cx="623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4DC1F744-84AC-4AB0-97DE-A4529D7F9028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0C63575-8091-48F2-8B26-429B5B491129}"/>
              </a:ext>
            </a:extLst>
          </p:cNvPr>
          <p:cNvSpPr/>
          <p:nvPr/>
        </p:nvSpPr>
        <p:spPr>
          <a:xfrm>
            <a:off x="28576" y="643657"/>
            <a:ext cx="990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TWO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5559F86-66BF-4719-B820-797CC2E3482B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E243A4D3-71C8-4ED8-B61C-D2BFA1ED44EB}"/>
              </a:ext>
            </a:extLst>
          </p:cNvPr>
          <p:cNvSpPr/>
          <p:nvPr/>
        </p:nvSpPr>
        <p:spPr>
          <a:xfrm>
            <a:off x="1900538" y="335880"/>
            <a:ext cx="4939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跑步社团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3AFF6B-272B-44B0-B636-96A889EF04AC}"/>
              </a:ext>
            </a:extLst>
          </p:cNvPr>
          <p:cNvSpPr txBox="1"/>
          <p:nvPr/>
        </p:nvSpPr>
        <p:spPr>
          <a:xfrm>
            <a:off x="5632704" y="2781680"/>
            <a:ext cx="6010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团长：贾玄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10KM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马拉松、越野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5ED8118-A41D-4C5C-AB2B-5D59C44A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52" y="1867280"/>
            <a:ext cx="4094608" cy="40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2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9990D2-EB61-41BA-A6C2-CA1A074D4A3A}"/>
              </a:ext>
            </a:extLst>
          </p:cNvPr>
          <p:cNvSpPr txBox="1"/>
          <p:nvPr/>
        </p:nvSpPr>
        <p:spPr>
          <a:xfrm>
            <a:off x="28576" y="98617"/>
            <a:ext cx="503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PART</a:t>
            </a: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DF8E33B-7815-4489-937E-28B427216BC7}"/>
              </a:ext>
            </a:extLst>
          </p:cNvPr>
          <p:cNvCxnSpPr/>
          <p:nvPr/>
        </p:nvCxnSpPr>
        <p:spPr>
          <a:xfrm>
            <a:off x="1805384" y="274664"/>
            <a:ext cx="0" cy="85037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94582763-7DCB-49AB-8CAF-0697D1267B6E}"/>
              </a:ext>
            </a:extLst>
          </p:cNvPr>
          <p:cNvSpPr/>
          <p:nvPr/>
        </p:nvSpPr>
        <p:spPr>
          <a:xfrm>
            <a:off x="28575" y="643657"/>
            <a:ext cx="13910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THREE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98812977-8DB3-4F22-A192-D042615014FC}"/>
              </a:ext>
            </a:extLst>
          </p:cNvPr>
          <p:cNvSpPr/>
          <p:nvPr/>
        </p:nvSpPr>
        <p:spPr>
          <a:xfrm rot="5400000">
            <a:off x="1402438" y="909366"/>
            <a:ext cx="238991" cy="19236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23928A-F5DC-4C1F-8128-AA45084852BC}"/>
              </a:ext>
            </a:extLst>
          </p:cNvPr>
          <p:cNvSpPr/>
          <p:nvPr/>
        </p:nvSpPr>
        <p:spPr>
          <a:xfrm>
            <a:off x="1900538" y="335880"/>
            <a:ext cx="4939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眼社团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FB2570-0214-4E04-B3A6-3D0F1F746686}"/>
              </a:ext>
            </a:extLst>
          </p:cNvPr>
          <p:cNvSpPr txBox="1"/>
          <p:nvPr/>
        </p:nvSpPr>
        <p:spPr>
          <a:xfrm>
            <a:off x="5632704" y="2781680"/>
            <a:ext cx="6010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团长：易文轩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项目：清华校园讲座分享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8C9FA0-24C0-4D60-8C5B-E0E85337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33" y="1934844"/>
            <a:ext cx="4073843" cy="409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22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4463885-390A-4A5E-A503-A63BBF23B1B0}"/>
              </a:ext>
            </a:extLst>
          </p:cNvPr>
          <p:cNvSpPr txBox="1"/>
          <p:nvPr/>
        </p:nvSpPr>
        <p:spPr>
          <a:xfrm>
            <a:off x="3613841" y="2684046"/>
            <a:ext cx="53487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94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54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Gulim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Xuan Jia</cp:lastModifiedBy>
  <cp:revision>150</cp:revision>
  <dcterms:created xsi:type="dcterms:W3CDTF">2014-11-23T09:38:56Z</dcterms:created>
  <dcterms:modified xsi:type="dcterms:W3CDTF">2017-09-16T17:40:31Z</dcterms:modified>
</cp:coreProperties>
</file>