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86" d="100"/>
          <a:sy n="86" d="100"/>
        </p:scale>
        <p:origin x="-1308" y="-90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2017/9/13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透过「认识自己」，「认识清华」，「清华与我」的学习过程，得到资源整合的方法。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学员能根据工具的使用，进行自主学习与数据工作流的成果输出。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4256</TotalTime>
  <Pages>0</Pages>
  <Words>633</Words>
  <Characters>0</Characters>
  <Application>Microsoft Office PowerPoint</Application>
  <DocSecurity>0</DocSecurity>
  <PresentationFormat>如螢幕大小 (16:9)</PresentationFormat>
  <Lines>0</Lines>
  <Paragraphs>58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主题</vt:lpstr>
      <vt:lpstr>PowerPoint 簡報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Angel Tai</cp:lastModifiedBy>
  <cp:revision>61</cp:revision>
  <dcterms:created xsi:type="dcterms:W3CDTF">2017-07-13T17:17:07Z</dcterms:created>
  <dcterms:modified xsi:type="dcterms:W3CDTF">2017-09-12T19:26:34Z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