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Lst>
  <p:sldSz cx="9144000" cy="5143500" type="screen16x9"/>
  <p:notesSz cx="6858000" cy="9144000"/>
  <p:defaultTextStyle>
    <a:defPPr>
      <a:defRPr lang="zh-CN"/>
    </a:defPPr>
    <a:lvl1pPr algn="l" defTabSz="685800" rtl="0" eaLnBrk="0" fontAlgn="base" hangingPunct="0">
      <a:spcBef>
        <a:spcPct val="0"/>
      </a:spcBef>
      <a:spcAft>
        <a:spcPct val="0"/>
      </a:spcAft>
      <a:buFont typeface="Arial" panose="020B0604020202020204" pitchFamily="34" charset="0"/>
      <a:defRPr sz="1300" kern="1200">
        <a:solidFill>
          <a:schemeClr val="tx1"/>
        </a:solidFill>
        <a:latin typeface="Calibri" panose="020F0502020204030204" charset="0"/>
        <a:ea typeface="宋体" panose="02010600030101010101" pitchFamily="2" charset="-122"/>
        <a:cs typeface="+mn-cs"/>
      </a:defRPr>
    </a:lvl1pPr>
    <a:lvl2pPr marL="342900" indent="114300" algn="l" defTabSz="685800" rtl="0" eaLnBrk="0" fontAlgn="base" hangingPunct="0">
      <a:spcBef>
        <a:spcPct val="0"/>
      </a:spcBef>
      <a:spcAft>
        <a:spcPct val="0"/>
      </a:spcAft>
      <a:buFont typeface="Arial" panose="020B0604020202020204" pitchFamily="34" charset="0"/>
      <a:defRPr sz="1300" kern="1200">
        <a:solidFill>
          <a:schemeClr val="tx1"/>
        </a:solidFill>
        <a:latin typeface="Calibri" panose="020F0502020204030204" charset="0"/>
        <a:ea typeface="宋体" panose="02010600030101010101" pitchFamily="2" charset="-122"/>
        <a:cs typeface="+mn-cs"/>
      </a:defRPr>
    </a:lvl2pPr>
    <a:lvl3pPr marL="685800" indent="228600" algn="l" defTabSz="685800" rtl="0" eaLnBrk="0" fontAlgn="base" hangingPunct="0">
      <a:spcBef>
        <a:spcPct val="0"/>
      </a:spcBef>
      <a:spcAft>
        <a:spcPct val="0"/>
      </a:spcAft>
      <a:buFont typeface="Arial" panose="020B0604020202020204" pitchFamily="34" charset="0"/>
      <a:defRPr sz="1300" kern="1200">
        <a:solidFill>
          <a:schemeClr val="tx1"/>
        </a:solidFill>
        <a:latin typeface="Calibri" panose="020F0502020204030204" charset="0"/>
        <a:ea typeface="宋体" panose="02010600030101010101" pitchFamily="2" charset="-122"/>
        <a:cs typeface="+mn-cs"/>
      </a:defRPr>
    </a:lvl3pPr>
    <a:lvl4pPr marL="1028700" indent="342900" algn="l" defTabSz="685800" rtl="0" eaLnBrk="0" fontAlgn="base" hangingPunct="0">
      <a:spcBef>
        <a:spcPct val="0"/>
      </a:spcBef>
      <a:spcAft>
        <a:spcPct val="0"/>
      </a:spcAft>
      <a:buFont typeface="Arial" panose="020B0604020202020204" pitchFamily="34" charset="0"/>
      <a:defRPr sz="1300" kern="1200">
        <a:solidFill>
          <a:schemeClr val="tx1"/>
        </a:solidFill>
        <a:latin typeface="Calibri" panose="020F0502020204030204" charset="0"/>
        <a:ea typeface="宋体" panose="02010600030101010101" pitchFamily="2" charset="-122"/>
        <a:cs typeface="+mn-cs"/>
      </a:defRPr>
    </a:lvl4pPr>
    <a:lvl5pPr marL="1371600" indent="457200" algn="l" defTabSz="685800" rtl="0" eaLnBrk="0" fontAlgn="base" hangingPunct="0">
      <a:spcBef>
        <a:spcPct val="0"/>
      </a:spcBef>
      <a:spcAft>
        <a:spcPct val="0"/>
      </a:spcAft>
      <a:buFont typeface="Arial" panose="020B0604020202020204" pitchFamily="34" charset="0"/>
      <a:defRPr sz="1300"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sz="1300"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3">
          <p15:clr>
            <a:srgbClr val="A4A3A4"/>
          </p15:clr>
        </p15:guide>
        <p15:guide id="2" pos="2880">
          <p15:clr>
            <a:srgbClr val="A4A3A4"/>
          </p15:clr>
        </p15:guide>
        <p15:guide id="3" pos="2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a:srgbClr val="DBB76C"/>
    <a:srgbClr val="E2C044"/>
    <a:srgbClr val="F1F3F2"/>
    <a:srgbClr val="1E1E1E"/>
    <a:srgbClr val="D6AC58"/>
    <a:srgbClr val="D5B55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22"/>
    <p:restoredTop sz="94574"/>
  </p:normalViewPr>
  <p:slideViewPr>
    <p:cSldViewPr snapToGrid="0">
      <p:cViewPr varScale="1">
        <p:scale>
          <a:sx n="106" d="100"/>
          <a:sy n="106" d="100"/>
        </p:scale>
        <p:origin x="696" y="90"/>
      </p:cViewPr>
      <p:guideLst>
        <p:guide orient="horz" pos="1623"/>
        <p:guide pos="2880"/>
        <p:guide pos="2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1D00F9FB-5080-5E4B-80A0-21AAAFB12036}" type="datetimeFigureOut">
              <a:rPr lang="zh-CN" altLang="en-US"/>
              <a:t>2017/9/16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DC963926-8B7B-9E4C-8036-75803AD3731D}" type="slidenum">
              <a:rPr lang="zh-CN" altLang="en-US"/>
              <a:t>‹#›</a:t>
            </a:fld>
            <a:endParaRPr lang="zh-CN" alt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03C39F2A-8141-9E41-93F6-66191A7DD2D3}" type="datetimeFigureOut">
              <a:rPr lang="zh-CN" altLang="en-US"/>
              <a:t>2017/9/16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7B41667C-6955-1241-8232-7F00D3270434}" type="slidenum">
              <a:rPr lang="zh-CN" altLang="en-US"/>
              <a:t>‹#›</a:t>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A7473D9F-E9B3-2F4C-9816-23AF2F204DDC}" type="datetimeFigureOut">
              <a:rPr lang="zh-CN" altLang="en-US"/>
              <a:t>2017/9/16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C844FB26-779C-254F-A35B-C2D358BB68BE}" type="slidenum">
              <a:rPr lang="zh-CN" altLang="en-US"/>
              <a:t>‹#›</a:t>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989F6407-BF86-914C-ADA6-16EAE3B57F00}" type="datetimeFigureOut">
              <a:rPr lang="zh-CN" altLang="en-US"/>
              <a:t>2017/9/16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3BC3109C-6DEC-1B4E-A9EC-2BED687ABADD}" type="slidenum">
              <a:rPr lang="zh-CN" altLang="en-US"/>
              <a:t>‹#›</a:t>
            </a:fld>
            <a:endParaRPr lang="zh-CN" alt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C2BCB646-4F3B-BA4B-ACCA-2AD81AF17150}" type="datetimeFigureOut">
              <a:rPr lang="zh-CN" altLang="en-US"/>
              <a:t>2017/9/16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81A63C23-C7CA-5848-BF31-5BC07CB1073B}" type="slidenum">
              <a:rPr lang="zh-CN" altLang="en-US"/>
              <a:t>‹#›</a:t>
            </a:fld>
            <a:endParaRPr lang="zh-CN" alt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lvl1pPr>
              <a:defRPr/>
            </a:lvl1pPr>
          </a:lstStyle>
          <a:p>
            <a:fld id="{41CBB42B-5DD5-B04D-9C31-91A4B3359D27}" type="datetimeFigureOut">
              <a:rPr lang="zh-CN" altLang="en-US"/>
              <a:t>2017/9/16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37DD9727-0A36-8741-802D-DB2C92108AF0}" type="slidenum">
              <a:rPr lang="zh-CN" altLang="en-US"/>
              <a:t>‹#›</a:t>
            </a:fld>
            <a:endParaRPr lang="zh-CN" alt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lvl1pPr>
              <a:defRPr/>
            </a:lvl1pPr>
          </a:lstStyle>
          <a:p>
            <a:fld id="{76A91C22-BD40-AD4C-AA2D-908C13CBD97F}" type="datetimeFigureOut">
              <a:rPr lang="zh-CN" altLang="en-US"/>
              <a:t>2017/9/16</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幻灯片编号占位符 8"/>
          <p:cNvSpPr>
            <a:spLocks noGrp="1"/>
          </p:cNvSpPr>
          <p:nvPr>
            <p:ph type="sldNum" sz="quarter" idx="12"/>
          </p:nvPr>
        </p:nvSpPr>
        <p:spPr/>
        <p:txBody>
          <a:bodyPr/>
          <a:lstStyle>
            <a:lvl1pPr>
              <a:defRPr/>
            </a:lvl1pPr>
          </a:lstStyle>
          <a:p>
            <a:fld id="{86AAD401-CC71-5941-B63D-E2913BDC47DC}" type="slidenum">
              <a:rPr lang="zh-CN" altLang="en-US"/>
              <a:t>‹#›</a:t>
            </a:fld>
            <a:endParaRPr lang="zh-CN" alt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586A406C-4124-A44B-AAB3-E28B03A55918}" type="datetimeFigureOut">
              <a:rPr lang="zh-CN" altLang="en-US"/>
              <a:t>2017/9/16</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幻灯片编号占位符 4"/>
          <p:cNvSpPr>
            <a:spLocks noGrp="1"/>
          </p:cNvSpPr>
          <p:nvPr>
            <p:ph type="sldNum" sz="quarter" idx="12"/>
          </p:nvPr>
        </p:nvSpPr>
        <p:spPr/>
        <p:txBody>
          <a:bodyPr/>
          <a:lstStyle>
            <a:lvl1pPr>
              <a:defRPr/>
            </a:lvl1pPr>
          </a:lstStyle>
          <a:p>
            <a:fld id="{D8C77411-E3A7-4949-9160-86583D5C2830}" type="slidenum">
              <a:rPr lang="zh-CN" altLang="en-US"/>
              <a:t>‹#›</a:t>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074CD15-5E46-464B-8D08-BFA93B2436DD}" type="datetimeFigureOut">
              <a:rPr lang="zh-CN" altLang="en-US"/>
              <a:t>2017/9/16</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幻灯片编号占位符 3"/>
          <p:cNvSpPr>
            <a:spLocks noGrp="1"/>
          </p:cNvSpPr>
          <p:nvPr>
            <p:ph type="sldNum" sz="quarter" idx="12"/>
          </p:nvPr>
        </p:nvSpPr>
        <p:spPr/>
        <p:txBody>
          <a:bodyPr/>
          <a:lstStyle>
            <a:lvl1pPr>
              <a:defRPr/>
            </a:lvl1pPr>
          </a:lstStyle>
          <a:p>
            <a:fld id="{57B79E91-A5D9-F049-B91F-872102AD4523}" type="slidenum">
              <a:rPr lang="zh-CN" altLang="en-US"/>
              <a:t>‹#›</a:t>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5F886CCF-1E31-7A43-A4B1-334391A24759}" type="datetimeFigureOut">
              <a:rPr lang="zh-CN" altLang="en-US"/>
              <a:t>2017/9/16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10971A30-ACBE-8C4C-8C53-C828949FD70D}" type="slidenum">
              <a:rPr lang="zh-CN" altLang="en-US"/>
              <a:t>‹#›</a:t>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hasCustomPrompt="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4FCD1256-3E51-E542-9EAF-8455297457F0}" type="datetimeFigureOut">
              <a:rPr lang="zh-CN" altLang="en-US"/>
              <a:t>2017/9/16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4AA76F11-04D5-644B-A761-9B22BD8E4DC6}" type="slidenum">
              <a:rPr lang="zh-CN" altLang="en-US"/>
              <a:t>‹#›</a:t>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282828"/>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x-none"/>
              <a:t>单击此处编辑母版标题样式</a:t>
            </a:r>
          </a:p>
        </p:txBody>
      </p:sp>
      <p:sp>
        <p:nvSpPr>
          <p:cNvPr id="1027"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x-none"/>
              <a:t>单击此处编辑母版文本样式</a:t>
            </a:r>
          </a:p>
          <a:p>
            <a:pPr lvl="1"/>
            <a:r>
              <a:rPr lang="zh-CN" altLang="x-none"/>
              <a:t>第二级</a:t>
            </a:r>
          </a:p>
          <a:p>
            <a:pPr lvl="2"/>
            <a:r>
              <a:rPr lang="zh-CN" altLang="x-none"/>
              <a:t>第三级</a:t>
            </a:r>
          </a:p>
          <a:p>
            <a:pPr lvl="3"/>
            <a:r>
              <a:rPr lang="zh-CN" altLang="x-none"/>
              <a:t>第四级</a:t>
            </a:r>
          </a:p>
          <a:p>
            <a:pPr lvl="4"/>
            <a:r>
              <a:rPr lang="zh-CN" altLang="x-none"/>
              <a:t>第五级</a:t>
            </a:r>
          </a:p>
        </p:txBody>
      </p:sp>
      <p:sp>
        <p:nvSpPr>
          <p:cNvPr id="1028" name="Date Placeholder 3"/>
          <p:cNvSpPr>
            <a:spLocks noGrp="1" noChangeArrowheads="1"/>
          </p:cNvSpPr>
          <p:nvPr>
            <p:ph type="dt" sz="half" idx="2"/>
          </p:nvPr>
        </p:nvSpPr>
        <p:spPr bwMode="auto">
          <a:xfrm>
            <a:off x="6286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defRPr sz="900">
                <a:solidFill>
                  <a:srgbClr val="898989"/>
                </a:solidFill>
              </a:defRPr>
            </a:lvl1pPr>
          </a:lstStyle>
          <a:p>
            <a:fld id="{8008DD98-D290-1944-9E3C-A008DC37D5BB}" type="datetimeFigureOut">
              <a:rPr lang="zh-CN" altLang="en-US"/>
              <a:t>2017/9/16</a:t>
            </a:fld>
            <a:endParaRPr lang="zh-CN" altLang="en-US"/>
          </a:p>
        </p:txBody>
      </p:sp>
      <p:sp>
        <p:nvSpPr>
          <p:cNvPr id="1029" name="Footer Placeholder 4"/>
          <p:cNvSpPr>
            <a:spLocks noGrp="1" noChangeArrowheads="1"/>
          </p:cNvSpPr>
          <p:nvPr>
            <p:ph type="ftr" sz="quarter" idx="3"/>
          </p:nvPr>
        </p:nvSpPr>
        <p:spPr bwMode="auto">
          <a:xfrm>
            <a:off x="3028950" y="4767263"/>
            <a:ext cx="3086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900">
                <a:solidFill>
                  <a:srgbClr val="898989"/>
                </a:solidFill>
              </a:defRPr>
            </a:lvl1pPr>
          </a:lstStyle>
          <a:p>
            <a:endParaRPr lang="zh-CN" altLang="en-US"/>
          </a:p>
        </p:txBody>
      </p:sp>
      <p:sp>
        <p:nvSpPr>
          <p:cNvPr id="1030" name="Slide Number Placeholder 5"/>
          <p:cNvSpPr>
            <a:spLocks noGrp="1" noChangeArrowheads="1"/>
          </p:cNvSpPr>
          <p:nvPr>
            <p:ph type="sldNum" sz="quarter" idx="4"/>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defRPr sz="900">
                <a:solidFill>
                  <a:srgbClr val="898989"/>
                </a:solidFill>
              </a:defRPr>
            </a:lvl1pPr>
          </a:lstStyle>
          <a:p>
            <a:fld id="{11C18775-D15C-044F-8D9C-CDF148561198}"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Calibri Light" charset="0"/>
          <a:ea typeface="宋体" panose="02010600030101010101" pitchFamily="2" charset="-122"/>
        </a:defRPr>
      </a:lvl2pPr>
      <a:lvl3pPr algn="l" defTabSz="685800" rtl="0" eaLnBrk="1" fontAlgn="base" hangingPunct="1">
        <a:lnSpc>
          <a:spcPct val="90000"/>
        </a:lnSpc>
        <a:spcBef>
          <a:spcPct val="0"/>
        </a:spcBef>
        <a:spcAft>
          <a:spcPct val="0"/>
        </a:spcAft>
        <a:defRPr sz="3300">
          <a:solidFill>
            <a:schemeClr val="tx1"/>
          </a:solidFill>
          <a:latin typeface="Calibri Light" charset="0"/>
          <a:ea typeface="宋体" panose="02010600030101010101" pitchFamily="2" charset="-122"/>
        </a:defRPr>
      </a:lvl3pPr>
      <a:lvl4pPr algn="l" defTabSz="685800" rtl="0" eaLnBrk="1" fontAlgn="base" hangingPunct="1">
        <a:lnSpc>
          <a:spcPct val="90000"/>
        </a:lnSpc>
        <a:spcBef>
          <a:spcPct val="0"/>
        </a:spcBef>
        <a:spcAft>
          <a:spcPct val="0"/>
        </a:spcAft>
        <a:defRPr sz="3300">
          <a:solidFill>
            <a:schemeClr val="tx1"/>
          </a:solidFill>
          <a:latin typeface="Calibri Light" charset="0"/>
          <a:ea typeface="宋体" panose="02010600030101010101" pitchFamily="2" charset="-122"/>
        </a:defRPr>
      </a:lvl4pPr>
      <a:lvl5pPr algn="l" defTabSz="685800" rtl="0" eaLnBrk="1" fontAlgn="base" hangingPunct="1">
        <a:lnSpc>
          <a:spcPct val="90000"/>
        </a:lnSpc>
        <a:spcBef>
          <a:spcPct val="0"/>
        </a:spcBef>
        <a:spcAft>
          <a:spcPct val="0"/>
        </a:spcAft>
        <a:defRPr sz="3300">
          <a:solidFill>
            <a:schemeClr val="tx1"/>
          </a:solidFill>
          <a:latin typeface="Calibri Light" charset="0"/>
          <a:ea typeface="宋体" panose="02010600030101010101" pitchFamily="2" charset="-122"/>
        </a:defRPr>
      </a:lvl5pPr>
      <a:lvl6pPr marL="457200" algn="l" defTabSz="685800" rtl="0" eaLnBrk="1" fontAlgn="base" hangingPunct="1">
        <a:lnSpc>
          <a:spcPct val="90000"/>
        </a:lnSpc>
        <a:spcBef>
          <a:spcPct val="0"/>
        </a:spcBef>
        <a:spcAft>
          <a:spcPct val="0"/>
        </a:spcAft>
        <a:defRPr sz="3300">
          <a:solidFill>
            <a:schemeClr val="tx1"/>
          </a:solidFill>
          <a:latin typeface="Calibri Light" charset="0"/>
          <a:ea typeface="宋体" panose="02010600030101010101" pitchFamily="2" charset="-122"/>
        </a:defRPr>
      </a:lvl6pPr>
      <a:lvl7pPr marL="914400" algn="l" defTabSz="685800" rtl="0" eaLnBrk="1" fontAlgn="base" hangingPunct="1">
        <a:lnSpc>
          <a:spcPct val="90000"/>
        </a:lnSpc>
        <a:spcBef>
          <a:spcPct val="0"/>
        </a:spcBef>
        <a:spcAft>
          <a:spcPct val="0"/>
        </a:spcAft>
        <a:defRPr sz="3300">
          <a:solidFill>
            <a:schemeClr val="tx1"/>
          </a:solidFill>
          <a:latin typeface="Calibri Light" charset="0"/>
          <a:ea typeface="宋体" panose="02010600030101010101" pitchFamily="2" charset="-122"/>
        </a:defRPr>
      </a:lvl7pPr>
      <a:lvl8pPr marL="1371600" algn="l" defTabSz="685800" rtl="0" eaLnBrk="1" fontAlgn="base" hangingPunct="1">
        <a:lnSpc>
          <a:spcPct val="90000"/>
        </a:lnSpc>
        <a:spcBef>
          <a:spcPct val="0"/>
        </a:spcBef>
        <a:spcAft>
          <a:spcPct val="0"/>
        </a:spcAft>
        <a:defRPr sz="3300">
          <a:solidFill>
            <a:schemeClr val="tx1"/>
          </a:solidFill>
          <a:latin typeface="Calibri Light" charset="0"/>
          <a:ea typeface="宋体" panose="02010600030101010101" pitchFamily="2" charset="-122"/>
        </a:defRPr>
      </a:lvl8pPr>
      <a:lvl9pPr marL="1828800" algn="l" defTabSz="685800" rtl="0" eaLnBrk="1" fontAlgn="base" hangingPunct="1">
        <a:lnSpc>
          <a:spcPct val="90000"/>
        </a:lnSpc>
        <a:spcBef>
          <a:spcPct val="0"/>
        </a:spcBef>
        <a:spcAft>
          <a:spcPct val="0"/>
        </a:spcAft>
        <a:defRPr sz="3300">
          <a:solidFill>
            <a:schemeClr val="tx1"/>
          </a:solidFill>
          <a:latin typeface="Calibri Light" charset="0"/>
          <a:ea typeface="宋体" panose="02010600030101010101" pitchFamily="2" charset="-122"/>
        </a:defRPr>
      </a:lvl9pPr>
    </p:titleStyle>
    <p:bodyStyle>
      <a:lvl1pPr marL="171450" indent="-171450" algn="l" defTabSz="685800"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232002" y="36544"/>
            <a:ext cx="7701813" cy="5103347"/>
            <a:chOff x="1689236" y="155405"/>
            <a:chExt cx="8658545" cy="6804463"/>
          </a:xfrm>
        </p:grpSpPr>
        <p:grpSp>
          <p:nvGrpSpPr>
            <p:cNvPr id="10" name="组合 9"/>
            <p:cNvGrpSpPr/>
            <p:nvPr/>
          </p:nvGrpSpPr>
          <p:grpSpPr>
            <a:xfrm>
              <a:off x="1791948" y="1623123"/>
              <a:ext cx="8453061" cy="4583007"/>
              <a:chOff x="1788160" y="1662632"/>
              <a:chExt cx="8453061" cy="4583007"/>
            </a:xfrm>
          </p:grpSpPr>
          <p:grpSp>
            <p:nvGrpSpPr>
              <p:cNvPr id="7" name="组合 6"/>
              <p:cNvGrpSpPr/>
              <p:nvPr/>
            </p:nvGrpSpPr>
            <p:grpSpPr>
              <a:xfrm>
                <a:off x="1788160" y="1662632"/>
                <a:ext cx="8453061" cy="4583007"/>
                <a:chOff x="1788160" y="1662632"/>
                <a:chExt cx="8204721" cy="4583007"/>
              </a:xfrm>
            </p:grpSpPr>
            <p:sp>
              <p:nvSpPr>
                <p:cNvPr id="26" name="矩形 25"/>
                <p:cNvSpPr/>
                <p:nvPr/>
              </p:nvSpPr>
              <p:spPr>
                <a:xfrm>
                  <a:off x="7950882" y="1662632"/>
                  <a:ext cx="2041999" cy="4583007"/>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Microsoft JhengHei" panose="020B0604030504040204" pitchFamily="34" charset="-120"/>
                    <a:ea typeface="Microsoft JhengHei" panose="020B0604030504040204" pitchFamily="34" charset="-120"/>
                    <a:cs typeface="Lantinghei SC Extralight" charset="-122"/>
                  </a:endParaRPr>
                </a:p>
              </p:txBody>
            </p:sp>
            <p:sp>
              <p:nvSpPr>
                <p:cNvPr id="25" name="矩形 24"/>
                <p:cNvSpPr/>
                <p:nvPr/>
              </p:nvSpPr>
              <p:spPr>
                <a:xfrm>
                  <a:off x="5730806" y="1662632"/>
                  <a:ext cx="2202061" cy="4583007"/>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Microsoft JhengHei" panose="020B0604030504040204" pitchFamily="34" charset="-120"/>
                    <a:ea typeface="Microsoft JhengHei" panose="020B0604030504040204" pitchFamily="34" charset="-120"/>
                    <a:cs typeface="Lantinghei SC Extralight" charset="-122"/>
                  </a:endParaRPr>
                </a:p>
              </p:txBody>
            </p:sp>
            <p:sp>
              <p:nvSpPr>
                <p:cNvPr id="24" name="矩形 23"/>
                <p:cNvSpPr/>
                <p:nvPr/>
              </p:nvSpPr>
              <p:spPr>
                <a:xfrm>
                  <a:off x="3848175" y="1662632"/>
                  <a:ext cx="1882631" cy="4583007"/>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Microsoft JhengHei" panose="020B0604030504040204" pitchFamily="34" charset="-120"/>
                    <a:ea typeface="Microsoft JhengHei" panose="020B0604030504040204" pitchFamily="34" charset="-120"/>
                    <a:cs typeface="Lantinghei SC Extralight" charset="-122"/>
                  </a:endParaRPr>
                </a:p>
              </p:txBody>
            </p:sp>
            <p:sp>
              <p:nvSpPr>
                <p:cNvPr id="6" name="矩形 5"/>
                <p:cNvSpPr/>
                <p:nvPr/>
              </p:nvSpPr>
              <p:spPr>
                <a:xfrm>
                  <a:off x="1788160" y="1666865"/>
                  <a:ext cx="2041999" cy="4577927"/>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Microsoft JhengHei" panose="020B0604030504040204" pitchFamily="34" charset="-120"/>
                    <a:ea typeface="Microsoft JhengHei" panose="020B0604030504040204" pitchFamily="34" charset="-120"/>
                    <a:cs typeface="Lantinghei SC Extralight" charset="-122"/>
                  </a:endParaRPr>
                </a:p>
              </p:txBody>
            </p:sp>
          </p:grpSp>
          <p:sp>
            <p:nvSpPr>
              <p:cNvPr id="9" name="直角三角形 8"/>
              <p:cNvSpPr/>
              <p:nvPr/>
            </p:nvSpPr>
            <p:spPr>
              <a:xfrm rot="5400000" flipV="1">
                <a:off x="3377225" y="1726132"/>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Microsoft JhengHei" panose="020B0604030504040204" pitchFamily="34" charset="-120"/>
                  <a:ea typeface="Microsoft JhengHei" panose="020B0604030504040204" pitchFamily="34" charset="-120"/>
                  <a:cs typeface="Lantinghei SC Extralight" charset="-122"/>
                </a:endParaRPr>
              </a:p>
            </p:txBody>
          </p:sp>
          <p:sp>
            <p:nvSpPr>
              <p:cNvPr id="27" name="直角三角形 26"/>
              <p:cNvSpPr/>
              <p:nvPr/>
            </p:nvSpPr>
            <p:spPr>
              <a:xfrm rot="5400000" flipV="1">
                <a:off x="5361969" y="1716819"/>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Microsoft JhengHei" panose="020B0604030504040204" pitchFamily="34" charset="-120"/>
                  <a:ea typeface="Microsoft JhengHei" panose="020B0604030504040204" pitchFamily="34" charset="-120"/>
                  <a:cs typeface="Lantinghei SC Extralight" charset="-122"/>
                </a:endParaRPr>
              </a:p>
            </p:txBody>
          </p:sp>
          <p:sp>
            <p:nvSpPr>
              <p:cNvPr id="28" name="直角三角形 27"/>
              <p:cNvSpPr/>
              <p:nvPr/>
            </p:nvSpPr>
            <p:spPr>
              <a:xfrm rot="5400000" flipV="1">
                <a:off x="7591307" y="1708351"/>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Microsoft JhengHei" panose="020B0604030504040204" pitchFamily="34" charset="-120"/>
                  <a:ea typeface="Microsoft JhengHei" panose="020B0604030504040204" pitchFamily="34" charset="-120"/>
                  <a:cs typeface="Lantinghei SC Extralight" charset="-122"/>
                </a:endParaRPr>
              </a:p>
            </p:txBody>
          </p:sp>
          <p:sp>
            <p:nvSpPr>
              <p:cNvPr id="29" name="直角三角形 28"/>
              <p:cNvSpPr/>
              <p:nvPr/>
            </p:nvSpPr>
            <p:spPr>
              <a:xfrm rot="5400000" flipV="1">
                <a:off x="9726373" y="1716959"/>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Microsoft JhengHei" panose="020B0604030504040204" pitchFamily="34" charset="-120"/>
                  <a:ea typeface="Microsoft JhengHei" panose="020B0604030504040204" pitchFamily="34" charset="-120"/>
                  <a:cs typeface="Lantinghei SC Extralight" charset="-122"/>
                </a:endParaRPr>
              </a:p>
            </p:txBody>
          </p:sp>
        </p:grpSp>
        <p:sp>
          <p:nvSpPr>
            <p:cNvPr id="8" name="Rounded Rectangle 7"/>
            <p:cNvSpPr/>
            <p:nvPr/>
          </p:nvSpPr>
          <p:spPr>
            <a:xfrm>
              <a:off x="1689236" y="869941"/>
              <a:ext cx="8658544" cy="686164"/>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100" b="1" dirty="0">
                <a:solidFill>
                  <a:schemeClr val="bg2">
                    <a:lumMod val="25000"/>
                  </a:schemeClr>
                </a:solidFill>
                <a:latin typeface="Microsoft JhengHei" panose="020B0604030504040204" pitchFamily="34" charset="-120"/>
                <a:ea typeface="Microsoft JhengHei" panose="020B0604030504040204" pitchFamily="34" charset="-120"/>
                <a:cs typeface="Lantinghei SC Extralight" charset="-122"/>
              </a:endParaRPr>
            </a:p>
          </p:txBody>
        </p:sp>
        <p:sp>
          <p:nvSpPr>
            <p:cNvPr id="4" name="Rounded Rectangle 3"/>
            <p:cNvSpPr/>
            <p:nvPr/>
          </p:nvSpPr>
          <p:spPr>
            <a:xfrm>
              <a:off x="1689236" y="155405"/>
              <a:ext cx="8658544" cy="713843"/>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900" b="1" dirty="0">
                <a:solidFill>
                  <a:schemeClr val="bg2">
                    <a:lumMod val="25000"/>
                  </a:schemeClr>
                </a:solidFill>
                <a:latin typeface="Microsoft JhengHei" panose="020B0604030504040204" pitchFamily="34" charset="-120"/>
                <a:ea typeface="Microsoft JhengHei" panose="020B0604030504040204" pitchFamily="34" charset="-120"/>
                <a:cs typeface="Lantinghei SC Extralight" charset="-122"/>
              </a:endParaRPr>
            </a:p>
          </p:txBody>
        </p:sp>
        <p:sp>
          <p:nvSpPr>
            <p:cNvPr id="16" name="Rounded Rectangle 15"/>
            <p:cNvSpPr/>
            <p:nvPr/>
          </p:nvSpPr>
          <p:spPr>
            <a:xfrm>
              <a:off x="1689236" y="6273704"/>
              <a:ext cx="8658545" cy="686164"/>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100" b="1" dirty="0">
                <a:solidFill>
                  <a:schemeClr val="bg2">
                    <a:lumMod val="25000"/>
                  </a:schemeClr>
                </a:solidFill>
                <a:latin typeface="Microsoft JhengHei" panose="020B0604030504040204" pitchFamily="34" charset="-120"/>
                <a:ea typeface="Microsoft JhengHei" panose="020B0604030504040204" pitchFamily="34" charset="-120"/>
                <a:cs typeface="Lantinghei SC Extralight" charset="-122"/>
              </a:endParaRPr>
            </a:p>
          </p:txBody>
        </p:sp>
        <p:sp>
          <p:nvSpPr>
            <p:cNvPr id="18" name="Rounded Rectangle 7"/>
            <p:cNvSpPr/>
            <p:nvPr/>
          </p:nvSpPr>
          <p:spPr>
            <a:xfrm>
              <a:off x="1744919" y="920792"/>
              <a:ext cx="859512" cy="582507"/>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chemeClr val="bg1"/>
                  </a:solidFill>
                  <a:latin typeface="Microsoft JhengHei" panose="020B0604030504040204" pitchFamily="34" charset="-120"/>
                  <a:ea typeface="Microsoft JhengHei" panose="020B0604030504040204" pitchFamily="34" charset="-120"/>
                  <a:cs typeface="Lantinghei SC Extralight" charset="-122"/>
                </a:rPr>
                <a:t>目标</a:t>
              </a:r>
              <a:endParaRPr lang="en-US" sz="21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19" name="Rounded Rectangle 7"/>
            <p:cNvSpPr/>
            <p:nvPr/>
          </p:nvSpPr>
          <p:spPr>
            <a:xfrm>
              <a:off x="1744919" y="224832"/>
              <a:ext cx="858799" cy="574887"/>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chemeClr val="bg1"/>
                  </a:solidFill>
                  <a:latin typeface="Microsoft JhengHei" panose="020B0604030504040204" pitchFamily="34" charset="-120"/>
                  <a:ea typeface="Microsoft JhengHei" panose="020B0604030504040204" pitchFamily="34" charset="-120"/>
                  <a:cs typeface="Lantinghei SC Extralight" charset="-122"/>
                </a:rPr>
                <a:t>背景</a:t>
              </a:r>
              <a:endParaRPr lang="en-US" sz="21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22" name="Rounded Rectangle 7"/>
            <p:cNvSpPr/>
            <p:nvPr/>
          </p:nvSpPr>
          <p:spPr>
            <a:xfrm>
              <a:off x="1744919" y="6363166"/>
              <a:ext cx="1455603" cy="531707"/>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chemeClr val="bg1"/>
                  </a:solidFill>
                  <a:latin typeface="Microsoft JhengHei" panose="020B0604030504040204" pitchFamily="34" charset="-120"/>
                  <a:ea typeface="Microsoft JhengHei" panose="020B0604030504040204" pitchFamily="34" charset="-120"/>
                  <a:cs typeface="Lantinghei SC Extralight" charset="-122"/>
                </a:rPr>
                <a:t>外部因素</a:t>
              </a:r>
              <a:endParaRPr lang="en-US" sz="21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grpSp>
      <p:grpSp>
        <p:nvGrpSpPr>
          <p:cNvPr id="49" name="组合 48"/>
          <p:cNvGrpSpPr/>
          <p:nvPr/>
        </p:nvGrpSpPr>
        <p:grpSpPr>
          <a:xfrm>
            <a:off x="16395" y="-14287"/>
            <a:ext cx="1082282" cy="5157788"/>
            <a:chOff x="-80966" y="-19050"/>
            <a:chExt cx="1443043" cy="6877051"/>
          </a:xfrm>
        </p:grpSpPr>
        <p:sp>
          <p:nvSpPr>
            <p:cNvPr id="50" name="任意多边形 49"/>
            <p:cNvSpPr/>
            <p:nvPr/>
          </p:nvSpPr>
          <p:spPr>
            <a:xfrm rot="16200000" flipV="1">
              <a:off x="-2489564"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solidFill>
                <a:srgbClr val="DBB7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Microsoft JhengHei" panose="020B0604030504040204" pitchFamily="34" charset="-120"/>
                <a:ea typeface="Microsoft JhengHei" panose="020B0604030504040204" pitchFamily="34" charset="-120"/>
                <a:cs typeface="Lantinghei SC Extralight" charset="-122"/>
              </a:endParaRPr>
            </a:p>
          </p:txBody>
        </p:sp>
        <p:sp>
          <p:nvSpPr>
            <p:cNvPr id="51" name="任意多边形 50"/>
            <p:cNvSpPr/>
            <p:nvPr/>
          </p:nvSpPr>
          <p:spPr>
            <a:xfrm rot="16200000" flipV="1">
              <a:off x="-2557704"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Microsoft JhengHei" panose="020B0604030504040204" pitchFamily="34" charset="-120"/>
                <a:ea typeface="Microsoft JhengHei" panose="020B0604030504040204" pitchFamily="34" charset="-120"/>
                <a:cs typeface="Lantinghei SC Extralight" charset="-122"/>
              </a:endParaRPr>
            </a:p>
          </p:txBody>
        </p:sp>
        <p:cxnSp>
          <p:nvCxnSpPr>
            <p:cNvPr id="52" name="直接连接符 51"/>
            <p:cNvCxnSpPr/>
            <p:nvPr/>
          </p:nvCxnSpPr>
          <p:spPr>
            <a:xfrm rot="16200000" flipV="1">
              <a:off x="-529500" y="638885"/>
              <a:ext cx="2419074" cy="110320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16229" y="964155"/>
            <a:ext cx="923330" cy="3661181"/>
          </a:xfrm>
          <a:prstGeom prst="rect">
            <a:avLst/>
          </a:prstGeom>
          <a:noFill/>
        </p:spPr>
        <p:txBody>
          <a:bodyPr vert="eaVert" wrap="square" rtlCol="0">
            <a:spAutoFit/>
          </a:bodyPr>
          <a:lstStyle/>
          <a:p>
            <a:pPr algn="ctr"/>
            <a:r>
              <a:rPr lang="zh-CN" altLang="en-US" sz="2400" b="1" dirty="0">
                <a:solidFill>
                  <a:schemeClr val="bg1"/>
                </a:solidFill>
                <a:latin typeface="Microsoft JhengHei" panose="020B0604030504040204" pitchFamily="34" charset="-120"/>
                <a:ea typeface="Microsoft JhengHei" panose="020B0604030504040204" pitchFamily="34" charset="-120"/>
                <a:cs typeface="Lantinghei SC Extralight" charset="-122"/>
              </a:rPr>
              <a:t>逻辑模型</a:t>
            </a:r>
            <a:endParaRPr lang="en-US" altLang="zh-CN" sz="24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algn="ctr"/>
            <a:r>
              <a:rPr lang="zh-TW" altLang="en-US" sz="2400" b="1" dirty="0">
                <a:solidFill>
                  <a:schemeClr val="bg1"/>
                </a:solidFill>
                <a:latin typeface="Microsoft JhengHei" panose="020B0604030504040204" pitchFamily="34" charset="-120"/>
                <a:ea typeface="Microsoft JhengHei" panose="020B0604030504040204" pitchFamily="34" charset="-120"/>
                <a:cs typeface="Lantinghei SC Extralight" charset="-122"/>
              </a:rPr>
              <a:t>入學導引課</a:t>
            </a:r>
            <a:endParaRPr lang="zh-CN" altLang="en-US" sz="24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31" name="Rectangle 11"/>
          <p:cNvSpPr/>
          <p:nvPr/>
        </p:nvSpPr>
        <p:spPr>
          <a:xfrm>
            <a:off x="7062717" y="1726374"/>
            <a:ext cx="1814660" cy="2677656"/>
          </a:xfrm>
          <a:prstGeom prst="rect">
            <a:avLst/>
          </a:prstGeom>
        </p:spPr>
        <p:txBody>
          <a:bodyPr wrap="square">
            <a:spAutoFit/>
          </a:bodyPr>
          <a:lstStyle/>
          <a:p>
            <a:pPr marL="214630" lvl="1" indent="-214630">
              <a:lnSpc>
                <a:spcPct val="150000"/>
              </a:lnSpc>
              <a:buFont typeface="Arial" panose="020B0604020202020204" pitchFamily="34" charset="0"/>
              <a:buChar char="•"/>
            </a:pP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XLP</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课程设计</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214630" lvl="1" indent="-214630">
              <a:lnSpc>
                <a:spcPct val="15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人员支持：</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57530" lvl="2" indent="-214630">
              <a:lnSpc>
                <a:spcPct val="150000"/>
              </a:lnSpc>
              <a:buFont typeface="Arial" panose="020B0604020202020204" pitchFamily="34" charset="0"/>
              <a:buChar char="•"/>
            </a:pP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MEM</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教育中心</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57530" lvl="2" indent="-214630">
              <a:lnSpc>
                <a:spcPct val="15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课程挑战方导师和助教</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57530" lvl="2" indent="-214630">
              <a:lnSpc>
                <a:spcPct val="150000"/>
              </a:lnSpc>
              <a:buFont typeface="Arial" panose="020B0604020202020204" pitchFamily="34" charset="0"/>
              <a:buChar char="•"/>
            </a:pP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MEM</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学员及家庭</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214630" lvl="1" indent="-214630">
              <a:lnSpc>
                <a:spcPct val="15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硬件设施：</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57530" lvl="2" indent="-214630">
              <a:lnSpc>
                <a:spcPct val="15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现场教学环境的支持</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57530" lvl="2" indent="-214630">
              <a:lnSpc>
                <a:spcPct val="15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校图书馆支持</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57530" lvl="2" indent="-214630">
              <a:lnSpc>
                <a:spcPct val="15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讨论教室</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214630" lvl="1" indent="-214630">
              <a:lnSpc>
                <a:spcPct val="15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工具支持：</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57530" lvl="2" indent="-214630">
              <a:lnSpc>
                <a:spcPct val="150000"/>
              </a:lnSpc>
              <a:buFont typeface="Arial" panose="020B0604020202020204" pitchFamily="34" charset="0"/>
              <a:buChar char="•"/>
            </a:pP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GitHub</a:t>
            </a:r>
          </a:p>
          <a:p>
            <a:pPr marL="557530" lvl="2" indent="-214630">
              <a:lnSpc>
                <a:spcPct val="150000"/>
              </a:lnSpc>
              <a:buFont typeface="Arial" panose="020B0604020202020204" pitchFamily="34" charset="0"/>
              <a:buChar char="•"/>
            </a:pP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Wiki</a:t>
            </a:r>
          </a:p>
          <a:p>
            <a:pPr marL="557530" lvl="2" indent="-214630">
              <a:lnSpc>
                <a:spcPct val="150000"/>
              </a:lnSpc>
              <a:buFont typeface="Arial" panose="020B0604020202020204" pitchFamily="34" charset="0"/>
              <a:buChar char="•"/>
            </a:pPr>
            <a:r>
              <a:rPr lang="en-US" altLang="zh-CN" sz="800" b="1" dirty="0" err="1">
                <a:solidFill>
                  <a:schemeClr val="bg1"/>
                </a:solidFill>
                <a:latin typeface="Microsoft JhengHei" panose="020B0604030504040204" pitchFamily="34" charset="-120"/>
                <a:ea typeface="Microsoft JhengHei" panose="020B0604030504040204" pitchFamily="34" charset="-120"/>
                <a:cs typeface="Lantinghei SC Extralight" charset="-122"/>
              </a:rPr>
              <a:t>Teambition</a:t>
            </a: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/Trello</a:t>
            </a:r>
          </a:p>
          <a:p>
            <a:pPr marL="214630" lvl="1" indent="-214630">
              <a:lnSpc>
                <a:spcPct val="150000"/>
              </a:lnSpc>
              <a:buFont typeface="Arial" panose="020B0604020202020204" pitchFamily="34" charset="0"/>
              <a:buChar char="•"/>
            </a:pP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34" name="TextBox 12"/>
          <p:cNvSpPr txBox="1"/>
          <p:nvPr/>
        </p:nvSpPr>
        <p:spPr>
          <a:xfrm>
            <a:off x="4951095" y="1461770"/>
            <a:ext cx="1972945" cy="3342453"/>
          </a:xfrm>
          <a:prstGeom prst="rect">
            <a:avLst/>
          </a:prstGeom>
          <a:noFill/>
        </p:spPr>
        <p:txBody>
          <a:bodyPr wrap="square" rtlCol="0">
            <a:spAutoFit/>
          </a:bodyPr>
          <a:lstStyle/>
          <a:p>
            <a:pPr marL="88900" indent="-88900">
              <a:lnSpc>
                <a:spcPct val="12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学习小组建立</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88900" indent="-88900">
              <a:lnSpc>
                <a:spcPct val="120000"/>
              </a:lnSpc>
              <a:buFont typeface="Arial" panose="020B0604020202020204" pitchFamily="34" charset="0"/>
              <a:buChar char="•"/>
            </a:pP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4</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天</a:t>
            </a: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MEM</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导引课，三个课程层次。</a:t>
            </a:r>
          </a:p>
          <a:p>
            <a:pPr marL="88900" indent="-88900">
              <a:lnSpc>
                <a:spcPct val="12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课程层次一「我的清华」：</a:t>
            </a:r>
          </a:p>
          <a:p>
            <a:pPr marL="363855" lvl="1" indent="-187325">
              <a:lnSpc>
                <a:spcPct val="120000"/>
              </a:lnSpc>
              <a:buFont typeface="Wingdings" panose="05000000000000000000" pitchFamily="2" charset="2"/>
              <a:buChar char="ü"/>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介绍校内资源（图书馆／实验室／体育场馆／校内社团）</a:t>
            </a:r>
          </a:p>
          <a:p>
            <a:pPr marL="88900" indent="-88900">
              <a:lnSpc>
                <a:spcPct val="12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课程层次二「我与清华」：</a:t>
            </a:r>
          </a:p>
          <a:p>
            <a:pPr marL="363855" lvl="1" indent="-187325">
              <a:lnSpc>
                <a:spcPct val="120000"/>
              </a:lnSpc>
              <a:buFont typeface="Wingdings" panose="05000000000000000000" pitchFamily="2" charset="2"/>
              <a:buChar char="ü"/>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校园探索</a:t>
            </a:r>
          </a:p>
          <a:p>
            <a:pPr marL="363855" lvl="1" indent="-187325">
              <a:lnSpc>
                <a:spcPct val="120000"/>
              </a:lnSpc>
              <a:buFont typeface="Wingdings" panose="05000000000000000000" pitchFamily="2" charset="2"/>
              <a:buChar char="ü"/>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定向越野</a:t>
            </a:r>
          </a:p>
          <a:p>
            <a:pPr marL="363855" lvl="1" indent="-187325">
              <a:lnSpc>
                <a:spcPct val="120000"/>
              </a:lnSpc>
              <a:buFont typeface="Wingdings" panose="05000000000000000000" pitchFamily="2" charset="2"/>
              <a:buChar char="ü"/>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实验室探究</a:t>
            </a:r>
          </a:p>
          <a:p>
            <a:pPr marL="88900" indent="-88900">
              <a:lnSpc>
                <a:spcPct val="12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课程单元三「清华的我」：</a:t>
            </a:r>
          </a:p>
          <a:p>
            <a:pPr marL="363855" lvl="1" indent="-187325">
              <a:lnSpc>
                <a:spcPct val="120000"/>
              </a:lnSpc>
              <a:buFont typeface="Wingdings" panose="05000000000000000000" pitchFamily="2" charset="2"/>
              <a:buChar char="ü"/>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优势（</a:t>
            </a: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standout</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）测试</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363855" lvl="1" indent="-187325">
              <a:lnSpc>
                <a:spcPct val="120000"/>
              </a:lnSpc>
              <a:buFont typeface="Wingdings" panose="05000000000000000000" pitchFamily="2" charset="2"/>
              <a:buChar char="ü"/>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个人简历制作（自发迭代）</a:t>
            </a:r>
          </a:p>
          <a:p>
            <a:pPr marL="363855" lvl="1" indent="-187325">
              <a:lnSpc>
                <a:spcPct val="120000"/>
              </a:lnSpc>
              <a:buFont typeface="Wingdings" panose="05000000000000000000" pitchFamily="2" charset="2"/>
              <a:buChar char="ü"/>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学科交叉</a:t>
            </a: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思维重塑</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706755" lvl="2" indent="-187325">
              <a:lnSpc>
                <a:spcPct val="120000"/>
              </a:lnSpc>
              <a:buFont typeface="Wingdings" panose="05000000000000000000" pitchFamily="2" charset="2"/>
              <a:buChar char="ü"/>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计算思维学习</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706755" lvl="2" indent="-187325">
              <a:lnSpc>
                <a:spcPct val="120000"/>
              </a:lnSpc>
              <a:buFont typeface="Wingdings" panose="05000000000000000000" pitchFamily="2" charset="2"/>
              <a:buChar char="ü"/>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范畴论学习</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706755" lvl="2" indent="-187325">
              <a:lnSpc>
                <a:spcPct val="120000"/>
              </a:lnSpc>
              <a:buFont typeface="Wingdings" panose="05000000000000000000" pitchFamily="2" charset="2"/>
              <a:buChar char="ü"/>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数据工作流认知（</a:t>
            </a: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wiki</a:t>
            </a:r>
            <a:r>
              <a:rPr lang="zh-CN" altLang="en-US" sz="800" b="1" dirty="0">
                <a:solidFill>
                  <a:schemeClr val="bg1"/>
                </a:solidFill>
                <a:latin typeface="Microsoft JhengHei" panose="020B0604030504040204" pitchFamily="34" charset="-120"/>
                <a:cs typeface="Lantinghei SC Extralight" charset="-122"/>
              </a:rPr>
              <a:t>、</a:t>
            </a:r>
            <a:r>
              <a:rPr lang="en-US" altLang="zh-CN" sz="800" b="1" dirty="0">
                <a:solidFill>
                  <a:schemeClr val="bg1"/>
                </a:solidFill>
                <a:latin typeface="Microsoft JhengHei" panose="020B0604030504040204" pitchFamily="34" charset="-120"/>
                <a:cs typeface="Lantinghei SC Extralight" charset="-122"/>
              </a:rPr>
              <a:t>git</a:t>
            </a:r>
            <a:r>
              <a:rPr lang="zh-CN" altLang="en-US" sz="800" b="1" dirty="0">
                <a:solidFill>
                  <a:schemeClr val="bg1"/>
                </a:solidFill>
                <a:latin typeface="Microsoft JhengHei" panose="020B0604030504040204" pitchFamily="34" charset="-120"/>
                <a:cs typeface="Lantinghei SC Extralight" charset="-122"/>
              </a:rPr>
              <a:t>工具学习</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382270" lvl="2" indent="-187325">
              <a:lnSpc>
                <a:spcPct val="120000"/>
              </a:lnSpc>
              <a:buFont typeface="Wingdings" panose="05000000000000000000" pitchFamily="2" charset="2"/>
              <a:buChar char="ü"/>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团队协同</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725170" lvl="3" indent="-187325">
              <a:lnSpc>
                <a:spcPct val="120000"/>
              </a:lnSpc>
              <a:buFont typeface="Wingdings" panose="05000000000000000000" pitchFamily="2" charset="2"/>
              <a:buChar char="ü"/>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班级宪章制定</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725170" lvl="3" indent="-187325">
              <a:lnSpc>
                <a:spcPct val="120000"/>
              </a:lnSpc>
              <a:buFont typeface="Wingdings" panose="05000000000000000000" pitchFamily="2" charset="2"/>
              <a:buChar char="ü"/>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社群画布</a:t>
            </a:r>
          </a:p>
          <a:p>
            <a:pPr marL="725170" lvl="3" indent="-187325">
              <a:lnSpc>
                <a:spcPct val="120000"/>
              </a:lnSpc>
              <a:buFont typeface="Wingdings" panose="05000000000000000000" pitchFamily="2" charset="2"/>
              <a:buChar char="ü"/>
            </a:pPr>
            <a:r>
              <a:rPr lang="zh-CN" altLang="en-US" sz="800" b="1" dirty="0">
                <a:solidFill>
                  <a:schemeClr val="bg1"/>
                </a:solidFill>
                <a:latin typeface="Microsoft JhengHei" panose="020B0604030504040204" pitchFamily="34" charset="-120"/>
                <a:cs typeface="Lantinghei SC Extralight" charset="-122"/>
              </a:rPr>
              <a:t>终极汇报</a:t>
            </a:r>
            <a:endParaRPr lang="en-US" altLang="zh-CN" sz="800" b="1" dirty="0">
              <a:solidFill>
                <a:schemeClr val="bg1"/>
              </a:solidFill>
              <a:latin typeface="Microsoft JhengHei" panose="020B0604030504040204" pitchFamily="34" charset="-120"/>
              <a:cs typeface="Lantinghei SC Extralight" charset="-122"/>
            </a:endParaRPr>
          </a:p>
          <a:p>
            <a:pPr marL="725170" lvl="3" indent="-187325">
              <a:lnSpc>
                <a:spcPct val="120000"/>
              </a:lnSpc>
              <a:buFont typeface="Wingdings" panose="05000000000000000000" pitchFamily="2" charset="2"/>
              <a:buChar char="ü"/>
            </a:pPr>
            <a:r>
              <a:rPr lang="zh-CN" altLang="en-US" sz="800" b="1" dirty="0">
                <a:solidFill>
                  <a:schemeClr val="bg1"/>
                </a:solidFill>
                <a:latin typeface="Microsoft JhengHei" panose="020B0604030504040204" pitchFamily="34" charset="-120"/>
                <a:cs typeface="Lantinghei SC Extralight" charset="-122"/>
              </a:rPr>
              <a:t>学员手册</a:t>
            </a:r>
          </a:p>
        </p:txBody>
      </p:sp>
      <p:sp>
        <p:nvSpPr>
          <p:cNvPr id="35" name="TextBox 25"/>
          <p:cNvSpPr txBox="1"/>
          <p:nvPr/>
        </p:nvSpPr>
        <p:spPr>
          <a:xfrm>
            <a:off x="3244215" y="1726565"/>
            <a:ext cx="1767840" cy="1713230"/>
          </a:xfrm>
          <a:prstGeom prst="rect">
            <a:avLst/>
          </a:prstGeom>
          <a:noFill/>
        </p:spPr>
        <p:txBody>
          <a:bodyPr wrap="square" rtlCol="0">
            <a:spAutoFit/>
          </a:bodyPr>
          <a:lstStyle/>
          <a:p>
            <a:pPr marL="177800" indent="-177800">
              <a:lnSpc>
                <a:spcPct val="12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团队：</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20700" lvl="1" indent="-177800">
              <a:lnSpc>
                <a:spcPct val="12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班级宪章</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20700" lvl="1" indent="-177800">
              <a:lnSpc>
                <a:spcPct val="12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社群画布</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20700" lvl="1" indent="-177800">
              <a:lnSpc>
                <a:spcPct val="12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逻辑模型（每日迭代）</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20700" lvl="1" indent="-177800">
              <a:lnSpc>
                <a:spcPct val="12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学员手册</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20700" lvl="1" indent="-177800">
              <a:lnSpc>
                <a:spcPct val="12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终极汇报</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20700" lvl="1" indent="-177800">
              <a:lnSpc>
                <a:spcPct val="120000"/>
              </a:lnSpc>
              <a:buFont typeface="Arial" panose="020B0604020202020204" pitchFamily="34" charset="0"/>
              <a:buChar char="•"/>
            </a:pP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Wiki</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a:t>
            </a:r>
            <a:r>
              <a:rPr lang="en-US" altLang="zh-CN" sz="800" b="1" dirty="0" err="1">
                <a:solidFill>
                  <a:schemeClr val="bg1"/>
                </a:solidFill>
                <a:latin typeface="Microsoft JhengHei" panose="020B0604030504040204" pitchFamily="34" charset="-120"/>
                <a:ea typeface="Microsoft JhengHei" panose="020B0604030504040204" pitchFamily="34" charset="-120"/>
                <a:cs typeface="Lantinghei SC Extralight" charset="-122"/>
              </a:rPr>
              <a:t>git</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数据</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0" lvl="1" indent="-177800">
              <a:lnSpc>
                <a:spcPct val="12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个人</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342900" lvl="2" indent="-177800">
              <a:lnSpc>
                <a:spcPct val="12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个人简历</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342900" lvl="2" indent="-177800">
              <a:lnSpc>
                <a:spcPct val="12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每日学习报告</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0" lvl="2" indent="-177800">
              <a:lnSpc>
                <a:spcPct val="120000"/>
              </a:lnSpc>
              <a:buFont typeface="Arial" panose="020B0604020202020204" pitchFamily="34" charset="0"/>
              <a:buChar char="•"/>
            </a:pP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Mem</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班级社群平台</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36" name="TextBox 27"/>
          <p:cNvSpPr txBox="1"/>
          <p:nvPr/>
        </p:nvSpPr>
        <p:spPr>
          <a:xfrm>
            <a:off x="1329858" y="1717609"/>
            <a:ext cx="1889875" cy="1421928"/>
          </a:xfrm>
          <a:prstGeom prst="rect">
            <a:avLst/>
          </a:prstGeom>
          <a:noFill/>
        </p:spPr>
        <p:txBody>
          <a:bodyPr wrap="square" rtlCol="0">
            <a:spAutoFit/>
          </a:bodyPr>
          <a:lstStyle/>
          <a:p>
            <a:pPr marL="214630" indent="-214630">
              <a:lnSpc>
                <a:spcPct val="12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团队：</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57530" lvl="1" indent="-214630">
              <a:lnSpc>
                <a:spcPct val="12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团队协同记录是否体现高效性</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57530" lvl="1" indent="-214630">
              <a:lnSpc>
                <a:spcPct val="12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输出文档是否高质量强逻辑</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214630" indent="-214630">
              <a:lnSpc>
                <a:spcPct val="12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个人：</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57530" lvl="1" indent="-214630">
              <a:lnSpc>
                <a:spcPct val="12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对新知识学习接纳程度</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557530" lvl="1" indent="-214630">
              <a:lnSpc>
                <a:spcPct val="120000"/>
              </a:lnSpc>
              <a:buFont typeface="Arial" panose="020B0604020202020204" pitchFamily="34" charset="0"/>
              <a:buChar char="•"/>
            </a:pP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与他人沟通协作的有效性</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pPr marL="214630" indent="-214630">
              <a:lnSpc>
                <a:spcPct val="120000"/>
              </a:lnSpc>
              <a:buFont typeface="Arial" panose="020B0604020202020204" pitchFamily="34" charset="0"/>
              <a:buChar char="•"/>
            </a:pP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37" name="TextBox 25"/>
          <p:cNvSpPr txBox="1"/>
          <p:nvPr/>
        </p:nvSpPr>
        <p:spPr>
          <a:xfrm>
            <a:off x="2143853" y="598956"/>
            <a:ext cx="6671448" cy="461665"/>
          </a:xfrm>
          <a:prstGeom prst="rect">
            <a:avLst/>
          </a:prstGeom>
          <a:noFill/>
        </p:spPr>
        <p:txBody>
          <a:bodyPr wrap="square" rtlCol="0">
            <a:spAutoFit/>
          </a:bodyPr>
          <a:lstStyle/>
          <a:p>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宏观：交叉学科合作，提升工程管理人员决策、计划、组织、指挥、协调与控制能力</a:t>
            </a: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a:p>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中观：引入计算思维到工程管理中，加快团队协作效率，迭代提升工程质量</a:t>
            </a: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a:p>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微观：使用配置管理工具，通过迭代和多人协作，提高团队文档输出质量</a:t>
            </a:r>
          </a:p>
        </p:txBody>
      </p:sp>
      <p:sp>
        <p:nvSpPr>
          <p:cNvPr id="38" name="TextBox 25"/>
          <p:cNvSpPr txBox="1"/>
          <p:nvPr/>
        </p:nvSpPr>
        <p:spPr>
          <a:xfrm>
            <a:off x="2129624" y="73428"/>
            <a:ext cx="7023107" cy="461665"/>
          </a:xfrm>
          <a:prstGeom prst="rect">
            <a:avLst/>
          </a:prstGeom>
          <a:noFill/>
        </p:spPr>
        <p:txBody>
          <a:bodyPr wrap="square" rtlCol="0">
            <a:spAutoFit/>
          </a:bodyPr>
          <a:lstStyle/>
          <a:p>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宏观：清华大学工程管理硕士（以下简称：</a:t>
            </a: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MEM</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），旨在满足我国现代工程事业发展对工程管理人才的迫切需求，提高工程管理人员质量。</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中观：清华大学为</a:t>
            </a: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MEM</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开设「</a:t>
            </a: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MEM</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入学导引课」，清华大学工程管理硕士项目致力于培养国家重点行业和新兴产业的骨干人才。</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微观：清华大学</a:t>
            </a: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MEM</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为新生开设入学导引课。</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40" name="Rounded Rectangle 7"/>
          <p:cNvSpPr/>
          <p:nvPr/>
        </p:nvSpPr>
        <p:spPr>
          <a:xfrm>
            <a:off x="1894163" y="1207541"/>
            <a:ext cx="718814" cy="347089"/>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chemeClr val="bg1"/>
                </a:solidFill>
                <a:latin typeface="Microsoft JhengHei" panose="020B0604030504040204" pitchFamily="34" charset="-120"/>
                <a:ea typeface="Microsoft JhengHei" panose="020B0604030504040204" pitchFamily="34" charset="-120"/>
                <a:cs typeface="Lantinghei SC Extralight" charset="-122"/>
              </a:rPr>
              <a:t>效果</a:t>
            </a:r>
            <a:endParaRPr lang="en-US" sz="1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41" name="Rounded Rectangle 7"/>
          <p:cNvSpPr/>
          <p:nvPr/>
        </p:nvSpPr>
        <p:spPr>
          <a:xfrm>
            <a:off x="3771854" y="1205652"/>
            <a:ext cx="712615" cy="339453"/>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chemeClr val="bg1"/>
                </a:solidFill>
                <a:latin typeface="Microsoft JhengHei" panose="020B0604030504040204" pitchFamily="34" charset="-120"/>
                <a:ea typeface="Microsoft JhengHei" panose="020B0604030504040204" pitchFamily="34" charset="-120"/>
                <a:cs typeface="Lantinghei SC Extralight" charset="-122"/>
              </a:rPr>
              <a:t>输出</a:t>
            </a:r>
            <a:endParaRPr lang="en-US" sz="1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42" name="Rounded Rectangle 7"/>
          <p:cNvSpPr/>
          <p:nvPr/>
        </p:nvSpPr>
        <p:spPr>
          <a:xfrm>
            <a:off x="5617048" y="1194206"/>
            <a:ext cx="740867" cy="347089"/>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chemeClr val="bg1"/>
                </a:solidFill>
                <a:latin typeface="Microsoft JhengHei" panose="020B0604030504040204" pitchFamily="34" charset="-120"/>
                <a:ea typeface="Microsoft JhengHei" panose="020B0604030504040204" pitchFamily="34" charset="-120"/>
                <a:cs typeface="Lantinghei SC Extralight" charset="-122"/>
              </a:rPr>
              <a:t>过程</a:t>
            </a:r>
            <a:endParaRPr lang="en-US" sz="1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43" name="Rounded Rectangle 7"/>
          <p:cNvSpPr/>
          <p:nvPr/>
        </p:nvSpPr>
        <p:spPr>
          <a:xfrm>
            <a:off x="7503146" y="1198016"/>
            <a:ext cx="726454" cy="347089"/>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chemeClr val="bg1"/>
                </a:solidFill>
                <a:latin typeface="Microsoft JhengHei" panose="020B0604030504040204" pitchFamily="34" charset="-120"/>
                <a:ea typeface="Microsoft JhengHei" panose="020B0604030504040204" pitchFamily="34" charset="-120"/>
                <a:cs typeface="Lantinghei SC Extralight" charset="-122"/>
              </a:rPr>
              <a:t>输入</a:t>
            </a:r>
            <a:endParaRPr lang="en-US" sz="1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p:txBody>
      </p:sp>
      <p:sp>
        <p:nvSpPr>
          <p:cNvPr id="2" name="文本框 1"/>
          <p:cNvSpPr txBox="1"/>
          <p:nvPr/>
        </p:nvSpPr>
        <p:spPr>
          <a:xfrm>
            <a:off x="2634033" y="4654609"/>
            <a:ext cx="3724096" cy="461665"/>
          </a:xfrm>
          <a:prstGeom prst="rect">
            <a:avLst/>
          </a:prstGeom>
          <a:noFill/>
        </p:spPr>
        <p:txBody>
          <a:bodyPr wrap="none" rtlCol="0">
            <a:spAutoFit/>
          </a:bodyPr>
          <a:lstStyle/>
          <a:p>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 1.</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学生在入学导引课初期，自我意识与集体意识需要进行磨合才能形成自组织</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 </a:t>
            </a: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2.</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学生在有限时间内的健康与体力需要保持</a:t>
            </a:r>
            <a:endPar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endParaRPr>
          </a:p>
          <a:p>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 </a:t>
            </a:r>
            <a:r>
              <a:rPr lang="en-US" altLang="zh-CN"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3.</a:t>
            </a:r>
            <a:r>
              <a:rPr lang="zh-CN" altLang="en-US" sz="800" b="1" dirty="0">
                <a:solidFill>
                  <a:schemeClr val="bg1"/>
                </a:solidFill>
                <a:latin typeface="Microsoft JhengHei" panose="020B0604030504040204" pitchFamily="34" charset="-120"/>
                <a:ea typeface="Microsoft JhengHei" panose="020B0604030504040204" pitchFamily="34" charset="-120"/>
                <a:cs typeface="Lantinghei SC Extralight" charset="-122"/>
              </a:rPr>
              <a:t>夜间教室、网络的不稳定因素</a:t>
            </a:r>
          </a:p>
        </p:txBody>
      </p:sp>
      <p:sp>
        <p:nvSpPr>
          <p:cNvPr id="3" name="矩形 2"/>
          <p:cNvSpPr/>
          <p:nvPr/>
        </p:nvSpPr>
        <p:spPr>
          <a:xfrm>
            <a:off x="-27095" y="1696158"/>
            <a:ext cx="705642" cy="338554"/>
          </a:xfrm>
          <a:prstGeom prst="rect">
            <a:avLst/>
          </a:prstGeom>
        </p:spPr>
        <p:txBody>
          <a:bodyPr wrap="none">
            <a:spAutoFit/>
          </a:bodyPr>
          <a:lstStyle/>
          <a:p>
            <a:r>
              <a:rPr lang="en-US" altLang="zh-TW" sz="1600" b="1" dirty="0">
                <a:solidFill>
                  <a:schemeClr val="bg1"/>
                </a:solidFill>
                <a:latin typeface="Microsoft JhengHei" panose="020B0604030504040204" pitchFamily="34" charset="-120"/>
                <a:ea typeface="Microsoft JhengHei" panose="020B0604030504040204" pitchFamily="34" charset="-120"/>
                <a:cs typeface="Lantinghei SC Extralight" charset="-122"/>
              </a:rPr>
              <a:t>MEM</a:t>
            </a:r>
            <a:endParaRPr lang="zh-TW" altLang="en-US" sz="1600" b="1" dirty="0"/>
          </a:p>
        </p:txBody>
      </p:sp>
    </p:spTree>
  </p:cSld>
  <p:clrMapOvr>
    <a:masterClrMapping/>
  </p:clrMapOvr>
  <p:transition spd="slow">
    <p:wipe/>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altLang="x-none" sz="1300" b="0" i="0" u="none" strike="noStrike" cap="none" normalizeH="0" baseline="0">
            <a:ln>
              <a:noFill/>
            </a:ln>
            <a:solidFill>
              <a:schemeClr val="tx1"/>
            </a:solidFill>
            <a:effectLst/>
            <a:latin typeface="Calibri" panose="020F050202020403020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altLang="x-none" sz="1300" b="0" i="0" u="none" strike="noStrike" cap="none" normalizeH="0" baseline="0">
            <a:ln>
              <a:noFill/>
            </a:ln>
            <a:solidFill>
              <a:schemeClr val="tx1"/>
            </a:solidFill>
            <a:effectLst/>
            <a:latin typeface="Calibri" panose="020F050202020403020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cool</Template>
  <TotalTime>23</TotalTime>
  <Words>399</Words>
  <Application>Microsoft Office PowerPoint</Application>
  <PresentationFormat>全屏显示(16:9)</PresentationFormat>
  <Paragraphs>69</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Lantinghei SC Extralight</vt:lpstr>
      <vt:lpstr>Microsoft JhengHei</vt:lpstr>
      <vt:lpstr>Microsoft JhengHei</vt:lpstr>
      <vt:lpstr>宋体</vt:lpstr>
      <vt:lpstr>Arial</vt:lpstr>
      <vt:lpstr>Calibri</vt:lpstr>
      <vt:lpstr>Calibri Light</vt:lpstr>
      <vt:lpstr>Wingdings</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逻辑模型 撰写与修订过程</dc:title>
  <dc:creator>Microsoft Office 用户</dc:creator>
  <cp:lastModifiedBy>Xuan Jia</cp:lastModifiedBy>
  <cp:revision>75</cp:revision>
  <dcterms:created xsi:type="dcterms:W3CDTF">2017-07-13T17:17:00Z</dcterms:created>
  <dcterms:modified xsi:type="dcterms:W3CDTF">2017-09-15T17:05:38Z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