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6" d="100"/>
          <a:sy n="86" d="100"/>
        </p:scale>
        <p:origin x="-1308" y="-90"/>
      </p:cViewPr>
      <p:guideLst>
        <p:guide orient="horz" pos="1616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  <a:endParaRPr lang="zh-CN" altLang="x-none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  <a:endParaRPr lang="zh-CN" altLang="x-none"/>
          </a:p>
          <a:p>
            <a:pPr lvl="1"/>
            <a:r>
              <a:rPr lang="zh-CN" altLang="x-none"/>
              <a:t>第二级</a:t>
            </a:r>
            <a:endParaRPr lang="zh-CN" altLang="x-none"/>
          </a:p>
          <a:p>
            <a:pPr lvl="2"/>
            <a:r>
              <a:rPr lang="zh-CN" altLang="x-none"/>
              <a:t>第三级</a:t>
            </a:r>
            <a:endParaRPr lang="zh-CN" altLang="x-none"/>
          </a:p>
          <a:p>
            <a:pPr lvl="3"/>
            <a:r>
              <a:rPr lang="zh-CN" altLang="x-none"/>
              <a:t>第四级</a:t>
            </a:r>
            <a:endParaRPr lang="zh-CN" altLang="x-none"/>
          </a:p>
          <a:p>
            <a:pPr lvl="4"/>
            <a:r>
              <a:rPr lang="zh-CN" altLang="x-none"/>
              <a:t>第五级</a:t>
            </a:r>
            <a:endParaRPr lang="zh-CN" altLang="x-none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5159" y="962250"/>
            <a:ext cx="921385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sz="24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班级宪章</a:t>
            </a:r>
            <a:endParaRPr lang="zh-CN" sz="2400" b="1" dirty="0">
              <a:solidFill>
                <a:schemeClr val="bg1"/>
              </a:solidFill>
              <a:latin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2017年MEM第一批XLP班级制定的《MEM班级宪章》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参考资料：合弄制宪章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工具支持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教育中心的支持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课程挑战方的导师、助教支持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班级学员的支持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33973" y="1727091"/>
            <a:ext cx="1883023" cy="141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宪章架构、组织机构、逻辑关系确立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按照宪章架构分块填充宪章各项内容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整合宪章各项内容，并组内讨论确定初稿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宪章评议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根据评议结果及会议记录修改宪章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确定终稿，形成出版物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各更迭版本的班级宪章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班级宪章出版物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班级章程切实可行，具备实操性、指导性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班级章程涵盖学员班级生活各方面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制定一个以全体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学生的共同目标为基础的，规范了班级活动相应的规章制度及流程的班级宪章，以充分整合与利用各类资源完成班级目标。</a:t>
            </a:r>
            <a:endParaRPr lang="zh-CN" altLang="en-US" sz="1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9624" y="185188"/>
            <a:ext cx="70231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清华大学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学员共录取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138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人，大家来自五湖四海，不同的职业背景、认知体系和学习方法，需要一个基本章程来规范学员活动。</a:t>
            </a:r>
            <a:endParaRPr lang="zh-CN" altLang="en-US" sz="1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490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2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0</TotalTime>
  <Words>428</Words>
  <Application>WPS 演示</Application>
  <PresentationFormat>如螢幕大小 (16:9)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Arial</vt:lpstr>
      <vt:lpstr>Microsoft JhengHei</vt:lpstr>
      <vt:lpstr>Lantinghei SC Extralight</vt:lpstr>
      <vt:lpstr>Wingdings</vt:lpstr>
      <vt:lpstr>微软雅黑</vt:lpstr>
      <vt:lpstr>Arial Unicode MS</vt:lpstr>
      <vt:lpstr>黑体</vt:lpstr>
      <vt:lpstr>GulimChe</vt:lpstr>
      <vt:lpstr>Gungsuh</vt:lpstr>
      <vt:lpstr>Meiryo UI</vt:lpstr>
      <vt:lpstr>PMingLiU</vt:lpstr>
      <vt:lpstr>Cambria Math</vt:lpstr>
      <vt:lpstr>MingLiU_HKSCS-ExtB</vt:lpstr>
      <vt:lpstr>MingLiU</vt:lpstr>
      <vt:lpstr>Batang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Administrator</cp:lastModifiedBy>
  <cp:revision>63</cp:revision>
  <dcterms:created xsi:type="dcterms:W3CDTF">2017-07-13T17:17:00Z</dcterms:created>
  <dcterms:modified xsi:type="dcterms:W3CDTF">2017-09-14T17:02:19Z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