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3"/>
    <p:sldId id="259" r:id="rId4"/>
    <p:sldId id="276" r:id="rId5"/>
    <p:sldId id="260" r:id="rId6"/>
    <p:sldId id="264" r:id="rId7"/>
    <p:sldId id="261" r:id="rId8"/>
    <p:sldId id="262" r:id="rId9"/>
    <p:sldId id="277" r:id="rId10"/>
    <p:sldId id="329" r:id="rId11"/>
    <p:sldId id="278" r:id="rId12"/>
    <p:sldId id="344" r:id="rId13"/>
    <p:sldId id="345" r:id="rId14"/>
    <p:sldId id="347" r:id="rId15"/>
    <p:sldId id="350" r:id="rId16"/>
    <p:sldId id="351" r:id="rId17"/>
    <p:sldId id="353" r:id="rId18"/>
    <p:sldId id="352" r:id="rId19"/>
  </p:sldIdLst>
  <p:sldSz cx="6858000" cy="9144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DDC7DD"/>
    <a:srgbClr val="D9C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899"/>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25604" name="幻灯片图像占位符 3"/>
          <p:cNvSpPr>
            <a:spLocks noGrp="1" noRot="1" noChangeAspect="1"/>
          </p:cNvSpPr>
          <p:nvPr>
            <p:ph type="sldImg"/>
          </p:nvPr>
        </p:nvSpPr>
        <p:spPr>
          <a:xfrm>
            <a:off x="2271713" y="1143000"/>
            <a:ext cx="2314575" cy="3086100"/>
          </a:xfrm>
          <a:prstGeom prst="rect">
            <a:avLst/>
          </a:prstGeom>
          <a:noFill/>
          <a:ln w="12700" cap="flat" cmpd="sng">
            <a:solidFill>
              <a:srgbClr val="000000"/>
            </a:solidFill>
            <a:prstDash val="solid"/>
            <a:round/>
            <a:headEnd type="none" w="med" len="med"/>
            <a:tailEnd type="none" w="med" len="med"/>
          </a:ln>
        </p:spPr>
      </p:sp>
      <p:sp>
        <p:nvSpPr>
          <p:cNvPr id="25605"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7" name="任意多边形 54"/>
          <p:cNvSpPr>
            <a:spLocks noChangeArrowheads="1"/>
          </p:cNvSpPr>
          <p:nvPr/>
        </p:nvSpPr>
        <p:spPr bwMode="auto">
          <a:xfrm>
            <a:off x="0" y="793750"/>
            <a:ext cx="6858000" cy="5022850"/>
          </a:xfrm>
          <a:custGeom>
            <a:avLst/>
            <a:gdLst>
              <a:gd name="T0" fmla="*/ 0 w 12191999"/>
              <a:gd name="T1" fmla="*/ 0 h 3767388"/>
              <a:gd name="T2" fmla="*/ 1801281 w 12191999"/>
              <a:gd name="T3" fmla="*/ 0 h 3767388"/>
              <a:gd name="T4" fmla="*/ 1431236 w 12191999"/>
              <a:gd name="T5" fmla="*/ 638878 h 3767388"/>
              <a:gd name="T6" fmla="*/ 2905722 w 12191999"/>
              <a:gd name="T7" fmla="*/ 638878 h 3767388"/>
              <a:gd name="T8" fmla="*/ 3275767 w 12191999"/>
              <a:gd name="T9" fmla="*/ 0 h 3767388"/>
              <a:gd name="T10" fmla="*/ 3969467 w 12191999"/>
              <a:gd name="T11" fmla="*/ 0 h 3767388"/>
              <a:gd name="T12" fmla="*/ 3968353 w 12191999"/>
              <a:gd name="T13" fmla="*/ 2680 h 3767388"/>
              <a:gd name="T14" fmla="*/ 3967876 w 12191999"/>
              <a:gd name="T15" fmla="*/ 2680 h 3767388"/>
              <a:gd name="T16" fmla="*/ 3597832 w 12191999"/>
              <a:gd name="T17" fmla="*/ 641558 h 3767388"/>
              <a:gd name="T18" fmla="*/ 5072316 w 12191999"/>
              <a:gd name="T19" fmla="*/ 641558 h 3767388"/>
              <a:gd name="T20" fmla="*/ 5073521 w 12191999"/>
              <a:gd name="T21" fmla="*/ 639479 h 3767388"/>
              <a:gd name="T22" fmla="*/ 5822782 w 12191999"/>
              <a:gd name="T23" fmla="*/ 639479 h 3767388"/>
              <a:gd name="T24" fmla="*/ 5452737 w 12191999"/>
              <a:gd name="T25" fmla="*/ 599 h 3767388"/>
              <a:gd name="T26" fmla="*/ 5439486 w 12191999"/>
              <a:gd name="T27" fmla="*/ 599 h 3767388"/>
              <a:gd name="T28" fmla="*/ 5439237 w 12191999"/>
              <a:gd name="T29" fmla="*/ 0 h 3767388"/>
              <a:gd name="T30" fmla="*/ 9033832 w 12191999"/>
              <a:gd name="T31" fmla="*/ 0 h 3767388"/>
              <a:gd name="T32" fmla="*/ 9034308 w 12191999"/>
              <a:gd name="T33" fmla="*/ 1067 h 3767388"/>
              <a:gd name="T34" fmla="*/ 9018031 w 12191999"/>
              <a:gd name="T35" fmla="*/ 1067 h 3767388"/>
              <a:gd name="T36" fmla="*/ 9420612 w 12191999"/>
              <a:gd name="T37" fmla="*/ 695171 h 3767388"/>
              <a:gd name="T38" fmla="*/ 9823192 w 12191999"/>
              <a:gd name="T39" fmla="*/ 1067 h 3767388"/>
              <a:gd name="T40" fmla="*/ 9802096 w 12191999"/>
              <a:gd name="T41" fmla="*/ 1067 h 3767388"/>
              <a:gd name="T42" fmla="*/ 9802572 w 12191999"/>
              <a:gd name="T43" fmla="*/ 0 h 3767388"/>
              <a:gd name="T44" fmla="*/ 12191999 w 12191999"/>
              <a:gd name="T45" fmla="*/ 0 h 3767388"/>
              <a:gd name="T46" fmla="*/ 12191999 w 12191999"/>
              <a:gd name="T47" fmla="*/ 3127156 h 3767388"/>
              <a:gd name="T48" fmla="*/ 8682646 w 12191999"/>
              <a:gd name="T49" fmla="*/ 3127156 h 3767388"/>
              <a:gd name="T50" fmla="*/ 8317116 w 12191999"/>
              <a:gd name="T51" fmla="*/ 2496845 h 3767388"/>
              <a:gd name="T52" fmla="*/ 7578808 w 12191999"/>
              <a:gd name="T53" fmla="*/ 2497238 h 3767388"/>
              <a:gd name="T54" fmla="*/ 7944110 w 12191999"/>
              <a:gd name="T55" fmla="*/ 3127156 h 3767388"/>
              <a:gd name="T56" fmla="*/ 6523523 w 12191999"/>
              <a:gd name="T57" fmla="*/ 3127156 h 3767388"/>
              <a:gd name="T58" fmla="*/ 6893568 w 12191999"/>
              <a:gd name="T59" fmla="*/ 3766035 h 3767388"/>
              <a:gd name="T60" fmla="*/ 6906039 w 12191999"/>
              <a:gd name="T61" fmla="*/ 3766035 h 3767388"/>
              <a:gd name="T62" fmla="*/ 6906039 w 12191999"/>
              <a:gd name="T63" fmla="*/ 3767388 h 3767388"/>
              <a:gd name="T64" fmla="*/ 6171171 w 12191999"/>
              <a:gd name="T65" fmla="*/ 3767388 h 3767388"/>
              <a:gd name="T66" fmla="*/ 5805034 w 12191999"/>
              <a:gd name="T67" fmla="*/ 3136032 h 3767388"/>
              <a:gd name="T68" fmla="*/ 5813781 w 12191999"/>
              <a:gd name="T69" fmla="*/ 3120932 h 3767388"/>
              <a:gd name="T70" fmla="*/ 5796279 w 12191999"/>
              <a:gd name="T71" fmla="*/ 3120932 h 3767388"/>
              <a:gd name="T72" fmla="*/ 5435842 w 12191999"/>
              <a:gd name="T73" fmla="*/ 2499405 h 3767388"/>
              <a:gd name="T74" fmla="*/ 4697534 w 12191999"/>
              <a:gd name="T75" fmla="*/ 2499798 h 3767388"/>
              <a:gd name="T76" fmla="*/ 5057742 w 12191999"/>
              <a:gd name="T77" fmla="*/ 3120932 h 3767388"/>
              <a:gd name="T78" fmla="*/ 4339295 w 12191999"/>
              <a:gd name="T79" fmla="*/ 3120932 h 3767388"/>
              <a:gd name="T80" fmla="*/ 3977091 w 12191999"/>
              <a:gd name="T81" fmla="*/ 3746277 h 3767388"/>
              <a:gd name="T82" fmla="*/ 3963972 w 12191999"/>
              <a:gd name="T83" fmla="*/ 3746277 h 3767388"/>
              <a:gd name="T84" fmla="*/ 3963972 w 12191999"/>
              <a:gd name="T85" fmla="*/ 3767388 h 3767388"/>
              <a:gd name="T86" fmla="*/ 3314160 w 12191999"/>
              <a:gd name="T87" fmla="*/ 3767388 h 3767388"/>
              <a:gd name="T88" fmla="*/ 2911580 w 12191999"/>
              <a:gd name="T89" fmla="*/ 3073284 h 3767388"/>
              <a:gd name="T90" fmla="*/ 2508998 w 12191999"/>
              <a:gd name="T91" fmla="*/ 3767388 h 3767388"/>
              <a:gd name="T92" fmla="*/ 0 w 12191999"/>
              <a:gd name="T93" fmla="*/ 3767388 h 37673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191999"/>
              <a:gd name="T142" fmla="*/ 0 h 3767388"/>
              <a:gd name="T143" fmla="*/ 12191999 w 12191999"/>
              <a:gd name="T144" fmla="*/ 3767388 h 37673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191999" h="3767388">
                <a:moveTo>
                  <a:pt x="0" y="0"/>
                </a:moveTo>
                <a:lnTo>
                  <a:pt x="1801281" y="0"/>
                </a:lnTo>
                <a:lnTo>
                  <a:pt x="1431236" y="638878"/>
                </a:lnTo>
                <a:lnTo>
                  <a:pt x="2905722" y="638878"/>
                </a:lnTo>
                <a:lnTo>
                  <a:pt x="3275767" y="0"/>
                </a:lnTo>
                <a:lnTo>
                  <a:pt x="3969467" y="0"/>
                </a:lnTo>
                <a:lnTo>
                  <a:pt x="3968353" y="2680"/>
                </a:lnTo>
                <a:lnTo>
                  <a:pt x="3967876" y="2680"/>
                </a:lnTo>
                <a:lnTo>
                  <a:pt x="3597832" y="641558"/>
                </a:lnTo>
                <a:lnTo>
                  <a:pt x="5072316" y="641558"/>
                </a:lnTo>
                <a:lnTo>
                  <a:pt x="5073521" y="639479"/>
                </a:lnTo>
                <a:lnTo>
                  <a:pt x="5822782" y="639479"/>
                </a:lnTo>
                <a:lnTo>
                  <a:pt x="5452737" y="599"/>
                </a:lnTo>
                <a:lnTo>
                  <a:pt x="5439486" y="599"/>
                </a:lnTo>
                <a:lnTo>
                  <a:pt x="5439237" y="0"/>
                </a:lnTo>
                <a:lnTo>
                  <a:pt x="9033832" y="0"/>
                </a:lnTo>
                <a:lnTo>
                  <a:pt x="9034308" y="1067"/>
                </a:lnTo>
                <a:lnTo>
                  <a:pt x="9018031" y="1067"/>
                </a:lnTo>
                <a:lnTo>
                  <a:pt x="9420612" y="695171"/>
                </a:lnTo>
                <a:lnTo>
                  <a:pt x="9823192" y="1067"/>
                </a:lnTo>
                <a:lnTo>
                  <a:pt x="9802096" y="1067"/>
                </a:lnTo>
                <a:lnTo>
                  <a:pt x="9802572" y="0"/>
                </a:lnTo>
                <a:lnTo>
                  <a:pt x="12191999" y="0"/>
                </a:lnTo>
                <a:lnTo>
                  <a:pt x="12191999" y="3127156"/>
                </a:lnTo>
                <a:lnTo>
                  <a:pt x="8682646" y="3127156"/>
                </a:lnTo>
                <a:lnTo>
                  <a:pt x="8317116" y="2496845"/>
                </a:lnTo>
                <a:lnTo>
                  <a:pt x="7578808" y="2497238"/>
                </a:lnTo>
                <a:lnTo>
                  <a:pt x="7944110" y="3127156"/>
                </a:lnTo>
                <a:lnTo>
                  <a:pt x="6523523" y="3127156"/>
                </a:lnTo>
                <a:lnTo>
                  <a:pt x="6893568" y="3766035"/>
                </a:lnTo>
                <a:lnTo>
                  <a:pt x="6906039" y="3766035"/>
                </a:lnTo>
                <a:lnTo>
                  <a:pt x="6906039" y="3767388"/>
                </a:lnTo>
                <a:lnTo>
                  <a:pt x="6171171" y="3767388"/>
                </a:lnTo>
                <a:lnTo>
                  <a:pt x="5805034" y="3136032"/>
                </a:lnTo>
                <a:lnTo>
                  <a:pt x="5813781" y="3120932"/>
                </a:lnTo>
                <a:lnTo>
                  <a:pt x="5796279" y="3120932"/>
                </a:lnTo>
                <a:lnTo>
                  <a:pt x="5435842" y="2499405"/>
                </a:lnTo>
                <a:lnTo>
                  <a:pt x="4697534" y="2499798"/>
                </a:lnTo>
                <a:lnTo>
                  <a:pt x="5057742" y="3120932"/>
                </a:lnTo>
                <a:lnTo>
                  <a:pt x="4339295" y="3120932"/>
                </a:lnTo>
                <a:lnTo>
                  <a:pt x="3977091" y="3746277"/>
                </a:lnTo>
                <a:lnTo>
                  <a:pt x="3963972" y="3746277"/>
                </a:lnTo>
                <a:lnTo>
                  <a:pt x="3963972" y="3767388"/>
                </a:lnTo>
                <a:lnTo>
                  <a:pt x="3314160" y="3767388"/>
                </a:lnTo>
                <a:lnTo>
                  <a:pt x="2911580" y="3073284"/>
                </a:lnTo>
                <a:lnTo>
                  <a:pt x="2508998" y="3767388"/>
                </a:lnTo>
                <a:lnTo>
                  <a:pt x="0" y="3767388"/>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fontAlgn="base"/>
            <a:endParaRPr lang="zh-CN" altLang="zh-CN" sz="1350" strike="noStrike" noProof="1">
              <a:solidFill>
                <a:srgbClr val="FFFFFF"/>
              </a:solidFill>
              <a:latin typeface="宋体" panose="02010600030101010101" pitchFamily="2" charset="-122"/>
              <a:sym typeface="宋体" panose="02010600030101010101" pitchFamily="2" charset="-122"/>
            </a:endParaRPr>
          </a:p>
        </p:txBody>
      </p:sp>
      <p:sp>
        <p:nvSpPr>
          <p:cNvPr id="8" name="任意多边形 3"/>
          <p:cNvSpPr>
            <a:spLocks noChangeArrowheads="1"/>
          </p:cNvSpPr>
          <p:nvPr/>
        </p:nvSpPr>
        <p:spPr bwMode="auto">
          <a:xfrm>
            <a:off x="0" y="3325813"/>
            <a:ext cx="6858000" cy="3079750"/>
          </a:xfrm>
          <a:custGeom>
            <a:avLst/>
            <a:gdLst>
              <a:gd name="T0" fmla="*/ 0 w 12191998"/>
              <a:gd name="T1" fmla="*/ 0 h 2310428"/>
              <a:gd name="T2" fmla="*/ 12191998 w 12191998"/>
              <a:gd name="T3" fmla="*/ 2310428 h 2310428"/>
            </a:gdLst>
            <a:ahLst/>
            <a:cxnLst/>
            <a:rect l="T0" t="T1" r="T2" b="T3"/>
            <a:pathLst>
              <a:path w="12191998" h="2310428">
                <a:moveTo>
                  <a:pt x="1310627" y="1710976"/>
                </a:moveTo>
                <a:lnTo>
                  <a:pt x="1658309" y="2310428"/>
                </a:lnTo>
                <a:lnTo>
                  <a:pt x="962945" y="2310428"/>
                </a:lnTo>
                <a:close/>
                <a:moveTo>
                  <a:pt x="3846550" y="1087363"/>
                </a:moveTo>
                <a:lnTo>
                  <a:pt x="3487641" y="1706185"/>
                </a:lnTo>
                <a:lnTo>
                  <a:pt x="3487642" y="1706186"/>
                </a:lnTo>
                <a:close/>
                <a:moveTo>
                  <a:pt x="2399459" y="1087363"/>
                </a:moveTo>
                <a:lnTo>
                  <a:pt x="2040619" y="1706053"/>
                </a:lnTo>
                <a:lnTo>
                  <a:pt x="2040619" y="1706054"/>
                </a:lnTo>
                <a:lnTo>
                  <a:pt x="2399460" y="1087363"/>
                </a:lnTo>
                <a:close/>
                <a:moveTo>
                  <a:pt x="1676068" y="1087363"/>
                </a:moveTo>
                <a:lnTo>
                  <a:pt x="1314370" y="1710976"/>
                </a:lnTo>
                <a:lnTo>
                  <a:pt x="1676069" y="1087363"/>
                </a:lnTo>
                <a:close/>
                <a:moveTo>
                  <a:pt x="952673" y="1087363"/>
                </a:moveTo>
                <a:lnTo>
                  <a:pt x="593157" y="1707218"/>
                </a:lnTo>
                <a:lnTo>
                  <a:pt x="593158" y="1707219"/>
                </a:lnTo>
                <a:close/>
                <a:moveTo>
                  <a:pt x="11441770" y="463882"/>
                </a:moveTo>
                <a:lnTo>
                  <a:pt x="11441769" y="463883"/>
                </a:lnTo>
                <a:lnTo>
                  <a:pt x="11574136" y="692102"/>
                </a:lnTo>
                <a:lnTo>
                  <a:pt x="11574137" y="692102"/>
                </a:lnTo>
                <a:close/>
                <a:moveTo>
                  <a:pt x="2037450" y="463749"/>
                </a:moveTo>
                <a:lnTo>
                  <a:pt x="1675756" y="1087362"/>
                </a:lnTo>
                <a:lnTo>
                  <a:pt x="2037451" y="463750"/>
                </a:lnTo>
                <a:close/>
                <a:moveTo>
                  <a:pt x="1314057" y="463749"/>
                </a:moveTo>
                <a:lnTo>
                  <a:pt x="952362" y="1087362"/>
                </a:lnTo>
                <a:lnTo>
                  <a:pt x="1314057" y="463750"/>
                </a:lnTo>
                <a:close/>
                <a:moveTo>
                  <a:pt x="590665" y="463749"/>
                </a:moveTo>
                <a:lnTo>
                  <a:pt x="228971" y="1087362"/>
                </a:lnTo>
                <a:lnTo>
                  <a:pt x="590665" y="463750"/>
                </a:lnTo>
                <a:close/>
                <a:moveTo>
                  <a:pt x="3030453" y="0"/>
                </a:moveTo>
                <a:lnTo>
                  <a:pt x="3753832" y="0"/>
                </a:lnTo>
                <a:lnTo>
                  <a:pt x="3484869" y="463747"/>
                </a:lnTo>
                <a:lnTo>
                  <a:pt x="3484870" y="463748"/>
                </a:lnTo>
                <a:lnTo>
                  <a:pt x="3484867" y="463748"/>
                </a:lnTo>
                <a:lnTo>
                  <a:pt x="2761478" y="463748"/>
                </a:lnTo>
                <a:close/>
                <a:moveTo>
                  <a:pt x="0" y="0"/>
                </a:moveTo>
                <a:lnTo>
                  <a:pt x="135936" y="0"/>
                </a:lnTo>
                <a:lnTo>
                  <a:pt x="859328" y="0"/>
                </a:lnTo>
                <a:lnTo>
                  <a:pt x="590353" y="463749"/>
                </a:lnTo>
                <a:lnTo>
                  <a:pt x="590354" y="463749"/>
                </a:lnTo>
                <a:lnTo>
                  <a:pt x="859328" y="0"/>
                </a:lnTo>
                <a:lnTo>
                  <a:pt x="1582721" y="0"/>
                </a:lnTo>
                <a:lnTo>
                  <a:pt x="1313744" y="463749"/>
                </a:lnTo>
                <a:lnTo>
                  <a:pt x="1313745" y="463749"/>
                </a:lnTo>
                <a:lnTo>
                  <a:pt x="1582722" y="0"/>
                </a:lnTo>
                <a:lnTo>
                  <a:pt x="2306112" y="0"/>
                </a:lnTo>
                <a:lnTo>
                  <a:pt x="2037139" y="463748"/>
                </a:lnTo>
                <a:lnTo>
                  <a:pt x="2037139" y="463749"/>
                </a:lnTo>
                <a:lnTo>
                  <a:pt x="2306114" y="0"/>
                </a:lnTo>
                <a:lnTo>
                  <a:pt x="3029504" y="0"/>
                </a:lnTo>
                <a:lnTo>
                  <a:pt x="2760529" y="463748"/>
                </a:lnTo>
                <a:lnTo>
                  <a:pt x="2760530" y="463749"/>
                </a:lnTo>
                <a:lnTo>
                  <a:pt x="2760842" y="463749"/>
                </a:lnTo>
                <a:lnTo>
                  <a:pt x="2399147" y="1087362"/>
                </a:lnTo>
                <a:lnTo>
                  <a:pt x="2399148" y="1087362"/>
                </a:lnTo>
                <a:lnTo>
                  <a:pt x="2760843" y="463750"/>
                </a:lnTo>
                <a:lnTo>
                  <a:pt x="2760842" y="463749"/>
                </a:lnTo>
                <a:lnTo>
                  <a:pt x="2760843" y="463749"/>
                </a:lnTo>
                <a:lnTo>
                  <a:pt x="3484234" y="463749"/>
                </a:lnTo>
                <a:lnTo>
                  <a:pt x="3122540" y="1087362"/>
                </a:lnTo>
                <a:lnTo>
                  <a:pt x="3122851" y="1087362"/>
                </a:lnTo>
                <a:lnTo>
                  <a:pt x="2761155" y="1710976"/>
                </a:lnTo>
                <a:lnTo>
                  <a:pt x="2761156" y="1710976"/>
                </a:lnTo>
                <a:lnTo>
                  <a:pt x="2761473" y="1710976"/>
                </a:lnTo>
                <a:lnTo>
                  <a:pt x="3123167" y="1087364"/>
                </a:lnTo>
                <a:lnTo>
                  <a:pt x="3123165" y="1087363"/>
                </a:lnTo>
                <a:lnTo>
                  <a:pt x="3123167" y="1087363"/>
                </a:lnTo>
                <a:lnTo>
                  <a:pt x="3123180" y="1087363"/>
                </a:lnTo>
                <a:lnTo>
                  <a:pt x="3484877" y="463750"/>
                </a:lnTo>
                <a:lnTo>
                  <a:pt x="3484877" y="463749"/>
                </a:lnTo>
                <a:lnTo>
                  <a:pt x="4208242" y="463749"/>
                </a:lnTo>
                <a:lnTo>
                  <a:pt x="4921529" y="463749"/>
                </a:lnTo>
                <a:lnTo>
                  <a:pt x="4921529" y="463748"/>
                </a:lnTo>
                <a:lnTo>
                  <a:pt x="4208242" y="463748"/>
                </a:lnTo>
                <a:lnTo>
                  <a:pt x="3484870" y="463748"/>
                </a:lnTo>
                <a:lnTo>
                  <a:pt x="3753832" y="0"/>
                </a:lnTo>
                <a:lnTo>
                  <a:pt x="5384960" y="0"/>
                </a:lnTo>
                <a:lnTo>
                  <a:pt x="5653933" y="463749"/>
                </a:lnTo>
                <a:lnTo>
                  <a:pt x="5655025" y="463749"/>
                </a:lnTo>
                <a:lnTo>
                  <a:pt x="6378414" y="463749"/>
                </a:lnTo>
                <a:lnTo>
                  <a:pt x="7101806" y="463749"/>
                </a:lnTo>
                <a:lnTo>
                  <a:pt x="7825198" y="463749"/>
                </a:lnTo>
                <a:lnTo>
                  <a:pt x="8548590" y="463749"/>
                </a:lnTo>
                <a:lnTo>
                  <a:pt x="9271982" y="463749"/>
                </a:lnTo>
                <a:lnTo>
                  <a:pt x="9995374" y="463749"/>
                </a:lnTo>
                <a:lnTo>
                  <a:pt x="10718455" y="463749"/>
                </a:lnTo>
                <a:lnTo>
                  <a:pt x="10718766" y="463749"/>
                </a:lnTo>
                <a:lnTo>
                  <a:pt x="11441380" y="463749"/>
                </a:lnTo>
                <a:lnTo>
                  <a:pt x="11441381" y="463748"/>
                </a:lnTo>
                <a:lnTo>
                  <a:pt x="10718766" y="463748"/>
                </a:lnTo>
                <a:lnTo>
                  <a:pt x="9995374" y="463748"/>
                </a:lnTo>
                <a:lnTo>
                  <a:pt x="9271982" y="463748"/>
                </a:lnTo>
                <a:lnTo>
                  <a:pt x="8548590" y="463748"/>
                </a:lnTo>
                <a:lnTo>
                  <a:pt x="7825198" y="463748"/>
                </a:lnTo>
                <a:lnTo>
                  <a:pt x="7101806" y="463748"/>
                </a:lnTo>
                <a:lnTo>
                  <a:pt x="6378414" y="463748"/>
                </a:lnTo>
                <a:lnTo>
                  <a:pt x="5655025" y="463748"/>
                </a:lnTo>
                <a:lnTo>
                  <a:pt x="5386052" y="0"/>
                </a:lnTo>
                <a:lnTo>
                  <a:pt x="12070553" y="0"/>
                </a:lnTo>
                <a:lnTo>
                  <a:pt x="12070553" y="626733"/>
                </a:lnTo>
                <a:lnTo>
                  <a:pt x="12032639" y="692102"/>
                </a:lnTo>
                <a:lnTo>
                  <a:pt x="12070553" y="626734"/>
                </a:lnTo>
                <a:lnTo>
                  <a:pt x="12070553" y="692102"/>
                </a:lnTo>
                <a:lnTo>
                  <a:pt x="12191998" y="692102"/>
                </a:lnTo>
                <a:lnTo>
                  <a:pt x="12191998" y="1702021"/>
                </a:lnTo>
                <a:lnTo>
                  <a:pt x="12070553" y="1702021"/>
                </a:lnTo>
                <a:lnTo>
                  <a:pt x="12070553" y="1710976"/>
                </a:lnTo>
                <a:lnTo>
                  <a:pt x="11442666" y="1710976"/>
                </a:lnTo>
                <a:lnTo>
                  <a:pt x="11566261" y="1497881"/>
                </a:lnTo>
                <a:lnTo>
                  <a:pt x="11566261" y="1497006"/>
                </a:lnTo>
                <a:lnTo>
                  <a:pt x="11442158" y="1710977"/>
                </a:lnTo>
                <a:lnTo>
                  <a:pt x="10718766" y="1710977"/>
                </a:lnTo>
                <a:lnTo>
                  <a:pt x="11080462" y="1087363"/>
                </a:lnTo>
                <a:lnTo>
                  <a:pt x="11566261" y="1087363"/>
                </a:lnTo>
                <a:lnTo>
                  <a:pt x="11566261" y="1087362"/>
                </a:lnTo>
                <a:lnTo>
                  <a:pt x="11080152" y="1087362"/>
                </a:lnTo>
                <a:lnTo>
                  <a:pt x="11080151" y="1087363"/>
                </a:lnTo>
                <a:lnTo>
                  <a:pt x="11080306" y="1087363"/>
                </a:lnTo>
                <a:lnTo>
                  <a:pt x="10718610" y="1710977"/>
                </a:lnTo>
                <a:lnTo>
                  <a:pt x="9995374" y="1710977"/>
                </a:lnTo>
                <a:lnTo>
                  <a:pt x="9995218" y="1710977"/>
                </a:lnTo>
                <a:lnTo>
                  <a:pt x="9271982" y="1710977"/>
                </a:lnTo>
                <a:lnTo>
                  <a:pt x="8548590" y="1710977"/>
                </a:lnTo>
                <a:lnTo>
                  <a:pt x="8186894" y="1087363"/>
                </a:lnTo>
                <a:lnTo>
                  <a:pt x="7463502" y="1087363"/>
                </a:lnTo>
                <a:lnTo>
                  <a:pt x="7451072" y="1087363"/>
                </a:lnTo>
                <a:lnTo>
                  <a:pt x="7450269" y="1088748"/>
                </a:lnTo>
                <a:lnTo>
                  <a:pt x="7811161" y="1710976"/>
                </a:lnTo>
                <a:lnTo>
                  <a:pt x="7101806" y="1710976"/>
                </a:lnTo>
                <a:lnTo>
                  <a:pt x="7101806" y="1710977"/>
                </a:lnTo>
                <a:lnTo>
                  <a:pt x="6385853" y="1710977"/>
                </a:lnTo>
                <a:lnTo>
                  <a:pt x="6733534" y="2310428"/>
                </a:lnTo>
                <a:lnTo>
                  <a:pt x="6002195" y="2310428"/>
                </a:lnTo>
                <a:lnTo>
                  <a:pt x="5654518" y="1710977"/>
                </a:lnTo>
                <a:lnTo>
                  <a:pt x="5655025" y="1710977"/>
                </a:lnTo>
                <a:lnTo>
                  <a:pt x="5293331" y="1087363"/>
                </a:lnTo>
                <a:lnTo>
                  <a:pt x="5284310" y="1071815"/>
                </a:lnTo>
                <a:lnTo>
                  <a:pt x="4578956" y="1071815"/>
                </a:lnTo>
                <a:lnTo>
                  <a:pt x="4569937" y="1087363"/>
                </a:lnTo>
                <a:lnTo>
                  <a:pt x="4931636" y="1710977"/>
                </a:lnTo>
                <a:lnTo>
                  <a:pt x="4208242" y="1710977"/>
                </a:lnTo>
                <a:lnTo>
                  <a:pt x="4207151" y="1710977"/>
                </a:lnTo>
                <a:lnTo>
                  <a:pt x="3859468" y="2310428"/>
                </a:lnTo>
                <a:lnTo>
                  <a:pt x="3107429" y="2310428"/>
                </a:lnTo>
                <a:lnTo>
                  <a:pt x="2759746" y="1710976"/>
                </a:lnTo>
                <a:lnTo>
                  <a:pt x="2759279" y="1710976"/>
                </a:lnTo>
                <a:lnTo>
                  <a:pt x="2411597" y="2310428"/>
                </a:lnTo>
                <a:lnTo>
                  <a:pt x="1659555" y="2310428"/>
                </a:lnTo>
                <a:lnTo>
                  <a:pt x="1311872" y="1710976"/>
                </a:lnTo>
                <a:lnTo>
                  <a:pt x="1310627" y="1710976"/>
                </a:lnTo>
                <a:lnTo>
                  <a:pt x="1310017" y="1710976"/>
                </a:lnTo>
                <a:lnTo>
                  <a:pt x="962334" y="2310428"/>
                </a:lnTo>
                <a:lnTo>
                  <a:pt x="0" y="2310428"/>
                </a:lnTo>
                <a:close/>
              </a:path>
            </a:pathLst>
          </a:custGeom>
          <a:gradFill rotWithShape="1">
            <a:gsLst>
              <a:gs pos="0">
                <a:srgbClr val="284482"/>
              </a:gs>
              <a:gs pos="29999">
                <a:srgbClr val="834F9B"/>
              </a:gs>
              <a:gs pos="64999">
                <a:srgbClr val="A4377B"/>
              </a:gs>
              <a:gs pos="92000">
                <a:srgbClr val="FD9A55"/>
              </a:gs>
              <a:gs pos="100000">
                <a:srgbClr val="FD9A55"/>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fontAlgn="base"/>
            <a:endParaRPr lang="zh-CN" altLang="zh-CN" sz="1350" strike="noStrike" noProof="1">
              <a:solidFill>
                <a:srgbClr val="FFFFFF"/>
              </a:solidFill>
              <a:latin typeface="宋体" panose="02010600030101010101" pitchFamily="2" charset="-122"/>
              <a:sym typeface="宋体" panose="02010600030101010101" pitchFamily="2" charset="-122"/>
            </a:endParaRPr>
          </a:p>
        </p:txBody>
      </p:sp>
      <p:grpSp>
        <p:nvGrpSpPr>
          <p:cNvPr id="4101" name="组合 4"/>
          <p:cNvGrpSpPr/>
          <p:nvPr/>
        </p:nvGrpSpPr>
        <p:grpSpPr>
          <a:xfrm>
            <a:off x="-7937" y="762000"/>
            <a:ext cx="6873875" cy="5029200"/>
            <a:chOff x="0" y="0"/>
            <a:chExt cx="12221217" cy="3771775"/>
          </a:xfrm>
        </p:grpSpPr>
        <p:sp>
          <p:nvSpPr>
            <p:cNvPr id="10" name="直接连接符 5"/>
            <p:cNvSpPr>
              <a:spLocks noChangeShapeType="1"/>
            </p:cNvSpPr>
            <p:nvPr/>
          </p:nvSpPr>
          <p:spPr bwMode="auto">
            <a:xfrm flipH="1">
              <a:off x="14714" y="21634"/>
              <a:ext cx="346982" cy="62361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1" name="直接连接符 6"/>
            <p:cNvSpPr>
              <a:spLocks noChangeShapeType="1"/>
            </p:cNvSpPr>
            <p:nvPr/>
          </p:nvSpPr>
          <p:spPr bwMode="auto">
            <a:xfrm flipH="1">
              <a:off x="11680" y="35337"/>
              <a:ext cx="1043980" cy="1842368"/>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2" name="直接连接符 7"/>
            <p:cNvSpPr>
              <a:spLocks noChangeShapeType="1"/>
            </p:cNvSpPr>
            <p:nvPr/>
          </p:nvSpPr>
          <p:spPr bwMode="auto">
            <a:xfrm flipH="1">
              <a:off x="0" y="617551"/>
              <a:ext cx="1457700" cy="252215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3" name="直接连接符 8"/>
            <p:cNvSpPr>
              <a:spLocks noChangeShapeType="1"/>
            </p:cNvSpPr>
            <p:nvPr/>
          </p:nvSpPr>
          <p:spPr bwMode="auto">
            <a:xfrm flipH="1">
              <a:off x="361696" y="666875"/>
              <a:ext cx="1804931" cy="309644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4" name="直接连接符 9"/>
            <p:cNvSpPr>
              <a:spLocks noChangeShapeType="1"/>
            </p:cNvSpPr>
            <p:nvPr/>
          </p:nvSpPr>
          <p:spPr bwMode="auto">
            <a:xfrm flipH="1">
              <a:off x="1083668" y="660290"/>
              <a:ext cx="1804931" cy="309644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5" name="直接连接符 10"/>
            <p:cNvSpPr>
              <a:spLocks noChangeShapeType="1"/>
            </p:cNvSpPr>
            <p:nvPr/>
          </p:nvSpPr>
          <p:spPr bwMode="auto">
            <a:xfrm flipH="1">
              <a:off x="1818760" y="640514"/>
              <a:ext cx="1804931" cy="309644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6" name="直接连接符 11"/>
            <p:cNvSpPr>
              <a:spLocks noChangeShapeType="1"/>
            </p:cNvSpPr>
            <p:nvPr/>
          </p:nvSpPr>
          <p:spPr bwMode="auto">
            <a:xfrm flipH="1">
              <a:off x="2526557" y="660290"/>
              <a:ext cx="1804931" cy="309644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7" name="直接连接符 12"/>
            <p:cNvSpPr>
              <a:spLocks noChangeShapeType="1"/>
            </p:cNvSpPr>
            <p:nvPr/>
          </p:nvSpPr>
          <p:spPr bwMode="auto">
            <a:xfrm flipH="1">
              <a:off x="3248821" y="653705"/>
              <a:ext cx="1804931" cy="309644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8" name="直接连接符 13"/>
            <p:cNvSpPr>
              <a:spLocks noChangeShapeType="1"/>
            </p:cNvSpPr>
            <p:nvPr/>
          </p:nvSpPr>
          <p:spPr bwMode="auto">
            <a:xfrm flipH="1">
              <a:off x="3970924" y="21634"/>
              <a:ext cx="2181953" cy="375014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9" name="直接连接符 14"/>
            <p:cNvSpPr>
              <a:spLocks noChangeShapeType="1"/>
            </p:cNvSpPr>
            <p:nvPr/>
          </p:nvSpPr>
          <p:spPr bwMode="auto">
            <a:xfrm flipH="1">
              <a:off x="5793485" y="21631"/>
              <a:ext cx="1804931" cy="309644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0" name="直接连接符 15"/>
            <p:cNvSpPr>
              <a:spLocks noChangeShapeType="1"/>
            </p:cNvSpPr>
            <p:nvPr/>
          </p:nvSpPr>
          <p:spPr bwMode="auto">
            <a:xfrm flipH="1">
              <a:off x="5415416" y="21634"/>
              <a:ext cx="1460853" cy="247863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1" name="直接连接符 16"/>
            <p:cNvSpPr>
              <a:spLocks noChangeShapeType="1"/>
            </p:cNvSpPr>
            <p:nvPr/>
          </p:nvSpPr>
          <p:spPr bwMode="auto">
            <a:xfrm flipH="1">
              <a:off x="7596051" y="21631"/>
              <a:ext cx="1460853" cy="247863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2" name="直接连接符 17"/>
            <p:cNvSpPr>
              <a:spLocks noChangeShapeType="1"/>
            </p:cNvSpPr>
            <p:nvPr/>
          </p:nvSpPr>
          <p:spPr bwMode="auto">
            <a:xfrm flipH="1">
              <a:off x="6152369" y="0"/>
              <a:ext cx="2182979" cy="3763319"/>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3" name="直接连接符 18"/>
            <p:cNvSpPr>
              <a:spLocks noChangeShapeType="1"/>
            </p:cNvSpPr>
            <p:nvPr/>
          </p:nvSpPr>
          <p:spPr bwMode="auto">
            <a:xfrm flipH="1">
              <a:off x="8329510" y="645248"/>
              <a:ext cx="1078631" cy="184656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4" name="直接连接符 19"/>
            <p:cNvSpPr>
              <a:spLocks noChangeShapeType="1"/>
            </p:cNvSpPr>
            <p:nvPr/>
          </p:nvSpPr>
          <p:spPr bwMode="auto">
            <a:xfrm flipH="1">
              <a:off x="8684749" y="16397"/>
              <a:ext cx="1811285" cy="3123308"/>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5" name="直接连接符 20"/>
            <p:cNvSpPr>
              <a:spLocks noChangeShapeType="1"/>
            </p:cNvSpPr>
            <p:nvPr/>
          </p:nvSpPr>
          <p:spPr bwMode="auto">
            <a:xfrm flipH="1">
              <a:off x="9386666" y="36534"/>
              <a:ext cx="1811285" cy="3123308"/>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6" name="直接连接符 21"/>
            <p:cNvSpPr>
              <a:spLocks noChangeShapeType="1"/>
            </p:cNvSpPr>
            <p:nvPr/>
          </p:nvSpPr>
          <p:spPr bwMode="auto">
            <a:xfrm flipH="1">
              <a:off x="10119267" y="42651"/>
              <a:ext cx="1811285" cy="3123308"/>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7" name="直接连接符 22"/>
            <p:cNvSpPr>
              <a:spLocks noChangeShapeType="1"/>
            </p:cNvSpPr>
            <p:nvPr/>
          </p:nvSpPr>
          <p:spPr bwMode="auto">
            <a:xfrm flipH="1">
              <a:off x="10854925" y="808229"/>
              <a:ext cx="1351789" cy="2331476"/>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8" name="直接连接符 23"/>
            <p:cNvSpPr>
              <a:spLocks noChangeShapeType="1"/>
            </p:cNvSpPr>
            <p:nvPr/>
          </p:nvSpPr>
          <p:spPr bwMode="auto">
            <a:xfrm flipH="1">
              <a:off x="11577226" y="2055458"/>
              <a:ext cx="629488" cy="109036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9" name="直接连接符 24"/>
            <p:cNvSpPr>
              <a:spLocks noChangeShapeType="1"/>
            </p:cNvSpPr>
            <p:nvPr/>
          </p:nvSpPr>
          <p:spPr bwMode="auto">
            <a:xfrm>
              <a:off x="8950" y="673460"/>
              <a:ext cx="1804931" cy="309644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0" name="直接连接符 25"/>
            <p:cNvSpPr>
              <a:spLocks noChangeShapeType="1"/>
            </p:cNvSpPr>
            <p:nvPr/>
          </p:nvSpPr>
          <p:spPr bwMode="auto">
            <a:xfrm>
              <a:off x="359997" y="16397"/>
              <a:ext cx="2173742" cy="374692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1" name="直接连接符 26"/>
            <p:cNvSpPr>
              <a:spLocks noChangeShapeType="1"/>
            </p:cNvSpPr>
            <p:nvPr/>
          </p:nvSpPr>
          <p:spPr bwMode="auto">
            <a:xfrm>
              <a:off x="15563" y="1884290"/>
              <a:ext cx="1069525" cy="1879028"/>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2" name="直接连接符 27"/>
            <p:cNvSpPr>
              <a:spLocks noChangeShapeType="1"/>
            </p:cNvSpPr>
            <p:nvPr/>
          </p:nvSpPr>
          <p:spPr bwMode="auto">
            <a:xfrm>
              <a:off x="8727" y="3152874"/>
              <a:ext cx="352969" cy="61044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3" name="直接连接符 28"/>
            <p:cNvSpPr>
              <a:spLocks noChangeShapeType="1"/>
            </p:cNvSpPr>
            <p:nvPr/>
          </p:nvSpPr>
          <p:spPr bwMode="auto">
            <a:xfrm>
              <a:off x="1083118" y="35337"/>
              <a:ext cx="2192022" cy="370162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4" name="直接连接符 29"/>
            <p:cNvSpPr>
              <a:spLocks noChangeShapeType="1"/>
            </p:cNvSpPr>
            <p:nvPr/>
          </p:nvSpPr>
          <p:spPr bwMode="auto">
            <a:xfrm>
              <a:off x="2176399" y="626804"/>
              <a:ext cx="1805213" cy="313651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5" name="直接连接符 30"/>
            <p:cNvSpPr>
              <a:spLocks noChangeShapeType="1"/>
            </p:cNvSpPr>
            <p:nvPr/>
          </p:nvSpPr>
          <p:spPr bwMode="auto">
            <a:xfrm>
              <a:off x="2885877" y="647120"/>
              <a:ext cx="1457431" cy="249258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6" name="直接连接符 31"/>
            <p:cNvSpPr>
              <a:spLocks noChangeShapeType="1"/>
            </p:cNvSpPr>
            <p:nvPr/>
          </p:nvSpPr>
          <p:spPr bwMode="auto">
            <a:xfrm>
              <a:off x="3250295" y="18573"/>
              <a:ext cx="1457431" cy="249258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7" name="直接连接符 32"/>
            <p:cNvSpPr>
              <a:spLocks noChangeShapeType="1"/>
            </p:cNvSpPr>
            <p:nvPr/>
          </p:nvSpPr>
          <p:spPr bwMode="auto">
            <a:xfrm>
              <a:off x="4330415" y="649580"/>
              <a:ext cx="1457431" cy="249258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8" name="直接连接符 33"/>
            <p:cNvSpPr>
              <a:spLocks noChangeShapeType="1"/>
            </p:cNvSpPr>
            <p:nvPr/>
          </p:nvSpPr>
          <p:spPr bwMode="auto">
            <a:xfrm>
              <a:off x="5064905" y="655139"/>
              <a:ext cx="1457431" cy="249258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9" name="直接连接符 34"/>
            <p:cNvSpPr>
              <a:spLocks noChangeShapeType="1"/>
            </p:cNvSpPr>
            <p:nvPr/>
          </p:nvSpPr>
          <p:spPr bwMode="auto">
            <a:xfrm>
              <a:off x="5787383" y="649580"/>
              <a:ext cx="1457431" cy="249258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0" name="直接连接符 35"/>
            <p:cNvSpPr>
              <a:spLocks noChangeShapeType="1"/>
            </p:cNvSpPr>
            <p:nvPr/>
          </p:nvSpPr>
          <p:spPr bwMode="auto">
            <a:xfrm>
              <a:off x="6165450" y="42651"/>
              <a:ext cx="1457431" cy="249258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1" name="直接连接符 36"/>
            <p:cNvSpPr>
              <a:spLocks noChangeShapeType="1"/>
            </p:cNvSpPr>
            <p:nvPr/>
          </p:nvSpPr>
          <p:spPr bwMode="auto">
            <a:xfrm>
              <a:off x="6875255" y="51087"/>
              <a:ext cx="1457431" cy="249258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2" name="直接连接符 37"/>
            <p:cNvSpPr>
              <a:spLocks noChangeShapeType="1"/>
            </p:cNvSpPr>
            <p:nvPr/>
          </p:nvSpPr>
          <p:spPr bwMode="auto">
            <a:xfrm>
              <a:off x="7610427" y="16396"/>
              <a:ext cx="1797714" cy="3123309"/>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3" name="直接连接符 38"/>
            <p:cNvSpPr>
              <a:spLocks noChangeShapeType="1"/>
            </p:cNvSpPr>
            <p:nvPr/>
          </p:nvSpPr>
          <p:spPr bwMode="auto">
            <a:xfrm>
              <a:off x="8306211" y="9633"/>
              <a:ext cx="1797714" cy="3123309"/>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4" name="直接连接符 39"/>
            <p:cNvSpPr>
              <a:spLocks noChangeShapeType="1"/>
            </p:cNvSpPr>
            <p:nvPr/>
          </p:nvSpPr>
          <p:spPr bwMode="auto">
            <a:xfrm>
              <a:off x="9782678" y="29523"/>
              <a:ext cx="1797714" cy="3123309"/>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5" name="直接连接符 40"/>
            <p:cNvSpPr>
              <a:spLocks noChangeShapeType="1"/>
            </p:cNvSpPr>
            <p:nvPr/>
          </p:nvSpPr>
          <p:spPr bwMode="auto">
            <a:xfrm>
              <a:off x="9418935" y="660026"/>
              <a:ext cx="1435990" cy="2479679"/>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6" name="直接连接符 41"/>
            <p:cNvSpPr>
              <a:spLocks noChangeShapeType="1"/>
            </p:cNvSpPr>
            <p:nvPr/>
          </p:nvSpPr>
          <p:spPr bwMode="auto">
            <a:xfrm>
              <a:off x="10514008" y="43422"/>
              <a:ext cx="1692705" cy="293162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7" name="直接连接符 42"/>
            <p:cNvSpPr>
              <a:spLocks noChangeShapeType="1"/>
            </p:cNvSpPr>
            <p:nvPr/>
          </p:nvSpPr>
          <p:spPr bwMode="auto">
            <a:xfrm>
              <a:off x="11221042" y="36411"/>
              <a:ext cx="985671" cy="169362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8" name="直接连接符 43"/>
            <p:cNvSpPr>
              <a:spLocks noChangeShapeType="1"/>
            </p:cNvSpPr>
            <p:nvPr/>
          </p:nvSpPr>
          <p:spPr bwMode="auto">
            <a:xfrm>
              <a:off x="11958130" y="30295"/>
              <a:ext cx="248583" cy="45250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9" name="直接连接符 44"/>
            <p:cNvSpPr>
              <a:spLocks noChangeShapeType="1"/>
            </p:cNvSpPr>
            <p:nvPr/>
          </p:nvSpPr>
          <p:spPr bwMode="auto">
            <a:xfrm flipV="1">
              <a:off x="2956" y="645247"/>
              <a:ext cx="12203758"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50" name="直接连接符 45"/>
            <p:cNvSpPr>
              <a:spLocks noChangeShapeType="1"/>
            </p:cNvSpPr>
            <p:nvPr/>
          </p:nvSpPr>
          <p:spPr bwMode="auto">
            <a:xfrm flipV="1">
              <a:off x="11680" y="1261397"/>
              <a:ext cx="12203758"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51" name="直接连接符 46"/>
            <p:cNvSpPr>
              <a:spLocks noChangeShapeType="1"/>
            </p:cNvSpPr>
            <p:nvPr/>
          </p:nvSpPr>
          <p:spPr bwMode="auto">
            <a:xfrm>
              <a:off x="63571" y="1891776"/>
              <a:ext cx="12143142" cy="70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52" name="直接连接符 47"/>
            <p:cNvSpPr>
              <a:spLocks noChangeShapeType="1"/>
            </p:cNvSpPr>
            <p:nvPr/>
          </p:nvSpPr>
          <p:spPr bwMode="auto">
            <a:xfrm flipV="1">
              <a:off x="17459" y="2507888"/>
              <a:ext cx="12203758"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53" name="直接连接符 48"/>
            <p:cNvSpPr>
              <a:spLocks noChangeShapeType="1"/>
            </p:cNvSpPr>
            <p:nvPr/>
          </p:nvSpPr>
          <p:spPr bwMode="auto">
            <a:xfrm>
              <a:off x="0" y="3139704"/>
              <a:ext cx="5067789"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54" name="直接连接符 49"/>
            <p:cNvSpPr>
              <a:spLocks noChangeShapeType="1"/>
            </p:cNvSpPr>
            <p:nvPr/>
          </p:nvSpPr>
          <p:spPr bwMode="auto">
            <a:xfrm flipV="1">
              <a:off x="8684749" y="3132981"/>
              <a:ext cx="3530192" cy="672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55" name="直接连接符 50"/>
            <p:cNvSpPr>
              <a:spLocks noChangeShapeType="1"/>
            </p:cNvSpPr>
            <p:nvPr/>
          </p:nvSpPr>
          <p:spPr bwMode="auto">
            <a:xfrm flipV="1">
              <a:off x="5790673" y="3139704"/>
              <a:ext cx="2156647"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grpSp>
      <p:sp>
        <p:nvSpPr>
          <p:cNvPr id="2" name="标题 1"/>
          <p:cNvSpPr>
            <a:spLocks noGrp="1"/>
          </p:cNvSpPr>
          <p:nvPr>
            <p:ph type="ctrTitle" hasCustomPrompt="1"/>
          </p:nvPr>
        </p:nvSpPr>
        <p:spPr>
          <a:xfrm>
            <a:off x="857250" y="6490379"/>
            <a:ext cx="5143500" cy="1244980"/>
          </a:xfrm>
        </p:spPr>
        <p:txBody>
          <a:bodyPr anchor="b">
            <a:normAutofit/>
          </a:bodyPr>
          <a:lstStyle>
            <a:lvl1pPr algn="ctr">
              <a:defRPr sz="3040"/>
            </a:lvl1pPr>
          </a:lstStyle>
          <a:p>
            <a:pPr fontAlgn="base"/>
            <a:r>
              <a:rPr lang="zh-CN" altLang="en-US" sz="3040" strike="noStrike" noProof="1" dirty="0" smtClean="0"/>
              <a:t>单击此处编辑标题</a:t>
            </a:r>
            <a:endParaRPr lang="zh-CN" altLang="en-US" strike="noStrike" noProof="1" dirty="0"/>
          </a:p>
        </p:txBody>
      </p:sp>
      <p:sp>
        <p:nvSpPr>
          <p:cNvPr id="3" name="副标题 2"/>
          <p:cNvSpPr>
            <a:spLocks noGrp="1"/>
          </p:cNvSpPr>
          <p:nvPr>
            <p:ph type="subTitle" idx="1" hasCustomPrompt="1"/>
          </p:nvPr>
        </p:nvSpPr>
        <p:spPr>
          <a:xfrm>
            <a:off x="857250" y="7773459"/>
            <a:ext cx="5143500" cy="701675"/>
          </a:xfrm>
        </p:spPr>
        <p:txBody>
          <a:bodyPr>
            <a:normAutofit/>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pPr fontAlgn="base"/>
            <a:r>
              <a:rPr lang="zh-CN" altLang="en-US" sz="1350" strike="noStrike" noProof="1" dirty="0" smtClean="0"/>
              <a:t>单击此处编辑副标题</a:t>
            </a:r>
            <a:endParaRPr lang="zh-CN" altLang="en-US" strike="noStrike" noProof="1" dirty="0"/>
          </a:p>
        </p:txBody>
      </p:sp>
      <p:sp>
        <p:nvSpPr>
          <p:cNvPr id="4" name="日期占位符 3"/>
          <p:cNvSpPr>
            <a:spLocks noGrp="1"/>
          </p:cNvSpPr>
          <p:nvPr>
            <p:ph type="dt" sz="half" idx="10"/>
          </p:nvPr>
        </p:nvSpPr>
        <p:spPr>
          <a:xfrm>
            <a:off x="471488"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EE34D473-156E-4CEC-9BD7-7EE5EE7FCFB3}"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
        <p:nvSpPr>
          <p:cNvPr id="5" name="页脚占位符 4"/>
          <p:cNvSpPr>
            <a:spLocks noGrp="1"/>
          </p:cNvSpPr>
          <p:nvPr>
            <p:ph type="ftr" sz="quarter" idx="11"/>
          </p:nvPr>
        </p:nvSpPr>
        <p:spPr>
          <a:xfrm>
            <a:off x="2271713" y="8475663"/>
            <a:ext cx="2314575"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endParaRPr lang="zh-CN" altLang="zh-CN" strike="noStrike" noProof="1"/>
          </a:p>
        </p:txBody>
      </p:sp>
      <p:sp>
        <p:nvSpPr>
          <p:cNvPr id="6" name="灯片编号占位符 5"/>
          <p:cNvSpPr>
            <a:spLocks noGrp="1"/>
          </p:cNvSpPr>
          <p:nvPr>
            <p:ph type="sldNum" sz="quarter" idx="12"/>
          </p:nvPr>
        </p:nvSpPr>
        <p:spPr>
          <a:xfrm>
            <a:off x="4843463"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DD9C01C1-1CCF-492C-ACBB-894820C754F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版式">
    <p:bg>
      <p:bgPr>
        <a:solidFill>
          <a:schemeClr val="bg1"/>
        </a:solidFill>
        <a:effectLst/>
      </p:bgPr>
    </p:bg>
    <p:spTree>
      <p:nvGrpSpPr>
        <p:cNvPr id="1" name=""/>
        <p:cNvGrpSpPr/>
        <p:nvPr/>
      </p:nvGrpSpPr>
      <p:grpSpPr>
        <a:xfrm>
          <a:off x="0" y="0"/>
          <a:ext cx="0" cy="0"/>
          <a:chOff x="0" y="0"/>
          <a:chExt cx="0" cy="0"/>
        </a:xfrm>
      </p:grpSpPr>
      <p:sp>
        <p:nvSpPr>
          <p:cNvPr id="7" name="内容占位符 6"/>
          <p:cNvSpPr>
            <a:spLocks noGrp="1"/>
          </p:cNvSpPr>
          <p:nvPr>
            <p:ph sz="quarter" idx="13" hasCustomPrompt="1"/>
          </p:nvPr>
        </p:nvSpPr>
        <p:spPr>
          <a:xfrm>
            <a:off x="471488" y="232833"/>
            <a:ext cx="5915025" cy="7992533"/>
          </a:xfrm>
        </p:spPr>
        <p:txBody>
          <a:bodyPr>
            <a:normAutofit/>
          </a:bodyPr>
          <a:lstStyle>
            <a:lvl1pPr>
              <a:defRPr sz="1800"/>
            </a:lvl1pPr>
            <a:lvl2pPr>
              <a:defRPr sz="1500"/>
            </a:lvl2pPr>
            <a:lvl3pPr>
              <a:defRPr sz="1350"/>
            </a:lvl3pPr>
            <a:lvl4pPr>
              <a:defRPr sz="1350"/>
            </a:lvl4pPr>
            <a:lvl5pPr>
              <a:defRPr sz="1350"/>
            </a:lvl5pPr>
          </a:lstStyle>
          <a:p>
            <a:pPr lvl="0" fontAlgn="base"/>
            <a:r>
              <a:rPr lang="zh-CN" altLang="en-US" strike="noStrike" noProof="1" dirty="0"/>
              <a:t>编辑文本</a:t>
            </a:r>
            <a:endParaRPr lang="zh-CN" altLang="en-US" strike="noStrike" noProof="1" dirty="0"/>
          </a:p>
          <a:p>
            <a:pPr lvl="1" fontAlgn="base"/>
            <a:r>
              <a:rPr lang="zh-CN" altLang="en-US" strike="noStrike" noProof="1" dirty="0"/>
              <a:t>第二级</a:t>
            </a:r>
            <a:endParaRPr lang="zh-CN" altLang="en-US" strike="noStrike" noProof="1" dirty="0"/>
          </a:p>
          <a:p>
            <a:pPr lvl="2" fontAlgn="base"/>
            <a:r>
              <a:rPr lang="zh-CN" altLang="en-US" sz="1350" strike="noStrike" noProof="1" dirty="0"/>
              <a:t>第三级</a:t>
            </a:r>
            <a:endParaRPr lang="zh-CN" altLang="en-US" strike="noStrike" noProof="1" dirty="0"/>
          </a:p>
          <a:p>
            <a:pPr lvl="3" fontAlgn="base"/>
            <a:r>
              <a:rPr lang="zh-CN" altLang="en-US" sz="1350" strike="noStrike" noProof="1" dirty="0"/>
              <a:t>第四级</a:t>
            </a:r>
            <a:endParaRPr lang="zh-CN" altLang="en-US" strike="noStrike" noProof="1" dirty="0"/>
          </a:p>
          <a:p>
            <a:pPr lvl="4" fontAlgn="base"/>
            <a:r>
              <a:rPr lang="zh-CN" altLang="en-US" sz="1350" strike="noStrike" noProof="1" dirty="0"/>
              <a:t>第五级</a:t>
            </a:r>
            <a:endParaRPr lang="zh-CN" altLang="en-US" strike="noStrike" noProof="1" dirty="0"/>
          </a:p>
        </p:txBody>
      </p:sp>
      <p:sp>
        <p:nvSpPr>
          <p:cNvPr id="3" name="日期占位符 2"/>
          <p:cNvSpPr>
            <a:spLocks noGrp="1"/>
          </p:cNvSpPr>
          <p:nvPr>
            <p:ph type="dt" sz="half" idx="10"/>
          </p:nvPr>
        </p:nvSpPr>
        <p:spPr>
          <a:xfrm>
            <a:off x="471488"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EE34D473-156E-4CEC-9BD7-7EE5EE7FCFB3}"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
        <p:nvSpPr>
          <p:cNvPr id="4" name="页脚占位符 3"/>
          <p:cNvSpPr>
            <a:spLocks noGrp="1"/>
          </p:cNvSpPr>
          <p:nvPr>
            <p:ph type="ftr" sz="quarter" idx="11"/>
          </p:nvPr>
        </p:nvSpPr>
        <p:spPr>
          <a:xfrm>
            <a:off x="2271713" y="8475663"/>
            <a:ext cx="2314575"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endParaRPr lang="zh-CN" altLang="zh-CN" strike="noStrike" noProof="1"/>
          </a:p>
        </p:txBody>
      </p:sp>
      <p:sp>
        <p:nvSpPr>
          <p:cNvPr id="5" name="灯片编号占位符 4"/>
          <p:cNvSpPr>
            <a:spLocks noGrp="1"/>
          </p:cNvSpPr>
          <p:nvPr>
            <p:ph type="sldNum" sz="quarter" idx="12"/>
          </p:nvPr>
        </p:nvSpPr>
        <p:spPr>
          <a:xfrm>
            <a:off x="4843463"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8DFF89C0-CA34-4A92-A120-B91CA7608966}"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base"/>
            <a:r>
              <a:rPr lang="zh-CN" altLang="en-US" sz="2475" strike="noStrike" noProof="1" smtClean="0"/>
              <a:t>单击此处编辑母版标题样式</a:t>
            </a:r>
            <a:endParaRPr lang="zh-CN" altLang="en-US" strike="noStrike" noProof="1"/>
          </a:p>
        </p:txBody>
      </p:sp>
      <p:sp>
        <p:nvSpPr>
          <p:cNvPr id="3" name="内容占位符 2"/>
          <p:cNvSpPr>
            <a:spLocks noGrp="1"/>
          </p:cNvSpPr>
          <p:nvPr>
            <p:ph idx="1" hasCustomPrompt="1"/>
          </p:nvPr>
        </p:nvSpPr>
        <p:spPr/>
        <p:txBody>
          <a:bodyPr>
            <a:normAutofit/>
          </a:bodyPr>
          <a:lstStyle>
            <a:lvl1pPr>
              <a:defRPr sz="1800"/>
            </a:lvl1pPr>
            <a:lvl2pPr>
              <a:defRPr sz="1500"/>
            </a:lvl2pPr>
            <a:lvl3pPr>
              <a:defRPr sz="1350"/>
            </a:lvl3pPr>
            <a:lvl4pPr>
              <a:defRPr sz="1350"/>
            </a:lvl4pPr>
            <a:lvl5pPr>
              <a:defRPr sz="1350"/>
            </a:lvl5pPr>
          </a:lstStyle>
          <a:p>
            <a:pPr lvl="0" fontAlgn="base"/>
            <a:r>
              <a:rPr lang="zh-CN" altLang="en-US" strike="noStrike" noProof="1" dirty="0"/>
              <a:t>编辑文本</a:t>
            </a:r>
            <a:endParaRPr lang="zh-CN" altLang="en-US" strike="noStrike" noProof="1" dirty="0"/>
          </a:p>
          <a:p>
            <a:pPr lvl="1" fontAlgn="base"/>
            <a:r>
              <a:rPr lang="zh-CN" altLang="en-US" strike="noStrike" noProof="1" dirty="0"/>
              <a:t>第二级</a:t>
            </a:r>
            <a:endParaRPr lang="zh-CN" altLang="en-US" strike="noStrike" noProof="1" dirty="0"/>
          </a:p>
          <a:p>
            <a:pPr lvl="2" fontAlgn="base"/>
            <a:r>
              <a:rPr lang="zh-CN" altLang="en-US" sz="1350" strike="noStrike" noProof="1" dirty="0"/>
              <a:t>第三级</a:t>
            </a:r>
            <a:endParaRPr lang="zh-CN" altLang="en-US" strike="noStrike" noProof="1" dirty="0"/>
          </a:p>
          <a:p>
            <a:pPr lvl="3" fontAlgn="base"/>
            <a:r>
              <a:rPr lang="zh-CN" altLang="en-US" sz="1350" strike="noStrike" noProof="1" dirty="0"/>
              <a:t>第四级</a:t>
            </a:r>
            <a:endParaRPr lang="zh-CN" altLang="en-US" strike="noStrike" noProof="1" dirty="0"/>
          </a:p>
          <a:p>
            <a:pPr lvl="4" fontAlgn="base"/>
            <a:r>
              <a:rPr lang="zh-CN" altLang="en-US" sz="1350" strike="noStrike" noProof="1" dirty="0"/>
              <a:t>第五级</a:t>
            </a:r>
            <a:endParaRPr lang="zh-CN" altLang="en-US" strike="noStrike" noProof="1" dirty="0"/>
          </a:p>
        </p:txBody>
      </p:sp>
      <p:sp>
        <p:nvSpPr>
          <p:cNvPr id="4" name="日期占位符 3"/>
          <p:cNvSpPr>
            <a:spLocks noGrp="1"/>
          </p:cNvSpPr>
          <p:nvPr>
            <p:ph type="dt" sz="half" idx="10"/>
          </p:nvPr>
        </p:nvSpPr>
        <p:spPr>
          <a:xfrm>
            <a:off x="471488"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EE34D473-156E-4CEC-9BD7-7EE5EE7FCFB3}"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
        <p:nvSpPr>
          <p:cNvPr id="5" name="页脚占位符 4"/>
          <p:cNvSpPr>
            <a:spLocks noGrp="1"/>
          </p:cNvSpPr>
          <p:nvPr>
            <p:ph type="ftr" sz="quarter" idx="11"/>
          </p:nvPr>
        </p:nvSpPr>
        <p:spPr>
          <a:xfrm>
            <a:off x="2271713" y="8475663"/>
            <a:ext cx="2314575"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endParaRPr lang="zh-CN" altLang="zh-CN" strike="noStrike" noProof="1"/>
          </a:p>
        </p:txBody>
      </p:sp>
      <p:sp>
        <p:nvSpPr>
          <p:cNvPr id="6" name="灯片编号占位符 5"/>
          <p:cNvSpPr>
            <a:spLocks noGrp="1"/>
          </p:cNvSpPr>
          <p:nvPr>
            <p:ph type="sldNum" sz="quarter" idx="12"/>
          </p:nvPr>
        </p:nvSpPr>
        <p:spPr>
          <a:xfrm>
            <a:off x="4843463"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E47937A2-469F-430B-8873-800189D7D9C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任意多边形 20"/>
          <p:cNvSpPr>
            <a:spLocks noChangeArrowheads="1"/>
          </p:cNvSpPr>
          <p:nvPr/>
        </p:nvSpPr>
        <p:spPr bwMode="auto">
          <a:xfrm>
            <a:off x="169863" y="-1587"/>
            <a:ext cx="4862513" cy="4986338"/>
          </a:xfrm>
          <a:custGeom>
            <a:avLst/>
            <a:gdLst>
              <a:gd name="T0" fmla="*/ 0 w 8642254"/>
              <a:gd name="T1" fmla="*/ 0 h 3739957"/>
              <a:gd name="T2" fmla="*/ 8642254 w 8642254"/>
              <a:gd name="T3" fmla="*/ 3739957 h 3739957"/>
            </a:gdLst>
            <a:ahLst/>
            <a:cxnLst/>
            <a:rect l="T0" t="T1" r="T2" b="T3"/>
            <a:pathLst>
              <a:path w="8642254" h="3739957">
                <a:moveTo>
                  <a:pt x="1769726" y="1870677"/>
                </a:moveTo>
                <a:lnTo>
                  <a:pt x="1408030" y="2494290"/>
                </a:lnTo>
                <a:lnTo>
                  <a:pt x="1769727" y="1870677"/>
                </a:lnTo>
                <a:close/>
                <a:moveTo>
                  <a:pt x="1046332" y="1870677"/>
                </a:moveTo>
                <a:lnTo>
                  <a:pt x="684638" y="2494290"/>
                </a:lnTo>
                <a:lnTo>
                  <a:pt x="1046333" y="1870677"/>
                </a:lnTo>
                <a:close/>
                <a:moveTo>
                  <a:pt x="6472078" y="1247063"/>
                </a:moveTo>
                <a:lnTo>
                  <a:pt x="6833773" y="1870676"/>
                </a:lnTo>
                <a:lnTo>
                  <a:pt x="6833775" y="1870676"/>
                </a:lnTo>
                <a:lnTo>
                  <a:pt x="7195470" y="1247063"/>
                </a:lnTo>
                <a:lnTo>
                  <a:pt x="7918862" y="1247063"/>
                </a:lnTo>
                <a:lnTo>
                  <a:pt x="8642254" y="1247063"/>
                </a:lnTo>
                <a:lnTo>
                  <a:pt x="8280558" y="1870677"/>
                </a:lnTo>
                <a:lnTo>
                  <a:pt x="7557166" y="1870677"/>
                </a:lnTo>
                <a:lnTo>
                  <a:pt x="7544735" y="1870677"/>
                </a:lnTo>
                <a:lnTo>
                  <a:pt x="7543933" y="1872061"/>
                </a:lnTo>
                <a:lnTo>
                  <a:pt x="7904825" y="2494290"/>
                </a:lnTo>
                <a:lnTo>
                  <a:pt x="7195469" y="2494290"/>
                </a:lnTo>
                <a:lnTo>
                  <a:pt x="7195470" y="2494291"/>
                </a:lnTo>
                <a:lnTo>
                  <a:pt x="6472078" y="2494291"/>
                </a:lnTo>
                <a:lnTo>
                  <a:pt x="6110382" y="1870677"/>
                </a:lnTo>
                <a:close/>
                <a:moveTo>
                  <a:pt x="2131109" y="1247063"/>
                </a:moveTo>
                <a:lnTo>
                  <a:pt x="1769414" y="1870676"/>
                </a:lnTo>
                <a:lnTo>
                  <a:pt x="1769415" y="1870676"/>
                </a:lnTo>
                <a:close/>
                <a:moveTo>
                  <a:pt x="684326" y="1247063"/>
                </a:moveTo>
                <a:lnTo>
                  <a:pt x="322630" y="1870675"/>
                </a:lnTo>
                <a:lnTo>
                  <a:pt x="322630" y="1870676"/>
                </a:lnTo>
                <a:lnTo>
                  <a:pt x="684326" y="1247064"/>
                </a:lnTo>
                <a:close/>
                <a:moveTo>
                  <a:pt x="2491662" y="624881"/>
                </a:moveTo>
                <a:lnTo>
                  <a:pt x="2130797" y="1247062"/>
                </a:lnTo>
                <a:lnTo>
                  <a:pt x="2130797" y="1247063"/>
                </a:lnTo>
                <a:lnTo>
                  <a:pt x="2491663" y="624881"/>
                </a:lnTo>
                <a:close/>
                <a:moveTo>
                  <a:pt x="0" y="623449"/>
                </a:moveTo>
                <a:lnTo>
                  <a:pt x="322317" y="623449"/>
                </a:lnTo>
                <a:lnTo>
                  <a:pt x="0" y="1179169"/>
                </a:lnTo>
                <a:close/>
                <a:moveTo>
                  <a:pt x="6833774" y="623448"/>
                </a:moveTo>
                <a:lnTo>
                  <a:pt x="7195470" y="1247062"/>
                </a:lnTo>
                <a:lnTo>
                  <a:pt x="6472078" y="1247062"/>
                </a:lnTo>
                <a:close/>
                <a:moveTo>
                  <a:pt x="6110382" y="623448"/>
                </a:moveTo>
                <a:lnTo>
                  <a:pt x="6472078" y="1247062"/>
                </a:lnTo>
                <a:lnTo>
                  <a:pt x="5748686" y="1247062"/>
                </a:lnTo>
                <a:close/>
                <a:moveTo>
                  <a:pt x="3216192" y="622668"/>
                </a:moveTo>
                <a:lnTo>
                  <a:pt x="3577888" y="1246282"/>
                </a:lnTo>
                <a:lnTo>
                  <a:pt x="2854496" y="1246282"/>
                </a:lnTo>
                <a:close/>
                <a:moveTo>
                  <a:pt x="7918958" y="0"/>
                </a:moveTo>
                <a:lnTo>
                  <a:pt x="8642158" y="0"/>
                </a:lnTo>
                <a:lnTo>
                  <a:pt x="8280558" y="623448"/>
                </a:lnTo>
                <a:close/>
                <a:moveTo>
                  <a:pt x="6472175" y="0"/>
                </a:moveTo>
                <a:lnTo>
                  <a:pt x="7195374" y="0"/>
                </a:lnTo>
                <a:lnTo>
                  <a:pt x="6833774" y="623448"/>
                </a:lnTo>
                <a:close/>
                <a:moveTo>
                  <a:pt x="5025206" y="0"/>
                </a:moveTo>
                <a:lnTo>
                  <a:pt x="5746597" y="0"/>
                </a:lnTo>
                <a:lnTo>
                  <a:pt x="5385901" y="621889"/>
                </a:lnTo>
                <a:close/>
                <a:moveTo>
                  <a:pt x="4302050" y="0"/>
                </a:moveTo>
                <a:lnTo>
                  <a:pt x="4304957" y="0"/>
                </a:lnTo>
                <a:lnTo>
                  <a:pt x="4665199" y="621108"/>
                </a:lnTo>
                <a:lnTo>
                  <a:pt x="3941807" y="621108"/>
                </a:lnTo>
                <a:close/>
                <a:moveTo>
                  <a:pt x="2855156" y="0"/>
                </a:moveTo>
                <a:lnTo>
                  <a:pt x="2858063" y="0"/>
                </a:lnTo>
                <a:lnTo>
                  <a:pt x="3218238" y="620993"/>
                </a:lnTo>
                <a:lnTo>
                  <a:pt x="3220786" y="616599"/>
                </a:lnTo>
                <a:lnTo>
                  <a:pt x="2863160" y="0"/>
                </a:lnTo>
                <a:lnTo>
                  <a:pt x="4298152" y="0"/>
                </a:lnTo>
                <a:lnTo>
                  <a:pt x="3938379" y="620298"/>
                </a:lnTo>
                <a:lnTo>
                  <a:pt x="3940206" y="623448"/>
                </a:lnTo>
                <a:lnTo>
                  <a:pt x="4301902" y="1247062"/>
                </a:lnTo>
                <a:lnTo>
                  <a:pt x="3578510" y="1247062"/>
                </a:lnTo>
                <a:lnTo>
                  <a:pt x="3216814" y="623448"/>
                </a:lnTo>
                <a:lnTo>
                  <a:pt x="3218171" y="621108"/>
                </a:lnTo>
                <a:lnTo>
                  <a:pt x="2494916" y="621108"/>
                </a:lnTo>
                <a:close/>
                <a:moveTo>
                  <a:pt x="2130545" y="0"/>
                </a:moveTo>
                <a:lnTo>
                  <a:pt x="2853933" y="0"/>
                </a:lnTo>
                <a:lnTo>
                  <a:pt x="2492788" y="622669"/>
                </a:lnTo>
                <a:lnTo>
                  <a:pt x="3213768" y="622669"/>
                </a:lnTo>
                <a:lnTo>
                  <a:pt x="2852902" y="1244851"/>
                </a:lnTo>
                <a:lnTo>
                  <a:pt x="2854185" y="1247063"/>
                </a:lnTo>
                <a:lnTo>
                  <a:pt x="2854496" y="1247063"/>
                </a:lnTo>
                <a:lnTo>
                  <a:pt x="2492806" y="1870676"/>
                </a:lnTo>
                <a:lnTo>
                  <a:pt x="2492807" y="1870676"/>
                </a:lnTo>
                <a:lnTo>
                  <a:pt x="2854496" y="1247063"/>
                </a:lnTo>
                <a:lnTo>
                  <a:pt x="3577435" y="1247063"/>
                </a:lnTo>
                <a:lnTo>
                  <a:pt x="3577888" y="1246282"/>
                </a:lnTo>
                <a:lnTo>
                  <a:pt x="3939584" y="1869896"/>
                </a:lnTo>
                <a:lnTo>
                  <a:pt x="3216645" y="1869896"/>
                </a:lnTo>
                <a:lnTo>
                  <a:pt x="3216192" y="1870676"/>
                </a:lnTo>
                <a:lnTo>
                  <a:pt x="3216503" y="1870676"/>
                </a:lnTo>
                <a:lnTo>
                  <a:pt x="2854807" y="2494290"/>
                </a:lnTo>
                <a:lnTo>
                  <a:pt x="2855118" y="2494290"/>
                </a:lnTo>
                <a:lnTo>
                  <a:pt x="3216814" y="1870677"/>
                </a:lnTo>
                <a:lnTo>
                  <a:pt x="3940206" y="1870677"/>
                </a:lnTo>
                <a:lnTo>
                  <a:pt x="3578510" y="1247063"/>
                </a:lnTo>
                <a:lnTo>
                  <a:pt x="4301902" y="1247063"/>
                </a:lnTo>
                <a:lnTo>
                  <a:pt x="5024205" y="1247063"/>
                </a:lnTo>
                <a:lnTo>
                  <a:pt x="5024206" y="1247062"/>
                </a:lnTo>
                <a:lnTo>
                  <a:pt x="4301902" y="1247062"/>
                </a:lnTo>
                <a:lnTo>
                  <a:pt x="4663598" y="623448"/>
                </a:lnTo>
                <a:lnTo>
                  <a:pt x="5024750" y="1246124"/>
                </a:lnTo>
                <a:lnTo>
                  <a:pt x="5385900" y="623451"/>
                </a:lnTo>
                <a:lnTo>
                  <a:pt x="5747595" y="1247063"/>
                </a:lnTo>
                <a:lnTo>
                  <a:pt x="5748686" y="1247063"/>
                </a:lnTo>
                <a:lnTo>
                  <a:pt x="5386993" y="1870673"/>
                </a:lnTo>
                <a:lnTo>
                  <a:pt x="6096862" y="1870673"/>
                </a:lnTo>
                <a:lnTo>
                  <a:pt x="5741381" y="2483572"/>
                </a:lnTo>
                <a:lnTo>
                  <a:pt x="5747596" y="2494288"/>
                </a:lnTo>
                <a:lnTo>
                  <a:pt x="5024204" y="2494288"/>
                </a:lnTo>
                <a:lnTo>
                  <a:pt x="5379686" y="1881389"/>
                </a:lnTo>
                <a:lnTo>
                  <a:pt x="5373470" y="1870673"/>
                </a:lnTo>
                <a:lnTo>
                  <a:pt x="5386988" y="1870673"/>
                </a:lnTo>
                <a:lnTo>
                  <a:pt x="5025295" y="1247065"/>
                </a:lnTo>
                <a:lnTo>
                  <a:pt x="5025293" y="1247065"/>
                </a:lnTo>
                <a:lnTo>
                  <a:pt x="4663598" y="1870677"/>
                </a:lnTo>
                <a:lnTo>
                  <a:pt x="4301902" y="2494291"/>
                </a:lnTo>
                <a:lnTo>
                  <a:pt x="4300812" y="2494291"/>
                </a:lnTo>
                <a:lnTo>
                  <a:pt x="3939117" y="3117904"/>
                </a:lnTo>
                <a:lnTo>
                  <a:pt x="3577421" y="2494291"/>
                </a:lnTo>
                <a:lnTo>
                  <a:pt x="3576798" y="2494291"/>
                </a:lnTo>
                <a:lnTo>
                  <a:pt x="3575781" y="2496045"/>
                </a:lnTo>
                <a:lnTo>
                  <a:pt x="3937364" y="3119464"/>
                </a:lnTo>
                <a:lnTo>
                  <a:pt x="3928184" y="3119464"/>
                </a:lnTo>
                <a:lnTo>
                  <a:pt x="3574149" y="3729868"/>
                </a:lnTo>
                <a:lnTo>
                  <a:pt x="3580001" y="3739957"/>
                </a:lnTo>
                <a:lnTo>
                  <a:pt x="3568298" y="3739957"/>
                </a:lnTo>
                <a:lnTo>
                  <a:pt x="2856609" y="3739957"/>
                </a:lnTo>
                <a:lnTo>
                  <a:pt x="3210405" y="3129963"/>
                </a:lnTo>
                <a:lnTo>
                  <a:pt x="2504036" y="3129963"/>
                </a:lnTo>
                <a:lnTo>
                  <a:pt x="2863066" y="2510945"/>
                </a:lnTo>
                <a:lnTo>
                  <a:pt x="2853407" y="2494290"/>
                </a:lnTo>
                <a:lnTo>
                  <a:pt x="2131422" y="2494290"/>
                </a:lnTo>
                <a:lnTo>
                  <a:pt x="2131421" y="2494290"/>
                </a:lnTo>
                <a:lnTo>
                  <a:pt x="2128927" y="2494290"/>
                </a:lnTo>
                <a:lnTo>
                  <a:pt x="1767232" y="3117904"/>
                </a:lnTo>
                <a:lnTo>
                  <a:pt x="1405536" y="2494290"/>
                </a:lnTo>
                <a:lnTo>
                  <a:pt x="1404290" y="2494290"/>
                </a:lnTo>
                <a:lnTo>
                  <a:pt x="1765986" y="3117904"/>
                </a:lnTo>
                <a:lnTo>
                  <a:pt x="1042594" y="3117904"/>
                </a:lnTo>
                <a:lnTo>
                  <a:pt x="319202" y="3117904"/>
                </a:lnTo>
                <a:lnTo>
                  <a:pt x="680898" y="2494291"/>
                </a:lnTo>
                <a:lnTo>
                  <a:pt x="680898" y="2494290"/>
                </a:lnTo>
                <a:lnTo>
                  <a:pt x="319202" y="3117904"/>
                </a:lnTo>
                <a:lnTo>
                  <a:pt x="0" y="3117904"/>
                </a:lnTo>
                <a:lnTo>
                  <a:pt x="0" y="2427473"/>
                </a:lnTo>
                <a:lnTo>
                  <a:pt x="322941" y="1870677"/>
                </a:lnTo>
                <a:lnTo>
                  <a:pt x="0" y="2427471"/>
                </a:lnTo>
                <a:lnTo>
                  <a:pt x="0" y="1179170"/>
                </a:lnTo>
                <a:lnTo>
                  <a:pt x="322317" y="623449"/>
                </a:lnTo>
                <a:lnTo>
                  <a:pt x="1045709" y="623449"/>
                </a:lnTo>
                <a:lnTo>
                  <a:pt x="684014" y="1247062"/>
                </a:lnTo>
                <a:lnTo>
                  <a:pt x="684014" y="1247063"/>
                </a:lnTo>
                <a:lnTo>
                  <a:pt x="1045709" y="623450"/>
                </a:lnTo>
                <a:lnTo>
                  <a:pt x="1045709" y="623449"/>
                </a:lnTo>
                <a:lnTo>
                  <a:pt x="1769101" y="623449"/>
                </a:lnTo>
                <a:lnTo>
                  <a:pt x="1407405" y="1247062"/>
                </a:lnTo>
                <a:lnTo>
                  <a:pt x="1407405" y="1247063"/>
                </a:lnTo>
                <a:lnTo>
                  <a:pt x="1769101" y="623450"/>
                </a:lnTo>
                <a:lnTo>
                  <a:pt x="1769101" y="623449"/>
                </a:lnTo>
                <a:lnTo>
                  <a:pt x="2490832" y="623449"/>
                </a:lnTo>
                <a:lnTo>
                  <a:pt x="2490831" y="623448"/>
                </a:lnTo>
                <a:lnTo>
                  <a:pt x="1768944" y="623448"/>
                </a:lnTo>
                <a:close/>
                <a:moveTo>
                  <a:pt x="1407152" y="0"/>
                </a:moveTo>
                <a:lnTo>
                  <a:pt x="2130544" y="0"/>
                </a:lnTo>
                <a:lnTo>
                  <a:pt x="1768944" y="623447"/>
                </a:lnTo>
                <a:lnTo>
                  <a:pt x="1768944" y="623448"/>
                </a:lnTo>
                <a:lnTo>
                  <a:pt x="1045553" y="623448"/>
                </a:lnTo>
                <a:close/>
                <a:moveTo>
                  <a:pt x="683760" y="0"/>
                </a:moveTo>
                <a:lnTo>
                  <a:pt x="1407152" y="0"/>
                </a:lnTo>
                <a:lnTo>
                  <a:pt x="1045553" y="623447"/>
                </a:lnTo>
                <a:lnTo>
                  <a:pt x="1045553" y="623448"/>
                </a:lnTo>
                <a:lnTo>
                  <a:pt x="1045552" y="623448"/>
                </a:lnTo>
                <a:lnTo>
                  <a:pt x="322160" y="623448"/>
                </a:lnTo>
                <a:close/>
                <a:moveTo>
                  <a:pt x="0" y="0"/>
                </a:moveTo>
                <a:lnTo>
                  <a:pt x="683760" y="0"/>
                </a:lnTo>
                <a:lnTo>
                  <a:pt x="322160" y="623447"/>
                </a:lnTo>
                <a:lnTo>
                  <a:pt x="322160" y="623448"/>
                </a:lnTo>
                <a:lnTo>
                  <a:pt x="322159" y="623448"/>
                </a:lnTo>
                <a:lnTo>
                  <a:pt x="0" y="623448"/>
                </a:lnTo>
                <a:close/>
              </a:path>
            </a:pathLst>
          </a:custGeom>
          <a:gradFill rotWithShape="1">
            <a:gsLst>
              <a:gs pos="0">
                <a:srgbClr val="284482"/>
              </a:gs>
              <a:gs pos="29999">
                <a:srgbClr val="834F9B"/>
              </a:gs>
              <a:gs pos="64999">
                <a:srgbClr val="A4377B"/>
              </a:gs>
              <a:gs pos="92000">
                <a:srgbClr val="FD9A55"/>
              </a:gs>
              <a:gs pos="100000">
                <a:srgbClr val="FD9A55"/>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fontAlgn="base"/>
            <a:endParaRPr lang="zh-CN" altLang="zh-CN" sz="1350" strike="noStrike" noProof="1">
              <a:solidFill>
                <a:srgbClr val="FFFFFF"/>
              </a:solidFill>
              <a:latin typeface="宋体" panose="02010600030101010101" pitchFamily="2" charset="-122"/>
              <a:sym typeface="宋体" panose="02010600030101010101" pitchFamily="2" charset="-122"/>
            </a:endParaRPr>
          </a:p>
        </p:txBody>
      </p:sp>
      <p:sp>
        <p:nvSpPr>
          <p:cNvPr id="8" name="任意多边形 141"/>
          <p:cNvSpPr>
            <a:spLocks noChangeArrowheads="1"/>
          </p:cNvSpPr>
          <p:nvPr/>
        </p:nvSpPr>
        <p:spPr bwMode="auto">
          <a:xfrm>
            <a:off x="-4762" y="-25400"/>
            <a:ext cx="4859338" cy="4986338"/>
          </a:xfrm>
          <a:custGeom>
            <a:avLst/>
            <a:gdLst>
              <a:gd name="T0" fmla="*/ 0 w 8642254"/>
              <a:gd name="T1" fmla="*/ 0 h 3739957"/>
              <a:gd name="T2" fmla="*/ 8642254 w 8642254"/>
              <a:gd name="T3" fmla="*/ 3739957 h 3739957"/>
            </a:gdLst>
            <a:ahLst/>
            <a:cxnLst/>
            <a:rect l="T0" t="T1" r="T2" b="T3"/>
            <a:pathLst>
              <a:path w="8642254" h="3739957">
                <a:moveTo>
                  <a:pt x="1769726" y="1870677"/>
                </a:moveTo>
                <a:lnTo>
                  <a:pt x="1408030" y="2494290"/>
                </a:lnTo>
                <a:lnTo>
                  <a:pt x="1769727" y="1870677"/>
                </a:lnTo>
                <a:close/>
                <a:moveTo>
                  <a:pt x="1046332" y="1870677"/>
                </a:moveTo>
                <a:lnTo>
                  <a:pt x="684638" y="2494290"/>
                </a:lnTo>
                <a:lnTo>
                  <a:pt x="1046333" y="1870677"/>
                </a:lnTo>
                <a:close/>
                <a:moveTo>
                  <a:pt x="6472078" y="1247063"/>
                </a:moveTo>
                <a:lnTo>
                  <a:pt x="6833773" y="1870676"/>
                </a:lnTo>
                <a:lnTo>
                  <a:pt x="6833775" y="1870676"/>
                </a:lnTo>
                <a:lnTo>
                  <a:pt x="7195470" y="1247063"/>
                </a:lnTo>
                <a:lnTo>
                  <a:pt x="7918862" y="1247063"/>
                </a:lnTo>
                <a:lnTo>
                  <a:pt x="8642254" y="1247063"/>
                </a:lnTo>
                <a:lnTo>
                  <a:pt x="8280558" y="1870677"/>
                </a:lnTo>
                <a:lnTo>
                  <a:pt x="7557166" y="1870677"/>
                </a:lnTo>
                <a:lnTo>
                  <a:pt x="7544735" y="1870677"/>
                </a:lnTo>
                <a:lnTo>
                  <a:pt x="7543933" y="1872061"/>
                </a:lnTo>
                <a:lnTo>
                  <a:pt x="7904825" y="2494290"/>
                </a:lnTo>
                <a:lnTo>
                  <a:pt x="7195469" y="2494290"/>
                </a:lnTo>
                <a:lnTo>
                  <a:pt x="7195470" y="2494291"/>
                </a:lnTo>
                <a:lnTo>
                  <a:pt x="6472078" y="2494291"/>
                </a:lnTo>
                <a:lnTo>
                  <a:pt x="6110382" y="1870677"/>
                </a:lnTo>
                <a:close/>
                <a:moveTo>
                  <a:pt x="2131109" y="1247063"/>
                </a:moveTo>
                <a:lnTo>
                  <a:pt x="1769414" y="1870676"/>
                </a:lnTo>
                <a:lnTo>
                  <a:pt x="1769415" y="1870676"/>
                </a:lnTo>
                <a:close/>
                <a:moveTo>
                  <a:pt x="684326" y="1247063"/>
                </a:moveTo>
                <a:lnTo>
                  <a:pt x="322630" y="1870675"/>
                </a:lnTo>
                <a:lnTo>
                  <a:pt x="322630" y="1870676"/>
                </a:lnTo>
                <a:lnTo>
                  <a:pt x="684326" y="1247064"/>
                </a:lnTo>
                <a:close/>
                <a:moveTo>
                  <a:pt x="2491662" y="624881"/>
                </a:moveTo>
                <a:lnTo>
                  <a:pt x="2130797" y="1247062"/>
                </a:lnTo>
                <a:lnTo>
                  <a:pt x="2130797" y="1247063"/>
                </a:lnTo>
                <a:lnTo>
                  <a:pt x="2491663" y="624881"/>
                </a:lnTo>
                <a:close/>
                <a:moveTo>
                  <a:pt x="0" y="623449"/>
                </a:moveTo>
                <a:lnTo>
                  <a:pt x="322317" y="623449"/>
                </a:lnTo>
                <a:lnTo>
                  <a:pt x="0" y="1179169"/>
                </a:lnTo>
                <a:close/>
                <a:moveTo>
                  <a:pt x="6833774" y="623448"/>
                </a:moveTo>
                <a:lnTo>
                  <a:pt x="7195470" y="1247062"/>
                </a:lnTo>
                <a:lnTo>
                  <a:pt x="6472078" y="1247062"/>
                </a:lnTo>
                <a:close/>
                <a:moveTo>
                  <a:pt x="6110382" y="623448"/>
                </a:moveTo>
                <a:lnTo>
                  <a:pt x="6472078" y="1247062"/>
                </a:lnTo>
                <a:lnTo>
                  <a:pt x="5748686" y="1247062"/>
                </a:lnTo>
                <a:close/>
                <a:moveTo>
                  <a:pt x="3216192" y="622668"/>
                </a:moveTo>
                <a:lnTo>
                  <a:pt x="3577888" y="1246282"/>
                </a:lnTo>
                <a:lnTo>
                  <a:pt x="2854496" y="1246282"/>
                </a:lnTo>
                <a:close/>
                <a:moveTo>
                  <a:pt x="7918958" y="0"/>
                </a:moveTo>
                <a:lnTo>
                  <a:pt x="8642158" y="0"/>
                </a:lnTo>
                <a:lnTo>
                  <a:pt x="8280558" y="623448"/>
                </a:lnTo>
                <a:close/>
                <a:moveTo>
                  <a:pt x="6472175" y="0"/>
                </a:moveTo>
                <a:lnTo>
                  <a:pt x="7195374" y="0"/>
                </a:lnTo>
                <a:lnTo>
                  <a:pt x="6833774" y="623448"/>
                </a:lnTo>
                <a:close/>
                <a:moveTo>
                  <a:pt x="5025206" y="0"/>
                </a:moveTo>
                <a:lnTo>
                  <a:pt x="5746597" y="0"/>
                </a:lnTo>
                <a:lnTo>
                  <a:pt x="5385901" y="621889"/>
                </a:lnTo>
                <a:close/>
                <a:moveTo>
                  <a:pt x="4302050" y="0"/>
                </a:moveTo>
                <a:lnTo>
                  <a:pt x="4304957" y="0"/>
                </a:lnTo>
                <a:lnTo>
                  <a:pt x="4665199" y="621108"/>
                </a:lnTo>
                <a:lnTo>
                  <a:pt x="3941807" y="621108"/>
                </a:lnTo>
                <a:close/>
                <a:moveTo>
                  <a:pt x="2855156" y="0"/>
                </a:moveTo>
                <a:lnTo>
                  <a:pt x="2858063" y="0"/>
                </a:lnTo>
                <a:lnTo>
                  <a:pt x="3218238" y="620993"/>
                </a:lnTo>
                <a:lnTo>
                  <a:pt x="3220786" y="616599"/>
                </a:lnTo>
                <a:lnTo>
                  <a:pt x="2863160" y="0"/>
                </a:lnTo>
                <a:lnTo>
                  <a:pt x="4298152" y="0"/>
                </a:lnTo>
                <a:lnTo>
                  <a:pt x="3938379" y="620298"/>
                </a:lnTo>
                <a:lnTo>
                  <a:pt x="3940206" y="623448"/>
                </a:lnTo>
                <a:lnTo>
                  <a:pt x="4301902" y="1247062"/>
                </a:lnTo>
                <a:lnTo>
                  <a:pt x="3578510" y="1247062"/>
                </a:lnTo>
                <a:lnTo>
                  <a:pt x="3216814" y="623448"/>
                </a:lnTo>
                <a:lnTo>
                  <a:pt x="3218171" y="621108"/>
                </a:lnTo>
                <a:lnTo>
                  <a:pt x="2494916" y="621108"/>
                </a:lnTo>
                <a:close/>
                <a:moveTo>
                  <a:pt x="2130545" y="0"/>
                </a:moveTo>
                <a:lnTo>
                  <a:pt x="2853933" y="0"/>
                </a:lnTo>
                <a:lnTo>
                  <a:pt x="2492788" y="622669"/>
                </a:lnTo>
                <a:lnTo>
                  <a:pt x="3213768" y="622669"/>
                </a:lnTo>
                <a:lnTo>
                  <a:pt x="2852902" y="1244851"/>
                </a:lnTo>
                <a:lnTo>
                  <a:pt x="2854185" y="1247063"/>
                </a:lnTo>
                <a:lnTo>
                  <a:pt x="2854496" y="1247063"/>
                </a:lnTo>
                <a:lnTo>
                  <a:pt x="2492806" y="1870676"/>
                </a:lnTo>
                <a:lnTo>
                  <a:pt x="2492807" y="1870676"/>
                </a:lnTo>
                <a:lnTo>
                  <a:pt x="2854496" y="1247063"/>
                </a:lnTo>
                <a:lnTo>
                  <a:pt x="3577435" y="1247063"/>
                </a:lnTo>
                <a:lnTo>
                  <a:pt x="3577888" y="1246282"/>
                </a:lnTo>
                <a:lnTo>
                  <a:pt x="3939584" y="1869896"/>
                </a:lnTo>
                <a:lnTo>
                  <a:pt x="3216645" y="1869896"/>
                </a:lnTo>
                <a:lnTo>
                  <a:pt x="3216192" y="1870676"/>
                </a:lnTo>
                <a:lnTo>
                  <a:pt x="3216503" y="1870676"/>
                </a:lnTo>
                <a:lnTo>
                  <a:pt x="2854807" y="2494290"/>
                </a:lnTo>
                <a:lnTo>
                  <a:pt x="2855118" y="2494290"/>
                </a:lnTo>
                <a:lnTo>
                  <a:pt x="3216814" y="1870677"/>
                </a:lnTo>
                <a:lnTo>
                  <a:pt x="3940206" y="1870677"/>
                </a:lnTo>
                <a:lnTo>
                  <a:pt x="3578510" y="1247063"/>
                </a:lnTo>
                <a:lnTo>
                  <a:pt x="4301902" y="1247063"/>
                </a:lnTo>
                <a:lnTo>
                  <a:pt x="5024205" y="1247063"/>
                </a:lnTo>
                <a:lnTo>
                  <a:pt x="5024206" y="1247062"/>
                </a:lnTo>
                <a:lnTo>
                  <a:pt x="4301902" y="1247062"/>
                </a:lnTo>
                <a:lnTo>
                  <a:pt x="4663598" y="623448"/>
                </a:lnTo>
                <a:lnTo>
                  <a:pt x="5024750" y="1246124"/>
                </a:lnTo>
                <a:lnTo>
                  <a:pt x="5385900" y="623451"/>
                </a:lnTo>
                <a:lnTo>
                  <a:pt x="5747595" y="1247063"/>
                </a:lnTo>
                <a:lnTo>
                  <a:pt x="5748686" y="1247063"/>
                </a:lnTo>
                <a:lnTo>
                  <a:pt x="5386993" y="1870673"/>
                </a:lnTo>
                <a:lnTo>
                  <a:pt x="6096862" y="1870673"/>
                </a:lnTo>
                <a:lnTo>
                  <a:pt x="5741381" y="2483572"/>
                </a:lnTo>
                <a:lnTo>
                  <a:pt x="5747596" y="2494288"/>
                </a:lnTo>
                <a:lnTo>
                  <a:pt x="5024204" y="2494288"/>
                </a:lnTo>
                <a:lnTo>
                  <a:pt x="5379686" y="1881389"/>
                </a:lnTo>
                <a:lnTo>
                  <a:pt x="5373470" y="1870673"/>
                </a:lnTo>
                <a:lnTo>
                  <a:pt x="5386988" y="1870673"/>
                </a:lnTo>
                <a:lnTo>
                  <a:pt x="5025295" y="1247065"/>
                </a:lnTo>
                <a:lnTo>
                  <a:pt x="5025293" y="1247065"/>
                </a:lnTo>
                <a:lnTo>
                  <a:pt x="4663598" y="1870677"/>
                </a:lnTo>
                <a:lnTo>
                  <a:pt x="4301902" y="2494291"/>
                </a:lnTo>
                <a:lnTo>
                  <a:pt x="4300812" y="2494291"/>
                </a:lnTo>
                <a:lnTo>
                  <a:pt x="3939117" y="3117904"/>
                </a:lnTo>
                <a:lnTo>
                  <a:pt x="3577421" y="2494291"/>
                </a:lnTo>
                <a:lnTo>
                  <a:pt x="3576798" y="2494291"/>
                </a:lnTo>
                <a:lnTo>
                  <a:pt x="3575781" y="2496045"/>
                </a:lnTo>
                <a:lnTo>
                  <a:pt x="3937364" y="3119464"/>
                </a:lnTo>
                <a:lnTo>
                  <a:pt x="3928184" y="3119464"/>
                </a:lnTo>
                <a:lnTo>
                  <a:pt x="3574149" y="3729868"/>
                </a:lnTo>
                <a:lnTo>
                  <a:pt x="3580001" y="3739957"/>
                </a:lnTo>
                <a:lnTo>
                  <a:pt x="3568298" y="3739957"/>
                </a:lnTo>
                <a:lnTo>
                  <a:pt x="2856609" y="3739957"/>
                </a:lnTo>
                <a:lnTo>
                  <a:pt x="3210405" y="3129963"/>
                </a:lnTo>
                <a:lnTo>
                  <a:pt x="2504036" y="3129963"/>
                </a:lnTo>
                <a:lnTo>
                  <a:pt x="2863066" y="2510945"/>
                </a:lnTo>
                <a:lnTo>
                  <a:pt x="2853407" y="2494290"/>
                </a:lnTo>
                <a:lnTo>
                  <a:pt x="2131422" y="2494290"/>
                </a:lnTo>
                <a:lnTo>
                  <a:pt x="2131421" y="2494290"/>
                </a:lnTo>
                <a:lnTo>
                  <a:pt x="2128927" y="2494290"/>
                </a:lnTo>
                <a:lnTo>
                  <a:pt x="1767232" y="3117904"/>
                </a:lnTo>
                <a:lnTo>
                  <a:pt x="1405536" y="2494290"/>
                </a:lnTo>
                <a:lnTo>
                  <a:pt x="1404290" y="2494290"/>
                </a:lnTo>
                <a:lnTo>
                  <a:pt x="1765986" y="3117904"/>
                </a:lnTo>
                <a:lnTo>
                  <a:pt x="1042594" y="3117904"/>
                </a:lnTo>
                <a:lnTo>
                  <a:pt x="319202" y="3117904"/>
                </a:lnTo>
                <a:lnTo>
                  <a:pt x="680898" y="2494291"/>
                </a:lnTo>
                <a:lnTo>
                  <a:pt x="680898" y="2494290"/>
                </a:lnTo>
                <a:lnTo>
                  <a:pt x="319202" y="3117904"/>
                </a:lnTo>
                <a:lnTo>
                  <a:pt x="0" y="3117904"/>
                </a:lnTo>
                <a:lnTo>
                  <a:pt x="0" y="2427473"/>
                </a:lnTo>
                <a:lnTo>
                  <a:pt x="322941" y="1870677"/>
                </a:lnTo>
                <a:lnTo>
                  <a:pt x="0" y="2427471"/>
                </a:lnTo>
                <a:lnTo>
                  <a:pt x="0" y="1179170"/>
                </a:lnTo>
                <a:lnTo>
                  <a:pt x="322317" y="623449"/>
                </a:lnTo>
                <a:lnTo>
                  <a:pt x="1045709" y="623449"/>
                </a:lnTo>
                <a:lnTo>
                  <a:pt x="684014" y="1247062"/>
                </a:lnTo>
                <a:lnTo>
                  <a:pt x="684014" y="1247063"/>
                </a:lnTo>
                <a:lnTo>
                  <a:pt x="1045709" y="623450"/>
                </a:lnTo>
                <a:lnTo>
                  <a:pt x="1045709" y="623449"/>
                </a:lnTo>
                <a:lnTo>
                  <a:pt x="1769101" y="623449"/>
                </a:lnTo>
                <a:lnTo>
                  <a:pt x="1407405" y="1247062"/>
                </a:lnTo>
                <a:lnTo>
                  <a:pt x="1407405" y="1247063"/>
                </a:lnTo>
                <a:lnTo>
                  <a:pt x="1769101" y="623450"/>
                </a:lnTo>
                <a:lnTo>
                  <a:pt x="1769101" y="623449"/>
                </a:lnTo>
                <a:lnTo>
                  <a:pt x="2490832" y="623449"/>
                </a:lnTo>
                <a:lnTo>
                  <a:pt x="2490831" y="623448"/>
                </a:lnTo>
                <a:lnTo>
                  <a:pt x="1768944" y="623448"/>
                </a:lnTo>
                <a:close/>
                <a:moveTo>
                  <a:pt x="1407152" y="0"/>
                </a:moveTo>
                <a:lnTo>
                  <a:pt x="2130544" y="0"/>
                </a:lnTo>
                <a:lnTo>
                  <a:pt x="1768944" y="623447"/>
                </a:lnTo>
                <a:lnTo>
                  <a:pt x="1768944" y="623448"/>
                </a:lnTo>
                <a:lnTo>
                  <a:pt x="1045553" y="623448"/>
                </a:lnTo>
                <a:close/>
                <a:moveTo>
                  <a:pt x="683760" y="0"/>
                </a:moveTo>
                <a:lnTo>
                  <a:pt x="1407152" y="0"/>
                </a:lnTo>
                <a:lnTo>
                  <a:pt x="1045553" y="623447"/>
                </a:lnTo>
                <a:lnTo>
                  <a:pt x="1045553" y="623448"/>
                </a:lnTo>
                <a:lnTo>
                  <a:pt x="1045552" y="623448"/>
                </a:lnTo>
                <a:lnTo>
                  <a:pt x="322160" y="623448"/>
                </a:lnTo>
                <a:close/>
                <a:moveTo>
                  <a:pt x="0" y="0"/>
                </a:moveTo>
                <a:lnTo>
                  <a:pt x="683760" y="0"/>
                </a:lnTo>
                <a:lnTo>
                  <a:pt x="322160" y="623447"/>
                </a:lnTo>
                <a:lnTo>
                  <a:pt x="322160" y="623448"/>
                </a:lnTo>
                <a:lnTo>
                  <a:pt x="322159" y="623448"/>
                </a:lnTo>
                <a:lnTo>
                  <a:pt x="0" y="623448"/>
                </a:ln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fontAlgn="base"/>
            <a:endParaRPr lang="zh-CN" altLang="zh-CN" sz="1350" strike="noStrike" noProof="1">
              <a:solidFill>
                <a:srgbClr val="FFFFFF"/>
              </a:solidFill>
              <a:latin typeface="宋体" panose="02010600030101010101" pitchFamily="2" charset="-122"/>
              <a:sym typeface="宋体" panose="02010600030101010101" pitchFamily="2" charset="-122"/>
            </a:endParaRPr>
          </a:p>
        </p:txBody>
      </p:sp>
      <p:grpSp>
        <p:nvGrpSpPr>
          <p:cNvPr id="6149" name="组合 139"/>
          <p:cNvGrpSpPr/>
          <p:nvPr/>
        </p:nvGrpSpPr>
        <p:grpSpPr>
          <a:xfrm>
            <a:off x="-38100" y="-55562"/>
            <a:ext cx="4668838" cy="5016500"/>
            <a:chOff x="0" y="0"/>
            <a:chExt cx="8300393" cy="3762843"/>
          </a:xfrm>
        </p:grpSpPr>
        <p:cxnSp>
          <p:nvCxnSpPr>
            <p:cNvPr id="6150" name="直接连接符 2"/>
            <p:cNvCxnSpPr/>
            <p:nvPr/>
          </p:nvCxnSpPr>
          <p:spPr>
            <a:xfrm>
              <a:off x="18946" y="37762"/>
              <a:ext cx="1796800" cy="3103028"/>
            </a:xfrm>
            <a:prstGeom prst="line">
              <a:avLst/>
            </a:prstGeom>
            <a:ln w="6350" cap="flat" cmpd="sng">
              <a:solidFill>
                <a:srgbClr val="FFFFFF">
                  <a:alpha val="39998"/>
                </a:srgbClr>
              </a:solidFill>
              <a:prstDash val="solid"/>
              <a:bevel/>
              <a:headEnd type="none" w="med" len="med"/>
              <a:tailEnd type="none" w="med" len="med"/>
            </a:ln>
          </p:spPr>
        </p:cxnSp>
        <p:sp>
          <p:nvSpPr>
            <p:cNvPr id="11" name="直接连接符 107"/>
            <p:cNvSpPr>
              <a:spLocks noChangeShapeType="1"/>
            </p:cNvSpPr>
            <p:nvPr/>
          </p:nvSpPr>
          <p:spPr bwMode="auto">
            <a:xfrm>
              <a:off x="733203" y="20380"/>
              <a:ext cx="1445484" cy="2496796"/>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2" name="直接连接符 108"/>
            <p:cNvSpPr>
              <a:spLocks noChangeShapeType="1"/>
            </p:cNvSpPr>
            <p:nvPr/>
          </p:nvSpPr>
          <p:spPr bwMode="auto">
            <a:xfrm>
              <a:off x="1447207" y="6680"/>
              <a:ext cx="2170852" cy="375616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3" name="直接连接符 109"/>
            <p:cNvSpPr>
              <a:spLocks noChangeShapeType="1"/>
            </p:cNvSpPr>
            <p:nvPr/>
          </p:nvSpPr>
          <p:spPr bwMode="auto">
            <a:xfrm>
              <a:off x="2176483" y="18345"/>
              <a:ext cx="1812395" cy="3122445"/>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4" name="直接连接符 110"/>
            <p:cNvSpPr>
              <a:spLocks noChangeShapeType="1"/>
            </p:cNvSpPr>
            <p:nvPr/>
          </p:nvSpPr>
          <p:spPr bwMode="auto">
            <a:xfrm>
              <a:off x="2906581" y="15700"/>
              <a:ext cx="1445484" cy="2496796"/>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5" name="直接连接符 111"/>
            <p:cNvSpPr>
              <a:spLocks noChangeShapeType="1"/>
            </p:cNvSpPr>
            <p:nvPr/>
          </p:nvSpPr>
          <p:spPr bwMode="auto">
            <a:xfrm flipH="1">
              <a:off x="2903838" y="27060"/>
              <a:ext cx="1445484" cy="2496796"/>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6" name="直接连接符 112"/>
            <p:cNvSpPr>
              <a:spLocks noChangeShapeType="1"/>
            </p:cNvSpPr>
            <p:nvPr/>
          </p:nvSpPr>
          <p:spPr bwMode="auto">
            <a:xfrm flipH="1">
              <a:off x="2197170" y="0"/>
              <a:ext cx="1445484" cy="2496796"/>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7" name="直接连接符 113"/>
            <p:cNvSpPr>
              <a:spLocks noChangeShapeType="1"/>
            </p:cNvSpPr>
            <p:nvPr/>
          </p:nvSpPr>
          <p:spPr bwMode="auto">
            <a:xfrm flipH="1">
              <a:off x="1083358" y="22720"/>
              <a:ext cx="1820432" cy="313250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8" name="直接连接符 114"/>
            <p:cNvSpPr>
              <a:spLocks noChangeShapeType="1"/>
            </p:cNvSpPr>
            <p:nvPr/>
          </p:nvSpPr>
          <p:spPr bwMode="auto">
            <a:xfrm flipH="1">
              <a:off x="363520" y="21940"/>
              <a:ext cx="1820432" cy="313250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9" name="直接连接符 115"/>
            <p:cNvSpPr>
              <a:spLocks noChangeShapeType="1"/>
            </p:cNvSpPr>
            <p:nvPr/>
          </p:nvSpPr>
          <p:spPr bwMode="auto">
            <a:xfrm flipH="1">
              <a:off x="23612" y="22720"/>
              <a:ext cx="1433394" cy="247088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0" name="直接连接符 116"/>
            <p:cNvSpPr>
              <a:spLocks noChangeShapeType="1"/>
            </p:cNvSpPr>
            <p:nvPr/>
          </p:nvSpPr>
          <p:spPr bwMode="auto">
            <a:xfrm flipH="1">
              <a:off x="7381" y="22720"/>
              <a:ext cx="726233" cy="127079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1" name="直接连接符 117"/>
            <p:cNvSpPr>
              <a:spLocks noChangeShapeType="1"/>
            </p:cNvSpPr>
            <p:nvPr/>
          </p:nvSpPr>
          <p:spPr bwMode="auto">
            <a:xfrm flipH="1">
              <a:off x="2930517" y="1245209"/>
              <a:ext cx="1445484" cy="2496796"/>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2" name="直接连接符 118"/>
            <p:cNvSpPr>
              <a:spLocks noChangeShapeType="1"/>
            </p:cNvSpPr>
            <p:nvPr/>
          </p:nvSpPr>
          <p:spPr bwMode="auto">
            <a:xfrm>
              <a:off x="3626406" y="4340"/>
              <a:ext cx="1086953" cy="188922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3" name="直接连接符 119"/>
            <p:cNvSpPr>
              <a:spLocks noChangeShapeType="1"/>
            </p:cNvSpPr>
            <p:nvPr/>
          </p:nvSpPr>
          <p:spPr bwMode="auto">
            <a:xfrm>
              <a:off x="8590" y="1268852"/>
              <a:ext cx="1086953" cy="188922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4" name="直接连接符 120"/>
            <p:cNvSpPr>
              <a:spLocks noChangeShapeType="1"/>
            </p:cNvSpPr>
            <p:nvPr/>
          </p:nvSpPr>
          <p:spPr bwMode="auto">
            <a:xfrm>
              <a:off x="19924" y="2529996"/>
              <a:ext cx="349038" cy="61079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5" name="直接连接符 121"/>
            <p:cNvSpPr>
              <a:spLocks noChangeShapeType="1"/>
            </p:cNvSpPr>
            <p:nvPr/>
          </p:nvSpPr>
          <p:spPr bwMode="auto">
            <a:xfrm>
              <a:off x="5427880" y="1893122"/>
              <a:ext cx="349038" cy="61079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6" name="直接连接符 122"/>
            <p:cNvSpPr>
              <a:spLocks noChangeShapeType="1"/>
            </p:cNvSpPr>
            <p:nvPr/>
          </p:nvSpPr>
          <p:spPr bwMode="auto">
            <a:xfrm>
              <a:off x="6521839" y="1269949"/>
              <a:ext cx="702337" cy="1247228"/>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7" name="直接连接符 123"/>
            <p:cNvSpPr>
              <a:spLocks noChangeShapeType="1"/>
            </p:cNvSpPr>
            <p:nvPr/>
          </p:nvSpPr>
          <p:spPr bwMode="auto">
            <a:xfrm flipH="1">
              <a:off x="6521839" y="1901702"/>
              <a:ext cx="349038" cy="61079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8" name="直接连接符 124"/>
            <p:cNvSpPr>
              <a:spLocks noChangeShapeType="1"/>
            </p:cNvSpPr>
            <p:nvPr/>
          </p:nvSpPr>
          <p:spPr bwMode="auto">
            <a:xfrm flipH="1">
              <a:off x="7236834" y="1269949"/>
              <a:ext cx="731789" cy="125390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9" name="直接连接符 125"/>
            <p:cNvSpPr>
              <a:spLocks noChangeShapeType="1"/>
            </p:cNvSpPr>
            <p:nvPr/>
          </p:nvSpPr>
          <p:spPr bwMode="auto">
            <a:xfrm>
              <a:off x="7251560" y="1270678"/>
              <a:ext cx="349038" cy="61079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0" name="直接连接符 126"/>
            <p:cNvSpPr>
              <a:spLocks noChangeShapeType="1"/>
            </p:cNvSpPr>
            <p:nvPr/>
          </p:nvSpPr>
          <p:spPr bwMode="auto">
            <a:xfrm>
              <a:off x="7951355" y="1282793"/>
              <a:ext cx="349038" cy="61079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1" name="直接连接符 127"/>
            <p:cNvSpPr>
              <a:spLocks noChangeShapeType="1"/>
            </p:cNvSpPr>
            <p:nvPr/>
          </p:nvSpPr>
          <p:spPr bwMode="auto">
            <a:xfrm flipH="1">
              <a:off x="5787476" y="1269948"/>
              <a:ext cx="734363" cy="124566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2" name="直接连接符 128"/>
            <p:cNvSpPr>
              <a:spLocks noChangeShapeType="1"/>
            </p:cNvSpPr>
            <p:nvPr/>
          </p:nvSpPr>
          <p:spPr bwMode="auto">
            <a:xfrm flipH="1" flipV="1">
              <a:off x="3199" y="636466"/>
              <a:ext cx="4710160" cy="9868"/>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3" name="直接连接符 129"/>
            <p:cNvSpPr>
              <a:spLocks noChangeShapeType="1"/>
            </p:cNvSpPr>
            <p:nvPr/>
          </p:nvSpPr>
          <p:spPr bwMode="auto">
            <a:xfrm flipH="1" flipV="1">
              <a:off x="0" y="1269415"/>
              <a:ext cx="5075055" cy="53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4" name="直接连接符 131"/>
            <p:cNvSpPr>
              <a:spLocks noChangeShapeType="1"/>
            </p:cNvSpPr>
            <p:nvPr/>
          </p:nvSpPr>
          <p:spPr bwMode="auto">
            <a:xfrm flipH="1">
              <a:off x="48521" y="1893563"/>
              <a:ext cx="4664838" cy="7586"/>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5" name="直接连接符 133"/>
            <p:cNvSpPr>
              <a:spLocks noChangeShapeType="1"/>
            </p:cNvSpPr>
            <p:nvPr/>
          </p:nvSpPr>
          <p:spPr bwMode="auto">
            <a:xfrm flipH="1">
              <a:off x="25860" y="2517176"/>
              <a:ext cx="4324714" cy="91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6" name="直接连接符 137"/>
            <p:cNvSpPr>
              <a:spLocks noChangeShapeType="1"/>
            </p:cNvSpPr>
            <p:nvPr/>
          </p:nvSpPr>
          <p:spPr bwMode="auto">
            <a:xfrm flipH="1">
              <a:off x="3246979" y="3140790"/>
              <a:ext cx="741899" cy="8078"/>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grpSp>
      <p:sp>
        <p:nvSpPr>
          <p:cNvPr id="2" name="标题 1"/>
          <p:cNvSpPr>
            <a:spLocks noGrp="1"/>
          </p:cNvSpPr>
          <p:nvPr>
            <p:ph type="title" hasCustomPrompt="1"/>
          </p:nvPr>
        </p:nvSpPr>
        <p:spPr>
          <a:xfrm>
            <a:off x="1051561" y="4862977"/>
            <a:ext cx="5334953" cy="1249261"/>
          </a:xfrm>
        </p:spPr>
        <p:txBody>
          <a:bodyPr anchor="b">
            <a:normAutofit/>
          </a:bodyPr>
          <a:lstStyle>
            <a:lvl1pPr algn="r">
              <a:defRPr sz="3300" b="1">
                <a:solidFill>
                  <a:srgbClr val="422657"/>
                </a:solidFill>
              </a:defRPr>
            </a:lvl1pPr>
          </a:lstStyle>
          <a:p>
            <a:pPr fontAlgn="base"/>
            <a:r>
              <a:rPr lang="zh-CN" altLang="en-US" strike="noStrike" noProof="1" dirty="0" smtClean="0"/>
              <a:t>编辑标题</a:t>
            </a:r>
            <a:endParaRPr lang="zh-CN" altLang="en-US" strike="noStrike" noProof="1" dirty="0"/>
          </a:p>
        </p:txBody>
      </p:sp>
      <p:sp>
        <p:nvSpPr>
          <p:cNvPr id="3" name="文本占位符 2"/>
          <p:cNvSpPr>
            <a:spLocks noGrp="1"/>
          </p:cNvSpPr>
          <p:nvPr>
            <p:ph type="body" idx="1" hasCustomPrompt="1"/>
          </p:nvPr>
        </p:nvSpPr>
        <p:spPr>
          <a:xfrm>
            <a:off x="1051561" y="6148224"/>
            <a:ext cx="5334953" cy="2000249"/>
          </a:xfrm>
        </p:spPr>
        <p:txBody>
          <a:bodyPr>
            <a:normAutofit/>
          </a:bodyPr>
          <a:lstStyle>
            <a:lvl1pPr marL="0" indent="0" algn="r">
              <a:buNone/>
              <a:defRPr sz="1350"/>
            </a:lvl1pPr>
            <a:lvl2pPr marL="257175" indent="0">
              <a:buNone/>
              <a:defRPr sz="1125"/>
            </a:lvl2pPr>
            <a:lvl3pPr marL="514350" indent="0">
              <a:buNone/>
              <a:defRPr sz="1015"/>
            </a:lvl3pPr>
            <a:lvl4pPr marL="771525" indent="0">
              <a:buNone/>
              <a:defRPr sz="900"/>
            </a:lvl4pPr>
            <a:lvl5pPr marL="1028700" indent="0">
              <a:buNone/>
              <a:defRPr sz="900"/>
            </a:lvl5pPr>
            <a:lvl6pPr marL="1285875" indent="0">
              <a:buNone/>
              <a:defRPr sz="900"/>
            </a:lvl6pPr>
            <a:lvl7pPr marL="1543050" indent="0">
              <a:buNone/>
              <a:defRPr sz="900"/>
            </a:lvl7pPr>
            <a:lvl8pPr marL="1800225" indent="0">
              <a:buNone/>
              <a:defRPr sz="900"/>
            </a:lvl8pPr>
            <a:lvl9pPr marL="2057400" indent="0">
              <a:buNone/>
              <a:defRPr sz="900"/>
            </a:lvl9pPr>
          </a:lstStyle>
          <a:p>
            <a:pPr lvl="0" fontAlgn="base"/>
            <a:r>
              <a:rPr lang="zh-CN" altLang="en-US" sz="1350" strike="noStrike" noProof="1" dirty="0"/>
              <a:t>编辑文本</a:t>
            </a:r>
            <a:endParaRPr lang="zh-CN" altLang="en-US" strike="noStrike" noProof="1" dirty="0"/>
          </a:p>
        </p:txBody>
      </p:sp>
      <p:sp>
        <p:nvSpPr>
          <p:cNvPr id="4" name="日期占位符 3"/>
          <p:cNvSpPr>
            <a:spLocks noGrp="1"/>
          </p:cNvSpPr>
          <p:nvPr>
            <p:ph type="dt" sz="half" idx="10"/>
          </p:nvPr>
        </p:nvSpPr>
        <p:spPr>
          <a:xfrm>
            <a:off x="471488"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EE34D473-156E-4CEC-9BD7-7EE5EE7FCFB3}"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
        <p:nvSpPr>
          <p:cNvPr id="5" name="页脚占位符 4"/>
          <p:cNvSpPr>
            <a:spLocks noGrp="1"/>
          </p:cNvSpPr>
          <p:nvPr>
            <p:ph type="ftr" sz="quarter" idx="11"/>
          </p:nvPr>
        </p:nvSpPr>
        <p:spPr>
          <a:xfrm>
            <a:off x="2271713" y="8475663"/>
            <a:ext cx="2314575"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endParaRPr lang="zh-CN" altLang="zh-CN" strike="noStrike" noProof="1"/>
          </a:p>
        </p:txBody>
      </p:sp>
      <p:sp>
        <p:nvSpPr>
          <p:cNvPr id="6" name="灯片编号占位符 5"/>
          <p:cNvSpPr>
            <a:spLocks noGrp="1"/>
          </p:cNvSpPr>
          <p:nvPr>
            <p:ph type="sldNum" sz="quarter" idx="12"/>
          </p:nvPr>
        </p:nvSpPr>
        <p:spPr>
          <a:xfrm>
            <a:off x="4843463"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CE94422D-BB91-448C-9F20-176C11E7AE92}"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base"/>
            <a:r>
              <a:rPr lang="zh-CN" altLang="en-US" sz="2475" strike="noStrike" noProof="1" smtClean="0"/>
              <a:t>单击此处编辑母版标题样式</a:t>
            </a:r>
            <a:endParaRPr lang="zh-CN" altLang="en-US" strike="noStrike" noProof="1"/>
          </a:p>
        </p:txBody>
      </p:sp>
      <p:sp>
        <p:nvSpPr>
          <p:cNvPr id="3" name="内容占位符 2"/>
          <p:cNvSpPr>
            <a:spLocks noGrp="1"/>
          </p:cNvSpPr>
          <p:nvPr>
            <p:ph sz="half" idx="1" hasCustomPrompt="1"/>
          </p:nvPr>
        </p:nvSpPr>
        <p:spPr>
          <a:xfrm>
            <a:off x="471488" y="2434167"/>
            <a:ext cx="2914650" cy="5801784"/>
          </a:xfrm>
        </p:spPr>
        <p:txBody>
          <a:bodyPr>
            <a:normAutofit/>
          </a:bodyPr>
          <a:lstStyle>
            <a:lvl1pPr>
              <a:defRPr sz="1800"/>
            </a:lvl1pPr>
            <a:lvl2pPr>
              <a:defRPr sz="1500"/>
            </a:lvl2pPr>
            <a:lvl3pPr>
              <a:defRPr sz="1350"/>
            </a:lvl3pPr>
            <a:lvl4pPr>
              <a:defRPr sz="1350"/>
            </a:lvl4pPr>
            <a:lvl5pPr>
              <a:defRPr sz="1350"/>
            </a:lvl5pPr>
          </a:lstStyle>
          <a:p>
            <a:pPr lvl="0" fontAlgn="base"/>
            <a:r>
              <a:rPr lang="zh-CN" altLang="en-US" strike="noStrike" noProof="1" dirty="0"/>
              <a:t>编辑文本</a:t>
            </a:r>
            <a:endParaRPr lang="zh-CN" altLang="en-US" strike="noStrike" noProof="1" dirty="0"/>
          </a:p>
          <a:p>
            <a:pPr lvl="1" fontAlgn="base"/>
            <a:r>
              <a:rPr lang="zh-CN" altLang="en-US" strike="noStrike" noProof="1" dirty="0"/>
              <a:t>第二级</a:t>
            </a:r>
            <a:endParaRPr lang="zh-CN" altLang="en-US" strike="noStrike" noProof="1" dirty="0"/>
          </a:p>
          <a:p>
            <a:pPr lvl="2" fontAlgn="base"/>
            <a:r>
              <a:rPr lang="zh-CN" altLang="en-US" sz="1350" strike="noStrike" noProof="1" dirty="0"/>
              <a:t>第三级</a:t>
            </a:r>
            <a:endParaRPr lang="zh-CN" altLang="en-US" strike="noStrike" noProof="1" dirty="0"/>
          </a:p>
          <a:p>
            <a:pPr lvl="3" fontAlgn="base"/>
            <a:r>
              <a:rPr lang="zh-CN" altLang="en-US" sz="1350" strike="noStrike" noProof="1" dirty="0"/>
              <a:t>第四级</a:t>
            </a:r>
            <a:endParaRPr lang="zh-CN" altLang="en-US" strike="noStrike" noProof="1" dirty="0"/>
          </a:p>
          <a:p>
            <a:pPr lvl="4" fontAlgn="base"/>
            <a:r>
              <a:rPr lang="zh-CN" altLang="en-US" sz="1350" strike="noStrike" noProof="1" dirty="0"/>
              <a:t>第五级</a:t>
            </a:r>
            <a:endParaRPr lang="zh-CN" altLang="en-US" strike="noStrike" noProof="1" dirty="0"/>
          </a:p>
        </p:txBody>
      </p:sp>
      <p:sp>
        <p:nvSpPr>
          <p:cNvPr id="4" name="内容占位符 3"/>
          <p:cNvSpPr>
            <a:spLocks noGrp="1"/>
          </p:cNvSpPr>
          <p:nvPr>
            <p:ph sz="half" idx="2" hasCustomPrompt="1"/>
          </p:nvPr>
        </p:nvSpPr>
        <p:spPr>
          <a:xfrm>
            <a:off x="3471863" y="2434167"/>
            <a:ext cx="2914650" cy="5801784"/>
          </a:xfrm>
        </p:spPr>
        <p:txBody>
          <a:bodyPr>
            <a:normAutofit/>
          </a:bodyPr>
          <a:lstStyle>
            <a:lvl1pPr>
              <a:defRPr sz="1800"/>
            </a:lvl1pPr>
            <a:lvl2pPr>
              <a:defRPr sz="1500"/>
            </a:lvl2pPr>
            <a:lvl3pPr>
              <a:defRPr sz="1350"/>
            </a:lvl3pPr>
            <a:lvl4pPr>
              <a:defRPr sz="1350"/>
            </a:lvl4pPr>
            <a:lvl5pPr>
              <a:defRPr sz="1350"/>
            </a:lvl5pPr>
          </a:lstStyle>
          <a:p>
            <a:pPr lvl="0" fontAlgn="base"/>
            <a:r>
              <a:rPr lang="zh-CN" altLang="en-US" strike="noStrike" noProof="1" dirty="0"/>
              <a:t>编辑文本</a:t>
            </a:r>
            <a:endParaRPr lang="zh-CN" altLang="en-US" strike="noStrike" noProof="1" dirty="0"/>
          </a:p>
          <a:p>
            <a:pPr lvl="1" fontAlgn="base"/>
            <a:r>
              <a:rPr lang="zh-CN" altLang="en-US" strike="noStrike" noProof="1" dirty="0"/>
              <a:t>第二级</a:t>
            </a:r>
            <a:endParaRPr lang="zh-CN" altLang="en-US" strike="noStrike" noProof="1" dirty="0"/>
          </a:p>
          <a:p>
            <a:pPr lvl="2" fontAlgn="base"/>
            <a:r>
              <a:rPr lang="zh-CN" altLang="en-US" sz="1350" strike="noStrike" noProof="1" dirty="0"/>
              <a:t>第三级</a:t>
            </a:r>
            <a:endParaRPr lang="zh-CN" altLang="en-US" strike="noStrike" noProof="1" dirty="0"/>
          </a:p>
          <a:p>
            <a:pPr lvl="3" fontAlgn="base"/>
            <a:r>
              <a:rPr lang="zh-CN" altLang="en-US" sz="1350" strike="noStrike" noProof="1" dirty="0"/>
              <a:t>第四级</a:t>
            </a:r>
            <a:endParaRPr lang="zh-CN" altLang="en-US" strike="noStrike" noProof="1" dirty="0"/>
          </a:p>
          <a:p>
            <a:pPr lvl="4" fontAlgn="base"/>
            <a:r>
              <a:rPr lang="zh-CN" altLang="en-US" sz="1350" strike="noStrike" noProof="1" dirty="0"/>
              <a:t>第五级</a:t>
            </a:r>
            <a:endParaRPr lang="zh-CN" altLang="en-US" strike="noStrike" noProof="1" dirty="0"/>
          </a:p>
        </p:txBody>
      </p:sp>
      <p:sp>
        <p:nvSpPr>
          <p:cNvPr id="5" name="日期占位符 4"/>
          <p:cNvSpPr>
            <a:spLocks noGrp="1"/>
          </p:cNvSpPr>
          <p:nvPr>
            <p:ph type="dt" sz="half" idx="10"/>
          </p:nvPr>
        </p:nvSpPr>
        <p:spPr>
          <a:xfrm>
            <a:off x="471488"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EE34D473-156E-4CEC-9BD7-7EE5EE7FCFB3}"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
        <p:nvSpPr>
          <p:cNvPr id="6" name="页脚占位符 5"/>
          <p:cNvSpPr>
            <a:spLocks noGrp="1"/>
          </p:cNvSpPr>
          <p:nvPr>
            <p:ph type="ftr" sz="quarter" idx="11"/>
          </p:nvPr>
        </p:nvSpPr>
        <p:spPr>
          <a:xfrm>
            <a:off x="2271713" y="8475663"/>
            <a:ext cx="2314575"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endParaRPr lang="zh-CN" altLang="zh-CN" strike="noStrike" noProof="1"/>
          </a:p>
        </p:txBody>
      </p:sp>
      <p:sp>
        <p:nvSpPr>
          <p:cNvPr id="7" name="灯片编号占位符 6"/>
          <p:cNvSpPr>
            <a:spLocks noGrp="1"/>
          </p:cNvSpPr>
          <p:nvPr>
            <p:ph type="sldNum" sz="quarter" idx="12"/>
          </p:nvPr>
        </p:nvSpPr>
        <p:spPr>
          <a:xfrm>
            <a:off x="4843463"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1B70300A-5ACB-404D-AF4E-E2313E9AD61E}"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2381" y="486835"/>
            <a:ext cx="5915025" cy="1767417"/>
          </a:xfrm>
        </p:spPr>
        <p:txBody>
          <a:bodyPr>
            <a:normAutofit/>
          </a:bodyPr>
          <a:lstStyle/>
          <a:p>
            <a:pPr fontAlgn="base"/>
            <a:r>
              <a:rPr lang="zh-CN" altLang="en-US" sz="2475" strike="noStrike" noProof="1" smtClean="0"/>
              <a:t>单击此处编辑母版标题样式</a:t>
            </a:r>
            <a:endParaRPr lang="zh-CN" altLang="en-US" strike="noStrike" noProof="1"/>
          </a:p>
        </p:txBody>
      </p:sp>
      <p:sp>
        <p:nvSpPr>
          <p:cNvPr id="3" name="文本占位符 2"/>
          <p:cNvSpPr>
            <a:spLocks noGrp="1"/>
          </p:cNvSpPr>
          <p:nvPr>
            <p:ph type="body" idx="1" hasCustomPrompt="1"/>
          </p:nvPr>
        </p:nvSpPr>
        <p:spPr>
          <a:xfrm>
            <a:off x="472382" y="2374900"/>
            <a:ext cx="2901255" cy="863600"/>
          </a:xfrm>
        </p:spPr>
        <p:txBody>
          <a:bodyPr anchor="b">
            <a:normAutofit/>
          </a:bodyPr>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fontAlgn="base"/>
            <a:r>
              <a:rPr lang="zh-CN" altLang="en-US" sz="1350" strike="noStrike" noProof="1" dirty="0"/>
              <a:t>编辑文本</a:t>
            </a:r>
            <a:endParaRPr lang="zh-CN" altLang="en-US" strike="noStrike" noProof="1" dirty="0"/>
          </a:p>
        </p:txBody>
      </p:sp>
      <p:sp>
        <p:nvSpPr>
          <p:cNvPr id="4" name="内容占位符 3"/>
          <p:cNvSpPr>
            <a:spLocks noGrp="1"/>
          </p:cNvSpPr>
          <p:nvPr>
            <p:ph sz="half" idx="2" hasCustomPrompt="1"/>
          </p:nvPr>
        </p:nvSpPr>
        <p:spPr>
          <a:xfrm>
            <a:off x="472382" y="3340100"/>
            <a:ext cx="2901255" cy="4912784"/>
          </a:xfrm>
        </p:spPr>
        <p:txBody>
          <a:bodyPr>
            <a:normAutofit/>
          </a:bodyPr>
          <a:lstStyle>
            <a:lvl1pPr>
              <a:defRPr sz="1800"/>
            </a:lvl1pPr>
            <a:lvl2pPr>
              <a:defRPr sz="1500"/>
            </a:lvl2pPr>
            <a:lvl3pPr>
              <a:defRPr sz="1350"/>
            </a:lvl3pPr>
            <a:lvl4pPr>
              <a:defRPr sz="1350"/>
            </a:lvl4pPr>
            <a:lvl5pPr>
              <a:defRPr sz="1350"/>
            </a:lvl5pPr>
          </a:lstStyle>
          <a:p>
            <a:pPr lvl="0" fontAlgn="base"/>
            <a:r>
              <a:rPr lang="zh-CN" altLang="en-US" strike="noStrike" noProof="1" dirty="0"/>
              <a:t>编辑文本</a:t>
            </a:r>
            <a:endParaRPr lang="zh-CN" altLang="en-US" strike="noStrike" noProof="1" dirty="0"/>
          </a:p>
          <a:p>
            <a:pPr lvl="1" fontAlgn="base"/>
            <a:r>
              <a:rPr lang="zh-CN" altLang="en-US" strike="noStrike" noProof="1" dirty="0"/>
              <a:t>第二级</a:t>
            </a:r>
            <a:endParaRPr lang="zh-CN" altLang="en-US" strike="noStrike" noProof="1" dirty="0"/>
          </a:p>
          <a:p>
            <a:pPr lvl="2" fontAlgn="base"/>
            <a:r>
              <a:rPr lang="zh-CN" altLang="en-US" sz="1350" strike="noStrike" noProof="1" dirty="0"/>
              <a:t>第三级</a:t>
            </a:r>
            <a:endParaRPr lang="zh-CN" altLang="en-US" strike="noStrike" noProof="1" dirty="0"/>
          </a:p>
          <a:p>
            <a:pPr lvl="3" fontAlgn="base"/>
            <a:r>
              <a:rPr lang="zh-CN" altLang="en-US" sz="1350" strike="noStrike" noProof="1" dirty="0"/>
              <a:t>第四级</a:t>
            </a:r>
            <a:endParaRPr lang="zh-CN" altLang="en-US" strike="noStrike" noProof="1" dirty="0"/>
          </a:p>
          <a:p>
            <a:pPr lvl="4" fontAlgn="base"/>
            <a:r>
              <a:rPr lang="zh-CN" altLang="en-US" sz="1350" strike="noStrike" noProof="1" dirty="0"/>
              <a:t>第五级</a:t>
            </a:r>
            <a:endParaRPr lang="zh-CN" altLang="en-US" strike="noStrike" noProof="1" dirty="0"/>
          </a:p>
        </p:txBody>
      </p:sp>
      <p:sp>
        <p:nvSpPr>
          <p:cNvPr id="5" name="文本占位符 4"/>
          <p:cNvSpPr>
            <a:spLocks noGrp="1"/>
          </p:cNvSpPr>
          <p:nvPr>
            <p:ph type="body" sz="quarter" idx="3" hasCustomPrompt="1"/>
          </p:nvPr>
        </p:nvSpPr>
        <p:spPr>
          <a:xfrm>
            <a:off x="3471863" y="2374900"/>
            <a:ext cx="2915543" cy="863600"/>
          </a:xfrm>
        </p:spPr>
        <p:txBody>
          <a:bodyPr anchor="b">
            <a:normAutofit/>
          </a:bodyPr>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fontAlgn="base"/>
            <a:r>
              <a:rPr lang="zh-CN" altLang="en-US" sz="1350" strike="noStrike" noProof="1" dirty="0"/>
              <a:t>编辑文本</a:t>
            </a:r>
            <a:endParaRPr lang="zh-CN" altLang="en-US" strike="noStrike" noProof="1" dirty="0"/>
          </a:p>
        </p:txBody>
      </p:sp>
      <p:sp>
        <p:nvSpPr>
          <p:cNvPr id="6" name="内容占位符 5"/>
          <p:cNvSpPr>
            <a:spLocks noGrp="1"/>
          </p:cNvSpPr>
          <p:nvPr>
            <p:ph sz="quarter" idx="4" hasCustomPrompt="1"/>
          </p:nvPr>
        </p:nvSpPr>
        <p:spPr>
          <a:xfrm>
            <a:off x="3471863" y="3340100"/>
            <a:ext cx="2915543" cy="4912784"/>
          </a:xfrm>
        </p:spPr>
        <p:txBody>
          <a:bodyPr>
            <a:normAutofit/>
          </a:bodyPr>
          <a:lstStyle>
            <a:lvl1pPr>
              <a:defRPr sz="1800"/>
            </a:lvl1pPr>
            <a:lvl2pPr>
              <a:defRPr sz="1500"/>
            </a:lvl2pPr>
            <a:lvl3pPr>
              <a:defRPr sz="1350"/>
            </a:lvl3pPr>
            <a:lvl4pPr>
              <a:defRPr sz="1350"/>
            </a:lvl4pPr>
            <a:lvl5pPr>
              <a:defRPr sz="1350"/>
            </a:lvl5pPr>
          </a:lstStyle>
          <a:p>
            <a:pPr lvl="0" fontAlgn="base"/>
            <a:r>
              <a:rPr lang="zh-CN" altLang="en-US" strike="noStrike" noProof="1" dirty="0"/>
              <a:t>编辑文本</a:t>
            </a:r>
            <a:endParaRPr lang="zh-CN" altLang="en-US" strike="noStrike" noProof="1" dirty="0"/>
          </a:p>
          <a:p>
            <a:pPr lvl="1" fontAlgn="base"/>
            <a:r>
              <a:rPr lang="zh-CN" altLang="en-US" strike="noStrike" noProof="1" dirty="0"/>
              <a:t>第二级</a:t>
            </a:r>
            <a:endParaRPr lang="zh-CN" altLang="en-US" strike="noStrike" noProof="1" dirty="0"/>
          </a:p>
          <a:p>
            <a:pPr lvl="2" fontAlgn="base"/>
            <a:r>
              <a:rPr lang="zh-CN" altLang="en-US" sz="1350" strike="noStrike" noProof="1" dirty="0"/>
              <a:t>第三级</a:t>
            </a:r>
            <a:endParaRPr lang="zh-CN" altLang="en-US" strike="noStrike" noProof="1" dirty="0"/>
          </a:p>
          <a:p>
            <a:pPr lvl="3" fontAlgn="base"/>
            <a:r>
              <a:rPr lang="zh-CN" altLang="en-US" sz="1350" strike="noStrike" noProof="1" dirty="0"/>
              <a:t>第四级</a:t>
            </a:r>
            <a:endParaRPr lang="zh-CN" altLang="en-US" strike="noStrike" noProof="1" dirty="0"/>
          </a:p>
          <a:p>
            <a:pPr lvl="4" fontAlgn="base"/>
            <a:r>
              <a:rPr lang="zh-CN" altLang="en-US" sz="1350" strike="noStrike" noProof="1" dirty="0"/>
              <a:t>第五级</a:t>
            </a:r>
            <a:endParaRPr lang="zh-CN" altLang="en-US" strike="noStrike" noProof="1" dirty="0"/>
          </a:p>
        </p:txBody>
      </p:sp>
      <p:sp>
        <p:nvSpPr>
          <p:cNvPr id="7" name="日期占位符 6"/>
          <p:cNvSpPr>
            <a:spLocks noGrp="1"/>
          </p:cNvSpPr>
          <p:nvPr>
            <p:ph type="dt" sz="half" idx="10"/>
          </p:nvPr>
        </p:nvSpPr>
        <p:spPr>
          <a:xfrm>
            <a:off x="471488"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EE34D473-156E-4CEC-9BD7-7EE5EE7FCFB3}"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
        <p:nvSpPr>
          <p:cNvPr id="8" name="页脚占位符 7"/>
          <p:cNvSpPr>
            <a:spLocks noGrp="1"/>
          </p:cNvSpPr>
          <p:nvPr>
            <p:ph type="ftr" sz="quarter" idx="11"/>
          </p:nvPr>
        </p:nvSpPr>
        <p:spPr>
          <a:xfrm>
            <a:off x="2271713" y="8475663"/>
            <a:ext cx="2314575"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endParaRPr lang="zh-CN" altLang="zh-CN" strike="noStrike" noProof="1"/>
          </a:p>
        </p:txBody>
      </p:sp>
      <p:sp>
        <p:nvSpPr>
          <p:cNvPr id="9" name="灯片编号占位符 8"/>
          <p:cNvSpPr>
            <a:spLocks noGrp="1"/>
          </p:cNvSpPr>
          <p:nvPr>
            <p:ph type="sldNum" sz="quarter" idx="12"/>
          </p:nvPr>
        </p:nvSpPr>
        <p:spPr>
          <a:xfrm>
            <a:off x="4843463"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1DAEA641-2477-4BB8-B601-49935F1BCB30}"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6" name="任意多边形 54"/>
          <p:cNvSpPr>
            <a:spLocks noChangeArrowheads="1"/>
          </p:cNvSpPr>
          <p:nvPr/>
        </p:nvSpPr>
        <p:spPr bwMode="auto">
          <a:xfrm>
            <a:off x="-611187" y="1511300"/>
            <a:ext cx="8080375" cy="5916613"/>
          </a:xfrm>
          <a:custGeom>
            <a:avLst/>
            <a:gdLst>
              <a:gd name="T0" fmla="*/ 0 w 12191999"/>
              <a:gd name="T1" fmla="*/ 0 h 3767388"/>
              <a:gd name="T2" fmla="*/ 1801281 w 12191999"/>
              <a:gd name="T3" fmla="*/ 0 h 3767388"/>
              <a:gd name="T4" fmla="*/ 1431236 w 12191999"/>
              <a:gd name="T5" fmla="*/ 638878 h 3767388"/>
              <a:gd name="T6" fmla="*/ 2905722 w 12191999"/>
              <a:gd name="T7" fmla="*/ 638878 h 3767388"/>
              <a:gd name="T8" fmla="*/ 3275767 w 12191999"/>
              <a:gd name="T9" fmla="*/ 0 h 3767388"/>
              <a:gd name="T10" fmla="*/ 3969467 w 12191999"/>
              <a:gd name="T11" fmla="*/ 0 h 3767388"/>
              <a:gd name="T12" fmla="*/ 3968353 w 12191999"/>
              <a:gd name="T13" fmla="*/ 2680 h 3767388"/>
              <a:gd name="T14" fmla="*/ 3967876 w 12191999"/>
              <a:gd name="T15" fmla="*/ 2680 h 3767388"/>
              <a:gd name="T16" fmla="*/ 3597832 w 12191999"/>
              <a:gd name="T17" fmla="*/ 641558 h 3767388"/>
              <a:gd name="T18" fmla="*/ 5072316 w 12191999"/>
              <a:gd name="T19" fmla="*/ 641558 h 3767388"/>
              <a:gd name="T20" fmla="*/ 5073521 w 12191999"/>
              <a:gd name="T21" fmla="*/ 639479 h 3767388"/>
              <a:gd name="T22" fmla="*/ 5822782 w 12191999"/>
              <a:gd name="T23" fmla="*/ 639479 h 3767388"/>
              <a:gd name="T24" fmla="*/ 5452737 w 12191999"/>
              <a:gd name="T25" fmla="*/ 599 h 3767388"/>
              <a:gd name="T26" fmla="*/ 5439486 w 12191999"/>
              <a:gd name="T27" fmla="*/ 599 h 3767388"/>
              <a:gd name="T28" fmla="*/ 5439237 w 12191999"/>
              <a:gd name="T29" fmla="*/ 0 h 3767388"/>
              <a:gd name="T30" fmla="*/ 9033832 w 12191999"/>
              <a:gd name="T31" fmla="*/ 0 h 3767388"/>
              <a:gd name="T32" fmla="*/ 9034308 w 12191999"/>
              <a:gd name="T33" fmla="*/ 1067 h 3767388"/>
              <a:gd name="T34" fmla="*/ 9018031 w 12191999"/>
              <a:gd name="T35" fmla="*/ 1067 h 3767388"/>
              <a:gd name="T36" fmla="*/ 9420612 w 12191999"/>
              <a:gd name="T37" fmla="*/ 695171 h 3767388"/>
              <a:gd name="T38" fmla="*/ 9823192 w 12191999"/>
              <a:gd name="T39" fmla="*/ 1067 h 3767388"/>
              <a:gd name="T40" fmla="*/ 9802096 w 12191999"/>
              <a:gd name="T41" fmla="*/ 1067 h 3767388"/>
              <a:gd name="T42" fmla="*/ 9802572 w 12191999"/>
              <a:gd name="T43" fmla="*/ 0 h 3767388"/>
              <a:gd name="T44" fmla="*/ 12191999 w 12191999"/>
              <a:gd name="T45" fmla="*/ 0 h 3767388"/>
              <a:gd name="T46" fmla="*/ 12191999 w 12191999"/>
              <a:gd name="T47" fmla="*/ 3127156 h 3767388"/>
              <a:gd name="T48" fmla="*/ 8682646 w 12191999"/>
              <a:gd name="T49" fmla="*/ 3127156 h 3767388"/>
              <a:gd name="T50" fmla="*/ 8317116 w 12191999"/>
              <a:gd name="T51" fmla="*/ 2496845 h 3767388"/>
              <a:gd name="T52" fmla="*/ 7578808 w 12191999"/>
              <a:gd name="T53" fmla="*/ 2497238 h 3767388"/>
              <a:gd name="T54" fmla="*/ 7944110 w 12191999"/>
              <a:gd name="T55" fmla="*/ 3127156 h 3767388"/>
              <a:gd name="T56" fmla="*/ 6523523 w 12191999"/>
              <a:gd name="T57" fmla="*/ 3127156 h 3767388"/>
              <a:gd name="T58" fmla="*/ 6893568 w 12191999"/>
              <a:gd name="T59" fmla="*/ 3766035 h 3767388"/>
              <a:gd name="T60" fmla="*/ 6906039 w 12191999"/>
              <a:gd name="T61" fmla="*/ 3766035 h 3767388"/>
              <a:gd name="T62" fmla="*/ 6906039 w 12191999"/>
              <a:gd name="T63" fmla="*/ 3767388 h 3767388"/>
              <a:gd name="T64" fmla="*/ 6171171 w 12191999"/>
              <a:gd name="T65" fmla="*/ 3767388 h 3767388"/>
              <a:gd name="T66" fmla="*/ 5805034 w 12191999"/>
              <a:gd name="T67" fmla="*/ 3136032 h 3767388"/>
              <a:gd name="T68" fmla="*/ 5813781 w 12191999"/>
              <a:gd name="T69" fmla="*/ 3120932 h 3767388"/>
              <a:gd name="T70" fmla="*/ 5796279 w 12191999"/>
              <a:gd name="T71" fmla="*/ 3120932 h 3767388"/>
              <a:gd name="T72" fmla="*/ 5435842 w 12191999"/>
              <a:gd name="T73" fmla="*/ 2499405 h 3767388"/>
              <a:gd name="T74" fmla="*/ 4697534 w 12191999"/>
              <a:gd name="T75" fmla="*/ 2499798 h 3767388"/>
              <a:gd name="T76" fmla="*/ 5057742 w 12191999"/>
              <a:gd name="T77" fmla="*/ 3120932 h 3767388"/>
              <a:gd name="T78" fmla="*/ 4339295 w 12191999"/>
              <a:gd name="T79" fmla="*/ 3120932 h 3767388"/>
              <a:gd name="T80" fmla="*/ 3977091 w 12191999"/>
              <a:gd name="T81" fmla="*/ 3746277 h 3767388"/>
              <a:gd name="T82" fmla="*/ 3963972 w 12191999"/>
              <a:gd name="T83" fmla="*/ 3746277 h 3767388"/>
              <a:gd name="T84" fmla="*/ 3963972 w 12191999"/>
              <a:gd name="T85" fmla="*/ 3767388 h 3767388"/>
              <a:gd name="T86" fmla="*/ 3314160 w 12191999"/>
              <a:gd name="T87" fmla="*/ 3767388 h 3767388"/>
              <a:gd name="T88" fmla="*/ 2911580 w 12191999"/>
              <a:gd name="T89" fmla="*/ 3073284 h 3767388"/>
              <a:gd name="T90" fmla="*/ 2508998 w 12191999"/>
              <a:gd name="T91" fmla="*/ 3767388 h 3767388"/>
              <a:gd name="T92" fmla="*/ 0 w 12191999"/>
              <a:gd name="T93" fmla="*/ 3767388 h 37673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191999"/>
              <a:gd name="T142" fmla="*/ 0 h 3767388"/>
              <a:gd name="T143" fmla="*/ 12191999 w 12191999"/>
              <a:gd name="T144" fmla="*/ 3767388 h 37673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191999" h="3767388">
                <a:moveTo>
                  <a:pt x="0" y="0"/>
                </a:moveTo>
                <a:lnTo>
                  <a:pt x="1801281" y="0"/>
                </a:lnTo>
                <a:lnTo>
                  <a:pt x="1431236" y="638878"/>
                </a:lnTo>
                <a:lnTo>
                  <a:pt x="2905722" y="638878"/>
                </a:lnTo>
                <a:lnTo>
                  <a:pt x="3275767" y="0"/>
                </a:lnTo>
                <a:lnTo>
                  <a:pt x="3969467" y="0"/>
                </a:lnTo>
                <a:lnTo>
                  <a:pt x="3968353" y="2680"/>
                </a:lnTo>
                <a:lnTo>
                  <a:pt x="3967876" y="2680"/>
                </a:lnTo>
                <a:lnTo>
                  <a:pt x="3597832" y="641558"/>
                </a:lnTo>
                <a:lnTo>
                  <a:pt x="5072316" y="641558"/>
                </a:lnTo>
                <a:lnTo>
                  <a:pt x="5073521" y="639479"/>
                </a:lnTo>
                <a:lnTo>
                  <a:pt x="5822782" y="639479"/>
                </a:lnTo>
                <a:lnTo>
                  <a:pt x="5452737" y="599"/>
                </a:lnTo>
                <a:lnTo>
                  <a:pt x="5439486" y="599"/>
                </a:lnTo>
                <a:lnTo>
                  <a:pt x="5439237" y="0"/>
                </a:lnTo>
                <a:lnTo>
                  <a:pt x="9033832" y="0"/>
                </a:lnTo>
                <a:lnTo>
                  <a:pt x="9034308" y="1067"/>
                </a:lnTo>
                <a:lnTo>
                  <a:pt x="9018031" y="1067"/>
                </a:lnTo>
                <a:lnTo>
                  <a:pt x="9420612" y="695171"/>
                </a:lnTo>
                <a:lnTo>
                  <a:pt x="9823192" y="1067"/>
                </a:lnTo>
                <a:lnTo>
                  <a:pt x="9802096" y="1067"/>
                </a:lnTo>
                <a:lnTo>
                  <a:pt x="9802572" y="0"/>
                </a:lnTo>
                <a:lnTo>
                  <a:pt x="12191999" y="0"/>
                </a:lnTo>
                <a:lnTo>
                  <a:pt x="12191999" y="3127156"/>
                </a:lnTo>
                <a:lnTo>
                  <a:pt x="8682646" y="3127156"/>
                </a:lnTo>
                <a:lnTo>
                  <a:pt x="8317116" y="2496845"/>
                </a:lnTo>
                <a:lnTo>
                  <a:pt x="7578808" y="2497238"/>
                </a:lnTo>
                <a:lnTo>
                  <a:pt x="7944110" y="3127156"/>
                </a:lnTo>
                <a:lnTo>
                  <a:pt x="6523523" y="3127156"/>
                </a:lnTo>
                <a:lnTo>
                  <a:pt x="6893568" y="3766035"/>
                </a:lnTo>
                <a:lnTo>
                  <a:pt x="6906039" y="3766035"/>
                </a:lnTo>
                <a:lnTo>
                  <a:pt x="6906039" y="3767388"/>
                </a:lnTo>
                <a:lnTo>
                  <a:pt x="6171171" y="3767388"/>
                </a:lnTo>
                <a:lnTo>
                  <a:pt x="5805034" y="3136032"/>
                </a:lnTo>
                <a:lnTo>
                  <a:pt x="5813781" y="3120932"/>
                </a:lnTo>
                <a:lnTo>
                  <a:pt x="5796279" y="3120932"/>
                </a:lnTo>
                <a:lnTo>
                  <a:pt x="5435842" y="2499405"/>
                </a:lnTo>
                <a:lnTo>
                  <a:pt x="4697534" y="2499798"/>
                </a:lnTo>
                <a:lnTo>
                  <a:pt x="5057742" y="3120932"/>
                </a:lnTo>
                <a:lnTo>
                  <a:pt x="4339295" y="3120932"/>
                </a:lnTo>
                <a:lnTo>
                  <a:pt x="3977091" y="3746277"/>
                </a:lnTo>
                <a:lnTo>
                  <a:pt x="3963972" y="3746277"/>
                </a:lnTo>
                <a:lnTo>
                  <a:pt x="3963972" y="3767388"/>
                </a:lnTo>
                <a:lnTo>
                  <a:pt x="3314160" y="3767388"/>
                </a:lnTo>
                <a:lnTo>
                  <a:pt x="2911580" y="3073284"/>
                </a:lnTo>
                <a:lnTo>
                  <a:pt x="2508998" y="3767388"/>
                </a:lnTo>
                <a:lnTo>
                  <a:pt x="0" y="3767388"/>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fontAlgn="base"/>
            <a:endParaRPr lang="zh-CN" altLang="zh-CN" sz="1350" strike="noStrike" noProof="1">
              <a:solidFill>
                <a:srgbClr val="FFFFFF"/>
              </a:solidFill>
              <a:latin typeface="宋体" panose="02010600030101010101" pitchFamily="2" charset="-122"/>
              <a:sym typeface="宋体" panose="02010600030101010101" pitchFamily="2" charset="-122"/>
            </a:endParaRPr>
          </a:p>
        </p:txBody>
      </p:sp>
      <p:sp>
        <p:nvSpPr>
          <p:cNvPr id="7" name="任意多边形 3"/>
          <p:cNvSpPr>
            <a:spLocks noChangeArrowheads="1"/>
          </p:cNvSpPr>
          <p:nvPr/>
        </p:nvSpPr>
        <p:spPr bwMode="auto">
          <a:xfrm>
            <a:off x="-611187" y="4492625"/>
            <a:ext cx="8080375" cy="3629025"/>
          </a:xfrm>
          <a:custGeom>
            <a:avLst/>
            <a:gdLst>
              <a:gd name="T0" fmla="*/ 0 w 12191998"/>
              <a:gd name="T1" fmla="*/ 0 h 2310428"/>
              <a:gd name="T2" fmla="*/ 12191998 w 12191998"/>
              <a:gd name="T3" fmla="*/ 2310428 h 2310428"/>
            </a:gdLst>
            <a:ahLst/>
            <a:cxnLst/>
            <a:rect l="T0" t="T1" r="T2" b="T3"/>
            <a:pathLst>
              <a:path w="12191998" h="2310428">
                <a:moveTo>
                  <a:pt x="1310627" y="1710976"/>
                </a:moveTo>
                <a:lnTo>
                  <a:pt x="1658309" y="2310428"/>
                </a:lnTo>
                <a:lnTo>
                  <a:pt x="962945" y="2310428"/>
                </a:lnTo>
                <a:close/>
                <a:moveTo>
                  <a:pt x="3846550" y="1087363"/>
                </a:moveTo>
                <a:lnTo>
                  <a:pt x="3487641" y="1706185"/>
                </a:lnTo>
                <a:lnTo>
                  <a:pt x="3487642" y="1706186"/>
                </a:lnTo>
                <a:close/>
                <a:moveTo>
                  <a:pt x="2399459" y="1087363"/>
                </a:moveTo>
                <a:lnTo>
                  <a:pt x="2040619" y="1706053"/>
                </a:lnTo>
                <a:lnTo>
                  <a:pt x="2040619" y="1706054"/>
                </a:lnTo>
                <a:lnTo>
                  <a:pt x="2399460" y="1087363"/>
                </a:lnTo>
                <a:close/>
                <a:moveTo>
                  <a:pt x="1676068" y="1087363"/>
                </a:moveTo>
                <a:lnTo>
                  <a:pt x="1314370" y="1710976"/>
                </a:lnTo>
                <a:lnTo>
                  <a:pt x="1676069" y="1087363"/>
                </a:lnTo>
                <a:close/>
                <a:moveTo>
                  <a:pt x="952673" y="1087363"/>
                </a:moveTo>
                <a:lnTo>
                  <a:pt x="593157" y="1707218"/>
                </a:lnTo>
                <a:lnTo>
                  <a:pt x="593158" y="1707219"/>
                </a:lnTo>
                <a:close/>
                <a:moveTo>
                  <a:pt x="11441770" y="463882"/>
                </a:moveTo>
                <a:lnTo>
                  <a:pt x="11441769" y="463883"/>
                </a:lnTo>
                <a:lnTo>
                  <a:pt x="11574136" y="692102"/>
                </a:lnTo>
                <a:lnTo>
                  <a:pt x="11574137" y="692102"/>
                </a:lnTo>
                <a:close/>
                <a:moveTo>
                  <a:pt x="2037450" y="463749"/>
                </a:moveTo>
                <a:lnTo>
                  <a:pt x="1675756" y="1087362"/>
                </a:lnTo>
                <a:lnTo>
                  <a:pt x="2037451" y="463750"/>
                </a:lnTo>
                <a:close/>
                <a:moveTo>
                  <a:pt x="1314057" y="463749"/>
                </a:moveTo>
                <a:lnTo>
                  <a:pt x="952362" y="1087362"/>
                </a:lnTo>
                <a:lnTo>
                  <a:pt x="1314057" y="463750"/>
                </a:lnTo>
                <a:close/>
                <a:moveTo>
                  <a:pt x="590665" y="463749"/>
                </a:moveTo>
                <a:lnTo>
                  <a:pt x="228971" y="1087362"/>
                </a:lnTo>
                <a:lnTo>
                  <a:pt x="590665" y="463750"/>
                </a:lnTo>
                <a:close/>
                <a:moveTo>
                  <a:pt x="3030453" y="0"/>
                </a:moveTo>
                <a:lnTo>
                  <a:pt x="3753832" y="0"/>
                </a:lnTo>
                <a:lnTo>
                  <a:pt x="3484869" y="463747"/>
                </a:lnTo>
                <a:lnTo>
                  <a:pt x="3484870" y="463748"/>
                </a:lnTo>
                <a:lnTo>
                  <a:pt x="3484867" y="463748"/>
                </a:lnTo>
                <a:lnTo>
                  <a:pt x="2761478" y="463748"/>
                </a:lnTo>
                <a:close/>
                <a:moveTo>
                  <a:pt x="0" y="0"/>
                </a:moveTo>
                <a:lnTo>
                  <a:pt x="135936" y="0"/>
                </a:lnTo>
                <a:lnTo>
                  <a:pt x="859328" y="0"/>
                </a:lnTo>
                <a:lnTo>
                  <a:pt x="590353" y="463749"/>
                </a:lnTo>
                <a:lnTo>
                  <a:pt x="590354" y="463749"/>
                </a:lnTo>
                <a:lnTo>
                  <a:pt x="859328" y="0"/>
                </a:lnTo>
                <a:lnTo>
                  <a:pt x="1582721" y="0"/>
                </a:lnTo>
                <a:lnTo>
                  <a:pt x="1313744" y="463749"/>
                </a:lnTo>
                <a:lnTo>
                  <a:pt x="1313745" y="463749"/>
                </a:lnTo>
                <a:lnTo>
                  <a:pt x="1582722" y="0"/>
                </a:lnTo>
                <a:lnTo>
                  <a:pt x="2306112" y="0"/>
                </a:lnTo>
                <a:lnTo>
                  <a:pt x="2037139" y="463748"/>
                </a:lnTo>
                <a:lnTo>
                  <a:pt x="2037139" y="463749"/>
                </a:lnTo>
                <a:lnTo>
                  <a:pt x="2306114" y="0"/>
                </a:lnTo>
                <a:lnTo>
                  <a:pt x="3029504" y="0"/>
                </a:lnTo>
                <a:lnTo>
                  <a:pt x="2760529" y="463748"/>
                </a:lnTo>
                <a:lnTo>
                  <a:pt x="2760530" y="463749"/>
                </a:lnTo>
                <a:lnTo>
                  <a:pt x="2760842" y="463749"/>
                </a:lnTo>
                <a:lnTo>
                  <a:pt x="2399147" y="1087362"/>
                </a:lnTo>
                <a:lnTo>
                  <a:pt x="2399148" y="1087362"/>
                </a:lnTo>
                <a:lnTo>
                  <a:pt x="2760843" y="463750"/>
                </a:lnTo>
                <a:lnTo>
                  <a:pt x="2760842" y="463749"/>
                </a:lnTo>
                <a:lnTo>
                  <a:pt x="2760843" y="463749"/>
                </a:lnTo>
                <a:lnTo>
                  <a:pt x="3484234" y="463749"/>
                </a:lnTo>
                <a:lnTo>
                  <a:pt x="3122540" y="1087362"/>
                </a:lnTo>
                <a:lnTo>
                  <a:pt x="3122851" y="1087362"/>
                </a:lnTo>
                <a:lnTo>
                  <a:pt x="2761155" y="1710976"/>
                </a:lnTo>
                <a:lnTo>
                  <a:pt x="2761156" y="1710976"/>
                </a:lnTo>
                <a:lnTo>
                  <a:pt x="2761473" y="1710976"/>
                </a:lnTo>
                <a:lnTo>
                  <a:pt x="3123167" y="1087364"/>
                </a:lnTo>
                <a:lnTo>
                  <a:pt x="3123165" y="1087363"/>
                </a:lnTo>
                <a:lnTo>
                  <a:pt x="3123167" y="1087363"/>
                </a:lnTo>
                <a:lnTo>
                  <a:pt x="3123180" y="1087363"/>
                </a:lnTo>
                <a:lnTo>
                  <a:pt x="3484877" y="463750"/>
                </a:lnTo>
                <a:lnTo>
                  <a:pt x="3484877" y="463749"/>
                </a:lnTo>
                <a:lnTo>
                  <a:pt x="4208242" y="463749"/>
                </a:lnTo>
                <a:lnTo>
                  <a:pt x="4921529" y="463749"/>
                </a:lnTo>
                <a:lnTo>
                  <a:pt x="4921529" y="463748"/>
                </a:lnTo>
                <a:lnTo>
                  <a:pt x="4208242" y="463748"/>
                </a:lnTo>
                <a:lnTo>
                  <a:pt x="3484870" y="463748"/>
                </a:lnTo>
                <a:lnTo>
                  <a:pt x="3753832" y="0"/>
                </a:lnTo>
                <a:lnTo>
                  <a:pt x="5384960" y="0"/>
                </a:lnTo>
                <a:lnTo>
                  <a:pt x="5653933" y="463749"/>
                </a:lnTo>
                <a:lnTo>
                  <a:pt x="5655025" y="463749"/>
                </a:lnTo>
                <a:lnTo>
                  <a:pt x="6378414" y="463749"/>
                </a:lnTo>
                <a:lnTo>
                  <a:pt x="7101806" y="463749"/>
                </a:lnTo>
                <a:lnTo>
                  <a:pt x="7825198" y="463749"/>
                </a:lnTo>
                <a:lnTo>
                  <a:pt x="8548590" y="463749"/>
                </a:lnTo>
                <a:lnTo>
                  <a:pt x="9271982" y="463749"/>
                </a:lnTo>
                <a:lnTo>
                  <a:pt x="9995374" y="463749"/>
                </a:lnTo>
                <a:lnTo>
                  <a:pt x="10718455" y="463749"/>
                </a:lnTo>
                <a:lnTo>
                  <a:pt x="10718766" y="463749"/>
                </a:lnTo>
                <a:lnTo>
                  <a:pt x="11441380" y="463749"/>
                </a:lnTo>
                <a:lnTo>
                  <a:pt x="11441381" y="463748"/>
                </a:lnTo>
                <a:lnTo>
                  <a:pt x="10718766" y="463748"/>
                </a:lnTo>
                <a:lnTo>
                  <a:pt x="9995374" y="463748"/>
                </a:lnTo>
                <a:lnTo>
                  <a:pt x="9271982" y="463748"/>
                </a:lnTo>
                <a:lnTo>
                  <a:pt x="8548590" y="463748"/>
                </a:lnTo>
                <a:lnTo>
                  <a:pt x="7825198" y="463748"/>
                </a:lnTo>
                <a:lnTo>
                  <a:pt x="7101806" y="463748"/>
                </a:lnTo>
                <a:lnTo>
                  <a:pt x="6378414" y="463748"/>
                </a:lnTo>
                <a:lnTo>
                  <a:pt x="5655025" y="463748"/>
                </a:lnTo>
                <a:lnTo>
                  <a:pt x="5386052" y="0"/>
                </a:lnTo>
                <a:lnTo>
                  <a:pt x="12070553" y="0"/>
                </a:lnTo>
                <a:lnTo>
                  <a:pt x="12070553" y="626733"/>
                </a:lnTo>
                <a:lnTo>
                  <a:pt x="12032639" y="692102"/>
                </a:lnTo>
                <a:lnTo>
                  <a:pt x="12070553" y="626734"/>
                </a:lnTo>
                <a:lnTo>
                  <a:pt x="12070553" y="692102"/>
                </a:lnTo>
                <a:lnTo>
                  <a:pt x="12191998" y="692102"/>
                </a:lnTo>
                <a:lnTo>
                  <a:pt x="12191998" y="1702021"/>
                </a:lnTo>
                <a:lnTo>
                  <a:pt x="12070553" y="1702021"/>
                </a:lnTo>
                <a:lnTo>
                  <a:pt x="12070553" y="1710976"/>
                </a:lnTo>
                <a:lnTo>
                  <a:pt x="11442666" y="1710976"/>
                </a:lnTo>
                <a:lnTo>
                  <a:pt x="11566261" y="1497881"/>
                </a:lnTo>
                <a:lnTo>
                  <a:pt x="11566261" y="1497006"/>
                </a:lnTo>
                <a:lnTo>
                  <a:pt x="11442158" y="1710977"/>
                </a:lnTo>
                <a:lnTo>
                  <a:pt x="10718766" y="1710977"/>
                </a:lnTo>
                <a:lnTo>
                  <a:pt x="11080462" y="1087363"/>
                </a:lnTo>
                <a:lnTo>
                  <a:pt x="11566261" y="1087363"/>
                </a:lnTo>
                <a:lnTo>
                  <a:pt x="11566261" y="1087362"/>
                </a:lnTo>
                <a:lnTo>
                  <a:pt x="11080152" y="1087362"/>
                </a:lnTo>
                <a:lnTo>
                  <a:pt x="11080151" y="1087363"/>
                </a:lnTo>
                <a:lnTo>
                  <a:pt x="11080306" y="1087363"/>
                </a:lnTo>
                <a:lnTo>
                  <a:pt x="10718610" y="1710977"/>
                </a:lnTo>
                <a:lnTo>
                  <a:pt x="9995374" y="1710977"/>
                </a:lnTo>
                <a:lnTo>
                  <a:pt x="9995218" y="1710977"/>
                </a:lnTo>
                <a:lnTo>
                  <a:pt x="9271982" y="1710977"/>
                </a:lnTo>
                <a:lnTo>
                  <a:pt x="8548590" y="1710977"/>
                </a:lnTo>
                <a:lnTo>
                  <a:pt x="8186894" y="1087363"/>
                </a:lnTo>
                <a:lnTo>
                  <a:pt x="7463502" y="1087363"/>
                </a:lnTo>
                <a:lnTo>
                  <a:pt x="7451072" y="1087363"/>
                </a:lnTo>
                <a:lnTo>
                  <a:pt x="7450269" y="1088748"/>
                </a:lnTo>
                <a:lnTo>
                  <a:pt x="7811161" y="1710976"/>
                </a:lnTo>
                <a:lnTo>
                  <a:pt x="7101806" y="1710976"/>
                </a:lnTo>
                <a:lnTo>
                  <a:pt x="7101806" y="1710977"/>
                </a:lnTo>
                <a:lnTo>
                  <a:pt x="6385853" y="1710977"/>
                </a:lnTo>
                <a:lnTo>
                  <a:pt x="6733534" y="2310428"/>
                </a:lnTo>
                <a:lnTo>
                  <a:pt x="6002195" y="2310428"/>
                </a:lnTo>
                <a:lnTo>
                  <a:pt x="5654518" y="1710977"/>
                </a:lnTo>
                <a:lnTo>
                  <a:pt x="5655025" y="1710977"/>
                </a:lnTo>
                <a:lnTo>
                  <a:pt x="5293331" y="1087363"/>
                </a:lnTo>
                <a:lnTo>
                  <a:pt x="5284310" y="1071815"/>
                </a:lnTo>
                <a:lnTo>
                  <a:pt x="4578956" y="1071815"/>
                </a:lnTo>
                <a:lnTo>
                  <a:pt x="4569937" y="1087363"/>
                </a:lnTo>
                <a:lnTo>
                  <a:pt x="4931636" y="1710977"/>
                </a:lnTo>
                <a:lnTo>
                  <a:pt x="4208242" y="1710977"/>
                </a:lnTo>
                <a:lnTo>
                  <a:pt x="4207151" y="1710977"/>
                </a:lnTo>
                <a:lnTo>
                  <a:pt x="3859468" y="2310428"/>
                </a:lnTo>
                <a:lnTo>
                  <a:pt x="3107429" y="2310428"/>
                </a:lnTo>
                <a:lnTo>
                  <a:pt x="2759746" y="1710976"/>
                </a:lnTo>
                <a:lnTo>
                  <a:pt x="2759279" y="1710976"/>
                </a:lnTo>
                <a:lnTo>
                  <a:pt x="2411597" y="2310428"/>
                </a:lnTo>
                <a:lnTo>
                  <a:pt x="1659555" y="2310428"/>
                </a:lnTo>
                <a:lnTo>
                  <a:pt x="1311872" y="1710976"/>
                </a:lnTo>
                <a:lnTo>
                  <a:pt x="1310627" y="1710976"/>
                </a:lnTo>
                <a:lnTo>
                  <a:pt x="1310017" y="1710976"/>
                </a:lnTo>
                <a:lnTo>
                  <a:pt x="962334" y="2310428"/>
                </a:lnTo>
                <a:lnTo>
                  <a:pt x="0" y="2310428"/>
                </a:lnTo>
                <a:close/>
              </a:path>
            </a:pathLst>
          </a:custGeom>
          <a:gradFill rotWithShape="1">
            <a:gsLst>
              <a:gs pos="0">
                <a:srgbClr val="284482"/>
              </a:gs>
              <a:gs pos="29999">
                <a:srgbClr val="834F9B"/>
              </a:gs>
              <a:gs pos="64999">
                <a:srgbClr val="A4377B"/>
              </a:gs>
              <a:gs pos="92000">
                <a:srgbClr val="FD9A55"/>
              </a:gs>
              <a:gs pos="100000">
                <a:srgbClr val="FD9A55"/>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fontAlgn="base"/>
            <a:endParaRPr lang="zh-CN" altLang="zh-CN" sz="1350" strike="noStrike" noProof="1">
              <a:solidFill>
                <a:srgbClr val="FFFFFF"/>
              </a:solidFill>
              <a:latin typeface="宋体" panose="02010600030101010101" pitchFamily="2" charset="-122"/>
              <a:sym typeface="宋体" panose="02010600030101010101" pitchFamily="2" charset="-122"/>
            </a:endParaRPr>
          </a:p>
        </p:txBody>
      </p:sp>
      <p:grpSp>
        <p:nvGrpSpPr>
          <p:cNvPr id="9221" name="组合 4"/>
          <p:cNvGrpSpPr/>
          <p:nvPr/>
        </p:nvGrpSpPr>
        <p:grpSpPr>
          <a:xfrm>
            <a:off x="-620712" y="1473200"/>
            <a:ext cx="8099425" cy="5924550"/>
            <a:chOff x="0" y="0"/>
            <a:chExt cx="12221217" cy="3771775"/>
          </a:xfrm>
        </p:grpSpPr>
        <p:sp>
          <p:nvSpPr>
            <p:cNvPr id="9" name="直接连接符 5"/>
            <p:cNvSpPr>
              <a:spLocks noChangeShapeType="1"/>
            </p:cNvSpPr>
            <p:nvPr/>
          </p:nvSpPr>
          <p:spPr bwMode="auto">
            <a:xfrm flipH="1">
              <a:off x="14714" y="21634"/>
              <a:ext cx="346982" cy="62361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0" name="直接连接符 6"/>
            <p:cNvSpPr>
              <a:spLocks noChangeShapeType="1"/>
            </p:cNvSpPr>
            <p:nvPr/>
          </p:nvSpPr>
          <p:spPr bwMode="auto">
            <a:xfrm flipH="1">
              <a:off x="11680" y="35337"/>
              <a:ext cx="1043980" cy="1842368"/>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1" name="直接连接符 7"/>
            <p:cNvSpPr>
              <a:spLocks noChangeShapeType="1"/>
            </p:cNvSpPr>
            <p:nvPr/>
          </p:nvSpPr>
          <p:spPr bwMode="auto">
            <a:xfrm flipH="1">
              <a:off x="0" y="617551"/>
              <a:ext cx="1457700" cy="252215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2" name="直接连接符 8"/>
            <p:cNvSpPr>
              <a:spLocks noChangeShapeType="1"/>
            </p:cNvSpPr>
            <p:nvPr/>
          </p:nvSpPr>
          <p:spPr bwMode="auto">
            <a:xfrm flipH="1">
              <a:off x="361696" y="666875"/>
              <a:ext cx="1804931" cy="309644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3" name="直接连接符 9"/>
            <p:cNvSpPr>
              <a:spLocks noChangeShapeType="1"/>
            </p:cNvSpPr>
            <p:nvPr/>
          </p:nvSpPr>
          <p:spPr bwMode="auto">
            <a:xfrm flipH="1">
              <a:off x="1083668" y="660290"/>
              <a:ext cx="1804931" cy="309644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4" name="直接连接符 10"/>
            <p:cNvSpPr>
              <a:spLocks noChangeShapeType="1"/>
            </p:cNvSpPr>
            <p:nvPr/>
          </p:nvSpPr>
          <p:spPr bwMode="auto">
            <a:xfrm flipH="1">
              <a:off x="1818760" y="640514"/>
              <a:ext cx="1804931" cy="309644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5" name="直接连接符 11"/>
            <p:cNvSpPr>
              <a:spLocks noChangeShapeType="1"/>
            </p:cNvSpPr>
            <p:nvPr/>
          </p:nvSpPr>
          <p:spPr bwMode="auto">
            <a:xfrm flipH="1">
              <a:off x="2526557" y="660290"/>
              <a:ext cx="1804931" cy="309644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6" name="直接连接符 12"/>
            <p:cNvSpPr>
              <a:spLocks noChangeShapeType="1"/>
            </p:cNvSpPr>
            <p:nvPr/>
          </p:nvSpPr>
          <p:spPr bwMode="auto">
            <a:xfrm flipH="1">
              <a:off x="3248821" y="653705"/>
              <a:ext cx="1804931" cy="309644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7" name="直接连接符 13"/>
            <p:cNvSpPr>
              <a:spLocks noChangeShapeType="1"/>
            </p:cNvSpPr>
            <p:nvPr/>
          </p:nvSpPr>
          <p:spPr bwMode="auto">
            <a:xfrm flipH="1">
              <a:off x="3970924" y="21634"/>
              <a:ext cx="2181953" cy="375014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8" name="直接连接符 14"/>
            <p:cNvSpPr>
              <a:spLocks noChangeShapeType="1"/>
            </p:cNvSpPr>
            <p:nvPr/>
          </p:nvSpPr>
          <p:spPr bwMode="auto">
            <a:xfrm flipH="1">
              <a:off x="5793485" y="21631"/>
              <a:ext cx="1804931" cy="309644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19" name="直接连接符 15"/>
            <p:cNvSpPr>
              <a:spLocks noChangeShapeType="1"/>
            </p:cNvSpPr>
            <p:nvPr/>
          </p:nvSpPr>
          <p:spPr bwMode="auto">
            <a:xfrm flipH="1">
              <a:off x="5415416" y="21634"/>
              <a:ext cx="1460853" cy="247863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0" name="直接连接符 16"/>
            <p:cNvSpPr>
              <a:spLocks noChangeShapeType="1"/>
            </p:cNvSpPr>
            <p:nvPr/>
          </p:nvSpPr>
          <p:spPr bwMode="auto">
            <a:xfrm flipH="1">
              <a:off x="7596051" y="21631"/>
              <a:ext cx="1460853" cy="247863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1" name="直接连接符 17"/>
            <p:cNvSpPr>
              <a:spLocks noChangeShapeType="1"/>
            </p:cNvSpPr>
            <p:nvPr/>
          </p:nvSpPr>
          <p:spPr bwMode="auto">
            <a:xfrm flipH="1">
              <a:off x="6152369" y="0"/>
              <a:ext cx="2182979" cy="3763319"/>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2" name="直接连接符 18"/>
            <p:cNvSpPr>
              <a:spLocks noChangeShapeType="1"/>
            </p:cNvSpPr>
            <p:nvPr/>
          </p:nvSpPr>
          <p:spPr bwMode="auto">
            <a:xfrm flipH="1">
              <a:off x="8329510" y="645248"/>
              <a:ext cx="1078631" cy="184656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3" name="直接连接符 19"/>
            <p:cNvSpPr>
              <a:spLocks noChangeShapeType="1"/>
            </p:cNvSpPr>
            <p:nvPr/>
          </p:nvSpPr>
          <p:spPr bwMode="auto">
            <a:xfrm flipH="1">
              <a:off x="8684749" y="16397"/>
              <a:ext cx="1811285" cy="3123308"/>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4" name="直接连接符 20"/>
            <p:cNvSpPr>
              <a:spLocks noChangeShapeType="1"/>
            </p:cNvSpPr>
            <p:nvPr/>
          </p:nvSpPr>
          <p:spPr bwMode="auto">
            <a:xfrm flipH="1">
              <a:off x="9386666" y="36534"/>
              <a:ext cx="1811285" cy="3123308"/>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5" name="直接连接符 21"/>
            <p:cNvSpPr>
              <a:spLocks noChangeShapeType="1"/>
            </p:cNvSpPr>
            <p:nvPr/>
          </p:nvSpPr>
          <p:spPr bwMode="auto">
            <a:xfrm flipH="1">
              <a:off x="10119267" y="42651"/>
              <a:ext cx="1811285" cy="3123308"/>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6" name="直接连接符 22"/>
            <p:cNvSpPr>
              <a:spLocks noChangeShapeType="1"/>
            </p:cNvSpPr>
            <p:nvPr/>
          </p:nvSpPr>
          <p:spPr bwMode="auto">
            <a:xfrm flipH="1">
              <a:off x="10854925" y="808229"/>
              <a:ext cx="1351789" cy="2331476"/>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7" name="直接连接符 23"/>
            <p:cNvSpPr>
              <a:spLocks noChangeShapeType="1"/>
            </p:cNvSpPr>
            <p:nvPr/>
          </p:nvSpPr>
          <p:spPr bwMode="auto">
            <a:xfrm flipH="1">
              <a:off x="11577226" y="2055458"/>
              <a:ext cx="629488" cy="109036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8" name="直接连接符 24"/>
            <p:cNvSpPr>
              <a:spLocks noChangeShapeType="1"/>
            </p:cNvSpPr>
            <p:nvPr/>
          </p:nvSpPr>
          <p:spPr bwMode="auto">
            <a:xfrm>
              <a:off x="8950" y="673460"/>
              <a:ext cx="1804931" cy="309644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29" name="直接连接符 25"/>
            <p:cNvSpPr>
              <a:spLocks noChangeShapeType="1"/>
            </p:cNvSpPr>
            <p:nvPr/>
          </p:nvSpPr>
          <p:spPr bwMode="auto">
            <a:xfrm>
              <a:off x="359997" y="16397"/>
              <a:ext cx="2173742" cy="374692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0" name="直接连接符 26"/>
            <p:cNvSpPr>
              <a:spLocks noChangeShapeType="1"/>
            </p:cNvSpPr>
            <p:nvPr/>
          </p:nvSpPr>
          <p:spPr bwMode="auto">
            <a:xfrm>
              <a:off x="15563" y="1884290"/>
              <a:ext cx="1069525" cy="1879028"/>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1" name="直接连接符 27"/>
            <p:cNvSpPr>
              <a:spLocks noChangeShapeType="1"/>
            </p:cNvSpPr>
            <p:nvPr/>
          </p:nvSpPr>
          <p:spPr bwMode="auto">
            <a:xfrm>
              <a:off x="8727" y="3152874"/>
              <a:ext cx="352969" cy="61044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2" name="直接连接符 28"/>
            <p:cNvSpPr>
              <a:spLocks noChangeShapeType="1"/>
            </p:cNvSpPr>
            <p:nvPr/>
          </p:nvSpPr>
          <p:spPr bwMode="auto">
            <a:xfrm>
              <a:off x="1083118" y="35337"/>
              <a:ext cx="2192022" cy="370162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3" name="直接连接符 29"/>
            <p:cNvSpPr>
              <a:spLocks noChangeShapeType="1"/>
            </p:cNvSpPr>
            <p:nvPr/>
          </p:nvSpPr>
          <p:spPr bwMode="auto">
            <a:xfrm>
              <a:off x="2176399" y="626804"/>
              <a:ext cx="1805213" cy="313651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4" name="直接连接符 30"/>
            <p:cNvSpPr>
              <a:spLocks noChangeShapeType="1"/>
            </p:cNvSpPr>
            <p:nvPr/>
          </p:nvSpPr>
          <p:spPr bwMode="auto">
            <a:xfrm>
              <a:off x="2885877" y="647120"/>
              <a:ext cx="1457431" cy="249258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5" name="直接连接符 31"/>
            <p:cNvSpPr>
              <a:spLocks noChangeShapeType="1"/>
            </p:cNvSpPr>
            <p:nvPr/>
          </p:nvSpPr>
          <p:spPr bwMode="auto">
            <a:xfrm>
              <a:off x="3250295" y="18573"/>
              <a:ext cx="1457431" cy="249258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6" name="直接连接符 32"/>
            <p:cNvSpPr>
              <a:spLocks noChangeShapeType="1"/>
            </p:cNvSpPr>
            <p:nvPr/>
          </p:nvSpPr>
          <p:spPr bwMode="auto">
            <a:xfrm>
              <a:off x="4330415" y="649580"/>
              <a:ext cx="1457431" cy="249258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7" name="直接连接符 33"/>
            <p:cNvSpPr>
              <a:spLocks noChangeShapeType="1"/>
            </p:cNvSpPr>
            <p:nvPr/>
          </p:nvSpPr>
          <p:spPr bwMode="auto">
            <a:xfrm>
              <a:off x="5064905" y="655139"/>
              <a:ext cx="1457431" cy="249258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8" name="直接连接符 34"/>
            <p:cNvSpPr>
              <a:spLocks noChangeShapeType="1"/>
            </p:cNvSpPr>
            <p:nvPr/>
          </p:nvSpPr>
          <p:spPr bwMode="auto">
            <a:xfrm>
              <a:off x="5787383" y="649580"/>
              <a:ext cx="1457431" cy="249258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39" name="直接连接符 35"/>
            <p:cNvSpPr>
              <a:spLocks noChangeShapeType="1"/>
            </p:cNvSpPr>
            <p:nvPr/>
          </p:nvSpPr>
          <p:spPr bwMode="auto">
            <a:xfrm>
              <a:off x="6165450" y="42651"/>
              <a:ext cx="1457431" cy="249258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0" name="直接连接符 36"/>
            <p:cNvSpPr>
              <a:spLocks noChangeShapeType="1"/>
            </p:cNvSpPr>
            <p:nvPr/>
          </p:nvSpPr>
          <p:spPr bwMode="auto">
            <a:xfrm>
              <a:off x="6875255" y="51087"/>
              <a:ext cx="1457431" cy="249258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1" name="直接连接符 37"/>
            <p:cNvSpPr>
              <a:spLocks noChangeShapeType="1"/>
            </p:cNvSpPr>
            <p:nvPr/>
          </p:nvSpPr>
          <p:spPr bwMode="auto">
            <a:xfrm>
              <a:off x="7610427" y="16396"/>
              <a:ext cx="1797714" cy="3123309"/>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2" name="直接连接符 38"/>
            <p:cNvSpPr>
              <a:spLocks noChangeShapeType="1"/>
            </p:cNvSpPr>
            <p:nvPr/>
          </p:nvSpPr>
          <p:spPr bwMode="auto">
            <a:xfrm>
              <a:off x="8306211" y="9633"/>
              <a:ext cx="1797714" cy="3123309"/>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3" name="直接连接符 39"/>
            <p:cNvSpPr>
              <a:spLocks noChangeShapeType="1"/>
            </p:cNvSpPr>
            <p:nvPr/>
          </p:nvSpPr>
          <p:spPr bwMode="auto">
            <a:xfrm>
              <a:off x="9782678" y="29523"/>
              <a:ext cx="1797714" cy="3123309"/>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4" name="直接连接符 40"/>
            <p:cNvSpPr>
              <a:spLocks noChangeShapeType="1"/>
            </p:cNvSpPr>
            <p:nvPr/>
          </p:nvSpPr>
          <p:spPr bwMode="auto">
            <a:xfrm>
              <a:off x="9418935" y="660026"/>
              <a:ext cx="1435990" cy="2479679"/>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5" name="直接连接符 41"/>
            <p:cNvSpPr>
              <a:spLocks noChangeShapeType="1"/>
            </p:cNvSpPr>
            <p:nvPr/>
          </p:nvSpPr>
          <p:spPr bwMode="auto">
            <a:xfrm>
              <a:off x="10514008" y="43422"/>
              <a:ext cx="1692705" cy="293162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6" name="直接连接符 42"/>
            <p:cNvSpPr>
              <a:spLocks noChangeShapeType="1"/>
            </p:cNvSpPr>
            <p:nvPr/>
          </p:nvSpPr>
          <p:spPr bwMode="auto">
            <a:xfrm>
              <a:off x="11221042" y="36411"/>
              <a:ext cx="985671" cy="169362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7" name="直接连接符 43"/>
            <p:cNvSpPr>
              <a:spLocks noChangeShapeType="1"/>
            </p:cNvSpPr>
            <p:nvPr/>
          </p:nvSpPr>
          <p:spPr bwMode="auto">
            <a:xfrm>
              <a:off x="11958130" y="30295"/>
              <a:ext cx="248583" cy="45250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8" name="直接连接符 44"/>
            <p:cNvSpPr>
              <a:spLocks noChangeShapeType="1"/>
            </p:cNvSpPr>
            <p:nvPr/>
          </p:nvSpPr>
          <p:spPr bwMode="auto">
            <a:xfrm flipV="1">
              <a:off x="2956" y="645247"/>
              <a:ext cx="12203758"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49" name="直接连接符 45"/>
            <p:cNvSpPr>
              <a:spLocks noChangeShapeType="1"/>
            </p:cNvSpPr>
            <p:nvPr/>
          </p:nvSpPr>
          <p:spPr bwMode="auto">
            <a:xfrm flipV="1">
              <a:off x="11680" y="1261397"/>
              <a:ext cx="12203758"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50" name="直接连接符 46"/>
            <p:cNvSpPr>
              <a:spLocks noChangeShapeType="1"/>
            </p:cNvSpPr>
            <p:nvPr/>
          </p:nvSpPr>
          <p:spPr bwMode="auto">
            <a:xfrm>
              <a:off x="63571" y="1891776"/>
              <a:ext cx="12143142" cy="70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51" name="直接连接符 47"/>
            <p:cNvSpPr>
              <a:spLocks noChangeShapeType="1"/>
            </p:cNvSpPr>
            <p:nvPr/>
          </p:nvSpPr>
          <p:spPr bwMode="auto">
            <a:xfrm flipV="1">
              <a:off x="17459" y="2507888"/>
              <a:ext cx="12203758"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52" name="直接连接符 48"/>
            <p:cNvSpPr>
              <a:spLocks noChangeShapeType="1"/>
            </p:cNvSpPr>
            <p:nvPr/>
          </p:nvSpPr>
          <p:spPr bwMode="auto">
            <a:xfrm>
              <a:off x="0" y="3139704"/>
              <a:ext cx="5067789"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53" name="直接连接符 49"/>
            <p:cNvSpPr>
              <a:spLocks noChangeShapeType="1"/>
            </p:cNvSpPr>
            <p:nvPr/>
          </p:nvSpPr>
          <p:spPr bwMode="auto">
            <a:xfrm flipV="1">
              <a:off x="8684749" y="3132981"/>
              <a:ext cx="3530192" cy="672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sp>
          <p:nvSpPr>
            <p:cNvPr id="54" name="直接连接符 50"/>
            <p:cNvSpPr>
              <a:spLocks noChangeShapeType="1"/>
            </p:cNvSpPr>
            <p:nvPr/>
          </p:nvSpPr>
          <p:spPr bwMode="auto">
            <a:xfrm flipV="1">
              <a:off x="5790673" y="3139704"/>
              <a:ext cx="2156647"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p>
          </p:txBody>
        </p:sp>
      </p:grpSp>
      <p:sp>
        <p:nvSpPr>
          <p:cNvPr id="2" name="标题 1"/>
          <p:cNvSpPr>
            <a:spLocks noGrp="1"/>
          </p:cNvSpPr>
          <p:nvPr>
            <p:ph type="title" hasCustomPrompt="1"/>
          </p:nvPr>
        </p:nvSpPr>
        <p:spPr>
          <a:xfrm>
            <a:off x="471488" y="3588477"/>
            <a:ext cx="5915025" cy="1857029"/>
          </a:xfrm>
        </p:spPr>
        <p:txBody>
          <a:bodyPr>
            <a:normAutofit/>
          </a:bodyPr>
          <a:lstStyle>
            <a:lvl1pPr algn="ctr">
              <a:defRPr sz="6000">
                <a:solidFill>
                  <a:schemeClr val="bg1"/>
                </a:solidFill>
              </a:defRPr>
            </a:lvl1pPr>
          </a:lstStyle>
          <a:p>
            <a:pPr fontAlgn="base"/>
            <a:r>
              <a:rPr lang="zh-CN" altLang="en-US" strike="noStrike" noProof="1" dirty="0" smtClean="0"/>
              <a:t>编辑标题</a:t>
            </a:r>
            <a:endParaRPr lang="zh-CN" altLang="en-US" strike="noStrike" noProof="1" dirty="0"/>
          </a:p>
        </p:txBody>
      </p:sp>
      <p:sp>
        <p:nvSpPr>
          <p:cNvPr id="3" name="日期占位符 2"/>
          <p:cNvSpPr>
            <a:spLocks noGrp="1"/>
          </p:cNvSpPr>
          <p:nvPr>
            <p:ph type="dt" sz="half" idx="10"/>
          </p:nvPr>
        </p:nvSpPr>
        <p:spPr>
          <a:xfrm>
            <a:off x="471488"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EE34D473-156E-4CEC-9BD7-7EE5EE7FCFB3}"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
        <p:nvSpPr>
          <p:cNvPr id="4" name="页脚占位符 3"/>
          <p:cNvSpPr>
            <a:spLocks noGrp="1"/>
          </p:cNvSpPr>
          <p:nvPr>
            <p:ph type="ftr" sz="quarter" idx="11"/>
          </p:nvPr>
        </p:nvSpPr>
        <p:spPr>
          <a:xfrm>
            <a:off x="2271713" y="8475663"/>
            <a:ext cx="2314575"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endParaRPr lang="zh-CN" altLang="zh-CN" strike="noStrike" noProof="1"/>
          </a:p>
        </p:txBody>
      </p:sp>
      <p:sp>
        <p:nvSpPr>
          <p:cNvPr id="5" name="灯片编号占位符 4"/>
          <p:cNvSpPr>
            <a:spLocks noGrp="1"/>
          </p:cNvSpPr>
          <p:nvPr>
            <p:ph type="sldNum" sz="quarter" idx="12"/>
          </p:nvPr>
        </p:nvSpPr>
        <p:spPr>
          <a:xfrm>
            <a:off x="4843463"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98B535D4-E014-4228-827E-D87C7873FD82}"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Tree>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6" name="矩形 112"/>
          <p:cNvSpPr>
            <a:spLocks noChangeArrowheads="1"/>
          </p:cNvSpPr>
          <p:nvPr/>
        </p:nvSpPr>
        <p:spPr bwMode="auto">
          <a:xfrm>
            <a:off x="0" y="6350"/>
            <a:ext cx="6872288" cy="8255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fontAlgn="base"/>
            <a:endParaRPr lang="zh-CN" altLang="zh-CN" sz="1350" strike="noStrike" noProof="1">
              <a:solidFill>
                <a:srgbClr val="FFFFFF"/>
              </a:solidFill>
              <a:latin typeface="+mn-lt"/>
              <a:ea typeface="+mn-ea"/>
              <a:cs typeface="+mn-ea"/>
              <a:sym typeface="+mn-lt"/>
            </a:endParaRPr>
          </a:p>
        </p:txBody>
      </p:sp>
      <p:grpSp>
        <p:nvGrpSpPr>
          <p:cNvPr id="10244" name="组合 1"/>
          <p:cNvGrpSpPr/>
          <p:nvPr/>
        </p:nvGrpSpPr>
        <p:grpSpPr>
          <a:xfrm>
            <a:off x="0" y="-46037"/>
            <a:ext cx="6700838" cy="901700"/>
            <a:chOff x="0" y="0"/>
            <a:chExt cx="11911428" cy="675373"/>
          </a:xfrm>
        </p:grpSpPr>
        <p:sp>
          <p:nvSpPr>
            <p:cNvPr id="8" name="直接连接符 77"/>
            <p:cNvSpPr>
              <a:spLocks noChangeShapeType="1"/>
            </p:cNvSpPr>
            <p:nvPr/>
          </p:nvSpPr>
          <p:spPr bwMode="auto">
            <a:xfrm flipH="1">
              <a:off x="0" y="26641"/>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9" name="直接连接符 78"/>
            <p:cNvSpPr>
              <a:spLocks noChangeShapeType="1"/>
            </p:cNvSpPr>
            <p:nvPr/>
          </p:nvSpPr>
          <p:spPr bwMode="auto">
            <a:xfrm flipH="1">
              <a:off x="696389" y="51760"/>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10" name="直接连接符 79"/>
            <p:cNvSpPr>
              <a:spLocks noChangeShapeType="1"/>
            </p:cNvSpPr>
            <p:nvPr/>
          </p:nvSpPr>
          <p:spPr bwMode="auto">
            <a:xfrm flipH="1">
              <a:off x="1432442" y="51759"/>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11" name="直接连接符 80"/>
            <p:cNvSpPr>
              <a:spLocks noChangeShapeType="1"/>
            </p:cNvSpPr>
            <p:nvPr/>
          </p:nvSpPr>
          <p:spPr bwMode="auto">
            <a:xfrm flipH="1">
              <a:off x="2155886" y="35507"/>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12" name="直接连接符 81"/>
            <p:cNvSpPr>
              <a:spLocks noChangeShapeType="1"/>
            </p:cNvSpPr>
            <p:nvPr/>
          </p:nvSpPr>
          <p:spPr bwMode="auto">
            <a:xfrm flipH="1">
              <a:off x="2907163" y="4483"/>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13" name="直接连接符 82"/>
            <p:cNvSpPr>
              <a:spLocks noChangeShapeType="1"/>
            </p:cNvSpPr>
            <p:nvPr/>
          </p:nvSpPr>
          <p:spPr bwMode="auto">
            <a:xfrm flipH="1">
              <a:off x="3603365" y="38507"/>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14" name="直接连接符 83"/>
            <p:cNvSpPr>
              <a:spLocks noChangeShapeType="1"/>
            </p:cNvSpPr>
            <p:nvPr/>
          </p:nvSpPr>
          <p:spPr bwMode="auto">
            <a:xfrm flipH="1">
              <a:off x="4352340" y="18849"/>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15" name="直接连接符 84"/>
            <p:cNvSpPr>
              <a:spLocks noChangeShapeType="1"/>
            </p:cNvSpPr>
            <p:nvPr/>
          </p:nvSpPr>
          <p:spPr bwMode="auto">
            <a:xfrm flipH="1">
              <a:off x="5074249" y="41255"/>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16" name="直接连接符 85"/>
            <p:cNvSpPr>
              <a:spLocks noChangeShapeType="1"/>
            </p:cNvSpPr>
            <p:nvPr/>
          </p:nvSpPr>
          <p:spPr bwMode="auto">
            <a:xfrm flipH="1">
              <a:off x="5797400" y="7657"/>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17" name="直接连接符 86"/>
            <p:cNvSpPr>
              <a:spLocks noChangeShapeType="1"/>
            </p:cNvSpPr>
            <p:nvPr/>
          </p:nvSpPr>
          <p:spPr bwMode="auto">
            <a:xfrm flipH="1">
              <a:off x="6493602" y="38507"/>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18" name="直接连接符 87"/>
            <p:cNvSpPr>
              <a:spLocks noChangeShapeType="1"/>
            </p:cNvSpPr>
            <p:nvPr/>
          </p:nvSpPr>
          <p:spPr bwMode="auto">
            <a:xfrm flipH="1">
              <a:off x="7241522" y="0"/>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19" name="直接连接符 88"/>
            <p:cNvSpPr>
              <a:spLocks noChangeShapeType="1"/>
            </p:cNvSpPr>
            <p:nvPr/>
          </p:nvSpPr>
          <p:spPr bwMode="auto">
            <a:xfrm flipH="1">
              <a:off x="7949420" y="35506"/>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20" name="直接连接符 89"/>
            <p:cNvSpPr>
              <a:spLocks noChangeShapeType="1"/>
            </p:cNvSpPr>
            <p:nvPr/>
          </p:nvSpPr>
          <p:spPr bwMode="auto">
            <a:xfrm flipH="1">
              <a:off x="8671824" y="43026"/>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21" name="直接连接符 90"/>
            <p:cNvSpPr>
              <a:spLocks noChangeShapeType="1"/>
            </p:cNvSpPr>
            <p:nvPr/>
          </p:nvSpPr>
          <p:spPr bwMode="auto">
            <a:xfrm flipH="1">
              <a:off x="9407901" y="26640"/>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22" name="直接连接符 91"/>
            <p:cNvSpPr>
              <a:spLocks noChangeShapeType="1"/>
            </p:cNvSpPr>
            <p:nvPr/>
          </p:nvSpPr>
          <p:spPr bwMode="auto">
            <a:xfrm flipH="1">
              <a:off x="10116200" y="34160"/>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23" name="直接连接符 92"/>
            <p:cNvSpPr>
              <a:spLocks noChangeShapeType="1"/>
            </p:cNvSpPr>
            <p:nvPr/>
          </p:nvSpPr>
          <p:spPr bwMode="auto">
            <a:xfrm flipH="1">
              <a:off x="10824499" y="38507"/>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24" name="直接连接符 93"/>
            <p:cNvSpPr>
              <a:spLocks noChangeShapeType="1"/>
            </p:cNvSpPr>
            <p:nvPr/>
          </p:nvSpPr>
          <p:spPr bwMode="auto">
            <a:xfrm flipH="1">
              <a:off x="11562162" y="20907"/>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grpSp>
      <p:grpSp>
        <p:nvGrpSpPr>
          <p:cNvPr id="10262" name="组合 94"/>
          <p:cNvGrpSpPr/>
          <p:nvPr/>
        </p:nvGrpSpPr>
        <p:grpSpPr>
          <a:xfrm flipH="1">
            <a:off x="190500" y="-55562"/>
            <a:ext cx="6699250" cy="901700"/>
            <a:chOff x="0" y="0"/>
            <a:chExt cx="11911428" cy="675373"/>
          </a:xfrm>
        </p:grpSpPr>
        <p:sp>
          <p:nvSpPr>
            <p:cNvPr id="26" name="直接连接符 95"/>
            <p:cNvSpPr>
              <a:spLocks noChangeShapeType="1"/>
            </p:cNvSpPr>
            <p:nvPr/>
          </p:nvSpPr>
          <p:spPr bwMode="auto">
            <a:xfrm flipH="1">
              <a:off x="0" y="26641"/>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27" name="直接连接符 96"/>
            <p:cNvSpPr>
              <a:spLocks noChangeShapeType="1"/>
            </p:cNvSpPr>
            <p:nvPr/>
          </p:nvSpPr>
          <p:spPr bwMode="auto">
            <a:xfrm flipH="1">
              <a:off x="696389" y="51760"/>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28" name="直接连接符 97"/>
            <p:cNvSpPr>
              <a:spLocks noChangeShapeType="1"/>
            </p:cNvSpPr>
            <p:nvPr/>
          </p:nvSpPr>
          <p:spPr bwMode="auto">
            <a:xfrm flipH="1">
              <a:off x="1432442" y="51759"/>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29" name="直接连接符 98"/>
            <p:cNvSpPr>
              <a:spLocks noChangeShapeType="1"/>
            </p:cNvSpPr>
            <p:nvPr/>
          </p:nvSpPr>
          <p:spPr bwMode="auto">
            <a:xfrm flipH="1">
              <a:off x="2155886" y="35507"/>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30" name="直接连接符 99"/>
            <p:cNvSpPr>
              <a:spLocks noChangeShapeType="1"/>
            </p:cNvSpPr>
            <p:nvPr/>
          </p:nvSpPr>
          <p:spPr bwMode="auto">
            <a:xfrm flipH="1">
              <a:off x="2907163" y="4483"/>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31" name="直接连接符 100"/>
            <p:cNvSpPr>
              <a:spLocks noChangeShapeType="1"/>
            </p:cNvSpPr>
            <p:nvPr/>
          </p:nvSpPr>
          <p:spPr bwMode="auto">
            <a:xfrm flipH="1">
              <a:off x="3603365" y="38507"/>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32" name="直接连接符 101"/>
            <p:cNvSpPr>
              <a:spLocks noChangeShapeType="1"/>
            </p:cNvSpPr>
            <p:nvPr/>
          </p:nvSpPr>
          <p:spPr bwMode="auto">
            <a:xfrm flipH="1">
              <a:off x="4352340" y="18849"/>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33" name="直接连接符 102"/>
            <p:cNvSpPr>
              <a:spLocks noChangeShapeType="1"/>
            </p:cNvSpPr>
            <p:nvPr/>
          </p:nvSpPr>
          <p:spPr bwMode="auto">
            <a:xfrm flipH="1">
              <a:off x="5074249" y="41255"/>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34" name="直接连接符 103"/>
            <p:cNvSpPr>
              <a:spLocks noChangeShapeType="1"/>
            </p:cNvSpPr>
            <p:nvPr/>
          </p:nvSpPr>
          <p:spPr bwMode="auto">
            <a:xfrm flipH="1">
              <a:off x="5797400" y="7657"/>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35" name="直接连接符 104"/>
            <p:cNvSpPr>
              <a:spLocks noChangeShapeType="1"/>
            </p:cNvSpPr>
            <p:nvPr/>
          </p:nvSpPr>
          <p:spPr bwMode="auto">
            <a:xfrm flipH="1">
              <a:off x="6493602" y="38507"/>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36" name="直接连接符 105"/>
            <p:cNvSpPr>
              <a:spLocks noChangeShapeType="1"/>
            </p:cNvSpPr>
            <p:nvPr/>
          </p:nvSpPr>
          <p:spPr bwMode="auto">
            <a:xfrm flipH="1">
              <a:off x="7241522" y="0"/>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37" name="直接连接符 106"/>
            <p:cNvSpPr>
              <a:spLocks noChangeShapeType="1"/>
            </p:cNvSpPr>
            <p:nvPr/>
          </p:nvSpPr>
          <p:spPr bwMode="auto">
            <a:xfrm flipH="1">
              <a:off x="7949420" y="35506"/>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38" name="直接连接符 107"/>
            <p:cNvSpPr>
              <a:spLocks noChangeShapeType="1"/>
            </p:cNvSpPr>
            <p:nvPr/>
          </p:nvSpPr>
          <p:spPr bwMode="auto">
            <a:xfrm flipH="1">
              <a:off x="8671824" y="43026"/>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39" name="直接连接符 108"/>
            <p:cNvSpPr>
              <a:spLocks noChangeShapeType="1"/>
            </p:cNvSpPr>
            <p:nvPr/>
          </p:nvSpPr>
          <p:spPr bwMode="auto">
            <a:xfrm flipH="1">
              <a:off x="9407901" y="26640"/>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0" name="直接连接符 109"/>
            <p:cNvSpPr>
              <a:spLocks noChangeShapeType="1"/>
            </p:cNvSpPr>
            <p:nvPr/>
          </p:nvSpPr>
          <p:spPr bwMode="auto">
            <a:xfrm flipH="1">
              <a:off x="10116200" y="34160"/>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 name="直接连接符 110"/>
            <p:cNvSpPr>
              <a:spLocks noChangeShapeType="1"/>
            </p:cNvSpPr>
            <p:nvPr/>
          </p:nvSpPr>
          <p:spPr bwMode="auto">
            <a:xfrm flipH="1">
              <a:off x="10824499" y="38507"/>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2" name="直接连接符 111"/>
            <p:cNvSpPr>
              <a:spLocks noChangeShapeType="1"/>
            </p:cNvSpPr>
            <p:nvPr/>
          </p:nvSpPr>
          <p:spPr bwMode="auto">
            <a:xfrm flipH="1">
              <a:off x="11562162" y="20907"/>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grpSp>
      <p:sp>
        <p:nvSpPr>
          <p:cNvPr id="2" name="日期占位符 1"/>
          <p:cNvSpPr>
            <a:spLocks noGrp="1"/>
          </p:cNvSpPr>
          <p:nvPr>
            <p:ph type="dt" sz="half" idx="10"/>
          </p:nvPr>
        </p:nvSpPr>
        <p:spPr>
          <a:xfrm>
            <a:off x="471488"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EE34D473-156E-4CEC-9BD7-7EE5EE7FCFB3}"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
        <p:nvSpPr>
          <p:cNvPr id="3" name="页脚占位符 2"/>
          <p:cNvSpPr>
            <a:spLocks noGrp="1"/>
          </p:cNvSpPr>
          <p:nvPr>
            <p:ph type="ftr" sz="quarter" idx="11"/>
          </p:nvPr>
        </p:nvSpPr>
        <p:spPr>
          <a:xfrm>
            <a:off x="2271713" y="8475663"/>
            <a:ext cx="2314575"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endParaRPr lang="zh-CN" altLang="zh-CN" strike="noStrike" noProof="1"/>
          </a:p>
        </p:txBody>
      </p:sp>
      <p:sp>
        <p:nvSpPr>
          <p:cNvPr id="4" name="灯片编号占位符 3"/>
          <p:cNvSpPr>
            <a:spLocks noGrp="1"/>
          </p:cNvSpPr>
          <p:nvPr>
            <p:ph type="sldNum" sz="quarter" idx="12"/>
          </p:nvPr>
        </p:nvSpPr>
        <p:spPr>
          <a:xfrm>
            <a:off x="4843463"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6A6E7ED4-A6DB-42FA-A45A-9B557E5FB140}"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72381" y="948267"/>
            <a:ext cx="2397600" cy="2133600"/>
          </a:xfrm>
        </p:spPr>
        <p:txBody>
          <a:bodyPr anchor="t" anchorCtr="0">
            <a:noAutofit/>
          </a:bodyPr>
          <a:lstStyle>
            <a:lvl1pPr>
              <a:defRPr sz="2400"/>
            </a:lvl1pPr>
          </a:lstStyle>
          <a:p>
            <a:pPr fontAlgn="base"/>
            <a:r>
              <a:rPr lang="zh-CN" altLang="en-US" strike="noStrike" noProof="1" dirty="0" smtClean="0"/>
              <a:t>单击此处编辑标题</a:t>
            </a:r>
            <a:endParaRPr lang="zh-CN" altLang="en-US" strike="noStrike" noProof="1" dirty="0"/>
          </a:p>
        </p:txBody>
      </p:sp>
      <p:sp>
        <p:nvSpPr>
          <p:cNvPr id="3" name="图片占位符 2"/>
          <p:cNvSpPr>
            <a:spLocks noGrp="1"/>
          </p:cNvSpPr>
          <p:nvPr>
            <p:ph type="pic" idx="1"/>
          </p:nvPr>
        </p:nvSpPr>
        <p:spPr>
          <a:xfrm>
            <a:off x="3010793" y="977900"/>
            <a:ext cx="3358800" cy="720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472381" y="3081867"/>
            <a:ext cx="2397600" cy="5082117"/>
          </a:xfrm>
        </p:spPr>
        <p:txBody>
          <a:bodyPr>
            <a:normAutofit/>
          </a:bodyPr>
          <a:lstStyle>
            <a:lvl1pPr marL="0" indent="0">
              <a:buNone/>
              <a:defRPr sz="15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EE34D473-156E-4CEC-9BD7-7EE5EE7FCFB3}"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
        <p:nvSpPr>
          <p:cNvPr id="6" name="页脚占位符 5"/>
          <p:cNvSpPr>
            <a:spLocks noGrp="1"/>
          </p:cNvSpPr>
          <p:nvPr>
            <p:ph type="ftr" sz="quarter" idx="11"/>
          </p:nvPr>
        </p:nvSpPr>
        <p:spPr/>
        <p:txBody>
          <a:bodyPr/>
          <a:p>
            <a:pPr fontAlgn="base"/>
            <a:endParaRPr lang="zh-CN" altLang="zh-CN" strike="noStrike" noProof="1"/>
          </a:p>
        </p:txBody>
      </p:sp>
      <p:sp>
        <p:nvSpPr>
          <p:cNvPr id="7" name="灯片编号占位符 6"/>
          <p:cNvSpPr>
            <a:spLocks noGrp="1"/>
          </p:cNvSpPr>
          <p:nvPr>
            <p:ph type="sldNum" sz="quarter" idx="12"/>
          </p:nvPr>
        </p:nvSpPr>
        <p:spPr/>
        <p:txBody>
          <a:bodyPr/>
          <a:p>
            <a:pPr fontAlgn="base"/>
            <a:fld id="{98B535D4-E014-4228-827E-D87C7873FD82}"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679281" y="486833"/>
            <a:ext cx="707231" cy="7749117"/>
          </a:xfrm>
        </p:spPr>
        <p:txBody>
          <a:bodyPr vert="eaVert">
            <a:normAutofit/>
          </a:bodyPr>
          <a:lstStyle>
            <a:lvl1pPr>
              <a:defRPr sz="2025"/>
            </a:lvl1pPr>
          </a:lstStyle>
          <a:p>
            <a:pPr fontAlgn="base"/>
            <a:r>
              <a:rPr lang="zh-CN" altLang="en-US" sz="2025" strike="noStrike" noProof="1" smtClean="0"/>
              <a:t>单击此处编辑母版标题样式</a:t>
            </a:r>
            <a:endParaRPr lang="zh-CN" altLang="en-US" strike="noStrike" noProof="1"/>
          </a:p>
        </p:txBody>
      </p:sp>
      <p:sp>
        <p:nvSpPr>
          <p:cNvPr id="3" name="竖排文字占位符 2"/>
          <p:cNvSpPr>
            <a:spLocks noGrp="1"/>
          </p:cNvSpPr>
          <p:nvPr>
            <p:ph type="body" orient="vert" idx="1" hasCustomPrompt="1"/>
          </p:nvPr>
        </p:nvSpPr>
        <p:spPr>
          <a:xfrm>
            <a:off x="471488" y="486833"/>
            <a:ext cx="5132785" cy="7749117"/>
          </a:xfrm>
        </p:spPr>
        <p:txBody>
          <a:bodyPr vert="eaVert">
            <a:normAutofit/>
          </a:bodyPr>
          <a:lstStyle>
            <a:lvl1pPr>
              <a:defRPr sz="1800"/>
            </a:lvl1pPr>
            <a:lvl2pPr>
              <a:defRPr sz="1500"/>
            </a:lvl2pPr>
            <a:lvl3pPr>
              <a:defRPr sz="1350"/>
            </a:lvl3pPr>
            <a:lvl4pPr>
              <a:defRPr sz="1350"/>
            </a:lvl4pPr>
            <a:lvl5pPr>
              <a:defRPr sz="1350"/>
            </a:lvl5pPr>
          </a:lstStyle>
          <a:p>
            <a:pPr lvl="0" fontAlgn="base"/>
            <a:r>
              <a:rPr lang="zh-CN" altLang="en-US" strike="noStrike" noProof="1"/>
              <a:t>编辑文本</a:t>
            </a:r>
            <a:endParaRPr lang="zh-CN" altLang="en-US" strike="noStrike" noProof="1"/>
          </a:p>
          <a:p>
            <a:pPr lvl="1" fontAlgn="base"/>
            <a:r>
              <a:rPr lang="zh-CN" altLang="en-US" strike="noStrike" noProof="1" dirty="0"/>
              <a:t>第二级</a:t>
            </a:r>
            <a:endParaRPr lang="zh-CN" altLang="en-US" strike="noStrike" noProof="1" dirty="0"/>
          </a:p>
          <a:p>
            <a:pPr lvl="2" fontAlgn="base"/>
            <a:r>
              <a:rPr lang="zh-CN" altLang="en-US" sz="1350" strike="noStrike" noProof="1" dirty="0"/>
              <a:t>第三级</a:t>
            </a:r>
            <a:endParaRPr lang="zh-CN" altLang="en-US" strike="noStrike" noProof="1" dirty="0"/>
          </a:p>
          <a:p>
            <a:pPr lvl="3" fontAlgn="base"/>
            <a:r>
              <a:rPr lang="zh-CN" altLang="en-US" sz="1350" strike="noStrike" noProof="1" dirty="0"/>
              <a:t>第四级</a:t>
            </a:r>
            <a:endParaRPr lang="zh-CN" altLang="en-US" strike="noStrike" noProof="1" dirty="0"/>
          </a:p>
          <a:p>
            <a:pPr lvl="4" fontAlgn="base"/>
            <a:r>
              <a:rPr lang="zh-CN" altLang="en-US" sz="1350" strike="noStrike" noProof="1" dirty="0"/>
              <a:t>第五级</a:t>
            </a:r>
            <a:endParaRPr lang="zh-CN" altLang="en-US" strike="noStrike" noProof="1" dirty="0"/>
          </a:p>
        </p:txBody>
      </p:sp>
      <p:sp>
        <p:nvSpPr>
          <p:cNvPr id="4" name="日期占位符 3"/>
          <p:cNvSpPr>
            <a:spLocks noGrp="1"/>
          </p:cNvSpPr>
          <p:nvPr>
            <p:ph type="dt" sz="half" idx="10"/>
          </p:nvPr>
        </p:nvSpPr>
        <p:spPr>
          <a:xfrm>
            <a:off x="471488"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EE34D473-156E-4CEC-9BD7-7EE5EE7FCFB3}"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
        <p:nvSpPr>
          <p:cNvPr id="5" name="页脚占位符 4"/>
          <p:cNvSpPr>
            <a:spLocks noGrp="1"/>
          </p:cNvSpPr>
          <p:nvPr>
            <p:ph type="ftr" sz="quarter" idx="11"/>
          </p:nvPr>
        </p:nvSpPr>
        <p:spPr>
          <a:xfrm>
            <a:off x="2271713" y="8475663"/>
            <a:ext cx="2314575"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endParaRPr lang="zh-CN" altLang="zh-CN" strike="noStrike" noProof="1"/>
          </a:p>
        </p:txBody>
      </p:sp>
      <p:sp>
        <p:nvSpPr>
          <p:cNvPr id="6" name="灯片编号占位符 5"/>
          <p:cNvSpPr>
            <a:spLocks noGrp="1"/>
          </p:cNvSpPr>
          <p:nvPr>
            <p:ph type="sldNum" sz="quarter" idx="12"/>
          </p:nvPr>
        </p:nvSpPr>
        <p:spPr>
          <a:xfrm>
            <a:off x="4843463" y="8475663"/>
            <a:ext cx="1543050" cy="485775"/>
          </a:xfrm>
          <a:prstGeom prst="rect">
            <a:avLst/>
          </a:prstGeom>
          <a:noFill/>
          <a:ln>
            <a:noFill/>
          </a:ln>
        </p:spPr>
        <p:txBody>
          <a:bodyPr vert="horz" wrap="square" lIns="91440" tIns="45720" rIns="91440" bIns="45720" numCol="1" anchor="ctr" anchorCtr="0" compatLnSpc="1">
            <a:normAutofit/>
          </a:bodyPr>
          <a:lstStyle>
            <a:lvl1pPr>
              <a:defRPr sz="900"/>
            </a:lvl1pPr>
          </a:lstStyle>
          <a:p>
            <a:pPr fontAlgn="base"/>
            <a:fld id="{98B535D4-E014-4228-827E-D87C7873FD82}"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Tree>
  </p:cSld>
  <p:clrMapOvr>
    <a:masterClrMapping/>
  </p:clrMapOvr>
  <p:hf sldNum="0"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noChangeArrowheads="1"/>
          </p:cNvSpPr>
          <p:nvPr>
            <p:ph type="title" idx="4294967295"/>
            <p:custDataLst>
              <p:tags r:id="rId11"/>
            </p:custDataLst>
          </p:nvPr>
        </p:nvSpPr>
        <p:spPr bwMode="auto">
          <a:xfrm>
            <a:off x="471488" y="487363"/>
            <a:ext cx="5915025"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fontAlgn="base"/>
            <a:r>
              <a:rPr lang="zh-CN" altLang="zh-CN" sz="2475" strike="noStrike" noProof="1">
                <a:sym typeface="Calibri Light" panose="020F0302020204030204" pitchFamily="34" charset="0"/>
              </a:rPr>
              <a:t>单击此处编辑母版标题样式</a:t>
            </a:r>
            <a:endParaRPr lang="zh-CN" altLang="zh-CN" strike="noStrike" noProof="1">
              <a:sym typeface="Calibri Light" panose="020F0302020204030204" pitchFamily="34" charset="0"/>
            </a:endParaRPr>
          </a:p>
        </p:txBody>
      </p:sp>
      <p:sp>
        <p:nvSpPr>
          <p:cNvPr id="1027" name="文本占位符 2"/>
          <p:cNvSpPr>
            <a:spLocks noGrp="1" noChangeArrowheads="1"/>
          </p:cNvSpPr>
          <p:nvPr>
            <p:ph type="body" idx="1"/>
            <p:custDataLst>
              <p:tags r:id="rId12"/>
            </p:custDataLst>
          </p:nvPr>
        </p:nvSpPr>
        <p:spPr bwMode="auto">
          <a:xfrm>
            <a:off x="471488" y="2433638"/>
            <a:ext cx="5915025" cy="580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fontAlgn="base"/>
            <a:r>
              <a:rPr lang="zh-CN" altLang="en-US" strike="noStrike" noProof="1" dirty="0" smtClean="0">
                <a:sym typeface="Calibri" panose="020F0502020204030204" charset="0"/>
              </a:rPr>
              <a:t>单击此处编辑母版文本样式</a:t>
            </a:r>
            <a:endParaRPr lang="zh-CN" altLang="en-US" strike="noStrike" noProof="1" dirty="0" smtClean="0">
              <a:sym typeface="Calibri" panose="020F0502020204030204" charset="0"/>
            </a:endParaRPr>
          </a:p>
          <a:p>
            <a:pPr lvl="1" fontAlgn="base"/>
            <a:r>
              <a:rPr lang="zh-CN" altLang="zh-CN" strike="noStrike" noProof="1" dirty="0" smtClean="0">
                <a:sym typeface="Calibri" panose="020F0502020204030204" charset="0"/>
              </a:rPr>
              <a:t>第二</a:t>
            </a:r>
            <a:r>
              <a:rPr lang="zh-CN" altLang="zh-CN" strike="noStrike" noProof="1" dirty="0">
                <a:sym typeface="Calibri" panose="020F0502020204030204" charset="0"/>
              </a:rPr>
              <a:t>级</a:t>
            </a:r>
            <a:endParaRPr lang="zh-CN" altLang="zh-CN" strike="noStrike" noProof="1" dirty="0">
              <a:sym typeface="Calibri" panose="020F0502020204030204" charset="0"/>
            </a:endParaRPr>
          </a:p>
          <a:p>
            <a:pPr lvl="2" fontAlgn="base"/>
            <a:r>
              <a:rPr lang="zh-CN" altLang="zh-CN" sz="1350" strike="noStrike" noProof="1" dirty="0">
                <a:sym typeface="Calibri" panose="020F0502020204030204" charset="0"/>
              </a:rPr>
              <a:t>第三级</a:t>
            </a:r>
            <a:endParaRPr lang="zh-CN" altLang="zh-CN" strike="noStrike" noProof="1" dirty="0">
              <a:sym typeface="Calibri" panose="020F0502020204030204" charset="0"/>
            </a:endParaRPr>
          </a:p>
          <a:p>
            <a:pPr lvl="3" fontAlgn="base"/>
            <a:r>
              <a:rPr lang="zh-CN" altLang="zh-CN" sz="1350" strike="noStrike" noProof="1" dirty="0">
                <a:sym typeface="Calibri" panose="020F0502020204030204" charset="0"/>
              </a:rPr>
              <a:t>第四级</a:t>
            </a:r>
            <a:endParaRPr lang="zh-CN" altLang="zh-CN" strike="noStrike" noProof="1" dirty="0">
              <a:sym typeface="Calibri" panose="020F0502020204030204" charset="0"/>
            </a:endParaRPr>
          </a:p>
          <a:p>
            <a:pPr lvl="4" fontAlgn="base"/>
            <a:r>
              <a:rPr lang="zh-CN" altLang="zh-CN" sz="1350" strike="noStrike" noProof="1" dirty="0">
                <a:sym typeface="Calibri" panose="020F0502020204030204" charset="0"/>
              </a:rPr>
              <a:t>第五级</a:t>
            </a:r>
            <a:endParaRPr lang="zh-CN" altLang="zh-CN" strike="noStrike" noProof="1" dirty="0">
              <a:sym typeface="Calibri" panose="020F0502020204030204" charset="0"/>
            </a:endParaRPr>
          </a:p>
        </p:txBody>
      </p:sp>
      <p:sp>
        <p:nvSpPr>
          <p:cNvPr id="1028" name="日期占位符 3"/>
          <p:cNvSpPr>
            <a:spLocks noGrp="1" noChangeArrowheads="1"/>
          </p:cNvSpPr>
          <p:nvPr>
            <p:ph type="dt" sz="half" idx="2"/>
          </p:nvPr>
        </p:nvSpPr>
        <p:spPr bwMode="auto">
          <a:xfrm>
            <a:off x="471488" y="8475663"/>
            <a:ext cx="15430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defRPr sz="900">
                <a:solidFill>
                  <a:srgbClr val="898989"/>
                </a:solidFill>
              </a:defRPr>
            </a:lvl1pPr>
          </a:lstStyle>
          <a:p>
            <a:pPr fontAlgn="base"/>
            <a:fld id="{EE34D473-156E-4CEC-9BD7-7EE5EE7FCFB3}"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
        <p:nvSpPr>
          <p:cNvPr id="1029" name="页脚占位符 4"/>
          <p:cNvSpPr>
            <a:spLocks noGrp="1" noChangeArrowheads="1"/>
          </p:cNvSpPr>
          <p:nvPr>
            <p:ph type="ftr" sz="quarter" idx="3"/>
          </p:nvPr>
        </p:nvSpPr>
        <p:spPr bwMode="auto">
          <a:xfrm>
            <a:off x="2271713" y="8475663"/>
            <a:ext cx="23145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900">
                <a:solidFill>
                  <a:srgbClr val="898989"/>
                </a:solidFill>
              </a:defRPr>
            </a:lvl1pPr>
          </a:lstStyle>
          <a:p>
            <a:pPr fontAlgn="base"/>
            <a:endParaRPr lang="zh-CN" altLang="zh-CN" strike="noStrike" noProof="1"/>
          </a:p>
        </p:txBody>
      </p:sp>
      <p:sp>
        <p:nvSpPr>
          <p:cNvPr id="1030" name="灯片编号占位符 5"/>
          <p:cNvSpPr>
            <a:spLocks noGrp="1" noChangeArrowheads="1"/>
          </p:cNvSpPr>
          <p:nvPr>
            <p:ph type="sldNum" sz="quarter" idx="4"/>
          </p:nvPr>
        </p:nvSpPr>
        <p:spPr bwMode="auto">
          <a:xfrm>
            <a:off x="4843463" y="8475663"/>
            <a:ext cx="15430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900">
                <a:solidFill>
                  <a:srgbClr val="898989"/>
                </a:solidFill>
              </a:defRPr>
            </a:lvl1pPr>
          </a:lstStyle>
          <a:p>
            <a:pPr fontAlgn="base"/>
            <a:fld id="{98B535D4-E014-4228-827E-D87C7873FD82}"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
        <p:nvSpPr>
          <p:cNvPr id="2" name="KSO_TEMPLATE" hidden="1"/>
          <p:cNvSpPr/>
          <p:nvPr>
            <p:custDataLst>
              <p:tags r:id="rId13"/>
            </p:custDataLst>
          </p:nvPr>
        </p:nvSpPr>
        <p:spPr>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68580" tIns="34290" rIns="68580" bIns="3429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350" b="0" i="0" u="none" strike="noStrike" cap="none" normalizeH="0" baseline="0" noProof="1" smtClean="0">
              <a:ln>
                <a:noFill/>
              </a:ln>
              <a:solidFill>
                <a:schemeClr val="tx1"/>
              </a:solidFill>
              <a:effectLst/>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p:txStyles>
    <p:titleStyle>
      <a:lvl1pPr marL="514350" indent="-514350" algn="l" rtl="0" eaLnBrk="1" fontAlgn="base" hangingPunct="1">
        <a:lnSpc>
          <a:spcPct val="90000"/>
        </a:lnSpc>
        <a:spcBef>
          <a:spcPct val="0"/>
        </a:spcBef>
        <a:spcAft>
          <a:spcPct val="0"/>
        </a:spcAft>
        <a:defRPr sz="2475" kern="1200">
          <a:solidFill>
            <a:schemeClr val="tx1"/>
          </a:solidFill>
          <a:latin typeface="+mj-lt"/>
          <a:ea typeface="+mj-ea"/>
          <a:cs typeface="+mj-cs"/>
          <a:sym typeface="Calibri Light" panose="020F0302020204030204" pitchFamily="34" charset="0"/>
        </a:defRPr>
      </a:lvl1pPr>
      <a:lvl2pPr marL="685800" indent="-685800"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685800" indent="-685800"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685800" indent="-685800"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685800" indent="-685800"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028700" indent="-685800"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371600" indent="-685800"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1714500" indent="-685800"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057400" indent="-685800" algn="l" rtl="0" eaLnBrk="1" fontAlgn="base" hangingPunct="1">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128905" indent="-128270" algn="l" rtl="0" eaLnBrk="1" fontAlgn="base" hangingPunct="1">
        <a:lnSpc>
          <a:spcPct val="90000"/>
        </a:lnSpc>
        <a:spcBef>
          <a:spcPct val="113000"/>
        </a:spcBef>
        <a:spcAft>
          <a:spcPct val="0"/>
        </a:spcAft>
        <a:buFont typeface="Arial" panose="020B0604020202020204" pitchFamily="34" charset="0"/>
        <a:buChar char="•"/>
        <a:defRPr sz="1800" kern="1200">
          <a:solidFill>
            <a:schemeClr val="tx1"/>
          </a:solidFill>
          <a:latin typeface="+mn-lt"/>
          <a:ea typeface="+mn-ea"/>
          <a:cs typeface="+mn-cs"/>
          <a:sym typeface="Calibri" panose="020F0502020204030204" charset="0"/>
        </a:defRPr>
      </a:lvl1pPr>
      <a:lvl2pPr marL="386080" indent="-128270" algn="l" rtl="0" eaLnBrk="1" fontAlgn="base" hangingPunct="1">
        <a:lnSpc>
          <a:spcPct val="90000"/>
        </a:lnSpc>
        <a:spcBef>
          <a:spcPts val="280"/>
        </a:spcBef>
        <a:spcAft>
          <a:spcPct val="0"/>
        </a:spcAft>
        <a:buFont typeface="Arial" panose="020B0604020202020204" pitchFamily="34" charset="0"/>
        <a:buChar char="•"/>
        <a:defRPr sz="1500" kern="1200">
          <a:solidFill>
            <a:schemeClr val="tx1"/>
          </a:solidFill>
          <a:latin typeface="+mn-lt"/>
          <a:ea typeface="+mn-ea"/>
          <a:cs typeface="+mn-cs"/>
          <a:sym typeface="Calibri" panose="020F0502020204030204" charset="0"/>
        </a:defRPr>
      </a:lvl2pPr>
      <a:lvl3pPr marL="643255" indent="-128270" algn="l" rtl="0" eaLnBrk="1" fontAlgn="base" hangingPunct="1">
        <a:lnSpc>
          <a:spcPct val="90000"/>
        </a:lnSpc>
        <a:spcBef>
          <a:spcPts val="280"/>
        </a:spcBef>
        <a:spcAft>
          <a:spcPct val="0"/>
        </a:spcAft>
        <a:buFont typeface="Arial" panose="020B0604020202020204" pitchFamily="34" charset="0"/>
        <a:buChar char="•"/>
        <a:defRPr sz="1350" kern="1200">
          <a:solidFill>
            <a:schemeClr val="tx1"/>
          </a:solidFill>
          <a:latin typeface="+mn-lt"/>
          <a:ea typeface="+mn-ea"/>
          <a:cs typeface="+mn-cs"/>
          <a:sym typeface="Calibri" panose="020F0502020204030204" charset="0"/>
        </a:defRPr>
      </a:lvl3pPr>
      <a:lvl4pPr marL="900430" indent="-128270" algn="l" rtl="0" eaLnBrk="1" fontAlgn="base" hangingPunct="1">
        <a:lnSpc>
          <a:spcPct val="90000"/>
        </a:lnSpc>
        <a:spcBef>
          <a:spcPts val="280"/>
        </a:spcBef>
        <a:spcAft>
          <a:spcPct val="0"/>
        </a:spcAft>
        <a:buFont typeface="Arial" panose="020B0604020202020204" pitchFamily="34" charset="0"/>
        <a:buChar char="•"/>
        <a:defRPr sz="1350" kern="1200">
          <a:solidFill>
            <a:schemeClr val="tx1"/>
          </a:solidFill>
          <a:latin typeface="+mn-lt"/>
          <a:ea typeface="+mn-ea"/>
          <a:cs typeface="+mn-cs"/>
          <a:sym typeface="Calibri" panose="020F0502020204030204" charset="0"/>
        </a:defRPr>
      </a:lvl4pPr>
      <a:lvl5pPr marL="1157605" indent="-128270" algn="l" rtl="0" eaLnBrk="1" fontAlgn="base" hangingPunct="1">
        <a:lnSpc>
          <a:spcPct val="90000"/>
        </a:lnSpc>
        <a:spcBef>
          <a:spcPts val="280"/>
        </a:spcBef>
        <a:spcAft>
          <a:spcPct val="0"/>
        </a:spcAft>
        <a:buFont typeface="Arial" panose="020B0604020202020204" pitchFamily="34" charset="0"/>
        <a:buChar char="•"/>
        <a:defRPr sz="1350" kern="1200">
          <a:solidFill>
            <a:schemeClr val="tx1"/>
          </a:solidFill>
          <a:latin typeface="+mn-lt"/>
          <a:ea typeface="+mn-ea"/>
          <a:cs typeface="+mn-cs"/>
          <a:sym typeface="Calibri" panose="020F0502020204030204" charset="0"/>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8.xml"/><Relationship Id="rId2" Type="http://schemas.openxmlformats.org/officeDocument/2006/relationships/image" Target="../media/image8.jpeg"/><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9" Type="http://schemas.openxmlformats.org/officeDocument/2006/relationships/image" Target="../media/image16.jpeg"/><Relationship Id="rId8" Type="http://schemas.openxmlformats.org/officeDocument/2006/relationships/image" Target="../media/image15.jpeg"/><Relationship Id="rId7" Type="http://schemas.openxmlformats.org/officeDocument/2006/relationships/image" Target="../media/image14.jpeg"/><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0" Type="http://schemas.openxmlformats.org/officeDocument/2006/relationships/slideLayout" Target="../slideLayouts/slideLayout7.xml"/><Relationship Id="rId2" Type="http://schemas.openxmlformats.org/officeDocument/2006/relationships/tags" Target="../tags/tag20.xml"/><Relationship Id="rId19" Type="http://schemas.openxmlformats.org/officeDocument/2006/relationships/tags" Target="../tags/tag29.xml"/><Relationship Id="rId18" Type="http://schemas.openxmlformats.org/officeDocument/2006/relationships/tags" Target="../tags/tag28.xml"/><Relationship Id="rId17" Type="http://schemas.openxmlformats.org/officeDocument/2006/relationships/tags" Target="../tags/tag27.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image" Target="../media/image17.jpe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4" name="文本框 25"/>
          <p:cNvSpPr>
            <a:spLocks noChangeArrowheads="1"/>
          </p:cNvSpPr>
          <p:nvPr/>
        </p:nvSpPr>
        <p:spPr bwMode="auto">
          <a:xfrm>
            <a:off x="666115" y="2128203"/>
            <a:ext cx="5897563"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7500" tIns="35100" rIns="67500" bIns="35100">
            <a:noAutofit/>
          </a:bodyPr>
          <a:lstStyle/>
          <a:p>
            <a:pPr algn="l" fontAlgn="base"/>
            <a:r>
              <a:rPr lang="en-US" altLang="zh-CN" sz="4050" strike="noStrike" noProof="1" dirty="0">
                <a:solidFill>
                  <a:schemeClr val="bg1"/>
                </a:solidFill>
                <a:latin typeface="+mn-lt"/>
                <a:ea typeface="+mn-ea"/>
                <a:cs typeface="+mn-ea"/>
                <a:sym typeface="+mn-lt"/>
              </a:rPr>
              <a:t>    2017</a:t>
            </a:r>
            <a:r>
              <a:rPr lang="zh-CN" altLang="en-US" sz="4050" strike="noStrike" noProof="1" dirty="0">
                <a:solidFill>
                  <a:schemeClr val="bg1"/>
                </a:solidFill>
                <a:latin typeface="+mn-lt"/>
                <a:ea typeface="+mn-ea"/>
                <a:cs typeface="+mn-ea"/>
                <a:sym typeface="+mn-lt"/>
              </a:rPr>
              <a:t>年清华大学</a:t>
            </a:r>
            <a:r>
              <a:rPr lang="en-US" altLang="zh-CN" sz="4050" strike="noStrike" noProof="1" dirty="0">
                <a:solidFill>
                  <a:schemeClr val="bg1"/>
                </a:solidFill>
                <a:latin typeface="+mn-lt"/>
                <a:ea typeface="+mn-ea"/>
                <a:cs typeface="+mn-ea"/>
                <a:sym typeface="+mn-lt"/>
              </a:rPr>
              <a:t>MEM</a:t>
            </a:r>
            <a:endParaRPr lang="zh-CN" altLang="en-US" sz="4050" strike="noStrike" noProof="1" dirty="0">
              <a:solidFill>
                <a:schemeClr val="bg1"/>
              </a:solidFill>
              <a:latin typeface="+mn-lt"/>
              <a:ea typeface="+mn-ea"/>
              <a:cs typeface="+mn-ea"/>
              <a:sym typeface="+mn-lt"/>
            </a:endParaRPr>
          </a:p>
          <a:p>
            <a:pPr algn="l" fontAlgn="base"/>
            <a:r>
              <a:rPr lang="en-US" altLang="zh-CN" sz="4050" strike="noStrike" noProof="1" dirty="0">
                <a:solidFill>
                  <a:schemeClr val="bg1"/>
                </a:solidFill>
                <a:latin typeface="+mn-lt"/>
                <a:ea typeface="+mn-ea"/>
                <a:cs typeface="+mn-ea"/>
                <a:sym typeface="+mn-lt"/>
              </a:rPr>
              <a:t>         </a:t>
            </a:r>
            <a:r>
              <a:rPr lang="en-US" altLang="zh-CN" sz="4000" strike="noStrike" noProof="1" dirty="0">
                <a:solidFill>
                  <a:schemeClr val="bg1"/>
                </a:solidFill>
                <a:latin typeface="+mn-lt"/>
                <a:ea typeface="+mn-ea"/>
                <a:cs typeface="+mn-ea"/>
                <a:sym typeface="+mn-lt"/>
              </a:rPr>
              <a:t>XLP</a:t>
            </a:r>
            <a:r>
              <a:rPr lang="zh-CN" altLang="en-US" sz="4000" strike="noStrike" noProof="1" dirty="0">
                <a:solidFill>
                  <a:schemeClr val="bg1"/>
                </a:solidFill>
                <a:latin typeface="+mn-lt"/>
                <a:ea typeface="+mn-ea"/>
                <a:cs typeface="+mn-ea"/>
                <a:sym typeface="+mn-lt"/>
              </a:rPr>
              <a:t>实战手册</a:t>
            </a:r>
            <a:endParaRPr lang="zh-CN" altLang="en-US" sz="4000" strike="noStrike" noProof="1" dirty="0">
              <a:solidFill>
                <a:schemeClr val="bg1"/>
              </a:solidFill>
              <a:latin typeface="+mn-lt"/>
              <a:ea typeface="+mn-ea"/>
              <a:cs typeface="+mn-ea"/>
              <a:sym typeface="+mn-lt"/>
            </a:endParaRPr>
          </a:p>
          <a:p>
            <a:pPr algn="l" fontAlgn="base"/>
            <a:endParaRPr lang="zh-CN" altLang="en-US" sz="4000" strike="noStrike" noProof="1" dirty="0">
              <a:solidFill>
                <a:schemeClr val="bg1"/>
              </a:solidFill>
              <a:latin typeface="+mn-lt"/>
              <a:ea typeface="+mn-ea"/>
              <a:cs typeface="+mn-ea"/>
              <a:sym typeface="+mn-lt"/>
            </a:endParaRPr>
          </a:p>
          <a:p>
            <a:pPr algn="l" fontAlgn="base"/>
            <a:r>
              <a:rPr lang="zh-CN" altLang="en-US" sz="2800" strike="noStrike" noProof="1" dirty="0">
                <a:solidFill>
                  <a:schemeClr val="bg1"/>
                </a:solidFill>
                <a:latin typeface="+mn-lt"/>
                <a:ea typeface="+mn-ea"/>
                <a:cs typeface="+mn-ea"/>
                <a:sym typeface="+mn-lt"/>
              </a:rPr>
              <a:t>       </a:t>
            </a:r>
            <a:r>
              <a:rPr lang="zh-CN" altLang="en-US" sz="2800" dirty="0">
                <a:solidFill>
                  <a:schemeClr val="bg1"/>
                </a:solidFill>
                <a:latin typeface="+mn-lt"/>
                <a:ea typeface="+mn-ea"/>
                <a:cs typeface="+mn-ea"/>
                <a:sym typeface="+mn-lt"/>
              </a:rPr>
              <a:t>    </a:t>
            </a:r>
            <a:endParaRPr lang="zh-CN" altLang="en-US" sz="2800" strike="noStrike" noProof="1" dirty="0">
              <a:solidFill>
                <a:schemeClr val="bg1"/>
              </a:solidFill>
              <a:latin typeface="+mn-lt"/>
              <a:ea typeface="+mn-ea"/>
              <a:cs typeface="+mn-ea"/>
              <a:sym typeface="+mn-lt"/>
            </a:endParaRPr>
          </a:p>
        </p:txBody>
      </p:sp>
      <p:sp>
        <p:nvSpPr>
          <p:cNvPr id="26626" name="文本框 2"/>
          <p:cNvSpPr txBox="1"/>
          <p:nvPr/>
        </p:nvSpPr>
        <p:spPr>
          <a:xfrm>
            <a:off x="1095375" y="7529195"/>
            <a:ext cx="5038725" cy="706755"/>
          </a:xfrm>
          <a:prstGeom prst="rect">
            <a:avLst/>
          </a:prstGeom>
          <a:noFill/>
          <a:ln w="9525">
            <a:noFill/>
          </a:ln>
        </p:spPr>
        <p:txBody>
          <a:bodyPr wrap="square" anchor="t">
            <a:spAutoFit/>
          </a:bodyPr>
          <a:p>
            <a:r>
              <a:rPr lang="en-US" altLang="zh-CN" sz="2000">
                <a:latin typeface="宋体" panose="02010600030101010101" pitchFamily="2" charset="-122"/>
                <a:ea typeface="宋体" panose="02010600030101010101" pitchFamily="2" charset="-122"/>
              </a:rPr>
              <a:t>2017</a:t>
            </a:r>
            <a:r>
              <a:rPr lang="zh-CN" altLang="en-US" sz="2000">
                <a:latin typeface="宋体" panose="02010600030101010101" pitchFamily="2" charset="-122"/>
                <a:ea typeface="宋体" panose="02010600030101010101" pitchFamily="2" charset="-122"/>
              </a:rPr>
              <a:t>级</a:t>
            </a:r>
            <a:r>
              <a:rPr lang="en-US" altLang="zh-CN" sz="2000">
                <a:latin typeface="宋体" panose="02010600030101010101" pitchFamily="2" charset="-122"/>
                <a:ea typeface="宋体" panose="02010600030101010101" pitchFamily="2" charset="-122"/>
              </a:rPr>
              <a:t>MEM XLP</a:t>
            </a:r>
            <a:r>
              <a:rPr lang="zh-CN" altLang="en-US" sz="2000">
                <a:latin typeface="宋体" panose="02010600030101010101" pitchFamily="2" charset="-122"/>
                <a:ea typeface="宋体" panose="02010600030101010101" pitchFamily="2" charset="-122"/>
              </a:rPr>
              <a:t>课程第二梯次全体学生</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编写</a:t>
            </a:r>
            <a:endParaRPr lang="zh-CN" altLang="en-US" sz="2000">
              <a:latin typeface="宋体" panose="02010600030101010101" pitchFamily="2" charset="-122"/>
              <a:ea typeface="宋体" panose="02010600030101010101" pitchFamily="2" charset="-122"/>
            </a:endParaRPr>
          </a:p>
          <a:p>
            <a:endParaRPr lang="zh-CN" altLang="en-US" sz="2000">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50" name="组合 1"/>
          <p:cNvGrpSpPr/>
          <p:nvPr/>
        </p:nvGrpSpPr>
        <p:grpSpPr>
          <a:xfrm>
            <a:off x="2374130" y="5131174"/>
            <a:ext cx="2267085" cy="443196"/>
            <a:chOff x="3915692" y="3707607"/>
            <a:chExt cx="2430339" cy="525065"/>
          </a:xfrm>
        </p:grpSpPr>
        <p:sp>
          <p:nvSpPr>
            <p:cNvPr id="4110" name="等腰三角形 82"/>
            <p:cNvSpPr>
              <a:spLocks noChangeArrowheads="1"/>
            </p:cNvSpPr>
            <p:nvPr/>
          </p:nvSpPr>
          <p:spPr bwMode="auto">
            <a:xfrm flipV="1">
              <a:off x="5661422" y="3756422"/>
              <a:ext cx="551259" cy="476250"/>
            </a:xfrm>
            <a:prstGeom prst="triangle">
              <a:avLst>
                <a:gd name="adj" fmla="val 50000"/>
              </a:avLst>
            </a:prstGeom>
            <a:solidFill>
              <a:srgbClr val="AF4778"/>
            </a:solidFill>
            <a:ln>
              <a:noFill/>
            </a:ln>
            <a:extLst>
              <a:ext uri="{91240B29-F687-4F45-9708-019B960494DF}">
                <a14:hiddenLine xmlns:a14="http://schemas.microsoft.com/office/drawing/2010/main" w="12700">
                  <a:solidFill>
                    <a:srgbClr val="42719B"/>
                  </a:solidFill>
                  <a:bevel/>
                </a14:hiddenLine>
              </a:ext>
            </a:extLst>
          </p:spPr>
          <p:txBody>
            <a:bodyPr lIns="67500" tIns="35100" rIns="67500" bIns="35100" anchor="ctr">
              <a:normAutofit fontScale="72500"/>
            </a:bodyPr>
            <a:lstStyle/>
            <a:p>
              <a:pPr algn="ctr" fontAlgn="base"/>
              <a:endParaRPr lang="zh-CN" altLang="zh-CN" sz="1050" strike="noStrike" noProof="1">
                <a:solidFill>
                  <a:srgbClr val="FFFFFF"/>
                </a:solidFill>
                <a:latin typeface="+mn-lt"/>
                <a:ea typeface="+mn-ea"/>
                <a:cs typeface="+mn-ea"/>
                <a:sym typeface="+mn-lt"/>
              </a:endParaRPr>
            </a:p>
          </p:txBody>
        </p:sp>
        <p:sp>
          <p:nvSpPr>
            <p:cNvPr id="4111" name="等腰三角形 83"/>
            <p:cNvSpPr>
              <a:spLocks noChangeArrowheads="1"/>
            </p:cNvSpPr>
            <p:nvPr/>
          </p:nvSpPr>
          <p:spPr bwMode="auto">
            <a:xfrm flipV="1">
              <a:off x="5794772" y="3756422"/>
              <a:ext cx="551259" cy="476250"/>
            </a:xfrm>
            <a:prstGeom prst="triangle">
              <a:avLst>
                <a:gd name="adj" fmla="val 50000"/>
              </a:avLst>
            </a:prstGeom>
            <a:solidFill>
              <a:srgbClr val="AF4778">
                <a:alpha val="50000"/>
              </a:srgbClr>
            </a:solidFill>
            <a:ln>
              <a:noFill/>
            </a:ln>
            <a:extLst>
              <a:ext uri="{91240B29-F687-4F45-9708-019B960494DF}">
                <a14:hiddenLine xmlns:a14="http://schemas.microsoft.com/office/drawing/2010/main" w="12700">
                  <a:solidFill>
                    <a:srgbClr val="42719B"/>
                  </a:solidFill>
                  <a:bevel/>
                </a14:hiddenLine>
              </a:ext>
            </a:extLst>
          </p:spPr>
          <p:txBody>
            <a:bodyPr lIns="67500" tIns="35100" rIns="67500" bIns="35100" anchor="ctr">
              <a:normAutofit fontScale="72500"/>
            </a:bodyPr>
            <a:lstStyle/>
            <a:p>
              <a:pPr algn="ctr" fontAlgn="base"/>
              <a:endParaRPr lang="zh-CN" altLang="zh-CN" sz="1050" strike="noStrike" noProof="1">
                <a:solidFill>
                  <a:srgbClr val="FFFFFF"/>
                </a:solidFill>
                <a:latin typeface="+mn-lt"/>
                <a:ea typeface="+mn-ea"/>
                <a:cs typeface="+mn-ea"/>
                <a:sym typeface="+mn-lt"/>
              </a:endParaRPr>
            </a:p>
          </p:txBody>
        </p:sp>
        <p:sp>
          <p:nvSpPr>
            <p:cNvPr id="27661" name="文本框 25"/>
            <p:cNvSpPr/>
            <p:nvPr/>
          </p:nvSpPr>
          <p:spPr>
            <a:xfrm>
              <a:off x="5794772" y="3707607"/>
              <a:ext cx="356188" cy="461665"/>
            </a:xfrm>
            <a:prstGeom prst="rect">
              <a:avLst/>
            </a:prstGeom>
            <a:noFill/>
            <a:ln w="9525">
              <a:noFill/>
            </a:ln>
          </p:spPr>
          <p:txBody>
            <a:bodyPr wrap="none" lIns="67500" tIns="35100" rIns="67500" bIns="35100" anchor="t"/>
            <a:p>
              <a:pPr>
                <a:lnSpc>
                  <a:spcPct val="90000"/>
                </a:lnSpc>
              </a:pPr>
              <a:r>
                <a:rPr lang="en-US" altLang="zh-CN" sz="2100">
                  <a:solidFill>
                    <a:schemeClr val="bg1"/>
                  </a:solidFill>
                  <a:latin typeface="Arial" panose="020B0604020202020204" pitchFamily="34" charset="0"/>
                  <a:ea typeface="黑体" panose="02010609060101010101" charset="-122"/>
                  <a:sym typeface="Arial" panose="020B0604020202020204" pitchFamily="34" charset="0"/>
                </a:rPr>
                <a:t>3</a:t>
              </a:r>
              <a:endParaRPr lang="zh-CN" altLang="en-US" sz="2100">
                <a:solidFill>
                  <a:schemeClr val="bg1"/>
                </a:solidFill>
                <a:latin typeface="Arial" panose="020B0604020202020204" pitchFamily="34" charset="0"/>
                <a:ea typeface="黑体" panose="02010609060101010101" charset="-122"/>
                <a:sym typeface="Arial" panose="020B0604020202020204" pitchFamily="34" charset="0"/>
              </a:endParaRPr>
            </a:p>
          </p:txBody>
        </p:sp>
        <p:sp>
          <p:nvSpPr>
            <p:cNvPr id="27664" name="文本框 93"/>
            <p:cNvSpPr/>
            <p:nvPr/>
          </p:nvSpPr>
          <p:spPr>
            <a:xfrm>
              <a:off x="3915692" y="3756063"/>
              <a:ext cx="1546611" cy="434077"/>
            </a:xfrm>
            <a:prstGeom prst="rect">
              <a:avLst/>
            </a:prstGeom>
            <a:noFill/>
            <a:ln w="9525">
              <a:noFill/>
            </a:ln>
          </p:spPr>
          <p:txBody>
            <a:bodyPr wrap="none" lIns="67500" tIns="35100" rIns="67500" bIns="35100" anchor="t"/>
            <a:p>
              <a:pPr>
                <a:lnSpc>
                  <a:spcPct val="90000"/>
                </a:lnSpc>
              </a:pPr>
              <a:r>
                <a:rPr lang="en-US" altLang="zh-CN">
                  <a:solidFill>
                    <a:srgbClr val="3F3E40"/>
                  </a:solidFill>
                  <a:latin typeface="Arial" panose="020B0604020202020204" pitchFamily="34" charset="0"/>
                  <a:ea typeface="黑体" panose="02010609060101010101" charset="-122"/>
                  <a:sym typeface="Arial" panose="020B0604020202020204" pitchFamily="34" charset="0"/>
                </a:rPr>
                <a:t>XLP</a:t>
              </a:r>
              <a:r>
                <a:rPr lang="zh-CN" altLang="en-US">
                  <a:solidFill>
                    <a:srgbClr val="3F3E40"/>
                  </a:solidFill>
                  <a:latin typeface="Arial" panose="020B0604020202020204" pitchFamily="34" charset="0"/>
                  <a:ea typeface="黑体" panose="02010609060101010101" charset="-122"/>
                  <a:sym typeface="Arial" panose="020B0604020202020204" pitchFamily="34" charset="0"/>
                </a:rPr>
                <a:t>终极挑战</a:t>
              </a:r>
              <a:endParaRPr lang="zh-CN" altLang="en-US">
                <a:solidFill>
                  <a:srgbClr val="3F3E40"/>
                </a:solidFill>
                <a:latin typeface="Arial" panose="020B0604020202020204" pitchFamily="34" charset="0"/>
                <a:ea typeface="黑体" panose="02010609060101010101" charset="-122"/>
                <a:sym typeface="Arial" panose="020B0604020202020204" pitchFamily="34" charset="0"/>
              </a:endParaRPr>
            </a:p>
          </p:txBody>
        </p:sp>
      </p:grpSp>
      <p:grpSp>
        <p:nvGrpSpPr>
          <p:cNvPr id="27667" name="组合 2"/>
          <p:cNvGrpSpPr/>
          <p:nvPr/>
        </p:nvGrpSpPr>
        <p:grpSpPr>
          <a:xfrm>
            <a:off x="1876425" y="3386455"/>
            <a:ext cx="2869565" cy="1289685"/>
            <a:chOff x="-9525" y="2590800"/>
            <a:chExt cx="5039917" cy="1978819"/>
          </a:xfrm>
        </p:grpSpPr>
        <p:sp>
          <p:nvSpPr>
            <p:cNvPr id="4098" name="任意多边形 127"/>
            <p:cNvSpPr>
              <a:spLocks noChangeArrowheads="1"/>
            </p:cNvSpPr>
            <p:nvPr/>
          </p:nvSpPr>
          <p:spPr bwMode="auto">
            <a:xfrm flipH="1" flipV="1">
              <a:off x="146448" y="2688431"/>
              <a:ext cx="4883944" cy="1881188"/>
            </a:xfrm>
            <a:custGeom>
              <a:avLst/>
              <a:gdLst>
                <a:gd name="T0" fmla="*/ 0 w 6511461"/>
                <a:gd name="T1" fmla="*/ 0 h 2507300"/>
                <a:gd name="T2" fmla="*/ 6511461 w 6511461"/>
                <a:gd name="T3" fmla="*/ 2507300 h 2507300"/>
              </a:gdLst>
              <a:ahLst/>
              <a:cxnLst/>
              <a:rect l="T0" t="T1" r="T2" b="T3"/>
              <a:pathLst>
                <a:path w="6511461" h="2507300">
                  <a:moveTo>
                    <a:pt x="1699105" y="813800"/>
                  </a:moveTo>
                  <a:lnTo>
                    <a:pt x="1809413" y="623614"/>
                  </a:lnTo>
                  <a:lnTo>
                    <a:pt x="1699105" y="623614"/>
                  </a:lnTo>
                  <a:lnTo>
                    <a:pt x="1699105" y="624395"/>
                  </a:lnTo>
                  <a:lnTo>
                    <a:pt x="1808791" y="624395"/>
                  </a:lnTo>
                  <a:lnTo>
                    <a:pt x="1699105" y="813509"/>
                  </a:lnTo>
                  <a:close/>
                  <a:moveTo>
                    <a:pt x="6511461" y="1247228"/>
                  </a:moveTo>
                  <a:lnTo>
                    <a:pt x="5788069" y="1247228"/>
                  </a:lnTo>
                  <a:lnTo>
                    <a:pt x="5064677" y="1247228"/>
                  </a:lnTo>
                  <a:lnTo>
                    <a:pt x="4702982" y="623615"/>
                  </a:lnTo>
                  <a:lnTo>
                    <a:pt x="4702981" y="623615"/>
                  </a:lnTo>
                  <a:lnTo>
                    <a:pt x="4341285" y="1247228"/>
                  </a:lnTo>
                  <a:lnTo>
                    <a:pt x="3979589" y="623614"/>
                  </a:lnTo>
                  <a:lnTo>
                    <a:pt x="4341285" y="0"/>
                  </a:lnTo>
                  <a:lnTo>
                    <a:pt x="5064677" y="0"/>
                  </a:lnTo>
                  <a:lnTo>
                    <a:pt x="5064677" y="1"/>
                  </a:lnTo>
                  <a:lnTo>
                    <a:pt x="5774032" y="1"/>
                  </a:lnTo>
                  <a:lnTo>
                    <a:pt x="5413139" y="622230"/>
                  </a:lnTo>
                  <a:lnTo>
                    <a:pt x="5413942" y="623614"/>
                  </a:lnTo>
                  <a:lnTo>
                    <a:pt x="5426373" y="623614"/>
                  </a:lnTo>
                  <a:lnTo>
                    <a:pt x="6149765" y="623614"/>
                  </a:lnTo>
                  <a:close/>
                  <a:moveTo>
                    <a:pt x="3979589" y="1870843"/>
                  </a:moveTo>
                  <a:lnTo>
                    <a:pt x="3617893" y="1247229"/>
                  </a:lnTo>
                  <a:lnTo>
                    <a:pt x="4341285" y="1247229"/>
                  </a:lnTo>
                  <a:close/>
                  <a:moveTo>
                    <a:pt x="4702981" y="1870843"/>
                  </a:moveTo>
                  <a:lnTo>
                    <a:pt x="4341285" y="1247229"/>
                  </a:lnTo>
                  <a:lnTo>
                    <a:pt x="5064677" y="1247229"/>
                  </a:lnTo>
                  <a:close/>
                  <a:moveTo>
                    <a:pt x="5064677" y="2494457"/>
                  </a:moveTo>
                  <a:lnTo>
                    <a:pt x="4341285" y="2494457"/>
                  </a:lnTo>
                  <a:lnTo>
                    <a:pt x="4702981" y="1870843"/>
                  </a:lnTo>
                  <a:close/>
                  <a:moveTo>
                    <a:pt x="6511461" y="2494457"/>
                  </a:moveTo>
                  <a:lnTo>
                    <a:pt x="5788069" y="2494457"/>
                  </a:lnTo>
                  <a:lnTo>
                    <a:pt x="6149765" y="1870843"/>
                  </a:lnTo>
                  <a:close/>
                  <a:moveTo>
                    <a:pt x="3616804" y="2496016"/>
                  </a:moveTo>
                  <a:lnTo>
                    <a:pt x="2893412" y="2496016"/>
                  </a:lnTo>
                  <a:lnTo>
                    <a:pt x="3255108" y="1872402"/>
                  </a:lnTo>
                  <a:close/>
                  <a:moveTo>
                    <a:pt x="2172710" y="2496797"/>
                  </a:moveTo>
                  <a:lnTo>
                    <a:pt x="1811014" y="1873183"/>
                  </a:lnTo>
                  <a:lnTo>
                    <a:pt x="2534406" y="1873183"/>
                  </a:lnTo>
                  <a:close/>
                  <a:moveTo>
                    <a:pt x="739311" y="2507300"/>
                  </a:moveTo>
                  <a:lnTo>
                    <a:pt x="732314" y="2495236"/>
                  </a:lnTo>
                  <a:lnTo>
                    <a:pt x="731818" y="2495236"/>
                  </a:lnTo>
                  <a:lnTo>
                    <a:pt x="732066" y="2494809"/>
                  </a:lnTo>
                  <a:lnTo>
                    <a:pt x="400173" y="1922580"/>
                  </a:lnTo>
                  <a:lnTo>
                    <a:pt x="398871" y="1922580"/>
                  </a:lnTo>
                  <a:lnTo>
                    <a:pt x="731917" y="2496797"/>
                  </a:lnTo>
                  <a:lnTo>
                    <a:pt x="8525" y="2496797"/>
                  </a:lnTo>
                  <a:lnTo>
                    <a:pt x="363791" y="1884269"/>
                  </a:lnTo>
                  <a:lnTo>
                    <a:pt x="363791" y="1871622"/>
                  </a:lnTo>
                  <a:lnTo>
                    <a:pt x="359583" y="1871622"/>
                  </a:lnTo>
                  <a:lnTo>
                    <a:pt x="360866" y="1869411"/>
                  </a:lnTo>
                  <a:lnTo>
                    <a:pt x="0" y="1247228"/>
                  </a:lnTo>
                  <a:lnTo>
                    <a:pt x="311" y="1247228"/>
                  </a:lnTo>
                  <a:lnTo>
                    <a:pt x="362007" y="623614"/>
                  </a:lnTo>
                  <a:lnTo>
                    <a:pt x="362317" y="623614"/>
                  </a:lnTo>
                  <a:lnTo>
                    <a:pt x="622" y="1"/>
                  </a:lnTo>
                  <a:lnTo>
                    <a:pt x="363791" y="1"/>
                  </a:lnTo>
                  <a:lnTo>
                    <a:pt x="363791" y="0"/>
                  </a:lnTo>
                  <a:lnTo>
                    <a:pt x="724325" y="0"/>
                  </a:lnTo>
                  <a:lnTo>
                    <a:pt x="1447717" y="0"/>
                  </a:lnTo>
                  <a:lnTo>
                    <a:pt x="1699105" y="0"/>
                  </a:lnTo>
                  <a:lnTo>
                    <a:pt x="2171109" y="0"/>
                  </a:lnTo>
                  <a:lnTo>
                    <a:pt x="2532805" y="623614"/>
                  </a:lnTo>
                  <a:lnTo>
                    <a:pt x="2894500" y="1247226"/>
                  </a:lnTo>
                  <a:lnTo>
                    <a:pt x="2894502" y="1247226"/>
                  </a:lnTo>
                  <a:lnTo>
                    <a:pt x="3256195" y="623618"/>
                  </a:lnTo>
                  <a:lnTo>
                    <a:pt x="3242677" y="623618"/>
                  </a:lnTo>
                  <a:lnTo>
                    <a:pt x="3248893" y="612902"/>
                  </a:lnTo>
                  <a:lnTo>
                    <a:pt x="2893411" y="3"/>
                  </a:lnTo>
                  <a:lnTo>
                    <a:pt x="3616803" y="3"/>
                  </a:lnTo>
                  <a:lnTo>
                    <a:pt x="3610588" y="10719"/>
                  </a:lnTo>
                  <a:lnTo>
                    <a:pt x="3966069" y="623618"/>
                  </a:lnTo>
                  <a:lnTo>
                    <a:pt x="3256200" y="623618"/>
                  </a:lnTo>
                  <a:lnTo>
                    <a:pt x="3617893" y="1247228"/>
                  </a:lnTo>
                  <a:lnTo>
                    <a:pt x="3616802" y="1247228"/>
                  </a:lnTo>
                  <a:lnTo>
                    <a:pt x="3255107" y="1870840"/>
                  </a:lnTo>
                  <a:lnTo>
                    <a:pt x="2893957" y="1248167"/>
                  </a:lnTo>
                  <a:lnTo>
                    <a:pt x="2532805" y="1870843"/>
                  </a:lnTo>
                  <a:lnTo>
                    <a:pt x="2171109" y="1247229"/>
                  </a:lnTo>
                  <a:lnTo>
                    <a:pt x="2893413" y="1247229"/>
                  </a:lnTo>
                  <a:lnTo>
                    <a:pt x="2893412" y="1247228"/>
                  </a:lnTo>
                  <a:lnTo>
                    <a:pt x="2171109" y="1247228"/>
                  </a:lnTo>
                  <a:lnTo>
                    <a:pt x="1699105" y="1247228"/>
                  </a:lnTo>
                  <a:lnTo>
                    <a:pt x="1699105" y="1247229"/>
                  </a:lnTo>
                  <a:lnTo>
                    <a:pt x="2171109" y="1247229"/>
                  </a:lnTo>
                  <a:lnTo>
                    <a:pt x="1809413" y="1870843"/>
                  </a:lnTo>
                  <a:lnTo>
                    <a:pt x="1807586" y="1873994"/>
                  </a:lnTo>
                  <a:lnTo>
                    <a:pt x="2167907" y="2495237"/>
                  </a:lnTo>
                  <a:lnTo>
                    <a:pt x="1444515" y="2495237"/>
                  </a:lnTo>
                  <a:lnTo>
                    <a:pt x="1444515" y="2495236"/>
                  </a:lnTo>
                  <a:lnTo>
                    <a:pt x="746308" y="2495236"/>
                  </a:lnTo>
                  <a:close/>
                </a:path>
              </a:pathLst>
            </a:custGeom>
            <a:gradFill rotWithShape="1">
              <a:gsLst>
                <a:gs pos="0">
                  <a:srgbClr val="284482"/>
                </a:gs>
                <a:gs pos="29999">
                  <a:srgbClr val="834F9B"/>
                </a:gs>
                <a:gs pos="64999">
                  <a:srgbClr val="A4377B"/>
                </a:gs>
                <a:gs pos="92000">
                  <a:srgbClr val="FD9A55"/>
                </a:gs>
                <a:gs pos="100000">
                  <a:srgbClr val="FD9A55"/>
                </a:gs>
              </a:gsLst>
              <a:lin ang="6000000" scaled="1"/>
            </a:gradFill>
            <a:ln w="3175" cap="flat" cmpd="sng">
              <a:solidFill>
                <a:srgbClr val="FFFFFF">
                  <a:alpha val="9999"/>
                </a:srgbClr>
              </a:solidFill>
              <a:bevel/>
            </a:ln>
          </p:spPr>
          <p:txBody>
            <a:bodyPr lIns="67500" tIns="35100" rIns="67500" bIns="35100" anchor="ctr">
              <a:normAutofit/>
            </a:bodyPr>
            <a:lstStyle/>
            <a:p>
              <a:pPr algn="ctr" fontAlgn="base"/>
              <a:endParaRPr lang="zh-CN" altLang="zh-CN" sz="1350" strike="noStrike" noProof="1">
                <a:solidFill>
                  <a:srgbClr val="FFFFFF"/>
                </a:solidFill>
                <a:latin typeface="+mn-lt"/>
                <a:ea typeface="+mn-ea"/>
                <a:cs typeface="+mn-ea"/>
                <a:sym typeface="+mn-lt"/>
              </a:endParaRPr>
            </a:p>
          </p:txBody>
        </p:sp>
        <p:sp>
          <p:nvSpPr>
            <p:cNvPr id="4099" name="任意多边形 126"/>
            <p:cNvSpPr>
              <a:spLocks noChangeArrowheads="1"/>
            </p:cNvSpPr>
            <p:nvPr/>
          </p:nvSpPr>
          <p:spPr bwMode="auto">
            <a:xfrm flipH="1" flipV="1">
              <a:off x="-9525" y="2593181"/>
              <a:ext cx="4883944" cy="1881188"/>
            </a:xfrm>
            <a:custGeom>
              <a:avLst/>
              <a:gdLst>
                <a:gd name="T0" fmla="*/ 0 w 6511461"/>
                <a:gd name="T1" fmla="*/ 0 h 2507300"/>
                <a:gd name="T2" fmla="*/ 6511461 w 6511461"/>
                <a:gd name="T3" fmla="*/ 2507300 h 2507300"/>
              </a:gdLst>
              <a:ahLst/>
              <a:cxnLst/>
              <a:rect l="T0" t="T1" r="T2" b="T3"/>
              <a:pathLst>
                <a:path w="6511461" h="2507300">
                  <a:moveTo>
                    <a:pt x="1699105" y="813800"/>
                  </a:moveTo>
                  <a:lnTo>
                    <a:pt x="1809413" y="623614"/>
                  </a:lnTo>
                  <a:lnTo>
                    <a:pt x="1699105" y="623614"/>
                  </a:lnTo>
                  <a:lnTo>
                    <a:pt x="1699105" y="624395"/>
                  </a:lnTo>
                  <a:lnTo>
                    <a:pt x="1808791" y="624395"/>
                  </a:lnTo>
                  <a:lnTo>
                    <a:pt x="1699105" y="813509"/>
                  </a:lnTo>
                  <a:close/>
                  <a:moveTo>
                    <a:pt x="6511461" y="1247228"/>
                  </a:moveTo>
                  <a:lnTo>
                    <a:pt x="5788069" y="1247228"/>
                  </a:lnTo>
                  <a:lnTo>
                    <a:pt x="5064677" y="1247228"/>
                  </a:lnTo>
                  <a:lnTo>
                    <a:pt x="4702982" y="623615"/>
                  </a:lnTo>
                  <a:lnTo>
                    <a:pt x="4702981" y="623615"/>
                  </a:lnTo>
                  <a:lnTo>
                    <a:pt x="4341285" y="1247228"/>
                  </a:lnTo>
                  <a:lnTo>
                    <a:pt x="3979589" y="623614"/>
                  </a:lnTo>
                  <a:lnTo>
                    <a:pt x="4341285" y="0"/>
                  </a:lnTo>
                  <a:lnTo>
                    <a:pt x="5064677" y="0"/>
                  </a:lnTo>
                  <a:lnTo>
                    <a:pt x="5064677" y="1"/>
                  </a:lnTo>
                  <a:lnTo>
                    <a:pt x="5774032" y="1"/>
                  </a:lnTo>
                  <a:lnTo>
                    <a:pt x="5413139" y="622230"/>
                  </a:lnTo>
                  <a:lnTo>
                    <a:pt x="5413942" y="623614"/>
                  </a:lnTo>
                  <a:lnTo>
                    <a:pt x="5426373" y="623614"/>
                  </a:lnTo>
                  <a:lnTo>
                    <a:pt x="6149765" y="623614"/>
                  </a:lnTo>
                  <a:close/>
                  <a:moveTo>
                    <a:pt x="3979589" y="1870843"/>
                  </a:moveTo>
                  <a:lnTo>
                    <a:pt x="3617893" y="1247229"/>
                  </a:lnTo>
                  <a:lnTo>
                    <a:pt x="4341285" y="1247229"/>
                  </a:lnTo>
                  <a:close/>
                  <a:moveTo>
                    <a:pt x="4702981" y="1870843"/>
                  </a:moveTo>
                  <a:lnTo>
                    <a:pt x="4341285" y="1247229"/>
                  </a:lnTo>
                  <a:lnTo>
                    <a:pt x="5064677" y="1247229"/>
                  </a:lnTo>
                  <a:close/>
                  <a:moveTo>
                    <a:pt x="5064677" y="2494457"/>
                  </a:moveTo>
                  <a:lnTo>
                    <a:pt x="4341285" y="2494457"/>
                  </a:lnTo>
                  <a:lnTo>
                    <a:pt x="4702981" y="1870843"/>
                  </a:lnTo>
                  <a:close/>
                  <a:moveTo>
                    <a:pt x="6511461" y="2494457"/>
                  </a:moveTo>
                  <a:lnTo>
                    <a:pt x="5788069" y="2494457"/>
                  </a:lnTo>
                  <a:lnTo>
                    <a:pt x="6149765" y="1870843"/>
                  </a:lnTo>
                  <a:close/>
                  <a:moveTo>
                    <a:pt x="3616804" y="2496016"/>
                  </a:moveTo>
                  <a:lnTo>
                    <a:pt x="2893412" y="2496016"/>
                  </a:lnTo>
                  <a:lnTo>
                    <a:pt x="3255108" y="1872402"/>
                  </a:lnTo>
                  <a:close/>
                  <a:moveTo>
                    <a:pt x="2172710" y="2496797"/>
                  </a:moveTo>
                  <a:lnTo>
                    <a:pt x="1811014" y="1873183"/>
                  </a:lnTo>
                  <a:lnTo>
                    <a:pt x="2534406" y="1873183"/>
                  </a:lnTo>
                  <a:close/>
                  <a:moveTo>
                    <a:pt x="739311" y="2507300"/>
                  </a:moveTo>
                  <a:lnTo>
                    <a:pt x="732314" y="2495236"/>
                  </a:lnTo>
                  <a:lnTo>
                    <a:pt x="731818" y="2495236"/>
                  </a:lnTo>
                  <a:lnTo>
                    <a:pt x="732066" y="2494809"/>
                  </a:lnTo>
                  <a:lnTo>
                    <a:pt x="400173" y="1922580"/>
                  </a:lnTo>
                  <a:lnTo>
                    <a:pt x="398871" y="1922580"/>
                  </a:lnTo>
                  <a:lnTo>
                    <a:pt x="731917" y="2496797"/>
                  </a:lnTo>
                  <a:lnTo>
                    <a:pt x="8525" y="2496797"/>
                  </a:lnTo>
                  <a:lnTo>
                    <a:pt x="363791" y="1884269"/>
                  </a:lnTo>
                  <a:lnTo>
                    <a:pt x="363791" y="1871622"/>
                  </a:lnTo>
                  <a:lnTo>
                    <a:pt x="359583" y="1871622"/>
                  </a:lnTo>
                  <a:lnTo>
                    <a:pt x="360866" y="1869411"/>
                  </a:lnTo>
                  <a:lnTo>
                    <a:pt x="0" y="1247228"/>
                  </a:lnTo>
                  <a:lnTo>
                    <a:pt x="311" y="1247228"/>
                  </a:lnTo>
                  <a:lnTo>
                    <a:pt x="362007" y="623614"/>
                  </a:lnTo>
                  <a:lnTo>
                    <a:pt x="362317" y="623614"/>
                  </a:lnTo>
                  <a:lnTo>
                    <a:pt x="622" y="1"/>
                  </a:lnTo>
                  <a:lnTo>
                    <a:pt x="363791" y="1"/>
                  </a:lnTo>
                  <a:lnTo>
                    <a:pt x="363791" y="0"/>
                  </a:lnTo>
                  <a:lnTo>
                    <a:pt x="724325" y="0"/>
                  </a:lnTo>
                  <a:lnTo>
                    <a:pt x="1447717" y="0"/>
                  </a:lnTo>
                  <a:lnTo>
                    <a:pt x="1699105" y="0"/>
                  </a:lnTo>
                  <a:lnTo>
                    <a:pt x="2171109" y="0"/>
                  </a:lnTo>
                  <a:lnTo>
                    <a:pt x="2532805" y="623614"/>
                  </a:lnTo>
                  <a:lnTo>
                    <a:pt x="2894500" y="1247226"/>
                  </a:lnTo>
                  <a:lnTo>
                    <a:pt x="2894502" y="1247226"/>
                  </a:lnTo>
                  <a:lnTo>
                    <a:pt x="3256195" y="623618"/>
                  </a:lnTo>
                  <a:lnTo>
                    <a:pt x="3242677" y="623618"/>
                  </a:lnTo>
                  <a:lnTo>
                    <a:pt x="3248893" y="612902"/>
                  </a:lnTo>
                  <a:lnTo>
                    <a:pt x="2893411" y="3"/>
                  </a:lnTo>
                  <a:lnTo>
                    <a:pt x="3616803" y="3"/>
                  </a:lnTo>
                  <a:lnTo>
                    <a:pt x="3610588" y="10719"/>
                  </a:lnTo>
                  <a:lnTo>
                    <a:pt x="3966069" y="623618"/>
                  </a:lnTo>
                  <a:lnTo>
                    <a:pt x="3256200" y="623618"/>
                  </a:lnTo>
                  <a:lnTo>
                    <a:pt x="3617893" y="1247228"/>
                  </a:lnTo>
                  <a:lnTo>
                    <a:pt x="3616802" y="1247228"/>
                  </a:lnTo>
                  <a:lnTo>
                    <a:pt x="3255107" y="1870840"/>
                  </a:lnTo>
                  <a:lnTo>
                    <a:pt x="2893957" y="1248167"/>
                  </a:lnTo>
                  <a:lnTo>
                    <a:pt x="2532805" y="1870843"/>
                  </a:lnTo>
                  <a:lnTo>
                    <a:pt x="2171109" y="1247229"/>
                  </a:lnTo>
                  <a:lnTo>
                    <a:pt x="2893413" y="1247229"/>
                  </a:lnTo>
                  <a:lnTo>
                    <a:pt x="2893412" y="1247228"/>
                  </a:lnTo>
                  <a:lnTo>
                    <a:pt x="2171109" y="1247228"/>
                  </a:lnTo>
                  <a:lnTo>
                    <a:pt x="1699105" y="1247228"/>
                  </a:lnTo>
                  <a:lnTo>
                    <a:pt x="1699105" y="1247229"/>
                  </a:lnTo>
                  <a:lnTo>
                    <a:pt x="2171109" y="1247229"/>
                  </a:lnTo>
                  <a:lnTo>
                    <a:pt x="1809413" y="1870843"/>
                  </a:lnTo>
                  <a:lnTo>
                    <a:pt x="1807586" y="1873994"/>
                  </a:lnTo>
                  <a:lnTo>
                    <a:pt x="2167907" y="2495237"/>
                  </a:lnTo>
                  <a:lnTo>
                    <a:pt x="1444515" y="2495237"/>
                  </a:lnTo>
                  <a:lnTo>
                    <a:pt x="1444515" y="2495236"/>
                  </a:lnTo>
                  <a:lnTo>
                    <a:pt x="746308" y="2495236"/>
                  </a:lnTo>
                  <a:close/>
                </a:path>
              </a:pathLst>
            </a:custGeom>
            <a:blipFill dpi="0" rotWithShape="1">
              <a:blip r:embed="rId1" cstate="print">
                <a:extLst>
                  <a:ext uri="{28A0092B-C50C-407E-A947-70E740481C1C}">
                    <a14:useLocalDpi xmlns:a14="http://schemas.microsoft.com/office/drawing/2010/main" val="0"/>
                  </a:ext>
                </a:extLst>
              </a:blip>
              <a:srcRect/>
              <a:stretch>
                <a:fillRect/>
              </a:stretch>
            </a:blipFill>
            <a:ln w="3175" cap="flat" cmpd="sng">
              <a:solidFill>
                <a:srgbClr val="FFFFFF">
                  <a:alpha val="9999"/>
                </a:srgbClr>
              </a:solidFill>
              <a:bevel/>
            </a:ln>
          </p:spPr>
          <p:txBody>
            <a:bodyPr lIns="67500" tIns="35100" rIns="67500" bIns="35100" anchor="ctr">
              <a:normAutofit/>
            </a:bodyPr>
            <a:lstStyle/>
            <a:p>
              <a:pPr algn="ctr" fontAlgn="base"/>
              <a:endParaRPr lang="zh-CN" altLang="zh-CN" sz="1350" strike="noStrike" noProof="1">
                <a:solidFill>
                  <a:srgbClr val="FFFFFF"/>
                </a:solidFill>
                <a:latin typeface="+mn-lt"/>
                <a:ea typeface="+mn-ea"/>
                <a:cs typeface="+mn-ea"/>
                <a:sym typeface="+mn-lt"/>
              </a:endParaRPr>
            </a:p>
          </p:txBody>
        </p:sp>
        <p:grpSp>
          <p:nvGrpSpPr>
            <p:cNvPr id="27670" name="组合 20"/>
            <p:cNvGrpSpPr/>
            <p:nvPr/>
          </p:nvGrpSpPr>
          <p:grpSpPr>
            <a:xfrm>
              <a:off x="257176" y="2590800"/>
              <a:ext cx="4612481" cy="1893094"/>
              <a:chOff x="0" y="0"/>
              <a:chExt cx="6149765" cy="2523134"/>
            </a:xfrm>
          </p:grpSpPr>
          <p:sp>
            <p:nvSpPr>
              <p:cNvPr id="4123" name="直接连接符 4"/>
              <p:cNvSpPr>
                <a:spLocks noChangeShapeType="1"/>
              </p:cNvSpPr>
              <p:nvPr/>
            </p:nvSpPr>
            <p:spPr bwMode="auto">
              <a:xfrm>
                <a:off x="361696" y="1268560"/>
                <a:ext cx="735822" cy="124722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24" name="直接连接符 97"/>
              <p:cNvSpPr>
                <a:spLocks noChangeShapeType="1"/>
              </p:cNvSpPr>
              <p:nvPr/>
            </p:nvSpPr>
            <p:spPr bwMode="auto">
              <a:xfrm>
                <a:off x="1084155" y="1250681"/>
                <a:ext cx="724325" cy="126510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25" name="直接连接符 98"/>
              <p:cNvSpPr>
                <a:spLocks noChangeShapeType="1"/>
              </p:cNvSpPr>
              <p:nvPr/>
            </p:nvSpPr>
            <p:spPr bwMode="auto">
              <a:xfrm>
                <a:off x="3982546" y="22147"/>
                <a:ext cx="1429953" cy="249364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26" name="直接连接符 100"/>
              <p:cNvSpPr>
                <a:spLocks noChangeShapeType="1"/>
              </p:cNvSpPr>
              <p:nvPr/>
            </p:nvSpPr>
            <p:spPr bwMode="auto">
              <a:xfrm>
                <a:off x="4717672" y="18991"/>
                <a:ext cx="1429953" cy="249364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27" name="直接连接符 102"/>
              <p:cNvSpPr>
                <a:spLocks noChangeShapeType="1"/>
              </p:cNvSpPr>
              <p:nvPr/>
            </p:nvSpPr>
            <p:spPr bwMode="auto">
              <a:xfrm flipH="1">
                <a:off x="3981857" y="29494"/>
                <a:ext cx="1429953" cy="249364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28" name="直接连接符 104"/>
              <p:cNvSpPr>
                <a:spLocks noChangeShapeType="1"/>
              </p:cNvSpPr>
              <p:nvPr/>
            </p:nvSpPr>
            <p:spPr bwMode="auto">
              <a:xfrm flipH="1">
                <a:off x="4702048" y="61737"/>
                <a:ext cx="1416434" cy="245405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29" name="直接连接符 105"/>
              <p:cNvSpPr>
                <a:spLocks noChangeShapeType="1"/>
              </p:cNvSpPr>
              <p:nvPr/>
            </p:nvSpPr>
            <p:spPr bwMode="auto">
              <a:xfrm flipH="1">
                <a:off x="3622544" y="20551"/>
                <a:ext cx="1082706" cy="187840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0" name="直接连接符 106"/>
              <p:cNvSpPr>
                <a:spLocks noChangeShapeType="1"/>
              </p:cNvSpPr>
              <p:nvPr/>
            </p:nvSpPr>
            <p:spPr bwMode="auto">
              <a:xfrm flipH="1">
                <a:off x="1097518" y="1892174"/>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1" name="直接连接符 109"/>
              <p:cNvSpPr>
                <a:spLocks noChangeShapeType="1"/>
              </p:cNvSpPr>
              <p:nvPr/>
            </p:nvSpPr>
            <p:spPr bwMode="auto">
              <a:xfrm flipH="1">
                <a:off x="719502" y="1261747"/>
                <a:ext cx="375266" cy="637239"/>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2" name="直接连接符 110"/>
              <p:cNvSpPr>
                <a:spLocks noChangeShapeType="1"/>
              </p:cNvSpPr>
              <p:nvPr/>
            </p:nvSpPr>
            <p:spPr bwMode="auto">
              <a:xfrm flipH="1">
                <a:off x="3245" y="1259621"/>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3" name="直接连接符 114"/>
              <p:cNvSpPr>
                <a:spLocks noChangeShapeType="1"/>
              </p:cNvSpPr>
              <p:nvPr/>
            </p:nvSpPr>
            <p:spPr bwMode="auto">
              <a:xfrm flipH="1">
                <a:off x="5443786" y="1889018"/>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4" name="直接连接符 115"/>
              <p:cNvSpPr>
                <a:spLocks noChangeShapeType="1"/>
              </p:cNvSpPr>
              <p:nvPr/>
            </p:nvSpPr>
            <p:spPr bwMode="auto">
              <a:xfrm flipH="1" flipV="1">
                <a:off x="5410343" y="0"/>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5" name="直接连接符 116"/>
              <p:cNvSpPr>
                <a:spLocks noChangeShapeType="1"/>
              </p:cNvSpPr>
              <p:nvPr/>
            </p:nvSpPr>
            <p:spPr bwMode="auto">
              <a:xfrm>
                <a:off x="3970485" y="1239475"/>
                <a:ext cx="731563" cy="12763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6" name="直接连接符 120"/>
              <p:cNvSpPr>
                <a:spLocks noChangeShapeType="1"/>
              </p:cNvSpPr>
              <p:nvPr/>
            </p:nvSpPr>
            <p:spPr bwMode="auto">
              <a:xfrm flipH="1">
                <a:off x="0" y="1892174"/>
                <a:ext cx="2170176"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7" name="直接连接符 121"/>
              <p:cNvSpPr>
                <a:spLocks noChangeShapeType="1"/>
              </p:cNvSpPr>
              <p:nvPr/>
            </p:nvSpPr>
            <p:spPr bwMode="auto">
              <a:xfrm flipH="1">
                <a:off x="3622544" y="1898958"/>
                <a:ext cx="2170176"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8" name="直接连接符 124"/>
              <p:cNvSpPr>
                <a:spLocks noChangeShapeType="1"/>
              </p:cNvSpPr>
              <p:nvPr/>
            </p:nvSpPr>
            <p:spPr bwMode="auto">
              <a:xfrm flipH="1" flipV="1">
                <a:off x="2547497" y="1256054"/>
                <a:ext cx="3602268" cy="12506"/>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9" name="直接连接符 125"/>
              <p:cNvSpPr>
                <a:spLocks noChangeShapeType="1"/>
              </p:cNvSpPr>
              <p:nvPr/>
            </p:nvSpPr>
            <p:spPr bwMode="auto">
              <a:xfrm flipH="1" flipV="1">
                <a:off x="4359872" y="639931"/>
                <a:ext cx="1419672" cy="267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grpSp>
      </p:gr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EE34D473-156E-4CEC-9BD7-7EE5EE7FCFB3}"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
        <p:nvSpPr>
          <p:cNvPr id="3" name="文本框 2"/>
          <p:cNvSpPr txBox="1"/>
          <p:nvPr/>
        </p:nvSpPr>
        <p:spPr>
          <a:xfrm>
            <a:off x="579120" y="1409700"/>
            <a:ext cx="3930015" cy="337185"/>
          </a:xfrm>
          <a:prstGeom prst="rect">
            <a:avLst/>
          </a:prstGeom>
          <a:noFill/>
        </p:spPr>
        <p:txBody>
          <a:bodyPr wrap="square" rtlCol="0">
            <a:spAutoFit/>
          </a:bodyPr>
          <a:p>
            <a:r>
              <a:rPr lang="en-US" altLang="zh-CN" sz="1600"/>
              <a:t>XLP</a:t>
            </a:r>
            <a:r>
              <a:rPr lang="zh-CN" altLang="en-US" sz="1600"/>
              <a:t>背景</a:t>
            </a:r>
            <a:endParaRPr lang="zh-CN" altLang="en-US" sz="1600"/>
          </a:p>
        </p:txBody>
      </p:sp>
      <p:sp>
        <p:nvSpPr>
          <p:cNvPr id="4" name="文本框 3"/>
          <p:cNvSpPr txBox="1"/>
          <p:nvPr/>
        </p:nvSpPr>
        <p:spPr>
          <a:xfrm>
            <a:off x="579120" y="1778000"/>
            <a:ext cx="5839460" cy="5944235"/>
          </a:xfrm>
          <a:prstGeom prst="rect">
            <a:avLst/>
          </a:prstGeom>
          <a:noFill/>
        </p:spPr>
        <p:txBody>
          <a:bodyPr wrap="square" rtlCol="0">
            <a:spAutoFit/>
          </a:bodyPr>
          <a:p>
            <a:pPr>
              <a:lnSpc>
                <a:spcPct val="170000"/>
              </a:lnSpc>
            </a:pPr>
            <a:r>
              <a:rPr lang="en-US" altLang="zh-CN" sz="1600"/>
              <a:t>       </a:t>
            </a:r>
            <a:r>
              <a:rPr lang="zh-CN" altLang="en-US" sz="1600"/>
              <a:t>如何激发学生的创造性，打破学科界限，将理论学习与动手实践结合在一起……这些始终是当前高等教育面临的重要问题。清华大学着力探索通过课程教学解决这些问题，一批具有很强实践性、创造性以及学科交叉性的挑战性课程逐渐开设，目的在于激励学生、特别是刚入学的学生打破学科分野，主动参与实践性学习互动，提升学科交叉与创意交流。 </a:t>
            </a:r>
            <a:endParaRPr lang="zh-CN" altLang="en-US" sz="1600"/>
          </a:p>
          <a:p>
            <a:pPr>
              <a:lnSpc>
                <a:spcPct val="170000"/>
              </a:lnSpc>
            </a:pPr>
            <a:r>
              <a:rPr lang="zh-CN" altLang="en-US" sz="1600"/>
              <a:t>       2012年8月，清华大学工业工程系副教授顾学雍提出了一种教学模式——极限学习过程XLP（Xtreme Learning Process）是“极限学习过程”的简称，这是一门“跨学科系统集成设计挑战”课程，是清华大学在课程改革中的最新教学实验。课程的目的是让参与的学生以一个开放性的视野，广泛接触多个不同的学科知识，在课程参与的过程中快速学习与领会一项或几项全新的科学技术知识，同时培养学生跨学科团队协作、项目控制与时间管理的能力。[1]</a:t>
            </a:r>
            <a:endParaRPr lang="zh-CN" altLang="en-US" sz="1600"/>
          </a:p>
        </p:txBody>
      </p:sp>
      <p:sp>
        <p:nvSpPr>
          <p:cNvPr id="100" name="文本框 99"/>
          <p:cNvSpPr txBox="1"/>
          <p:nvPr/>
        </p:nvSpPr>
        <p:spPr>
          <a:xfrm>
            <a:off x="471805" y="7945755"/>
            <a:ext cx="5535930" cy="306705"/>
          </a:xfrm>
          <a:prstGeom prst="rect">
            <a:avLst/>
          </a:prstGeom>
          <a:noFill/>
          <a:ln w="9525">
            <a:noFill/>
          </a:ln>
        </p:spPr>
        <p:txBody>
          <a:bodyPr wrap="square">
            <a:spAutoFit/>
          </a:bodyPr>
          <a:p>
            <a:pPr indent="266700"/>
            <a:r>
              <a:rPr lang="en-US" altLang="zh-CN" sz="1400">
                <a:solidFill>
                  <a:srgbClr val="231F20"/>
                </a:solidFill>
                <a:latin typeface="宋体" panose="02010600030101010101" pitchFamily="2" charset="-122"/>
                <a:ea typeface="宋体" panose="02010600030101010101" pitchFamily="2" charset="-122"/>
                <a:cs typeface="宋体" panose="02010600030101010101" pitchFamily="2" charset="-122"/>
              </a:rPr>
              <a:t>[1]http://www.qnr.cn/news/2014/201412/1020969.html</a:t>
            </a:r>
            <a:r>
              <a:rPr lang="zh-CN" altLang="en-US" sz="1400">
                <a:solidFill>
                  <a:srgbClr val="231F20"/>
                </a:solidFill>
                <a:latin typeface="宋体" panose="02010600030101010101" pitchFamily="2" charset="-122"/>
                <a:ea typeface="宋体" panose="02010600030101010101" pitchFamily="2" charset="-122"/>
                <a:cs typeface="宋体" panose="02010600030101010101" pitchFamily="2" charset="-122"/>
              </a:rPr>
              <a:t>青年人</a:t>
            </a:r>
            <a:endParaRPr lang="zh-CN" altLang="en-US" sz="14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EE34D473-156E-4CEC-9BD7-7EE5EE7FCFB3}"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
        <p:nvSpPr>
          <p:cNvPr id="100" name="文本框 99"/>
          <p:cNvSpPr txBox="1"/>
          <p:nvPr/>
        </p:nvSpPr>
        <p:spPr>
          <a:xfrm>
            <a:off x="749300" y="2309177"/>
            <a:ext cx="5080000" cy="3709035"/>
          </a:xfrm>
          <a:prstGeom prst="rect">
            <a:avLst/>
          </a:prstGeom>
          <a:noFill/>
          <a:ln w="9525">
            <a:noFill/>
          </a:ln>
        </p:spPr>
        <p:txBody>
          <a:bodyPr>
            <a:spAutoFit/>
          </a:bodyPr>
          <a:p>
            <a:pPr>
              <a:lnSpc>
                <a:spcPct val="210000"/>
              </a:lnSpc>
            </a:pPr>
            <a:r>
              <a:rPr lang="en-US" altLang="zh-CN" sz="1600" b="1">
                <a:solidFill>
                  <a:srgbClr val="231F20"/>
                </a:solidFill>
                <a:latin typeface="宋体" panose="02010600030101010101" pitchFamily="2" charset="-122"/>
                <a:ea typeface="宋体" panose="02010600030101010101" pitchFamily="2" charset="-122"/>
                <a:cs typeface="宋体" panose="02010600030101010101" pitchFamily="2" charset="-122"/>
              </a:rPr>
              <a:t>XLP</a:t>
            </a:r>
            <a:r>
              <a:rPr lang="zh-CN" altLang="en-US" sz="1600" b="1">
                <a:solidFill>
                  <a:srgbClr val="231F20"/>
                </a:solidFill>
                <a:latin typeface="宋体" panose="02010600030101010101" pitchFamily="2" charset="-122"/>
                <a:ea typeface="宋体" panose="02010600030101010101" pitchFamily="2" charset="-122"/>
                <a:cs typeface="宋体" panose="02010600030101010101" pitchFamily="2" charset="-122"/>
              </a:rPr>
              <a:t>课程：</a:t>
            </a:r>
            <a:endParaRPr lang="zh-CN" altLang="en-US" sz="1600">
              <a:solidFill>
                <a:srgbClr val="231F20"/>
              </a:solidFill>
              <a:latin typeface="宋体" panose="02010600030101010101" pitchFamily="2" charset="-122"/>
              <a:ea typeface="宋体" panose="02010600030101010101" pitchFamily="2" charset="-122"/>
              <a:cs typeface="宋体" panose="02010600030101010101" pitchFamily="2" charset="-122"/>
            </a:endParaRPr>
          </a:p>
          <a:p>
            <a:pPr>
              <a:lnSpc>
                <a:spcPct val="210000"/>
              </a:lnSpc>
            </a:pPr>
            <a:r>
              <a:rPr lang="en-US" altLang="zh-CN" sz="1600">
                <a:solidFill>
                  <a:srgbClr val="231F20"/>
                </a:solidFill>
                <a:latin typeface="宋体" panose="02010600030101010101" pitchFamily="2" charset="-122"/>
                <a:ea typeface="宋体" panose="02010600030101010101" pitchFamily="2" charset="-122"/>
                <a:cs typeface="宋体" panose="02010600030101010101" pitchFamily="2" charset="-122"/>
              </a:rPr>
              <a:t>   4</a:t>
            </a:r>
            <a:r>
              <a:rPr lang="zh-CN" altLang="en-US" sz="1600">
                <a:solidFill>
                  <a:srgbClr val="231F20"/>
                </a:solidFill>
                <a:latin typeface="宋体" panose="02010600030101010101" pitchFamily="2" charset="-122"/>
                <a:ea typeface="宋体" panose="02010600030101010101" pitchFamily="2" charset="-122"/>
                <a:cs typeface="宋体" panose="02010600030101010101" pitchFamily="2" charset="-122"/>
              </a:rPr>
              <a:t>天</a:t>
            </a:r>
            <a:r>
              <a:rPr lang="en-US" altLang="zh-CN" sz="1600">
                <a:solidFill>
                  <a:srgbClr val="231F20"/>
                </a:solidFill>
                <a:latin typeface="宋体" panose="02010600030101010101" pitchFamily="2" charset="-122"/>
                <a:ea typeface="宋体" panose="02010600030101010101" pitchFamily="2" charset="-122"/>
                <a:cs typeface="宋体" panose="02010600030101010101" pitchFamily="2" charset="-122"/>
              </a:rPr>
              <a:t>80</a:t>
            </a:r>
            <a:r>
              <a:rPr lang="zh-CN" altLang="en-US" sz="1600">
                <a:solidFill>
                  <a:srgbClr val="231F20"/>
                </a:solidFill>
                <a:latin typeface="宋体" panose="02010600030101010101" pitchFamily="2" charset="-122"/>
                <a:ea typeface="宋体" panose="02010600030101010101" pitchFamily="2" charset="-122"/>
                <a:cs typeface="宋体" panose="02010600030101010101" pitchFamily="2" charset="-122"/>
              </a:rPr>
              <a:t>个小时， 清华学子（ 任务方） 几乎不睡觉， 要攻克挑战方布置的任务，在这么短的时间内如何能完成这么艰巨的任务？ 这正是课程设计者顾学雍的目标， 让清华大学学生了解时间、 空间和资源的极限概念， 进而明白上大学的概念</a:t>
            </a:r>
            <a:endParaRPr lang="zh-CN" altLang="en-US" sz="1600">
              <a:solidFill>
                <a:srgbClr val="231F20"/>
              </a:solidFill>
              <a:latin typeface="宋体" panose="02010600030101010101" pitchFamily="2" charset="-122"/>
              <a:ea typeface="宋体" panose="02010600030101010101" pitchFamily="2" charset="-122"/>
              <a:cs typeface="宋体" panose="02010600030101010101" pitchFamily="2" charset="-122"/>
            </a:endParaRPr>
          </a:p>
          <a:p>
            <a:pPr>
              <a:lnSpc>
                <a:spcPct val="210000"/>
              </a:lnSpc>
            </a:pPr>
            <a:r>
              <a:rPr lang="zh-CN" altLang="en-US" sz="1600">
                <a:solidFill>
                  <a:srgbClr val="231F20"/>
                </a:solidFill>
                <a:latin typeface="宋体" panose="02010600030101010101" pitchFamily="2" charset="-122"/>
                <a:ea typeface="宋体" panose="02010600030101010101" pitchFamily="2" charset="-122"/>
                <a:cs typeface="宋体" panose="02010600030101010101" pitchFamily="2" charset="-122"/>
              </a:rPr>
              <a:t>     </a:t>
            </a:r>
            <a:r>
              <a:rPr lang="en-US" altLang="zh-CN" sz="1600">
                <a:solidFill>
                  <a:srgbClr val="231F20"/>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231F20"/>
                </a:solidFill>
                <a:latin typeface="宋体" panose="02010600030101010101" pitchFamily="2" charset="-122"/>
                <a:ea typeface="宋体" panose="02010600030101010101" pitchFamily="2" charset="-122"/>
                <a:cs typeface="宋体" panose="02010600030101010101" pitchFamily="2" charset="-122"/>
              </a:rPr>
              <a:t>上大学， 创造改变自我的机会。</a:t>
            </a:r>
            <a:endParaRPr lang="zh-CN" altLang="en-US" sz="1600"/>
          </a:p>
        </p:txBody>
      </p:sp>
      <p:sp>
        <p:nvSpPr>
          <p:cNvPr id="3" name="文本框 2"/>
          <p:cNvSpPr txBox="1"/>
          <p:nvPr/>
        </p:nvSpPr>
        <p:spPr>
          <a:xfrm>
            <a:off x="749300" y="7120255"/>
            <a:ext cx="5080000" cy="275590"/>
          </a:xfrm>
          <a:prstGeom prst="rect">
            <a:avLst/>
          </a:prstGeom>
          <a:noFill/>
          <a:ln w="9525">
            <a:noFill/>
          </a:ln>
        </p:spPr>
        <p:txBody>
          <a:bodyPr>
            <a:spAutoFit/>
          </a:bodyPr>
          <a:p>
            <a:r>
              <a:rPr lang="zh-CN" altLang="en-US" sz="1200">
                <a:solidFill>
                  <a:srgbClr val="231F20"/>
                </a:solidFill>
                <a:latin typeface="宋体" panose="02010600030101010101" pitchFamily="2" charset="-122"/>
                <a:ea typeface="宋体" panose="02010600030101010101" pitchFamily="2" charset="-122"/>
                <a:cs typeface="宋体" panose="02010600030101010101" pitchFamily="2" charset="-122"/>
              </a:rPr>
              <a:t>摘自网站http://www.qnr.cn/news/2014/201412/1020969.html青年人</a:t>
            </a:r>
            <a:endParaRPr lang="zh-CN" altLang="en-US" sz="12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30" name="图片 17" descr="webwxgetmsgimg (19)"/>
          <p:cNvPicPr>
            <a:picLocks noChangeAspect="1"/>
          </p:cNvPicPr>
          <p:nvPr/>
        </p:nvPicPr>
        <p:blipFill>
          <a:blip r:embed="rId1"/>
          <a:stretch>
            <a:fillRect/>
          </a:stretch>
        </p:blipFill>
        <p:spPr>
          <a:xfrm>
            <a:off x="710565" y="1887855"/>
            <a:ext cx="1314450" cy="1479550"/>
          </a:xfrm>
          <a:prstGeom prst="rect">
            <a:avLst/>
          </a:prstGeom>
          <a:noFill/>
          <a:ln w="9525">
            <a:noFill/>
          </a:ln>
        </p:spPr>
      </p:pic>
      <p:sp>
        <p:nvSpPr>
          <p:cNvPr id="39" name="流程图: 可选过程 38"/>
          <p:cNvSpPr/>
          <p:nvPr/>
        </p:nvSpPr>
        <p:spPr>
          <a:xfrm>
            <a:off x="517525" y="3577590"/>
            <a:ext cx="6039485" cy="2558415"/>
          </a:xfrm>
          <a:prstGeom prst="flowChartAlternateProcess">
            <a:avLst/>
          </a:prstGeom>
          <a:ln w="38100">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宋体" panose="02010600030101010101" pitchFamily="2" charset="-122"/>
            </a:endParaRPr>
          </a:p>
        </p:txBody>
      </p:sp>
      <p:sp>
        <p:nvSpPr>
          <p:cNvPr id="22532" name="文本框 2"/>
          <p:cNvSpPr txBox="1"/>
          <p:nvPr/>
        </p:nvSpPr>
        <p:spPr>
          <a:xfrm>
            <a:off x="709930" y="4652645"/>
            <a:ext cx="5668645" cy="138366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2015 年～申请国家自然科学基金资助项目计划，获批担任 China RSI-清华项目主管</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2007 年～以使用代数化元语言构建跨领域的工程决策支持系统</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2002 年～美国麻省理工学院的研究员及博士后研究员</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2001 年～联合科技公司的研究中心担任价值链（Value Networks）研究工程师</a:t>
            </a:r>
            <a:endParaRPr lang="zh-CN" altLang="en-US" sz="1400">
              <a:latin typeface="Arial" panose="020B0604020202020204" pitchFamily="34" charset="0"/>
              <a:ea typeface="宋体" panose="02010600030101010101" pitchFamily="2" charset="-122"/>
            </a:endParaRPr>
          </a:p>
        </p:txBody>
      </p:sp>
      <p:sp>
        <p:nvSpPr>
          <p:cNvPr id="35" name="文本框 99"/>
          <p:cNvSpPr txBox="1"/>
          <p:nvPr/>
        </p:nvSpPr>
        <p:spPr>
          <a:xfrm>
            <a:off x="3204845" y="828040"/>
            <a:ext cx="2245360" cy="368300"/>
          </a:xfrm>
          <a:prstGeom prst="rect">
            <a:avLst/>
          </a:prstGeom>
          <a:solidFill>
            <a:schemeClr val="bg1">
              <a:lumMod val="65000"/>
            </a:schemeClr>
          </a:solidFill>
          <a:ln w="9525">
            <a:noFill/>
          </a:ln>
        </p:spPr>
        <p:txBody>
          <a:bodyPr wrap="square" anchor="t">
            <a:spAutoFit/>
          </a:bodyPr>
          <a:p>
            <a:endParaRPr lang="zh-CN" altLang="en-US"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p:txBody>
      </p:sp>
      <p:sp>
        <p:nvSpPr>
          <p:cNvPr id="22534" name="文本框 2"/>
          <p:cNvSpPr txBox="1"/>
          <p:nvPr/>
        </p:nvSpPr>
        <p:spPr>
          <a:xfrm>
            <a:off x="1019810" y="3685540"/>
            <a:ext cx="5323205" cy="953135"/>
          </a:xfrm>
          <a:prstGeom prst="rect">
            <a:avLst/>
          </a:prstGeom>
          <a:noFill/>
          <a:ln w="9525">
            <a:noFill/>
          </a:ln>
        </p:spPr>
        <p:txBody>
          <a:bodyPr wrap="square" anchor="t">
            <a:spAutoFit/>
          </a:bodyPr>
          <a:p>
            <a:pPr>
              <a:buFont typeface="Arial" panose="020B0604020202020204" pitchFamily="34" charset="0"/>
              <a:buNone/>
            </a:pPr>
            <a:r>
              <a:rPr lang="zh-CN" altLang="en-US" sz="1400" b="1">
                <a:latin typeface="Arial" panose="020B0604020202020204" pitchFamily="34" charset="0"/>
                <a:ea typeface="宋体" panose="02010600030101010101" pitchFamily="2" charset="-122"/>
              </a:rPr>
              <a:t>现任清华大学 iCenter 副教授，曾任工业工程系副教授</a:t>
            </a:r>
            <a:endParaRPr lang="zh-CN" altLang="en-US" sz="1400" b="1">
              <a:latin typeface="Arial" panose="020B0604020202020204" pitchFamily="34" charset="0"/>
              <a:ea typeface="宋体" panose="02010600030101010101" pitchFamily="2" charset="-122"/>
            </a:endParaRPr>
          </a:p>
          <a:p>
            <a:pPr>
              <a:buFont typeface="Arial" panose="020B0604020202020204" pitchFamily="34" charset="0"/>
              <a:buNone/>
            </a:pPr>
            <a:r>
              <a:rPr lang="zh-CN" altLang="en-US" sz="1400" b="1">
                <a:latin typeface="Arial" panose="020B0604020202020204" pitchFamily="34" charset="0"/>
                <a:ea typeface="宋体" panose="02010600030101010101" pitchFamily="2" charset="-122"/>
              </a:rPr>
              <a:t>美国麻省理工学院工程系统博士学位</a:t>
            </a:r>
            <a:endParaRPr lang="zh-CN" altLang="en-US" sz="1400" b="1">
              <a:latin typeface="Arial" panose="020B0604020202020204" pitchFamily="34" charset="0"/>
              <a:ea typeface="宋体" panose="02010600030101010101" pitchFamily="2" charset="-122"/>
            </a:endParaRPr>
          </a:p>
          <a:p>
            <a:pPr>
              <a:buFont typeface="Arial" panose="020B0604020202020204" pitchFamily="34" charset="0"/>
              <a:buNone/>
            </a:pPr>
            <a:r>
              <a:rPr lang="zh-CN" altLang="en-US" sz="1400" b="1">
                <a:latin typeface="Arial" panose="020B0604020202020204" pitchFamily="34" charset="0"/>
                <a:ea typeface="宋体" panose="02010600030101010101" pitchFamily="2" charset="-122"/>
                <a:sym typeface="黑体" panose="02010609060101010101" charset="-122"/>
              </a:rPr>
              <a:t>MEM 导引课</a:t>
            </a:r>
            <a:r>
              <a:rPr lang="zh-CN" altLang="en-US" sz="1400" b="1">
                <a:latin typeface="Arial" panose="020B0604020202020204" pitchFamily="34" charset="0"/>
                <a:ea typeface="宋体" panose="02010600030101010101" pitchFamily="2" charset="-122"/>
              </a:rPr>
              <a:t>程负责人</a:t>
            </a:r>
            <a:endParaRPr lang="zh-CN" altLang="en-US" sz="1400" b="1">
              <a:latin typeface="Arial" panose="020B0604020202020204" pitchFamily="34" charset="0"/>
              <a:ea typeface="宋体" panose="02010600030101010101" pitchFamily="2" charset="-122"/>
            </a:endParaRPr>
          </a:p>
          <a:p>
            <a:pPr>
              <a:buFont typeface="Arial" panose="020B0604020202020204" pitchFamily="34" charset="0"/>
              <a:buNone/>
            </a:pPr>
            <a:r>
              <a:rPr lang="zh-CN" altLang="en-US" sz="1400" b="1">
                <a:latin typeface="Arial" panose="020B0604020202020204" pitchFamily="34" charset="0"/>
                <a:ea typeface="宋体" panose="02010600030101010101" pitchFamily="2" charset="-122"/>
              </a:rPr>
              <a:t>XLP 超限学习过程总负责人</a:t>
            </a:r>
            <a:endParaRPr lang="zh-CN" altLang="en-US" sz="1400" b="1">
              <a:latin typeface="Arial" panose="020B0604020202020204" pitchFamily="34" charset="0"/>
              <a:ea typeface="宋体" panose="02010600030101010101" pitchFamily="2" charset="-122"/>
            </a:endParaRPr>
          </a:p>
        </p:txBody>
      </p:sp>
      <p:sp>
        <p:nvSpPr>
          <p:cNvPr id="38" name="文本框 2"/>
          <p:cNvSpPr txBox="1"/>
          <p:nvPr/>
        </p:nvSpPr>
        <p:spPr>
          <a:xfrm>
            <a:off x="2160905" y="2326005"/>
            <a:ext cx="3864610" cy="368300"/>
          </a:xfrm>
          <a:prstGeom prst="rect">
            <a:avLst/>
          </a:prstGeom>
          <a:noFill/>
          <a:ln w="9525">
            <a:noFill/>
          </a:ln>
        </p:spPr>
        <p:txBody>
          <a:bodyPr wrap="square" anchor="t">
            <a:spAutoFit/>
          </a:bodyPr>
          <a:p>
            <a:r>
              <a:rPr lang="en-US" altLang="zh-CN"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“版本控制</a:t>
            </a:r>
            <a:r>
              <a:rPr lang="zh-CN" altLang="en-US"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的核心是计算思维</a:t>
            </a:r>
            <a:r>
              <a:rPr lang="en-US" altLang="zh-CN"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endParaRPr lang="en-US" altLang="zh-CN" b="1" i="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p:txBody>
      </p:sp>
      <p:sp>
        <p:nvSpPr>
          <p:cNvPr id="40" name="文本框 2"/>
          <p:cNvSpPr txBox="1"/>
          <p:nvPr/>
        </p:nvSpPr>
        <p:spPr>
          <a:xfrm>
            <a:off x="4612640" y="2885440"/>
            <a:ext cx="2065655" cy="368300"/>
          </a:xfrm>
          <a:prstGeom prst="rect">
            <a:avLst/>
          </a:prstGeom>
          <a:noFill/>
          <a:ln w="9525">
            <a:noFill/>
          </a:ln>
        </p:spPr>
        <p:txBody>
          <a:bodyPr wrap="square" anchor="t">
            <a:spAutoFit/>
          </a:bodyPr>
          <a:p>
            <a:r>
              <a:rPr lang="en-US" altLang="zh-CN"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r>
              <a:rPr lang="zh-CN" altLang="en-US"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顾学雍老师</a:t>
            </a:r>
            <a:endParaRPr lang="en-US" altLang="zh-CN" b="1" i="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p:txBody>
      </p:sp>
      <p:sp>
        <p:nvSpPr>
          <p:cNvPr id="24" name="文本框 99"/>
          <p:cNvSpPr txBox="1"/>
          <p:nvPr/>
        </p:nvSpPr>
        <p:spPr>
          <a:xfrm>
            <a:off x="5437505" y="828040"/>
            <a:ext cx="1419225" cy="368300"/>
          </a:xfrm>
          <a:prstGeom prst="rect">
            <a:avLst/>
          </a:prstGeom>
          <a:solidFill>
            <a:schemeClr val="bg1"/>
          </a:solidFill>
          <a:ln w="9525">
            <a:solidFill>
              <a:schemeClr val="bg1">
                <a:lumMod val="85000"/>
              </a:schemeClr>
            </a:solidFill>
          </a:ln>
        </p:spPr>
        <p:txBody>
          <a:bodyPr wrap="square" anchor="t">
            <a:spAutoFit/>
          </a:bodyPr>
          <a:p>
            <a:r>
              <a:rPr lang="zh-CN" altLang="en-US"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导师群介绍</a:t>
            </a:r>
            <a:endParaRPr lang="en-US" altLang="zh-CN"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p:txBody>
      </p:sp>
      <p:sp>
        <p:nvSpPr>
          <p:cNvPr id="2" name="流程图: 可选过程 1"/>
          <p:cNvSpPr/>
          <p:nvPr/>
        </p:nvSpPr>
        <p:spPr>
          <a:xfrm>
            <a:off x="517525" y="6345555"/>
            <a:ext cx="6038850" cy="1875790"/>
          </a:xfrm>
          <a:prstGeom prst="flowChartAlternateProcess">
            <a:avLst/>
          </a:prstGeom>
          <a:ln w="38100">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宋体" panose="02010600030101010101" pitchFamily="2" charset="-122"/>
            </a:endParaRPr>
          </a:p>
        </p:txBody>
      </p:sp>
      <p:sp>
        <p:nvSpPr>
          <p:cNvPr id="100" name="文本框 99"/>
          <p:cNvSpPr txBox="1"/>
          <p:nvPr/>
        </p:nvSpPr>
        <p:spPr>
          <a:xfrm>
            <a:off x="494665" y="6557010"/>
            <a:ext cx="5823585" cy="1489075"/>
          </a:xfrm>
          <a:prstGeom prst="rect">
            <a:avLst/>
          </a:prstGeom>
          <a:noFill/>
          <a:ln w="9525">
            <a:noFill/>
          </a:ln>
        </p:spPr>
        <p:txBody>
          <a:bodyPr wrap="square">
            <a:spAutoFit/>
          </a:bodyPr>
          <a:p>
            <a:pPr>
              <a:lnSpc>
                <a:spcPct val="130000"/>
              </a:lnSpc>
            </a:pPr>
            <a:r>
              <a:rPr lang="en-US" altLang="zh-CN" sz="1400">
                <a:solidFill>
                  <a:srgbClr val="231F20"/>
                </a:solidFill>
                <a:latin typeface="宋体" panose="02010600030101010101" pitchFamily="2" charset="-122"/>
                <a:ea typeface="宋体" panose="02010600030101010101" pitchFamily="2" charset="-122"/>
                <a:cs typeface="宋体" panose="02010600030101010101" pitchFamily="2" charset="-122"/>
              </a:rPr>
              <a:t>    </a:t>
            </a:r>
            <a:r>
              <a:rPr lang="zh-CN" altLang="en-US" sz="1400">
                <a:solidFill>
                  <a:srgbClr val="231F20"/>
                </a:solidFill>
                <a:latin typeface="宋体" panose="02010600030101010101" pitchFamily="2" charset="-122"/>
                <a:ea typeface="宋体" panose="02010600030101010101" pitchFamily="2" charset="-122"/>
                <a:cs typeface="宋体" panose="02010600030101010101" pitchFamily="2" charset="-122"/>
              </a:rPr>
              <a:t>大学是新环境， 来到这里， 你能遇到以前遇不到的人， 其中包括</a:t>
            </a:r>
            <a:r>
              <a:rPr lang="en-US" altLang="zh-CN" sz="1400">
                <a:solidFill>
                  <a:srgbClr val="231F20"/>
                </a:solidFill>
                <a:latin typeface="宋体" panose="02010600030101010101" pitchFamily="2" charset="-122"/>
                <a:ea typeface="宋体" panose="02010600030101010101" pitchFamily="2" charset="-122"/>
                <a:cs typeface="宋体" panose="02010600030101010101" pitchFamily="2" charset="-122"/>
              </a:rPr>
              <a:t>n</a:t>
            </a:r>
            <a:r>
              <a:rPr lang="zh-CN" altLang="en-US" sz="1400">
                <a:solidFill>
                  <a:srgbClr val="231F20"/>
                </a:solidFill>
                <a:latin typeface="宋体" panose="02010600030101010101" pitchFamily="2" charset="-122"/>
                <a:ea typeface="宋体" panose="02010600030101010101" pitchFamily="2" charset="-122"/>
                <a:cs typeface="宋体" panose="02010600030101010101" pitchFamily="2" charset="-122"/>
              </a:rPr>
              <a:t>多“ 牛人” 。 选这所大学， 就是愿意跟这些不同学科和专业的“ 牛人” 呆在一起， 一起学习和生活。“ 跨学科， 就是积累与其他人合作的经验， 这就是上大学的一个意义。 不然， 就不用上大学了。 ” 顾学雍说。</a:t>
            </a:r>
            <a:endParaRPr lang="zh-CN" altLang="en-US" sz="140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29" name="图片 18" descr="webwxgetmsgimg (20)"/>
          <p:cNvPicPr>
            <a:picLocks noChangeAspect="1"/>
          </p:cNvPicPr>
          <p:nvPr/>
        </p:nvPicPr>
        <p:blipFill>
          <a:blip r:embed="rId1"/>
          <a:stretch>
            <a:fillRect/>
          </a:stretch>
        </p:blipFill>
        <p:spPr>
          <a:xfrm>
            <a:off x="495300" y="1441450"/>
            <a:ext cx="1236663" cy="1625600"/>
          </a:xfrm>
          <a:prstGeom prst="rect">
            <a:avLst/>
          </a:prstGeom>
          <a:noFill/>
          <a:ln w="9525">
            <a:noFill/>
          </a:ln>
        </p:spPr>
      </p:pic>
      <p:sp>
        <p:nvSpPr>
          <p:cNvPr id="12" name="流程图: 可选过程 11"/>
          <p:cNvSpPr/>
          <p:nvPr/>
        </p:nvSpPr>
        <p:spPr>
          <a:xfrm>
            <a:off x="479425" y="3186430"/>
            <a:ext cx="5821680" cy="2317115"/>
          </a:xfrm>
          <a:prstGeom prst="flowChartAlternateProcess">
            <a:avLst/>
          </a:prstGeom>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宋体" panose="02010600030101010101" pitchFamily="2" charset="-122"/>
            </a:endParaRPr>
          </a:p>
        </p:txBody>
      </p:sp>
      <p:sp>
        <p:nvSpPr>
          <p:cNvPr id="22538" name="文本框 2"/>
          <p:cNvSpPr txBox="1"/>
          <p:nvPr/>
        </p:nvSpPr>
        <p:spPr>
          <a:xfrm>
            <a:off x="641985" y="3999865"/>
            <a:ext cx="5497195" cy="11684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2015 年～殷先生和朋友们一起创办了校园 VC</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所筑《从零到英雄》一書，影响了一代年轻人</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2005 年～IDG 集团，担任 In-Stat 高科技市场研究公司总经理</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1998 年～微软（中国）公司 Windows   产品市场经理</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1997 年～普华永道咨询部门担任 ERP 顾问。</a:t>
            </a:r>
            <a:endParaRPr lang="zh-CN" altLang="en-US" sz="1400">
              <a:latin typeface="Arial" panose="020B0604020202020204" pitchFamily="34" charset="0"/>
              <a:ea typeface="宋体" panose="02010600030101010101" pitchFamily="2" charset="-122"/>
            </a:endParaRPr>
          </a:p>
        </p:txBody>
      </p:sp>
      <p:sp>
        <p:nvSpPr>
          <p:cNvPr id="22539" name="文本框 2"/>
          <p:cNvSpPr txBox="1"/>
          <p:nvPr/>
        </p:nvSpPr>
        <p:spPr>
          <a:xfrm>
            <a:off x="932180" y="3477895"/>
            <a:ext cx="4888865" cy="521970"/>
          </a:xfrm>
          <a:prstGeom prst="rect">
            <a:avLst/>
          </a:prstGeom>
          <a:noFill/>
          <a:ln w="9525">
            <a:noFill/>
          </a:ln>
        </p:spPr>
        <p:txBody>
          <a:bodyPr wrap="square" anchor="t">
            <a:spAutoFit/>
          </a:bodyPr>
          <a:p>
            <a:r>
              <a:rPr lang="zh-CN" altLang="en-US" sz="1400" b="1">
                <a:latin typeface="Arial" panose="020B0604020202020204" pitchFamily="34" charset="0"/>
                <a:ea typeface="宋体" panose="02010600030101010101" pitchFamily="2" charset="-122"/>
                <a:sym typeface="黑体" panose="02010609060101010101" charset="-122"/>
              </a:rPr>
              <a:t>现任校园 VC 创始人</a:t>
            </a:r>
            <a:endParaRPr lang="zh-CN" altLang="en-US" sz="1400" b="1">
              <a:latin typeface="Arial" panose="020B0604020202020204" pitchFamily="34" charset="0"/>
              <a:ea typeface="宋体" panose="02010600030101010101" pitchFamily="2" charset="-122"/>
            </a:endParaRPr>
          </a:p>
          <a:p>
            <a:pPr>
              <a:buFont typeface="Arial" panose="020B0604020202020204" pitchFamily="34" charset="0"/>
              <a:buNone/>
            </a:pPr>
            <a:r>
              <a:rPr lang="zh-CN" altLang="en-US" sz="1400" b="1">
                <a:latin typeface="Arial" panose="020B0604020202020204" pitchFamily="34" charset="0"/>
                <a:ea typeface="宋体" panose="02010600030101010101" pitchFamily="2" charset="-122"/>
                <a:sym typeface="黑体" panose="02010609060101010101" charset="-122"/>
              </a:rPr>
              <a:t>获得马斯特勒赫特管理学院攻读 MBA 学位</a:t>
            </a:r>
            <a:endParaRPr lang="zh-CN" altLang="en-US" sz="1400" i="1">
              <a:latin typeface="Arial" panose="020B0604020202020204" pitchFamily="34" charset="0"/>
              <a:ea typeface="宋体" panose="02010600030101010101" pitchFamily="2" charset="-122"/>
            </a:endParaRPr>
          </a:p>
        </p:txBody>
      </p:sp>
      <p:sp>
        <p:nvSpPr>
          <p:cNvPr id="17" name="文本框 2"/>
          <p:cNvSpPr txBox="1"/>
          <p:nvPr/>
        </p:nvSpPr>
        <p:spPr>
          <a:xfrm>
            <a:off x="1714500" y="2022475"/>
            <a:ext cx="5083175" cy="368300"/>
          </a:xfrm>
          <a:prstGeom prst="rect">
            <a:avLst/>
          </a:prstGeom>
          <a:noFill/>
          <a:ln w="9525">
            <a:noFill/>
          </a:ln>
        </p:spPr>
        <p:txBody>
          <a:bodyPr wrap="square" anchor="t">
            <a:spAutoFit/>
          </a:bodyPr>
          <a:p>
            <a:r>
              <a:rPr lang="en-US" altLang="zh-CN"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r>
              <a:rPr lang="zh-CN" altLang="en-US"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未来，没有什么不可能。</a:t>
            </a:r>
            <a:r>
              <a:rPr lang="en-US" altLang="zh-CN"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endParaRPr lang="en-US" altLang="zh-CN" b="1" i="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p:txBody>
      </p:sp>
      <p:sp>
        <p:nvSpPr>
          <p:cNvPr id="3" name="流程图: 可选过程 2"/>
          <p:cNvSpPr/>
          <p:nvPr/>
        </p:nvSpPr>
        <p:spPr>
          <a:xfrm>
            <a:off x="465455" y="5995670"/>
            <a:ext cx="5821680" cy="2317115"/>
          </a:xfrm>
          <a:prstGeom prst="flowChartAlternateProcess">
            <a:avLst/>
          </a:prstGeom>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宋体" panose="02010600030101010101" pitchFamily="2" charset="-122"/>
            </a:endParaRPr>
          </a:p>
        </p:txBody>
      </p:sp>
      <p:sp>
        <p:nvSpPr>
          <p:cNvPr id="20" name="文本框 2"/>
          <p:cNvSpPr txBox="1"/>
          <p:nvPr/>
        </p:nvSpPr>
        <p:spPr>
          <a:xfrm>
            <a:off x="4022090" y="2390775"/>
            <a:ext cx="2279015" cy="368300"/>
          </a:xfrm>
          <a:prstGeom prst="rect">
            <a:avLst/>
          </a:prstGeom>
          <a:noFill/>
          <a:ln w="9525">
            <a:noFill/>
          </a:ln>
        </p:spPr>
        <p:txBody>
          <a:bodyPr wrap="square" anchor="t">
            <a:spAutoFit/>
          </a:bodyPr>
          <a:p>
            <a:r>
              <a:rPr lang="en-US" altLang="zh-CN"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r>
              <a:rPr lang="zh-CN" altLang="en-US"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殷建松老师</a:t>
            </a:r>
            <a:endParaRPr lang="en-US" altLang="zh-CN" b="1" i="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p:txBody>
      </p:sp>
      <p:sp>
        <p:nvSpPr>
          <p:cNvPr id="6" name="文本框 99"/>
          <p:cNvSpPr txBox="1"/>
          <p:nvPr/>
        </p:nvSpPr>
        <p:spPr>
          <a:xfrm>
            <a:off x="3204845" y="828040"/>
            <a:ext cx="2245360" cy="368300"/>
          </a:xfrm>
          <a:prstGeom prst="rect">
            <a:avLst/>
          </a:prstGeom>
          <a:solidFill>
            <a:schemeClr val="bg1">
              <a:lumMod val="65000"/>
            </a:schemeClr>
          </a:solidFill>
          <a:ln w="9525">
            <a:noFill/>
          </a:ln>
        </p:spPr>
        <p:txBody>
          <a:bodyPr wrap="square" anchor="t">
            <a:spAutoFit/>
          </a:bodyPr>
          <a:p>
            <a:endParaRPr lang="zh-CN" altLang="en-US"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p:txBody>
      </p:sp>
      <p:sp>
        <p:nvSpPr>
          <p:cNvPr id="7" name="文本框 99"/>
          <p:cNvSpPr txBox="1"/>
          <p:nvPr/>
        </p:nvSpPr>
        <p:spPr>
          <a:xfrm>
            <a:off x="5437505" y="828040"/>
            <a:ext cx="1419225" cy="368300"/>
          </a:xfrm>
          <a:prstGeom prst="rect">
            <a:avLst/>
          </a:prstGeom>
          <a:solidFill>
            <a:schemeClr val="bg1"/>
          </a:solidFill>
          <a:ln w="9525">
            <a:solidFill>
              <a:schemeClr val="bg1">
                <a:lumMod val="85000"/>
              </a:schemeClr>
            </a:solidFill>
          </a:ln>
        </p:spPr>
        <p:txBody>
          <a:bodyPr wrap="square" anchor="t">
            <a:spAutoFit/>
          </a:bodyPr>
          <a:p>
            <a:r>
              <a:rPr lang="zh-CN" altLang="en-US"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导师群介绍</a:t>
            </a:r>
            <a:endParaRPr lang="en-US" altLang="zh-CN"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29" name="图片 18" descr="webwxgetmsgimg (20)"/>
          <p:cNvPicPr>
            <a:picLocks noChangeAspect="1"/>
          </p:cNvPicPr>
          <p:nvPr/>
        </p:nvPicPr>
        <p:blipFill>
          <a:blip r:embed="rId1"/>
          <a:stretch>
            <a:fillRect/>
          </a:stretch>
        </p:blipFill>
        <p:spPr>
          <a:xfrm>
            <a:off x="997585" y="1800225"/>
            <a:ext cx="1236663" cy="1625600"/>
          </a:xfrm>
          <a:prstGeom prst="rect">
            <a:avLst/>
          </a:prstGeom>
          <a:noFill/>
          <a:ln w="9525">
            <a:noFill/>
          </a:ln>
        </p:spPr>
      </p:pic>
      <p:sp>
        <p:nvSpPr>
          <p:cNvPr id="12" name="流程图: 可选过程 11"/>
          <p:cNvSpPr/>
          <p:nvPr/>
        </p:nvSpPr>
        <p:spPr>
          <a:xfrm>
            <a:off x="495300" y="4588510"/>
            <a:ext cx="2709545" cy="4145915"/>
          </a:xfrm>
          <a:prstGeom prst="flowChartAlternateProcess">
            <a:avLst/>
          </a:prstGeom>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宋体" panose="02010600030101010101" pitchFamily="2" charset="-122"/>
            </a:endParaRPr>
          </a:p>
        </p:txBody>
      </p:sp>
      <p:sp>
        <p:nvSpPr>
          <p:cNvPr id="22538" name="文本框 2"/>
          <p:cNvSpPr txBox="1"/>
          <p:nvPr/>
        </p:nvSpPr>
        <p:spPr>
          <a:xfrm>
            <a:off x="498475" y="5650230"/>
            <a:ext cx="2414905" cy="267652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2015 年～殷先生和朋友们一起创办了校园 VC</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所筑《从零到英雄》一書，影响了一代年轻人</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2005 年～IDG 集团，担任 In-Stat 高科技市场研究公司总经理</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1998 年～微软（中国）公司 Windows   产品市场经理</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1997 年～普华永道咨询部门担任 ERP 顾问。</a:t>
            </a:r>
            <a:endParaRPr lang="zh-CN" altLang="en-US" sz="1400">
              <a:latin typeface="Arial" panose="020B0604020202020204" pitchFamily="34" charset="0"/>
              <a:ea typeface="宋体" panose="02010600030101010101" pitchFamily="2" charset="-122"/>
            </a:endParaRPr>
          </a:p>
        </p:txBody>
      </p:sp>
      <p:sp>
        <p:nvSpPr>
          <p:cNvPr id="22539" name="文本框 2"/>
          <p:cNvSpPr txBox="1"/>
          <p:nvPr/>
        </p:nvSpPr>
        <p:spPr>
          <a:xfrm>
            <a:off x="831215" y="4769485"/>
            <a:ext cx="2037715" cy="737235"/>
          </a:xfrm>
          <a:prstGeom prst="rect">
            <a:avLst/>
          </a:prstGeom>
          <a:noFill/>
          <a:ln w="9525">
            <a:noFill/>
          </a:ln>
        </p:spPr>
        <p:txBody>
          <a:bodyPr wrap="square" anchor="t">
            <a:spAutoFit/>
          </a:bodyPr>
          <a:p>
            <a:r>
              <a:rPr lang="zh-CN" altLang="en-US" sz="1400" b="1">
                <a:latin typeface="Arial" panose="020B0604020202020204" pitchFamily="34" charset="0"/>
                <a:ea typeface="宋体" panose="02010600030101010101" pitchFamily="2" charset="-122"/>
                <a:sym typeface="黑体" panose="02010609060101010101" charset="-122"/>
              </a:rPr>
              <a:t>现任校园 VC 创始人</a:t>
            </a:r>
            <a:endParaRPr lang="zh-CN" altLang="en-US" sz="1400" b="1">
              <a:latin typeface="Arial" panose="020B0604020202020204" pitchFamily="34" charset="0"/>
              <a:ea typeface="宋体" panose="02010600030101010101" pitchFamily="2" charset="-122"/>
            </a:endParaRPr>
          </a:p>
          <a:p>
            <a:pPr>
              <a:buFont typeface="Arial" panose="020B0604020202020204" pitchFamily="34" charset="0"/>
              <a:buNone/>
            </a:pPr>
            <a:r>
              <a:rPr lang="zh-CN" altLang="en-US" sz="1400" b="1">
                <a:latin typeface="Arial" panose="020B0604020202020204" pitchFamily="34" charset="0"/>
                <a:ea typeface="宋体" panose="02010600030101010101" pitchFamily="2" charset="-122"/>
                <a:sym typeface="黑体" panose="02010609060101010101" charset="-122"/>
              </a:rPr>
              <a:t>获得马斯特勒赫特管理学院攻读 MBA 学位</a:t>
            </a:r>
            <a:endParaRPr lang="zh-CN" altLang="en-US" sz="1400" i="1">
              <a:latin typeface="Arial" panose="020B0604020202020204" pitchFamily="34" charset="0"/>
              <a:ea typeface="宋体" panose="02010600030101010101" pitchFamily="2" charset="-122"/>
            </a:endParaRPr>
          </a:p>
        </p:txBody>
      </p:sp>
      <p:sp>
        <p:nvSpPr>
          <p:cNvPr id="17" name="文本框 2"/>
          <p:cNvSpPr txBox="1"/>
          <p:nvPr/>
        </p:nvSpPr>
        <p:spPr>
          <a:xfrm>
            <a:off x="495300" y="4065905"/>
            <a:ext cx="2941955" cy="368300"/>
          </a:xfrm>
          <a:prstGeom prst="rect">
            <a:avLst/>
          </a:prstGeom>
          <a:noFill/>
          <a:ln w="9525">
            <a:noFill/>
          </a:ln>
        </p:spPr>
        <p:txBody>
          <a:bodyPr wrap="square" anchor="t">
            <a:spAutoFit/>
          </a:bodyPr>
          <a:p>
            <a:r>
              <a:rPr lang="en-US" altLang="zh-CN"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r>
              <a:rPr lang="zh-CN" altLang="en-US"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未来，没有什么不可能。</a:t>
            </a:r>
            <a:r>
              <a:rPr lang="en-US" altLang="zh-CN"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endParaRPr lang="en-US" altLang="zh-CN" b="1" i="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p:txBody>
      </p:sp>
      <p:sp>
        <p:nvSpPr>
          <p:cNvPr id="39" name="流程图: 可选过程 38"/>
          <p:cNvSpPr/>
          <p:nvPr/>
        </p:nvSpPr>
        <p:spPr>
          <a:xfrm>
            <a:off x="3613150" y="3680460"/>
            <a:ext cx="2764155" cy="5053965"/>
          </a:xfrm>
          <a:prstGeom prst="flowChartAlternateProcess">
            <a:avLst/>
          </a:prstGeom>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noProof="1" smtClean="0">
              <a:ln>
                <a:noFill/>
              </a:ln>
              <a:solidFill>
                <a:schemeClr val="tx1"/>
              </a:solidFill>
              <a:effectLst/>
              <a:latin typeface="Arial" panose="020B0604020202020204" pitchFamily="34" charset="0"/>
              <a:ea typeface="宋体" panose="02010600030101010101" pitchFamily="2" charset="-122"/>
            </a:endParaRPr>
          </a:p>
        </p:txBody>
      </p:sp>
      <p:sp>
        <p:nvSpPr>
          <p:cNvPr id="23555" name="文本框 2"/>
          <p:cNvSpPr txBox="1"/>
          <p:nvPr/>
        </p:nvSpPr>
        <p:spPr>
          <a:xfrm>
            <a:off x="3602990" y="4977765"/>
            <a:ext cx="2643505" cy="332295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1400" i="1">
                <a:latin typeface="Arial" panose="020B0604020202020204" pitchFamily="34" charset="0"/>
                <a:ea typeface="宋体" panose="02010600030101010101" pitchFamily="2" charset="-122"/>
              </a:rPr>
              <a:t>1970 年清华大学水利</a:t>
            </a:r>
            <a:r>
              <a:rPr lang="zh-CN" altLang="en-US" sz="1400">
                <a:latin typeface="Arial" panose="020B0604020202020204" pitchFamily="34" charset="0"/>
                <a:ea typeface="宋体" panose="02010600030101010101" pitchFamily="2" charset="-122"/>
              </a:rPr>
              <a:t>工程系毕业留校任教至今</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国家级精品课程《实验室科研探究》课程负责人</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北京市精品课程《工业系统概论》课程负责人</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清华大学工程教育研究中心学术委员会委员</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清华大学文化素质教育课程建设委员会委员、校长教学顾问组成员</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长期承担机械制造工艺、工程训练教学管理学院课程教授</a:t>
            </a:r>
            <a:endParaRPr lang="zh-CN" altLang="en-US" sz="1400">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r>
              <a:rPr lang="zh-CN" altLang="en-US" sz="1400">
                <a:latin typeface="Arial" panose="020B0604020202020204" pitchFamily="34" charset="0"/>
                <a:ea typeface="宋体" panose="02010600030101010101" pitchFamily="2" charset="-122"/>
              </a:rPr>
              <a:t>曾被学生评为经管十</a:t>
            </a:r>
            <a:r>
              <a:rPr lang="zh-CN" altLang="en-US" sz="1400" i="1">
                <a:latin typeface="Arial" panose="020B0604020202020204" pitchFamily="34" charset="0"/>
                <a:ea typeface="宋体" panose="02010600030101010101" pitchFamily="2" charset="-122"/>
              </a:rPr>
              <a:t>佳教师</a:t>
            </a:r>
            <a:endParaRPr lang="zh-CN" altLang="en-US" sz="1400" i="1">
              <a:latin typeface="Arial" panose="020B0604020202020204" pitchFamily="34" charset="0"/>
              <a:ea typeface="宋体" panose="02010600030101010101" pitchFamily="2" charset="-122"/>
            </a:endParaRPr>
          </a:p>
        </p:txBody>
      </p:sp>
      <p:pic>
        <p:nvPicPr>
          <p:cNvPr id="23574" name="图片 35" descr="webwxgetmsgimg (21)"/>
          <p:cNvPicPr>
            <a:picLocks noChangeAspect="1"/>
          </p:cNvPicPr>
          <p:nvPr/>
        </p:nvPicPr>
        <p:blipFill>
          <a:blip r:embed="rId2"/>
          <a:stretch>
            <a:fillRect/>
          </a:stretch>
        </p:blipFill>
        <p:spPr>
          <a:xfrm>
            <a:off x="4248468" y="1415098"/>
            <a:ext cx="1293812" cy="1547812"/>
          </a:xfrm>
          <a:prstGeom prst="rect">
            <a:avLst/>
          </a:prstGeom>
          <a:noFill/>
          <a:ln w="9525">
            <a:noFill/>
          </a:ln>
        </p:spPr>
      </p:pic>
      <p:sp>
        <p:nvSpPr>
          <p:cNvPr id="37" name="文本框 2"/>
          <p:cNvSpPr txBox="1"/>
          <p:nvPr/>
        </p:nvSpPr>
        <p:spPr>
          <a:xfrm>
            <a:off x="3961765" y="4065905"/>
            <a:ext cx="2067560" cy="953135"/>
          </a:xfrm>
          <a:prstGeom prst="rect">
            <a:avLst/>
          </a:prstGeom>
          <a:noFill/>
          <a:ln w="9525">
            <a:noFill/>
          </a:ln>
        </p:spPr>
        <p:txBody>
          <a:bodyPr wrap="square" anchor="t">
            <a:spAutoFit/>
          </a:bodyPr>
          <a:p>
            <a:r>
              <a:rPr lang="zh-CN" altLang="en-US" sz="1400" b="1" noProof="1">
                <a:latin typeface="Arial" panose="020B0604020202020204" pitchFamily="34" charset="0"/>
                <a:ea typeface="宋体" panose="02010600030101010101" pitchFamily="2" charset="-122"/>
                <a:cs typeface="+mn-cs"/>
              </a:rPr>
              <a:t>清华大学基础工业训练中心教授</a:t>
            </a:r>
            <a:endParaRPr lang="zh-CN" altLang="en-US" sz="1400" b="1" noProof="1">
              <a:latin typeface="Arial" panose="020B0604020202020204" pitchFamily="34" charset="0"/>
              <a:ea typeface="宋体" panose="02010600030101010101" pitchFamily="2" charset="-122"/>
            </a:endParaRPr>
          </a:p>
          <a:p>
            <a:r>
              <a:rPr lang="zh-CN" altLang="en-US" sz="1400" b="1" noProof="1">
                <a:latin typeface="Arial" panose="020B0604020202020204" pitchFamily="34" charset="0"/>
                <a:ea typeface="宋体" panose="02010600030101010101" pitchFamily="2" charset="-122"/>
                <a:cs typeface="+mn-cs"/>
              </a:rPr>
              <a:t>清华大学水利工程系</a:t>
            </a:r>
            <a:endParaRPr lang="zh-CN" altLang="en-US" sz="1400" b="1" noProof="1">
              <a:latin typeface="Arial" panose="020B0604020202020204" pitchFamily="34" charset="0"/>
              <a:ea typeface="宋体" panose="02010600030101010101" pitchFamily="2" charset="-122"/>
            </a:endParaRPr>
          </a:p>
          <a:p>
            <a:pPr marL="285750" indent="-285750">
              <a:buFont typeface="Arial" panose="020B0604020202020204" pitchFamily="34" charset="0"/>
              <a:buChar char="•"/>
            </a:pPr>
            <a:endParaRPr lang="zh-CN" altLang="en-US" sz="1400" i="1" noProof="1">
              <a:latin typeface="Arial" panose="020B0604020202020204" pitchFamily="34" charset="0"/>
              <a:ea typeface="宋体" panose="02010600030101010101" pitchFamily="2" charset="-122"/>
            </a:endParaRPr>
          </a:p>
        </p:txBody>
      </p:sp>
      <p:sp>
        <p:nvSpPr>
          <p:cNvPr id="38" name="文本框 2"/>
          <p:cNvSpPr txBox="1"/>
          <p:nvPr/>
        </p:nvSpPr>
        <p:spPr>
          <a:xfrm>
            <a:off x="2804795" y="3057525"/>
            <a:ext cx="3980815" cy="368300"/>
          </a:xfrm>
          <a:prstGeom prst="rect">
            <a:avLst/>
          </a:prstGeom>
          <a:noFill/>
          <a:ln w="9525">
            <a:noFill/>
          </a:ln>
        </p:spPr>
        <p:txBody>
          <a:bodyPr wrap="square" anchor="t">
            <a:spAutoFit/>
          </a:bodyPr>
          <a:p>
            <a:r>
              <a:rPr lang="en-US" altLang="zh-CN"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“清华是一本书，值得用一辈子去</a:t>
            </a:r>
            <a:r>
              <a:rPr lang="zh-CN" altLang="en-US"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读。</a:t>
            </a:r>
            <a:r>
              <a:rPr lang="en-US" altLang="zh-CN"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endParaRPr lang="en-US" altLang="zh-CN" b="1" i="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p:txBody>
      </p:sp>
      <p:sp>
        <p:nvSpPr>
          <p:cNvPr id="20" name="文本框 2"/>
          <p:cNvSpPr txBox="1"/>
          <p:nvPr/>
        </p:nvSpPr>
        <p:spPr>
          <a:xfrm>
            <a:off x="938530" y="3425825"/>
            <a:ext cx="1355725" cy="368300"/>
          </a:xfrm>
          <a:prstGeom prst="rect">
            <a:avLst/>
          </a:prstGeom>
          <a:noFill/>
          <a:ln w="9525">
            <a:noFill/>
          </a:ln>
        </p:spPr>
        <p:txBody>
          <a:bodyPr wrap="square" anchor="t">
            <a:spAutoFit/>
          </a:bodyPr>
          <a:p>
            <a:r>
              <a:rPr lang="zh-CN" altLang="en-US"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殷建松老师</a:t>
            </a:r>
            <a:endParaRPr lang="en-US" altLang="zh-CN" b="1" i="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p:txBody>
      </p:sp>
      <p:sp>
        <p:nvSpPr>
          <p:cNvPr id="2" name="文本框 1"/>
          <p:cNvSpPr txBox="1"/>
          <p:nvPr/>
        </p:nvSpPr>
        <p:spPr>
          <a:xfrm>
            <a:off x="5367655" y="2594610"/>
            <a:ext cx="1332230" cy="368300"/>
          </a:xfrm>
          <a:prstGeom prst="rect">
            <a:avLst/>
          </a:prstGeom>
          <a:noFill/>
        </p:spPr>
        <p:txBody>
          <a:bodyPr wrap="none" rtlCol="0" anchor="t">
            <a:spAutoFit/>
          </a:bodyPr>
          <a:p>
            <a:r>
              <a:rPr lang="zh-CN" altLang="en-US" b="1">
                <a:effectLst>
                  <a:outerShdw blurRad="38100" dist="19050" dir="2700000" algn="tl" rotWithShape="0">
                    <a:schemeClr val="dk1">
                      <a:alpha val="40000"/>
                    </a:schemeClr>
                  </a:outerShdw>
                </a:effectLst>
                <a:sym typeface="+mn-ea"/>
              </a:rPr>
              <a:t>卢达溶老师</a:t>
            </a:r>
            <a:endParaRPr lang="zh-CN" altLang="en-US"/>
          </a:p>
        </p:txBody>
      </p:sp>
      <p:sp>
        <p:nvSpPr>
          <p:cNvPr id="4" name="文本框 99"/>
          <p:cNvSpPr txBox="1"/>
          <p:nvPr/>
        </p:nvSpPr>
        <p:spPr>
          <a:xfrm>
            <a:off x="3204845" y="828040"/>
            <a:ext cx="2245360" cy="368300"/>
          </a:xfrm>
          <a:prstGeom prst="rect">
            <a:avLst/>
          </a:prstGeom>
          <a:solidFill>
            <a:schemeClr val="bg1">
              <a:lumMod val="65000"/>
            </a:schemeClr>
          </a:solidFill>
          <a:ln w="9525">
            <a:noFill/>
          </a:ln>
        </p:spPr>
        <p:txBody>
          <a:bodyPr wrap="square" anchor="t">
            <a:spAutoFit/>
          </a:bodyPr>
          <a:p>
            <a:endParaRPr lang="zh-CN" altLang="en-US"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p:txBody>
      </p:sp>
      <p:sp>
        <p:nvSpPr>
          <p:cNvPr id="5" name="文本框 99"/>
          <p:cNvSpPr txBox="1"/>
          <p:nvPr/>
        </p:nvSpPr>
        <p:spPr>
          <a:xfrm>
            <a:off x="5437505" y="828040"/>
            <a:ext cx="1419225" cy="368300"/>
          </a:xfrm>
          <a:prstGeom prst="rect">
            <a:avLst/>
          </a:prstGeom>
          <a:solidFill>
            <a:schemeClr val="bg1"/>
          </a:solidFill>
          <a:ln w="9525">
            <a:solidFill>
              <a:schemeClr val="bg1">
                <a:lumMod val="85000"/>
              </a:schemeClr>
            </a:solidFill>
          </a:ln>
        </p:spPr>
        <p:txBody>
          <a:bodyPr wrap="square" anchor="t">
            <a:spAutoFit/>
          </a:bodyPr>
          <a:p>
            <a:r>
              <a:rPr lang="zh-CN" altLang="en-US"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导师群介绍</a:t>
            </a:r>
            <a:endParaRPr lang="en-US" altLang="zh-CN"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fontAlgn="base"/>
            <a:fld id="{EE34D473-156E-4CEC-9BD7-7EE5EE7FCFB3}" type="datetime1">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solidFill>
                <a:schemeClr val="tx1"/>
              </a:solidFill>
            </a:endParaRPr>
          </a:p>
        </p:txBody>
      </p:sp>
      <p:sp>
        <p:nvSpPr>
          <p:cNvPr id="100" name="文本框 99"/>
          <p:cNvSpPr txBox="1"/>
          <p:nvPr/>
        </p:nvSpPr>
        <p:spPr>
          <a:xfrm>
            <a:off x="543560" y="2458720"/>
            <a:ext cx="5727065" cy="1706880"/>
          </a:xfrm>
          <a:prstGeom prst="rect">
            <a:avLst/>
          </a:prstGeom>
          <a:noFill/>
          <a:ln w="9525">
            <a:noFill/>
          </a:ln>
        </p:spPr>
        <p:txBody>
          <a:bodyPr wrap="square">
            <a:spAutoFit/>
          </a:bodyPr>
          <a:p>
            <a:pPr>
              <a:lnSpc>
                <a:spcPct val="150000"/>
              </a:lnSpc>
            </a:pPr>
            <a:r>
              <a:rPr lang="en-US" altLang="zh-CN" sz="1400">
                <a:solidFill>
                  <a:srgbClr val="231F20"/>
                </a:solidFill>
                <a:latin typeface="宋体" panose="02010600030101010101" pitchFamily="2" charset="-122"/>
                <a:ea typeface="宋体" panose="02010600030101010101" pitchFamily="2" charset="-122"/>
                <a:cs typeface="宋体" panose="02010600030101010101" pitchFamily="2" charset="-122"/>
              </a:rPr>
              <a:t>   “</a:t>
            </a:r>
            <a:r>
              <a:rPr lang="zh-CN" altLang="en-US" sz="1400">
                <a:solidFill>
                  <a:srgbClr val="231F20"/>
                </a:solidFill>
                <a:latin typeface="宋体" panose="02010600030101010101" pitchFamily="2" charset="-122"/>
                <a:ea typeface="宋体" panose="02010600030101010101" pitchFamily="2" charset="-122"/>
                <a:cs typeface="宋体" panose="02010600030101010101" pitchFamily="2" charset="-122"/>
              </a:rPr>
              <a:t>在原来的师生关系中，学生基本是观众和听众，只是被动接受，这样无法培养出真正人才”。“要建设世界一流的高校，先要培养出世界一流的学生，清华这次创新就非常好。”</a:t>
            </a:r>
            <a:endParaRPr lang="zh-CN" altLang="en-US" sz="1400">
              <a:solidFill>
                <a:srgbClr val="231F20"/>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1400">
                <a:solidFill>
                  <a:srgbClr val="231F20"/>
                </a:solidFill>
                <a:latin typeface="宋体" panose="02010600030101010101" pitchFamily="2" charset="-122"/>
                <a:ea typeface="宋体" panose="02010600030101010101" pitchFamily="2" charset="-122"/>
                <a:cs typeface="宋体" panose="02010600030101010101" pitchFamily="2" charset="-122"/>
              </a:rPr>
              <a:t> </a:t>
            </a:r>
            <a:endParaRPr lang="zh-CN" altLang="en-US" sz="1400">
              <a:solidFill>
                <a:srgbClr val="231F20"/>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1400">
                <a:solidFill>
                  <a:srgbClr val="231F20"/>
                </a:solidFill>
                <a:latin typeface="宋体" panose="02010600030101010101" pitchFamily="2" charset="-122"/>
                <a:ea typeface="宋体" panose="02010600030101010101" pitchFamily="2" charset="-122"/>
                <a:cs typeface="宋体" panose="02010600030101010101" pitchFamily="2" charset="-122"/>
              </a:rPr>
              <a:t>      </a:t>
            </a:r>
            <a:r>
              <a:rPr lang="en-US" altLang="zh-CN" sz="1400">
                <a:solidFill>
                  <a:srgbClr val="231F20"/>
                </a:solidFill>
                <a:latin typeface="宋体" panose="02010600030101010101" pitchFamily="2" charset="-122"/>
                <a:ea typeface="宋体" panose="02010600030101010101" pitchFamily="2" charset="-122"/>
                <a:cs typeface="宋体" panose="02010600030101010101" pitchFamily="2" charset="-122"/>
              </a:rPr>
              <a:t>——</a:t>
            </a:r>
            <a:r>
              <a:rPr lang="zh-CN" altLang="en-US" sz="1200">
                <a:solidFill>
                  <a:srgbClr val="231F20"/>
                </a:solidFill>
                <a:latin typeface="宋体" panose="02010600030101010101" pitchFamily="2" charset="-122"/>
                <a:cs typeface="宋体" panose="02010600030101010101" pitchFamily="2" charset="-122"/>
                <a:sym typeface="+mn-ea"/>
              </a:rPr>
              <a:t>北京交通大学教授、联合国教科文组织产学合作教席主持人查建中</a:t>
            </a:r>
            <a:endParaRPr lang="zh-CN" altLang="en-US" sz="1200"/>
          </a:p>
        </p:txBody>
      </p:sp>
      <p:sp>
        <p:nvSpPr>
          <p:cNvPr id="35" name="文本框 99"/>
          <p:cNvSpPr txBox="1"/>
          <p:nvPr/>
        </p:nvSpPr>
        <p:spPr>
          <a:xfrm>
            <a:off x="3204845" y="828040"/>
            <a:ext cx="2245360" cy="368300"/>
          </a:xfrm>
          <a:prstGeom prst="rect">
            <a:avLst/>
          </a:prstGeom>
          <a:solidFill>
            <a:schemeClr val="bg1">
              <a:lumMod val="65000"/>
            </a:schemeClr>
          </a:solidFill>
          <a:ln w="9525">
            <a:noFill/>
          </a:ln>
        </p:spPr>
        <p:txBody>
          <a:bodyPr wrap="square" anchor="t">
            <a:spAutoFit/>
          </a:bodyPr>
          <a:p>
            <a:endParaRPr lang="zh-CN" altLang="en-US"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p:txBody>
      </p:sp>
      <p:sp>
        <p:nvSpPr>
          <p:cNvPr id="24" name="文本框 99"/>
          <p:cNvSpPr txBox="1"/>
          <p:nvPr/>
        </p:nvSpPr>
        <p:spPr>
          <a:xfrm>
            <a:off x="5437505" y="828040"/>
            <a:ext cx="1419225" cy="368300"/>
          </a:xfrm>
          <a:prstGeom prst="rect">
            <a:avLst/>
          </a:prstGeom>
          <a:solidFill>
            <a:schemeClr val="bg1"/>
          </a:solidFill>
          <a:ln w="9525">
            <a:solidFill>
              <a:schemeClr val="bg1">
                <a:lumMod val="85000"/>
              </a:schemeClr>
            </a:solidFill>
          </a:ln>
        </p:spPr>
        <p:txBody>
          <a:bodyPr wrap="square" anchor="t">
            <a:spAutoFit/>
          </a:bodyPr>
          <a:p>
            <a:r>
              <a:rPr lang="zh-CN"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课后感想</a:t>
            </a:r>
            <a:endParaRPr lang="zh-CN"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p:txBody>
      </p:sp>
      <p:sp>
        <p:nvSpPr>
          <p:cNvPr id="3" name="文本框 2"/>
          <p:cNvSpPr txBox="1"/>
          <p:nvPr/>
        </p:nvSpPr>
        <p:spPr>
          <a:xfrm>
            <a:off x="542925" y="4767580"/>
            <a:ext cx="5649595" cy="1812925"/>
          </a:xfrm>
          <a:prstGeom prst="rect">
            <a:avLst/>
          </a:prstGeom>
          <a:noFill/>
          <a:ln w="9525">
            <a:noFill/>
          </a:ln>
        </p:spPr>
        <p:txBody>
          <a:bodyPr wrap="square">
            <a:spAutoFit/>
          </a:bodyPr>
          <a:p>
            <a:pPr indent="266700">
              <a:lnSpc>
                <a:spcPct val="160000"/>
              </a:lnSpc>
            </a:pPr>
            <a:r>
              <a:rPr lang="en-US" altLang="zh-CN" sz="1400">
                <a:solidFill>
                  <a:srgbClr val="231F20"/>
                </a:solidFill>
                <a:latin typeface="宋体" panose="02010600030101010101" pitchFamily="2" charset="-122"/>
                <a:ea typeface="宋体" panose="02010600030101010101" pitchFamily="2" charset="-122"/>
                <a:cs typeface="宋体" panose="02010600030101010101" pitchFamily="2" charset="-122"/>
              </a:rPr>
              <a:t> </a:t>
            </a:r>
            <a:r>
              <a:rPr sz="1400">
                <a:solidFill>
                  <a:srgbClr val="231F20"/>
                </a:solidFill>
                <a:latin typeface="宋体" panose="02010600030101010101" pitchFamily="2" charset="-122"/>
                <a:ea typeface="宋体" panose="02010600030101010101" pitchFamily="2" charset="-122"/>
                <a:cs typeface="宋体" panose="02010600030101010101" pitchFamily="2" charset="-122"/>
              </a:rPr>
              <a:t>XLP</a:t>
            </a:r>
            <a:r>
              <a:rPr lang="zh-CN" sz="1400">
                <a:solidFill>
                  <a:srgbClr val="231F20"/>
                </a:solidFill>
                <a:latin typeface="宋体" panose="02010600030101010101" pitchFamily="2" charset="-122"/>
                <a:ea typeface="宋体" panose="02010600030101010101" pitchFamily="2" charset="-122"/>
                <a:cs typeface="宋体" panose="02010600030101010101" pitchFamily="2" charset="-122"/>
              </a:rPr>
              <a:t>的课程</a:t>
            </a:r>
            <a:r>
              <a:rPr sz="1400">
                <a:solidFill>
                  <a:srgbClr val="231F20"/>
                </a:solidFill>
                <a:latin typeface="宋体" panose="02010600030101010101" pitchFamily="2" charset="-122"/>
                <a:ea typeface="宋体" panose="02010600030101010101" pitchFamily="2" charset="-122"/>
                <a:cs typeface="宋体" panose="02010600030101010101" pitchFamily="2" charset="-122"/>
              </a:rPr>
              <a:t>让我突破了自己思维的局限，通过科学系统的</a:t>
            </a:r>
            <a:r>
              <a:rPr lang="zh-CN" sz="1400">
                <a:solidFill>
                  <a:srgbClr val="231F20"/>
                </a:solidFill>
                <a:latin typeface="宋体" panose="02010600030101010101" pitchFamily="2" charset="-122"/>
                <a:ea typeface="宋体" panose="02010600030101010101" pitchFamily="2" charset="-122"/>
                <a:cs typeface="宋体" panose="02010600030101010101" pitchFamily="2" charset="-122"/>
              </a:rPr>
              <a:t>学习</a:t>
            </a:r>
            <a:r>
              <a:rPr sz="1400">
                <a:solidFill>
                  <a:srgbClr val="231F20"/>
                </a:solidFill>
                <a:latin typeface="宋体" panose="02010600030101010101" pitchFamily="2" charset="-122"/>
                <a:ea typeface="宋体" panose="02010600030101010101" pitchFamily="2" charset="-122"/>
                <a:cs typeface="宋体" panose="02010600030101010101" pitchFamily="2" charset="-122"/>
              </a:rPr>
              <a:t>方法在</a:t>
            </a:r>
            <a:r>
              <a:rPr lang="zh-CN" sz="1400">
                <a:solidFill>
                  <a:srgbClr val="231F20"/>
                </a:solidFill>
                <a:latin typeface="宋体" panose="02010600030101010101" pitchFamily="2" charset="-122"/>
                <a:ea typeface="宋体" panose="02010600030101010101" pitchFamily="2" charset="-122"/>
                <a:cs typeface="宋体" panose="02010600030101010101" pitchFamily="2" charset="-122"/>
              </a:rPr>
              <a:t>这</a:t>
            </a:r>
            <a:r>
              <a:rPr sz="1400">
                <a:solidFill>
                  <a:srgbClr val="231F20"/>
                </a:solidFill>
                <a:latin typeface="宋体" panose="02010600030101010101" pitchFamily="2" charset="-122"/>
                <a:ea typeface="宋体" panose="02010600030101010101" pitchFamily="2" charset="-122"/>
                <a:cs typeface="宋体" panose="02010600030101010101" pitchFamily="2" charset="-122"/>
              </a:rPr>
              <a:t>4天内完成了"不可能完成的任务"。</a:t>
            </a:r>
            <a:r>
              <a:rPr lang="zh-CN" sz="1400">
                <a:solidFill>
                  <a:srgbClr val="231F20"/>
                </a:solidFill>
                <a:latin typeface="宋体" panose="02010600030101010101" pitchFamily="2" charset="-122"/>
                <a:ea typeface="宋体" panose="02010600030101010101" pitchFamily="2" charset="-122"/>
                <a:cs typeface="宋体" panose="02010600030101010101" pitchFamily="2" charset="-122"/>
              </a:rPr>
              <a:t>我</a:t>
            </a:r>
            <a:r>
              <a:rPr sz="1400">
                <a:solidFill>
                  <a:srgbClr val="231F20"/>
                </a:solidFill>
                <a:latin typeface="宋体" panose="02010600030101010101" pitchFamily="2" charset="-122"/>
                <a:ea typeface="宋体" panose="02010600030101010101" pitchFamily="2" charset="-122"/>
                <a:cs typeface="宋体" panose="02010600030101010101" pitchFamily="2" charset="-122"/>
              </a:rPr>
              <a:t>在4天</a:t>
            </a:r>
            <a:r>
              <a:rPr lang="zh-CN" sz="1400">
                <a:solidFill>
                  <a:srgbClr val="231F20"/>
                </a:solidFill>
                <a:latin typeface="宋体" panose="02010600030101010101" pitchFamily="2" charset="-122"/>
                <a:ea typeface="宋体" panose="02010600030101010101" pitchFamily="2" charset="-122"/>
                <a:cs typeface="宋体" panose="02010600030101010101" pitchFamily="2" charset="-122"/>
              </a:rPr>
              <a:t>的时间</a:t>
            </a:r>
            <a:r>
              <a:rPr sz="1400">
                <a:solidFill>
                  <a:srgbClr val="231F20"/>
                </a:solidFill>
                <a:latin typeface="宋体" panose="02010600030101010101" pitchFamily="2" charset="-122"/>
                <a:ea typeface="宋体" panose="02010600030101010101" pitchFamily="2" charset="-122"/>
                <a:cs typeface="宋体" panose="02010600030101010101" pitchFamily="2" charset="-122"/>
              </a:rPr>
              <a:t>里认识</a:t>
            </a:r>
            <a:r>
              <a:rPr lang="zh-CN" sz="1400">
                <a:solidFill>
                  <a:srgbClr val="231F20"/>
                </a:solidFill>
                <a:latin typeface="宋体" panose="02010600030101010101" pitchFamily="2" charset="-122"/>
                <a:ea typeface="宋体" panose="02010600030101010101" pitchFamily="2" charset="-122"/>
                <a:cs typeface="宋体" panose="02010600030101010101" pitchFamily="2" charset="-122"/>
              </a:rPr>
              <a:t>了很多</a:t>
            </a:r>
            <a:r>
              <a:rPr sz="1400">
                <a:solidFill>
                  <a:srgbClr val="231F20"/>
                </a:solidFill>
                <a:latin typeface="宋体" panose="02010600030101010101" pitchFamily="2" charset="-122"/>
                <a:ea typeface="宋体" panose="02010600030101010101" pitchFamily="2" charset="-122"/>
                <a:cs typeface="宋体" panose="02010600030101010101" pitchFamily="2" charset="-122"/>
              </a:rPr>
              <a:t>责任感</a:t>
            </a:r>
            <a:r>
              <a:rPr lang="zh-CN" sz="1400">
                <a:solidFill>
                  <a:srgbClr val="231F20"/>
                </a:solidFill>
                <a:latin typeface="宋体" panose="02010600030101010101" pitchFamily="2" charset="-122"/>
                <a:ea typeface="宋体" panose="02010600030101010101" pitchFamily="2" charset="-122"/>
                <a:cs typeface="宋体" panose="02010600030101010101" pitchFamily="2" charset="-122"/>
              </a:rPr>
              <a:t>十足并且</a:t>
            </a:r>
            <a:r>
              <a:rPr sz="1400">
                <a:solidFill>
                  <a:srgbClr val="231F20"/>
                </a:solidFill>
                <a:latin typeface="宋体" panose="02010600030101010101" pitchFamily="2" charset="-122"/>
                <a:ea typeface="宋体" panose="02010600030101010101" pitchFamily="2" charset="-122"/>
                <a:cs typeface="宋体" panose="02010600030101010101" pitchFamily="2" charset="-122"/>
              </a:rPr>
              <a:t>能力优秀</a:t>
            </a:r>
            <a:r>
              <a:rPr lang="zh-CN" sz="1400">
                <a:solidFill>
                  <a:srgbClr val="231F20"/>
                </a:solidFill>
                <a:latin typeface="宋体" panose="02010600030101010101" pitchFamily="2" charset="-122"/>
                <a:ea typeface="宋体" panose="02010600030101010101" pitchFamily="2" charset="-122"/>
                <a:cs typeface="宋体" panose="02010600030101010101" pitchFamily="2" charset="-122"/>
              </a:rPr>
              <a:t>的</a:t>
            </a:r>
            <a:r>
              <a:rPr sz="1400">
                <a:solidFill>
                  <a:srgbClr val="231F20"/>
                </a:solidFill>
                <a:latin typeface="宋体" panose="02010600030101010101" pitchFamily="2" charset="-122"/>
                <a:ea typeface="宋体" panose="02010600030101010101" pitchFamily="2" charset="-122"/>
                <a:cs typeface="宋体" panose="02010600030101010101" pitchFamily="2" charset="-122"/>
              </a:rPr>
              <a:t>同学</a:t>
            </a:r>
            <a:r>
              <a:rPr lang="zh-CN" sz="1400">
                <a:solidFill>
                  <a:srgbClr val="231F20"/>
                </a:solidFill>
                <a:latin typeface="宋体" panose="02010600030101010101" pitchFamily="2" charset="-122"/>
                <a:ea typeface="宋体" panose="02010600030101010101" pitchFamily="2" charset="-122"/>
                <a:cs typeface="宋体" panose="02010600030101010101" pitchFamily="2" charset="-122"/>
              </a:rPr>
              <a:t>们</a:t>
            </a:r>
            <a:r>
              <a:rPr sz="1400">
                <a:solidFill>
                  <a:srgbClr val="231F20"/>
                </a:solidFill>
                <a:latin typeface="宋体" panose="02010600030101010101" pitchFamily="2" charset="-122"/>
                <a:ea typeface="宋体" panose="02010600030101010101" pitchFamily="2" charset="-122"/>
                <a:cs typeface="宋体" panose="02010600030101010101" pitchFamily="2" charset="-122"/>
              </a:rPr>
              <a:t>，</a:t>
            </a:r>
            <a:r>
              <a:rPr lang="zh-CN" sz="1400">
                <a:solidFill>
                  <a:srgbClr val="231F20"/>
                </a:solidFill>
                <a:latin typeface="宋体" panose="02010600030101010101" pitchFamily="2" charset="-122"/>
                <a:ea typeface="宋体" panose="02010600030101010101" pitchFamily="2" charset="-122"/>
                <a:cs typeface="宋体" panose="02010600030101010101" pitchFamily="2" charset="-122"/>
              </a:rPr>
              <a:t>他们</a:t>
            </a:r>
            <a:r>
              <a:rPr sz="1400">
                <a:solidFill>
                  <a:srgbClr val="231F20"/>
                </a:solidFill>
                <a:latin typeface="宋体" panose="02010600030101010101" pitchFamily="2" charset="-122"/>
                <a:ea typeface="宋体" panose="02010600030101010101" pitchFamily="2" charset="-122"/>
                <a:cs typeface="宋体" panose="02010600030101010101" pitchFamily="2" charset="-122"/>
              </a:rPr>
              <a:t>在</a:t>
            </a:r>
            <a:r>
              <a:rPr lang="zh-CN" sz="1400">
                <a:solidFill>
                  <a:srgbClr val="231F20"/>
                </a:solidFill>
                <a:latin typeface="宋体" panose="02010600030101010101" pitchFamily="2" charset="-122"/>
                <a:ea typeface="宋体" panose="02010600030101010101" pitchFamily="2" charset="-122"/>
                <a:cs typeface="宋体" panose="02010600030101010101" pitchFamily="2" charset="-122"/>
              </a:rPr>
              <a:t>今后的</a:t>
            </a:r>
            <a:r>
              <a:rPr sz="1400">
                <a:solidFill>
                  <a:srgbClr val="231F20"/>
                </a:solidFill>
                <a:latin typeface="宋体" panose="02010600030101010101" pitchFamily="2" charset="-122"/>
                <a:ea typeface="宋体" panose="02010600030101010101" pitchFamily="2" charset="-122"/>
                <a:cs typeface="宋体" panose="02010600030101010101" pitchFamily="2" charset="-122"/>
              </a:rPr>
              <a:t>学习和工作中</a:t>
            </a:r>
            <a:r>
              <a:rPr lang="zh-CN" sz="1400">
                <a:solidFill>
                  <a:srgbClr val="231F20"/>
                </a:solidFill>
                <a:latin typeface="宋体" panose="02010600030101010101" pitchFamily="2" charset="-122"/>
                <a:ea typeface="宋体" panose="02010600030101010101" pitchFamily="2" charset="-122"/>
                <a:cs typeface="宋体" panose="02010600030101010101" pitchFamily="2" charset="-122"/>
              </a:rPr>
              <a:t>都不断</a:t>
            </a:r>
            <a:r>
              <a:rPr sz="1400">
                <a:solidFill>
                  <a:srgbClr val="231F20"/>
                </a:solidFill>
                <a:latin typeface="宋体" panose="02010600030101010101" pitchFamily="2" charset="-122"/>
                <a:ea typeface="宋体" panose="02010600030101010101" pitchFamily="2" charset="-122"/>
                <a:cs typeface="宋体" panose="02010600030101010101" pitchFamily="2" charset="-122"/>
              </a:rPr>
              <a:t>给我帮助，4天的XLP课程是我人生中最难忘的一段经历。</a:t>
            </a:r>
            <a:endParaRPr sz="1400">
              <a:solidFill>
                <a:srgbClr val="231F20"/>
              </a:solidFill>
              <a:latin typeface="宋体" panose="02010600030101010101" pitchFamily="2" charset="-122"/>
              <a:ea typeface="宋体" panose="02010600030101010101" pitchFamily="2" charset="-122"/>
              <a:cs typeface="宋体" panose="02010600030101010101" pitchFamily="2" charset="-122"/>
            </a:endParaRPr>
          </a:p>
          <a:p>
            <a:pPr indent="266700">
              <a:lnSpc>
                <a:spcPct val="160000"/>
              </a:lnSpc>
            </a:pPr>
            <a:endParaRPr sz="1400">
              <a:solidFill>
                <a:srgbClr val="231F20"/>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630555" y="6580505"/>
            <a:ext cx="5561965" cy="275590"/>
          </a:xfrm>
          <a:prstGeom prst="rect">
            <a:avLst/>
          </a:prstGeom>
          <a:noFill/>
          <a:ln w="9525">
            <a:noFill/>
          </a:ln>
        </p:spPr>
        <p:txBody>
          <a:bodyPr wrap="square">
            <a:spAutoFit/>
          </a:bodyPr>
          <a:p>
            <a:pPr indent="266700"/>
            <a:r>
              <a:rPr lang="en-US" altLang="zh-CN" sz="1200">
                <a:solidFill>
                  <a:srgbClr val="231F20"/>
                </a:solidFill>
                <a:latin typeface="宋体" panose="02010600030101010101" pitchFamily="2" charset="-122"/>
                <a:cs typeface="宋体" panose="02010600030101010101" pitchFamily="2" charset="-122"/>
                <a:sym typeface="+mn-ea"/>
              </a:rPr>
              <a:t>                                           </a:t>
            </a:r>
            <a:r>
              <a:rPr lang="zh-CN" altLang="en-US" sz="1200">
                <a:solidFill>
                  <a:srgbClr val="231F20"/>
                </a:solidFill>
                <a:latin typeface="宋体" panose="02010600030101010101" pitchFamily="2" charset="-122"/>
                <a:cs typeface="宋体" panose="02010600030101010101" pitchFamily="2" charset="-122"/>
                <a:sym typeface="+mn-ea"/>
              </a:rPr>
              <a:t> </a:t>
            </a:r>
            <a:r>
              <a:rPr lang="en-US" altLang="zh-CN" sz="1200">
                <a:solidFill>
                  <a:srgbClr val="231F20"/>
                </a:solidFill>
                <a:latin typeface="宋体" panose="02010600030101010101" pitchFamily="2" charset="-122"/>
                <a:cs typeface="宋体" panose="02010600030101010101" pitchFamily="2" charset="-122"/>
                <a:sym typeface="+mn-ea"/>
              </a:rPr>
              <a:t>——</a:t>
            </a:r>
            <a:r>
              <a:rPr sz="1200">
                <a:solidFill>
                  <a:srgbClr val="231F20"/>
                </a:solidFill>
                <a:latin typeface="宋体" panose="02010600030101010101" pitchFamily="2" charset="-122"/>
                <a:cs typeface="宋体" panose="02010600030101010101" pitchFamily="2" charset="-122"/>
                <a:sym typeface="+mn-ea"/>
              </a:rPr>
              <a:t>2014级MEM </a:t>
            </a:r>
            <a:r>
              <a:rPr lang="en-US" sz="1200">
                <a:solidFill>
                  <a:srgbClr val="231F20"/>
                </a:solidFill>
                <a:latin typeface="宋体" panose="02010600030101010101" pitchFamily="2" charset="-122"/>
                <a:cs typeface="宋体" panose="02010600030101010101" pitchFamily="2" charset="-122"/>
                <a:sym typeface="+mn-ea"/>
              </a:rPr>
              <a:t>B</a:t>
            </a:r>
            <a:r>
              <a:rPr lang="zh-CN" altLang="en-US" sz="1200">
                <a:solidFill>
                  <a:srgbClr val="231F20"/>
                </a:solidFill>
                <a:latin typeface="宋体" panose="02010600030101010101" pitchFamily="2" charset="-122"/>
                <a:cs typeface="宋体" panose="02010600030101010101" pitchFamily="2" charset="-122"/>
                <a:sym typeface="+mn-ea"/>
              </a:rPr>
              <a:t>班</a:t>
            </a:r>
            <a:r>
              <a:rPr sz="1200">
                <a:solidFill>
                  <a:srgbClr val="231F20"/>
                </a:solidFill>
                <a:latin typeface="宋体" panose="02010600030101010101" pitchFamily="2" charset="-122"/>
                <a:cs typeface="宋体" panose="02010600030101010101" pitchFamily="2" charset="-122"/>
                <a:sym typeface="+mn-ea"/>
              </a:rPr>
              <a:t> 陈沧</a:t>
            </a:r>
            <a:endParaRPr lang="zh-CN" altLang="en-US" sz="12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4" name="图片 2" descr="QQ截图20170916002654"/>
          <p:cNvPicPr>
            <a:picLocks noChangeAspect="1"/>
          </p:cNvPicPr>
          <p:nvPr/>
        </p:nvPicPr>
        <p:blipFill>
          <a:blip r:embed="rId1"/>
          <a:srcRect l="11734" t="-656" r="19574" b="6197"/>
          <a:stretch>
            <a:fillRect/>
          </a:stretch>
        </p:blipFill>
        <p:spPr>
          <a:xfrm>
            <a:off x="10160" y="1016000"/>
            <a:ext cx="6837680" cy="8278495"/>
          </a:xfrm>
          <a:prstGeom prst="rect">
            <a:avLst/>
          </a:prstGeom>
          <a:noFill/>
          <a:ln w="9525">
            <a:noFill/>
          </a:ln>
        </p:spPr>
      </p:pic>
      <p:sp>
        <p:nvSpPr>
          <p:cNvPr id="21506" name="文本框 99"/>
          <p:cNvSpPr txBox="1"/>
          <p:nvPr/>
        </p:nvSpPr>
        <p:spPr>
          <a:xfrm>
            <a:off x="2615248" y="1993900"/>
            <a:ext cx="1365250" cy="368300"/>
          </a:xfrm>
          <a:prstGeom prst="rect">
            <a:avLst/>
          </a:prstGeom>
          <a:noFill/>
          <a:ln w="9525">
            <a:noFill/>
          </a:ln>
        </p:spPr>
        <p:txBody>
          <a:bodyPr wrap="square" anchor="t">
            <a:spAutoFit/>
          </a:bodyPr>
          <a:p>
            <a:r>
              <a:rPr lang="zh-CN" altLang="en-US"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助教</a:t>
            </a:r>
            <a:r>
              <a:rPr lang="en-US" altLang="zh-CN" b="1" noProof="1">
                <a:latin typeface="Arial" panose="020B0604020202020204" pitchFamily="34" charset="0"/>
                <a:ea typeface="宋体" panose="02010600030101010101" pitchFamily="2" charset="-122"/>
                <a:cs typeface="+mn-cs"/>
              </a:rPr>
              <a:t>群介绍</a:t>
            </a:r>
            <a:endParaRPr lang="zh-CN" altLang="en-US" noProof="1">
              <a:latin typeface="Arial" panose="020B0604020202020204" pitchFamily="34" charset="0"/>
              <a:ea typeface="宋体" panose="02010600030101010101" pitchFamily="2" charset="-122"/>
            </a:endParaRPr>
          </a:p>
        </p:txBody>
      </p:sp>
      <p:sp>
        <p:nvSpPr>
          <p:cNvPr id="2" name="任意多边形 1"/>
          <p:cNvSpPr/>
          <p:nvPr>
            <p:custDataLst>
              <p:tags r:id="rId2"/>
            </p:custDataLst>
          </p:nvPr>
        </p:nvSpPr>
        <p:spPr>
          <a:xfrm rot="10381782" flipH="1" flipV="1">
            <a:off x="2224405" y="4157345"/>
            <a:ext cx="2112963" cy="2466975"/>
          </a:xfrm>
          <a:custGeom>
            <a:avLst/>
            <a:gdLst>
              <a:gd name="connsiteX0" fmla="*/ 2705599 w 2828138"/>
              <a:gd name="connsiteY0" fmla="*/ 100685 h 3391602"/>
              <a:gd name="connsiteX1" fmla="*/ 2154809 w 2828138"/>
              <a:gd name="connsiteY1" fmla="*/ 765317 h 3391602"/>
              <a:gd name="connsiteX2" fmla="*/ 2146725 w 2828138"/>
              <a:gd name="connsiteY2" fmla="*/ 777355 h 3391602"/>
              <a:gd name="connsiteX3" fmla="*/ 2222126 w 2828138"/>
              <a:gd name="connsiteY3" fmla="*/ 756315 h 3391602"/>
              <a:gd name="connsiteX4" fmla="*/ 2828138 w 2828138"/>
              <a:gd name="connsiteY4" fmla="*/ 795097 h 3391602"/>
              <a:gd name="connsiteX5" fmla="*/ 1969845 w 2828138"/>
              <a:gd name="connsiteY5" fmla="*/ 1096696 h 3391602"/>
              <a:gd name="connsiteX6" fmla="*/ 1921186 w 2828138"/>
              <a:gd name="connsiteY6" fmla="*/ 1152209 h 3391602"/>
              <a:gd name="connsiteX7" fmla="*/ 1845783 w 2828138"/>
              <a:gd name="connsiteY7" fmla="*/ 1312359 h 3391602"/>
              <a:gd name="connsiteX8" fmla="*/ 1773405 w 2828138"/>
              <a:gd name="connsiteY8" fmla="*/ 1506235 h 3391602"/>
              <a:gd name="connsiteX9" fmla="*/ 1749196 w 2828138"/>
              <a:gd name="connsiteY9" fmla="*/ 1591953 h 3391602"/>
              <a:gd name="connsiteX10" fmla="*/ 1799955 w 2828138"/>
              <a:gd name="connsiteY10" fmla="*/ 1571180 h 3391602"/>
              <a:gd name="connsiteX11" fmla="*/ 2782199 w 2828138"/>
              <a:gd name="connsiteY11" fmla="*/ 1432131 h 3391602"/>
              <a:gd name="connsiteX12" fmla="*/ 2235096 w 2828138"/>
              <a:gd name="connsiteY12" fmla="*/ 1535655 h 3391602"/>
              <a:gd name="connsiteX13" fmla="*/ 2151196 w 2828138"/>
              <a:gd name="connsiteY13" fmla="*/ 1570433 h 3391602"/>
              <a:gd name="connsiteX14" fmla="*/ 2208838 w 2828138"/>
              <a:gd name="connsiteY14" fmla="*/ 1583959 h 3391602"/>
              <a:gd name="connsiteX15" fmla="*/ 2606461 w 2828138"/>
              <a:gd name="connsiteY15" fmla="*/ 1759941 h 3391602"/>
              <a:gd name="connsiteX16" fmla="*/ 2110627 w 2828138"/>
              <a:gd name="connsiteY16" fmla="*/ 1631401 h 3391602"/>
              <a:gd name="connsiteX17" fmla="*/ 2018534 w 2828138"/>
              <a:gd name="connsiteY17" fmla="*/ 1633374 h 3391602"/>
              <a:gd name="connsiteX18" fmla="*/ 1903035 w 2828138"/>
              <a:gd name="connsiteY18" fmla="*/ 1697330 h 3391602"/>
              <a:gd name="connsiteX19" fmla="*/ 1718775 w 2828138"/>
              <a:gd name="connsiteY19" fmla="*/ 1828542 h 3391602"/>
              <a:gd name="connsiteX20" fmla="*/ 1687174 w 2828138"/>
              <a:gd name="connsiteY20" fmla="*/ 1855372 h 3391602"/>
              <a:gd name="connsiteX21" fmla="*/ 1669663 w 2828138"/>
              <a:gd name="connsiteY21" fmla="*/ 1946168 h 3391602"/>
              <a:gd name="connsiteX22" fmla="*/ 1772686 w 2828138"/>
              <a:gd name="connsiteY22" fmla="*/ 3391602 h 3391602"/>
              <a:gd name="connsiteX23" fmla="*/ 682623 w 2828138"/>
              <a:gd name="connsiteY23" fmla="*/ 3246673 h 3391602"/>
              <a:gd name="connsiteX24" fmla="*/ 920142 w 2828138"/>
              <a:gd name="connsiteY24" fmla="*/ 2505396 h 3391602"/>
              <a:gd name="connsiteX25" fmla="*/ 922553 w 2828138"/>
              <a:gd name="connsiteY25" fmla="*/ 2498743 h 3391602"/>
              <a:gd name="connsiteX26" fmla="*/ 814089 w 2828138"/>
              <a:gd name="connsiteY26" fmla="*/ 2332128 h 3391602"/>
              <a:gd name="connsiteX27" fmla="*/ 502882 w 2828138"/>
              <a:gd name="connsiteY27" fmla="*/ 1661014 h 3391602"/>
              <a:gd name="connsiteX28" fmla="*/ 494788 w 2828138"/>
              <a:gd name="connsiteY28" fmla="*/ 1615336 h 3391602"/>
              <a:gd name="connsiteX29" fmla="*/ 447433 w 2828138"/>
              <a:gd name="connsiteY29" fmla="*/ 1550320 h 3391602"/>
              <a:gd name="connsiteX30" fmla="*/ 0 w 2828138"/>
              <a:gd name="connsiteY30" fmla="*/ 1230889 h 3391602"/>
              <a:gd name="connsiteX31" fmla="*/ 428941 w 2828138"/>
              <a:gd name="connsiteY31" fmla="*/ 1428869 h 3391602"/>
              <a:gd name="connsiteX32" fmla="*/ 473508 w 2828138"/>
              <a:gd name="connsiteY32" fmla="*/ 1462539 h 3391602"/>
              <a:gd name="connsiteX33" fmla="*/ 469292 w 2828138"/>
              <a:gd name="connsiteY33" fmla="*/ 1346344 h 3391602"/>
              <a:gd name="connsiteX34" fmla="*/ 528809 w 2828138"/>
              <a:gd name="connsiteY34" fmla="*/ 1023411 h 3391602"/>
              <a:gd name="connsiteX35" fmla="*/ 602204 w 2828138"/>
              <a:gd name="connsiteY35" fmla="*/ 1473559 h 3391602"/>
              <a:gd name="connsiteX36" fmla="*/ 606655 w 2828138"/>
              <a:gd name="connsiteY36" fmla="*/ 1486591 h 3391602"/>
              <a:gd name="connsiteX37" fmla="*/ 626788 w 2828138"/>
              <a:gd name="connsiteY37" fmla="*/ 1415641 h 3391602"/>
              <a:gd name="connsiteX38" fmla="*/ 761694 w 2828138"/>
              <a:gd name="connsiteY38" fmla="*/ 1229616 h 3391602"/>
              <a:gd name="connsiteX39" fmla="*/ 668570 w 2828138"/>
              <a:gd name="connsiteY39" fmla="*/ 1627525 h 3391602"/>
              <a:gd name="connsiteX40" fmla="*/ 674946 w 2828138"/>
              <a:gd name="connsiteY40" fmla="*/ 1652636 h 3391602"/>
              <a:gd name="connsiteX41" fmla="*/ 717415 w 2828138"/>
              <a:gd name="connsiteY41" fmla="*/ 1726193 h 3391602"/>
              <a:gd name="connsiteX42" fmla="*/ 1055580 w 2828138"/>
              <a:gd name="connsiteY42" fmla="*/ 2041588 h 3391602"/>
              <a:gd name="connsiteX43" fmla="*/ 1086922 w 2828138"/>
              <a:gd name="connsiteY43" fmla="*/ 2057983 h 3391602"/>
              <a:gd name="connsiteX44" fmla="*/ 1166242 w 2828138"/>
              <a:gd name="connsiteY44" fmla="*/ 1861144 h 3391602"/>
              <a:gd name="connsiteX45" fmla="*/ 1740148 w 2828138"/>
              <a:gd name="connsiteY45" fmla="*/ 851340 h 3391602"/>
              <a:gd name="connsiteX46" fmla="*/ 1875287 w 2828138"/>
              <a:gd name="connsiteY46" fmla="*/ 692671 h 3391602"/>
              <a:gd name="connsiteX47" fmla="*/ 1873504 w 2828138"/>
              <a:gd name="connsiteY47" fmla="*/ 692468 h 3391602"/>
              <a:gd name="connsiteX48" fmla="*/ 1823339 w 2828138"/>
              <a:gd name="connsiteY48" fmla="*/ 0 h 3391602"/>
              <a:gd name="connsiteX49" fmla="*/ 2094517 w 2828138"/>
              <a:gd name="connsiteY49" fmla="*/ 376772 h 3391602"/>
              <a:gd name="connsiteX50" fmla="*/ 2115322 w 2828138"/>
              <a:gd name="connsiteY50" fmla="*/ 465866 h 3391602"/>
              <a:gd name="connsiteX51" fmla="*/ 2174388 w 2828138"/>
              <a:gd name="connsiteY51" fmla="*/ 415510 h 3391602"/>
              <a:gd name="connsiteX52" fmla="*/ 2705599 w 2828138"/>
              <a:gd name="connsiteY52" fmla="*/ 100685 h 339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28138" h="3391602">
                <a:moveTo>
                  <a:pt x="2705599" y="100685"/>
                </a:moveTo>
                <a:cubicBezTo>
                  <a:pt x="2607839" y="250528"/>
                  <a:pt x="2376983" y="456250"/>
                  <a:pt x="2154809" y="765317"/>
                </a:cubicBezTo>
                <a:lnTo>
                  <a:pt x="2146725" y="777355"/>
                </a:lnTo>
                <a:lnTo>
                  <a:pt x="2222126" y="756315"/>
                </a:lnTo>
                <a:cubicBezTo>
                  <a:pt x="2458088" y="699623"/>
                  <a:pt x="2648949" y="703671"/>
                  <a:pt x="2828138" y="795097"/>
                </a:cubicBezTo>
                <a:cubicBezTo>
                  <a:pt x="2698138" y="808990"/>
                  <a:pt x="2342995" y="704053"/>
                  <a:pt x="1969845" y="1096696"/>
                </a:cubicBezTo>
                <a:lnTo>
                  <a:pt x="1921186" y="1152209"/>
                </a:lnTo>
                <a:lnTo>
                  <a:pt x="1845783" y="1312359"/>
                </a:lnTo>
                <a:cubicBezTo>
                  <a:pt x="1819818" y="1374233"/>
                  <a:pt x="1795546" y="1438809"/>
                  <a:pt x="1773405" y="1506235"/>
                </a:cubicBezTo>
                <a:lnTo>
                  <a:pt x="1749196" y="1591953"/>
                </a:lnTo>
                <a:lnTo>
                  <a:pt x="1799955" y="1571180"/>
                </a:lnTo>
                <a:cubicBezTo>
                  <a:pt x="2216710" y="1409375"/>
                  <a:pt x="2521808" y="1349511"/>
                  <a:pt x="2782199" y="1432131"/>
                </a:cubicBezTo>
                <a:cubicBezTo>
                  <a:pt x="2681888" y="1454853"/>
                  <a:pt x="2489047" y="1446646"/>
                  <a:pt x="2235096" y="1535655"/>
                </a:cubicBezTo>
                <a:lnTo>
                  <a:pt x="2151196" y="1570433"/>
                </a:lnTo>
                <a:lnTo>
                  <a:pt x="2208838" y="1583959"/>
                </a:lnTo>
                <a:cubicBezTo>
                  <a:pt x="2404870" y="1632707"/>
                  <a:pt x="2532808" y="1683166"/>
                  <a:pt x="2606461" y="1759941"/>
                </a:cubicBezTo>
                <a:cubicBezTo>
                  <a:pt x="2537866" y="1734623"/>
                  <a:pt x="2403337" y="1638450"/>
                  <a:pt x="2110627" y="1631401"/>
                </a:cubicBezTo>
                <a:lnTo>
                  <a:pt x="2018534" y="1633374"/>
                </a:lnTo>
                <a:lnTo>
                  <a:pt x="1903035" y="1697330"/>
                </a:lnTo>
                <a:cubicBezTo>
                  <a:pt x="1843472" y="1734786"/>
                  <a:pt x="1781969" y="1778182"/>
                  <a:pt x="1718775" y="1828542"/>
                </a:cubicBezTo>
                <a:lnTo>
                  <a:pt x="1687174" y="1855372"/>
                </a:lnTo>
                <a:lnTo>
                  <a:pt x="1669663" y="1946168"/>
                </a:lnTo>
                <a:cubicBezTo>
                  <a:pt x="1610395" y="2343239"/>
                  <a:pt x="1626414" y="2818917"/>
                  <a:pt x="1772686" y="3391602"/>
                </a:cubicBezTo>
                <a:lnTo>
                  <a:pt x="682623" y="3246673"/>
                </a:lnTo>
                <a:cubicBezTo>
                  <a:pt x="761920" y="2983066"/>
                  <a:pt x="840316" y="2736145"/>
                  <a:pt x="920142" y="2505396"/>
                </a:cubicBezTo>
                <a:lnTo>
                  <a:pt x="922553" y="2498743"/>
                </a:lnTo>
                <a:lnTo>
                  <a:pt x="814089" y="2332128"/>
                </a:lnTo>
                <a:cubicBezTo>
                  <a:pt x="662007" y="2088045"/>
                  <a:pt x="554350" y="1871737"/>
                  <a:pt x="502882" y="1661014"/>
                </a:cubicBezTo>
                <a:lnTo>
                  <a:pt x="494788" y="1615336"/>
                </a:lnTo>
                <a:lnTo>
                  <a:pt x="447433" y="1550320"/>
                </a:lnTo>
                <a:cubicBezTo>
                  <a:pt x="249513" y="1306814"/>
                  <a:pt x="69148" y="1269066"/>
                  <a:pt x="0" y="1230889"/>
                </a:cubicBezTo>
                <a:cubicBezTo>
                  <a:pt x="121952" y="1232304"/>
                  <a:pt x="254037" y="1300926"/>
                  <a:pt x="428941" y="1428869"/>
                </a:cubicBezTo>
                <a:lnTo>
                  <a:pt x="473508" y="1462539"/>
                </a:lnTo>
                <a:lnTo>
                  <a:pt x="469292" y="1346344"/>
                </a:lnTo>
                <a:cubicBezTo>
                  <a:pt x="473123" y="1241001"/>
                  <a:pt x="492472" y="1134281"/>
                  <a:pt x="528809" y="1023411"/>
                </a:cubicBezTo>
                <a:cubicBezTo>
                  <a:pt x="551998" y="1108790"/>
                  <a:pt x="545436" y="1281351"/>
                  <a:pt x="602204" y="1473559"/>
                </a:cubicBezTo>
                <a:lnTo>
                  <a:pt x="606655" y="1486591"/>
                </a:lnTo>
                <a:lnTo>
                  <a:pt x="626788" y="1415641"/>
                </a:lnTo>
                <a:cubicBezTo>
                  <a:pt x="657883" y="1333394"/>
                  <a:pt x="699748" y="1272677"/>
                  <a:pt x="761694" y="1229616"/>
                </a:cubicBezTo>
                <a:cubicBezTo>
                  <a:pt x="738479" y="1285380"/>
                  <a:pt x="629168" y="1399170"/>
                  <a:pt x="668570" y="1627525"/>
                </a:cubicBezTo>
                <a:lnTo>
                  <a:pt x="674946" y="1652636"/>
                </a:lnTo>
                <a:lnTo>
                  <a:pt x="717415" y="1726193"/>
                </a:lnTo>
                <a:cubicBezTo>
                  <a:pt x="790642" y="1838561"/>
                  <a:pt x="897575" y="1947893"/>
                  <a:pt x="1055580" y="2041588"/>
                </a:cubicBezTo>
                <a:lnTo>
                  <a:pt x="1086922" y="2057983"/>
                </a:lnTo>
                <a:lnTo>
                  <a:pt x="1166242" y="1861144"/>
                </a:lnTo>
                <a:cubicBezTo>
                  <a:pt x="1336278" y="1463297"/>
                  <a:pt x="1521362" y="1128071"/>
                  <a:pt x="1740148" y="851340"/>
                </a:cubicBezTo>
                <a:lnTo>
                  <a:pt x="1875287" y="692671"/>
                </a:lnTo>
                <a:lnTo>
                  <a:pt x="1873504" y="692468"/>
                </a:lnTo>
                <a:cubicBezTo>
                  <a:pt x="2120813" y="313724"/>
                  <a:pt x="1865901" y="92171"/>
                  <a:pt x="1823339" y="0"/>
                </a:cubicBezTo>
                <a:cubicBezTo>
                  <a:pt x="1969288" y="91296"/>
                  <a:pt x="2047979" y="212013"/>
                  <a:pt x="2094517" y="376772"/>
                </a:cubicBezTo>
                <a:lnTo>
                  <a:pt x="2115322" y="465866"/>
                </a:lnTo>
                <a:lnTo>
                  <a:pt x="2174388" y="415510"/>
                </a:lnTo>
                <a:cubicBezTo>
                  <a:pt x="2333954" y="290698"/>
                  <a:pt x="2509681" y="186054"/>
                  <a:pt x="2705599" y="100685"/>
                </a:cubicBezTo>
                <a:close/>
              </a:path>
            </a:pathLst>
          </a:custGeom>
          <a:solidFill>
            <a:schemeClr val="tx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defRPr/>
            </a:pPr>
            <a:endParaRPr lang="zh-CN" altLang="en-US" strike="noStrike" noProof="1">
              <a:solidFill>
                <a:prstClr val="white"/>
              </a:solidFill>
            </a:endParaRPr>
          </a:p>
        </p:txBody>
      </p:sp>
      <p:pic>
        <p:nvPicPr>
          <p:cNvPr id="4" name="图片 3" descr="webwxgetmsgimg (30)"/>
          <p:cNvPicPr>
            <a:picLocks noChangeAspect="1"/>
          </p:cNvPicPr>
          <p:nvPr/>
        </p:nvPicPr>
        <p:blipFill>
          <a:blip r:embed="rId3"/>
          <a:srcRect l="7140" t="10679" r="6972" b="4986"/>
          <a:stretch>
            <a:fillRect/>
          </a:stretch>
        </p:blipFill>
        <p:spPr bwMode="auto">
          <a:xfrm>
            <a:off x="4300219" y="4373880"/>
            <a:ext cx="701041" cy="704215"/>
          </a:xfrm>
          <a:prstGeom prst="ellipse">
            <a:avLst/>
          </a:prstGeom>
          <a:noFill/>
          <a:extLst>
            <a:ext uri="{909E8E84-426E-40DD-AFC4-6F175D3DCCD1}">
              <a14:hiddenFill xmlns:a14="http://schemas.microsoft.com/office/drawing/2010/main">
                <a:solidFill>
                  <a:srgbClr val="FFFFFF"/>
                </a:solidFill>
              </a14:hiddenFill>
            </a:ext>
          </a:extLst>
        </p:spPr>
      </p:pic>
      <p:pic>
        <p:nvPicPr>
          <p:cNvPr id="5" name="图片 4" descr="webwxgetmsgimg (28)"/>
          <p:cNvPicPr>
            <a:picLocks noChangeAspect="1"/>
          </p:cNvPicPr>
          <p:nvPr/>
        </p:nvPicPr>
        <p:blipFill>
          <a:blip r:embed="rId4"/>
          <a:srcRect l="10500" t="3111" r="6510" b="8153"/>
          <a:stretch>
            <a:fillRect/>
          </a:stretch>
        </p:blipFill>
        <p:spPr bwMode="auto">
          <a:xfrm>
            <a:off x="3641090" y="4862830"/>
            <a:ext cx="742314" cy="755015"/>
          </a:xfrm>
          <a:prstGeom prst="ellipse">
            <a:avLst/>
          </a:prstGeom>
          <a:noFill/>
          <a:extLst>
            <a:ext uri="{909E8E84-426E-40DD-AFC4-6F175D3DCCD1}">
              <a14:hiddenFill xmlns:a14="http://schemas.microsoft.com/office/drawing/2010/main">
                <a:solidFill>
                  <a:srgbClr val="FFFFFF"/>
                </a:solidFill>
              </a14:hiddenFill>
            </a:ext>
          </a:extLst>
        </p:spPr>
      </p:pic>
      <p:pic>
        <p:nvPicPr>
          <p:cNvPr id="6" name="图片 5" descr="webwxgetmsgimg (29)"/>
          <p:cNvPicPr>
            <a:picLocks noChangeAspect="1"/>
          </p:cNvPicPr>
          <p:nvPr/>
        </p:nvPicPr>
        <p:blipFill>
          <a:blip r:embed="rId5"/>
          <a:srcRect l="5654" t="2343" r="10866" b="10673"/>
          <a:stretch>
            <a:fillRect/>
          </a:stretch>
        </p:blipFill>
        <p:spPr bwMode="auto">
          <a:xfrm>
            <a:off x="1989455" y="4958715"/>
            <a:ext cx="716915" cy="720725"/>
          </a:xfrm>
          <a:prstGeom prst="ellipse">
            <a:avLst/>
          </a:prstGeom>
          <a:noFill/>
          <a:extLst>
            <a:ext uri="{909E8E84-426E-40DD-AFC4-6F175D3DCCD1}">
              <a14:hiddenFill xmlns:a14="http://schemas.microsoft.com/office/drawing/2010/main">
                <a:solidFill>
                  <a:srgbClr val="FFFFFF"/>
                </a:solidFill>
              </a14:hiddenFill>
            </a:ext>
          </a:extLst>
        </p:spPr>
      </p:pic>
      <p:pic>
        <p:nvPicPr>
          <p:cNvPr id="7" name="图片 6" descr="webwxgetmsgimg (27)"/>
          <p:cNvPicPr>
            <a:picLocks noChangeAspect="1"/>
          </p:cNvPicPr>
          <p:nvPr/>
        </p:nvPicPr>
        <p:blipFill>
          <a:blip r:embed="rId6"/>
          <a:srcRect l="7137" t="5079" r="10786" b="9016"/>
          <a:stretch>
            <a:fillRect/>
          </a:stretch>
        </p:blipFill>
        <p:spPr bwMode="auto">
          <a:xfrm>
            <a:off x="1430655" y="4352290"/>
            <a:ext cx="748031" cy="716280"/>
          </a:xfrm>
          <a:prstGeom prst="ellipse">
            <a:avLst/>
          </a:prstGeom>
          <a:noFill/>
          <a:extLst>
            <a:ext uri="{909E8E84-426E-40DD-AFC4-6F175D3DCCD1}">
              <a14:hiddenFill xmlns:a14="http://schemas.microsoft.com/office/drawing/2010/main">
                <a:solidFill>
                  <a:srgbClr val="FFFFFF"/>
                </a:solidFill>
              </a14:hiddenFill>
            </a:ext>
          </a:extLst>
        </p:spPr>
      </p:pic>
      <p:pic>
        <p:nvPicPr>
          <p:cNvPr id="8" name="图片 7" descr="webwxgetmsgimg (26)"/>
          <p:cNvPicPr>
            <a:picLocks noChangeAspect="1"/>
          </p:cNvPicPr>
          <p:nvPr/>
        </p:nvPicPr>
        <p:blipFill>
          <a:blip r:embed="rId7"/>
          <a:srcRect l="9534" t="7074" r="4410" b="9896"/>
          <a:stretch>
            <a:fillRect/>
          </a:stretch>
        </p:blipFill>
        <p:spPr bwMode="auto">
          <a:xfrm>
            <a:off x="2096135" y="3697604"/>
            <a:ext cx="730250" cy="744856"/>
          </a:xfrm>
          <a:prstGeom prst="ellipse">
            <a:avLst/>
          </a:prstGeom>
          <a:noFill/>
          <a:extLst>
            <a:ext uri="{909E8E84-426E-40DD-AFC4-6F175D3DCCD1}">
              <a14:hiddenFill xmlns:a14="http://schemas.microsoft.com/office/drawing/2010/main">
                <a:solidFill>
                  <a:srgbClr val="FFFFFF"/>
                </a:solidFill>
              </a14:hiddenFill>
            </a:ext>
          </a:extLst>
        </p:spPr>
      </p:pic>
      <p:pic>
        <p:nvPicPr>
          <p:cNvPr id="9" name="图片 8" descr="webwxgetmsgimg (23)"/>
          <p:cNvPicPr>
            <a:picLocks noChangeAspect="1"/>
          </p:cNvPicPr>
          <p:nvPr/>
        </p:nvPicPr>
        <p:blipFill>
          <a:blip r:embed="rId8"/>
          <a:srcRect l="6922" t="1925" r="5071" b="8484"/>
          <a:stretch>
            <a:fillRect/>
          </a:stretch>
        </p:blipFill>
        <p:spPr bwMode="auto">
          <a:xfrm>
            <a:off x="2706370" y="2927985"/>
            <a:ext cx="814704" cy="831215"/>
          </a:xfrm>
          <a:prstGeom prst="ellipse">
            <a:avLst/>
          </a:prstGeom>
          <a:noFill/>
          <a:extLst>
            <a:ext uri="{909E8E84-426E-40DD-AFC4-6F175D3DCCD1}">
              <a14:hiddenFill xmlns:a14="http://schemas.microsoft.com/office/drawing/2010/main">
                <a:solidFill>
                  <a:srgbClr val="FFFFFF"/>
                </a:solidFill>
              </a14:hiddenFill>
            </a:ext>
          </a:extLst>
        </p:spPr>
      </p:pic>
      <p:pic>
        <p:nvPicPr>
          <p:cNvPr id="10" name="图片 9" descr="webwxgetmsgimg (24)"/>
          <p:cNvPicPr>
            <a:picLocks noChangeAspect="1"/>
          </p:cNvPicPr>
          <p:nvPr/>
        </p:nvPicPr>
        <p:blipFill>
          <a:blip r:embed="rId9"/>
          <a:srcRect l="6244" t="5782" r="7805" b="10069"/>
          <a:stretch>
            <a:fillRect/>
          </a:stretch>
        </p:blipFill>
        <p:spPr bwMode="auto">
          <a:xfrm>
            <a:off x="3712845" y="2927985"/>
            <a:ext cx="752475" cy="769620"/>
          </a:xfrm>
          <a:prstGeom prst="ellipse">
            <a:avLst/>
          </a:prstGeom>
          <a:noFill/>
          <a:extLst>
            <a:ext uri="{909E8E84-426E-40DD-AFC4-6F175D3DCCD1}">
              <a14:hiddenFill xmlns:a14="http://schemas.microsoft.com/office/drawing/2010/main">
                <a:solidFill>
                  <a:srgbClr val="FFFFFF"/>
                </a:solidFill>
              </a14:hiddenFill>
            </a:ext>
          </a:extLst>
        </p:spPr>
      </p:pic>
      <p:pic>
        <p:nvPicPr>
          <p:cNvPr id="11" name="图片 10" descr="webwxgetmsgimg (25)"/>
          <p:cNvPicPr>
            <a:picLocks noChangeAspect="1"/>
          </p:cNvPicPr>
          <p:nvPr/>
        </p:nvPicPr>
        <p:blipFill>
          <a:blip r:embed="rId10"/>
          <a:srcRect l="2854" r="12697" b="14191"/>
          <a:stretch>
            <a:fillRect/>
          </a:stretch>
        </p:blipFill>
        <p:spPr bwMode="auto">
          <a:xfrm>
            <a:off x="4175124" y="3584575"/>
            <a:ext cx="741681" cy="718820"/>
          </a:xfrm>
          <a:prstGeom prst="ellipse">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custDataLst>
              <p:tags r:id="rId11"/>
            </p:custDataLst>
          </p:nvPr>
        </p:nvSpPr>
        <p:spPr>
          <a:xfrm>
            <a:off x="313690" y="3103880"/>
            <a:ext cx="1873250" cy="593725"/>
          </a:xfrm>
          <a:prstGeom prst="rect">
            <a:avLst/>
          </a:prstGeom>
        </p:spPr>
        <p:txBody>
          <a:bodyPr wrap="square">
            <a:normAutofit lnSpcReduction="20000"/>
          </a:bodyPr>
          <a:lstStyle>
            <a:defPPr>
              <a:defRPr lang="zh-CN"/>
            </a:defPPr>
            <a:lvl1pPr latinLnBrk="1">
              <a:defRPr>
                <a:cs typeface="Arial" panose="020B0604020202020204" pitchFamily="34" charset="0"/>
              </a:defRPr>
            </a:lvl1pPr>
          </a:lstStyle>
          <a:p>
            <a:pPr fontAlgn="base"/>
            <a:r>
              <a:rPr lang="zh-CN" altLang="en-US" sz="1000" b="1" strike="noStrike" noProof="1" dirty="0">
                <a:latin typeface="Arial" panose="020B0604020202020204" pitchFamily="34" charset="0"/>
                <a:ea typeface="宋体" panose="02010600030101010101" pitchFamily="2" charset="-122"/>
                <a:cs typeface="+mn-cs"/>
              </a:rPr>
              <a:t>封雪平</a:t>
            </a:r>
            <a:endParaRPr lang="zh-CN" altLang="en-US" sz="1000" b="1" strike="noStrike" noProof="1" dirty="0">
              <a:cs typeface="+mn-cs"/>
            </a:endParaRPr>
          </a:p>
          <a:p>
            <a:pPr fontAlgn="base"/>
            <a:r>
              <a:rPr lang="zh-CN" altLang="en-US" sz="1000" strike="noStrike" noProof="1" dirty="0">
                <a:latin typeface="Arial" panose="020B0604020202020204" pitchFamily="34" charset="0"/>
                <a:ea typeface="宋体" panose="02010600030101010101" pitchFamily="2" charset="-122"/>
                <a:cs typeface="+mn-cs"/>
              </a:rPr>
              <a:t>MEM 教育中心教学管理部</a:t>
            </a:r>
            <a:endParaRPr lang="zh-CN" altLang="en-US" sz="1000" strike="noStrike" noProof="1" dirty="0">
              <a:cs typeface="+mn-cs"/>
            </a:endParaRPr>
          </a:p>
          <a:p>
            <a:pPr fontAlgn="base"/>
            <a:r>
              <a:rPr lang="zh-CN" altLang="en-US" sz="1000" strike="noStrike" noProof="1" dirty="0">
                <a:latin typeface="Arial" panose="020B0604020202020204" pitchFamily="34" charset="0"/>
                <a:ea typeface="宋体" panose="02010600030101010101" pitchFamily="2" charset="-122"/>
                <a:cs typeface="+mn-cs"/>
              </a:rPr>
              <a:t>跟踪进度、人员协调、学生服务与管理</a:t>
            </a:r>
            <a:endParaRPr lang="zh-CN" altLang="en-US" sz="1000" strike="noStrike" noProof="1" dirty="0">
              <a:cs typeface="+mn-cs"/>
            </a:endParaRPr>
          </a:p>
        </p:txBody>
      </p:sp>
      <p:sp>
        <p:nvSpPr>
          <p:cNvPr id="23567" name="文本框 20"/>
          <p:cNvSpPr txBox="1"/>
          <p:nvPr>
            <p:custDataLst>
              <p:tags r:id="rId12"/>
            </p:custDataLst>
          </p:nvPr>
        </p:nvSpPr>
        <p:spPr>
          <a:xfrm>
            <a:off x="4916805" y="2967355"/>
            <a:ext cx="1520190" cy="730250"/>
          </a:xfrm>
          <a:prstGeom prst="rect">
            <a:avLst/>
          </a:prstGeom>
          <a:noFill/>
          <a:ln w="9525">
            <a:noFill/>
          </a:ln>
        </p:spPr>
        <p:txBody>
          <a:bodyPr wrap="square" anchor="t"/>
          <a:p>
            <a:pPr latinLnBrk="1"/>
            <a:r>
              <a:rPr lang="zh-CN" altLang="en-US" sz="1000" b="1" dirty="0">
                <a:latin typeface="Arial" panose="020B0604020202020204" pitchFamily="34" charset="0"/>
                <a:ea typeface="宋体" panose="02010600030101010101" pitchFamily="2" charset="-122"/>
              </a:rPr>
              <a:t>杨振</a:t>
            </a:r>
            <a:endParaRPr lang="zh-CN" altLang="en-US" sz="1000" b="1" dirty="0">
              <a:latin typeface="Arial" panose="020B0604020202020204" pitchFamily="34" charset="0"/>
              <a:ea typeface="宋体" panose="02010600030101010101" pitchFamily="2" charset="-122"/>
            </a:endParaRPr>
          </a:p>
          <a:p>
            <a:pPr latinLnBrk="1"/>
            <a:r>
              <a:rPr lang="zh-CN" altLang="en-US" sz="1000" dirty="0">
                <a:latin typeface="Arial" panose="020B0604020202020204" pitchFamily="34" charset="0"/>
                <a:ea typeface="宋体" panose="02010600030101010101" pitchFamily="2" charset="-122"/>
              </a:rPr>
              <a:t>MEM 教育中心教学主任助理</a:t>
            </a:r>
            <a:endParaRPr lang="zh-CN" altLang="en-US" sz="1000" dirty="0">
              <a:latin typeface="Arial" panose="020B0604020202020204" pitchFamily="34" charset="0"/>
              <a:ea typeface="宋体" panose="02010600030101010101" pitchFamily="2" charset="-122"/>
            </a:endParaRPr>
          </a:p>
          <a:p>
            <a:pPr latinLnBrk="1"/>
            <a:r>
              <a:rPr lang="zh-CN" altLang="en-US" sz="1000" dirty="0">
                <a:latin typeface="Arial" panose="020B0604020202020204" pitchFamily="34" charset="0"/>
                <a:ea typeface="宋体" panose="02010600030101010101" pitchFamily="2" charset="-122"/>
              </a:rPr>
              <a:t>协调人员工作、跟踪进度与管理</a:t>
            </a:r>
            <a:endParaRPr lang="zh-CN" altLang="en-US" sz="1000" dirty="0">
              <a:latin typeface="Arial" panose="020B0604020202020204" pitchFamily="34" charset="0"/>
              <a:ea typeface="宋体" panose="02010600030101010101" pitchFamily="2" charset="-122"/>
            </a:endParaRPr>
          </a:p>
        </p:txBody>
      </p:sp>
      <p:sp>
        <p:nvSpPr>
          <p:cNvPr id="22" name="文本框 21"/>
          <p:cNvSpPr txBox="1"/>
          <p:nvPr>
            <p:custDataLst>
              <p:tags r:id="rId13"/>
            </p:custDataLst>
          </p:nvPr>
        </p:nvSpPr>
        <p:spPr>
          <a:xfrm>
            <a:off x="313690" y="3829685"/>
            <a:ext cx="1116965" cy="612775"/>
          </a:xfrm>
          <a:prstGeom prst="rect">
            <a:avLst/>
          </a:prstGeom>
        </p:spPr>
        <p:txBody>
          <a:bodyPr wrap="square">
            <a:normAutofit lnSpcReduction="20000"/>
          </a:bodyPr>
          <a:lstStyle>
            <a:defPPr>
              <a:defRPr lang="zh-CN"/>
            </a:defPPr>
            <a:lvl1pPr latinLnBrk="1">
              <a:defRPr>
                <a:cs typeface="Arial" panose="020B0604020202020204" pitchFamily="34" charset="0"/>
              </a:defRPr>
            </a:lvl1pPr>
          </a:lstStyle>
          <a:p>
            <a:pPr fontAlgn="base"/>
            <a:r>
              <a:rPr lang="zh-CN" altLang="en-US" sz="1000" b="1" strike="noStrike" noProof="1" dirty="0">
                <a:latin typeface="Arial" panose="020B0604020202020204" pitchFamily="34" charset="0"/>
                <a:ea typeface="宋体" panose="02010600030101010101" pitchFamily="2" charset="-122"/>
                <a:cs typeface="+mn-cs"/>
              </a:rPr>
              <a:t>邓钦</a:t>
            </a:r>
            <a:endParaRPr lang="zh-CN" altLang="en-US" sz="1000" b="1" strike="noStrike" noProof="1" dirty="0">
              <a:cs typeface="+mn-cs"/>
            </a:endParaRPr>
          </a:p>
          <a:p>
            <a:pPr fontAlgn="base"/>
            <a:r>
              <a:rPr lang="zh-CN" altLang="en-US" sz="1000" strike="noStrike" noProof="1" dirty="0">
                <a:latin typeface="Arial" panose="020B0604020202020204" pitchFamily="34" charset="0"/>
                <a:ea typeface="宋体" panose="02010600030101010101" pitchFamily="2" charset="-122"/>
                <a:cs typeface="+mn-cs"/>
              </a:rPr>
              <a:t>校园 VC</a:t>
            </a:r>
            <a:endParaRPr lang="zh-CN" altLang="en-US" sz="1000" strike="noStrike" noProof="1" dirty="0">
              <a:cs typeface="+mn-cs"/>
            </a:endParaRPr>
          </a:p>
          <a:p>
            <a:pPr fontAlgn="base"/>
            <a:r>
              <a:rPr lang="zh-CN" altLang="en-US" sz="1000" strike="noStrike" noProof="1" dirty="0">
                <a:latin typeface="Arial" panose="020B0604020202020204" pitchFamily="34" charset="0"/>
                <a:ea typeface="宋体" panose="02010600030101010101" pitchFamily="2" charset="-122"/>
                <a:cs typeface="+mn-cs"/>
              </a:rPr>
              <a:t>XLP 超限学习过程课程执行</a:t>
            </a:r>
            <a:endParaRPr lang="zh-CN" altLang="en-US" sz="1000" strike="noStrike" noProof="1" dirty="0">
              <a:cs typeface="+mn-cs"/>
            </a:endParaRPr>
          </a:p>
        </p:txBody>
      </p:sp>
      <p:sp>
        <p:nvSpPr>
          <p:cNvPr id="25" name="文本框 24"/>
          <p:cNvSpPr txBox="1"/>
          <p:nvPr>
            <p:custDataLst>
              <p:tags r:id="rId14"/>
            </p:custDataLst>
          </p:nvPr>
        </p:nvSpPr>
        <p:spPr>
          <a:xfrm>
            <a:off x="4916805" y="3827780"/>
            <a:ext cx="1819275" cy="614363"/>
          </a:xfrm>
          <a:prstGeom prst="rect">
            <a:avLst/>
          </a:prstGeom>
        </p:spPr>
        <p:txBody>
          <a:bodyPr wrap="square">
            <a:normAutofit/>
          </a:bodyPr>
          <a:lstStyle>
            <a:defPPr>
              <a:defRPr lang="zh-CN"/>
            </a:defPPr>
            <a:lvl1pPr latinLnBrk="1">
              <a:defRPr>
                <a:cs typeface="Arial" panose="020B0604020202020204" pitchFamily="34" charset="0"/>
              </a:defRPr>
            </a:lvl1pPr>
          </a:lstStyle>
          <a:p>
            <a:pPr fontAlgn="base"/>
            <a:r>
              <a:rPr lang="zh-CN" altLang="en-US" sz="1000" b="1" strike="noStrike" noProof="1" dirty="0">
                <a:latin typeface="Arial" panose="020B0604020202020204" pitchFamily="34" charset="0"/>
                <a:ea typeface="宋体" panose="02010600030101010101" pitchFamily="2" charset="-122"/>
                <a:cs typeface="+mn-cs"/>
              </a:rPr>
              <a:t>戴慧玲</a:t>
            </a:r>
            <a:endParaRPr lang="zh-CN" altLang="en-US" sz="1000" b="1" strike="noStrike" noProof="1" dirty="0">
              <a:cs typeface="+mn-cs"/>
            </a:endParaRPr>
          </a:p>
          <a:p>
            <a:pPr fontAlgn="base"/>
            <a:r>
              <a:rPr lang="zh-CN" altLang="en-US" sz="1000" strike="noStrike" noProof="1" dirty="0">
                <a:latin typeface="Arial" panose="020B0604020202020204" pitchFamily="34" charset="0"/>
                <a:ea typeface="宋体" panose="02010600030101010101" pitchFamily="2" charset="-122"/>
                <a:cs typeface="+mn-cs"/>
              </a:rPr>
              <a:t>基础工业训练中心教授助理</a:t>
            </a:r>
            <a:endParaRPr lang="zh-CN" altLang="en-US" sz="1000" strike="noStrike" noProof="1" dirty="0">
              <a:cs typeface="+mn-cs"/>
            </a:endParaRPr>
          </a:p>
          <a:p>
            <a:pPr fontAlgn="base"/>
            <a:r>
              <a:rPr lang="zh-CN" altLang="en-US" sz="1000" strike="noStrike" noProof="1" dirty="0">
                <a:latin typeface="Arial" panose="020B0604020202020204" pitchFamily="34" charset="0"/>
                <a:ea typeface="宋体" panose="02010600030101010101" pitchFamily="2" charset="-122"/>
                <a:cs typeface="+mn-cs"/>
              </a:rPr>
              <a:t>协调项目资源和进度掌控</a:t>
            </a:r>
            <a:endParaRPr lang="zh-CN" altLang="en-US" sz="1000" strike="noStrike" noProof="1" dirty="0">
              <a:cs typeface="+mn-cs"/>
            </a:endParaRPr>
          </a:p>
        </p:txBody>
      </p:sp>
      <p:sp>
        <p:nvSpPr>
          <p:cNvPr id="27" name="文本框 26"/>
          <p:cNvSpPr txBox="1"/>
          <p:nvPr>
            <p:custDataLst>
              <p:tags r:id="rId15"/>
            </p:custDataLst>
          </p:nvPr>
        </p:nvSpPr>
        <p:spPr>
          <a:xfrm>
            <a:off x="4916488" y="4442460"/>
            <a:ext cx="1865313" cy="692150"/>
          </a:xfrm>
          <a:prstGeom prst="rect">
            <a:avLst/>
          </a:prstGeom>
        </p:spPr>
        <p:txBody>
          <a:bodyPr wrap="square">
            <a:normAutofit/>
          </a:bodyPr>
          <a:lstStyle>
            <a:defPPr>
              <a:defRPr lang="zh-CN"/>
            </a:defPPr>
            <a:lvl1pPr latinLnBrk="1">
              <a:defRPr>
                <a:cs typeface="Arial" panose="020B0604020202020204" pitchFamily="34" charset="0"/>
              </a:defRPr>
            </a:lvl1pPr>
          </a:lstStyle>
          <a:p>
            <a:pPr fontAlgn="base"/>
            <a:r>
              <a:rPr lang="zh-CN" altLang="en-US" sz="1000" b="1" strike="noStrike" noProof="1" dirty="0">
                <a:latin typeface="Arial" panose="020B0604020202020204" pitchFamily="34" charset="0"/>
                <a:ea typeface="宋体" panose="02010600030101010101" pitchFamily="2" charset="-122"/>
                <a:cs typeface="+mn-cs"/>
              </a:rPr>
              <a:t>李静</a:t>
            </a:r>
            <a:endParaRPr lang="zh-CN" altLang="en-US" sz="1000" b="1" strike="noStrike" noProof="1" dirty="0">
              <a:cs typeface="+mn-cs"/>
            </a:endParaRPr>
          </a:p>
          <a:p>
            <a:pPr fontAlgn="base"/>
            <a:r>
              <a:rPr lang="zh-CN" altLang="en-US" sz="1000" strike="noStrike" noProof="1" dirty="0">
                <a:latin typeface="Arial" panose="020B0604020202020204" pitchFamily="34" charset="0"/>
                <a:ea typeface="宋体" panose="02010600030101010101" pitchFamily="2" charset="-122"/>
                <a:cs typeface="+mn-cs"/>
              </a:rPr>
              <a:t>清华大学工程物理系博士生</a:t>
            </a:r>
            <a:endParaRPr lang="zh-CN" altLang="en-US" sz="1000" strike="noStrike" noProof="1" dirty="0">
              <a:cs typeface="+mn-cs"/>
            </a:endParaRPr>
          </a:p>
          <a:p>
            <a:pPr fontAlgn="base"/>
            <a:r>
              <a:rPr lang="zh-CN" altLang="en-US" sz="1000" strike="noStrike" noProof="1" dirty="0">
                <a:latin typeface="Arial" panose="020B0604020202020204" pitchFamily="34" charset="0"/>
                <a:ea typeface="宋体" panose="02010600030101010101" pitchFamily="2" charset="-122"/>
                <a:cs typeface="+mn-cs"/>
              </a:rPr>
              <a:t>内容优化</a:t>
            </a:r>
            <a:endParaRPr lang="zh-CN" altLang="en-US" sz="1000" strike="noStrike" noProof="1" dirty="0">
              <a:cs typeface="+mn-cs"/>
            </a:endParaRPr>
          </a:p>
        </p:txBody>
      </p:sp>
      <p:sp>
        <p:nvSpPr>
          <p:cNvPr id="32" name="文本框 31"/>
          <p:cNvSpPr txBox="1"/>
          <p:nvPr>
            <p:custDataLst>
              <p:tags r:id="rId16"/>
            </p:custDataLst>
          </p:nvPr>
        </p:nvSpPr>
        <p:spPr>
          <a:xfrm>
            <a:off x="313690" y="4507548"/>
            <a:ext cx="1882775" cy="722313"/>
          </a:xfrm>
          <a:prstGeom prst="rect">
            <a:avLst/>
          </a:prstGeom>
        </p:spPr>
        <p:txBody>
          <a:bodyPr wrap="square">
            <a:normAutofit/>
          </a:bodyPr>
          <a:lstStyle>
            <a:defPPr>
              <a:defRPr lang="zh-CN"/>
            </a:defPPr>
            <a:lvl1pPr latinLnBrk="1">
              <a:defRPr>
                <a:cs typeface="Arial" panose="020B0604020202020204" pitchFamily="34" charset="0"/>
              </a:defRPr>
            </a:lvl1pPr>
          </a:lstStyle>
          <a:p>
            <a:pPr fontAlgn="base"/>
            <a:r>
              <a:rPr lang="zh-CN" altLang="en-US" sz="1000" b="1" strike="noStrike" noProof="1" dirty="0">
                <a:latin typeface="Arial" panose="020B0604020202020204" pitchFamily="34" charset="0"/>
                <a:ea typeface="宋体" panose="02010600030101010101" pitchFamily="2" charset="-122"/>
                <a:cs typeface="+mn-cs"/>
              </a:rPr>
              <a:t>王瑞之</a:t>
            </a:r>
            <a:endParaRPr lang="zh-CN" altLang="en-US" sz="1000" b="1" strike="noStrike" noProof="1" dirty="0">
              <a:cs typeface="+mn-cs"/>
            </a:endParaRPr>
          </a:p>
          <a:p>
            <a:pPr fontAlgn="base"/>
            <a:r>
              <a:rPr lang="zh-CN" altLang="en-US" sz="1000" strike="noStrike" noProof="1" dirty="0">
                <a:latin typeface="Arial" panose="020B0604020202020204" pitchFamily="34" charset="0"/>
                <a:ea typeface="宋体" panose="02010600030101010101" pitchFamily="2" charset="-122"/>
                <a:cs typeface="+mn-cs"/>
              </a:rPr>
              <a:t>校园 VC</a:t>
            </a:r>
            <a:endParaRPr lang="zh-CN" altLang="en-US" sz="1000" strike="noStrike" noProof="1" dirty="0">
              <a:cs typeface="+mn-cs"/>
            </a:endParaRPr>
          </a:p>
          <a:p>
            <a:pPr fontAlgn="base"/>
            <a:r>
              <a:rPr lang="zh-CN" altLang="en-US" sz="1000" strike="noStrike" noProof="1" dirty="0">
                <a:latin typeface="Arial" panose="020B0604020202020204" pitchFamily="34" charset="0"/>
                <a:ea typeface="宋体" panose="02010600030101010101" pitchFamily="2" charset="-122"/>
                <a:cs typeface="+mn-cs"/>
              </a:rPr>
              <a:t>XLP 超限学习过程</a:t>
            </a:r>
            <a:endParaRPr lang="zh-CN" altLang="en-US" sz="1000" strike="noStrike" noProof="1" dirty="0">
              <a:cs typeface="+mn-cs"/>
            </a:endParaRPr>
          </a:p>
          <a:p>
            <a:pPr fontAlgn="base"/>
            <a:r>
              <a:rPr lang="zh-CN" altLang="en-US" sz="1000" strike="noStrike" noProof="1" dirty="0">
                <a:latin typeface="Arial" panose="020B0604020202020204" pitchFamily="34" charset="0"/>
                <a:ea typeface="宋体" panose="02010600030101010101" pitchFamily="2" charset="-122"/>
                <a:cs typeface="+mn-cs"/>
              </a:rPr>
              <a:t>视觉设计</a:t>
            </a:r>
            <a:endParaRPr lang="zh-CN" altLang="en-US" sz="1000" strike="noStrike" noProof="1" dirty="0">
              <a:cs typeface="+mn-cs"/>
            </a:endParaRPr>
          </a:p>
        </p:txBody>
      </p:sp>
      <p:sp>
        <p:nvSpPr>
          <p:cNvPr id="33" name="文本框 32"/>
          <p:cNvSpPr txBox="1"/>
          <p:nvPr>
            <p:custDataLst>
              <p:tags r:id="rId17"/>
            </p:custDataLst>
          </p:nvPr>
        </p:nvSpPr>
        <p:spPr>
          <a:xfrm>
            <a:off x="4383088" y="5230495"/>
            <a:ext cx="1865313" cy="450850"/>
          </a:xfrm>
          <a:prstGeom prst="rect">
            <a:avLst/>
          </a:prstGeom>
        </p:spPr>
        <p:txBody>
          <a:bodyPr wrap="square">
            <a:normAutofit/>
          </a:bodyPr>
          <a:lstStyle>
            <a:defPPr>
              <a:defRPr lang="zh-CN"/>
            </a:defPPr>
            <a:lvl1pPr latinLnBrk="1">
              <a:defRPr>
                <a:cs typeface="Arial" panose="020B0604020202020204" pitchFamily="34" charset="0"/>
              </a:defRPr>
            </a:lvl1pPr>
          </a:lstStyle>
          <a:p>
            <a:pPr fontAlgn="base"/>
            <a:r>
              <a:rPr lang="zh-CN" altLang="en-US" sz="1000" b="1" strike="noStrike" noProof="1" dirty="0">
                <a:latin typeface="Arial" panose="020B0604020202020204" pitchFamily="34" charset="0"/>
                <a:ea typeface="宋体" panose="02010600030101010101" pitchFamily="2" charset="-122"/>
                <a:cs typeface="+mn-cs"/>
              </a:rPr>
              <a:t>李云绅</a:t>
            </a:r>
            <a:endParaRPr lang="zh-CN" altLang="en-US" sz="1000" b="1" strike="noStrike" noProof="1" dirty="0">
              <a:cs typeface="+mn-cs"/>
            </a:endParaRPr>
          </a:p>
          <a:p>
            <a:pPr fontAlgn="base"/>
            <a:r>
              <a:rPr lang="zh-CN" altLang="en-US" sz="1000" strike="noStrike" noProof="1" dirty="0">
                <a:latin typeface="Arial" panose="020B0604020202020204" pitchFamily="34" charset="0"/>
                <a:ea typeface="宋体" panose="02010600030101010101" pitchFamily="2" charset="-122"/>
                <a:cs typeface="+mn-cs"/>
              </a:rPr>
              <a:t>XLP 超限学习过程课程运维</a:t>
            </a:r>
            <a:endParaRPr lang="zh-CN" altLang="en-US" sz="1000" strike="noStrike" noProof="1" dirty="0">
              <a:cs typeface="+mn-cs"/>
            </a:endParaRPr>
          </a:p>
        </p:txBody>
      </p:sp>
      <p:sp>
        <p:nvSpPr>
          <p:cNvPr id="34" name="文本框 33"/>
          <p:cNvSpPr txBox="1"/>
          <p:nvPr>
            <p:custDataLst>
              <p:tags r:id="rId18"/>
            </p:custDataLst>
          </p:nvPr>
        </p:nvSpPr>
        <p:spPr>
          <a:xfrm>
            <a:off x="329565" y="5384800"/>
            <a:ext cx="1866900" cy="600075"/>
          </a:xfrm>
          <a:prstGeom prst="rect">
            <a:avLst/>
          </a:prstGeom>
        </p:spPr>
        <p:txBody>
          <a:bodyPr wrap="square">
            <a:normAutofit/>
          </a:bodyPr>
          <a:lstStyle>
            <a:defPPr>
              <a:defRPr lang="zh-CN"/>
            </a:defPPr>
            <a:lvl1pPr latinLnBrk="1">
              <a:defRPr>
                <a:cs typeface="Arial" panose="020B0604020202020204" pitchFamily="34" charset="0"/>
              </a:defRPr>
            </a:lvl1pPr>
          </a:lstStyle>
          <a:p>
            <a:pPr fontAlgn="base"/>
            <a:r>
              <a:rPr lang="zh-CN" altLang="en-US" sz="1000" b="1" strike="noStrike" noProof="1" dirty="0">
                <a:latin typeface="Arial" panose="020B0604020202020204" pitchFamily="34" charset="0"/>
                <a:ea typeface="宋体" panose="02010600030101010101" pitchFamily="2" charset="-122"/>
                <a:cs typeface="+mn-cs"/>
              </a:rPr>
              <a:t>刘志强</a:t>
            </a:r>
            <a:endParaRPr lang="zh-CN" altLang="en-US" sz="1000" b="1" strike="noStrike" noProof="1" dirty="0">
              <a:cs typeface="+mn-cs"/>
            </a:endParaRPr>
          </a:p>
          <a:p>
            <a:pPr fontAlgn="base"/>
            <a:r>
              <a:rPr lang="zh-CN" altLang="en-US" sz="1000" strike="noStrike" noProof="1" dirty="0">
                <a:latin typeface="Arial" panose="020B0604020202020204" pitchFamily="34" charset="0"/>
                <a:ea typeface="宋体" panose="02010600030101010101" pitchFamily="2" charset="-122"/>
                <a:cs typeface="+mn-cs"/>
              </a:rPr>
              <a:t>清华大学工程物理系硕士生</a:t>
            </a:r>
            <a:endParaRPr lang="zh-CN" altLang="en-US" sz="1000" strike="noStrike" noProof="1" dirty="0">
              <a:cs typeface="+mn-cs"/>
            </a:endParaRPr>
          </a:p>
          <a:p>
            <a:pPr fontAlgn="base"/>
            <a:r>
              <a:rPr lang="zh-CN" altLang="en-US" sz="1000" strike="noStrike" noProof="1" dirty="0">
                <a:latin typeface="Arial" panose="020B0604020202020204" pitchFamily="34" charset="0"/>
                <a:ea typeface="宋体" panose="02010600030101010101" pitchFamily="2" charset="-122"/>
                <a:cs typeface="+mn-cs"/>
              </a:rPr>
              <a:t>XLP 超限学习过程内容优化</a:t>
            </a:r>
            <a:endParaRPr lang="zh-CN" altLang="en-US" sz="1000" strike="noStrike" noProof="1" dirty="0">
              <a:cs typeface="+mn-cs"/>
            </a:endParaRPr>
          </a:p>
        </p:txBody>
      </p:sp>
    </p:spTree>
    <p:custDataLst>
      <p:tags r:id="rId19"/>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96"/>
          <p:cNvSpPr/>
          <p:nvPr/>
        </p:nvSpPr>
        <p:spPr>
          <a:xfrm>
            <a:off x="4315460" y="3409950"/>
            <a:ext cx="1224915" cy="588645"/>
          </a:xfrm>
          <a:prstGeom prst="rect">
            <a:avLst/>
          </a:prstGeom>
          <a:noFill/>
          <a:ln w="9525">
            <a:noFill/>
          </a:ln>
        </p:spPr>
        <p:txBody>
          <a:bodyPr wrap="none" lIns="67500" tIns="35100" rIns="67500" bIns="35100" anchor="t"/>
          <a:p>
            <a:r>
              <a:rPr lang="zh-CN" altLang="en-US" sz="3600" dirty="0">
                <a:solidFill>
                  <a:srgbClr val="6C5B7B"/>
                </a:solidFill>
                <a:latin typeface="Arial" panose="020B0604020202020204" pitchFamily="34" charset="0"/>
                <a:ea typeface="黑体" panose="02010609060101010101" charset="-122"/>
                <a:sym typeface="Arial" panose="020B0604020202020204" pitchFamily="34" charset="0"/>
              </a:rPr>
              <a:t>目录</a:t>
            </a:r>
            <a:endParaRPr lang="zh-CN" altLang="en-US" sz="3600" dirty="0">
              <a:solidFill>
                <a:srgbClr val="6C5B7B"/>
              </a:solidFill>
              <a:latin typeface="Arial" panose="020B0604020202020204" pitchFamily="34" charset="0"/>
              <a:ea typeface="黑体" panose="02010609060101010101" charset="-122"/>
              <a:sym typeface="Arial" panose="020B0604020202020204" pitchFamily="34" charset="0"/>
            </a:endParaRPr>
          </a:p>
        </p:txBody>
      </p:sp>
      <p:grpSp>
        <p:nvGrpSpPr>
          <p:cNvPr id="27650" name="组合 1"/>
          <p:cNvGrpSpPr/>
          <p:nvPr/>
        </p:nvGrpSpPr>
        <p:grpSpPr>
          <a:xfrm>
            <a:off x="1639671" y="4668520"/>
            <a:ext cx="2644039" cy="2442102"/>
            <a:chOff x="3511593" y="2128838"/>
            <a:chExt cx="2834438" cy="2893218"/>
          </a:xfrm>
        </p:grpSpPr>
        <p:sp>
          <p:nvSpPr>
            <p:cNvPr id="4101" name="等腰三角形 2"/>
            <p:cNvSpPr>
              <a:spLocks noChangeArrowheads="1"/>
            </p:cNvSpPr>
            <p:nvPr/>
          </p:nvSpPr>
          <p:spPr bwMode="auto">
            <a:xfrm flipV="1">
              <a:off x="5654279" y="2177654"/>
              <a:ext cx="551259" cy="476250"/>
            </a:xfrm>
            <a:prstGeom prst="triangle">
              <a:avLst>
                <a:gd name="adj" fmla="val 50000"/>
              </a:avLst>
            </a:prstGeom>
            <a:solidFill>
              <a:srgbClr val="422657"/>
            </a:solidFill>
            <a:ln>
              <a:noFill/>
            </a:ln>
            <a:extLst>
              <a:ext uri="{91240B29-F687-4F45-9708-019B960494DF}">
                <a14:hiddenLine xmlns:a14="http://schemas.microsoft.com/office/drawing/2010/main" w="12700">
                  <a:solidFill>
                    <a:srgbClr val="42719B"/>
                  </a:solidFill>
                  <a:bevel/>
                </a14:hiddenLine>
              </a:ext>
            </a:extLst>
          </p:spPr>
          <p:txBody>
            <a:bodyPr lIns="67500" tIns="35100" rIns="67500" bIns="35100" anchor="ctr">
              <a:normAutofit fontScale="72500"/>
            </a:bodyPr>
            <a:lstStyle/>
            <a:p>
              <a:pPr algn="ctr" fontAlgn="base"/>
              <a:endParaRPr lang="zh-CN" altLang="zh-CN" sz="1050" strike="noStrike" noProof="1">
                <a:solidFill>
                  <a:srgbClr val="FFFFFF"/>
                </a:solidFill>
                <a:latin typeface="+mn-lt"/>
                <a:ea typeface="+mn-ea"/>
                <a:cs typeface="+mn-ea"/>
                <a:sym typeface="+mn-lt"/>
              </a:endParaRPr>
            </a:p>
          </p:txBody>
        </p:sp>
        <p:sp>
          <p:nvSpPr>
            <p:cNvPr id="4107" name="等腰三角形 79"/>
            <p:cNvSpPr>
              <a:spLocks noChangeArrowheads="1"/>
            </p:cNvSpPr>
            <p:nvPr/>
          </p:nvSpPr>
          <p:spPr bwMode="auto">
            <a:xfrm flipV="1">
              <a:off x="5787629" y="2177654"/>
              <a:ext cx="551259" cy="476250"/>
            </a:xfrm>
            <a:prstGeom prst="triangle">
              <a:avLst>
                <a:gd name="adj" fmla="val 50000"/>
              </a:avLst>
            </a:prstGeom>
            <a:solidFill>
              <a:srgbClr val="422657">
                <a:alpha val="50000"/>
              </a:srgbClr>
            </a:solidFill>
            <a:ln>
              <a:noFill/>
            </a:ln>
            <a:extLst>
              <a:ext uri="{91240B29-F687-4F45-9708-019B960494DF}">
                <a14:hiddenLine xmlns:a14="http://schemas.microsoft.com/office/drawing/2010/main" w="12700">
                  <a:solidFill>
                    <a:srgbClr val="42719B"/>
                  </a:solidFill>
                  <a:bevel/>
                </a14:hiddenLine>
              </a:ext>
            </a:extLst>
          </p:spPr>
          <p:txBody>
            <a:bodyPr lIns="67500" tIns="35100" rIns="67500" bIns="35100" anchor="ctr">
              <a:normAutofit fontScale="72500"/>
            </a:bodyPr>
            <a:lstStyle/>
            <a:p>
              <a:pPr algn="ctr" fontAlgn="base"/>
              <a:endParaRPr lang="zh-CN" altLang="zh-CN" sz="1050" strike="noStrike" noProof="1">
                <a:solidFill>
                  <a:srgbClr val="FFFFFF"/>
                </a:solidFill>
                <a:latin typeface="+mn-lt"/>
                <a:ea typeface="+mn-ea"/>
                <a:cs typeface="+mn-ea"/>
                <a:sym typeface="+mn-lt"/>
              </a:endParaRPr>
            </a:p>
          </p:txBody>
        </p:sp>
        <p:sp>
          <p:nvSpPr>
            <p:cNvPr id="4108" name="等腰三角形 80"/>
            <p:cNvSpPr>
              <a:spLocks noChangeArrowheads="1"/>
            </p:cNvSpPr>
            <p:nvPr/>
          </p:nvSpPr>
          <p:spPr bwMode="auto">
            <a:xfrm flipV="1">
              <a:off x="5654279" y="2967038"/>
              <a:ext cx="551259" cy="476250"/>
            </a:xfrm>
            <a:prstGeom prst="triangle">
              <a:avLst>
                <a:gd name="adj" fmla="val 50000"/>
              </a:avLst>
            </a:prstGeom>
            <a:solidFill>
              <a:srgbClr val="774278"/>
            </a:solidFill>
            <a:ln>
              <a:noFill/>
            </a:ln>
            <a:extLst>
              <a:ext uri="{91240B29-F687-4F45-9708-019B960494DF}">
                <a14:hiddenLine xmlns:a14="http://schemas.microsoft.com/office/drawing/2010/main" w="12700">
                  <a:solidFill>
                    <a:srgbClr val="42719B"/>
                  </a:solidFill>
                  <a:bevel/>
                </a14:hiddenLine>
              </a:ext>
            </a:extLst>
          </p:spPr>
          <p:txBody>
            <a:bodyPr lIns="67500" tIns="35100" rIns="67500" bIns="35100" anchor="ctr">
              <a:normAutofit fontScale="72500"/>
            </a:bodyPr>
            <a:lstStyle/>
            <a:p>
              <a:pPr algn="ctr" fontAlgn="base"/>
              <a:endParaRPr lang="zh-CN" altLang="zh-CN" sz="1050" strike="noStrike" noProof="1">
                <a:solidFill>
                  <a:srgbClr val="FFFFFF"/>
                </a:solidFill>
                <a:latin typeface="+mn-lt"/>
                <a:ea typeface="+mn-ea"/>
                <a:cs typeface="+mn-ea"/>
                <a:sym typeface="+mn-lt"/>
              </a:endParaRPr>
            </a:p>
          </p:txBody>
        </p:sp>
        <p:sp>
          <p:nvSpPr>
            <p:cNvPr id="4109" name="等腰三角形 81"/>
            <p:cNvSpPr>
              <a:spLocks noChangeArrowheads="1"/>
            </p:cNvSpPr>
            <p:nvPr/>
          </p:nvSpPr>
          <p:spPr bwMode="auto">
            <a:xfrm flipV="1">
              <a:off x="5787629" y="2967038"/>
              <a:ext cx="551259" cy="476250"/>
            </a:xfrm>
            <a:prstGeom prst="triangle">
              <a:avLst>
                <a:gd name="adj" fmla="val 50000"/>
              </a:avLst>
            </a:prstGeom>
            <a:solidFill>
              <a:srgbClr val="774278">
                <a:alpha val="50000"/>
              </a:srgbClr>
            </a:solidFill>
            <a:ln>
              <a:noFill/>
            </a:ln>
            <a:extLst>
              <a:ext uri="{91240B29-F687-4F45-9708-019B960494DF}">
                <a14:hiddenLine xmlns:a14="http://schemas.microsoft.com/office/drawing/2010/main" w="12700">
                  <a:solidFill>
                    <a:srgbClr val="42719B"/>
                  </a:solidFill>
                  <a:bevel/>
                </a14:hiddenLine>
              </a:ext>
            </a:extLst>
          </p:spPr>
          <p:txBody>
            <a:bodyPr lIns="67500" tIns="35100" rIns="67500" bIns="35100" anchor="ctr">
              <a:normAutofit fontScale="72500"/>
            </a:bodyPr>
            <a:lstStyle/>
            <a:p>
              <a:pPr algn="ctr" fontAlgn="base"/>
              <a:endParaRPr lang="zh-CN" altLang="zh-CN" sz="1050" strike="noStrike" noProof="1">
                <a:solidFill>
                  <a:srgbClr val="FFFFFF"/>
                </a:solidFill>
                <a:latin typeface="+mn-lt"/>
                <a:ea typeface="+mn-ea"/>
                <a:cs typeface="+mn-ea"/>
                <a:sym typeface="+mn-lt"/>
              </a:endParaRPr>
            </a:p>
          </p:txBody>
        </p:sp>
        <p:sp>
          <p:nvSpPr>
            <p:cNvPr id="4110" name="等腰三角形 82"/>
            <p:cNvSpPr>
              <a:spLocks noChangeArrowheads="1"/>
            </p:cNvSpPr>
            <p:nvPr/>
          </p:nvSpPr>
          <p:spPr bwMode="auto">
            <a:xfrm flipV="1">
              <a:off x="5661422" y="3756422"/>
              <a:ext cx="551259" cy="476250"/>
            </a:xfrm>
            <a:prstGeom prst="triangle">
              <a:avLst>
                <a:gd name="adj" fmla="val 50000"/>
              </a:avLst>
            </a:prstGeom>
            <a:solidFill>
              <a:srgbClr val="AF4778"/>
            </a:solidFill>
            <a:ln>
              <a:noFill/>
            </a:ln>
            <a:extLst>
              <a:ext uri="{91240B29-F687-4F45-9708-019B960494DF}">
                <a14:hiddenLine xmlns:a14="http://schemas.microsoft.com/office/drawing/2010/main" w="12700">
                  <a:solidFill>
                    <a:srgbClr val="42719B"/>
                  </a:solidFill>
                  <a:bevel/>
                </a14:hiddenLine>
              </a:ext>
            </a:extLst>
          </p:spPr>
          <p:txBody>
            <a:bodyPr lIns="67500" tIns="35100" rIns="67500" bIns="35100" anchor="ctr">
              <a:normAutofit fontScale="72500"/>
            </a:bodyPr>
            <a:lstStyle/>
            <a:p>
              <a:pPr algn="ctr" fontAlgn="base"/>
              <a:endParaRPr lang="zh-CN" altLang="zh-CN" sz="1050" strike="noStrike" noProof="1">
                <a:solidFill>
                  <a:srgbClr val="FFFFFF"/>
                </a:solidFill>
                <a:latin typeface="+mn-lt"/>
                <a:ea typeface="+mn-ea"/>
                <a:cs typeface="+mn-ea"/>
                <a:sym typeface="+mn-lt"/>
              </a:endParaRPr>
            </a:p>
          </p:txBody>
        </p:sp>
        <p:sp>
          <p:nvSpPr>
            <p:cNvPr id="4111" name="等腰三角形 83"/>
            <p:cNvSpPr>
              <a:spLocks noChangeArrowheads="1"/>
            </p:cNvSpPr>
            <p:nvPr/>
          </p:nvSpPr>
          <p:spPr bwMode="auto">
            <a:xfrm flipV="1">
              <a:off x="5794772" y="3756422"/>
              <a:ext cx="551259" cy="476250"/>
            </a:xfrm>
            <a:prstGeom prst="triangle">
              <a:avLst>
                <a:gd name="adj" fmla="val 50000"/>
              </a:avLst>
            </a:prstGeom>
            <a:solidFill>
              <a:srgbClr val="AF4778">
                <a:alpha val="50000"/>
              </a:srgbClr>
            </a:solidFill>
            <a:ln>
              <a:noFill/>
            </a:ln>
            <a:extLst>
              <a:ext uri="{91240B29-F687-4F45-9708-019B960494DF}">
                <a14:hiddenLine xmlns:a14="http://schemas.microsoft.com/office/drawing/2010/main" w="12700">
                  <a:solidFill>
                    <a:srgbClr val="42719B"/>
                  </a:solidFill>
                  <a:bevel/>
                </a14:hiddenLine>
              </a:ext>
            </a:extLst>
          </p:spPr>
          <p:txBody>
            <a:bodyPr lIns="67500" tIns="35100" rIns="67500" bIns="35100" anchor="ctr">
              <a:normAutofit fontScale="72500"/>
            </a:bodyPr>
            <a:lstStyle/>
            <a:p>
              <a:pPr algn="ctr" fontAlgn="base"/>
              <a:endParaRPr lang="zh-CN" altLang="zh-CN" sz="1050" strike="noStrike" noProof="1">
                <a:solidFill>
                  <a:srgbClr val="FFFFFF"/>
                </a:solidFill>
                <a:latin typeface="+mn-lt"/>
                <a:ea typeface="+mn-ea"/>
                <a:cs typeface="+mn-ea"/>
                <a:sym typeface="+mn-lt"/>
              </a:endParaRPr>
            </a:p>
          </p:txBody>
        </p:sp>
        <p:sp>
          <p:nvSpPr>
            <p:cNvPr id="4112" name="等腰三角形 84"/>
            <p:cNvSpPr>
              <a:spLocks noChangeArrowheads="1"/>
            </p:cNvSpPr>
            <p:nvPr/>
          </p:nvSpPr>
          <p:spPr bwMode="auto">
            <a:xfrm flipV="1">
              <a:off x="5661422" y="4545806"/>
              <a:ext cx="551259" cy="476250"/>
            </a:xfrm>
            <a:prstGeom prst="triangle">
              <a:avLst>
                <a:gd name="adj" fmla="val 50000"/>
              </a:avLst>
            </a:prstGeom>
            <a:solidFill>
              <a:srgbClr val="D75F84"/>
            </a:solidFill>
            <a:ln>
              <a:noFill/>
            </a:ln>
            <a:extLst>
              <a:ext uri="{91240B29-F687-4F45-9708-019B960494DF}">
                <a14:hiddenLine xmlns:a14="http://schemas.microsoft.com/office/drawing/2010/main" w="12700">
                  <a:solidFill>
                    <a:srgbClr val="42719B"/>
                  </a:solidFill>
                  <a:bevel/>
                </a14:hiddenLine>
              </a:ext>
            </a:extLst>
          </p:spPr>
          <p:txBody>
            <a:bodyPr lIns="67500" tIns="35100" rIns="67500" bIns="35100" anchor="ctr">
              <a:normAutofit fontScale="72500"/>
            </a:bodyPr>
            <a:lstStyle/>
            <a:p>
              <a:pPr algn="ctr" fontAlgn="base"/>
              <a:endParaRPr lang="zh-CN" altLang="zh-CN" sz="1050" strike="noStrike" noProof="1">
                <a:solidFill>
                  <a:srgbClr val="FFFFFF"/>
                </a:solidFill>
                <a:latin typeface="+mn-lt"/>
                <a:ea typeface="+mn-ea"/>
                <a:cs typeface="+mn-ea"/>
                <a:sym typeface="+mn-lt"/>
              </a:endParaRPr>
            </a:p>
          </p:txBody>
        </p:sp>
        <p:sp>
          <p:nvSpPr>
            <p:cNvPr id="4113" name="等腰三角形 85"/>
            <p:cNvSpPr>
              <a:spLocks noChangeArrowheads="1"/>
            </p:cNvSpPr>
            <p:nvPr/>
          </p:nvSpPr>
          <p:spPr bwMode="auto">
            <a:xfrm flipV="1">
              <a:off x="5794772" y="4545806"/>
              <a:ext cx="551259" cy="476250"/>
            </a:xfrm>
            <a:prstGeom prst="triangle">
              <a:avLst>
                <a:gd name="adj" fmla="val 50000"/>
              </a:avLst>
            </a:prstGeom>
            <a:solidFill>
              <a:srgbClr val="D75F84">
                <a:alpha val="50000"/>
              </a:srgbClr>
            </a:solidFill>
            <a:ln>
              <a:noFill/>
            </a:ln>
            <a:extLst>
              <a:ext uri="{91240B29-F687-4F45-9708-019B960494DF}">
                <a14:hiddenLine xmlns:a14="http://schemas.microsoft.com/office/drawing/2010/main" w="12700">
                  <a:solidFill>
                    <a:srgbClr val="42719B"/>
                  </a:solidFill>
                  <a:bevel/>
                </a14:hiddenLine>
              </a:ext>
            </a:extLst>
          </p:spPr>
          <p:txBody>
            <a:bodyPr lIns="67500" tIns="35100" rIns="67500" bIns="35100" anchor="ctr">
              <a:normAutofit fontScale="72500"/>
            </a:bodyPr>
            <a:lstStyle/>
            <a:p>
              <a:pPr algn="ctr" fontAlgn="base"/>
              <a:endParaRPr lang="zh-CN" altLang="zh-CN" sz="1050" strike="noStrike" noProof="1">
                <a:solidFill>
                  <a:srgbClr val="FFFFFF"/>
                </a:solidFill>
                <a:latin typeface="+mn-lt"/>
                <a:ea typeface="+mn-ea"/>
                <a:cs typeface="+mn-ea"/>
                <a:sym typeface="+mn-lt"/>
              </a:endParaRPr>
            </a:p>
          </p:txBody>
        </p:sp>
        <p:sp>
          <p:nvSpPr>
            <p:cNvPr id="27659" name="文本框 25"/>
            <p:cNvSpPr/>
            <p:nvPr/>
          </p:nvSpPr>
          <p:spPr>
            <a:xfrm>
              <a:off x="5784056" y="2128838"/>
              <a:ext cx="356188" cy="461665"/>
            </a:xfrm>
            <a:prstGeom prst="rect">
              <a:avLst/>
            </a:prstGeom>
            <a:noFill/>
            <a:ln w="9525">
              <a:noFill/>
            </a:ln>
          </p:spPr>
          <p:txBody>
            <a:bodyPr wrap="none" lIns="67500" tIns="35100" rIns="67500" bIns="35100" anchor="t"/>
            <a:p>
              <a:pPr>
                <a:lnSpc>
                  <a:spcPct val="90000"/>
                </a:lnSpc>
              </a:pPr>
              <a:r>
                <a:rPr lang="en-US" altLang="zh-CN" sz="2100">
                  <a:solidFill>
                    <a:schemeClr val="bg1"/>
                  </a:solidFill>
                  <a:latin typeface="Arial" panose="020B0604020202020204" pitchFamily="34" charset="0"/>
                  <a:ea typeface="黑体" panose="02010609060101010101" charset="-122"/>
                  <a:sym typeface="Arial" panose="020B0604020202020204" pitchFamily="34" charset="0"/>
                </a:rPr>
                <a:t>1</a:t>
              </a:r>
              <a:endParaRPr lang="zh-CN" altLang="en-US" sz="2100">
                <a:solidFill>
                  <a:schemeClr val="bg1"/>
                </a:solidFill>
                <a:latin typeface="Arial" panose="020B0604020202020204" pitchFamily="34" charset="0"/>
                <a:ea typeface="黑体" panose="02010609060101010101" charset="-122"/>
                <a:sym typeface="Arial" panose="020B0604020202020204" pitchFamily="34" charset="0"/>
              </a:endParaRPr>
            </a:p>
          </p:txBody>
        </p:sp>
        <p:sp>
          <p:nvSpPr>
            <p:cNvPr id="27660" name="文本框 25"/>
            <p:cNvSpPr/>
            <p:nvPr/>
          </p:nvSpPr>
          <p:spPr>
            <a:xfrm>
              <a:off x="5784056" y="2900363"/>
              <a:ext cx="356188" cy="461665"/>
            </a:xfrm>
            <a:prstGeom prst="rect">
              <a:avLst/>
            </a:prstGeom>
            <a:noFill/>
            <a:ln w="9525">
              <a:noFill/>
            </a:ln>
          </p:spPr>
          <p:txBody>
            <a:bodyPr wrap="none" lIns="67500" tIns="35100" rIns="67500" bIns="35100" anchor="t"/>
            <a:p>
              <a:pPr>
                <a:lnSpc>
                  <a:spcPct val="90000"/>
                </a:lnSpc>
              </a:pPr>
              <a:r>
                <a:rPr lang="en-US" altLang="zh-CN" sz="2100">
                  <a:solidFill>
                    <a:schemeClr val="bg1"/>
                  </a:solidFill>
                  <a:latin typeface="Arial" panose="020B0604020202020204" pitchFamily="34" charset="0"/>
                  <a:ea typeface="黑体" panose="02010609060101010101" charset="-122"/>
                  <a:sym typeface="Arial" panose="020B0604020202020204" pitchFamily="34" charset="0"/>
                </a:rPr>
                <a:t>2</a:t>
              </a:r>
              <a:endParaRPr lang="zh-CN" altLang="en-US" sz="2100">
                <a:solidFill>
                  <a:schemeClr val="bg1"/>
                </a:solidFill>
                <a:latin typeface="Arial" panose="020B0604020202020204" pitchFamily="34" charset="0"/>
                <a:ea typeface="黑体" panose="02010609060101010101" charset="-122"/>
                <a:sym typeface="Arial" panose="020B0604020202020204" pitchFamily="34" charset="0"/>
              </a:endParaRPr>
            </a:p>
          </p:txBody>
        </p:sp>
        <p:sp>
          <p:nvSpPr>
            <p:cNvPr id="27661" name="文本框 25"/>
            <p:cNvSpPr/>
            <p:nvPr/>
          </p:nvSpPr>
          <p:spPr>
            <a:xfrm>
              <a:off x="5794772" y="3707607"/>
              <a:ext cx="356188" cy="461665"/>
            </a:xfrm>
            <a:prstGeom prst="rect">
              <a:avLst/>
            </a:prstGeom>
            <a:noFill/>
            <a:ln w="9525">
              <a:noFill/>
            </a:ln>
          </p:spPr>
          <p:txBody>
            <a:bodyPr wrap="none" lIns="67500" tIns="35100" rIns="67500" bIns="35100" anchor="t"/>
            <a:p>
              <a:pPr>
                <a:lnSpc>
                  <a:spcPct val="90000"/>
                </a:lnSpc>
              </a:pPr>
              <a:r>
                <a:rPr lang="en-US" altLang="zh-CN" sz="2100">
                  <a:solidFill>
                    <a:schemeClr val="bg1"/>
                  </a:solidFill>
                  <a:latin typeface="Arial" panose="020B0604020202020204" pitchFamily="34" charset="0"/>
                  <a:ea typeface="黑体" panose="02010609060101010101" charset="-122"/>
                  <a:sym typeface="Arial" panose="020B0604020202020204" pitchFamily="34" charset="0"/>
                </a:rPr>
                <a:t>3</a:t>
              </a:r>
              <a:endParaRPr lang="zh-CN" altLang="en-US" sz="2100">
                <a:solidFill>
                  <a:schemeClr val="bg1"/>
                </a:solidFill>
                <a:latin typeface="Arial" panose="020B0604020202020204" pitchFamily="34" charset="0"/>
                <a:ea typeface="黑体" panose="02010609060101010101" charset="-122"/>
                <a:sym typeface="Arial" panose="020B0604020202020204" pitchFamily="34" charset="0"/>
              </a:endParaRPr>
            </a:p>
          </p:txBody>
        </p:sp>
        <p:sp>
          <p:nvSpPr>
            <p:cNvPr id="27662" name="文本框 25"/>
            <p:cNvSpPr/>
            <p:nvPr/>
          </p:nvSpPr>
          <p:spPr>
            <a:xfrm>
              <a:off x="5799535" y="4489848"/>
              <a:ext cx="356188" cy="461665"/>
            </a:xfrm>
            <a:prstGeom prst="rect">
              <a:avLst/>
            </a:prstGeom>
            <a:noFill/>
            <a:ln w="9525">
              <a:noFill/>
            </a:ln>
          </p:spPr>
          <p:txBody>
            <a:bodyPr wrap="none" lIns="67500" tIns="35100" rIns="67500" bIns="35100" anchor="t"/>
            <a:p>
              <a:pPr>
                <a:lnSpc>
                  <a:spcPct val="90000"/>
                </a:lnSpc>
              </a:pPr>
              <a:r>
                <a:rPr lang="en-US" altLang="zh-CN" sz="2100">
                  <a:solidFill>
                    <a:schemeClr val="bg1"/>
                  </a:solidFill>
                  <a:latin typeface="Arial" panose="020B0604020202020204" pitchFamily="34" charset="0"/>
                  <a:ea typeface="黑体" panose="02010609060101010101" charset="-122"/>
                  <a:sym typeface="Arial" panose="020B0604020202020204" pitchFamily="34" charset="0"/>
                </a:rPr>
                <a:t>4</a:t>
              </a:r>
              <a:endParaRPr lang="zh-CN" altLang="en-US" sz="2100">
                <a:solidFill>
                  <a:schemeClr val="bg1"/>
                </a:solidFill>
                <a:latin typeface="Arial" panose="020B0604020202020204" pitchFamily="34" charset="0"/>
                <a:ea typeface="黑体" panose="02010609060101010101" charset="-122"/>
                <a:sym typeface="Arial" panose="020B0604020202020204" pitchFamily="34" charset="0"/>
              </a:endParaRPr>
            </a:p>
          </p:txBody>
        </p:sp>
        <p:sp>
          <p:nvSpPr>
            <p:cNvPr id="27663" name="文本框 92"/>
            <p:cNvSpPr/>
            <p:nvPr/>
          </p:nvSpPr>
          <p:spPr>
            <a:xfrm>
              <a:off x="3511593" y="2129013"/>
              <a:ext cx="1858137" cy="415498"/>
            </a:xfrm>
            <a:prstGeom prst="rect">
              <a:avLst/>
            </a:prstGeom>
            <a:noFill/>
            <a:ln w="9525">
              <a:noFill/>
            </a:ln>
          </p:spPr>
          <p:txBody>
            <a:bodyPr wrap="none" lIns="67500" tIns="35100" rIns="67500" bIns="35100" anchor="t"/>
            <a:p>
              <a:pPr>
                <a:lnSpc>
                  <a:spcPct val="90000"/>
                </a:lnSpc>
              </a:pPr>
              <a:r>
                <a:rPr lang="en-US" altLang="zh-CN">
                  <a:solidFill>
                    <a:srgbClr val="3F3E40"/>
                  </a:solidFill>
                  <a:latin typeface="Arial" panose="020B0604020202020204" pitchFamily="34" charset="0"/>
                  <a:ea typeface="黑体" panose="02010609060101010101" charset="-122"/>
                  <a:sym typeface="Arial" panose="020B0604020202020204" pitchFamily="34" charset="0"/>
                </a:rPr>
                <a:t>2017</a:t>
              </a:r>
              <a:r>
                <a:rPr lang="zh-CN" altLang="en-US">
                  <a:solidFill>
                    <a:srgbClr val="3F3E40"/>
                  </a:solidFill>
                  <a:latin typeface="Arial" panose="020B0604020202020204" pitchFamily="34" charset="0"/>
                  <a:ea typeface="黑体" panose="02010609060101010101" charset="-122"/>
                  <a:sym typeface="Arial" panose="020B0604020202020204" pitchFamily="34" charset="0"/>
                </a:rPr>
                <a:t>级</a:t>
              </a:r>
              <a:r>
                <a:rPr lang="en-US" altLang="zh-CN">
                  <a:solidFill>
                    <a:srgbClr val="3F3E40"/>
                  </a:solidFill>
                  <a:latin typeface="Arial" panose="020B0604020202020204" pitchFamily="34" charset="0"/>
                  <a:ea typeface="黑体" panose="02010609060101010101" charset="-122"/>
                  <a:sym typeface="Arial" panose="020B0604020202020204" pitchFamily="34" charset="0"/>
                </a:rPr>
                <a:t>MEM</a:t>
              </a:r>
              <a:r>
                <a:rPr lang="zh-CN" altLang="en-US">
                  <a:solidFill>
                    <a:srgbClr val="3F3E40"/>
                  </a:solidFill>
                  <a:latin typeface="Arial" panose="020B0604020202020204" pitchFamily="34" charset="0"/>
                  <a:ea typeface="黑体" panose="02010609060101010101" charset="-122"/>
                  <a:sym typeface="Arial" panose="020B0604020202020204" pitchFamily="34" charset="0"/>
                </a:rPr>
                <a:t>介绍</a:t>
              </a:r>
              <a:endParaRPr lang="zh-CN" altLang="en-US">
                <a:solidFill>
                  <a:srgbClr val="3F3E40"/>
                </a:solidFill>
                <a:latin typeface="Arial" panose="020B0604020202020204" pitchFamily="34" charset="0"/>
                <a:ea typeface="黑体" panose="02010609060101010101" charset="-122"/>
                <a:sym typeface="Arial" panose="020B0604020202020204" pitchFamily="34" charset="0"/>
              </a:endParaRPr>
            </a:p>
          </p:txBody>
        </p:sp>
        <p:sp>
          <p:nvSpPr>
            <p:cNvPr id="27664" name="文本框 93"/>
            <p:cNvSpPr/>
            <p:nvPr/>
          </p:nvSpPr>
          <p:spPr>
            <a:xfrm>
              <a:off x="3915692" y="3756063"/>
              <a:ext cx="1546611" cy="434077"/>
            </a:xfrm>
            <a:prstGeom prst="rect">
              <a:avLst/>
            </a:prstGeom>
            <a:noFill/>
            <a:ln w="9525">
              <a:noFill/>
            </a:ln>
          </p:spPr>
          <p:txBody>
            <a:bodyPr wrap="none" lIns="67500" tIns="35100" rIns="67500" bIns="35100" anchor="t"/>
            <a:p>
              <a:pPr>
                <a:lnSpc>
                  <a:spcPct val="90000"/>
                </a:lnSpc>
              </a:pPr>
              <a:r>
                <a:rPr lang="en-US" altLang="zh-CN">
                  <a:solidFill>
                    <a:srgbClr val="3F3E40"/>
                  </a:solidFill>
                  <a:latin typeface="Arial" panose="020B0604020202020204" pitchFamily="34" charset="0"/>
                  <a:ea typeface="黑体" panose="02010609060101010101" charset="-122"/>
                  <a:sym typeface="Arial" panose="020B0604020202020204" pitchFamily="34" charset="0"/>
                </a:rPr>
                <a:t>XLP</a:t>
              </a:r>
              <a:r>
                <a:rPr lang="zh-CN" altLang="en-US">
                  <a:solidFill>
                    <a:srgbClr val="3F3E40"/>
                  </a:solidFill>
                  <a:latin typeface="Arial" panose="020B0604020202020204" pitchFamily="34" charset="0"/>
                  <a:ea typeface="黑体" panose="02010609060101010101" charset="-122"/>
                  <a:sym typeface="Arial" panose="020B0604020202020204" pitchFamily="34" charset="0"/>
                </a:rPr>
                <a:t>终极挑战</a:t>
              </a:r>
              <a:endParaRPr lang="zh-CN" altLang="en-US">
                <a:solidFill>
                  <a:srgbClr val="3F3E40"/>
                </a:solidFill>
                <a:latin typeface="Arial" panose="020B0604020202020204" pitchFamily="34" charset="0"/>
                <a:ea typeface="黑体" panose="02010609060101010101" charset="-122"/>
                <a:sym typeface="Arial" panose="020B0604020202020204" pitchFamily="34" charset="0"/>
              </a:endParaRPr>
            </a:p>
          </p:txBody>
        </p:sp>
        <p:sp>
          <p:nvSpPr>
            <p:cNvPr id="27665" name="文本框 94"/>
            <p:cNvSpPr/>
            <p:nvPr/>
          </p:nvSpPr>
          <p:spPr>
            <a:xfrm>
              <a:off x="3663286" y="2923267"/>
              <a:ext cx="1938029" cy="415270"/>
            </a:xfrm>
            <a:prstGeom prst="rect">
              <a:avLst/>
            </a:prstGeom>
            <a:noFill/>
            <a:ln w="9525">
              <a:noFill/>
            </a:ln>
          </p:spPr>
          <p:txBody>
            <a:bodyPr wrap="none" lIns="67500" tIns="35100" rIns="67500" bIns="35100" anchor="t"/>
            <a:p>
              <a:pPr>
                <a:lnSpc>
                  <a:spcPct val="90000"/>
                </a:lnSpc>
              </a:pPr>
              <a:r>
                <a:rPr lang="zh-CN" altLang="en-US">
                  <a:solidFill>
                    <a:srgbClr val="3F3E40"/>
                  </a:solidFill>
                  <a:latin typeface="Arial" panose="020B0604020202020204" pitchFamily="34" charset="0"/>
                  <a:ea typeface="黑体" panose="02010609060101010101" charset="-122"/>
                  <a:sym typeface="Arial" panose="020B0604020202020204" pitchFamily="34" charset="0"/>
                </a:rPr>
                <a:t>一封家书送小研</a:t>
              </a:r>
              <a:endParaRPr lang="zh-CN" altLang="en-US">
                <a:solidFill>
                  <a:srgbClr val="3F3E40"/>
                </a:solidFill>
                <a:latin typeface="Arial" panose="020B0604020202020204" pitchFamily="34" charset="0"/>
                <a:ea typeface="黑体" panose="02010609060101010101" charset="-122"/>
                <a:sym typeface="Arial" panose="020B0604020202020204" pitchFamily="34" charset="0"/>
              </a:endParaRPr>
            </a:p>
          </p:txBody>
        </p:sp>
        <p:sp>
          <p:nvSpPr>
            <p:cNvPr id="27666" name="文本框 95"/>
            <p:cNvSpPr/>
            <p:nvPr/>
          </p:nvSpPr>
          <p:spPr>
            <a:xfrm>
              <a:off x="4679720" y="4488803"/>
              <a:ext cx="989777" cy="462665"/>
            </a:xfrm>
            <a:prstGeom prst="rect">
              <a:avLst/>
            </a:prstGeom>
            <a:noFill/>
            <a:ln w="9525">
              <a:noFill/>
            </a:ln>
          </p:spPr>
          <p:txBody>
            <a:bodyPr wrap="none" lIns="67500" tIns="35100" rIns="67500" bIns="35100" anchor="t"/>
            <a:p>
              <a:r>
                <a:rPr lang="zh-CN" altLang="en-US">
                  <a:solidFill>
                    <a:srgbClr val="3F3E40"/>
                  </a:solidFill>
                  <a:latin typeface="Arial" panose="020B0604020202020204" pitchFamily="34" charset="0"/>
                  <a:ea typeface="黑体" panose="02010609060101010101" charset="-122"/>
                  <a:sym typeface="Arial" panose="020B0604020202020204" pitchFamily="34" charset="0"/>
                </a:rPr>
                <a:t>通讯录</a:t>
              </a:r>
              <a:endParaRPr lang="zh-CN" altLang="en-US">
                <a:solidFill>
                  <a:srgbClr val="3F3E40"/>
                </a:solidFill>
                <a:latin typeface="Arial" panose="020B0604020202020204" pitchFamily="34" charset="0"/>
                <a:ea typeface="黑体" panose="02010609060101010101" charset="-122"/>
                <a:sym typeface="Arial" panose="020B0604020202020204" pitchFamily="34" charset="0"/>
              </a:endParaRPr>
            </a:p>
          </p:txBody>
        </p:sp>
      </p:grpSp>
      <p:grpSp>
        <p:nvGrpSpPr>
          <p:cNvPr id="27667" name="组合 2"/>
          <p:cNvGrpSpPr/>
          <p:nvPr/>
        </p:nvGrpSpPr>
        <p:grpSpPr>
          <a:xfrm>
            <a:off x="1445895" y="3027680"/>
            <a:ext cx="2869565" cy="1289685"/>
            <a:chOff x="-9525" y="2590800"/>
            <a:chExt cx="5039917" cy="1978819"/>
          </a:xfrm>
        </p:grpSpPr>
        <p:sp>
          <p:nvSpPr>
            <p:cNvPr id="4098" name="任意多边形 127"/>
            <p:cNvSpPr>
              <a:spLocks noChangeArrowheads="1"/>
            </p:cNvSpPr>
            <p:nvPr/>
          </p:nvSpPr>
          <p:spPr bwMode="auto">
            <a:xfrm flipH="1" flipV="1">
              <a:off x="146448" y="2688431"/>
              <a:ext cx="4883944" cy="1881188"/>
            </a:xfrm>
            <a:custGeom>
              <a:avLst/>
              <a:gdLst>
                <a:gd name="T0" fmla="*/ 0 w 6511461"/>
                <a:gd name="T1" fmla="*/ 0 h 2507300"/>
                <a:gd name="T2" fmla="*/ 6511461 w 6511461"/>
                <a:gd name="T3" fmla="*/ 2507300 h 2507300"/>
              </a:gdLst>
              <a:ahLst/>
              <a:cxnLst/>
              <a:rect l="T0" t="T1" r="T2" b="T3"/>
              <a:pathLst>
                <a:path w="6511461" h="2507300">
                  <a:moveTo>
                    <a:pt x="1699105" y="813800"/>
                  </a:moveTo>
                  <a:lnTo>
                    <a:pt x="1809413" y="623614"/>
                  </a:lnTo>
                  <a:lnTo>
                    <a:pt x="1699105" y="623614"/>
                  </a:lnTo>
                  <a:lnTo>
                    <a:pt x="1699105" y="624395"/>
                  </a:lnTo>
                  <a:lnTo>
                    <a:pt x="1808791" y="624395"/>
                  </a:lnTo>
                  <a:lnTo>
                    <a:pt x="1699105" y="813509"/>
                  </a:lnTo>
                  <a:close/>
                  <a:moveTo>
                    <a:pt x="6511461" y="1247228"/>
                  </a:moveTo>
                  <a:lnTo>
                    <a:pt x="5788069" y="1247228"/>
                  </a:lnTo>
                  <a:lnTo>
                    <a:pt x="5064677" y="1247228"/>
                  </a:lnTo>
                  <a:lnTo>
                    <a:pt x="4702982" y="623615"/>
                  </a:lnTo>
                  <a:lnTo>
                    <a:pt x="4702981" y="623615"/>
                  </a:lnTo>
                  <a:lnTo>
                    <a:pt x="4341285" y="1247228"/>
                  </a:lnTo>
                  <a:lnTo>
                    <a:pt x="3979589" y="623614"/>
                  </a:lnTo>
                  <a:lnTo>
                    <a:pt x="4341285" y="0"/>
                  </a:lnTo>
                  <a:lnTo>
                    <a:pt x="5064677" y="0"/>
                  </a:lnTo>
                  <a:lnTo>
                    <a:pt x="5064677" y="1"/>
                  </a:lnTo>
                  <a:lnTo>
                    <a:pt x="5774032" y="1"/>
                  </a:lnTo>
                  <a:lnTo>
                    <a:pt x="5413139" y="622230"/>
                  </a:lnTo>
                  <a:lnTo>
                    <a:pt x="5413942" y="623614"/>
                  </a:lnTo>
                  <a:lnTo>
                    <a:pt x="5426373" y="623614"/>
                  </a:lnTo>
                  <a:lnTo>
                    <a:pt x="6149765" y="623614"/>
                  </a:lnTo>
                  <a:close/>
                  <a:moveTo>
                    <a:pt x="3979589" y="1870843"/>
                  </a:moveTo>
                  <a:lnTo>
                    <a:pt x="3617893" y="1247229"/>
                  </a:lnTo>
                  <a:lnTo>
                    <a:pt x="4341285" y="1247229"/>
                  </a:lnTo>
                  <a:close/>
                  <a:moveTo>
                    <a:pt x="4702981" y="1870843"/>
                  </a:moveTo>
                  <a:lnTo>
                    <a:pt x="4341285" y="1247229"/>
                  </a:lnTo>
                  <a:lnTo>
                    <a:pt x="5064677" y="1247229"/>
                  </a:lnTo>
                  <a:close/>
                  <a:moveTo>
                    <a:pt x="5064677" y="2494457"/>
                  </a:moveTo>
                  <a:lnTo>
                    <a:pt x="4341285" y="2494457"/>
                  </a:lnTo>
                  <a:lnTo>
                    <a:pt x="4702981" y="1870843"/>
                  </a:lnTo>
                  <a:close/>
                  <a:moveTo>
                    <a:pt x="6511461" y="2494457"/>
                  </a:moveTo>
                  <a:lnTo>
                    <a:pt x="5788069" y="2494457"/>
                  </a:lnTo>
                  <a:lnTo>
                    <a:pt x="6149765" y="1870843"/>
                  </a:lnTo>
                  <a:close/>
                  <a:moveTo>
                    <a:pt x="3616804" y="2496016"/>
                  </a:moveTo>
                  <a:lnTo>
                    <a:pt x="2893412" y="2496016"/>
                  </a:lnTo>
                  <a:lnTo>
                    <a:pt x="3255108" y="1872402"/>
                  </a:lnTo>
                  <a:close/>
                  <a:moveTo>
                    <a:pt x="2172710" y="2496797"/>
                  </a:moveTo>
                  <a:lnTo>
                    <a:pt x="1811014" y="1873183"/>
                  </a:lnTo>
                  <a:lnTo>
                    <a:pt x="2534406" y="1873183"/>
                  </a:lnTo>
                  <a:close/>
                  <a:moveTo>
                    <a:pt x="739311" y="2507300"/>
                  </a:moveTo>
                  <a:lnTo>
                    <a:pt x="732314" y="2495236"/>
                  </a:lnTo>
                  <a:lnTo>
                    <a:pt x="731818" y="2495236"/>
                  </a:lnTo>
                  <a:lnTo>
                    <a:pt x="732066" y="2494809"/>
                  </a:lnTo>
                  <a:lnTo>
                    <a:pt x="400173" y="1922580"/>
                  </a:lnTo>
                  <a:lnTo>
                    <a:pt x="398871" y="1922580"/>
                  </a:lnTo>
                  <a:lnTo>
                    <a:pt x="731917" y="2496797"/>
                  </a:lnTo>
                  <a:lnTo>
                    <a:pt x="8525" y="2496797"/>
                  </a:lnTo>
                  <a:lnTo>
                    <a:pt x="363791" y="1884269"/>
                  </a:lnTo>
                  <a:lnTo>
                    <a:pt x="363791" y="1871622"/>
                  </a:lnTo>
                  <a:lnTo>
                    <a:pt x="359583" y="1871622"/>
                  </a:lnTo>
                  <a:lnTo>
                    <a:pt x="360866" y="1869411"/>
                  </a:lnTo>
                  <a:lnTo>
                    <a:pt x="0" y="1247228"/>
                  </a:lnTo>
                  <a:lnTo>
                    <a:pt x="311" y="1247228"/>
                  </a:lnTo>
                  <a:lnTo>
                    <a:pt x="362007" y="623614"/>
                  </a:lnTo>
                  <a:lnTo>
                    <a:pt x="362317" y="623614"/>
                  </a:lnTo>
                  <a:lnTo>
                    <a:pt x="622" y="1"/>
                  </a:lnTo>
                  <a:lnTo>
                    <a:pt x="363791" y="1"/>
                  </a:lnTo>
                  <a:lnTo>
                    <a:pt x="363791" y="0"/>
                  </a:lnTo>
                  <a:lnTo>
                    <a:pt x="724325" y="0"/>
                  </a:lnTo>
                  <a:lnTo>
                    <a:pt x="1447717" y="0"/>
                  </a:lnTo>
                  <a:lnTo>
                    <a:pt x="1699105" y="0"/>
                  </a:lnTo>
                  <a:lnTo>
                    <a:pt x="2171109" y="0"/>
                  </a:lnTo>
                  <a:lnTo>
                    <a:pt x="2532805" y="623614"/>
                  </a:lnTo>
                  <a:lnTo>
                    <a:pt x="2894500" y="1247226"/>
                  </a:lnTo>
                  <a:lnTo>
                    <a:pt x="2894502" y="1247226"/>
                  </a:lnTo>
                  <a:lnTo>
                    <a:pt x="3256195" y="623618"/>
                  </a:lnTo>
                  <a:lnTo>
                    <a:pt x="3242677" y="623618"/>
                  </a:lnTo>
                  <a:lnTo>
                    <a:pt x="3248893" y="612902"/>
                  </a:lnTo>
                  <a:lnTo>
                    <a:pt x="2893411" y="3"/>
                  </a:lnTo>
                  <a:lnTo>
                    <a:pt x="3616803" y="3"/>
                  </a:lnTo>
                  <a:lnTo>
                    <a:pt x="3610588" y="10719"/>
                  </a:lnTo>
                  <a:lnTo>
                    <a:pt x="3966069" y="623618"/>
                  </a:lnTo>
                  <a:lnTo>
                    <a:pt x="3256200" y="623618"/>
                  </a:lnTo>
                  <a:lnTo>
                    <a:pt x="3617893" y="1247228"/>
                  </a:lnTo>
                  <a:lnTo>
                    <a:pt x="3616802" y="1247228"/>
                  </a:lnTo>
                  <a:lnTo>
                    <a:pt x="3255107" y="1870840"/>
                  </a:lnTo>
                  <a:lnTo>
                    <a:pt x="2893957" y="1248167"/>
                  </a:lnTo>
                  <a:lnTo>
                    <a:pt x="2532805" y="1870843"/>
                  </a:lnTo>
                  <a:lnTo>
                    <a:pt x="2171109" y="1247229"/>
                  </a:lnTo>
                  <a:lnTo>
                    <a:pt x="2893413" y="1247229"/>
                  </a:lnTo>
                  <a:lnTo>
                    <a:pt x="2893412" y="1247228"/>
                  </a:lnTo>
                  <a:lnTo>
                    <a:pt x="2171109" y="1247228"/>
                  </a:lnTo>
                  <a:lnTo>
                    <a:pt x="1699105" y="1247228"/>
                  </a:lnTo>
                  <a:lnTo>
                    <a:pt x="1699105" y="1247229"/>
                  </a:lnTo>
                  <a:lnTo>
                    <a:pt x="2171109" y="1247229"/>
                  </a:lnTo>
                  <a:lnTo>
                    <a:pt x="1809413" y="1870843"/>
                  </a:lnTo>
                  <a:lnTo>
                    <a:pt x="1807586" y="1873994"/>
                  </a:lnTo>
                  <a:lnTo>
                    <a:pt x="2167907" y="2495237"/>
                  </a:lnTo>
                  <a:lnTo>
                    <a:pt x="1444515" y="2495237"/>
                  </a:lnTo>
                  <a:lnTo>
                    <a:pt x="1444515" y="2495236"/>
                  </a:lnTo>
                  <a:lnTo>
                    <a:pt x="746308" y="2495236"/>
                  </a:lnTo>
                  <a:close/>
                </a:path>
              </a:pathLst>
            </a:custGeom>
            <a:gradFill rotWithShape="1">
              <a:gsLst>
                <a:gs pos="0">
                  <a:srgbClr val="284482"/>
                </a:gs>
                <a:gs pos="29999">
                  <a:srgbClr val="834F9B"/>
                </a:gs>
                <a:gs pos="64999">
                  <a:srgbClr val="A4377B"/>
                </a:gs>
                <a:gs pos="92000">
                  <a:srgbClr val="FD9A55"/>
                </a:gs>
                <a:gs pos="100000">
                  <a:srgbClr val="FD9A55"/>
                </a:gs>
              </a:gsLst>
              <a:lin ang="6000000" scaled="1"/>
            </a:gradFill>
            <a:ln w="3175" cap="flat" cmpd="sng">
              <a:solidFill>
                <a:srgbClr val="FFFFFF">
                  <a:alpha val="9999"/>
                </a:srgbClr>
              </a:solidFill>
              <a:bevel/>
            </a:ln>
          </p:spPr>
          <p:txBody>
            <a:bodyPr lIns="67500" tIns="35100" rIns="67500" bIns="35100" anchor="ctr">
              <a:normAutofit/>
            </a:bodyPr>
            <a:lstStyle/>
            <a:p>
              <a:pPr algn="ctr" fontAlgn="base"/>
              <a:endParaRPr lang="zh-CN" altLang="zh-CN" sz="1350" strike="noStrike" noProof="1">
                <a:solidFill>
                  <a:srgbClr val="FFFFFF"/>
                </a:solidFill>
                <a:latin typeface="+mn-lt"/>
                <a:ea typeface="+mn-ea"/>
                <a:cs typeface="+mn-ea"/>
                <a:sym typeface="+mn-lt"/>
              </a:endParaRPr>
            </a:p>
          </p:txBody>
        </p:sp>
        <p:sp>
          <p:nvSpPr>
            <p:cNvPr id="4099" name="任意多边形 126"/>
            <p:cNvSpPr>
              <a:spLocks noChangeArrowheads="1"/>
            </p:cNvSpPr>
            <p:nvPr/>
          </p:nvSpPr>
          <p:spPr bwMode="auto">
            <a:xfrm flipH="1" flipV="1">
              <a:off x="-9525" y="2593181"/>
              <a:ext cx="4883944" cy="1881188"/>
            </a:xfrm>
            <a:custGeom>
              <a:avLst/>
              <a:gdLst>
                <a:gd name="T0" fmla="*/ 0 w 6511461"/>
                <a:gd name="T1" fmla="*/ 0 h 2507300"/>
                <a:gd name="T2" fmla="*/ 6511461 w 6511461"/>
                <a:gd name="T3" fmla="*/ 2507300 h 2507300"/>
              </a:gdLst>
              <a:ahLst/>
              <a:cxnLst/>
              <a:rect l="T0" t="T1" r="T2" b="T3"/>
              <a:pathLst>
                <a:path w="6511461" h="2507300">
                  <a:moveTo>
                    <a:pt x="1699105" y="813800"/>
                  </a:moveTo>
                  <a:lnTo>
                    <a:pt x="1809413" y="623614"/>
                  </a:lnTo>
                  <a:lnTo>
                    <a:pt x="1699105" y="623614"/>
                  </a:lnTo>
                  <a:lnTo>
                    <a:pt x="1699105" y="624395"/>
                  </a:lnTo>
                  <a:lnTo>
                    <a:pt x="1808791" y="624395"/>
                  </a:lnTo>
                  <a:lnTo>
                    <a:pt x="1699105" y="813509"/>
                  </a:lnTo>
                  <a:close/>
                  <a:moveTo>
                    <a:pt x="6511461" y="1247228"/>
                  </a:moveTo>
                  <a:lnTo>
                    <a:pt x="5788069" y="1247228"/>
                  </a:lnTo>
                  <a:lnTo>
                    <a:pt x="5064677" y="1247228"/>
                  </a:lnTo>
                  <a:lnTo>
                    <a:pt x="4702982" y="623615"/>
                  </a:lnTo>
                  <a:lnTo>
                    <a:pt x="4702981" y="623615"/>
                  </a:lnTo>
                  <a:lnTo>
                    <a:pt x="4341285" y="1247228"/>
                  </a:lnTo>
                  <a:lnTo>
                    <a:pt x="3979589" y="623614"/>
                  </a:lnTo>
                  <a:lnTo>
                    <a:pt x="4341285" y="0"/>
                  </a:lnTo>
                  <a:lnTo>
                    <a:pt x="5064677" y="0"/>
                  </a:lnTo>
                  <a:lnTo>
                    <a:pt x="5064677" y="1"/>
                  </a:lnTo>
                  <a:lnTo>
                    <a:pt x="5774032" y="1"/>
                  </a:lnTo>
                  <a:lnTo>
                    <a:pt x="5413139" y="622230"/>
                  </a:lnTo>
                  <a:lnTo>
                    <a:pt x="5413942" y="623614"/>
                  </a:lnTo>
                  <a:lnTo>
                    <a:pt x="5426373" y="623614"/>
                  </a:lnTo>
                  <a:lnTo>
                    <a:pt x="6149765" y="623614"/>
                  </a:lnTo>
                  <a:close/>
                  <a:moveTo>
                    <a:pt x="3979589" y="1870843"/>
                  </a:moveTo>
                  <a:lnTo>
                    <a:pt x="3617893" y="1247229"/>
                  </a:lnTo>
                  <a:lnTo>
                    <a:pt x="4341285" y="1247229"/>
                  </a:lnTo>
                  <a:close/>
                  <a:moveTo>
                    <a:pt x="4702981" y="1870843"/>
                  </a:moveTo>
                  <a:lnTo>
                    <a:pt x="4341285" y="1247229"/>
                  </a:lnTo>
                  <a:lnTo>
                    <a:pt x="5064677" y="1247229"/>
                  </a:lnTo>
                  <a:close/>
                  <a:moveTo>
                    <a:pt x="5064677" y="2494457"/>
                  </a:moveTo>
                  <a:lnTo>
                    <a:pt x="4341285" y="2494457"/>
                  </a:lnTo>
                  <a:lnTo>
                    <a:pt x="4702981" y="1870843"/>
                  </a:lnTo>
                  <a:close/>
                  <a:moveTo>
                    <a:pt x="6511461" y="2494457"/>
                  </a:moveTo>
                  <a:lnTo>
                    <a:pt x="5788069" y="2494457"/>
                  </a:lnTo>
                  <a:lnTo>
                    <a:pt x="6149765" y="1870843"/>
                  </a:lnTo>
                  <a:close/>
                  <a:moveTo>
                    <a:pt x="3616804" y="2496016"/>
                  </a:moveTo>
                  <a:lnTo>
                    <a:pt x="2893412" y="2496016"/>
                  </a:lnTo>
                  <a:lnTo>
                    <a:pt x="3255108" y="1872402"/>
                  </a:lnTo>
                  <a:close/>
                  <a:moveTo>
                    <a:pt x="2172710" y="2496797"/>
                  </a:moveTo>
                  <a:lnTo>
                    <a:pt x="1811014" y="1873183"/>
                  </a:lnTo>
                  <a:lnTo>
                    <a:pt x="2534406" y="1873183"/>
                  </a:lnTo>
                  <a:close/>
                  <a:moveTo>
                    <a:pt x="739311" y="2507300"/>
                  </a:moveTo>
                  <a:lnTo>
                    <a:pt x="732314" y="2495236"/>
                  </a:lnTo>
                  <a:lnTo>
                    <a:pt x="731818" y="2495236"/>
                  </a:lnTo>
                  <a:lnTo>
                    <a:pt x="732066" y="2494809"/>
                  </a:lnTo>
                  <a:lnTo>
                    <a:pt x="400173" y="1922580"/>
                  </a:lnTo>
                  <a:lnTo>
                    <a:pt x="398871" y="1922580"/>
                  </a:lnTo>
                  <a:lnTo>
                    <a:pt x="731917" y="2496797"/>
                  </a:lnTo>
                  <a:lnTo>
                    <a:pt x="8525" y="2496797"/>
                  </a:lnTo>
                  <a:lnTo>
                    <a:pt x="363791" y="1884269"/>
                  </a:lnTo>
                  <a:lnTo>
                    <a:pt x="363791" y="1871622"/>
                  </a:lnTo>
                  <a:lnTo>
                    <a:pt x="359583" y="1871622"/>
                  </a:lnTo>
                  <a:lnTo>
                    <a:pt x="360866" y="1869411"/>
                  </a:lnTo>
                  <a:lnTo>
                    <a:pt x="0" y="1247228"/>
                  </a:lnTo>
                  <a:lnTo>
                    <a:pt x="311" y="1247228"/>
                  </a:lnTo>
                  <a:lnTo>
                    <a:pt x="362007" y="623614"/>
                  </a:lnTo>
                  <a:lnTo>
                    <a:pt x="362317" y="623614"/>
                  </a:lnTo>
                  <a:lnTo>
                    <a:pt x="622" y="1"/>
                  </a:lnTo>
                  <a:lnTo>
                    <a:pt x="363791" y="1"/>
                  </a:lnTo>
                  <a:lnTo>
                    <a:pt x="363791" y="0"/>
                  </a:lnTo>
                  <a:lnTo>
                    <a:pt x="724325" y="0"/>
                  </a:lnTo>
                  <a:lnTo>
                    <a:pt x="1447717" y="0"/>
                  </a:lnTo>
                  <a:lnTo>
                    <a:pt x="1699105" y="0"/>
                  </a:lnTo>
                  <a:lnTo>
                    <a:pt x="2171109" y="0"/>
                  </a:lnTo>
                  <a:lnTo>
                    <a:pt x="2532805" y="623614"/>
                  </a:lnTo>
                  <a:lnTo>
                    <a:pt x="2894500" y="1247226"/>
                  </a:lnTo>
                  <a:lnTo>
                    <a:pt x="2894502" y="1247226"/>
                  </a:lnTo>
                  <a:lnTo>
                    <a:pt x="3256195" y="623618"/>
                  </a:lnTo>
                  <a:lnTo>
                    <a:pt x="3242677" y="623618"/>
                  </a:lnTo>
                  <a:lnTo>
                    <a:pt x="3248893" y="612902"/>
                  </a:lnTo>
                  <a:lnTo>
                    <a:pt x="2893411" y="3"/>
                  </a:lnTo>
                  <a:lnTo>
                    <a:pt x="3616803" y="3"/>
                  </a:lnTo>
                  <a:lnTo>
                    <a:pt x="3610588" y="10719"/>
                  </a:lnTo>
                  <a:lnTo>
                    <a:pt x="3966069" y="623618"/>
                  </a:lnTo>
                  <a:lnTo>
                    <a:pt x="3256200" y="623618"/>
                  </a:lnTo>
                  <a:lnTo>
                    <a:pt x="3617893" y="1247228"/>
                  </a:lnTo>
                  <a:lnTo>
                    <a:pt x="3616802" y="1247228"/>
                  </a:lnTo>
                  <a:lnTo>
                    <a:pt x="3255107" y="1870840"/>
                  </a:lnTo>
                  <a:lnTo>
                    <a:pt x="2893957" y="1248167"/>
                  </a:lnTo>
                  <a:lnTo>
                    <a:pt x="2532805" y="1870843"/>
                  </a:lnTo>
                  <a:lnTo>
                    <a:pt x="2171109" y="1247229"/>
                  </a:lnTo>
                  <a:lnTo>
                    <a:pt x="2893413" y="1247229"/>
                  </a:lnTo>
                  <a:lnTo>
                    <a:pt x="2893412" y="1247228"/>
                  </a:lnTo>
                  <a:lnTo>
                    <a:pt x="2171109" y="1247228"/>
                  </a:lnTo>
                  <a:lnTo>
                    <a:pt x="1699105" y="1247228"/>
                  </a:lnTo>
                  <a:lnTo>
                    <a:pt x="1699105" y="1247229"/>
                  </a:lnTo>
                  <a:lnTo>
                    <a:pt x="2171109" y="1247229"/>
                  </a:lnTo>
                  <a:lnTo>
                    <a:pt x="1809413" y="1870843"/>
                  </a:lnTo>
                  <a:lnTo>
                    <a:pt x="1807586" y="1873994"/>
                  </a:lnTo>
                  <a:lnTo>
                    <a:pt x="2167907" y="2495237"/>
                  </a:lnTo>
                  <a:lnTo>
                    <a:pt x="1444515" y="2495237"/>
                  </a:lnTo>
                  <a:lnTo>
                    <a:pt x="1444515" y="2495236"/>
                  </a:lnTo>
                  <a:lnTo>
                    <a:pt x="746308" y="2495236"/>
                  </a:lnTo>
                  <a:close/>
                </a:path>
              </a:pathLst>
            </a:custGeom>
            <a:blipFill dpi="0" rotWithShape="1">
              <a:blip r:embed="rId1" cstate="print">
                <a:extLst>
                  <a:ext uri="{28A0092B-C50C-407E-A947-70E740481C1C}">
                    <a14:useLocalDpi xmlns:a14="http://schemas.microsoft.com/office/drawing/2010/main" val="0"/>
                  </a:ext>
                </a:extLst>
              </a:blip>
              <a:srcRect/>
              <a:stretch>
                <a:fillRect/>
              </a:stretch>
            </a:blipFill>
            <a:ln w="3175" cap="flat" cmpd="sng">
              <a:solidFill>
                <a:srgbClr val="FFFFFF">
                  <a:alpha val="9999"/>
                </a:srgbClr>
              </a:solidFill>
              <a:bevel/>
            </a:ln>
          </p:spPr>
          <p:txBody>
            <a:bodyPr lIns="67500" tIns="35100" rIns="67500" bIns="35100" anchor="ctr">
              <a:normAutofit/>
            </a:bodyPr>
            <a:lstStyle/>
            <a:p>
              <a:pPr algn="ctr" fontAlgn="base"/>
              <a:endParaRPr lang="zh-CN" altLang="zh-CN" sz="1350" strike="noStrike" noProof="1">
                <a:solidFill>
                  <a:srgbClr val="FFFFFF"/>
                </a:solidFill>
                <a:latin typeface="+mn-lt"/>
                <a:ea typeface="+mn-ea"/>
                <a:cs typeface="+mn-ea"/>
                <a:sym typeface="+mn-lt"/>
              </a:endParaRPr>
            </a:p>
          </p:txBody>
        </p:sp>
        <p:grpSp>
          <p:nvGrpSpPr>
            <p:cNvPr id="27670" name="组合 20"/>
            <p:cNvGrpSpPr/>
            <p:nvPr/>
          </p:nvGrpSpPr>
          <p:grpSpPr>
            <a:xfrm>
              <a:off x="257176" y="2590800"/>
              <a:ext cx="4612481" cy="1893094"/>
              <a:chOff x="0" y="0"/>
              <a:chExt cx="6149765" cy="2523134"/>
            </a:xfrm>
          </p:grpSpPr>
          <p:sp>
            <p:nvSpPr>
              <p:cNvPr id="4123" name="直接连接符 4"/>
              <p:cNvSpPr>
                <a:spLocks noChangeShapeType="1"/>
              </p:cNvSpPr>
              <p:nvPr/>
            </p:nvSpPr>
            <p:spPr bwMode="auto">
              <a:xfrm>
                <a:off x="361696" y="1268560"/>
                <a:ext cx="735822" cy="124722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24" name="直接连接符 97"/>
              <p:cNvSpPr>
                <a:spLocks noChangeShapeType="1"/>
              </p:cNvSpPr>
              <p:nvPr/>
            </p:nvSpPr>
            <p:spPr bwMode="auto">
              <a:xfrm>
                <a:off x="1084155" y="1250681"/>
                <a:ext cx="724325" cy="126510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25" name="直接连接符 98"/>
              <p:cNvSpPr>
                <a:spLocks noChangeShapeType="1"/>
              </p:cNvSpPr>
              <p:nvPr/>
            </p:nvSpPr>
            <p:spPr bwMode="auto">
              <a:xfrm>
                <a:off x="3982546" y="22147"/>
                <a:ext cx="1429953" cy="249364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26" name="直接连接符 100"/>
              <p:cNvSpPr>
                <a:spLocks noChangeShapeType="1"/>
              </p:cNvSpPr>
              <p:nvPr/>
            </p:nvSpPr>
            <p:spPr bwMode="auto">
              <a:xfrm>
                <a:off x="4717672" y="18991"/>
                <a:ext cx="1429953" cy="249364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27" name="直接连接符 102"/>
              <p:cNvSpPr>
                <a:spLocks noChangeShapeType="1"/>
              </p:cNvSpPr>
              <p:nvPr/>
            </p:nvSpPr>
            <p:spPr bwMode="auto">
              <a:xfrm flipH="1">
                <a:off x="3981857" y="29494"/>
                <a:ext cx="1429953" cy="249364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28" name="直接连接符 104"/>
              <p:cNvSpPr>
                <a:spLocks noChangeShapeType="1"/>
              </p:cNvSpPr>
              <p:nvPr/>
            </p:nvSpPr>
            <p:spPr bwMode="auto">
              <a:xfrm flipH="1">
                <a:off x="4702048" y="61737"/>
                <a:ext cx="1416434" cy="245405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29" name="直接连接符 105"/>
              <p:cNvSpPr>
                <a:spLocks noChangeShapeType="1"/>
              </p:cNvSpPr>
              <p:nvPr/>
            </p:nvSpPr>
            <p:spPr bwMode="auto">
              <a:xfrm flipH="1">
                <a:off x="3622544" y="20551"/>
                <a:ext cx="1082706" cy="187840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0" name="直接连接符 106"/>
              <p:cNvSpPr>
                <a:spLocks noChangeShapeType="1"/>
              </p:cNvSpPr>
              <p:nvPr/>
            </p:nvSpPr>
            <p:spPr bwMode="auto">
              <a:xfrm flipH="1">
                <a:off x="1097518" y="1892174"/>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1" name="直接连接符 109"/>
              <p:cNvSpPr>
                <a:spLocks noChangeShapeType="1"/>
              </p:cNvSpPr>
              <p:nvPr/>
            </p:nvSpPr>
            <p:spPr bwMode="auto">
              <a:xfrm flipH="1">
                <a:off x="719502" y="1261747"/>
                <a:ext cx="375266" cy="637239"/>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2" name="直接连接符 110"/>
              <p:cNvSpPr>
                <a:spLocks noChangeShapeType="1"/>
              </p:cNvSpPr>
              <p:nvPr/>
            </p:nvSpPr>
            <p:spPr bwMode="auto">
              <a:xfrm flipH="1">
                <a:off x="3245" y="1259621"/>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3" name="直接连接符 114"/>
              <p:cNvSpPr>
                <a:spLocks noChangeShapeType="1"/>
              </p:cNvSpPr>
              <p:nvPr/>
            </p:nvSpPr>
            <p:spPr bwMode="auto">
              <a:xfrm flipH="1">
                <a:off x="5443786" y="1889018"/>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4" name="直接连接符 115"/>
              <p:cNvSpPr>
                <a:spLocks noChangeShapeType="1"/>
              </p:cNvSpPr>
              <p:nvPr/>
            </p:nvSpPr>
            <p:spPr bwMode="auto">
              <a:xfrm flipH="1" flipV="1">
                <a:off x="5410343" y="0"/>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5" name="直接连接符 116"/>
              <p:cNvSpPr>
                <a:spLocks noChangeShapeType="1"/>
              </p:cNvSpPr>
              <p:nvPr/>
            </p:nvSpPr>
            <p:spPr bwMode="auto">
              <a:xfrm>
                <a:off x="3970485" y="1239475"/>
                <a:ext cx="731563" cy="12763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6" name="直接连接符 120"/>
              <p:cNvSpPr>
                <a:spLocks noChangeShapeType="1"/>
              </p:cNvSpPr>
              <p:nvPr/>
            </p:nvSpPr>
            <p:spPr bwMode="auto">
              <a:xfrm flipH="1">
                <a:off x="0" y="1892174"/>
                <a:ext cx="2170176"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7" name="直接连接符 121"/>
              <p:cNvSpPr>
                <a:spLocks noChangeShapeType="1"/>
              </p:cNvSpPr>
              <p:nvPr/>
            </p:nvSpPr>
            <p:spPr bwMode="auto">
              <a:xfrm flipH="1">
                <a:off x="3622544" y="1898958"/>
                <a:ext cx="2170176"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8" name="直接连接符 124"/>
              <p:cNvSpPr>
                <a:spLocks noChangeShapeType="1"/>
              </p:cNvSpPr>
              <p:nvPr/>
            </p:nvSpPr>
            <p:spPr bwMode="auto">
              <a:xfrm flipH="1" flipV="1">
                <a:off x="2547497" y="1256054"/>
                <a:ext cx="3602268" cy="12506"/>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sp>
            <p:nvSpPr>
              <p:cNvPr id="4139" name="直接连接符 125"/>
              <p:cNvSpPr>
                <a:spLocks noChangeShapeType="1"/>
              </p:cNvSpPr>
              <p:nvPr/>
            </p:nvSpPr>
            <p:spPr bwMode="auto">
              <a:xfrm flipH="1" flipV="1">
                <a:off x="4359872" y="639931"/>
                <a:ext cx="1419672" cy="267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lstStyle/>
              <a:p>
                <a:pPr fontAlgn="base"/>
                <a:endParaRPr lang="zh-CN" altLang="en-US" sz="1350" strike="noStrike" noProof="1">
                  <a:latin typeface="+mn-lt"/>
                  <a:ea typeface="+mn-ea"/>
                  <a:cs typeface="+mn-ea"/>
                  <a:sym typeface="+mn-lt"/>
                </a:endParaRPr>
              </a:p>
            </p:txBody>
          </p:sp>
        </p:grpSp>
      </p:gr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50" name="组合 1"/>
          <p:cNvGrpSpPr/>
          <p:nvPr/>
        </p:nvGrpSpPr>
        <p:grpSpPr>
          <a:xfrm>
            <a:off x="1895475" y="5069205"/>
            <a:ext cx="2634615" cy="430425"/>
            <a:chOff x="5654279" y="2128838"/>
            <a:chExt cx="3214118" cy="525066"/>
          </a:xfrm>
        </p:grpSpPr>
        <p:sp>
          <p:nvSpPr>
            <p:cNvPr id="4101" name="等腰三角形 2"/>
            <p:cNvSpPr>
              <a:spLocks noChangeArrowheads="1"/>
            </p:cNvSpPr>
            <p:nvPr/>
          </p:nvSpPr>
          <p:spPr bwMode="auto">
            <a:xfrm flipV="1">
              <a:off x="5654279" y="2177654"/>
              <a:ext cx="551259" cy="476250"/>
            </a:xfrm>
            <a:prstGeom prst="triangle">
              <a:avLst>
                <a:gd name="adj" fmla="val 50000"/>
              </a:avLst>
            </a:prstGeom>
            <a:solidFill>
              <a:srgbClr val="422657"/>
            </a:solidFill>
            <a:ln>
              <a:noFill/>
            </a:ln>
            <a:extLst>
              <a:ext uri="{91240B29-F687-4F45-9708-019B960494DF}">
                <a14:hiddenLine xmlns:a14="http://schemas.microsoft.com/office/drawing/2010/main" w="12700">
                  <a:solidFill>
                    <a:srgbClr val="42719B"/>
                  </a:solidFill>
                  <a:bevel/>
                </a14:hiddenLine>
              </a:ext>
            </a:extLst>
          </p:spPr>
          <p:txBody>
            <a:bodyPr lIns="67500" tIns="35100" rIns="67500" bIns="35100" anchor="ctr">
              <a:normAutofit fontScale="72500"/>
            </a:bodyPr>
            <a:lstStyle/>
            <a:p>
              <a:pPr algn="ctr" fontAlgn="base"/>
              <a:endParaRPr lang="zh-CN" altLang="zh-CN" sz="1050" strike="noStrike" noProof="1">
                <a:solidFill>
                  <a:srgbClr val="FFFFFF"/>
                </a:solidFill>
                <a:latin typeface="+mn-lt"/>
                <a:ea typeface="+mn-ea"/>
                <a:cs typeface="+mn-ea"/>
                <a:sym typeface="+mn-lt"/>
              </a:endParaRPr>
            </a:p>
          </p:txBody>
        </p:sp>
        <p:sp>
          <p:nvSpPr>
            <p:cNvPr id="4107" name="等腰三角形 79"/>
            <p:cNvSpPr>
              <a:spLocks noChangeArrowheads="1"/>
            </p:cNvSpPr>
            <p:nvPr/>
          </p:nvSpPr>
          <p:spPr bwMode="auto">
            <a:xfrm flipV="1">
              <a:off x="5787629" y="2177654"/>
              <a:ext cx="551259" cy="476250"/>
            </a:xfrm>
            <a:prstGeom prst="triangle">
              <a:avLst>
                <a:gd name="adj" fmla="val 50000"/>
              </a:avLst>
            </a:prstGeom>
            <a:solidFill>
              <a:srgbClr val="422657">
                <a:alpha val="50000"/>
              </a:srgbClr>
            </a:solidFill>
            <a:ln>
              <a:noFill/>
            </a:ln>
            <a:extLst>
              <a:ext uri="{91240B29-F687-4F45-9708-019B960494DF}">
                <a14:hiddenLine xmlns:a14="http://schemas.microsoft.com/office/drawing/2010/main" w="12700">
                  <a:solidFill>
                    <a:srgbClr val="42719B"/>
                  </a:solidFill>
                  <a:bevel/>
                </a14:hiddenLine>
              </a:ext>
            </a:extLst>
          </p:spPr>
          <p:txBody>
            <a:bodyPr lIns="67500" tIns="35100" rIns="67500" bIns="35100" anchor="ctr">
              <a:normAutofit fontScale="72500"/>
            </a:bodyPr>
            <a:lstStyle/>
            <a:p>
              <a:pPr algn="ctr" fontAlgn="base"/>
              <a:endParaRPr lang="zh-CN" altLang="zh-CN" sz="1050" strike="noStrike" noProof="1">
                <a:solidFill>
                  <a:srgbClr val="FFFFFF"/>
                </a:solidFill>
                <a:latin typeface="+mn-lt"/>
                <a:ea typeface="+mn-ea"/>
                <a:cs typeface="+mn-ea"/>
                <a:sym typeface="+mn-lt"/>
              </a:endParaRPr>
            </a:p>
          </p:txBody>
        </p:sp>
        <p:sp>
          <p:nvSpPr>
            <p:cNvPr id="27659" name="文本框 25"/>
            <p:cNvSpPr/>
            <p:nvPr/>
          </p:nvSpPr>
          <p:spPr>
            <a:xfrm>
              <a:off x="5784056" y="2128838"/>
              <a:ext cx="356188" cy="461665"/>
            </a:xfrm>
            <a:prstGeom prst="rect">
              <a:avLst/>
            </a:prstGeom>
            <a:noFill/>
            <a:ln w="9525">
              <a:noFill/>
            </a:ln>
          </p:spPr>
          <p:txBody>
            <a:bodyPr wrap="none" lIns="67500" tIns="35100" rIns="67500" bIns="35100" anchor="t"/>
            <a:p>
              <a:pPr>
                <a:lnSpc>
                  <a:spcPct val="90000"/>
                </a:lnSpc>
              </a:pPr>
              <a:r>
                <a:rPr lang="en-US" altLang="zh-CN" sz="2100">
                  <a:solidFill>
                    <a:schemeClr val="bg1"/>
                  </a:solidFill>
                  <a:latin typeface="Arial" panose="020B0604020202020204" pitchFamily="34" charset="0"/>
                  <a:ea typeface="黑体" panose="02010609060101010101" charset="-122"/>
                  <a:sym typeface="Arial" panose="020B0604020202020204" pitchFamily="34" charset="0"/>
                </a:rPr>
                <a:t>1</a:t>
              </a:r>
              <a:endParaRPr lang="zh-CN" altLang="en-US" sz="2100">
                <a:solidFill>
                  <a:schemeClr val="bg1"/>
                </a:solidFill>
                <a:latin typeface="Arial" panose="020B0604020202020204" pitchFamily="34" charset="0"/>
                <a:ea typeface="黑体" panose="02010609060101010101" charset="-122"/>
                <a:sym typeface="Arial" panose="020B0604020202020204" pitchFamily="34" charset="0"/>
              </a:endParaRPr>
            </a:p>
          </p:txBody>
        </p:sp>
        <p:sp>
          <p:nvSpPr>
            <p:cNvPr id="27663" name="文本框 92"/>
            <p:cNvSpPr/>
            <p:nvPr/>
          </p:nvSpPr>
          <p:spPr>
            <a:xfrm>
              <a:off x="6346062" y="2151302"/>
              <a:ext cx="2522335" cy="415198"/>
            </a:xfrm>
            <a:prstGeom prst="rect">
              <a:avLst/>
            </a:prstGeom>
            <a:noFill/>
            <a:ln w="9525">
              <a:noFill/>
            </a:ln>
          </p:spPr>
          <p:txBody>
            <a:bodyPr wrap="none" lIns="67500" tIns="35100" rIns="67500" bIns="35100" anchor="t"/>
            <a:p>
              <a:pPr>
                <a:lnSpc>
                  <a:spcPct val="90000"/>
                </a:lnSpc>
              </a:pPr>
              <a:r>
                <a:rPr lang="en-US" altLang="zh-CN">
                  <a:solidFill>
                    <a:srgbClr val="3F3E40"/>
                  </a:solidFill>
                  <a:latin typeface="Arial" panose="020B0604020202020204" pitchFamily="34" charset="0"/>
                  <a:ea typeface="黑体" panose="02010609060101010101" charset="-122"/>
                  <a:sym typeface="Arial" panose="020B0604020202020204" pitchFamily="34" charset="0"/>
                </a:rPr>
                <a:t>2017</a:t>
              </a:r>
              <a:r>
                <a:rPr lang="zh-CN" altLang="en-US">
                  <a:solidFill>
                    <a:srgbClr val="3F3E40"/>
                  </a:solidFill>
                  <a:latin typeface="Arial" panose="020B0604020202020204" pitchFamily="34" charset="0"/>
                  <a:ea typeface="黑体" panose="02010609060101010101" charset="-122"/>
                  <a:sym typeface="Arial" panose="020B0604020202020204" pitchFamily="34" charset="0"/>
                </a:rPr>
                <a:t>级</a:t>
              </a:r>
              <a:r>
                <a:rPr lang="en-US" altLang="zh-CN">
                  <a:solidFill>
                    <a:srgbClr val="3F3E40"/>
                  </a:solidFill>
                  <a:latin typeface="Arial" panose="020B0604020202020204" pitchFamily="34" charset="0"/>
                  <a:ea typeface="黑体" panose="02010609060101010101" charset="-122"/>
                  <a:sym typeface="Arial" panose="020B0604020202020204" pitchFamily="34" charset="0"/>
                </a:rPr>
                <a:t>MEM</a:t>
              </a:r>
              <a:r>
                <a:rPr lang="zh-CN" altLang="en-US">
                  <a:solidFill>
                    <a:srgbClr val="3F3E40"/>
                  </a:solidFill>
                  <a:latin typeface="Arial" panose="020B0604020202020204" pitchFamily="34" charset="0"/>
                  <a:ea typeface="黑体" panose="02010609060101010101" charset="-122"/>
                  <a:sym typeface="Arial" panose="020B0604020202020204" pitchFamily="34" charset="0"/>
                </a:rPr>
                <a:t>学员</a:t>
              </a:r>
              <a:endParaRPr lang="zh-CN" altLang="en-US">
                <a:solidFill>
                  <a:srgbClr val="3F3E40"/>
                </a:solidFill>
                <a:latin typeface="Arial" panose="020B0604020202020204" pitchFamily="34" charset="0"/>
                <a:ea typeface="黑体" panose="02010609060101010101" charset="-122"/>
                <a:sym typeface="Arial" panose="020B0604020202020204" pitchFamily="34" charset="0"/>
              </a:endParaRPr>
            </a:p>
          </p:txBody>
        </p:sp>
      </p:grpSp>
      <p:grpSp>
        <p:nvGrpSpPr>
          <p:cNvPr id="23" name="组合 2"/>
          <p:cNvGrpSpPr/>
          <p:nvPr/>
        </p:nvGrpSpPr>
        <p:grpSpPr>
          <a:xfrm>
            <a:off x="1445895" y="3027680"/>
            <a:ext cx="2869565" cy="1289685"/>
            <a:chOff x="-9525" y="2590800"/>
            <a:chExt cx="5039917" cy="1978819"/>
          </a:xfrm>
        </p:grpSpPr>
        <p:sp>
          <p:nvSpPr>
            <p:cNvPr id="24" name="任意多边形 127"/>
            <p:cNvSpPr>
              <a:spLocks noChangeArrowheads="1"/>
            </p:cNvSpPr>
            <p:nvPr/>
          </p:nvSpPr>
          <p:spPr bwMode="auto">
            <a:xfrm flipH="1" flipV="1">
              <a:off x="146448" y="2688431"/>
              <a:ext cx="4883944" cy="1881188"/>
            </a:xfrm>
            <a:custGeom>
              <a:avLst/>
              <a:gdLst>
                <a:gd name="T0" fmla="*/ 0 w 6511461"/>
                <a:gd name="T1" fmla="*/ 0 h 2507300"/>
                <a:gd name="T2" fmla="*/ 6511461 w 6511461"/>
                <a:gd name="T3" fmla="*/ 2507300 h 2507300"/>
              </a:gdLst>
              <a:ahLst/>
              <a:cxnLst/>
              <a:rect l="T0" t="T1" r="T2" b="T3"/>
              <a:pathLst>
                <a:path w="6511461" h="2507300">
                  <a:moveTo>
                    <a:pt x="1699105" y="813800"/>
                  </a:moveTo>
                  <a:lnTo>
                    <a:pt x="1809413" y="623614"/>
                  </a:lnTo>
                  <a:lnTo>
                    <a:pt x="1699105" y="623614"/>
                  </a:lnTo>
                  <a:lnTo>
                    <a:pt x="1699105" y="624395"/>
                  </a:lnTo>
                  <a:lnTo>
                    <a:pt x="1808791" y="624395"/>
                  </a:lnTo>
                  <a:lnTo>
                    <a:pt x="1699105" y="813509"/>
                  </a:lnTo>
                  <a:close/>
                  <a:moveTo>
                    <a:pt x="6511461" y="1247228"/>
                  </a:moveTo>
                  <a:lnTo>
                    <a:pt x="5788069" y="1247228"/>
                  </a:lnTo>
                  <a:lnTo>
                    <a:pt x="5064677" y="1247228"/>
                  </a:lnTo>
                  <a:lnTo>
                    <a:pt x="4702982" y="623615"/>
                  </a:lnTo>
                  <a:lnTo>
                    <a:pt x="4702981" y="623615"/>
                  </a:lnTo>
                  <a:lnTo>
                    <a:pt x="4341285" y="1247228"/>
                  </a:lnTo>
                  <a:lnTo>
                    <a:pt x="3979589" y="623614"/>
                  </a:lnTo>
                  <a:lnTo>
                    <a:pt x="4341285" y="0"/>
                  </a:lnTo>
                  <a:lnTo>
                    <a:pt x="5064677" y="0"/>
                  </a:lnTo>
                  <a:lnTo>
                    <a:pt x="5064677" y="1"/>
                  </a:lnTo>
                  <a:lnTo>
                    <a:pt x="5774032" y="1"/>
                  </a:lnTo>
                  <a:lnTo>
                    <a:pt x="5413139" y="622230"/>
                  </a:lnTo>
                  <a:lnTo>
                    <a:pt x="5413942" y="623614"/>
                  </a:lnTo>
                  <a:lnTo>
                    <a:pt x="5426373" y="623614"/>
                  </a:lnTo>
                  <a:lnTo>
                    <a:pt x="6149765" y="623614"/>
                  </a:lnTo>
                  <a:close/>
                  <a:moveTo>
                    <a:pt x="3979589" y="1870843"/>
                  </a:moveTo>
                  <a:lnTo>
                    <a:pt x="3617893" y="1247229"/>
                  </a:lnTo>
                  <a:lnTo>
                    <a:pt x="4341285" y="1247229"/>
                  </a:lnTo>
                  <a:close/>
                  <a:moveTo>
                    <a:pt x="4702981" y="1870843"/>
                  </a:moveTo>
                  <a:lnTo>
                    <a:pt x="4341285" y="1247229"/>
                  </a:lnTo>
                  <a:lnTo>
                    <a:pt x="5064677" y="1247229"/>
                  </a:lnTo>
                  <a:close/>
                  <a:moveTo>
                    <a:pt x="5064677" y="2494457"/>
                  </a:moveTo>
                  <a:lnTo>
                    <a:pt x="4341285" y="2494457"/>
                  </a:lnTo>
                  <a:lnTo>
                    <a:pt x="4702981" y="1870843"/>
                  </a:lnTo>
                  <a:close/>
                  <a:moveTo>
                    <a:pt x="6511461" y="2494457"/>
                  </a:moveTo>
                  <a:lnTo>
                    <a:pt x="5788069" y="2494457"/>
                  </a:lnTo>
                  <a:lnTo>
                    <a:pt x="6149765" y="1870843"/>
                  </a:lnTo>
                  <a:close/>
                  <a:moveTo>
                    <a:pt x="3616804" y="2496016"/>
                  </a:moveTo>
                  <a:lnTo>
                    <a:pt x="2893412" y="2496016"/>
                  </a:lnTo>
                  <a:lnTo>
                    <a:pt x="3255108" y="1872402"/>
                  </a:lnTo>
                  <a:close/>
                  <a:moveTo>
                    <a:pt x="2172710" y="2496797"/>
                  </a:moveTo>
                  <a:lnTo>
                    <a:pt x="1811014" y="1873183"/>
                  </a:lnTo>
                  <a:lnTo>
                    <a:pt x="2534406" y="1873183"/>
                  </a:lnTo>
                  <a:close/>
                  <a:moveTo>
                    <a:pt x="739311" y="2507300"/>
                  </a:moveTo>
                  <a:lnTo>
                    <a:pt x="732314" y="2495236"/>
                  </a:lnTo>
                  <a:lnTo>
                    <a:pt x="731818" y="2495236"/>
                  </a:lnTo>
                  <a:lnTo>
                    <a:pt x="732066" y="2494809"/>
                  </a:lnTo>
                  <a:lnTo>
                    <a:pt x="400173" y="1922580"/>
                  </a:lnTo>
                  <a:lnTo>
                    <a:pt x="398871" y="1922580"/>
                  </a:lnTo>
                  <a:lnTo>
                    <a:pt x="731917" y="2496797"/>
                  </a:lnTo>
                  <a:lnTo>
                    <a:pt x="8525" y="2496797"/>
                  </a:lnTo>
                  <a:lnTo>
                    <a:pt x="363791" y="1884269"/>
                  </a:lnTo>
                  <a:lnTo>
                    <a:pt x="363791" y="1871622"/>
                  </a:lnTo>
                  <a:lnTo>
                    <a:pt x="359583" y="1871622"/>
                  </a:lnTo>
                  <a:lnTo>
                    <a:pt x="360866" y="1869411"/>
                  </a:lnTo>
                  <a:lnTo>
                    <a:pt x="0" y="1247228"/>
                  </a:lnTo>
                  <a:lnTo>
                    <a:pt x="311" y="1247228"/>
                  </a:lnTo>
                  <a:lnTo>
                    <a:pt x="362007" y="623614"/>
                  </a:lnTo>
                  <a:lnTo>
                    <a:pt x="362317" y="623614"/>
                  </a:lnTo>
                  <a:lnTo>
                    <a:pt x="622" y="1"/>
                  </a:lnTo>
                  <a:lnTo>
                    <a:pt x="363791" y="1"/>
                  </a:lnTo>
                  <a:lnTo>
                    <a:pt x="363791" y="0"/>
                  </a:lnTo>
                  <a:lnTo>
                    <a:pt x="724325" y="0"/>
                  </a:lnTo>
                  <a:lnTo>
                    <a:pt x="1447717" y="0"/>
                  </a:lnTo>
                  <a:lnTo>
                    <a:pt x="1699105" y="0"/>
                  </a:lnTo>
                  <a:lnTo>
                    <a:pt x="2171109" y="0"/>
                  </a:lnTo>
                  <a:lnTo>
                    <a:pt x="2532805" y="623614"/>
                  </a:lnTo>
                  <a:lnTo>
                    <a:pt x="2894500" y="1247226"/>
                  </a:lnTo>
                  <a:lnTo>
                    <a:pt x="2894502" y="1247226"/>
                  </a:lnTo>
                  <a:lnTo>
                    <a:pt x="3256195" y="623618"/>
                  </a:lnTo>
                  <a:lnTo>
                    <a:pt x="3242677" y="623618"/>
                  </a:lnTo>
                  <a:lnTo>
                    <a:pt x="3248893" y="612902"/>
                  </a:lnTo>
                  <a:lnTo>
                    <a:pt x="2893411" y="3"/>
                  </a:lnTo>
                  <a:lnTo>
                    <a:pt x="3616803" y="3"/>
                  </a:lnTo>
                  <a:lnTo>
                    <a:pt x="3610588" y="10719"/>
                  </a:lnTo>
                  <a:lnTo>
                    <a:pt x="3966069" y="623618"/>
                  </a:lnTo>
                  <a:lnTo>
                    <a:pt x="3256200" y="623618"/>
                  </a:lnTo>
                  <a:lnTo>
                    <a:pt x="3617893" y="1247228"/>
                  </a:lnTo>
                  <a:lnTo>
                    <a:pt x="3616802" y="1247228"/>
                  </a:lnTo>
                  <a:lnTo>
                    <a:pt x="3255107" y="1870840"/>
                  </a:lnTo>
                  <a:lnTo>
                    <a:pt x="2893957" y="1248167"/>
                  </a:lnTo>
                  <a:lnTo>
                    <a:pt x="2532805" y="1870843"/>
                  </a:lnTo>
                  <a:lnTo>
                    <a:pt x="2171109" y="1247229"/>
                  </a:lnTo>
                  <a:lnTo>
                    <a:pt x="2893413" y="1247229"/>
                  </a:lnTo>
                  <a:lnTo>
                    <a:pt x="2893412" y="1247228"/>
                  </a:lnTo>
                  <a:lnTo>
                    <a:pt x="2171109" y="1247228"/>
                  </a:lnTo>
                  <a:lnTo>
                    <a:pt x="1699105" y="1247228"/>
                  </a:lnTo>
                  <a:lnTo>
                    <a:pt x="1699105" y="1247229"/>
                  </a:lnTo>
                  <a:lnTo>
                    <a:pt x="2171109" y="1247229"/>
                  </a:lnTo>
                  <a:lnTo>
                    <a:pt x="1809413" y="1870843"/>
                  </a:lnTo>
                  <a:lnTo>
                    <a:pt x="1807586" y="1873994"/>
                  </a:lnTo>
                  <a:lnTo>
                    <a:pt x="2167907" y="2495237"/>
                  </a:lnTo>
                  <a:lnTo>
                    <a:pt x="1444515" y="2495237"/>
                  </a:lnTo>
                  <a:lnTo>
                    <a:pt x="1444515" y="2495236"/>
                  </a:lnTo>
                  <a:lnTo>
                    <a:pt x="746308" y="2495236"/>
                  </a:lnTo>
                  <a:close/>
                </a:path>
              </a:pathLst>
            </a:custGeom>
            <a:gradFill rotWithShape="1">
              <a:gsLst>
                <a:gs pos="0">
                  <a:srgbClr val="284482"/>
                </a:gs>
                <a:gs pos="29999">
                  <a:srgbClr val="834F9B"/>
                </a:gs>
                <a:gs pos="64999">
                  <a:srgbClr val="A4377B"/>
                </a:gs>
                <a:gs pos="92000">
                  <a:srgbClr val="FD9A55"/>
                </a:gs>
                <a:gs pos="100000">
                  <a:srgbClr val="FD9A55"/>
                </a:gs>
              </a:gsLst>
              <a:lin ang="6000000" scaled="1"/>
            </a:gradFill>
            <a:ln w="3175" cap="flat" cmpd="sng">
              <a:solidFill>
                <a:srgbClr val="FFFFFF">
                  <a:alpha val="9999"/>
                </a:srgbClr>
              </a:solidFill>
              <a:bevel/>
            </a:ln>
          </p:spPr>
          <p:txBody>
            <a:bodyPr lIns="67500" tIns="35100" rIns="67500" bIns="35100" anchor="ctr">
              <a:normAutofit/>
            </a:bodyPr>
            <a:p>
              <a:pPr algn="ctr" fontAlgn="base"/>
              <a:endParaRPr lang="zh-CN" altLang="zh-CN" sz="1350" strike="noStrike" noProof="1">
                <a:solidFill>
                  <a:srgbClr val="FFFFFF"/>
                </a:solidFill>
                <a:latin typeface="+mn-lt"/>
                <a:ea typeface="+mn-ea"/>
                <a:cs typeface="+mn-ea"/>
                <a:sym typeface="+mn-lt"/>
              </a:endParaRPr>
            </a:p>
          </p:txBody>
        </p:sp>
        <p:sp>
          <p:nvSpPr>
            <p:cNvPr id="25" name="任意多边形 126"/>
            <p:cNvSpPr>
              <a:spLocks noChangeArrowheads="1"/>
            </p:cNvSpPr>
            <p:nvPr/>
          </p:nvSpPr>
          <p:spPr bwMode="auto">
            <a:xfrm flipH="1" flipV="1">
              <a:off x="-9525" y="2593181"/>
              <a:ext cx="4883944" cy="1881188"/>
            </a:xfrm>
            <a:custGeom>
              <a:avLst/>
              <a:gdLst>
                <a:gd name="T0" fmla="*/ 0 w 6511461"/>
                <a:gd name="T1" fmla="*/ 0 h 2507300"/>
                <a:gd name="T2" fmla="*/ 6511461 w 6511461"/>
                <a:gd name="T3" fmla="*/ 2507300 h 2507300"/>
              </a:gdLst>
              <a:ahLst/>
              <a:cxnLst/>
              <a:rect l="T0" t="T1" r="T2" b="T3"/>
              <a:pathLst>
                <a:path w="6511461" h="2507300">
                  <a:moveTo>
                    <a:pt x="1699105" y="813800"/>
                  </a:moveTo>
                  <a:lnTo>
                    <a:pt x="1809413" y="623614"/>
                  </a:lnTo>
                  <a:lnTo>
                    <a:pt x="1699105" y="623614"/>
                  </a:lnTo>
                  <a:lnTo>
                    <a:pt x="1699105" y="624395"/>
                  </a:lnTo>
                  <a:lnTo>
                    <a:pt x="1808791" y="624395"/>
                  </a:lnTo>
                  <a:lnTo>
                    <a:pt x="1699105" y="813509"/>
                  </a:lnTo>
                  <a:close/>
                  <a:moveTo>
                    <a:pt x="6511461" y="1247228"/>
                  </a:moveTo>
                  <a:lnTo>
                    <a:pt x="5788069" y="1247228"/>
                  </a:lnTo>
                  <a:lnTo>
                    <a:pt x="5064677" y="1247228"/>
                  </a:lnTo>
                  <a:lnTo>
                    <a:pt x="4702982" y="623615"/>
                  </a:lnTo>
                  <a:lnTo>
                    <a:pt x="4702981" y="623615"/>
                  </a:lnTo>
                  <a:lnTo>
                    <a:pt x="4341285" y="1247228"/>
                  </a:lnTo>
                  <a:lnTo>
                    <a:pt x="3979589" y="623614"/>
                  </a:lnTo>
                  <a:lnTo>
                    <a:pt x="4341285" y="0"/>
                  </a:lnTo>
                  <a:lnTo>
                    <a:pt x="5064677" y="0"/>
                  </a:lnTo>
                  <a:lnTo>
                    <a:pt x="5064677" y="1"/>
                  </a:lnTo>
                  <a:lnTo>
                    <a:pt x="5774032" y="1"/>
                  </a:lnTo>
                  <a:lnTo>
                    <a:pt x="5413139" y="622230"/>
                  </a:lnTo>
                  <a:lnTo>
                    <a:pt x="5413942" y="623614"/>
                  </a:lnTo>
                  <a:lnTo>
                    <a:pt x="5426373" y="623614"/>
                  </a:lnTo>
                  <a:lnTo>
                    <a:pt x="6149765" y="623614"/>
                  </a:lnTo>
                  <a:close/>
                  <a:moveTo>
                    <a:pt x="3979589" y="1870843"/>
                  </a:moveTo>
                  <a:lnTo>
                    <a:pt x="3617893" y="1247229"/>
                  </a:lnTo>
                  <a:lnTo>
                    <a:pt x="4341285" y="1247229"/>
                  </a:lnTo>
                  <a:close/>
                  <a:moveTo>
                    <a:pt x="4702981" y="1870843"/>
                  </a:moveTo>
                  <a:lnTo>
                    <a:pt x="4341285" y="1247229"/>
                  </a:lnTo>
                  <a:lnTo>
                    <a:pt x="5064677" y="1247229"/>
                  </a:lnTo>
                  <a:close/>
                  <a:moveTo>
                    <a:pt x="5064677" y="2494457"/>
                  </a:moveTo>
                  <a:lnTo>
                    <a:pt x="4341285" y="2494457"/>
                  </a:lnTo>
                  <a:lnTo>
                    <a:pt x="4702981" y="1870843"/>
                  </a:lnTo>
                  <a:close/>
                  <a:moveTo>
                    <a:pt x="6511461" y="2494457"/>
                  </a:moveTo>
                  <a:lnTo>
                    <a:pt x="5788069" y="2494457"/>
                  </a:lnTo>
                  <a:lnTo>
                    <a:pt x="6149765" y="1870843"/>
                  </a:lnTo>
                  <a:close/>
                  <a:moveTo>
                    <a:pt x="3616804" y="2496016"/>
                  </a:moveTo>
                  <a:lnTo>
                    <a:pt x="2893412" y="2496016"/>
                  </a:lnTo>
                  <a:lnTo>
                    <a:pt x="3255108" y="1872402"/>
                  </a:lnTo>
                  <a:close/>
                  <a:moveTo>
                    <a:pt x="2172710" y="2496797"/>
                  </a:moveTo>
                  <a:lnTo>
                    <a:pt x="1811014" y="1873183"/>
                  </a:lnTo>
                  <a:lnTo>
                    <a:pt x="2534406" y="1873183"/>
                  </a:lnTo>
                  <a:close/>
                  <a:moveTo>
                    <a:pt x="739311" y="2507300"/>
                  </a:moveTo>
                  <a:lnTo>
                    <a:pt x="732314" y="2495236"/>
                  </a:lnTo>
                  <a:lnTo>
                    <a:pt x="731818" y="2495236"/>
                  </a:lnTo>
                  <a:lnTo>
                    <a:pt x="732066" y="2494809"/>
                  </a:lnTo>
                  <a:lnTo>
                    <a:pt x="400173" y="1922580"/>
                  </a:lnTo>
                  <a:lnTo>
                    <a:pt x="398871" y="1922580"/>
                  </a:lnTo>
                  <a:lnTo>
                    <a:pt x="731917" y="2496797"/>
                  </a:lnTo>
                  <a:lnTo>
                    <a:pt x="8525" y="2496797"/>
                  </a:lnTo>
                  <a:lnTo>
                    <a:pt x="363791" y="1884269"/>
                  </a:lnTo>
                  <a:lnTo>
                    <a:pt x="363791" y="1871622"/>
                  </a:lnTo>
                  <a:lnTo>
                    <a:pt x="359583" y="1871622"/>
                  </a:lnTo>
                  <a:lnTo>
                    <a:pt x="360866" y="1869411"/>
                  </a:lnTo>
                  <a:lnTo>
                    <a:pt x="0" y="1247228"/>
                  </a:lnTo>
                  <a:lnTo>
                    <a:pt x="311" y="1247228"/>
                  </a:lnTo>
                  <a:lnTo>
                    <a:pt x="362007" y="623614"/>
                  </a:lnTo>
                  <a:lnTo>
                    <a:pt x="362317" y="623614"/>
                  </a:lnTo>
                  <a:lnTo>
                    <a:pt x="622" y="1"/>
                  </a:lnTo>
                  <a:lnTo>
                    <a:pt x="363791" y="1"/>
                  </a:lnTo>
                  <a:lnTo>
                    <a:pt x="363791" y="0"/>
                  </a:lnTo>
                  <a:lnTo>
                    <a:pt x="724325" y="0"/>
                  </a:lnTo>
                  <a:lnTo>
                    <a:pt x="1447717" y="0"/>
                  </a:lnTo>
                  <a:lnTo>
                    <a:pt x="1699105" y="0"/>
                  </a:lnTo>
                  <a:lnTo>
                    <a:pt x="2171109" y="0"/>
                  </a:lnTo>
                  <a:lnTo>
                    <a:pt x="2532805" y="623614"/>
                  </a:lnTo>
                  <a:lnTo>
                    <a:pt x="2894500" y="1247226"/>
                  </a:lnTo>
                  <a:lnTo>
                    <a:pt x="2894502" y="1247226"/>
                  </a:lnTo>
                  <a:lnTo>
                    <a:pt x="3256195" y="623618"/>
                  </a:lnTo>
                  <a:lnTo>
                    <a:pt x="3242677" y="623618"/>
                  </a:lnTo>
                  <a:lnTo>
                    <a:pt x="3248893" y="612902"/>
                  </a:lnTo>
                  <a:lnTo>
                    <a:pt x="2893411" y="3"/>
                  </a:lnTo>
                  <a:lnTo>
                    <a:pt x="3616803" y="3"/>
                  </a:lnTo>
                  <a:lnTo>
                    <a:pt x="3610588" y="10719"/>
                  </a:lnTo>
                  <a:lnTo>
                    <a:pt x="3966069" y="623618"/>
                  </a:lnTo>
                  <a:lnTo>
                    <a:pt x="3256200" y="623618"/>
                  </a:lnTo>
                  <a:lnTo>
                    <a:pt x="3617893" y="1247228"/>
                  </a:lnTo>
                  <a:lnTo>
                    <a:pt x="3616802" y="1247228"/>
                  </a:lnTo>
                  <a:lnTo>
                    <a:pt x="3255107" y="1870840"/>
                  </a:lnTo>
                  <a:lnTo>
                    <a:pt x="2893957" y="1248167"/>
                  </a:lnTo>
                  <a:lnTo>
                    <a:pt x="2532805" y="1870843"/>
                  </a:lnTo>
                  <a:lnTo>
                    <a:pt x="2171109" y="1247229"/>
                  </a:lnTo>
                  <a:lnTo>
                    <a:pt x="2893413" y="1247229"/>
                  </a:lnTo>
                  <a:lnTo>
                    <a:pt x="2893412" y="1247228"/>
                  </a:lnTo>
                  <a:lnTo>
                    <a:pt x="2171109" y="1247228"/>
                  </a:lnTo>
                  <a:lnTo>
                    <a:pt x="1699105" y="1247228"/>
                  </a:lnTo>
                  <a:lnTo>
                    <a:pt x="1699105" y="1247229"/>
                  </a:lnTo>
                  <a:lnTo>
                    <a:pt x="2171109" y="1247229"/>
                  </a:lnTo>
                  <a:lnTo>
                    <a:pt x="1809413" y="1870843"/>
                  </a:lnTo>
                  <a:lnTo>
                    <a:pt x="1807586" y="1873994"/>
                  </a:lnTo>
                  <a:lnTo>
                    <a:pt x="2167907" y="2495237"/>
                  </a:lnTo>
                  <a:lnTo>
                    <a:pt x="1444515" y="2495237"/>
                  </a:lnTo>
                  <a:lnTo>
                    <a:pt x="1444515" y="2495236"/>
                  </a:lnTo>
                  <a:lnTo>
                    <a:pt x="746308" y="2495236"/>
                  </a:lnTo>
                  <a:close/>
                </a:path>
              </a:pathLst>
            </a:custGeom>
            <a:blipFill dpi="0" rotWithShape="1">
              <a:blip r:embed="rId1" cstate="print">
                <a:extLst>
                  <a:ext uri="{28A0092B-C50C-407E-A947-70E740481C1C}">
                    <a14:useLocalDpi xmlns:a14="http://schemas.microsoft.com/office/drawing/2010/main" val="0"/>
                  </a:ext>
                </a:extLst>
              </a:blip>
              <a:srcRect/>
              <a:stretch>
                <a:fillRect/>
              </a:stretch>
            </a:blipFill>
            <a:ln w="3175" cap="flat" cmpd="sng">
              <a:solidFill>
                <a:srgbClr val="FFFFFF">
                  <a:alpha val="9999"/>
                </a:srgbClr>
              </a:solidFill>
              <a:bevel/>
            </a:ln>
          </p:spPr>
          <p:txBody>
            <a:bodyPr lIns="67500" tIns="35100" rIns="67500" bIns="35100" anchor="ctr">
              <a:normAutofit/>
            </a:bodyPr>
            <a:p>
              <a:pPr algn="ctr" fontAlgn="base"/>
              <a:endParaRPr lang="zh-CN" altLang="zh-CN" sz="1350" strike="noStrike" noProof="1">
                <a:solidFill>
                  <a:srgbClr val="FFFFFF"/>
                </a:solidFill>
                <a:latin typeface="+mn-lt"/>
                <a:ea typeface="+mn-ea"/>
                <a:cs typeface="+mn-ea"/>
                <a:sym typeface="+mn-lt"/>
              </a:endParaRPr>
            </a:p>
          </p:txBody>
        </p:sp>
        <p:grpSp>
          <p:nvGrpSpPr>
            <p:cNvPr id="26" name="组合 20"/>
            <p:cNvGrpSpPr/>
            <p:nvPr/>
          </p:nvGrpSpPr>
          <p:grpSpPr>
            <a:xfrm>
              <a:off x="257176" y="2590800"/>
              <a:ext cx="4612481" cy="1893094"/>
              <a:chOff x="0" y="0"/>
              <a:chExt cx="6149765" cy="2523134"/>
            </a:xfrm>
          </p:grpSpPr>
          <p:sp>
            <p:nvSpPr>
              <p:cNvPr id="27" name="直接连接符 4"/>
              <p:cNvSpPr>
                <a:spLocks noChangeShapeType="1"/>
              </p:cNvSpPr>
              <p:nvPr/>
            </p:nvSpPr>
            <p:spPr bwMode="auto">
              <a:xfrm>
                <a:off x="361696" y="1268560"/>
                <a:ext cx="735822" cy="124722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28" name="直接连接符 97"/>
              <p:cNvSpPr>
                <a:spLocks noChangeShapeType="1"/>
              </p:cNvSpPr>
              <p:nvPr/>
            </p:nvSpPr>
            <p:spPr bwMode="auto">
              <a:xfrm>
                <a:off x="1084155" y="1250681"/>
                <a:ext cx="724325" cy="126510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29" name="直接连接符 98"/>
              <p:cNvSpPr>
                <a:spLocks noChangeShapeType="1"/>
              </p:cNvSpPr>
              <p:nvPr/>
            </p:nvSpPr>
            <p:spPr bwMode="auto">
              <a:xfrm>
                <a:off x="3982546" y="22147"/>
                <a:ext cx="1429953" cy="249364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0" name="直接连接符 100"/>
              <p:cNvSpPr>
                <a:spLocks noChangeShapeType="1"/>
              </p:cNvSpPr>
              <p:nvPr/>
            </p:nvSpPr>
            <p:spPr bwMode="auto">
              <a:xfrm>
                <a:off x="4717672" y="18991"/>
                <a:ext cx="1429953" cy="249364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1" name="直接连接符 102"/>
              <p:cNvSpPr>
                <a:spLocks noChangeShapeType="1"/>
              </p:cNvSpPr>
              <p:nvPr/>
            </p:nvSpPr>
            <p:spPr bwMode="auto">
              <a:xfrm flipH="1">
                <a:off x="3981857" y="29494"/>
                <a:ext cx="1429953" cy="249364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2" name="直接连接符 104"/>
              <p:cNvSpPr>
                <a:spLocks noChangeShapeType="1"/>
              </p:cNvSpPr>
              <p:nvPr/>
            </p:nvSpPr>
            <p:spPr bwMode="auto">
              <a:xfrm flipH="1">
                <a:off x="4702048" y="61737"/>
                <a:ext cx="1416434" cy="245405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3" name="直接连接符 105"/>
              <p:cNvSpPr>
                <a:spLocks noChangeShapeType="1"/>
              </p:cNvSpPr>
              <p:nvPr/>
            </p:nvSpPr>
            <p:spPr bwMode="auto">
              <a:xfrm flipH="1">
                <a:off x="3622544" y="20551"/>
                <a:ext cx="1082706" cy="187840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4" name="直接连接符 106"/>
              <p:cNvSpPr>
                <a:spLocks noChangeShapeType="1"/>
              </p:cNvSpPr>
              <p:nvPr/>
            </p:nvSpPr>
            <p:spPr bwMode="auto">
              <a:xfrm flipH="1">
                <a:off x="1097518" y="1892174"/>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5" name="直接连接符 109"/>
              <p:cNvSpPr>
                <a:spLocks noChangeShapeType="1"/>
              </p:cNvSpPr>
              <p:nvPr/>
            </p:nvSpPr>
            <p:spPr bwMode="auto">
              <a:xfrm flipH="1">
                <a:off x="719502" y="1261747"/>
                <a:ext cx="375266" cy="637239"/>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6" name="直接连接符 110"/>
              <p:cNvSpPr>
                <a:spLocks noChangeShapeType="1"/>
              </p:cNvSpPr>
              <p:nvPr/>
            </p:nvSpPr>
            <p:spPr bwMode="auto">
              <a:xfrm flipH="1">
                <a:off x="3245" y="1259621"/>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7" name="直接连接符 114"/>
              <p:cNvSpPr>
                <a:spLocks noChangeShapeType="1"/>
              </p:cNvSpPr>
              <p:nvPr/>
            </p:nvSpPr>
            <p:spPr bwMode="auto">
              <a:xfrm flipH="1">
                <a:off x="5443786" y="1889018"/>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8" name="直接连接符 115"/>
              <p:cNvSpPr>
                <a:spLocks noChangeShapeType="1"/>
              </p:cNvSpPr>
              <p:nvPr/>
            </p:nvSpPr>
            <p:spPr bwMode="auto">
              <a:xfrm flipH="1" flipV="1">
                <a:off x="5410343" y="0"/>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9" name="直接连接符 116"/>
              <p:cNvSpPr>
                <a:spLocks noChangeShapeType="1"/>
              </p:cNvSpPr>
              <p:nvPr/>
            </p:nvSpPr>
            <p:spPr bwMode="auto">
              <a:xfrm>
                <a:off x="3970485" y="1239475"/>
                <a:ext cx="731563" cy="12763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40" name="直接连接符 120"/>
              <p:cNvSpPr>
                <a:spLocks noChangeShapeType="1"/>
              </p:cNvSpPr>
              <p:nvPr/>
            </p:nvSpPr>
            <p:spPr bwMode="auto">
              <a:xfrm flipH="1">
                <a:off x="0" y="1892174"/>
                <a:ext cx="2170176"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41" name="直接连接符 121"/>
              <p:cNvSpPr>
                <a:spLocks noChangeShapeType="1"/>
              </p:cNvSpPr>
              <p:nvPr/>
            </p:nvSpPr>
            <p:spPr bwMode="auto">
              <a:xfrm flipH="1">
                <a:off x="3622544" y="1898958"/>
                <a:ext cx="2170176"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42" name="直接连接符 124"/>
              <p:cNvSpPr>
                <a:spLocks noChangeShapeType="1"/>
              </p:cNvSpPr>
              <p:nvPr/>
            </p:nvSpPr>
            <p:spPr bwMode="auto">
              <a:xfrm flipH="1" flipV="1">
                <a:off x="2547497" y="1256054"/>
                <a:ext cx="3602268" cy="12506"/>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43" name="直接连接符 125"/>
              <p:cNvSpPr>
                <a:spLocks noChangeShapeType="1"/>
              </p:cNvSpPr>
              <p:nvPr/>
            </p:nvSpPr>
            <p:spPr bwMode="auto">
              <a:xfrm flipH="1" flipV="1">
                <a:off x="4359872" y="639931"/>
                <a:ext cx="1419672" cy="267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grpSp>
      </p:gr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2"/>
          <p:cNvSpPr txBox="1"/>
          <p:nvPr/>
        </p:nvSpPr>
        <p:spPr>
          <a:xfrm>
            <a:off x="539433" y="1543685"/>
            <a:ext cx="5708650" cy="583565"/>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2017</a:t>
            </a:r>
            <a:r>
              <a:rPr lang="zh-CN" altLang="en-US" sz="1600">
                <a:latin typeface="Arial" panose="020B0604020202020204" pitchFamily="34" charset="0"/>
                <a:ea typeface="宋体" panose="02010600030101010101" pitchFamily="2" charset="-122"/>
              </a:rPr>
              <a:t>级 </a:t>
            </a:r>
            <a:r>
              <a:rPr lang="en-US" altLang="zh-CN" sz="1600">
                <a:latin typeface="Arial" panose="020B0604020202020204" pitchFamily="34" charset="0"/>
                <a:ea typeface="宋体" panose="02010600030101010101" pitchFamily="2" charset="-122"/>
              </a:rPr>
              <a:t>MEM</a:t>
            </a:r>
            <a:r>
              <a:rPr lang="zh-CN" altLang="en-US" sz="1600">
                <a:sym typeface="+mn-ea"/>
              </a:rPr>
              <a:t>新生合影留念</a:t>
            </a:r>
            <a:endParaRPr lang="zh-CN" altLang="en-US" sz="1600">
              <a:latin typeface="Arial" panose="020B0604020202020204" pitchFamily="34" charset="0"/>
              <a:ea typeface="宋体" panose="02010600030101010101" pitchFamily="2" charset="-122"/>
            </a:endParaRPr>
          </a:p>
          <a:p>
            <a:endParaRPr lang="zh-CN" altLang="en-US" sz="1600">
              <a:latin typeface="Arial" panose="020B0604020202020204" pitchFamily="34" charset="0"/>
              <a:ea typeface="宋体" panose="02010600030101010101" pitchFamily="2" charset="-122"/>
            </a:endParaRPr>
          </a:p>
        </p:txBody>
      </p:sp>
      <p:sp>
        <p:nvSpPr>
          <p:cNvPr id="28674" name="文本框 5"/>
          <p:cNvSpPr txBox="1"/>
          <p:nvPr/>
        </p:nvSpPr>
        <p:spPr>
          <a:xfrm>
            <a:off x="574675" y="5184775"/>
            <a:ext cx="5708650" cy="584200"/>
          </a:xfrm>
          <a:prstGeom prst="rect">
            <a:avLst/>
          </a:prstGeom>
          <a:noFill/>
          <a:ln w="9525">
            <a:noFill/>
          </a:ln>
        </p:spPr>
        <p:txBody>
          <a:bodyPr wrap="square" anchor="t">
            <a:spAutoFit/>
          </a:bodyPr>
          <a:p>
            <a:r>
              <a:rPr lang="zh-CN" altLang="en-US" sz="1600">
                <a:latin typeface="Arial" panose="020B0604020202020204" pitchFamily="34" charset="0"/>
                <a:ea typeface="宋体" panose="02010600030101010101" pitchFamily="2" charset="-122"/>
              </a:rPr>
              <a:t>本次</a:t>
            </a:r>
            <a:r>
              <a:rPr lang="en-US" altLang="zh-CN" sz="1600">
                <a:latin typeface="Arial" panose="020B0604020202020204" pitchFamily="34" charset="0"/>
                <a:ea typeface="宋体" panose="02010600030101010101" pitchFamily="2" charset="-122"/>
              </a:rPr>
              <a:t>2017</a:t>
            </a:r>
            <a:r>
              <a:rPr lang="zh-CN" altLang="en-US" sz="1600">
                <a:latin typeface="Arial" panose="020B0604020202020204" pitchFamily="34" charset="0"/>
                <a:ea typeface="宋体" panose="02010600030101010101" pitchFamily="2" charset="-122"/>
              </a:rPr>
              <a:t>级</a:t>
            </a:r>
            <a:r>
              <a:rPr lang="en-US" altLang="zh-CN" sz="1600">
                <a:latin typeface="Arial" panose="020B0604020202020204" pitchFamily="34" charset="0"/>
                <a:ea typeface="宋体" panose="02010600030101010101" pitchFamily="2" charset="-122"/>
              </a:rPr>
              <a:t>MEM</a:t>
            </a:r>
            <a:r>
              <a:rPr lang="zh-CN" altLang="en-US" sz="1600">
                <a:latin typeface="Arial" panose="020B0604020202020204" pitchFamily="34" charset="0"/>
                <a:ea typeface="宋体" panose="02010600030101010101" pitchFamily="2" charset="-122"/>
              </a:rPr>
              <a:t>学生分为</a:t>
            </a:r>
            <a:r>
              <a:rPr lang="en-US" altLang="zh-CN" sz="1600">
                <a:latin typeface="Arial" panose="020B0604020202020204" pitchFamily="34" charset="0"/>
                <a:ea typeface="宋体" panose="02010600030101010101" pitchFamily="2" charset="-122"/>
              </a:rPr>
              <a:t>5</a:t>
            </a:r>
            <a:r>
              <a:rPr lang="zh-CN" altLang="en-US" sz="1600">
                <a:latin typeface="Arial" panose="020B0604020202020204" pitchFamily="34" charset="0"/>
                <a:ea typeface="宋体" panose="02010600030101010101" pitchFamily="2" charset="-122"/>
              </a:rPr>
              <a:t>个班（</a:t>
            </a:r>
            <a:r>
              <a:rPr lang="en-US" altLang="zh-CN" sz="1600">
                <a:latin typeface="Arial" panose="020B0604020202020204" pitchFamily="34" charset="0"/>
                <a:ea typeface="宋体" panose="02010600030101010101" pitchFamily="2" charset="-122"/>
              </a:rPr>
              <a:t>A</a:t>
            </a:r>
            <a:r>
              <a:rPr lang="zh-CN" altLang="en-US" sz="1600">
                <a:latin typeface="Arial" panose="020B0604020202020204" pitchFamily="34" charset="0"/>
                <a:ea typeface="宋体" panose="02010600030101010101" pitchFamily="2" charset="-122"/>
              </a:rPr>
              <a:t>、</a:t>
            </a:r>
            <a:r>
              <a:rPr lang="en-US" altLang="zh-CN" sz="1600">
                <a:latin typeface="Arial" panose="020B0604020202020204" pitchFamily="34" charset="0"/>
                <a:ea typeface="宋体" panose="02010600030101010101" pitchFamily="2" charset="-122"/>
              </a:rPr>
              <a:t>B</a:t>
            </a:r>
            <a:r>
              <a:rPr lang="zh-CN" altLang="en-US" sz="1600">
                <a:latin typeface="Arial" panose="020B0604020202020204" pitchFamily="34" charset="0"/>
                <a:ea typeface="宋体" panose="02010600030101010101" pitchFamily="2" charset="-122"/>
              </a:rPr>
              <a:t>、</a:t>
            </a:r>
            <a:r>
              <a:rPr lang="en-US" altLang="zh-CN" sz="1600">
                <a:latin typeface="Arial" panose="020B0604020202020204" pitchFamily="34" charset="0"/>
                <a:ea typeface="宋体" panose="02010600030101010101" pitchFamily="2" charset="-122"/>
              </a:rPr>
              <a:t>C</a:t>
            </a:r>
            <a:r>
              <a:rPr lang="zh-CN" altLang="en-US" sz="1600">
                <a:latin typeface="Arial" panose="020B0604020202020204" pitchFamily="34" charset="0"/>
                <a:ea typeface="宋体" panose="02010600030101010101" pitchFamily="2" charset="-122"/>
              </a:rPr>
              <a:t>、</a:t>
            </a:r>
            <a:r>
              <a:rPr lang="en-US" altLang="zh-CN" sz="1600">
                <a:latin typeface="Arial" panose="020B0604020202020204" pitchFamily="34" charset="0"/>
                <a:ea typeface="宋体" panose="02010600030101010101" pitchFamily="2" charset="-122"/>
              </a:rPr>
              <a:t>D</a:t>
            </a:r>
            <a:r>
              <a:rPr lang="zh-CN" altLang="en-US" sz="1600">
                <a:latin typeface="Arial" panose="020B0604020202020204" pitchFamily="34" charset="0"/>
                <a:ea typeface="宋体" panose="02010600030101010101" pitchFamily="2" charset="-122"/>
              </a:rPr>
              <a:t>、</a:t>
            </a:r>
            <a:r>
              <a:rPr lang="en-US" altLang="zh-CN" sz="1600">
                <a:latin typeface="Arial" panose="020B0604020202020204" pitchFamily="34" charset="0"/>
                <a:ea typeface="宋体" panose="02010600030101010101" pitchFamily="2" charset="-122"/>
              </a:rPr>
              <a:t>E</a:t>
            </a:r>
            <a:r>
              <a:rPr lang="zh-CN" altLang="en-US" sz="1600">
                <a:latin typeface="Arial" panose="020B0604020202020204" pitchFamily="34" charset="0"/>
                <a:ea typeface="宋体" panose="02010600030101010101" pitchFamily="2" charset="-122"/>
              </a:rPr>
              <a:t>）</a:t>
            </a:r>
            <a:endParaRPr lang="zh-CN" altLang="en-US" sz="1600">
              <a:latin typeface="Arial" panose="020B0604020202020204" pitchFamily="34" charset="0"/>
              <a:ea typeface="宋体" panose="02010600030101010101" pitchFamily="2" charset="-122"/>
            </a:endParaRPr>
          </a:p>
          <a:p>
            <a:r>
              <a:rPr lang="zh-CN" altLang="en-US" sz="1600">
                <a:latin typeface="Arial" panose="020B0604020202020204" pitchFamily="34" charset="0"/>
                <a:ea typeface="宋体" panose="02010600030101010101" pitchFamily="2" charset="-122"/>
              </a:rPr>
              <a:t>分班安排如下：</a:t>
            </a:r>
            <a:endParaRPr lang="zh-CN" altLang="en-US" sz="1600">
              <a:latin typeface="Arial" panose="020B0604020202020204" pitchFamily="34" charset="0"/>
              <a:ea typeface="宋体" panose="02010600030101010101" pitchFamily="2" charset="-122"/>
            </a:endParaRPr>
          </a:p>
        </p:txBody>
      </p:sp>
      <p:graphicFrame>
        <p:nvGraphicFramePr>
          <p:cNvPr id="15" name="表格 14"/>
          <p:cNvGraphicFramePr/>
          <p:nvPr/>
        </p:nvGraphicFramePr>
        <p:xfrm>
          <a:off x="539750" y="5834063"/>
          <a:ext cx="5641975" cy="2628900"/>
        </p:xfrm>
        <a:graphic>
          <a:graphicData uri="http://schemas.openxmlformats.org/drawingml/2006/table">
            <a:tbl>
              <a:tblPr firstRow="1" bandRow="1">
                <a:tableStyleId>{5940675A-B579-460E-94D1-54222C63F5DA}</a:tableStyleId>
              </a:tblPr>
              <a:tblGrid>
                <a:gridCol w="940435"/>
                <a:gridCol w="940435"/>
                <a:gridCol w="940435"/>
                <a:gridCol w="940435"/>
                <a:gridCol w="940435"/>
                <a:gridCol w="940435"/>
              </a:tblGrid>
              <a:tr h="469900">
                <a:tc gridSpan="6">
                  <a:txBody>
                    <a:bodyPr/>
                    <a:p>
                      <a:pPr indent="0">
                        <a:buNone/>
                      </a:pPr>
                      <a:r>
                        <a:rPr lang="en-US" altLang="zh-CN" sz="1600" b="1">
                          <a:solidFill>
                            <a:srgbClr val="7030A0"/>
                          </a:solidFill>
                          <a:latin typeface="宋体" panose="02010600030101010101" pitchFamily="2" charset="-122"/>
                          <a:ea typeface="宋体" panose="02010600030101010101" pitchFamily="2" charset="-122"/>
                          <a:cs typeface="宋体" panose="02010600030101010101" pitchFamily="2" charset="-122"/>
                        </a:rPr>
                        <a:t>  A</a:t>
                      </a:r>
                      <a:r>
                        <a:rPr lang="zh-CN" altLang="en-US" sz="1600" b="1">
                          <a:solidFill>
                            <a:srgbClr val="7030A0"/>
                          </a:solidFill>
                          <a:latin typeface="宋体" panose="02010600030101010101" pitchFamily="2" charset="-122"/>
                          <a:ea typeface="宋体" panose="02010600030101010101" pitchFamily="2" charset="-122"/>
                          <a:cs typeface="宋体" panose="02010600030101010101" pitchFamily="2" charset="-122"/>
                        </a:rPr>
                        <a:t>班 学生名单（</a:t>
                      </a:r>
                      <a:r>
                        <a:rPr lang="en-US" altLang="zh-CN" sz="1600" b="1">
                          <a:solidFill>
                            <a:srgbClr val="7030A0"/>
                          </a:solidFill>
                          <a:latin typeface="宋体" panose="02010600030101010101" pitchFamily="2" charset="-122"/>
                          <a:ea typeface="宋体" panose="02010600030101010101" pitchFamily="2" charset="-122"/>
                          <a:cs typeface="宋体" panose="02010600030101010101" pitchFamily="2" charset="-122"/>
                        </a:rPr>
                        <a:t>28</a:t>
                      </a:r>
                      <a:r>
                        <a:rPr lang="zh-CN" altLang="en-US" sz="1600" b="1">
                          <a:solidFill>
                            <a:srgbClr val="7030A0"/>
                          </a:solidFill>
                          <a:latin typeface="宋体" panose="02010600030101010101" pitchFamily="2" charset="-122"/>
                          <a:ea typeface="宋体" panose="02010600030101010101" pitchFamily="2" charset="-122"/>
                          <a:cs typeface="宋体" panose="02010600030101010101" pitchFamily="2" charset="-122"/>
                        </a:rPr>
                        <a:t>人）</a:t>
                      </a:r>
                      <a:endParaRPr lang="zh-CN" altLang="en-US" sz="1600" b="1">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刘  冰</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朱定涛</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朱定涛</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鲁显宇</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李丙扬</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杨  涛</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张平洋</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黄  慧</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徐雨婷</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黄  敏</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葛晓辉</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张  钊</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俞  斌</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王明哲</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王鹏鑫</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钟  山</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王腾飞</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刘一铭</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李  维</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贾智超</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姜  曼</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李  丹</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刘雷荻</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朱  朕</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王梦瑶</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高  爽</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冯绍娜</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于腾飞</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en-US" altLang="zh-CN" sz="1400" b="0">
                          <a:solidFill>
                            <a:srgbClr val="7030A0"/>
                          </a:solidFill>
                          <a:latin typeface="宋体" panose="02010600030101010101" pitchFamily="2" charset="-122"/>
                          <a:ea typeface="宋体" panose="02010600030101010101" pitchFamily="2" charset="-122"/>
                          <a:cs typeface="宋体" panose="02010600030101010101" pitchFamily="2" charset="-122"/>
                        </a:rPr>
                        <a:t> </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bl>
          </a:graphicData>
        </a:graphic>
      </p:graphicFrame>
      <p:pic>
        <p:nvPicPr>
          <p:cNvPr id="28722" name="图片 1"/>
          <p:cNvPicPr>
            <a:picLocks noChangeAspect="1"/>
          </p:cNvPicPr>
          <p:nvPr/>
        </p:nvPicPr>
        <p:blipFill>
          <a:blip r:embed="rId1"/>
          <a:stretch>
            <a:fillRect/>
          </a:stretch>
        </p:blipFill>
        <p:spPr>
          <a:xfrm>
            <a:off x="541338" y="2127250"/>
            <a:ext cx="5670550" cy="2835275"/>
          </a:xfrm>
          <a:prstGeom prst="rect">
            <a:avLst/>
          </a:prstGeom>
          <a:noFill/>
          <a:ln w="9525">
            <a:noFill/>
          </a:ln>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nvGraphicFramePr>
        <p:xfrm>
          <a:off x="584200" y="1730375"/>
          <a:ext cx="5486400" cy="2628900"/>
        </p:xfrm>
        <a:graphic>
          <a:graphicData uri="http://schemas.openxmlformats.org/drawingml/2006/table">
            <a:tbl>
              <a:tblPr firstRow="1" bandRow="1">
                <a:tableStyleId>{5940675A-B579-460E-94D1-54222C63F5DA}</a:tableStyleId>
              </a:tblPr>
              <a:tblGrid>
                <a:gridCol w="914400"/>
                <a:gridCol w="914400"/>
                <a:gridCol w="914400"/>
                <a:gridCol w="914400"/>
                <a:gridCol w="914400"/>
                <a:gridCol w="914400"/>
              </a:tblGrid>
              <a:tr h="469900">
                <a:tc gridSpan="6">
                  <a:txBody>
                    <a:bodyPr/>
                    <a:p>
                      <a:pPr indent="0">
                        <a:buNone/>
                      </a:pPr>
                      <a:r>
                        <a:rPr lang="en-US" altLang="zh-CN" sz="1600" b="1">
                          <a:solidFill>
                            <a:srgbClr val="7030A0"/>
                          </a:solidFill>
                          <a:latin typeface="宋体" panose="02010600030101010101" pitchFamily="2" charset="-122"/>
                          <a:ea typeface="宋体" panose="02010600030101010101" pitchFamily="2" charset="-122"/>
                          <a:cs typeface="宋体" panose="02010600030101010101" pitchFamily="2" charset="-122"/>
                        </a:rPr>
                        <a:t>  B</a:t>
                      </a:r>
                      <a:r>
                        <a:rPr lang="zh-CN" altLang="en-US" sz="1600" b="1">
                          <a:solidFill>
                            <a:srgbClr val="7030A0"/>
                          </a:solidFill>
                          <a:latin typeface="宋体" panose="02010600030101010101" pitchFamily="2" charset="-122"/>
                          <a:ea typeface="宋体" panose="02010600030101010101" pitchFamily="2" charset="-122"/>
                          <a:cs typeface="宋体" panose="02010600030101010101" pitchFamily="2" charset="-122"/>
                        </a:rPr>
                        <a:t>班 学生名单（</a:t>
                      </a:r>
                      <a:r>
                        <a:rPr lang="en-US" altLang="zh-CN" sz="1600" b="1">
                          <a:solidFill>
                            <a:srgbClr val="7030A0"/>
                          </a:solidFill>
                          <a:latin typeface="宋体" panose="02010600030101010101" pitchFamily="2" charset="-122"/>
                          <a:ea typeface="宋体" panose="02010600030101010101" pitchFamily="2" charset="-122"/>
                          <a:cs typeface="宋体" panose="02010600030101010101" pitchFamily="2" charset="-122"/>
                        </a:rPr>
                        <a:t>29</a:t>
                      </a:r>
                      <a:r>
                        <a:rPr lang="zh-CN" altLang="en-US" sz="1600" b="1">
                          <a:solidFill>
                            <a:srgbClr val="7030A0"/>
                          </a:solidFill>
                          <a:latin typeface="宋体" panose="02010600030101010101" pitchFamily="2" charset="-122"/>
                          <a:ea typeface="宋体" panose="02010600030101010101" pitchFamily="2" charset="-122"/>
                          <a:cs typeface="宋体" panose="02010600030101010101" pitchFamily="2" charset="-122"/>
                        </a:rPr>
                        <a:t>人）</a:t>
                      </a:r>
                      <a:endParaRPr lang="zh-CN" altLang="en-US" sz="1600" b="1">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贾  超</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寇  清</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刘思远</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周  洋</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李  岩</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  文</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程万里</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刘  佳</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赵  桐</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张  蕊</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林宏洋</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扈国强</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张昌金</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陈锦玉</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李  彪</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王贺飞</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马尹骏</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孙典昊</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郑  东</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刘  洋</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高  平</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董博文</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何  玲</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胡秀彬</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刘春晓</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姜  源</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  伟</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蒋梦茜</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何  朗</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bl>
          </a:graphicData>
        </a:graphic>
      </p:graphicFrame>
      <p:graphicFrame>
        <p:nvGraphicFramePr>
          <p:cNvPr id="5" name="表格 4"/>
          <p:cNvGraphicFramePr/>
          <p:nvPr/>
        </p:nvGraphicFramePr>
        <p:xfrm>
          <a:off x="614363" y="5122863"/>
          <a:ext cx="5486400" cy="2628900"/>
        </p:xfrm>
        <a:graphic>
          <a:graphicData uri="http://schemas.openxmlformats.org/drawingml/2006/table">
            <a:tbl>
              <a:tblPr firstRow="1" bandRow="1">
                <a:tableStyleId>{5940675A-B579-460E-94D1-54222C63F5DA}</a:tableStyleId>
              </a:tblPr>
              <a:tblGrid>
                <a:gridCol w="914400"/>
                <a:gridCol w="914400"/>
                <a:gridCol w="914400"/>
                <a:gridCol w="914400"/>
                <a:gridCol w="914400"/>
                <a:gridCol w="914400"/>
              </a:tblGrid>
              <a:tr h="469900">
                <a:tc gridSpan="6">
                  <a:txBody>
                    <a:bodyPr/>
                    <a:p>
                      <a:pPr indent="0">
                        <a:buNone/>
                      </a:pPr>
                      <a:r>
                        <a:rPr lang="en-US" altLang="zh-CN" sz="1600" b="1">
                          <a:solidFill>
                            <a:srgbClr val="7030A0"/>
                          </a:solidFill>
                          <a:latin typeface="宋体" panose="02010600030101010101" pitchFamily="2" charset="-122"/>
                          <a:ea typeface="宋体" panose="02010600030101010101" pitchFamily="2" charset="-122"/>
                          <a:cs typeface="宋体" panose="02010600030101010101" pitchFamily="2" charset="-122"/>
                        </a:rPr>
                        <a:t>  C</a:t>
                      </a:r>
                      <a:r>
                        <a:rPr lang="zh-CN" altLang="en-US" sz="1600" b="1">
                          <a:solidFill>
                            <a:srgbClr val="7030A0"/>
                          </a:solidFill>
                          <a:latin typeface="Calibri" panose="020F0502020204030204" charset="0"/>
                          <a:cs typeface="Calibri" panose="020F0502020204030204" charset="0"/>
                        </a:rPr>
                        <a:t>班 学生名单</a:t>
                      </a:r>
                      <a:r>
                        <a:rPr lang="zh-CN" altLang="en-US" sz="1600" b="1">
                          <a:solidFill>
                            <a:srgbClr val="7030A0"/>
                          </a:solidFill>
                          <a:latin typeface="宋体" panose="02010600030101010101" pitchFamily="2" charset="-122"/>
                          <a:ea typeface="宋体" panose="02010600030101010101" pitchFamily="2" charset="-122"/>
                          <a:cs typeface="宋体" panose="02010600030101010101" pitchFamily="2" charset="-122"/>
                        </a:rPr>
                        <a:t>（</a:t>
                      </a:r>
                      <a:r>
                        <a:rPr lang="en-US" altLang="zh-CN" sz="1600" b="1">
                          <a:solidFill>
                            <a:srgbClr val="7030A0"/>
                          </a:solidFill>
                          <a:latin typeface="宋体" panose="02010600030101010101" pitchFamily="2" charset="-122"/>
                          <a:ea typeface="宋体" panose="02010600030101010101" pitchFamily="2" charset="-122"/>
                          <a:cs typeface="宋体" panose="02010600030101010101" pitchFamily="2" charset="-122"/>
                        </a:rPr>
                        <a:t>30</a:t>
                      </a:r>
                      <a:r>
                        <a:rPr lang="zh-CN" altLang="en-US" sz="1600" b="1">
                          <a:solidFill>
                            <a:srgbClr val="7030A0"/>
                          </a:solidFill>
                          <a:latin typeface="宋体" panose="02010600030101010101" pitchFamily="2" charset="-122"/>
                          <a:ea typeface="宋体" panose="02010600030101010101" pitchFamily="2" charset="-122"/>
                          <a:cs typeface="宋体" panose="02010600030101010101" pitchFamily="2" charset="-122"/>
                        </a:rPr>
                        <a:t>人） </a:t>
                      </a:r>
                      <a:endParaRPr lang="zh-CN" altLang="en-US" sz="1600" b="1">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李凤博</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魏东伟</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方昌勇</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  军</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霍光辉</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雷振锋</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王海衡</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  硕</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黎  俊</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张一强</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傅志权</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夏  欣</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王俊杰</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迟云强</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郭振宇</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袁  也</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国元元</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朱现坡</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李  宁</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陈博睿</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蔡  爽</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李  波</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刘文博</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王正光</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杨廷超</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周子辰</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段隆焰</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牛剑锋</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张  乐</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吴厦成</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685800" y="1889125"/>
          <a:ext cx="5486400" cy="2628900"/>
        </p:xfrm>
        <a:graphic>
          <a:graphicData uri="http://schemas.openxmlformats.org/drawingml/2006/table">
            <a:tbl>
              <a:tblPr firstRow="1" bandRow="1">
                <a:tableStyleId>{5940675A-B579-460E-94D1-54222C63F5DA}</a:tableStyleId>
              </a:tblPr>
              <a:tblGrid>
                <a:gridCol w="914400"/>
                <a:gridCol w="914400"/>
                <a:gridCol w="914400"/>
                <a:gridCol w="914400"/>
                <a:gridCol w="914400"/>
                <a:gridCol w="914400"/>
              </a:tblGrid>
              <a:tr h="469900">
                <a:tc gridSpan="6">
                  <a:txBody>
                    <a:bodyPr/>
                    <a:p>
                      <a:pPr indent="0">
                        <a:buNone/>
                      </a:pPr>
                      <a:r>
                        <a:rPr lang="en-US" altLang="zh-CN" sz="1600" b="1">
                          <a:solidFill>
                            <a:srgbClr val="7030A0"/>
                          </a:solidFill>
                          <a:latin typeface="宋体" panose="02010600030101010101" pitchFamily="2" charset="-122"/>
                          <a:ea typeface="宋体" panose="02010600030101010101" pitchFamily="2" charset="-122"/>
                          <a:cs typeface="宋体" panose="02010600030101010101" pitchFamily="2" charset="-122"/>
                        </a:rPr>
                        <a:t>  D</a:t>
                      </a:r>
                      <a:r>
                        <a:rPr lang="zh-CN" altLang="en-US" sz="1600" b="1">
                          <a:solidFill>
                            <a:srgbClr val="7030A0"/>
                          </a:solidFill>
                          <a:latin typeface="Calibri" panose="020F0502020204030204" charset="0"/>
                          <a:cs typeface="Calibri" panose="020F0502020204030204" charset="0"/>
                        </a:rPr>
                        <a:t>班 学生名单</a:t>
                      </a:r>
                      <a:r>
                        <a:rPr lang="zh-CN" altLang="en-US" sz="1600" b="1">
                          <a:solidFill>
                            <a:srgbClr val="7030A0"/>
                          </a:solidFill>
                          <a:latin typeface="宋体" panose="02010600030101010101" pitchFamily="2" charset="-122"/>
                          <a:ea typeface="宋体" panose="02010600030101010101" pitchFamily="2" charset="-122"/>
                          <a:cs typeface="宋体" panose="02010600030101010101" pitchFamily="2" charset="-122"/>
                        </a:rPr>
                        <a:t>（</a:t>
                      </a:r>
                      <a:r>
                        <a:rPr lang="en-US" altLang="zh-CN" sz="1600" b="1">
                          <a:solidFill>
                            <a:srgbClr val="7030A0"/>
                          </a:solidFill>
                          <a:latin typeface="宋体" panose="02010600030101010101" pitchFamily="2" charset="-122"/>
                          <a:ea typeface="宋体" panose="02010600030101010101" pitchFamily="2" charset="-122"/>
                          <a:cs typeface="宋体" panose="02010600030101010101" pitchFamily="2" charset="-122"/>
                        </a:rPr>
                        <a:t>30</a:t>
                      </a:r>
                      <a:r>
                        <a:rPr lang="zh-CN" altLang="en-US" sz="1600" b="1">
                          <a:solidFill>
                            <a:srgbClr val="7030A0"/>
                          </a:solidFill>
                          <a:latin typeface="宋体" panose="02010600030101010101" pitchFamily="2" charset="-122"/>
                          <a:ea typeface="宋体" panose="02010600030101010101" pitchFamily="2" charset="-122"/>
                          <a:cs typeface="宋体" panose="02010600030101010101" pitchFamily="2" charset="-122"/>
                        </a:rPr>
                        <a:t>人）</a:t>
                      </a:r>
                      <a:endParaRPr lang="zh-CN" altLang="en-US" sz="1600" b="1">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熊雨薇</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周  鹏</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吕伟京</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田晓鹏</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孙  浩</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吉兴亮</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谢逸钦</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刘兴兵</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杨  菲</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吴江波</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魏  薇</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贺  萌</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孙文博</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马  博</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朱国峰</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李蕴芳</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张恪易</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赵鹏伟</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王欣宇</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赵  川</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蔡学瑞</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张  晨</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杨梦琪</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贾  玄</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余  谦</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易文轩</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高  扬</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许  琪</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汤  洋</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张斯斯</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bl>
          </a:graphicData>
        </a:graphic>
      </p:graphicFrame>
      <p:graphicFrame>
        <p:nvGraphicFramePr>
          <p:cNvPr id="7" name="表格 6"/>
          <p:cNvGraphicFramePr/>
          <p:nvPr/>
        </p:nvGraphicFramePr>
        <p:xfrm>
          <a:off x="685800" y="5194300"/>
          <a:ext cx="5486400" cy="2628900"/>
        </p:xfrm>
        <a:graphic>
          <a:graphicData uri="http://schemas.openxmlformats.org/drawingml/2006/table">
            <a:tbl>
              <a:tblPr firstRow="1" bandRow="1">
                <a:tableStyleId>{5940675A-B579-460E-94D1-54222C63F5DA}</a:tableStyleId>
              </a:tblPr>
              <a:tblGrid>
                <a:gridCol w="914400"/>
                <a:gridCol w="914400"/>
                <a:gridCol w="914400"/>
                <a:gridCol w="914400"/>
                <a:gridCol w="914400"/>
                <a:gridCol w="914400"/>
              </a:tblGrid>
              <a:tr h="469900">
                <a:tc gridSpan="6">
                  <a:txBody>
                    <a:bodyPr/>
                    <a:p>
                      <a:pPr indent="0">
                        <a:buNone/>
                      </a:pPr>
                      <a:r>
                        <a:rPr lang="en-US" altLang="zh-CN" sz="1600" b="1">
                          <a:solidFill>
                            <a:srgbClr val="7030A0"/>
                          </a:solidFill>
                          <a:latin typeface="宋体" panose="02010600030101010101" pitchFamily="2" charset="-122"/>
                          <a:ea typeface="宋体" panose="02010600030101010101" pitchFamily="2" charset="-122"/>
                          <a:cs typeface="宋体" panose="02010600030101010101" pitchFamily="2" charset="-122"/>
                        </a:rPr>
                        <a:t>  E</a:t>
                      </a:r>
                      <a:r>
                        <a:rPr lang="zh-CN" altLang="en-US" sz="1600" b="1">
                          <a:solidFill>
                            <a:srgbClr val="7030A0"/>
                          </a:solidFill>
                          <a:latin typeface="Calibri" panose="020F0502020204030204" charset="0"/>
                          <a:cs typeface="Calibri" panose="020F0502020204030204" charset="0"/>
                        </a:rPr>
                        <a:t>班 学生名单</a:t>
                      </a:r>
                      <a:r>
                        <a:rPr lang="zh-CN" altLang="en-US" sz="1600" b="1">
                          <a:solidFill>
                            <a:srgbClr val="7030A0"/>
                          </a:solidFill>
                          <a:latin typeface="宋体" panose="02010600030101010101" pitchFamily="2" charset="-122"/>
                          <a:ea typeface="宋体" panose="02010600030101010101" pitchFamily="2" charset="-122"/>
                          <a:cs typeface="宋体" panose="02010600030101010101" pitchFamily="2" charset="-122"/>
                        </a:rPr>
                        <a:t>（</a:t>
                      </a:r>
                      <a:r>
                        <a:rPr lang="en-US" altLang="zh-CN" sz="1600" b="1">
                          <a:solidFill>
                            <a:srgbClr val="7030A0"/>
                          </a:solidFill>
                          <a:latin typeface="宋体" panose="02010600030101010101" pitchFamily="2" charset="-122"/>
                          <a:ea typeface="宋体" panose="02010600030101010101" pitchFamily="2" charset="-122"/>
                          <a:cs typeface="宋体" panose="02010600030101010101" pitchFamily="2" charset="-122"/>
                        </a:rPr>
                        <a:t>28</a:t>
                      </a:r>
                      <a:r>
                        <a:rPr lang="zh-CN" altLang="en-US" sz="1600" b="1">
                          <a:solidFill>
                            <a:srgbClr val="7030A0"/>
                          </a:solidFill>
                          <a:latin typeface="宋体" panose="02010600030101010101" pitchFamily="2" charset="-122"/>
                          <a:ea typeface="宋体" panose="02010600030101010101" pitchFamily="2" charset="-122"/>
                          <a:cs typeface="宋体" panose="02010600030101010101" pitchFamily="2" charset="-122"/>
                        </a:rPr>
                        <a:t>人）</a:t>
                      </a:r>
                      <a:endParaRPr lang="zh-CN" altLang="en-US" sz="1600" b="1">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吴家富</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  芳</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樊小帆</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曹莉琼</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杨正志</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褚景智</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董皓宇</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刘家斌</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  路</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钱  堃</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陈瑞嘉</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王春亭</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周  昕</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陈  楠</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杨  涛</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唐董辉</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李  锟</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瞿  佳</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何  蔼</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袁东阳</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顾佳勇</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潘伟诚</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倪  娜</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王雷勇</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r h="431800">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姜丰伟</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武嘉琪</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吕昆仑</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rPr>
                        <a:t>王思倩</a:t>
                      </a:r>
                      <a:endParaRPr lang="zh-CN" altLang="en-US" sz="1400" b="0">
                        <a:solidFill>
                          <a:srgbClr val="7030A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r>
                        <a:rPr lang="en-US" altLang="zh-CN" sz="1400" b="0">
                          <a:solidFill>
                            <a:srgbClr val="7030A0"/>
                          </a:solidFill>
                          <a:latin typeface="Calibri" panose="020F0502020204030204" charset="0"/>
                          <a:cs typeface="Calibri" panose="020F0502020204030204" charset="0"/>
                        </a:rPr>
                        <a:t> </a:t>
                      </a:r>
                      <a:endParaRPr lang="zh-CN" altLang="en-US" sz="1400" b="0">
                        <a:solidFill>
                          <a:srgbClr val="7030A0"/>
                        </a:solidFill>
                        <a:latin typeface="Calibri" panose="020F0502020204030204" charset="0"/>
                        <a:ea typeface="Calibri" panose="020F0502020204030204" charset="0"/>
                        <a:cs typeface="Calibri" panose="020F05020202040302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c>
                  <a:txBody>
                    <a:bodyPr/>
                    <a:p>
                      <a:pPr indent="0" algn="ctr">
                        <a:buNone/>
                      </a:pPr>
                      <a:endParaRPr lang="zh-CN" altLang="en-US" sz="1400" b="0">
                        <a:solidFill>
                          <a:srgbClr val="7030A0"/>
                        </a:solidFill>
                        <a:latin typeface="Calibri" panose="020F0502020204030204" charset="0"/>
                        <a:ea typeface="Calibri" panose="020F0502020204030204" charset="0"/>
                        <a:cs typeface="Calibri" panose="020F05020202040302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C7DD"/>
                    </a:solidFill>
                  </a:tcPr>
                </a:tc>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2"/>
          <p:cNvSpPr txBox="1"/>
          <p:nvPr/>
        </p:nvSpPr>
        <p:spPr>
          <a:xfrm>
            <a:off x="363538" y="1384300"/>
            <a:ext cx="6089650" cy="396875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      MEM</a:t>
            </a:r>
            <a:r>
              <a:rPr lang="zh-CN" altLang="en-US">
                <a:latin typeface="Arial" panose="020B0604020202020204" pitchFamily="34" charset="0"/>
                <a:ea typeface="宋体" panose="02010600030101010101" pitchFamily="2" charset="-122"/>
              </a:rPr>
              <a:t>学制为 2 年，其中第一学期集中学习公共必修课程、工程管理核心课程、工程管理限选课程；入学半年后根据学生、工作需要和自身兴趣选择专业学习方向，在各院系完成领域方向课程及毕业论文写作。另外，除接受规定的课程学习外，清华 MEM 学生还可在学校数百门优秀的科学与工程类课程中进行选修， 同时共享便利的校园设施及强大的校友网络。</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清华大学工程管理硕士项目现设三大领域培养方向：</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1.能源与环境管理；</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2.设计与制造管理；</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3.信息管理</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       打造了四个质保环节、三个实践课程系列、两个指导教师序列、一个“全生涯教育平台”的培养机制。</a:t>
            </a:r>
            <a:endParaRPr lang="zh-CN" altLang="en-US">
              <a:latin typeface="Arial" panose="020B0604020202020204" pitchFamily="34" charset="0"/>
              <a:ea typeface="宋体" panose="02010600030101010101" pitchFamily="2" charset="-122"/>
            </a:endParaRPr>
          </a:p>
        </p:txBody>
      </p:sp>
      <p:sp>
        <p:nvSpPr>
          <p:cNvPr id="31746" name="文本框 99"/>
          <p:cNvSpPr txBox="1"/>
          <p:nvPr/>
        </p:nvSpPr>
        <p:spPr>
          <a:xfrm>
            <a:off x="2333625" y="5546725"/>
            <a:ext cx="2149475" cy="368300"/>
          </a:xfrm>
          <a:prstGeom prst="rect">
            <a:avLst/>
          </a:prstGeom>
          <a:noFill/>
          <a:ln w="9525">
            <a:noFill/>
          </a:ln>
        </p:spPr>
        <p:txBody>
          <a:bodyPr wrap="square" anchor="t">
            <a:spAutoFit/>
          </a:bodyPr>
          <a:p>
            <a:r>
              <a:rPr lang="en-US" altLang="zh-CN" b="1">
                <a:latin typeface="Arial" panose="020B0604020202020204" pitchFamily="34" charset="0"/>
                <a:ea typeface="宋体" panose="02010600030101010101" pitchFamily="2" charset="-122"/>
              </a:rPr>
              <a:t>π </a:t>
            </a:r>
            <a:r>
              <a:rPr lang="zh-CN" altLang="en-US" b="1">
                <a:latin typeface="宋体" panose="02010600030101010101" pitchFamily="2" charset="-122"/>
                <a:ea typeface="宋体" panose="02010600030101010101" pitchFamily="2" charset="-122"/>
              </a:rPr>
              <a:t>型课程设置模型</a:t>
            </a:r>
            <a:endParaRPr lang="zh-CN" altLang="en-US">
              <a:latin typeface="Arial" panose="020B0604020202020204" pitchFamily="34" charset="0"/>
              <a:ea typeface="宋体" panose="02010600030101010101" pitchFamily="2" charset="-122"/>
            </a:endParaRPr>
          </a:p>
        </p:txBody>
      </p:sp>
      <p:pic>
        <p:nvPicPr>
          <p:cNvPr id="31747" name="图片 1073742849"/>
          <p:cNvPicPr>
            <a:picLocks noChangeAspect="1"/>
          </p:cNvPicPr>
          <p:nvPr/>
        </p:nvPicPr>
        <p:blipFill>
          <a:blip r:embed="rId1"/>
          <a:stretch>
            <a:fillRect/>
          </a:stretch>
        </p:blipFill>
        <p:spPr>
          <a:xfrm>
            <a:off x="771525" y="6108700"/>
            <a:ext cx="5273675" cy="2578100"/>
          </a:xfrm>
          <a:prstGeom prst="rect">
            <a:avLst/>
          </a:prstGeom>
          <a:noFill/>
          <a:ln w="9525">
            <a:noFill/>
          </a:ln>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 name="组合 2"/>
          <p:cNvGrpSpPr/>
          <p:nvPr/>
        </p:nvGrpSpPr>
        <p:grpSpPr>
          <a:xfrm>
            <a:off x="1948180" y="3386455"/>
            <a:ext cx="2869565" cy="1289685"/>
            <a:chOff x="-9525" y="2590800"/>
            <a:chExt cx="5039917" cy="1978819"/>
          </a:xfrm>
        </p:grpSpPr>
        <p:sp>
          <p:nvSpPr>
            <p:cNvPr id="24" name="任意多边形 127"/>
            <p:cNvSpPr>
              <a:spLocks noChangeArrowheads="1"/>
            </p:cNvSpPr>
            <p:nvPr/>
          </p:nvSpPr>
          <p:spPr bwMode="auto">
            <a:xfrm flipH="1" flipV="1">
              <a:off x="146448" y="2688431"/>
              <a:ext cx="4883944" cy="1881188"/>
            </a:xfrm>
            <a:custGeom>
              <a:avLst/>
              <a:gdLst>
                <a:gd name="T0" fmla="*/ 0 w 6511461"/>
                <a:gd name="T1" fmla="*/ 0 h 2507300"/>
                <a:gd name="T2" fmla="*/ 6511461 w 6511461"/>
                <a:gd name="T3" fmla="*/ 2507300 h 2507300"/>
              </a:gdLst>
              <a:ahLst/>
              <a:cxnLst/>
              <a:rect l="T0" t="T1" r="T2" b="T3"/>
              <a:pathLst>
                <a:path w="6511461" h="2507300">
                  <a:moveTo>
                    <a:pt x="1699105" y="813800"/>
                  </a:moveTo>
                  <a:lnTo>
                    <a:pt x="1809413" y="623614"/>
                  </a:lnTo>
                  <a:lnTo>
                    <a:pt x="1699105" y="623614"/>
                  </a:lnTo>
                  <a:lnTo>
                    <a:pt x="1699105" y="624395"/>
                  </a:lnTo>
                  <a:lnTo>
                    <a:pt x="1808791" y="624395"/>
                  </a:lnTo>
                  <a:lnTo>
                    <a:pt x="1699105" y="813509"/>
                  </a:lnTo>
                  <a:close/>
                  <a:moveTo>
                    <a:pt x="6511461" y="1247228"/>
                  </a:moveTo>
                  <a:lnTo>
                    <a:pt x="5788069" y="1247228"/>
                  </a:lnTo>
                  <a:lnTo>
                    <a:pt x="5064677" y="1247228"/>
                  </a:lnTo>
                  <a:lnTo>
                    <a:pt x="4702982" y="623615"/>
                  </a:lnTo>
                  <a:lnTo>
                    <a:pt x="4702981" y="623615"/>
                  </a:lnTo>
                  <a:lnTo>
                    <a:pt x="4341285" y="1247228"/>
                  </a:lnTo>
                  <a:lnTo>
                    <a:pt x="3979589" y="623614"/>
                  </a:lnTo>
                  <a:lnTo>
                    <a:pt x="4341285" y="0"/>
                  </a:lnTo>
                  <a:lnTo>
                    <a:pt x="5064677" y="0"/>
                  </a:lnTo>
                  <a:lnTo>
                    <a:pt x="5064677" y="1"/>
                  </a:lnTo>
                  <a:lnTo>
                    <a:pt x="5774032" y="1"/>
                  </a:lnTo>
                  <a:lnTo>
                    <a:pt x="5413139" y="622230"/>
                  </a:lnTo>
                  <a:lnTo>
                    <a:pt x="5413942" y="623614"/>
                  </a:lnTo>
                  <a:lnTo>
                    <a:pt x="5426373" y="623614"/>
                  </a:lnTo>
                  <a:lnTo>
                    <a:pt x="6149765" y="623614"/>
                  </a:lnTo>
                  <a:close/>
                  <a:moveTo>
                    <a:pt x="3979589" y="1870843"/>
                  </a:moveTo>
                  <a:lnTo>
                    <a:pt x="3617893" y="1247229"/>
                  </a:lnTo>
                  <a:lnTo>
                    <a:pt x="4341285" y="1247229"/>
                  </a:lnTo>
                  <a:close/>
                  <a:moveTo>
                    <a:pt x="4702981" y="1870843"/>
                  </a:moveTo>
                  <a:lnTo>
                    <a:pt x="4341285" y="1247229"/>
                  </a:lnTo>
                  <a:lnTo>
                    <a:pt x="5064677" y="1247229"/>
                  </a:lnTo>
                  <a:close/>
                  <a:moveTo>
                    <a:pt x="5064677" y="2494457"/>
                  </a:moveTo>
                  <a:lnTo>
                    <a:pt x="4341285" y="2494457"/>
                  </a:lnTo>
                  <a:lnTo>
                    <a:pt x="4702981" y="1870843"/>
                  </a:lnTo>
                  <a:close/>
                  <a:moveTo>
                    <a:pt x="6511461" y="2494457"/>
                  </a:moveTo>
                  <a:lnTo>
                    <a:pt x="5788069" y="2494457"/>
                  </a:lnTo>
                  <a:lnTo>
                    <a:pt x="6149765" y="1870843"/>
                  </a:lnTo>
                  <a:close/>
                  <a:moveTo>
                    <a:pt x="3616804" y="2496016"/>
                  </a:moveTo>
                  <a:lnTo>
                    <a:pt x="2893412" y="2496016"/>
                  </a:lnTo>
                  <a:lnTo>
                    <a:pt x="3255108" y="1872402"/>
                  </a:lnTo>
                  <a:close/>
                  <a:moveTo>
                    <a:pt x="2172710" y="2496797"/>
                  </a:moveTo>
                  <a:lnTo>
                    <a:pt x="1811014" y="1873183"/>
                  </a:lnTo>
                  <a:lnTo>
                    <a:pt x="2534406" y="1873183"/>
                  </a:lnTo>
                  <a:close/>
                  <a:moveTo>
                    <a:pt x="739311" y="2507300"/>
                  </a:moveTo>
                  <a:lnTo>
                    <a:pt x="732314" y="2495236"/>
                  </a:lnTo>
                  <a:lnTo>
                    <a:pt x="731818" y="2495236"/>
                  </a:lnTo>
                  <a:lnTo>
                    <a:pt x="732066" y="2494809"/>
                  </a:lnTo>
                  <a:lnTo>
                    <a:pt x="400173" y="1922580"/>
                  </a:lnTo>
                  <a:lnTo>
                    <a:pt x="398871" y="1922580"/>
                  </a:lnTo>
                  <a:lnTo>
                    <a:pt x="731917" y="2496797"/>
                  </a:lnTo>
                  <a:lnTo>
                    <a:pt x="8525" y="2496797"/>
                  </a:lnTo>
                  <a:lnTo>
                    <a:pt x="363791" y="1884269"/>
                  </a:lnTo>
                  <a:lnTo>
                    <a:pt x="363791" y="1871622"/>
                  </a:lnTo>
                  <a:lnTo>
                    <a:pt x="359583" y="1871622"/>
                  </a:lnTo>
                  <a:lnTo>
                    <a:pt x="360866" y="1869411"/>
                  </a:lnTo>
                  <a:lnTo>
                    <a:pt x="0" y="1247228"/>
                  </a:lnTo>
                  <a:lnTo>
                    <a:pt x="311" y="1247228"/>
                  </a:lnTo>
                  <a:lnTo>
                    <a:pt x="362007" y="623614"/>
                  </a:lnTo>
                  <a:lnTo>
                    <a:pt x="362317" y="623614"/>
                  </a:lnTo>
                  <a:lnTo>
                    <a:pt x="622" y="1"/>
                  </a:lnTo>
                  <a:lnTo>
                    <a:pt x="363791" y="1"/>
                  </a:lnTo>
                  <a:lnTo>
                    <a:pt x="363791" y="0"/>
                  </a:lnTo>
                  <a:lnTo>
                    <a:pt x="724325" y="0"/>
                  </a:lnTo>
                  <a:lnTo>
                    <a:pt x="1447717" y="0"/>
                  </a:lnTo>
                  <a:lnTo>
                    <a:pt x="1699105" y="0"/>
                  </a:lnTo>
                  <a:lnTo>
                    <a:pt x="2171109" y="0"/>
                  </a:lnTo>
                  <a:lnTo>
                    <a:pt x="2532805" y="623614"/>
                  </a:lnTo>
                  <a:lnTo>
                    <a:pt x="2894500" y="1247226"/>
                  </a:lnTo>
                  <a:lnTo>
                    <a:pt x="2894502" y="1247226"/>
                  </a:lnTo>
                  <a:lnTo>
                    <a:pt x="3256195" y="623618"/>
                  </a:lnTo>
                  <a:lnTo>
                    <a:pt x="3242677" y="623618"/>
                  </a:lnTo>
                  <a:lnTo>
                    <a:pt x="3248893" y="612902"/>
                  </a:lnTo>
                  <a:lnTo>
                    <a:pt x="2893411" y="3"/>
                  </a:lnTo>
                  <a:lnTo>
                    <a:pt x="3616803" y="3"/>
                  </a:lnTo>
                  <a:lnTo>
                    <a:pt x="3610588" y="10719"/>
                  </a:lnTo>
                  <a:lnTo>
                    <a:pt x="3966069" y="623618"/>
                  </a:lnTo>
                  <a:lnTo>
                    <a:pt x="3256200" y="623618"/>
                  </a:lnTo>
                  <a:lnTo>
                    <a:pt x="3617893" y="1247228"/>
                  </a:lnTo>
                  <a:lnTo>
                    <a:pt x="3616802" y="1247228"/>
                  </a:lnTo>
                  <a:lnTo>
                    <a:pt x="3255107" y="1870840"/>
                  </a:lnTo>
                  <a:lnTo>
                    <a:pt x="2893957" y="1248167"/>
                  </a:lnTo>
                  <a:lnTo>
                    <a:pt x="2532805" y="1870843"/>
                  </a:lnTo>
                  <a:lnTo>
                    <a:pt x="2171109" y="1247229"/>
                  </a:lnTo>
                  <a:lnTo>
                    <a:pt x="2893413" y="1247229"/>
                  </a:lnTo>
                  <a:lnTo>
                    <a:pt x="2893412" y="1247228"/>
                  </a:lnTo>
                  <a:lnTo>
                    <a:pt x="2171109" y="1247228"/>
                  </a:lnTo>
                  <a:lnTo>
                    <a:pt x="1699105" y="1247228"/>
                  </a:lnTo>
                  <a:lnTo>
                    <a:pt x="1699105" y="1247229"/>
                  </a:lnTo>
                  <a:lnTo>
                    <a:pt x="2171109" y="1247229"/>
                  </a:lnTo>
                  <a:lnTo>
                    <a:pt x="1809413" y="1870843"/>
                  </a:lnTo>
                  <a:lnTo>
                    <a:pt x="1807586" y="1873994"/>
                  </a:lnTo>
                  <a:lnTo>
                    <a:pt x="2167907" y="2495237"/>
                  </a:lnTo>
                  <a:lnTo>
                    <a:pt x="1444515" y="2495237"/>
                  </a:lnTo>
                  <a:lnTo>
                    <a:pt x="1444515" y="2495236"/>
                  </a:lnTo>
                  <a:lnTo>
                    <a:pt x="746308" y="2495236"/>
                  </a:lnTo>
                  <a:close/>
                </a:path>
              </a:pathLst>
            </a:custGeom>
            <a:gradFill rotWithShape="1">
              <a:gsLst>
                <a:gs pos="0">
                  <a:srgbClr val="284482"/>
                </a:gs>
                <a:gs pos="29999">
                  <a:srgbClr val="834F9B"/>
                </a:gs>
                <a:gs pos="64999">
                  <a:srgbClr val="A4377B"/>
                </a:gs>
                <a:gs pos="92000">
                  <a:srgbClr val="FD9A55"/>
                </a:gs>
                <a:gs pos="100000">
                  <a:srgbClr val="FD9A55"/>
                </a:gs>
              </a:gsLst>
              <a:lin ang="6000000" scaled="1"/>
            </a:gradFill>
            <a:ln w="3175" cap="flat" cmpd="sng">
              <a:solidFill>
                <a:srgbClr val="FFFFFF">
                  <a:alpha val="9999"/>
                </a:srgbClr>
              </a:solidFill>
              <a:bevel/>
            </a:ln>
          </p:spPr>
          <p:txBody>
            <a:bodyPr lIns="67500" tIns="35100" rIns="67500" bIns="35100" anchor="ctr">
              <a:normAutofit/>
            </a:bodyPr>
            <a:p>
              <a:pPr algn="ctr" fontAlgn="base"/>
              <a:endParaRPr lang="zh-CN" altLang="zh-CN" sz="1350" strike="noStrike" noProof="1">
                <a:solidFill>
                  <a:srgbClr val="FFFFFF"/>
                </a:solidFill>
                <a:latin typeface="+mn-lt"/>
                <a:ea typeface="+mn-ea"/>
                <a:cs typeface="+mn-ea"/>
                <a:sym typeface="+mn-lt"/>
              </a:endParaRPr>
            </a:p>
          </p:txBody>
        </p:sp>
        <p:sp>
          <p:nvSpPr>
            <p:cNvPr id="25" name="任意多边形 126"/>
            <p:cNvSpPr>
              <a:spLocks noChangeArrowheads="1"/>
            </p:cNvSpPr>
            <p:nvPr/>
          </p:nvSpPr>
          <p:spPr bwMode="auto">
            <a:xfrm flipH="1" flipV="1">
              <a:off x="-9525" y="2593181"/>
              <a:ext cx="4883944" cy="1881188"/>
            </a:xfrm>
            <a:custGeom>
              <a:avLst/>
              <a:gdLst>
                <a:gd name="T0" fmla="*/ 0 w 6511461"/>
                <a:gd name="T1" fmla="*/ 0 h 2507300"/>
                <a:gd name="T2" fmla="*/ 6511461 w 6511461"/>
                <a:gd name="T3" fmla="*/ 2507300 h 2507300"/>
              </a:gdLst>
              <a:ahLst/>
              <a:cxnLst/>
              <a:rect l="T0" t="T1" r="T2" b="T3"/>
              <a:pathLst>
                <a:path w="6511461" h="2507300">
                  <a:moveTo>
                    <a:pt x="1699105" y="813800"/>
                  </a:moveTo>
                  <a:lnTo>
                    <a:pt x="1809413" y="623614"/>
                  </a:lnTo>
                  <a:lnTo>
                    <a:pt x="1699105" y="623614"/>
                  </a:lnTo>
                  <a:lnTo>
                    <a:pt x="1699105" y="624395"/>
                  </a:lnTo>
                  <a:lnTo>
                    <a:pt x="1808791" y="624395"/>
                  </a:lnTo>
                  <a:lnTo>
                    <a:pt x="1699105" y="813509"/>
                  </a:lnTo>
                  <a:close/>
                  <a:moveTo>
                    <a:pt x="6511461" y="1247228"/>
                  </a:moveTo>
                  <a:lnTo>
                    <a:pt x="5788069" y="1247228"/>
                  </a:lnTo>
                  <a:lnTo>
                    <a:pt x="5064677" y="1247228"/>
                  </a:lnTo>
                  <a:lnTo>
                    <a:pt x="4702982" y="623615"/>
                  </a:lnTo>
                  <a:lnTo>
                    <a:pt x="4702981" y="623615"/>
                  </a:lnTo>
                  <a:lnTo>
                    <a:pt x="4341285" y="1247228"/>
                  </a:lnTo>
                  <a:lnTo>
                    <a:pt x="3979589" y="623614"/>
                  </a:lnTo>
                  <a:lnTo>
                    <a:pt x="4341285" y="0"/>
                  </a:lnTo>
                  <a:lnTo>
                    <a:pt x="5064677" y="0"/>
                  </a:lnTo>
                  <a:lnTo>
                    <a:pt x="5064677" y="1"/>
                  </a:lnTo>
                  <a:lnTo>
                    <a:pt x="5774032" y="1"/>
                  </a:lnTo>
                  <a:lnTo>
                    <a:pt x="5413139" y="622230"/>
                  </a:lnTo>
                  <a:lnTo>
                    <a:pt x="5413942" y="623614"/>
                  </a:lnTo>
                  <a:lnTo>
                    <a:pt x="5426373" y="623614"/>
                  </a:lnTo>
                  <a:lnTo>
                    <a:pt x="6149765" y="623614"/>
                  </a:lnTo>
                  <a:close/>
                  <a:moveTo>
                    <a:pt x="3979589" y="1870843"/>
                  </a:moveTo>
                  <a:lnTo>
                    <a:pt x="3617893" y="1247229"/>
                  </a:lnTo>
                  <a:lnTo>
                    <a:pt x="4341285" y="1247229"/>
                  </a:lnTo>
                  <a:close/>
                  <a:moveTo>
                    <a:pt x="4702981" y="1870843"/>
                  </a:moveTo>
                  <a:lnTo>
                    <a:pt x="4341285" y="1247229"/>
                  </a:lnTo>
                  <a:lnTo>
                    <a:pt x="5064677" y="1247229"/>
                  </a:lnTo>
                  <a:close/>
                  <a:moveTo>
                    <a:pt x="5064677" y="2494457"/>
                  </a:moveTo>
                  <a:lnTo>
                    <a:pt x="4341285" y="2494457"/>
                  </a:lnTo>
                  <a:lnTo>
                    <a:pt x="4702981" y="1870843"/>
                  </a:lnTo>
                  <a:close/>
                  <a:moveTo>
                    <a:pt x="6511461" y="2494457"/>
                  </a:moveTo>
                  <a:lnTo>
                    <a:pt x="5788069" y="2494457"/>
                  </a:lnTo>
                  <a:lnTo>
                    <a:pt x="6149765" y="1870843"/>
                  </a:lnTo>
                  <a:close/>
                  <a:moveTo>
                    <a:pt x="3616804" y="2496016"/>
                  </a:moveTo>
                  <a:lnTo>
                    <a:pt x="2893412" y="2496016"/>
                  </a:lnTo>
                  <a:lnTo>
                    <a:pt x="3255108" y="1872402"/>
                  </a:lnTo>
                  <a:close/>
                  <a:moveTo>
                    <a:pt x="2172710" y="2496797"/>
                  </a:moveTo>
                  <a:lnTo>
                    <a:pt x="1811014" y="1873183"/>
                  </a:lnTo>
                  <a:lnTo>
                    <a:pt x="2534406" y="1873183"/>
                  </a:lnTo>
                  <a:close/>
                  <a:moveTo>
                    <a:pt x="739311" y="2507300"/>
                  </a:moveTo>
                  <a:lnTo>
                    <a:pt x="732314" y="2495236"/>
                  </a:lnTo>
                  <a:lnTo>
                    <a:pt x="731818" y="2495236"/>
                  </a:lnTo>
                  <a:lnTo>
                    <a:pt x="732066" y="2494809"/>
                  </a:lnTo>
                  <a:lnTo>
                    <a:pt x="400173" y="1922580"/>
                  </a:lnTo>
                  <a:lnTo>
                    <a:pt x="398871" y="1922580"/>
                  </a:lnTo>
                  <a:lnTo>
                    <a:pt x="731917" y="2496797"/>
                  </a:lnTo>
                  <a:lnTo>
                    <a:pt x="8525" y="2496797"/>
                  </a:lnTo>
                  <a:lnTo>
                    <a:pt x="363791" y="1884269"/>
                  </a:lnTo>
                  <a:lnTo>
                    <a:pt x="363791" y="1871622"/>
                  </a:lnTo>
                  <a:lnTo>
                    <a:pt x="359583" y="1871622"/>
                  </a:lnTo>
                  <a:lnTo>
                    <a:pt x="360866" y="1869411"/>
                  </a:lnTo>
                  <a:lnTo>
                    <a:pt x="0" y="1247228"/>
                  </a:lnTo>
                  <a:lnTo>
                    <a:pt x="311" y="1247228"/>
                  </a:lnTo>
                  <a:lnTo>
                    <a:pt x="362007" y="623614"/>
                  </a:lnTo>
                  <a:lnTo>
                    <a:pt x="362317" y="623614"/>
                  </a:lnTo>
                  <a:lnTo>
                    <a:pt x="622" y="1"/>
                  </a:lnTo>
                  <a:lnTo>
                    <a:pt x="363791" y="1"/>
                  </a:lnTo>
                  <a:lnTo>
                    <a:pt x="363791" y="0"/>
                  </a:lnTo>
                  <a:lnTo>
                    <a:pt x="724325" y="0"/>
                  </a:lnTo>
                  <a:lnTo>
                    <a:pt x="1447717" y="0"/>
                  </a:lnTo>
                  <a:lnTo>
                    <a:pt x="1699105" y="0"/>
                  </a:lnTo>
                  <a:lnTo>
                    <a:pt x="2171109" y="0"/>
                  </a:lnTo>
                  <a:lnTo>
                    <a:pt x="2532805" y="623614"/>
                  </a:lnTo>
                  <a:lnTo>
                    <a:pt x="2894500" y="1247226"/>
                  </a:lnTo>
                  <a:lnTo>
                    <a:pt x="2894502" y="1247226"/>
                  </a:lnTo>
                  <a:lnTo>
                    <a:pt x="3256195" y="623618"/>
                  </a:lnTo>
                  <a:lnTo>
                    <a:pt x="3242677" y="623618"/>
                  </a:lnTo>
                  <a:lnTo>
                    <a:pt x="3248893" y="612902"/>
                  </a:lnTo>
                  <a:lnTo>
                    <a:pt x="2893411" y="3"/>
                  </a:lnTo>
                  <a:lnTo>
                    <a:pt x="3616803" y="3"/>
                  </a:lnTo>
                  <a:lnTo>
                    <a:pt x="3610588" y="10719"/>
                  </a:lnTo>
                  <a:lnTo>
                    <a:pt x="3966069" y="623618"/>
                  </a:lnTo>
                  <a:lnTo>
                    <a:pt x="3256200" y="623618"/>
                  </a:lnTo>
                  <a:lnTo>
                    <a:pt x="3617893" y="1247228"/>
                  </a:lnTo>
                  <a:lnTo>
                    <a:pt x="3616802" y="1247228"/>
                  </a:lnTo>
                  <a:lnTo>
                    <a:pt x="3255107" y="1870840"/>
                  </a:lnTo>
                  <a:lnTo>
                    <a:pt x="2893957" y="1248167"/>
                  </a:lnTo>
                  <a:lnTo>
                    <a:pt x="2532805" y="1870843"/>
                  </a:lnTo>
                  <a:lnTo>
                    <a:pt x="2171109" y="1247229"/>
                  </a:lnTo>
                  <a:lnTo>
                    <a:pt x="2893413" y="1247229"/>
                  </a:lnTo>
                  <a:lnTo>
                    <a:pt x="2893412" y="1247228"/>
                  </a:lnTo>
                  <a:lnTo>
                    <a:pt x="2171109" y="1247228"/>
                  </a:lnTo>
                  <a:lnTo>
                    <a:pt x="1699105" y="1247228"/>
                  </a:lnTo>
                  <a:lnTo>
                    <a:pt x="1699105" y="1247229"/>
                  </a:lnTo>
                  <a:lnTo>
                    <a:pt x="2171109" y="1247229"/>
                  </a:lnTo>
                  <a:lnTo>
                    <a:pt x="1809413" y="1870843"/>
                  </a:lnTo>
                  <a:lnTo>
                    <a:pt x="1807586" y="1873994"/>
                  </a:lnTo>
                  <a:lnTo>
                    <a:pt x="2167907" y="2495237"/>
                  </a:lnTo>
                  <a:lnTo>
                    <a:pt x="1444515" y="2495237"/>
                  </a:lnTo>
                  <a:lnTo>
                    <a:pt x="1444515" y="2495236"/>
                  </a:lnTo>
                  <a:lnTo>
                    <a:pt x="746308" y="2495236"/>
                  </a:lnTo>
                  <a:close/>
                </a:path>
              </a:pathLst>
            </a:custGeom>
            <a:blipFill dpi="0" rotWithShape="1">
              <a:blip r:embed="rId1" cstate="print">
                <a:extLst>
                  <a:ext uri="{28A0092B-C50C-407E-A947-70E740481C1C}">
                    <a14:useLocalDpi xmlns:a14="http://schemas.microsoft.com/office/drawing/2010/main" val="0"/>
                  </a:ext>
                </a:extLst>
              </a:blip>
              <a:srcRect/>
              <a:stretch>
                <a:fillRect/>
              </a:stretch>
            </a:blipFill>
            <a:ln w="3175" cap="flat" cmpd="sng">
              <a:solidFill>
                <a:srgbClr val="FFFFFF">
                  <a:alpha val="9999"/>
                </a:srgbClr>
              </a:solidFill>
              <a:bevel/>
            </a:ln>
          </p:spPr>
          <p:txBody>
            <a:bodyPr lIns="67500" tIns="35100" rIns="67500" bIns="35100" anchor="ctr">
              <a:normAutofit/>
            </a:bodyPr>
            <a:p>
              <a:pPr algn="ctr" fontAlgn="base"/>
              <a:endParaRPr lang="zh-CN" altLang="zh-CN" sz="1350" strike="noStrike" noProof="1">
                <a:solidFill>
                  <a:srgbClr val="FFFFFF"/>
                </a:solidFill>
                <a:latin typeface="+mn-lt"/>
                <a:ea typeface="+mn-ea"/>
                <a:cs typeface="+mn-ea"/>
                <a:sym typeface="+mn-lt"/>
              </a:endParaRPr>
            </a:p>
          </p:txBody>
        </p:sp>
        <p:grpSp>
          <p:nvGrpSpPr>
            <p:cNvPr id="26" name="组合 20"/>
            <p:cNvGrpSpPr/>
            <p:nvPr/>
          </p:nvGrpSpPr>
          <p:grpSpPr>
            <a:xfrm>
              <a:off x="257176" y="2590800"/>
              <a:ext cx="4612481" cy="1893094"/>
              <a:chOff x="0" y="0"/>
              <a:chExt cx="6149765" cy="2523134"/>
            </a:xfrm>
          </p:grpSpPr>
          <p:sp>
            <p:nvSpPr>
              <p:cNvPr id="27" name="直接连接符 4"/>
              <p:cNvSpPr>
                <a:spLocks noChangeShapeType="1"/>
              </p:cNvSpPr>
              <p:nvPr/>
            </p:nvSpPr>
            <p:spPr bwMode="auto">
              <a:xfrm>
                <a:off x="361696" y="1268560"/>
                <a:ext cx="735822" cy="124722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28" name="直接连接符 97"/>
              <p:cNvSpPr>
                <a:spLocks noChangeShapeType="1"/>
              </p:cNvSpPr>
              <p:nvPr/>
            </p:nvSpPr>
            <p:spPr bwMode="auto">
              <a:xfrm>
                <a:off x="1084155" y="1250681"/>
                <a:ext cx="724325" cy="126510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29" name="直接连接符 98"/>
              <p:cNvSpPr>
                <a:spLocks noChangeShapeType="1"/>
              </p:cNvSpPr>
              <p:nvPr/>
            </p:nvSpPr>
            <p:spPr bwMode="auto">
              <a:xfrm>
                <a:off x="3982546" y="22147"/>
                <a:ext cx="1429953" cy="249364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0" name="直接连接符 100"/>
              <p:cNvSpPr>
                <a:spLocks noChangeShapeType="1"/>
              </p:cNvSpPr>
              <p:nvPr/>
            </p:nvSpPr>
            <p:spPr bwMode="auto">
              <a:xfrm>
                <a:off x="4717672" y="18991"/>
                <a:ext cx="1429953" cy="249364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1" name="直接连接符 102"/>
              <p:cNvSpPr>
                <a:spLocks noChangeShapeType="1"/>
              </p:cNvSpPr>
              <p:nvPr/>
            </p:nvSpPr>
            <p:spPr bwMode="auto">
              <a:xfrm flipH="1">
                <a:off x="3981857" y="29494"/>
                <a:ext cx="1429953" cy="2493640"/>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2" name="直接连接符 104"/>
              <p:cNvSpPr>
                <a:spLocks noChangeShapeType="1"/>
              </p:cNvSpPr>
              <p:nvPr/>
            </p:nvSpPr>
            <p:spPr bwMode="auto">
              <a:xfrm flipH="1">
                <a:off x="4702048" y="61737"/>
                <a:ext cx="1416434" cy="245405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3" name="直接连接符 105"/>
              <p:cNvSpPr>
                <a:spLocks noChangeShapeType="1"/>
              </p:cNvSpPr>
              <p:nvPr/>
            </p:nvSpPr>
            <p:spPr bwMode="auto">
              <a:xfrm flipH="1">
                <a:off x="3622544" y="20551"/>
                <a:ext cx="1082706" cy="1878407"/>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4" name="直接连接符 106"/>
              <p:cNvSpPr>
                <a:spLocks noChangeShapeType="1"/>
              </p:cNvSpPr>
              <p:nvPr/>
            </p:nvSpPr>
            <p:spPr bwMode="auto">
              <a:xfrm flipH="1">
                <a:off x="1097518" y="1892174"/>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5" name="直接连接符 109"/>
              <p:cNvSpPr>
                <a:spLocks noChangeShapeType="1"/>
              </p:cNvSpPr>
              <p:nvPr/>
            </p:nvSpPr>
            <p:spPr bwMode="auto">
              <a:xfrm flipH="1">
                <a:off x="719502" y="1261747"/>
                <a:ext cx="375266" cy="637239"/>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6" name="直接连接符 110"/>
              <p:cNvSpPr>
                <a:spLocks noChangeShapeType="1"/>
              </p:cNvSpPr>
              <p:nvPr/>
            </p:nvSpPr>
            <p:spPr bwMode="auto">
              <a:xfrm flipH="1">
                <a:off x="3245" y="1259621"/>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7" name="直接连接符 114"/>
              <p:cNvSpPr>
                <a:spLocks noChangeShapeType="1"/>
              </p:cNvSpPr>
              <p:nvPr/>
            </p:nvSpPr>
            <p:spPr bwMode="auto">
              <a:xfrm flipH="1">
                <a:off x="5443786" y="1889018"/>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8" name="直接连接符 115"/>
              <p:cNvSpPr>
                <a:spLocks noChangeShapeType="1"/>
              </p:cNvSpPr>
              <p:nvPr/>
            </p:nvSpPr>
            <p:spPr bwMode="auto">
              <a:xfrm flipH="1" flipV="1">
                <a:off x="5410343" y="0"/>
                <a:ext cx="349266" cy="6236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39" name="直接连接符 116"/>
              <p:cNvSpPr>
                <a:spLocks noChangeShapeType="1"/>
              </p:cNvSpPr>
              <p:nvPr/>
            </p:nvSpPr>
            <p:spPr bwMode="auto">
              <a:xfrm>
                <a:off x="3970485" y="1239475"/>
                <a:ext cx="731563" cy="1276313"/>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40" name="直接连接符 120"/>
              <p:cNvSpPr>
                <a:spLocks noChangeShapeType="1"/>
              </p:cNvSpPr>
              <p:nvPr/>
            </p:nvSpPr>
            <p:spPr bwMode="auto">
              <a:xfrm flipH="1">
                <a:off x="0" y="1892174"/>
                <a:ext cx="2170176"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41" name="直接连接符 121"/>
              <p:cNvSpPr>
                <a:spLocks noChangeShapeType="1"/>
              </p:cNvSpPr>
              <p:nvPr/>
            </p:nvSpPr>
            <p:spPr bwMode="auto">
              <a:xfrm flipH="1">
                <a:off x="3622544" y="1898958"/>
                <a:ext cx="2170176" cy="1"/>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42" name="直接连接符 124"/>
              <p:cNvSpPr>
                <a:spLocks noChangeShapeType="1"/>
              </p:cNvSpPr>
              <p:nvPr/>
            </p:nvSpPr>
            <p:spPr bwMode="auto">
              <a:xfrm flipH="1" flipV="1">
                <a:off x="2547497" y="1256054"/>
                <a:ext cx="3602268" cy="12506"/>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sp>
            <p:nvSpPr>
              <p:cNvPr id="43" name="直接连接符 125"/>
              <p:cNvSpPr>
                <a:spLocks noChangeShapeType="1"/>
              </p:cNvSpPr>
              <p:nvPr/>
            </p:nvSpPr>
            <p:spPr bwMode="auto">
              <a:xfrm flipH="1" flipV="1">
                <a:off x="4359872" y="639931"/>
                <a:ext cx="1419672" cy="2674"/>
              </a:xfrm>
              <a:prstGeom prst="line">
                <a:avLst/>
              </a:prstGeom>
              <a:noFill/>
              <a:ln w="6350" cap="flat" cmpd="sng">
                <a:solidFill>
                  <a:srgbClr val="FFFFFF">
                    <a:alpha val="39999"/>
                  </a:srgbClr>
                </a:solidFill>
                <a:bevel/>
              </a:ln>
              <a:extLst>
                <a:ext uri="{909E8E84-426E-40DD-AFC4-6F175D3DCCD1}">
                  <a14:hiddenFill xmlns:a14="http://schemas.microsoft.com/office/drawing/2010/main">
                    <a:noFill/>
                  </a14:hiddenFill>
                </a:ext>
              </a:extLst>
            </p:spPr>
            <p:txBody>
              <a:bodyPr/>
              <a:p>
                <a:pPr fontAlgn="base"/>
                <a:endParaRPr lang="zh-CN" altLang="en-US" sz="1350" strike="noStrike" noProof="1">
                  <a:latin typeface="+mn-lt"/>
                  <a:ea typeface="+mn-ea"/>
                  <a:cs typeface="+mn-ea"/>
                  <a:sym typeface="+mn-lt"/>
                </a:endParaRPr>
              </a:p>
            </p:txBody>
          </p:sp>
        </p:grpSp>
      </p:grpSp>
      <p:grpSp>
        <p:nvGrpSpPr>
          <p:cNvPr id="12" name="组合 1"/>
          <p:cNvGrpSpPr/>
          <p:nvPr/>
        </p:nvGrpSpPr>
        <p:grpSpPr>
          <a:xfrm>
            <a:off x="2250439" y="5310222"/>
            <a:ext cx="2495873" cy="458271"/>
            <a:chOff x="3663286" y="2900363"/>
            <a:chExt cx="2675602" cy="542925"/>
          </a:xfrm>
        </p:grpSpPr>
        <p:sp>
          <p:nvSpPr>
            <p:cNvPr id="15" name="等腰三角形 80"/>
            <p:cNvSpPr>
              <a:spLocks noChangeArrowheads="1"/>
            </p:cNvSpPr>
            <p:nvPr/>
          </p:nvSpPr>
          <p:spPr bwMode="auto">
            <a:xfrm flipV="1">
              <a:off x="5654279" y="2967038"/>
              <a:ext cx="551259" cy="476250"/>
            </a:xfrm>
            <a:prstGeom prst="triangle">
              <a:avLst>
                <a:gd name="adj" fmla="val 50000"/>
              </a:avLst>
            </a:prstGeom>
            <a:solidFill>
              <a:srgbClr val="774278"/>
            </a:solidFill>
            <a:ln>
              <a:noFill/>
            </a:ln>
            <a:extLst>
              <a:ext uri="{91240B29-F687-4F45-9708-019B960494DF}">
                <a14:hiddenLine xmlns:a14="http://schemas.microsoft.com/office/drawing/2010/main" w="12700">
                  <a:solidFill>
                    <a:srgbClr val="42719B"/>
                  </a:solidFill>
                  <a:bevel/>
                </a14:hiddenLine>
              </a:ext>
            </a:extLst>
          </p:spPr>
          <p:txBody>
            <a:bodyPr lIns="67500" tIns="35100" rIns="67500" bIns="35100" anchor="ctr">
              <a:normAutofit fontScale="72500"/>
            </a:bodyPr>
            <a:lstStyle/>
            <a:p>
              <a:pPr algn="ctr" fontAlgn="base"/>
              <a:endParaRPr lang="zh-CN" altLang="zh-CN" sz="1050" strike="noStrike" noProof="1">
                <a:solidFill>
                  <a:srgbClr val="FFFFFF"/>
                </a:solidFill>
                <a:latin typeface="+mn-lt"/>
                <a:ea typeface="+mn-ea"/>
                <a:cs typeface="+mn-ea"/>
                <a:sym typeface="+mn-lt"/>
              </a:endParaRPr>
            </a:p>
          </p:txBody>
        </p:sp>
        <p:sp>
          <p:nvSpPr>
            <p:cNvPr id="16" name="等腰三角形 81"/>
            <p:cNvSpPr>
              <a:spLocks noChangeArrowheads="1"/>
            </p:cNvSpPr>
            <p:nvPr/>
          </p:nvSpPr>
          <p:spPr bwMode="auto">
            <a:xfrm flipV="1">
              <a:off x="5787629" y="2967038"/>
              <a:ext cx="551259" cy="476250"/>
            </a:xfrm>
            <a:prstGeom prst="triangle">
              <a:avLst>
                <a:gd name="adj" fmla="val 50000"/>
              </a:avLst>
            </a:prstGeom>
            <a:solidFill>
              <a:srgbClr val="774278">
                <a:alpha val="50000"/>
              </a:srgbClr>
            </a:solidFill>
            <a:ln>
              <a:noFill/>
            </a:ln>
            <a:extLst>
              <a:ext uri="{91240B29-F687-4F45-9708-019B960494DF}">
                <a14:hiddenLine xmlns:a14="http://schemas.microsoft.com/office/drawing/2010/main" w="12700">
                  <a:solidFill>
                    <a:srgbClr val="42719B"/>
                  </a:solidFill>
                  <a:bevel/>
                </a14:hiddenLine>
              </a:ext>
            </a:extLst>
          </p:spPr>
          <p:txBody>
            <a:bodyPr lIns="67500" tIns="35100" rIns="67500" bIns="35100" anchor="ctr">
              <a:normAutofit fontScale="72500"/>
            </a:bodyPr>
            <a:lstStyle/>
            <a:p>
              <a:pPr algn="ctr" fontAlgn="base"/>
              <a:endParaRPr lang="zh-CN" altLang="zh-CN" sz="1050" strike="noStrike" noProof="1">
                <a:solidFill>
                  <a:srgbClr val="FFFFFF"/>
                </a:solidFill>
                <a:latin typeface="+mn-lt"/>
                <a:ea typeface="+mn-ea"/>
                <a:cs typeface="+mn-ea"/>
                <a:sym typeface="+mn-lt"/>
              </a:endParaRPr>
            </a:p>
          </p:txBody>
        </p:sp>
        <p:sp>
          <p:nvSpPr>
            <p:cNvPr id="22" name="文本框 25"/>
            <p:cNvSpPr/>
            <p:nvPr/>
          </p:nvSpPr>
          <p:spPr>
            <a:xfrm>
              <a:off x="5784056" y="2900363"/>
              <a:ext cx="356188" cy="461665"/>
            </a:xfrm>
            <a:prstGeom prst="rect">
              <a:avLst/>
            </a:prstGeom>
            <a:noFill/>
            <a:ln w="9525">
              <a:noFill/>
            </a:ln>
          </p:spPr>
          <p:txBody>
            <a:bodyPr wrap="none" lIns="67500" tIns="35100" rIns="67500" bIns="35100" anchor="t"/>
            <a:p>
              <a:pPr>
                <a:lnSpc>
                  <a:spcPct val="90000"/>
                </a:lnSpc>
              </a:pPr>
              <a:r>
                <a:rPr lang="en-US" altLang="zh-CN" sz="2100">
                  <a:solidFill>
                    <a:schemeClr val="bg1"/>
                  </a:solidFill>
                  <a:latin typeface="Arial" panose="020B0604020202020204" pitchFamily="34" charset="0"/>
                  <a:ea typeface="黑体" panose="02010609060101010101" charset="-122"/>
                  <a:sym typeface="Arial" panose="020B0604020202020204" pitchFamily="34" charset="0"/>
                </a:rPr>
                <a:t>2</a:t>
              </a:r>
              <a:endParaRPr lang="zh-CN" altLang="en-US" sz="2100">
                <a:solidFill>
                  <a:schemeClr val="bg1"/>
                </a:solidFill>
                <a:latin typeface="Arial" panose="020B0604020202020204" pitchFamily="34" charset="0"/>
                <a:ea typeface="黑体" panose="02010609060101010101" charset="-122"/>
                <a:sym typeface="Arial" panose="020B0604020202020204" pitchFamily="34" charset="0"/>
              </a:endParaRPr>
            </a:p>
          </p:txBody>
        </p:sp>
        <p:sp>
          <p:nvSpPr>
            <p:cNvPr id="48" name="文本框 94"/>
            <p:cNvSpPr/>
            <p:nvPr/>
          </p:nvSpPr>
          <p:spPr>
            <a:xfrm>
              <a:off x="3663286" y="2923267"/>
              <a:ext cx="1938029" cy="415270"/>
            </a:xfrm>
            <a:prstGeom prst="rect">
              <a:avLst/>
            </a:prstGeom>
            <a:noFill/>
            <a:ln w="9525">
              <a:noFill/>
            </a:ln>
          </p:spPr>
          <p:txBody>
            <a:bodyPr wrap="none" lIns="67500" tIns="35100" rIns="67500" bIns="35100" anchor="t"/>
            <a:p>
              <a:pPr>
                <a:lnSpc>
                  <a:spcPct val="90000"/>
                </a:lnSpc>
              </a:pPr>
              <a:r>
                <a:rPr lang="zh-CN" altLang="en-US">
                  <a:solidFill>
                    <a:srgbClr val="3F3E40"/>
                  </a:solidFill>
                  <a:latin typeface="Arial" panose="020B0604020202020204" pitchFamily="34" charset="0"/>
                  <a:ea typeface="黑体" panose="02010609060101010101" charset="-122"/>
                  <a:sym typeface="Arial" panose="020B0604020202020204" pitchFamily="34" charset="0"/>
                </a:rPr>
                <a:t>一封家书送小研</a:t>
              </a:r>
              <a:endParaRPr lang="zh-CN" altLang="en-US">
                <a:solidFill>
                  <a:srgbClr val="3F3E40"/>
                </a:solidFill>
                <a:latin typeface="Arial" panose="020B0604020202020204" pitchFamily="34" charset="0"/>
                <a:ea typeface="黑体" panose="02010609060101010101" charset="-122"/>
                <a:sym typeface="Arial" panose="020B0604020202020204" pitchFamily="34" charset="0"/>
              </a:endParaRPr>
            </a:p>
          </p:txBody>
        </p:sp>
      </p:gr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066800" y="1164590"/>
            <a:ext cx="4724400" cy="6877685"/>
          </a:xfrm>
          <a:prstGeom prst="rect">
            <a:avLst/>
          </a:prstGeom>
          <a:noFill/>
          <a:ln w="9525">
            <a:noFill/>
          </a:ln>
        </p:spPr>
        <p:txBody>
          <a:bodyPr wrap="square">
            <a:spAutoFit/>
          </a:bodyPr>
          <a:p>
            <a:pPr algn="l">
              <a:lnSpc>
                <a:spcPct val="150000"/>
              </a:lnSpc>
            </a:pPr>
            <a:r>
              <a:rPr lang="zh-CN" altLang="en-US" sz="1400">
                <a:latin typeface="宋体" panose="02010600030101010101" pitchFamily="2" charset="-122"/>
                <a:cs typeface="宋体" panose="02010600030101010101" pitchFamily="2" charset="-122"/>
              </a:rPr>
              <a:t>亲爱的小伙伴：    来到</a:t>
            </a:r>
            <a:r>
              <a:rPr lang="en-US" altLang="zh-CN" sz="1400">
                <a:latin typeface="宋体" panose="02010600030101010101" pitchFamily="2" charset="-122"/>
                <a:cs typeface="宋体" panose="02010600030101010101" pitchFamily="2" charset="-122"/>
              </a:rPr>
              <a:t>MEM</a:t>
            </a:r>
            <a:r>
              <a:rPr lang="zh-CN" altLang="en-US" sz="1400">
                <a:latin typeface="宋体" panose="02010600030101010101" pitchFamily="2" charset="-122"/>
                <a:cs typeface="宋体" panose="02010600030101010101" pitchFamily="2" charset="-122"/>
              </a:rPr>
              <a:t>大家庭，从今天起我们已经是清华大学的研究生了，怀揣着梦想的我们齐聚在这美丽的园子里，当你看到这封信的时候，就意味着开启了我们清华</a:t>
            </a:r>
            <a:r>
              <a:rPr lang="en-US" altLang="zh-CN" sz="1400">
                <a:latin typeface="宋体" panose="02010600030101010101" pitchFamily="2" charset="-122"/>
                <a:cs typeface="Calibri" panose="020F0502020204030204" charset="0"/>
              </a:rPr>
              <a:t>MEM</a:t>
            </a:r>
            <a:r>
              <a:rPr lang="zh-CN" altLang="en-US" sz="1400">
                <a:latin typeface="宋体" panose="02010600030101010101" pitchFamily="2" charset="-122"/>
                <a:cs typeface="宋体" panose="02010600030101010101" pitchFamily="2" charset="-122"/>
              </a:rPr>
              <a:t>小研的第一课</a:t>
            </a:r>
            <a:r>
              <a:rPr lang="en-US" altLang="zh-CN" sz="1400">
                <a:latin typeface="宋体" panose="02010600030101010101" pitchFamily="2" charset="-122"/>
                <a:cs typeface="宋体" panose="02010600030101010101" pitchFamily="2" charset="-122"/>
              </a:rPr>
              <a:t>——</a:t>
            </a:r>
            <a:r>
              <a:rPr lang="zh-CN" altLang="en-US" sz="1400">
                <a:latin typeface="宋体" panose="02010600030101010101" pitchFamily="2" charset="-122"/>
                <a:cs typeface="宋体" panose="02010600030101010101" pitchFamily="2" charset="-122"/>
              </a:rPr>
              <a:t>走进</a:t>
            </a:r>
            <a:r>
              <a:rPr lang="en-US" altLang="zh-CN" sz="1400">
                <a:latin typeface="宋体" panose="02010600030101010101" pitchFamily="2" charset="-122"/>
                <a:cs typeface="Calibri" panose="020F0502020204030204" charset="0"/>
              </a:rPr>
              <a:t>XLP</a:t>
            </a:r>
            <a:r>
              <a:rPr lang="zh-CN" altLang="en-US" sz="1400">
                <a:latin typeface="宋体" panose="02010600030101010101" pitchFamily="2" charset="-122"/>
                <a:cs typeface="宋体" panose="02010600030101010101" pitchFamily="2" charset="-122"/>
              </a:rPr>
              <a:t>。    请跟学长一起读</a:t>
            </a:r>
            <a:r>
              <a:rPr lang="en-US" altLang="zh-CN" sz="1400">
                <a:latin typeface="宋体" panose="02010600030101010101" pitchFamily="2" charset="-122"/>
                <a:cs typeface="宋体" panose="02010600030101010101" pitchFamily="2" charset="-122"/>
              </a:rPr>
              <a:t>X</a:t>
            </a:r>
            <a:r>
              <a:rPr lang="zh-CN" altLang="en-US" sz="1400">
                <a:latin typeface="宋体" panose="02010600030101010101" pitchFamily="2" charset="-122"/>
                <a:cs typeface="宋体" panose="02010600030101010101" pitchFamily="2" charset="-122"/>
              </a:rPr>
              <a:t>（埃克斯）</a:t>
            </a:r>
            <a:r>
              <a:rPr lang="en-US" altLang="zh-CN" sz="1400">
                <a:latin typeface="宋体" panose="02010600030101010101" pitchFamily="2" charset="-122"/>
                <a:cs typeface="Calibri" panose="020F0502020204030204" charset="0"/>
              </a:rPr>
              <a:t>L</a:t>
            </a:r>
            <a:r>
              <a:rPr lang="zh-CN" altLang="en-US" sz="1400">
                <a:latin typeface="宋体" panose="02010600030101010101" pitchFamily="2" charset="-122"/>
                <a:cs typeface="宋体" panose="02010600030101010101" pitchFamily="2" charset="-122"/>
              </a:rPr>
              <a:t>（爱奥）</a:t>
            </a:r>
            <a:r>
              <a:rPr lang="en-US" altLang="zh-CN" sz="1400">
                <a:latin typeface="宋体" panose="02010600030101010101" pitchFamily="2" charset="-122"/>
                <a:cs typeface="Calibri" panose="020F0502020204030204" charset="0"/>
              </a:rPr>
              <a:t>P</a:t>
            </a:r>
            <a:r>
              <a:rPr lang="zh-CN" altLang="en-US" sz="1400">
                <a:latin typeface="宋体" panose="02010600030101010101" pitchFamily="2" charset="-122"/>
                <a:cs typeface="宋体" panose="02010600030101010101" pitchFamily="2" charset="-122"/>
              </a:rPr>
              <a:t>（屁），即使</a:t>
            </a:r>
            <a:r>
              <a:rPr lang="en-US" altLang="zh-CN" sz="1400">
                <a:latin typeface="宋体" panose="02010600030101010101" pitchFamily="2" charset="-122"/>
                <a:cs typeface="Calibri" panose="020F0502020204030204" charset="0"/>
              </a:rPr>
              <a:t>X</a:t>
            </a:r>
            <a:r>
              <a:rPr lang="zh-CN" altLang="en-US" sz="1400">
                <a:latin typeface="宋体" panose="02010600030101010101" pitchFamily="2" charset="-122"/>
                <a:cs typeface="宋体" panose="02010600030101010101" pitchFamily="2" charset="-122"/>
              </a:rPr>
              <a:t>（埃克斯）长的很像</a:t>
            </a:r>
            <a:r>
              <a:rPr lang="en-US" altLang="zh-CN" sz="1400">
                <a:latin typeface="宋体" panose="02010600030101010101" pitchFamily="2" charset="-122"/>
                <a:cs typeface="Calibri" panose="020F0502020204030204" charset="0"/>
              </a:rPr>
              <a:t>X</a:t>
            </a:r>
            <a:r>
              <a:rPr lang="zh-CN" altLang="en-US" sz="1400">
                <a:latin typeface="宋体" panose="02010600030101010101" pitchFamily="2" charset="-122"/>
                <a:cs typeface="宋体" panose="02010600030101010101" pitchFamily="2" charset="-122"/>
              </a:rPr>
              <a:t>（叉叉），也要注意他的身份，这是我们认真的态度。    想必大家在走进</a:t>
            </a:r>
            <a:r>
              <a:rPr lang="en-US" altLang="zh-CN" sz="1400">
                <a:latin typeface="宋体" panose="02010600030101010101" pitchFamily="2" charset="-122"/>
                <a:cs typeface="宋体" panose="02010600030101010101" pitchFamily="2" charset="-122"/>
              </a:rPr>
              <a:t>XLP</a:t>
            </a:r>
            <a:r>
              <a:rPr lang="zh-CN" altLang="en-US" sz="1400">
                <a:latin typeface="宋体" panose="02010600030101010101" pitchFamily="2" charset="-122"/>
                <a:cs typeface="宋体" panose="02010600030101010101" pitchFamily="2" charset="-122"/>
              </a:rPr>
              <a:t>之前已经给他打上了很多标签，变态、恐怖、反人类，但是这一切的标签都不会影响你爱上这样的体验。因为经过</a:t>
            </a:r>
            <a:r>
              <a:rPr lang="en-US" altLang="zh-CN" sz="1400">
                <a:latin typeface="宋体" panose="02010600030101010101" pitchFamily="2" charset="-122"/>
                <a:cs typeface="Calibri" panose="020F0502020204030204" charset="0"/>
              </a:rPr>
              <a:t>XLP</a:t>
            </a:r>
            <a:r>
              <a:rPr lang="zh-CN" altLang="en-US" sz="1400">
                <a:latin typeface="宋体" panose="02010600030101010101" pitchFamily="2" charset="-122"/>
                <a:cs typeface="宋体" panose="02010600030101010101" pitchFamily="2" charset="-122"/>
              </a:rPr>
              <a:t>的学习，你会与小伙伴们建立深厚的友情，并且再一次的爱上自己，在不知不觉中享受这种“折磨”，甚至还有学长已经做好了在两年后用</a:t>
            </a:r>
            <a:r>
              <a:rPr lang="en-US" altLang="zh-CN" sz="1400">
                <a:latin typeface="宋体" panose="02010600030101010101" pitchFamily="2" charset="-122"/>
                <a:cs typeface="Calibri" panose="020F0502020204030204" charset="0"/>
              </a:rPr>
              <a:t>XLP</a:t>
            </a:r>
            <a:r>
              <a:rPr lang="zh-CN" altLang="en-US" sz="1400">
                <a:latin typeface="宋体" panose="02010600030101010101" pitchFamily="2" charset="-122"/>
                <a:cs typeface="宋体" panose="02010600030101010101" pitchFamily="2" charset="-122"/>
              </a:rPr>
              <a:t>给自己一个班级毕业礼。我们用这种形式迎接，也用这种方式留念。   请大家认真阅读</a:t>
            </a:r>
            <a:r>
              <a:rPr lang="en-US" altLang="zh-CN" sz="1400">
                <a:latin typeface="宋体" panose="02010600030101010101" pitchFamily="2" charset="-122"/>
                <a:cs typeface="宋体" panose="02010600030101010101" pitchFamily="2" charset="-122"/>
              </a:rPr>
              <a:t>《</a:t>
            </a:r>
            <a:r>
              <a:rPr lang="zh-CN" altLang="en-US" sz="1400">
                <a:latin typeface="宋体" panose="02010600030101010101" pitchFamily="2" charset="-122"/>
                <a:cs typeface="宋体" panose="02010600030101010101" pitchFamily="2" charset="-122"/>
              </a:rPr>
              <a:t>实战手册</a:t>
            </a:r>
            <a:r>
              <a:rPr lang="en-US" altLang="zh-CN" sz="1400">
                <a:latin typeface="宋体" panose="02010600030101010101" pitchFamily="2" charset="-122"/>
                <a:cs typeface="宋体" panose="02010600030101010101" pitchFamily="2" charset="-122"/>
              </a:rPr>
              <a:t>》</a:t>
            </a:r>
            <a:r>
              <a:rPr lang="zh-CN" altLang="en-US" sz="1400">
                <a:latin typeface="宋体" panose="02010600030101010101" pitchFamily="2" charset="-122"/>
                <a:cs typeface="宋体" panose="02010600030101010101" pitchFamily="2" charset="-122"/>
              </a:rPr>
              <a:t>，他可以帮助你开启</a:t>
            </a:r>
            <a:r>
              <a:rPr lang="en-US" altLang="zh-CN" sz="1400">
                <a:latin typeface="宋体" panose="02010600030101010101" pitchFamily="2" charset="-122"/>
                <a:cs typeface="宋体" panose="02010600030101010101" pitchFamily="2" charset="-122"/>
              </a:rPr>
              <a:t>XLP</a:t>
            </a:r>
            <a:r>
              <a:rPr lang="zh-CN" altLang="en-US" sz="1400">
                <a:latin typeface="宋体" panose="02010600030101010101" pitchFamily="2" charset="-122"/>
                <a:cs typeface="宋体" panose="02010600030101010101" pitchFamily="2" charset="-122"/>
              </a:rPr>
              <a:t>，使你更好的完成学习。</a:t>
            </a:r>
            <a:endParaRPr lang="zh-CN" altLang="en-US" sz="1400">
              <a:latin typeface="宋体" panose="02010600030101010101" pitchFamily="2" charset="-122"/>
              <a:cs typeface="宋体" panose="02010600030101010101" pitchFamily="2" charset="-122"/>
            </a:endParaRPr>
          </a:p>
          <a:p>
            <a:pPr>
              <a:lnSpc>
                <a:spcPct val="150000"/>
              </a:lnSpc>
            </a:pPr>
            <a:endParaRPr lang="zh-CN" altLang="en-US" sz="1400">
              <a:latin typeface="宋体" panose="02010600030101010101" pitchFamily="2" charset="-122"/>
              <a:cs typeface="宋体" panose="02010600030101010101" pitchFamily="2" charset="-122"/>
              <a:sym typeface="+mn-ea"/>
            </a:endParaRPr>
          </a:p>
          <a:p>
            <a:pPr>
              <a:lnSpc>
                <a:spcPct val="150000"/>
              </a:lnSpc>
            </a:pPr>
            <a:r>
              <a:rPr lang="zh-CN" altLang="en-US" sz="1400">
                <a:latin typeface="宋体" panose="02010600030101010101" pitchFamily="2" charset="-122"/>
                <a:cs typeface="宋体" panose="02010600030101010101" pitchFamily="2" charset="-122"/>
              </a:rPr>
              <a:t>                 </a:t>
            </a:r>
            <a:r>
              <a:rPr lang="en-US" altLang="zh-CN" sz="1400">
                <a:latin typeface="宋体" panose="02010600030101010101" pitchFamily="2" charset="-122"/>
                <a:sym typeface="+mn-ea"/>
              </a:rPr>
              <a:t>2017</a:t>
            </a:r>
            <a:r>
              <a:rPr lang="zh-CN" altLang="en-US" sz="1400">
                <a:latin typeface="宋体" panose="02010600030101010101" pitchFamily="2" charset="-122"/>
                <a:sym typeface="+mn-ea"/>
              </a:rPr>
              <a:t>级</a:t>
            </a:r>
            <a:r>
              <a:rPr lang="en-US" altLang="zh-CN" sz="1400">
                <a:latin typeface="宋体" panose="02010600030101010101" pitchFamily="2" charset="-122"/>
                <a:sym typeface="+mn-ea"/>
              </a:rPr>
              <a:t>MEM XLP</a:t>
            </a:r>
            <a:r>
              <a:rPr lang="zh-CN" altLang="en-US" sz="1400">
                <a:latin typeface="宋体" panose="02010600030101010101" pitchFamily="2" charset="-122"/>
                <a:sym typeface="+mn-ea"/>
              </a:rPr>
              <a:t>课程第二梯次全体学长</a:t>
            </a:r>
            <a:endParaRPr lang="zh-CN" altLang="en-US" sz="1400">
              <a:latin typeface="宋体" panose="02010600030101010101" pitchFamily="2" charset="-122"/>
              <a:cs typeface="宋体" panose="02010600030101010101" pitchFamily="2" charset="-122"/>
            </a:endParaRPr>
          </a:p>
          <a:p>
            <a:pPr>
              <a:lnSpc>
                <a:spcPct val="150000"/>
              </a:lnSpc>
            </a:pPr>
            <a:r>
              <a:rPr lang="zh-CN" altLang="en-US" sz="1400">
                <a:latin typeface="宋体" panose="02010600030101010101" pitchFamily="2" charset="-122"/>
              </a:rPr>
              <a:t>                                                        </a:t>
            </a:r>
            <a:endParaRPr lang="zh-CN" altLang="en-US" sz="1400">
              <a:latin typeface="宋体" panose="02010600030101010101" pitchFamily="2" charset="-122"/>
            </a:endParaRPr>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4329"/>
</p:tagLst>
</file>

<file path=ppt/tags/tag10.xml><?xml version="1.0" encoding="utf-8"?>
<p:tagLst xmlns:p="http://schemas.openxmlformats.org/presentationml/2006/main">
  <p:tag name="KSO_WM_BEAUTIFY_FLAG" val="#wm#"/>
  <p:tag name="KSO_WM_TEMPLATE_CATEGORY" val="basetag"/>
  <p:tag name="KSO_WM_TEMPLATE_INDEX" val="20164329"/>
</p:tagLst>
</file>

<file path=ppt/tags/tag11.xml><?xml version="1.0" encoding="utf-8"?>
<p:tagLst xmlns:p="http://schemas.openxmlformats.org/presentationml/2006/main">
  <p:tag name="KSO_WM_TEMPLATE_CATEGORY" val="basetag"/>
  <p:tag name="KSO_WM_TEMPLATE_INDEX" val="20164329"/>
  <p:tag name="KSO_WM_TAG_VERSION" val="1.0"/>
  <p:tag name="KSO_WM_SLIDE_ID" val="basetag20164329_2"/>
  <p:tag name="KSO_WM_SLIDE_INDEX" val="2"/>
  <p:tag name="KSO_WM_SLIDE_ITEM_CNT" val="0"/>
  <p:tag name="KSO_WM_SLIDE_TYPE" val="contents"/>
  <p:tag name="KSO_WM_BEAUTIFY_FLAG" val="#wm#"/>
</p:tagLst>
</file>

<file path=ppt/tags/tag12.xml><?xml version="1.0" encoding="utf-8"?>
<p:tagLst xmlns:p="http://schemas.openxmlformats.org/presentationml/2006/main">
  <p:tag name="KSO_WM_BEAUTIFY_FLAG" val="#wm#"/>
  <p:tag name="KSO_WM_TEMPLATE_CATEGORY" val="basetag"/>
  <p:tag name="KSO_WM_TEMPLATE_INDEX" val="20164329"/>
</p:tagLst>
</file>

<file path=ppt/tags/tag13.xml><?xml version="1.0" encoding="utf-8"?>
<p:tagLst xmlns:p="http://schemas.openxmlformats.org/presentationml/2006/main">
  <p:tag name="KSO_WM_TEMPLATE_CATEGORY" val="basetag"/>
  <p:tag name="KSO_WM_TEMPLATE_INDEX" val="20164329"/>
  <p:tag name="KSO_WM_TAG_VERSION" val="1.0"/>
  <p:tag name="KSO_WM_SLIDE_ID" val="basetag20164329_2"/>
  <p:tag name="KSO_WM_SLIDE_INDEX" val="2"/>
  <p:tag name="KSO_WM_SLIDE_ITEM_CNT" val="0"/>
  <p:tag name="KSO_WM_SLIDE_TYPE" val="contents"/>
  <p:tag name="KSO_WM_BEAUTIFY_FLAG" val="#wm#"/>
</p:tagLst>
</file>

<file path=ppt/tags/tag14.xml><?xml version="1.0" encoding="utf-8"?>
<p:tagLst xmlns:p="http://schemas.openxmlformats.org/presentationml/2006/main">
  <p:tag name="KSO_WM_BEAUTIFY_FLAG" val="#wm#"/>
  <p:tag name="KSO_WM_TEMPLATE_CATEGORY" val="basetag"/>
  <p:tag name="KSO_WM_TEMPLATE_INDEX" val="20164329"/>
</p:tagLst>
</file>

<file path=ppt/tags/tag15.xml><?xml version="1.0" encoding="utf-8"?>
<p:tagLst xmlns:p="http://schemas.openxmlformats.org/presentationml/2006/main">
  <p:tag name="KSO_WM_BEAUTIFY_FLAG" val="#wm#"/>
  <p:tag name="KSO_WM_TEMPLATE_CATEGORY" val="basetag"/>
  <p:tag name="KSO_WM_TEMPLATE_INDEX" val="20164329"/>
</p:tagLst>
</file>

<file path=ppt/tags/tag16.xml><?xml version="1.0" encoding="utf-8"?>
<p:tagLst xmlns:p="http://schemas.openxmlformats.org/presentationml/2006/main">
  <p:tag name="KSO_WM_BEAUTIFY_FLAG" val="#wm#"/>
  <p:tag name="KSO_WM_TEMPLATE_CATEGORY" val="basetag"/>
  <p:tag name="KSO_WM_TEMPLATE_INDEX" val="20164329"/>
</p:tagLst>
</file>

<file path=ppt/tags/tag17.xml><?xml version="1.0" encoding="utf-8"?>
<p:tagLst xmlns:p="http://schemas.openxmlformats.org/presentationml/2006/main">
  <p:tag name="KSO_WM_BEAUTIFY_FLAG" val="#wm#"/>
  <p:tag name="KSO_WM_TEMPLATE_CATEGORY" val="basetag"/>
  <p:tag name="KSO_WM_TEMPLATE_INDEX" val="20164329"/>
</p:tagLst>
</file>

<file path=ppt/tags/tag18.xml><?xml version="1.0" encoding="utf-8"?>
<p:tagLst xmlns:p="http://schemas.openxmlformats.org/presentationml/2006/main">
  <p:tag name="KSO_WM_BEAUTIFY_FLAG" val="#wm#"/>
  <p:tag name="KSO_WM_TEMPLATE_CATEGORY" val="basetag"/>
  <p:tag name="KSO_WM_TEMPLATE_INDEX" val="20164329"/>
</p:tagLst>
</file>

<file path=ppt/tags/tag19.xml><?xml version="1.0" encoding="utf-8"?>
<p:tagLst xmlns:p="http://schemas.openxmlformats.org/presentationml/2006/main">
  <p:tag name="KSO_WM_BEAUTIFY_FLAG" val="#wm#"/>
  <p:tag name="KSO_WM_TEMPLATE_CATEGORY" val="basetag"/>
  <p:tag name="KSO_WM_TEMPLATE_INDEX" val="20164329"/>
</p:tagLst>
</file>

<file path=ppt/tags/tag2.xml><?xml version="1.0" encoding="utf-8"?>
<p:tagLst xmlns:p="http://schemas.openxmlformats.org/presentationml/2006/main">
  <p:tag name="KSO_WM_TAG_VERSION" val="1.0"/>
  <p:tag name="KSO_WM_TEMPLATE_CATEGORY" val="basetag"/>
  <p:tag name="KSO_WM_TEMPLATE_INDEX" val="20164329"/>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07"/>
  <p:tag name="KSO_WM_UNIT_TYPE" val="l_i"/>
  <p:tag name="KSO_WM_UNIT_INDEX" val="1_1"/>
  <p:tag name="KSO_WM_UNIT_ID" val="custom160507_18*l_i*1_1"/>
  <p:tag name="KSO_WM_UNIT_CLEAR" val="1"/>
  <p:tag name="KSO_WM_UNIT_LAYERLEVEL" val="1_1"/>
  <p:tag name="KSO_WM_DIAGRAM_GROUP_CODE" val="l1-2"/>
  <p:tag name="KSO_WM_UNIT_FILL_FORE_SCHEMECOLOR_INDEX" val="13"/>
  <p:tag name="KSO_WM_UNIT_FILL_TYPE" val="1"/>
  <p:tag name="KSO_WM_UNIT_USESOURCEFORMAT_APPLY" val="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07"/>
  <p:tag name="KSO_WM_UNIT_TYPE" val="l_h_f"/>
  <p:tag name="KSO_WM_UNIT_INDEX" val="1_1_1"/>
  <p:tag name="KSO_WM_UNIT_ID" val="custom160507_18*l_h_f*1_1_1"/>
  <p:tag name="KSO_WM_UNIT_CLEAR" val="1"/>
  <p:tag name="KSO_WM_UNIT_LAYERLEVEL" val="1_1_1"/>
  <p:tag name="KSO_WM_UNIT_VALUE" val="20"/>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07"/>
  <p:tag name="KSO_WM_UNIT_TYPE" val="l_h_f"/>
  <p:tag name="KSO_WM_UNIT_INDEX" val="1_1_1"/>
  <p:tag name="KSO_WM_UNIT_ID" val="custom160507_18*l_h_f*1_1_1"/>
  <p:tag name="KSO_WM_UNIT_CLEAR" val="1"/>
  <p:tag name="KSO_WM_UNIT_LAYERLEVEL" val="1_1_1"/>
  <p:tag name="KSO_WM_UNIT_VALUE" val="20"/>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07"/>
  <p:tag name="KSO_WM_UNIT_TYPE" val="l_h_f"/>
  <p:tag name="KSO_WM_UNIT_INDEX" val="1_1_1"/>
  <p:tag name="KSO_WM_UNIT_ID" val="custom160507_18*l_h_f*1_1_1"/>
  <p:tag name="KSO_WM_UNIT_CLEAR" val="1"/>
  <p:tag name="KSO_WM_UNIT_LAYERLEVEL" val="1_1_1"/>
  <p:tag name="KSO_WM_UNIT_VALUE" val="20"/>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07"/>
  <p:tag name="KSO_WM_UNIT_TYPE" val="l_h_f"/>
  <p:tag name="KSO_WM_UNIT_INDEX" val="1_1_1"/>
  <p:tag name="KSO_WM_UNIT_ID" val="custom160507_18*l_h_f*1_1_1"/>
  <p:tag name="KSO_WM_UNIT_CLEAR" val="1"/>
  <p:tag name="KSO_WM_UNIT_LAYERLEVEL" val="1_1_1"/>
  <p:tag name="KSO_WM_UNIT_VALUE" val="20"/>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07"/>
  <p:tag name="KSO_WM_UNIT_TYPE" val="l_h_f"/>
  <p:tag name="KSO_WM_UNIT_INDEX" val="1_1_1"/>
  <p:tag name="KSO_WM_UNIT_ID" val="custom160507_18*l_h_f*1_1_1"/>
  <p:tag name="KSO_WM_UNIT_CLEAR" val="1"/>
  <p:tag name="KSO_WM_UNIT_LAYERLEVEL" val="1_1_1"/>
  <p:tag name="KSO_WM_UNIT_VALUE" val="20"/>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07"/>
  <p:tag name="KSO_WM_UNIT_TYPE" val="l_h_f"/>
  <p:tag name="KSO_WM_UNIT_INDEX" val="1_1_1"/>
  <p:tag name="KSO_WM_UNIT_ID" val="custom160507_18*l_h_f*1_1_1"/>
  <p:tag name="KSO_WM_UNIT_CLEAR" val="1"/>
  <p:tag name="KSO_WM_UNIT_LAYERLEVEL" val="1_1_1"/>
  <p:tag name="KSO_WM_UNIT_VALUE" val="20"/>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07"/>
  <p:tag name="KSO_WM_UNIT_TYPE" val="l_h_f"/>
  <p:tag name="KSO_WM_UNIT_INDEX" val="1_1_1"/>
  <p:tag name="KSO_WM_UNIT_ID" val="custom160507_18*l_h_f*1_1_1"/>
  <p:tag name="KSO_WM_UNIT_CLEAR" val="1"/>
  <p:tag name="KSO_WM_UNIT_LAYERLEVEL" val="1_1_1"/>
  <p:tag name="KSO_WM_UNIT_VALUE" val="20"/>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07"/>
  <p:tag name="KSO_WM_UNIT_TYPE" val="l_h_f"/>
  <p:tag name="KSO_WM_UNIT_INDEX" val="1_1_1"/>
  <p:tag name="KSO_WM_UNIT_ID" val="custom160507_18*l_h_f*1_1_1"/>
  <p:tag name="KSO_WM_UNIT_CLEAR" val="1"/>
  <p:tag name="KSO_WM_UNIT_LAYERLEVEL" val="1_1_1"/>
  <p:tag name="KSO_WM_UNIT_VALUE" val="20"/>
  <p:tag name="KSO_WM_UNIT_HIGHLIGHT" val="0"/>
  <p:tag name="KSO_WM_UNIT_COMPATIBLE" val="0"/>
  <p:tag name="KSO_WM_UNIT_PRESET_TEXT_INDEX" val="4"/>
  <p:tag name="KSO_WM_UNIT_PRESET_TEXT_LEN" val="36"/>
  <p:tag name="KSO_WM_DIAGRAM_GROUP_CODE" val="l1-2"/>
  <p:tag name="KSO_WM_UNIT_TEXT_FILL_FORE_SCHEMECOLOR_INDEX" val="13"/>
  <p:tag name="KSO_WM_UNIT_TEXT_FILL_TYPE" val="1"/>
  <p:tag name="KSO_WM_UNIT_USESOURCEFORMAT_APPLY" val="1"/>
</p:tagLst>
</file>

<file path=ppt/tags/tag29.xml><?xml version="1.0" encoding="utf-8"?>
<p:tagLst xmlns:p="http://schemas.openxmlformats.org/presentationml/2006/main">
  <p:tag name="KSO_WM_BEAUTIFY_FLAG" val="#wm#"/>
  <p:tag name="KSO_WM_TEMPLATE_CATEGORY" val="basetag"/>
  <p:tag name="KSO_WM_TEMPLATE_INDEX" val="20164329"/>
</p:tagLst>
</file>

<file path=ppt/tags/tag3.xml><?xml version="1.0" encoding="utf-8"?>
<p:tagLst xmlns:p="http://schemas.openxmlformats.org/presentationml/2006/main">
  <p:tag name="KSO_WM_TEMPLATE_CATEGORY" val="basetag"/>
  <p:tag name="KSO_WM_TEMPLATE_INDEX" val="20164329"/>
  <p:tag name="KSO_WM_TAG_VERSION" val="1.0"/>
  <p:tag name="KSO_WM_TEMPLATE_THUMBS_INDEX" val="1、2、3、4、6、7、8、10、12、14、21、22"/>
  <p:tag name="KSO_WM_BEAUTIFY_FLAG" val="#wm#"/>
</p:tagLst>
</file>

<file path=ppt/tags/tag4.xml><?xml version="1.0" encoding="utf-8"?>
<p:tagLst xmlns:p="http://schemas.openxmlformats.org/presentationml/2006/main">
  <p:tag name="KSO_WM_TEMPLATE_CATEGORY" val="basetag"/>
  <p:tag name="KSO_WM_TEMPLATE_INDEX" val="20164329"/>
  <p:tag name="KSO_WM_TAG_VERSION" val="1.0"/>
  <p:tag name="KSO_WM_SLIDE_ID" val="basetag20164329_1"/>
  <p:tag name="KSO_WM_SLIDE_INDEX" val="1"/>
  <p:tag name="KSO_WM_SLIDE_ITEM_CNT" val="0"/>
  <p:tag name="KSO_WM_SLIDE_TYPE" val="title"/>
  <p:tag name="KSO_WM_TEMPLATE_THUMBS_INDEX" val="1、2、3、4、6、7、8、10、12、14、21、22"/>
  <p:tag name="KSO_WM_BEAUTIFY_FLAG" val="#wm#"/>
</p:tagLst>
</file>

<file path=ppt/tags/tag5.xml><?xml version="1.0" encoding="utf-8"?>
<p:tagLst xmlns:p="http://schemas.openxmlformats.org/presentationml/2006/main">
  <p:tag name="KSO_WM_TEMPLATE_CATEGORY" val="basetag"/>
  <p:tag name="KSO_WM_TEMPLATE_INDEX" val="20164329"/>
  <p:tag name="KSO_WM_TAG_VERSION" val="1.0"/>
  <p:tag name="KSO_WM_SLIDE_ID" val="basetag20164329_2"/>
  <p:tag name="KSO_WM_SLIDE_INDEX" val="2"/>
  <p:tag name="KSO_WM_SLIDE_ITEM_CNT" val="0"/>
  <p:tag name="KSO_WM_SLIDE_TYPE" val="contents"/>
  <p:tag name="KSO_WM_BEAUTIFY_FLAG" val="#wm#"/>
</p:tagLst>
</file>

<file path=ppt/tags/tag6.xml><?xml version="1.0" encoding="utf-8"?>
<p:tagLst xmlns:p="http://schemas.openxmlformats.org/presentationml/2006/main">
  <p:tag name="KSO_WM_TEMPLATE_CATEGORY" val="basetag"/>
  <p:tag name="KSO_WM_TEMPLATE_INDEX" val="20164329"/>
  <p:tag name="KSO_WM_TAG_VERSION" val="1.0"/>
  <p:tag name="KSO_WM_SLIDE_ID" val="basetag20164329_2"/>
  <p:tag name="KSO_WM_SLIDE_INDEX" val="2"/>
  <p:tag name="KSO_WM_SLIDE_ITEM_CNT" val="0"/>
  <p:tag name="KSO_WM_SLIDE_TYPE" val="contents"/>
  <p:tag name="KSO_WM_BEAUTIFY_FLAG" val="#wm#"/>
</p:tagLst>
</file>

<file path=ppt/tags/tag7.xml><?xml version="1.0" encoding="utf-8"?>
<p:tagLst xmlns:p="http://schemas.openxmlformats.org/presentationml/2006/main">
  <p:tag name="KSO_WM_BEAUTIFY_FLAG" val="#wm#"/>
  <p:tag name="KSO_WM_TEMPLATE_CATEGORY" val="basetag"/>
  <p:tag name="KSO_WM_TEMPLATE_INDEX" val="20164329"/>
</p:tagLst>
</file>

<file path=ppt/tags/tag8.xml><?xml version="1.0" encoding="utf-8"?>
<p:tagLst xmlns:p="http://schemas.openxmlformats.org/presentationml/2006/main">
  <p:tag name="KSO_WM_BEAUTIFY_FLAG" val="#wm#"/>
  <p:tag name="KSO_WM_TEMPLATE_CATEGORY" val="basetag"/>
  <p:tag name="KSO_WM_TEMPLATE_INDEX" val="20164329"/>
</p:tagLst>
</file>

<file path=ppt/tags/tag9.xml><?xml version="1.0" encoding="utf-8"?>
<p:tagLst xmlns:p="http://schemas.openxmlformats.org/presentationml/2006/main">
  <p:tag name="KSO_WM_BEAUTIFY_FLAG" val="#wm#"/>
  <p:tag name="KSO_WM_TEMPLATE_CATEGORY" val="basetag"/>
  <p:tag name="KSO_WM_TEMPLATE_INDEX" val="20164329"/>
</p:tagLst>
</file>

<file path=ppt/theme/theme1.xml><?xml version="1.0" encoding="utf-8"?>
<a:theme xmlns:a="http://schemas.openxmlformats.org/drawingml/2006/main" name="basetag20161326_docer585867.大气星空炫紫欧美商务总结汇报">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Temp">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3956</Words>
  <Application>WPS 演示</Application>
  <PresentationFormat/>
  <Paragraphs>545</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宋体</vt:lpstr>
      <vt:lpstr>Wingdings</vt:lpstr>
      <vt:lpstr>Calibri Light</vt:lpstr>
      <vt:lpstr>Calibri</vt:lpstr>
      <vt:lpstr>黑体</vt:lpstr>
      <vt:lpstr>微软雅黑</vt:lpstr>
      <vt:lpstr>Arial Unicode MS</vt:lpstr>
      <vt:lpstr>等线</vt:lpstr>
      <vt:lpstr>Segoe Print</vt:lpstr>
      <vt:lpstr>basetag20161326_docer585867.大气星空炫紫欧美商务总结汇报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28</cp:revision>
  <dcterms:created xsi:type="dcterms:W3CDTF">2017-09-15T14:09:00Z</dcterms:created>
  <dcterms:modified xsi:type="dcterms:W3CDTF">2017-09-16T12:18:06Z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