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6303-147D-924C-8DC8-D410CD0AA6B8}" type="datetimeFigureOut">
              <a:rPr kumimoji="1" lang="zh-CN" altLang="en-US" smtClean="0"/>
              <a:t>2017/9/1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0757-3C76-1243-9745-76D0181B74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76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6303-147D-924C-8DC8-D410CD0AA6B8}" type="datetimeFigureOut">
              <a:rPr kumimoji="1" lang="zh-CN" altLang="en-US" smtClean="0"/>
              <a:t>2017/9/1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0757-3C76-1243-9745-76D0181B74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21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6303-147D-924C-8DC8-D410CD0AA6B8}" type="datetimeFigureOut">
              <a:rPr kumimoji="1" lang="zh-CN" altLang="en-US" smtClean="0"/>
              <a:t>2017/9/1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0757-3C76-1243-9745-76D0181B74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688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6303-147D-924C-8DC8-D410CD0AA6B8}" type="datetimeFigureOut">
              <a:rPr kumimoji="1" lang="zh-CN" altLang="en-US" smtClean="0"/>
              <a:t>2017/9/1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0757-3C76-1243-9745-76D0181B74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6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6303-147D-924C-8DC8-D410CD0AA6B8}" type="datetimeFigureOut">
              <a:rPr kumimoji="1" lang="zh-CN" altLang="en-US" smtClean="0"/>
              <a:t>2017/9/1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0757-3C76-1243-9745-76D0181B74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77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6303-147D-924C-8DC8-D410CD0AA6B8}" type="datetimeFigureOut">
              <a:rPr kumimoji="1" lang="zh-CN" altLang="en-US" smtClean="0"/>
              <a:t>2017/9/1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0757-3C76-1243-9745-76D0181B74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0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6303-147D-924C-8DC8-D410CD0AA6B8}" type="datetimeFigureOut">
              <a:rPr kumimoji="1" lang="zh-CN" altLang="en-US" smtClean="0"/>
              <a:t>2017/9/1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0757-3C76-1243-9745-76D0181B74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82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6303-147D-924C-8DC8-D410CD0AA6B8}" type="datetimeFigureOut">
              <a:rPr kumimoji="1" lang="zh-CN" altLang="en-US" smtClean="0"/>
              <a:t>2017/9/1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0757-3C76-1243-9745-76D0181B74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42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6303-147D-924C-8DC8-D410CD0AA6B8}" type="datetimeFigureOut">
              <a:rPr kumimoji="1" lang="zh-CN" altLang="en-US" smtClean="0"/>
              <a:t>2017/9/1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0757-3C76-1243-9745-76D0181B74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88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6303-147D-924C-8DC8-D410CD0AA6B8}" type="datetimeFigureOut">
              <a:rPr kumimoji="1" lang="zh-CN" altLang="en-US" smtClean="0"/>
              <a:t>2017/9/1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0757-3C76-1243-9745-76D0181B74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30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6303-147D-924C-8DC8-D410CD0AA6B8}" type="datetimeFigureOut">
              <a:rPr kumimoji="1" lang="zh-CN" altLang="en-US" smtClean="0"/>
              <a:t>2017/9/1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0757-3C76-1243-9745-76D0181B74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15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86303-147D-924C-8DC8-D410CD0AA6B8}" type="datetimeFigureOut">
              <a:rPr kumimoji="1" lang="zh-CN" altLang="en-US" smtClean="0"/>
              <a:t>2017/9/1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10757-3C76-1243-9745-76D0181B74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715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957" y="2456365"/>
            <a:ext cx="11029781" cy="2387600"/>
          </a:xfrm>
        </p:spPr>
        <p:txBody>
          <a:bodyPr>
            <a:noAutofit/>
          </a:bodyPr>
          <a:lstStyle/>
          <a:p>
            <a:r>
              <a:rPr kumimoji="1" lang="zh-CN" altLang="en-US" sz="16600" dirty="0" smtClean="0"/>
              <a:t>还有</a:t>
            </a:r>
            <a:r>
              <a:rPr kumimoji="1" lang="en-US" altLang="zh-CN" sz="16600" dirty="0" smtClean="0"/>
              <a:t>10</a:t>
            </a:r>
            <a:r>
              <a:rPr kumimoji="1" lang="zh-CN" altLang="en-US" sz="16600" dirty="0" smtClean="0"/>
              <a:t>分钟</a:t>
            </a:r>
            <a:endParaRPr kumimoji="1" lang="zh-CN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6437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5335" y="2408238"/>
            <a:ext cx="10541330" cy="2387600"/>
          </a:xfrm>
        </p:spPr>
        <p:txBody>
          <a:bodyPr>
            <a:noAutofit/>
          </a:bodyPr>
          <a:lstStyle/>
          <a:p>
            <a:r>
              <a:rPr kumimoji="1" lang="zh-CN" altLang="en-US" sz="16600" dirty="0" smtClean="0"/>
              <a:t>还有</a:t>
            </a:r>
            <a:r>
              <a:rPr kumimoji="1" lang="en-US" altLang="zh-CN" sz="16600" dirty="0"/>
              <a:t>5</a:t>
            </a:r>
            <a:r>
              <a:rPr kumimoji="1" lang="zh-CN" altLang="en-US" sz="16600" dirty="0" smtClean="0"/>
              <a:t>分钟</a:t>
            </a:r>
            <a:endParaRPr kumimoji="1" lang="zh-CN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43461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5335" y="2408238"/>
            <a:ext cx="10541330" cy="2387600"/>
          </a:xfrm>
        </p:spPr>
        <p:txBody>
          <a:bodyPr>
            <a:noAutofit/>
          </a:bodyPr>
          <a:lstStyle/>
          <a:p>
            <a:r>
              <a:rPr kumimoji="1" lang="zh-CN" altLang="en-US" sz="16600" dirty="0" smtClean="0"/>
              <a:t>还有</a:t>
            </a:r>
            <a:r>
              <a:rPr kumimoji="1" lang="en-US" altLang="zh-CN" sz="16600" dirty="0" smtClean="0"/>
              <a:t>1</a:t>
            </a:r>
            <a:r>
              <a:rPr kumimoji="1" lang="zh-CN" altLang="en-US" sz="16600" dirty="0" smtClean="0"/>
              <a:t>分钟</a:t>
            </a:r>
            <a:endParaRPr kumimoji="1" lang="zh-CN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59467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5335" y="2408238"/>
            <a:ext cx="10541330" cy="2387600"/>
          </a:xfrm>
        </p:spPr>
        <p:txBody>
          <a:bodyPr>
            <a:noAutofit/>
          </a:bodyPr>
          <a:lstStyle/>
          <a:p>
            <a:r>
              <a:rPr kumimoji="1" lang="zh-CN" altLang="en-US" sz="16600" dirty="0" smtClean="0"/>
              <a:t>时间到</a:t>
            </a:r>
            <a:endParaRPr kumimoji="1" lang="zh-CN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87491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11</Words>
  <Application>Microsoft Macintosh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宋体</vt:lpstr>
      <vt:lpstr>Arial</vt:lpstr>
      <vt:lpstr>Office 主题</vt:lpstr>
      <vt:lpstr>还有10分钟</vt:lpstr>
      <vt:lpstr>还有5分钟</vt:lpstr>
      <vt:lpstr>还有1分钟</vt:lpstr>
      <vt:lpstr>时间到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还有1分钟</dc:title>
  <dc:creator>邓钦</dc:creator>
  <cp:lastModifiedBy>邓钦</cp:lastModifiedBy>
  <cp:revision>3</cp:revision>
  <dcterms:created xsi:type="dcterms:W3CDTF">2017-09-01T05:29:34Z</dcterms:created>
  <dcterms:modified xsi:type="dcterms:W3CDTF">2017-09-01T13:28:48Z</dcterms:modified>
</cp:coreProperties>
</file>