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8" r:id="rId3"/>
    <p:sldId id="266" r:id="rId4"/>
    <p:sldId id="261" r:id="rId5"/>
    <p:sldId id="276" r:id="rId6"/>
    <p:sldId id="277" r:id="rId7"/>
    <p:sldId id="27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5833"/>
  </p:normalViewPr>
  <p:slideViewPr>
    <p:cSldViewPr snapToGrid="0">
      <p:cViewPr varScale="1">
        <p:scale>
          <a:sx n="107" d="100"/>
          <a:sy n="107" d="100"/>
        </p:scale>
        <p:origin x="7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07397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清华大学工程管理硕士</a:t>
            </a:r>
            <a:br>
              <a:rPr lang="zh-CN" altLang="en-US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</a:t>
            </a:r>
            <a:r>
              <a:rPr lang="zh-CN" altLang="en-US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入学导引课程</a:t>
            </a:r>
            <a:br>
              <a:rPr lang="zh-CN" altLang="en-US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 2017</a:t>
            </a:r>
            <a:r>
              <a:rPr lang="zh-CN" altLang="en-US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CN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第二梯次 </a:t>
            </a:r>
            <a:r>
              <a:rPr lang="en-US" altLang="zh-CN" sz="40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286996"/>
            <a:ext cx="12192000" cy="417739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 程 说 明 补 充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19712" y="432854"/>
            <a:ext cx="951865" cy="909748"/>
            <a:chOff x="23342" y="114300"/>
            <a:chExt cx="952500" cy="952500"/>
          </a:xfrm>
        </p:grpSpPr>
        <p:sp>
          <p:nvSpPr>
            <p:cNvPr id="8" name="橢圓 7"/>
            <p:cNvSpPr/>
            <p:nvPr/>
          </p:nvSpPr>
          <p:spPr>
            <a:xfrm>
              <a:off x="38100" y="114300"/>
              <a:ext cx="933450" cy="952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2" y="117909"/>
              <a:ext cx="952500" cy="942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群組 10"/>
          <p:cNvGrpSpPr/>
          <p:nvPr/>
        </p:nvGrpSpPr>
        <p:grpSpPr>
          <a:xfrm>
            <a:off x="1371931" y="543835"/>
            <a:ext cx="1085202" cy="784019"/>
            <a:chOff x="162563" y="1820248"/>
            <a:chExt cx="1085202" cy="784019"/>
          </a:xfrm>
        </p:grpSpPr>
        <p:sp>
          <p:nvSpPr>
            <p:cNvPr id="4" name="圓角矩形 3"/>
            <p:cNvSpPr/>
            <p:nvPr/>
          </p:nvSpPr>
          <p:spPr>
            <a:xfrm>
              <a:off x="162563" y="1820248"/>
              <a:ext cx="1085202" cy="73977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片 9" descr="C:\Users\USER\AppData\Local\Temp\WeChat Files\785043776229605452.png"/>
            <p:cNvPicPr/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63" y="1864492"/>
              <a:ext cx="1066165" cy="73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1988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课程异动说明</a:t>
            </a:r>
            <a:endParaRPr kumimoji="1" lang="en-US" altLang="zh-TW" sz="36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9042"/>
              </p:ext>
            </p:extLst>
          </p:nvPr>
        </p:nvGraphicFramePr>
        <p:xfrm>
          <a:off x="1191337" y="1899529"/>
          <a:ext cx="9663472" cy="391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994"/>
                <a:gridCol w="7064478"/>
              </a:tblGrid>
              <a:tr h="10796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異動日：</a:t>
                      </a:r>
                      <a:r>
                        <a:rPr kumimoji="1" lang="en-US" altLang="zh-TW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2017/9/15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时间</a:t>
                      </a:r>
                      <a:endParaRPr kumimoji="1" lang="zh-CN" altLang="en-US" b="0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课程内容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1040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40-15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评分标准说明（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分）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学员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QA 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分）</a:t>
                      </a:r>
                    </a:p>
                  </a:txBody>
                  <a:tcPr anchor="ctr"/>
                </a:tc>
              </a:tr>
              <a:tr h="1040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20-16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班级架构建设 （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分）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班长就职演讲 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分）</a:t>
                      </a:r>
                    </a:p>
                  </a:txBody>
                  <a:tcPr anchor="ctr"/>
                </a:tc>
              </a:tr>
              <a:tr h="7524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10-17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定向越野 与 生存挑战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64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5" y="5864844"/>
            <a:ext cx="1188521" cy="413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9432" y="1953473"/>
            <a:ext cx="1138083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lvl="1" indent="-265113">
              <a:buFont typeface="Wingdings" panose="05000000000000000000" pitchFamily="2" charset="2"/>
              <a:buChar char="Ø"/>
            </a:pPr>
            <a:r>
              <a:rPr kumimoji="1"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kumimoji="1" lang="zh-CN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作业有关问题</a:t>
            </a:r>
            <a:r>
              <a:rPr kumimoji="1"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CN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在晨间汇报后</a:t>
            </a:r>
            <a:r>
              <a:rPr kumimoji="1"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于</a:t>
            </a:r>
            <a:r>
              <a:rPr kumimoji="1" lang="zh-CN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课堂上统一回复</a:t>
            </a:r>
            <a:r>
              <a:rPr kumimoji="1"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CN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2313" indent="-3683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个人学习报告必须在</a:t>
            </a:r>
            <a:r>
              <a:rPr kumimoji="1"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22:00</a:t>
            </a: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前上传</a:t>
            </a:r>
            <a:r>
              <a:rPr kumimoji="1"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wiki</a:t>
            </a:r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1"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逾時，</a:t>
            </a:r>
            <a:r>
              <a:rPr kumimoji="1"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1"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kumimoji="1" lang="zh-CN" altLang="en-US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2313" indent="-368300">
              <a:buFont typeface="+mj-lt"/>
              <a:buAutoNum type="arabicPeriod"/>
            </a:pPr>
            <a:endParaRPr kumimoji="1" lang="zh-CN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2313" indent="-368300">
              <a:buFont typeface="+mj-lt"/>
              <a:buAutoNum type="arabicPeriod"/>
            </a:pP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其余作业</a:t>
            </a:r>
            <a:r>
              <a:rPr kumimoji="1"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2:00</a:t>
            </a: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前上传到</a:t>
            </a:r>
            <a:r>
              <a:rPr kumimoji="1"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1"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逾</a:t>
            </a:r>
            <a:r>
              <a:rPr kumimoji="1"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時，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kumimoji="1"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2313" indent="-368300">
              <a:buFont typeface="+mj-lt"/>
              <a:buAutoNum type="arabicPeriod"/>
            </a:pPr>
            <a:endParaRPr kumimoji="1" lang="zh-CN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2313" indent="-3683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个人主页每日评</a:t>
            </a: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</a:t>
            </a:r>
            <a:r>
              <a:rPr kumimoji="1"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间</a:t>
            </a:r>
            <a:r>
              <a:rPr kumimoji="1" lang="en-US" altLang="zh-CN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kumimoji="1"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1"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逾時，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kumimoji="1"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2313" indent="-368300">
              <a:buFont typeface="+mj-lt"/>
              <a:buAutoNum type="arabicPeriod"/>
            </a:pPr>
            <a:endParaRPr kumimoji="1" lang="zh-CN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22313" indent="-3683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小组主页每日评</a:t>
            </a: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时</a:t>
            </a:r>
            <a:r>
              <a:rPr kumimoji="1"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间</a:t>
            </a:r>
            <a:r>
              <a:rPr kumimoji="1" lang="en-US" altLang="zh-CN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kumimoji="1"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kumimoji="1"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1"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逾時，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kumimoji="1" lang="en-US" altLang="zh-CN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0" y="1988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课程注意事项</a:t>
            </a:r>
            <a:endParaRPr kumimoji="1" lang="zh-CN" altLang="en-US" sz="3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0" y="113286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评分标准 </a:t>
            </a:r>
            <a:r>
              <a:rPr kumimoji="1"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kumimoji="1"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时间</a:t>
            </a: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7080" y="6353175"/>
            <a:ext cx="72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工具使用需要观察</a:t>
            </a:r>
            <a:r>
              <a:rPr lang="en-US" altLang="zh-CN" dirty="0" smtClean="0">
                <a:solidFill>
                  <a:schemeClr val="bg1"/>
                </a:solidFill>
              </a:rPr>
              <a:t>wiki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gitkraken</a:t>
            </a:r>
            <a:r>
              <a:rPr lang="zh-CN" altLang="en-US" dirty="0" smtClean="0">
                <a:solidFill>
                  <a:schemeClr val="bg1"/>
                </a:solidFill>
              </a:rPr>
              <a:t>上传内容的数量，小组参与的人数等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3597" y="1899211"/>
            <a:ext cx="10557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每天早上八点</a:t>
            </a: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之前上传晨间汇报</a:t>
            </a:r>
            <a:r>
              <a:rPr lang="en-US" altLang="zh-CN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kumimoji="1"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逾時，</a:t>
            </a: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kumimoji="1"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不论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传图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与材料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等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过程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记录，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全组人参与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每少一个人减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CN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CN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出版物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迭代过程（逻辑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社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群画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布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学</a:t>
            </a:r>
            <a:r>
              <a:rPr lang="zh-CN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员手册等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），每次迭代加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＋</a:t>
            </a:r>
            <a:r>
              <a:rPr lang="en-US" altLang="zh-CN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CN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完成所有作业基础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CN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0" y="1988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课程注意事项</a:t>
            </a:r>
            <a:endParaRPr kumimoji="1" lang="zh-CN" altLang="en-US" sz="3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0" y="113286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评分标准－</a:t>
            </a:r>
            <a:r>
              <a:rPr kumimoji="1" lang="en-US" altLang="zh-TW" sz="3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1" y="5549015"/>
            <a:ext cx="1556657" cy="541644"/>
          </a:xfrm>
          <a:prstGeom prst="rect">
            <a:avLst/>
          </a:prstGeom>
        </p:spPr>
      </p:pic>
      <p:sp>
        <p:nvSpPr>
          <p:cNvPr id="8" name="文本框 5"/>
          <p:cNvSpPr txBox="1"/>
          <p:nvPr/>
        </p:nvSpPr>
        <p:spPr>
          <a:xfrm>
            <a:off x="0" y="113286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kumimoji="1"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评分标准－</a:t>
            </a:r>
            <a:r>
              <a:rPr kumimoji="1"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wiki</a:t>
            </a:r>
            <a:endParaRPr kumimoji="1" lang="en-US" altLang="zh-TW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0" y="1988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课程注意事项</a:t>
            </a:r>
            <a:endParaRPr kumimoji="1" lang="zh-CN" altLang="en-US" sz="3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643597" y="1899211"/>
            <a:ext cx="10557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个人主页内容，小标题不少于十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个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减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CN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错别字；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减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CN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人名错；</a:t>
            </a:r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kumimoji="1"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kumimoji="1"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没有图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减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-10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CN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无</a:t>
            </a: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迭代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减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-10</a:t>
            </a:r>
            <a:r>
              <a:rPr lang="zh-CN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CN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字数不少于</a:t>
            </a:r>
            <a:r>
              <a:rPr lang="en-US" altLang="zh-CN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1,000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CN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分）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WIKI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CN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我想约会的人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並具體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写出理由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主页小组成员的链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分）</a:t>
            </a:r>
            <a:r>
              <a:rPr lang="zh-CN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44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5" y="5864844"/>
            <a:ext cx="1188521" cy="413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309243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助教定义：</a:t>
            </a:r>
            <a:r>
              <a:rPr kumimoji="1"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观察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员</a:t>
            </a:r>
            <a:endParaRPr kumimoji="1"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课程遇到问题时，怎么解决？</a:t>
            </a:r>
            <a:endParaRPr kumimoji="1"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kumimoji="1" lang="zh-CN" altLang="en-US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0" y="1988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课程注意事项</a:t>
            </a:r>
            <a:endParaRPr kumimoji="1" lang="zh-CN" altLang="en-US" sz="36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79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704" y="5408113"/>
            <a:ext cx="1738246" cy="831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03956" y="1851645"/>
            <a:ext cx="796655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T </a:t>
            </a:r>
            <a:r>
              <a:rPr lang="en-US" altLang="zh-CN" sz="5400" dirty="0" smtClean="0">
                <a:solidFill>
                  <a:schemeClr val="bg2">
                    <a:lumMod val="90000"/>
                  </a:schemeClr>
                </a:solidFill>
              </a:rPr>
              <a:t>H  </a:t>
            </a:r>
            <a:r>
              <a:rPr lang="en-US" altLang="zh-CN" sz="19900" dirty="0" smtClean="0">
                <a:solidFill>
                  <a:srgbClr val="FEE600"/>
                </a:solidFill>
              </a:rPr>
              <a:t>A </a:t>
            </a:r>
            <a:r>
              <a:rPr lang="en-US" altLang="zh-CN" sz="8800" b="1" dirty="0" smtClean="0"/>
              <a:t>N </a:t>
            </a:r>
            <a:r>
              <a:rPr lang="en-US" altLang="zh-CN" sz="13800" dirty="0" smtClean="0">
                <a:solidFill>
                  <a:schemeClr val="bg1">
                    <a:lumMod val="95000"/>
                  </a:schemeClr>
                </a:solidFill>
              </a:rPr>
              <a:t>K </a:t>
            </a:r>
            <a:r>
              <a:rPr lang="en-US" altLang="zh-CN" sz="40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endParaRPr lang="zh-CN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249</Words>
  <Application>Microsoft Macintosh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Calibri Light</vt:lpstr>
      <vt:lpstr>Wingdings</vt:lpstr>
      <vt:lpstr>宋体</vt:lpstr>
      <vt:lpstr>微軟正黑體</vt:lpstr>
      <vt:lpstr>新細明體</vt:lpstr>
      <vt:lpstr>Arial</vt:lpstr>
      <vt:lpstr>Office 主题</vt:lpstr>
      <vt:lpstr>清华大学工程管理硕士 MEM入学导引课程 《 2017年-第二梯次 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Garrison</dc:creator>
  <cp:lastModifiedBy>邓钦</cp:lastModifiedBy>
  <cp:revision>34</cp:revision>
  <dcterms:created xsi:type="dcterms:W3CDTF">2017-08-09T16:25:59Z</dcterms:created>
  <dcterms:modified xsi:type="dcterms:W3CDTF">2017-09-15T06:38:36Z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