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621C-3FEC-6048-B672-03221C7D4174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D6D7B-7D5F-4843-97CC-D7E7A897F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04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D6D7B-7D5F-4843-97CC-D7E7A897F4D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7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3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67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2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90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5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5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34B0-0DC7-D643-9C14-2C62B30BA685}" type="datetimeFigureOut">
              <a:rPr kumimoji="1" lang="zh-CN" altLang="en-US" smtClean="0"/>
              <a:t>2017/9/13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C6A4-4FE1-B24D-801B-292C9D94B6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8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31280" cy="2387600"/>
          </a:xfrm>
        </p:spPr>
        <p:txBody>
          <a:bodyPr/>
          <a:lstStyle/>
          <a:p>
            <a:r>
              <a:rPr kumimoji="1" lang="en-US" altLang="zh-CN" dirty="0" err="1" smtClean="0"/>
              <a:t>StandOut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31280" cy="1655762"/>
          </a:xfrm>
        </p:spPr>
        <p:txBody>
          <a:bodyPr/>
          <a:lstStyle/>
          <a:p>
            <a:r>
              <a:rPr kumimoji="1" lang="zh-CN" altLang="en-US" dirty="0" smtClean="0"/>
              <a:t>现在发挥你的优势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殷建松</a:t>
            </a:r>
            <a:r>
              <a:rPr kumimoji="1" lang="en-US" altLang="zh-CN" dirty="0" smtClean="0"/>
              <a:t>Jason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494" y="544513"/>
            <a:ext cx="36322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盖洛普的三本书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首先，打破一切常规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员工离职的最重要原因是顶头上司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优秀的经理知道，你只能发挥一个人的优势（才干）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现在，发现你的优势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有优势检测报告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现在，发挥你的优势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加入了职业建议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九大优势总图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417409"/>
            <a:ext cx="9146540" cy="51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我的优势报告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925129"/>
            <a:ext cx="5731329" cy="4213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91" y="2076994"/>
            <a:ext cx="4605996" cy="32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重点在职业建议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79" y="365125"/>
            <a:ext cx="5908741" cy="6492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668" y="3010670"/>
            <a:ext cx="19800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这就是我的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创业布道师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人生定位的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来历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67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斯坦福大学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你可以有很多五年计划版本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最可能的版本一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备用的版本二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完美的版本三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2642897"/>
            <a:ext cx="6123998" cy="36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欢迎关注微信公众号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1" y="1933303"/>
            <a:ext cx="4226196" cy="42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Macintosh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StandOut</vt:lpstr>
      <vt:lpstr>盖洛普的三本书</vt:lpstr>
      <vt:lpstr>九大优势总图</vt:lpstr>
      <vt:lpstr>我的优势报告</vt:lpstr>
      <vt:lpstr>重点在职业建议</vt:lpstr>
      <vt:lpstr>斯坦福大学 Design Your Life</vt:lpstr>
      <vt:lpstr>欢迎关注微信公众号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Out</dc:title>
  <dc:creator>Jason</dc:creator>
  <cp:lastModifiedBy>Jason</cp:lastModifiedBy>
  <cp:revision>4</cp:revision>
  <dcterms:created xsi:type="dcterms:W3CDTF">2017-09-12T05:31:56Z</dcterms:created>
  <dcterms:modified xsi:type="dcterms:W3CDTF">2017-09-12T23:54:37Z</dcterms:modified>
</cp:coreProperties>
</file>