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85" r:id="rId6"/>
    <p:sldId id="286" r:id="rId7"/>
    <p:sldId id="287" r:id="rId8"/>
    <p:sldId id="288" r:id="rId9"/>
    <p:sldId id="289" r:id="rId10"/>
    <p:sldId id="280" r:id="rId11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4" userDrawn="1">
          <p15:clr>
            <a:srgbClr val="A4A3A4"/>
          </p15:clr>
        </p15:guide>
        <p15:guide id="2" orient="horz" pos="3838" userDrawn="1">
          <p15:clr>
            <a:srgbClr val="A4A3A4"/>
          </p15:clr>
        </p15:guide>
        <p15:guide id="3" pos="453" userDrawn="1">
          <p15:clr>
            <a:srgbClr val="A4A3A4"/>
          </p15:clr>
        </p15:guide>
        <p15:guide id="4" pos="7227" userDrawn="1">
          <p15:clr>
            <a:srgbClr val="A4A3A4"/>
          </p15:clr>
        </p15:guide>
        <p15:guide id="5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29003A-02A2-4707-A03A-63A8A9F4C825}" v="16" dt="2021-01-10T22:47:20.5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9"/>
    <p:restoredTop sz="83520"/>
  </p:normalViewPr>
  <p:slideViewPr>
    <p:cSldViewPr snapToObjects="1" showGuides="1">
      <p:cViewPr>
        <p:scale>
          <a:sx n="66" d="100"/>
          <a:sy n="66" d="100"/>
        </p:scale>
        <p:origin x="696" y="-582"/>
      </p:cViewPr>
      <p:guideLst>
        <p:guide orient="horz" pos="754"/>
        <p:guide orient="horz" pos="3838"/>
        <p:guide pos="453"/>
        <p:guide pos="722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47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30D92-9D29-4B80-B01C-A254EB54E9B4}" type="datetimeFigureOut">
              <a:rPr lang="nl-BE" smtClean="0"/>
              <a:t>10/01/2021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E2D88-A443-4BD9-B76C-DEDAF17D37A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7987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7BB96-5CC4-4FBA-B6DA-4C0FA69C8B55}" type="datetimeFigureOut">
              <a:rPr lang="nl-NL" smtClean="0"/>
              <a:t>10-1-2021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9E7CB-B55B-433F-ACF3-9EACF2CD01B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7680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9E7CB-B55B-433F-ACF3-9EACF2CD01B5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5039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zonder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808" y="5190332"/>
            <a:ext cx="12206400" cy="166884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19667" y="1196976"/>
            <a:ext cx="10752667" cy="2160017"/>
          </a:xfrm>
        </p:spPr>
        <p:txBody>
          <a:bodyPr lIns="72000" rIns="72000" anchor="b" anchorCtr="0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719667" y="3645024"/>
            <a:ext cx="10752667" cy="1656184"/>
          </a:xfrm>
        </p:spPr>
        <p:txBody>
          <a:bodyPr lIns="72000" rIns="72000">
            <a:noAutofit/>
          </a:bodyPr>
          <a:lstStyle>
            <a:lvl1pPr marL="0" indent="0" algn="l">
              <a:buNone/>
              <a:defRPr sz="260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96294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full page zonder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12192000" cy="67693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om een afbeelding toe te voegen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12216000" cy="83343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lvl1pPr>
          </a:lstStyle>
          <a:p>
            <a:r>
              <a:rPr lang="nl-BE" dirty="0"/>
              <a:t>Kopieer vanuit een andere dia de kleine boog met de ‘U’ en plak hem in deze dia. De foto moet achter de boog staan.</a:t>
            </a:r>
            <a:endParaRPr lang="nl-NL" dirty="0"/>
          </a:p>
          <a:p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A7-6202-4C5B-B798-73425609F823}" type="datetime1">
              <a:rPr lang="nl-NL" smtClean="0"/>
              <a:t>10-1-2021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8159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full page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7693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om een afbeelding toe te voegen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12216000" cy="83343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lvl1pPr>
          </a:lstStyle>
          <a:p>
            <a:r>
              <a:rPr lang="nl-BE" dirty="0"/>
              <a:t>Kopieer vanuit een andere dia de kleine boog met de ‘U’ en plak hem in deze dia. De foto moet achter de boog staan.</a:t>
            </a:r>
            <a:endParaRPr lang="nl-NL" dirty="0"/>
          </a:p>
          <a:p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A7-6202-4C5B-B798-73425609F823}" type="datetime1">
              <a:rPr lang="nl-NL" smtClean="0"/>
              <a:t>10-1-2021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  <p:sp>
        <p:nvSpPr>
          <p:cNvPr id="9" name="Ondertitel 2"/>
          <p:cNvSpPr>
            <a:spLocks noGrp="1"/>
          </p:cNvSpPr>
          <p:nvPr>
            <p:ph type="subTitle" idx="14" hasCustomPrompt="1"/>
          </p:nvPr>
        </p:nvSpPr>
        <p:spPr>
          <a:xfrm>
            <a:off x="719667" y="3645024"/>
            <a:ext cx="5376000" cy="472813"/>
          </a:xfrm>
          <a:solidFill>
            <a:schemeClr val="accent4">
              <a:alpha val="75000"/>
            </a:schemeClr>
          </a:solidFill>
        </p:spPr>
        <p:txBody>
          <a:bodyPr lIns="72000" tIns="36000" rIns="72000" bIns="36000">
            <a:spAutoFit/>
          </a:bodyPr>
          <a:lstStyle>
            <a:lvl1pPr marL="0" indent="0" algn="l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tekst toe te voegen</a:t>
            </a:r>
          </a:p>
        </p:txBody>
      </p:sp>
    </p:spTree>
    <p:extLst>
      <p:ext uri="{BB962C8B-B14F-4D97-AF65-F5344CB8AC3E}">
        <p14:creationId xmlns:p14="http://schemas.microsoft.com/office/powerpoint/2010/main" val="1348108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kst en afbeelding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719403" y="360000"/>
            <a:ext cx="5280000" cy="936000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719403" y="1440000"/>
            <a:ext cx="5280000" cy="4860000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85788" indent="-228600">
              <a:defRPr sz="1800"/>
            </a:lvl3pPr>
            <a:lvl4pPr marL="958850" indent="-228600">
              <a:defRPr sz="1600"/>
            </a:lvl4pPr>
            <a:lvl5pPr marL="1296988" indent="-2286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192011" y="0"/>
            <a:ext cx="5999989" cy="67693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om een afbeelding toe te voegen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12216000" cy="83343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lvl1pPr>
          </a:lstStyle>
          <a:p>
            <a:r>
              <a:rPr lang="nl-BE" dirty="0"/>
              <a:t>Kopieer vanuit een andere dia de kleine boog met de ‘U’ en plak hem in deze dia. De foto moet achter de boog staan.</a:t>
            </a:r>
            <a:endParaRPr lang="nl-NL" dirty="0"/>
          </a:p>
          <a:p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A7-6202-4C5B-B798-73425609F823}" type="datetime1">
              <a:rPr lang="nl-NL" smtClean="0"/>
              <a:t>10-1-2021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9212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kst en afbeelding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5999989" cy="67693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om een afbeelding toe te voegen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12216000" cy="83343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lvl1pPr>
          </a:lstStyle>
          <a:p>
            <a:r>
              <a:rPr lang="nl-BE" dirty="0"/>
              <a:t>Kopieer vanuit een andere dia de kleine boog met de ‘U’ en plak hem in deze dia. De foto moet achter de boog staan.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6480000" y="360000"/>
            <a:ext cx="5280000" cy="936000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480000" y="1440000"/>
            <a:ext cx="5280000" cy="4680000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85788" indent="-228600">
              <a:defRPr sz="1800"/>
            </a:lvl3pPr>
            <a:lvl4pPr marL="958850" indent="-228600">
              <a:defRPr sz="1600"/>
            </a:lvl4pPr>
            <a:lvl5pPr marL="1296988" indent="-2286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848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met afbeelding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0"/>
          <p:cNvSpPr>
            <a:spLocks noGrp="1"/>
          </p:cNvSpPr>
          <p:nvPr>
            <p:ph type="pic" sz="quarter" idx="14" hasCustomPrompt="1"/>
          </p:nvPr>
        </p:nvSpPr>
        <p:spPr>
          <a:xfrm>
            <a:off x="-12328" y="-6037"/>
            <a:ext cx="12204327" cy="685279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nl-NL" dirty="0"/>
              <a:t>Klik op het pictogram om een afbeelding toe te voegen</a:t>
            </a:r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 hasCustomPrompt="1"/>
          </p:nvPr>
        </p:nvSpPr>
        <p:spPr>
          <a:xfrm>
            <a:off x="-12327" y="5197560"/>
            <a:ext cx="12216000" cy="166261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nl-BE" dirty="0"/>
              <a:t>Kopieer vanuit een andere dia de hoge boog met volledige logo en plak hem in deze dia. De foto moet achter de boog staan.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719667" y="3645024"/>
            <a:ext cx="10752667" cy="472813"/>
          </a:xfrm>
          <a:solidFill>
            <a:schemeClr val="accent4">
              <a:alpha val="75000"/>
            </a:schemeClr>
          </a:solidFill>
        </p:spPr>
        <p:txBody>
          <a:bodyPr lIns="72000" tIns="36000" rIns="72000" bIns="36000">
            <a:spAutoFit/>
          </a:bodyPr>
          <a:lstStyle>
            <a:lvl1pPr marL="0" indent="0" algn="l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  <p:sp>
        <p:nvSpPr>
          <p:cNvPr id="13" name="Titel 1"/>
          <p:cNvSpPr>
            <a:spLocks noGrp="1"/>
          </p:cNvSpPr>
          <p:nvPr>
            <p:ph type="ctrTitle"/>
          </p:nvPr>
        </p:nvSpPr>
        <p:spPr>
          <a:xfrm>
            <a:off x="719667" y="2730293"/>
            <a:ext cx="10752667" cy="626701"/>
          </a:xfrm>
          <a:solidFill>
            <a:schemeClr val="accent4">
              <a:alpha val="75000"/>
            </a:schemeClr>
          </a:solidFill>
        </p:spPr>
        <p:txBody>
          <a:bodyPr lIns="72000" tIns="36000" rIns="72000" bIns="36000" anchor="b" anchorCtr="0">
            <a:spAutoFit/>
          </a:bodyPr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108234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oofdstuk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3"/>
            <a:ext cx="12216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9667" y="1700808"/>
            <a:ext cx="10752667" cy="1656184"/>
          </a:xfrm>
        </p:spPr>
        <p:txBody>
          <a:bodyPr lIns="72000" rIns="72000" anchor="b" anchorCtr="0">
            <a:noAutofit/>
          </a:bodyPr>
          <a:lstStyle>
            <a:lvl1pPr algn="l">
              <a:defRPr sz="3600" b="1" cap="none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19667" y="1196976"/>
            <a:ext cx="10752667" cy="503833"/>
          </a:xfrm>
        </p:spPr>
        <p:txBody>
          <a:bodyPr lIns="72000" rIns="72000" anchor="b">
            <a:noAutofit/>
          </a:bodyPr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6035-8169-445B-99AD-38F647E173A8}" type="datetime1">
              <a:rPr lang="nl-NL" smtClean="0"/>
              <a:t>10-1-2021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7753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met tekst of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3"/>
            <a:ext cx="12216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19403" y="1196976"/>
            <a:ext cx="10753195" cy="4895850"/>
          </a:xfrm>
        </p:spPr>
        <p:txBody>
          <a:bodyPr/>
          <a:lstStyle>
            <a:lvl2pPr marL="216000" indent="-216000">
              <a:defRPr sz="2600"/>
            </a:lvl2pPr>
            <a:lvl3pPr marL="576000" indent="-216000">
              <a:defRPr sz="2400"/>
            </a:lvl3pPr>
            <a:lvl4pPr marL="936000" indent="-216000">
              <a:defRPr sz="2200"/>
            </a:lvl4pPr>
            <a:lvl5pPr marL="1296000" indent="-216000">
              <a:defRPr/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EDBC-F276-4708-BB2C-8BF9B9604881}" type="datetime1">
              <a:rPr lang="nl-NL" smtClean="0"/>
              <a:t>10-1-2021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0722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el en twee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3"/>
            <a:ext cx="12216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19667" y="1196976"/>
            <a:ext cx="5280323" cy="4895849"/>
          </a:xfrm>
        </p:spPr>
        <p:txBody>
          <a:bodyPr/>
          <a:lstStyle>
            <a:lvl1pPr>
              <a:defRPr sz="2800"/>
            </a:lvl1pPr>
            <a:lvl2pPr marL="285750" indent="-285750">
              <a:defRPr sz="2400"/>
            </a:lvl2pPr>
            <a:lvl3pPr marL="585788" indent="-228600">
              <a:defRPr sz="2000"/>
            </a:lvl3pPr>
            <a:lvl4pPr marL="958850" indent="-228600">
              <a:defRPr sz="1800"/>
            </a:lvl4pPr>
            <a:lvl5pPr marL="1309688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92011" y="1196976"/>
            <a:ext cx="5280323" cy="4895849"/>
          </a:xfrm>
        </p:spPr>
        <p:txBody>
          <a:bodyPr/>
          <a:lstStyle>
            <a:lvl1pPr>
              <a:defRPr sz="2800"/>
            </a:lvl1pPr>
            <a:lvl2pPr marL="285750" indent="-285750">
              <a:defRPr sz="2400"/>
            </a:lvl2pPr>
            <a:lvl3pPr marL="585788" indent="-228600">
              <a:defRPr sz="2000"/>
            </a:lvl3pPr>
            <a:lvl4pPr marL="958850" indent="-228600">
              <a:defRPr sz="1800"/>
            </a:lvl4pPr>
            <a:lvl5pPr marL="1309688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C4772-17F8-4E3A-83E4-CBDF682CE967}" type="datetime1">
              <a:rPr lang="nl-NL" smtClean="0"/>
              <a:t>10-1-2021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242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itel en 2 kolommen: 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3"/>
            <a:ext cx="12216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19403" y="1196976"/>
            <a:ext cx="5277115" cy="791865"/>
          </a:xfrm>
          <a:solidFill>
            <a:schemeClr val="accent4"/>
          </a:solidFill>
        </p:spPr>
        <p:txBody>
          <a:bodyPr lIns="72000" rIns="72000" anchor="b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719403" y="2060849"/>
            <a:ext cx="5277115" cy="4031977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85788" indent="-228600">
              <a:defRPr sz="1800"/>
            </a:lvl3pPr>
            <a:lvl4pPr marL="958850" indent="-228600">
              <a:defRPr sz="1600"/>
            </a:lvl4pPr>
            <a:lvl5pPr marL="1296988" indent="-2286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93367" y="1196976"/>
            <a:ext cx="5278967" cy="791865"/>
          </a:xfrm>
          <a:solidFill>
            <a:schemeClr val="accent4"/>
          </a:solidFill>
        </p:spPr>
        <p:txBody>
          <a:bodyPr lIns="72000" rIns="72000" anchor="b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93367" y="2060849"/>
            <a:ext cx="5278967" cy="4031977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85788" indent="-228600">
              <a:defRPr sz="1800"/>
            </a:lvl3pPr>
            <a:lvl4pPr marL="958850" indent="-228600">
              <a:defRPr sz="1600"/>
            </a:lvl4pPr>
            <a:lvl5pPr marL="1309688" indent="-2286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F2F8-F7C6-4601-B5D1-4C666ED97577}" type="datetime1">
              <a:rPr lang="nl-NL" smtClean="0"/>
              <a:t>10-1-2021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7136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3"/>
            <a:ext cx="12216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F28B-E245-4898-8A0D-E2E4E58A61F0}" type="datetime1">
              <a:rPr lang="nl-NL" smtClean="0"/>
              <a:t>10-1-2021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248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3"/>
            <a:ext cx="12216000" cy="835079"/>
          </a:xfrm>
          <a:prstGeom prst="rect">
            <a:avLst/>
          </a:prstGeom>
        </p:spPr>
      </p:pic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9C64-F411-4FDC-96AD-EC98B445DDC5}" type="datetime1">
              <a:rPr lang="nl-NL" smtClean="0"/>
              <a:t>10-1-2021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4664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lustratie of diagram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3"/>
            <a:ext cx="12216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9667" y="5013176"/>
            <a:ext cx="10752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719667" y="5590456"/>
            <a:ext cx="10752667" cy="411257"/>
          </a:xfrm>
        </p:spPr>
        <p:txBody>
          <a:bodyPr>
            <a:spAutoFit/>
          </a:bodyPr>
          <a:lstStyle>
            <a:lvl1pPr marL="0" indent="0">
              <a:buNone/>
              <a:defRPr sz="220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2D7C-B77E-48FB-B6F1-3640447F226A}" type="datetime1">
              <a:rPr lang="nl-NL" smtClean="0"/>
              <a:t>10-1-2021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jdelijke aanduiding voor inhoud 9"/>
          <p:cNvSpPr>
            <a:spLocks noGrp="1"/>
          </p:cNvSpPr>
          <p:nvPr>
            <p:ph sz="quarter" idx="13" hasCustomPrompt="1"/>
          </p:nvPr>
        </p:nvSpPr>
        <p:spPr>
          <a:xfrm>
            <a:off x="727557" y="1"/>
            <a:ext cx="10744776" cy="498457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NL" dirty="0"/>
              <a:t>Klik op het pictogram om een illustratie, grafiek, tabel of filmpje toe te voegen</a:t>
            </a:r>
          </a:p>
        </p:txBody>
      </p:sp>
    </p:spTree>
    <p:extLst>
      <p:ext uri="{BB962C8B-B14F-4D97-AF65-F5344CB8AC3E}">
        <p14:creationId xmlns:p14="http://schemas.microsoft.com/office/powerpoint/2010/main" val="1002059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719403" y="116633"/>
            <a:ext cx="10753195" cy="936105"/>
          </a:xfrm>
          <a:prstGeom prst="rect">
            <a:avLst/>
          </a:prstGeom>
        </p:spPr>
        <p:txBody>
          <a:bodyPr vert="horz" lIns="0" tIns="36000" rIns="0" bIns="36000" rtlCol="0" anchor="ctr">
            <a:norm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19403" y="1196976"/>
            <a:ext cx="10753195" cy="4895850"/>
          </a:xfrm>
          <a:prstGeom prst="rect">
            <a:avLst/>
          </a:prstGeom>
        </p:spPr>
        <p:txBody>
          <a:bodyPr vert="horz" lIns="0" tIns="36000" rIns="0" bIns="3600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9648395" y="6327740"/>
            <a:ext cx="1344149" cy="227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4F06C36-30E3-4EC4-970C-BDB2513E3A51}" type="datetime1">
              <a:rPr lang="nl-NL" smtClean="0"/>
              <a:t>10-1-2021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960096" y="6562118"/>
            <a:ext cx="4032448" cy="2071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voorbeeldpresentatie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-5808" y="6602882"/>
            <a:ext cx="615408" cy="2572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3B032377-C103-4EFE-98C1-80A6E5A7472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896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60" r:id="rId10"/>
    <p:sldLayoutId id="2147483662" r:id="rId11"/>
    <p:sldLayoutId id="2147483663" r:id="rId12"/>
    <p:sldLayoutId id="2147483664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26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TissieVA/Software_Design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5 – Software Design</a:t>
            </a:r>
            <a:endParaRPr lang="nl-NL" dirty="0"/>
          </a:p>
        </p:txBody>
      </p:sp>
      <p:sp>
        <p:nvSpPr>
          <p:cNvPr id="8" name="Ond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Tijs Van Alphen</a:t>
            </a:r>
          </a:p>
        </p:txBody>
      </p:sp>
    </p:spTree>
    <p:extLst>
      <p:ext uri="{BB962C8B-B14F-4D97-AF65-F5344CB8AC3E}">
        <p14:creationId xmlns:p14="http://schemas.microsoft.com/office/powerpoint/2010/main" val="2929459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4471D-A2FB-4F81-AA23-8AB29B339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3" y="116633"/>
            <a:ext cx="10753195" cy="936105"/>
          </a:xfrm>
        </p:spPr>
        <p:txBody>
          <a:bodyPr anchor="ctr">
            <a:normAutofit/>
          </a:bodyPr>
          <a:lstStyle/>
          <a:p>
            <a:r>
              <a:rPr lang="nl-BE" dirty="0"/>
              <a:t>UML schema’s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C289-499F-4FB6-BBFE-EB2394FDC0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9667" y="1196976"/>
            <a:ext cx="5280323" cy="4895849"/>
          </a:xfrm>
        </p:spPr>
        <p:txBody>
          <a:bodyPr>
            <a:normAutofit/>
          </a:bodyPr>
          <a:lstStyle/>
          <a:p>
            <a:r>
              <a:rPr lang="nl-BE" dirty="0"/>
              <a:t>Class diagram</a:t>
            </a:r>
          </a:p>
          <a:p>
            <a:endParaRPr lang="nl-BE" dirty="0"/>
          </a:p>
        </p:txBody>
      </p:sp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9E401AF9-8A26-434A-B510-4E8EE8DE5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752" y="908720"/>
            <a:ext cx="7392558" cy="4934532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D8248-DAED-4CAF-85FE-C48584882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5808" y="6602882"/>
            <a:ext cx="615408" cy="25729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B032377-C103-4EFE-98C1-80A6E5A7472A}" type="slidenum">
              <a:rPr lang="nl-NL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7516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4471D-A2FB-4F81-AA23-8AB29B339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3" y="116633"/>
            <a:ext cx="10753195" cy="936105"/>
          </a:xfrm>
        </p:spPr>
        <p:txBody>
          <a:bodyPr anchor="ctr">
            <a:normAutofit/>
          </a:bodyPr>
          <a:lstStyle/>
          <a:p>
            <a:r>
              <a:rPr lang="nl-BE" dirty="0"/>
              <a:t>UML schema’s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C289-499F-4FB6-BBFE-EB2394FDC0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9667" y="1196976"/>
            <a:ext cx="5280323" cy="4895849"/>
          </a:xfrm>
        </p:spPr>
        <p:txBody>
          <a:bodyPr>
            <a:normAutofit/>
          </a:bodyPr>
          <a:lstStyle/>
          <a:p>
            <a:r>
              <a:rPr lang="nl-BE" dirty="0" err="1"/>
              <a:t>Use</a:t>
            </a:r>
            <a:r>
              <a:rPr lang="nl-BE" dirty="0"/>
              <a:t> case diagram</a:t>
            </a:r>
          </a:p>
          <a:p>
            <a:endParaRPr lang="nl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401AF9-8A26-434A-B510-4E8EE8DE5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63752" y="935186"/>
            <a:ext cx="7392558" cy="4881599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D8248-DAED-4CAF-85FE-C48584882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5808" y="6602882"/>
            <a:ext cx="615408" cy="25729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B032377-C103-4EFE-98C1-80A6E5A7472A}" type="slidenum">
              <a:rPr lang="nl-NL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6534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4471D-A2FB-4F81-AA23-8AB29B339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3" y="116633"/>
            <a:ext cx="10753195" cy="936105"/>
          </a:xfrm>
        </p:spPr>
        <p:txBody>
          <a:bodyPr anchor="ctr">
            <a:normAutofit/>
          </a:bodyPr>
          <a:lstStyle/>
          <a:p>
            <a:r>
              <a:rPr lang="nl-BE" dirty="0"/>
              <a:t>UML schema’s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C289-499F-4FB6-BBFE-EB2394FDC0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9667" y="1196976"/>
            <a:ext cx="5280323" cy="4895849"/>
          </a:xfrm>
        </p:spPr>
        <p:txBody>
          <a:bodyPr>
            <a:normAutofit/>
          </a:bodyPr>
          <a:lstStyle/>
          <a:p>
            <a:r>
              <a:rPr lang="nl-BE" dirty="0" err="1"/>
              <a:t>Sequence</a:t>
            </a:r>
            <a:r>
              <a:rPr lang="nl-BE" dirty="0"/>
              <a:t> diagram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Calculate</a:t>
            </a:r>
            <a:endParaRPr lang="nl-BE" dirty="0"/>
          </a:p>
          <a:p>
            <a:endParaRPr lang="nl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401AF9-8A26-434A-B510-4E8EE8DE5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43872" y="418739"/>
            <a:ext cx="5148746" cy="5680318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D8248-DAED-4CAF-85FE-C48584882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5808" y="6602882"/>
            <a:ext cx="615408" cy="25729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B032377-C103-4EFE-98C1-80A6E5A7472A}" type="slidenum">
              <a:rPr lang="nl-NL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4891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148E958-2C09-405D-8BF7-B8D1714CA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3" y="116633"/>
            <a:ext cx="10753195" cy="936105"/>
          </a:xfrm>
        </p:spPr>
        <p:txBody>
          <a:bodyPr/>
          <a:lstStyle/>
          <a:p>
            <a:r>
              <a:rPr lang="en-US" dirty="0"/>
              <a:t>Implemented patterns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25FF630-E716-4DD3-90D2-8DBDC6353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403" y="1196976"/>
            <a:ext cx="10753195" cy="489585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Singleton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en-US" dirty="0"/>
              <a:t>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Observer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en-US" dirty="0"/>
              <a:t>Database, UI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Abstract Factory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en-US" dirty="0" err="1"/>
              <a:t>TicketFactory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MVC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en-US" dirty="0"/>
              <a:t>UI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Iterator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en-US" dirty="0"/>
              <a:t>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027DB-6D1A-483D-897A-A069846BE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5808" y="6602882"/>
            <a:ext cx="615408" cy="25729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B032377-C103-4EFE-98C1-80A6E5A7472A}" type="slidenum">
              <a:rPr lang="nl-NL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5447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2BFBB-AE31-4673-B7DC-E565840CF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Extra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79E80-CDBD-457E-8785-8EB4234C9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Export Feature</a:t>
            </a:r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000CB-B5BF-478C-B410-8F8C9A52B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6</a:t>
            </a:fld>
            <a:endParaRPr lang="nl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362FE7-E35E-480A-B7EC-BA063D3D1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1988840"/>
            <a:ext cx="4248150" cy="2152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1AF78C-78B2-4C60-A1B5-1B50B92ED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5376" y="1986229"/>
            <a:ext cx="6219825" cy="24955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E4F510-68EC-47BB-AB66-C1734135E79A}"/>
              </a:ext>
            </a:extLst>
          </p:cNvPr>
          <p:cNvSpPr txBox="1"/>
          <p:nvPr/>
        </p:nvSpPr>
        <p:spPr>
          <a:xfrm>
            <a:off x="323870" y="6052398"/>
            <a:ext cx="6710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hlinkClick r:id="rId5"/>
              </a:rPr>
              <a:t>https://github.com/TissieVA/Software_Design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4937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Tijdelijke aanduiding voor afbeelding 2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" r="358"/>
          <a:stretch/>
        </p:blipFill>
        <p:spPr/>
      </p:pic>
      <p:pic>
        <p:nvPicPr>
          <p:cNvPr id="8" name="Tijdelijke aanduiding voor afbeelding 7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" b="195"/>
          <a:stretch>
            <a:fillRect/>
          </a:stretch>
        </p:blipFill>
        <p:spPr/>
      </p:pic>
      <p:pic>
        <p:nvPicPr>
          <p:cNvPr id="5" name="Afbeelding 4" descr="logo_UA_U_wit.eps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33" r="-1"/>
          <a:stretch/>
        </p:blipFill>
        <p:spPr>
          <a:xfrm>
            <a:off x="4753005" y="823914"/>
            <a:ext cx="2685991" cy="180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6673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UA 2">
      <a:dk1>
        <a:sysClr val="windowText" lastClr="000000"/>
      </a:dk1>
      <a:lt1>
        <a:sysClr val="window" lastClr="FFFFFF"/>
      </a:lt1>
      <a:dk2>
        <a:srgbClr val="004466"/>
      </a:dk2>
      <a:lt2>
        <a:srgbClr val="BBCCCC"/>
      </a:lt2>
      <a:accent1>
        <a:srgbClr val="004466"/>
      </a:accent1>
      <a:accent2>
        <a:srgbClr val="881133"/>
      </a:accent2>
      <a:accent3>
        <a:srgbClr val="889999"/>
      </a:accent3>
      <a:accent4>
        <a:srgbClr val="3399CC"/>
      </a:accent4>
      <a:accent5>
        <a:srgbClr val="DD9911"/>
      </a:accent5>
      <a:accent6>
        <a:srgbClr val="AAAA00"/>
      </a:accent6>
      <a:hlink>
        <a:srgbClr val="004466"/>
      </a:hlink>
      <a:folHlink>
        <a:srgbClr val="881133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8B399DCCAAFA4180717A446A5377F4" ma:contentTypeVersion="13" ma:contentTypeDescription="Een nieuw document maken." ma:contentTypeScope="" ma:versionID="7e76d0f78ff26133f4258f1907882999">
  <xsd:schema xmlns:xsd="http://www.w3.org/2001/XMLSchema" xmlns:xs="http://www.w3.org/2001/XMLSchema" xmlns:p="http://schemas.microsoft.com/office/2006/metadata/properties" xmlns:ns3="2e194a8d-78a2-4840-9eef-2bdec7620994" xmlns:ns4="1eb1805e-f4ea-4f33-840f-6bb119fb1903" targetNamespace="http://schemas.microsoft.com/office/2006/metadata/properties" ma:root="true" ma:fieldsID="2935b2912875af54347dd1fd4b2d1d41" ns3:_="" ns4:_="">
    <xsd:import namespace="2e194a8d-78a2-4840-9eef-2bdec7620994"/>
    <xsd:import namespace="1eb1805e-f4ea-4f33-840f-6bb119fb190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194a8d-78a2-4840-9eef-2bdec76209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b1805e-f4ea-4f33-840f-6bb119fb1903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011040-D56A-4598-939C-DEE38C70C38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143CEC0-FAD2-4010-8CAF-EE69B759A6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70FBA2-8ECE-4EF4-829F-46AE6EDD45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194a8d-78a2-4840-9eef-2bdec7620994"/>
    <ds:schemaRef ds:uri="1eb1805e-f4ea-4f33-840f-6bb119fb19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Widescreen</PresentationFormat>
  <Paragraphs>29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Kantoorthema</vt:lpstr>
      <vt:lpstr>5 – Software Design</vt:lpstr>
      <vt:lpstr>UML schema’s </vt:lpstr>
      <vt:lpstr>UML schema’s </vt:lpstr>
      <vt:lpstr>UML schema’s </vt:lpstr>
      <vt:lpstr>Implemented patterns</vt:lpstr>
      <vt:lpstr>Extra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2021-01-10T22:13:38Z</dcterms:created>
  <dcterms:modified xsi:type="dcterms:W3CDTF">2021-01-10T22:47:24Z</dcterms:modified>
</cp:coreProperties>
</file>