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9267-5210-4698-853A-09FD0D20350A}" type="datetimeFigureOut">
              <a:rPr lang="hu-HU" smtClean="0"/>
              <a:t>2024. 10. 07.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49B2-F423-47DF-B5C9-B1E9FF005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907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9267-5210-4698-853A-09FD0D20350A}" type="datetimeFigureOut">
              <a:rPr lang="hu-HU" smtClean="0"/>
              <a:t>2024. 10. 07.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49B2-F423-47DF-B5C9-B1E9FF005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023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9267-5210-4698-853A-09FD0D20350A}" type="datetimeFigureOut">
              <a:rPr lang="hu-HU" smtClean="0"/>
              <a:t>2024. 10. 07.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49B2-F423-47DF-B5C9-B1E9FF005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9367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9267-5210-4698-853A-09FD0D20350A}" type="datetimeFigureOut">
              <a:rPr lang="hu-HU" smtClean="0"/>
              <a:t>2024. 10. 07.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49B2-F423-47DF-B5C9-B1E9FF005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4833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9267-5210-4698-853A-09FD0D20350A}" type="datetimeFigureOut">
              <a:rPr lang="hu-HU" smtClean="0"/>
              <a:t>2024. 10. 07.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49B2-F423-47DF-B5C9-B1E9FF005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3382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9267-5210-4698-853A-09FD0D20350A}" type="datetimeFigureOut">
              <a:rPr lang="hu-HU" smtClean="0"/>
              <a:t>2024. 10. 07.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49B2-F423-47DF-B5C9-B1E9FF005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0716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9267-5210-4698-853A-09FD0D20350A}" type="datetimeFigureOut">
              <a:rPr lang="hu-HU" smtClean="0"/>
              <a:t>2024. 10. 07.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49B2-F423-47DF-B5C9-B1E9FF005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3010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9267-5210-4698-853A-09FD0D20350A}" type="datetimeFigureOut">
              <a:rPr lang="hu-HU" smtClean="0"/>
              <a:t>2024. 10. 07.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49B2-F423-47DF-B5C9-B1E9FF005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907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9267-5210-4698-853A-09FD0D20350A}" type="datetimeFigureOut">
              <a:rPr lang="hu-HU" smtClean="0"/>
              <a:t>2024. 10. 07.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49B2-F423-47DF-B5C9-B1E9FF005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651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9267-5210-4698-853A-09FD0D20350A}" type="datetimeFigureOut">
              <a:rPr lang="hu-HU" smtClean="0"/>
              <a:t>2024. 10. 07.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49B2-F423-47DF-B5C9-B1E9FF005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701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9267-5210-4698-853A-09FD0D20350A}" type="datetimeFigureOut">
              <a:rPr lang="hu-HU" smtClean="0"/>
              <a:t>2024. 10. 07.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49B2-F423-47DF-B5C9-B1E9FF005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239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9267-5210-4698-853A-09FD0D20350A}" type="datetimeFigureOut">
              <a:rPr lang="hu-HU" smtClean="0"/>
              <a:t>2024. 10. 07.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49B2-F423-47DF-B5C9-B1E9FF005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790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9267-5210-4698-853A-09FD0D20350A}" type="datetimeFigureOut">
              <a:rPr lang="hu-HU" smtClean="0"/>
              <a:t>2024. 10. 07.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49B2-F423-47DF-B5C9-B1E9FF005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184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9267-5210-4698-853A-09FD0D20350A}" type="datetimeFigureOut">
              <a:rPr lang="hu-HU" smtClean="0"/>
              <a:t>2024. 10. 07.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49B2-F423-47DF-B5C9-B1E9FF005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892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9267-5210-4698-853A-09FD0D20350A}" type="datetimeFigureOut">
              <a:rPr lang="hu-HU" smtClean="0"/>
              <a:t>2024. 10. 07.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49B2-F423-47DF-B5C9-B1E9FF005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392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9267-5210-4698-853A-09FD0D20350A}" type="datetimeFigureOut">
              <a:rPr lang="hu-HU" smtClean="0"/>
              <a:t>2024. 10. 07.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49B2-F423-47DF-B5C9-B1E9FF005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244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7D19267-5210-4698-853A-09FD0D20350A}" type="datetimeFigureOut">
              <a:rPr lang="hu-HU" smtClean="0"/>
              <a:t>2024. 10. 07.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78C49B2-F423-47DF-B5C9-B1E9FF005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655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7D19267-5210-4698-853A-09FD0D20350A}" type="datetimeFigureOut">
              <a:rPr lang="hu-HU" smtClean="0"/>
              <a:t>2024. 10. 07.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78C49B2-F423-47DF-B5C9-B1E9FF005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0295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B813BB-4F9A-D1AF-E545-2A7A73C24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32103"/>
            <a:ext cx="8676222" cy="1679449"/>
          </a:xfrm>
        </p:spPr>
        <p:txBody>
          <a:bodyPr/>
          <a:lstStyle/>
          <a:p>
            <a:r>
              <a:rPr lang="hu-HU" dirty="0">
                <a:latin typeface="Aptos" panose="020B0004020202020204" pitchFamily="34" charset="0"/>
              </a:rPr>
              <a:t>Vízforraló Szimulátor Fejlesztése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B585C45-D0C3-7F19-8442-F81AFB9FF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5916" y="5795772"/>
            <a:ext cx="8676222" cy="460249"/>
          </a:xfrm>
        </p:spPr>
        <p:txBody>
          <a:bodyPr/>
          <a:lstStyle/>
          <a:p>
            <a:r>
              <a:rPr lang="hu-HU" dirty="0">
                <a:latin typeface="Aptos" panose="020B0004020202020204" pitchFamily="34" charset="0"/>
              </a:rPr>
              <a:t>Készítette: Dombai Zoltán, Tisza Balázs, </a:t>
            </a:r>
            <a:r>
              <a:rPr lang="hu-HU" dirty="0" err="1">
                <a:latin typeface="Aptos" panose="020B0004020202020204" pitchFamily="34" charset="0"/>
              </a:rPr>
              <a:t>Szőllősy</a:t>
            </a:r>
            <a:r>
              <a:rPr lang="hu-HU" dirty="0">
                <a:latin typeface="Aptos" panose="020B0004020202020204" pitchFamily="34" charset="0"/>
              </a:rPr>
              <a:t> István</a:t>
            </a:r>
          </a:p>
        </p:txBody>
      </p:sp>
    </p:spTree>
    <p:extLst>
      <p:ext uri="{BB962C8B-B14F-4D97-AF65-F5344CB8AC3E}">
        <p14:creationId xmlns:p14="http://schemas.microsoft.com/office/powerpoint/2010/main" val="421114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7B4D20-77FB-69C0-C126-D6A2B655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A hőmérséklet változása és az energiafogyasztás szimulálása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1166EE-062A-B9D7-5068-5FE6E385D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307081"/>
            <a:ext cx="9905998" cy="1036320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Feladat, egy elektromos vízforraló működésének szimulálása JavaScript, HTML és CSS segítségével.</a:t>
            </a:r>
          </a:p>
        </p:txBody>
      </p:sp>
    </p:spTree>
    <p:extLst>
      <p:ext uri="{BB962C8B-B14F-4D97-AF65-F5344CB8AC3E}">
        <p14:creationId xmlns:p14="http://schemas.microsoft.com/office/powerpoint/2010/main" val="322523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E67B13-B3A9-AE62-1730-8A13EBED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Fő funkciók és követelmények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0B5756-70AA-F1EA-2E8C-9CDCDBF6E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904" y="1866899"/>
            <a:ext cx="6557835" cy="3124201"/>
          </a:xfrm>
        </p:spPr>
        <p:txBody>
          <a:bodyPr/>
          <a:lstStyle/>
          <a:p>
            <a:pPr marL="0" indent="0">
              <a:buNone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Célok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víz hőmérsékletének szimulálása a forralóban.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forraló ki- és bekapcsolási logikája.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Hőmérséklet rögzítése működés közben és utána.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Energiafogyasztás számítása percenként.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199921C-EE53-5F72-3C4C-80F4696ED8D3}"/>
              </a:ext>
            </a:extLst>
          </p:cNvPr>
          <p:cNvSpPr txBox="1"/>
          <p:nvPr/>
        </p:nvSpPr>
        <p:spPr>
          <a:xfrm>
            <a:off x="7196328" y="2405777"/>
            <a:ext cx="48463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Funkcionalitás</a:t>
            </a:r>
            <a:r>
              <a:rPr lang="hu-HU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A hőmérséklet növekedése bekapcsoláskor (4 másodpercenként 1°C).</a:t>
            </a:r>
          </a:p>
          <a:p>
            <a:pPr lvl="1"/>
            <a:endParaRPr lang="hu-H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Automatikus kikapcsolás 100°C-on.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Hőmérséklet csökkenése különböző ütemekkel kikapcsolás után.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866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522DEA-7F3D-175E-A80C-98174A7BE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szimuláció logikája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5D905B-EC8D-3FC8-5EE4-E1A319B3C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17" y="2237231"/>
            <a:ext cx="6374955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Hőmérséklet változása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Bekapcsoláskor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hőmérséklet 4 másodpercenként 1°C-ot növekszik.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Kikapcsolás után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hőmérséklet csökken: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80°C felett: percenként 10°C.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50–80°C között: percenként 5°C.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50°C alatt: percenként 2°C egészen 18°C-ig.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E61CA1C-0A73-76A8-E1CD-CD213F6C926A}"/>
              </a:ext>
            </a:extLst>
          </p:cNvPr>
          <p:cNvSpPr txBox="1"/>
          <p:nvPr/>
        </p:nvSpPr>
        <p:spPr>
          <a:xfrm>
            <a:off x="6494622" y="3199352"/>
            <a:ext cx="5324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Áramfogyasztás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bekapcsolt állapotban a fogyasztás percenként kerül rögzítésre.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Kiszámítva: 2 kW / 60 percre lebontva.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50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CB1BC9-CFB6-56EE-E0CE-491A270E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Felhasználói felület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A4896A-65F8-D3E1-5FB8-5046CCC08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33" y="1866899"/>
            <a:ext cx="7243635" cy="3124201"/>
          </a:xfrm>
        </p:spPr>
        <p:txBody>
          <a:bodyPr/>
          <a:lstStyle/>
          <a:p>
            <a:pPr marL="0" indent="0">
              <a:buNone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struktúra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Bemeneti mező a víz kezdeti hőmérsékletének megadásához.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Bekapcsoló/kikapcsoló gomb.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aktuális hőmérséklet kijelzése.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Hőmérsékleti és energiafogyasztási naplók megjelenítése.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8349772-7548-1D86-3348-AFE3BB3014C7}"/>
              </a:ext>
            </a:extLst>
          </p:cNvPr>
          <p:cNvSpPr txBox="1"/>
          <p:nvPr/>
        </p:nvSpPr>
        <p:spPr>
          <a:xfrm>
            <a:off x="7516368" y="2413336"/>
            <a:ext cx="44760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Képernyő példa</a:t>
            </a:r>
            <a:r>
              <a:rPr lang="hu-HU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/>
              <a:t>Hőmérséklet kijelző és bekapcsoló gomb.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/>
              <a:t>Hőmérsékleti és áramfogyasztási naplók 10 adat/sor formában.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819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593D27-E34E-8B8C-42F9-45AAEBAC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 és működési folyamat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B2171A-163A-C5C4-DF44-0EFB50579B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717" y="2033416"/>
            <a:ext cx="899958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Logika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toggleBoiler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függvény kezeli a ki-/bekapcsolást.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hu-HU" alt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Hőmérséklet növekedés: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startHeating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hőmérséklet csökkenés: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startCooling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hu-HU" alt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Adatok rögzítése: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startLogging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minden percben.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hu-HU" alt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Képernyőfrissítés: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updateTemperatureDisplay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és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displayLogs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7BF717F-A044-43D2-14E3-886C6699A915}"/>
              </a:ext>
            </a:extLst>
          </p:cNvPr>
          <p:cNvSpPr txBox="1"/>
          <p:nvPr/>
        </p:nvSpPr>
        <p:spPr>
          <a:xfrm>
            <a:off x="6789325" y="4864608"/>
            <a:ext cx="4709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Áramfogyasztás számítása</a:t>
            </a:r>
            <a:r>
              <a:rPr lang="hu-HU" dirty="0"/>
              <a:t>:</a:t>
            </a:r>
          </a:p>
          <a:p>
            <a:r>
              <a:rPr lang="hu-HU" dirty="0"/>
              <a:t>	Fogyasztás = (2 kW) / 60 perc = kWh.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80044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92AA32-22B3-4947-6227-A909E5157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Hőmérsékleti és fogyasztási naplózás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79011D-C102-A2F0-5C1F-FFB1D9720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97" y="2130552"/>
            <a:ext cx="6786435" cy="2124456"/>
          </a:xfrm>
        </p:spPr>
        <p:txBody>
          <a:bodyPr/>
          <a:lstStyle/>
          <a:p>
            <a:pPr marL="0" indent="0">
              <a:buNone/>
            </a:pPr>
            <a:r>
              <a:rPr lang="hu-HU" b="1" dirty="0"/>
              <a:t>Adatok rögzítése</a:t>
            </a:r>
            <a:r>
              <a:rPr lang="hu-HU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A hőmérséklet és fogyasztás percenként kerül rögzítésre.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A hőmérséklet 10 adat/sor formátumban megjelenítve.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Az energiafogyasztás kijelzése percenként kWh-ban.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596E22F-1691-293D-7486-E005B43CAA83}"/>
              </a:ext>
            </a:extLst>
          </p:cNvPr>
          <p:cNvSpPr txBox="1"/>
          <p:nvPr/>
        </p:nvSpPr>
        <p:spPr>
          <a:xfrm>
            <a:off x="758952" y="4343401"/>
            <a:ext cx="10213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Maximális idő</a:t>
            </a:r>
            <a:r>
              <a:rPr lang="hu-HU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 </a:t>
            </a:r>
            <a:r>
              <a:rPr lang="hu-HU" dirty="0" err="1"/>
              <a:t>logolás</a:t>
            </a:r>
            <a:r>
              <a:rPr lang="hu-HU" dirty="0"/>
              <a:t> maximum 90 percig tart, vagy amíg a hőmérséklet el nem éri a 18°C-ot.</a:t>
            </a:r>
          </a:p>
        </p:txBody>
      </p:sp>
    </p:spTree>
    <p:extLst>
      <p:ext uri="{BB962C8B-B14F-4D97-AF65-F5344CB8AC3E}">
        <p14:creationId xmlns:p14="http://schemas.microsoft.com/office/powerpoint/2010/main" val="418973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29D22E-3015-5DDF-2624-F1C88193A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2448" y="2414016"/>
            <a:ext cx="6547103" cy="1347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800" dirty="0"/>
              <a:t>Köszönjük a figyelmet.</a:t>
            </a:r>
          </a:p>
        </p:txBody>
      </p:sp>
    </p:spTree>
    <p:extLst>
      <p:ext uri="{BB962C8B-B14F-4D97-AF65-F5344CB8AC3E}">
        <p14:creationId xmlns:p14="http://schemas.microsoft.com/office/powerpoint/2010/main" val="1316553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Szit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zit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zit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11</TotalTime>
  <Words>330</Words>
  <Application>Microsoft Office PowerPoint</Application>
  <PresentationFormat>Szélesvásznú</PresentationFormat>
  <Paragraphs>51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Aptos</vt:lpstr>
      <vt:lpstr>Arial</vt:lpstr>
      <vt:lpstr>Arial Unicode MS</vt:lpstr>
      <vt:lpstr>Century Gothic</vt:lpstr>
      <vt:lpstr>Times New Roman</vt:lpstr>
      <vt:lpstr>Szita</vt:lpstr>
      <vt:lpstr>Vízforraló Szimulátor Fejlesztése</vt:lpstr>
      <vt:lpstr>A hőmérséklet változása és az energiafogyasztás szimulálása</vt:lpstr>
      <vt:lpstr>Fő funkciók és követelmények</vt:lpstr>
      <vt:lpstr>A szimuláció logikája</vt:lpstr>
      <vt:lpstr>Felhasználói felület</vt:lpstr>
      <vt:lpstr>Kód és működési folyamat</vt:lpstr>
      <vt:lpstr>Hőmérsékleti és fogyasztási naplózás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Vizsga</dc:creator>
  <cp:lastModifiedBy>Vizsga</cp:lastModifiedBy>
  <cp:revision>1</cp:revision>
  <dcterms:created xsi:type="dcterms:W3CDTF">2024-10-07T06:01:44Z</dcterms:created>
  <dcterms:modified xsi:type="dcterms:W3CDTF">2024-10-07T06:13:14Z</dcterms:modified>
</cp:coreProperties>
</file>