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27C75-FE5B-4291-8099-544B8F982F58}" v="131" dt="2023-09-18T16:11:22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k Patrik" userId="2ca328d0ecaa173d" providerId="LiveId" clId="{D7827C75-FE5B-4291-8099-544B8F982F58}"/>
    <pc:docChg chg="undo custSel addSld delSld modSld">
      <pc:chgData name="Patrik Patrik" userId="2ca328d0ecaa173d" providerId="LiveId" clId="{D7827C75-FE5B-4291-8099-544B8F982F58}" dt="2023-09-18T16:11:22.423" v="505"/>
      <pc:docMkLst>
        <pc:docMk/>
      </pc:docMkLst>
      <pc:sldChg chg="addSp delSp modSp mod modTransition delDesignElem">
        <pc:chgData name="Patrik Patrik" userId="2ca328d0ecaa173d" providerId="LiveId" clId="{D7827C75-FE5B-4291-8099-544B8F982F58}" dt="2023-09-18T15:48:45.085" v="352"/>
        <pc:sldMkLst>
          <pc:docMk/>
          <pc:sldMk cId="928897197" sldId="256"/>
        </pc:sldMkLst>
        <pc:spChg chg="mod">
          <ac:chgData name="Patrik Patrik" userId="2ca328d0ecaa173d" providerId="LiveId" clId="{D7827C75-FE5B-4291-8099-544B8F982F58}" dt="2023-09-18T15:14:47.515" v="38" actId="1076"/>
          <ac:spMkLst>
            <pc:docMk/>
            <pc:sldMk cId="928897197" sldId="256"/>
            <ac:spMk id="2" creationId="{6A3C56AA-94D4-9A01-7B9D-77B327DE83D2}"/>
          </ac:spMkLst>
        </pc:spChg>
        <pc:spChg chg="add del">
          <ac:chgData name="Patrik Patrik" userId="2ca328d0ecaa173d" providerId="LiveId" clId="{D7827C75-FE5B-4291-8099-544B8F982F58}" dt="2023-09-18T15:48:45.085" v="352"/>
          <ac:spMkLst>
            <pc:docMk/>
            <pc:sldMk cId="928897197" sldId="256"/>
            <ac:spMk id="9" creationId="{C7938FEF-CAF3-4757-B8CD-B2284E7CAC88}"/>
          </ac:spMkLst>
        </pc:spChg>
        <pc:spChg chg="add del">
          <ac:chgData name="Patrik Patrik" userId="2ca328d0ecaa173d" providerId="LiveId" clId="{D7827C75-FE5B-4291-8099-544B8F982F58}" dt="2023-09-18T15:48:45.085" v="352"/>
          <ac:spMkLst>
            <pc:docMk/>
            <pc:sldMk cId="928897197" sldId="256"/>
            <ac:spMk id="11" creationId="{98C398B4-C37F-4CEC-A2C3-148A5ADBB1EF}"/>
          </ac:spMkLst>
        </pc:spChg>
        <pc:spChg chg="add del">
          <ac:chgData name="Patrik Patrik" userId="2ca328d0ecaa173d" providerId="LiveId" clId="{D7827C75-FE5B-4291-8099-544B8F982F58}" dt="2023-09-18T15:48:45.085" v="352"/>
          <ac:spMkLst>
            <pc:docMk/>
            <pc:sldMk cId="928897197" sldId="256"/>
            <ac:spMk id="13" creationId="{C318AF9F-8000-4610-8801-DFC69A5182A2}"/>
          </ac:spMkLst>
        </pc:spChg>
        <pc:picChg chg="mod ord">
          <ac:chgData name="Patrik Patrik" userId="2ca328d0ecaa173d" providerId="LiveId" clId="{D7827C75-FE5B-4291-8099-544B8F982F58}" dt="2023-09-18T15:16:54.514" v="53" actId="1076"/>
          <ac:picMkLst>
            <pc:docMk/>
            <pc:sldMk cId="928897197" sldId="256"/>
            <ac:picMk id="4" creationId="{247F5F44-77B7-C7CB-8BE0-C6E48C4892DF}"/>
          </ac:picMkLst>
        </pc:picChg>
        <pc:picChg chg="add del mod">
          <ac:chgData name="Patrik Patrik" userId="2ca328d0ecaa173d" providerId="LiveId" clId="{D7827C75-FE5B-4291-8099-544B8F982F58}" dt="2023-09-18T15:13:58.946" v="27"/>
          <ac:picMkLst>
            <pc:docMk/>
            <pc:sldMk cId="928897197" sldId="256"/>
            <ac:picMk id="1026" creationId="{BDAA05BD-EF0C-15DF-A2BC-A151E5B54A59}"/>
          </ac:picMkLst>
        </pc:picChg>
        <pc:picChg chg="add mod">
          <ac:chgData name="Patrik Patrik" userId="2ca328d0ecaa173d" providerId="LiveId" clId="{D7827C75-FE5B-4291-8099-544B8F982F58}" dt="2023-09-18T15:17:22.082" v="60" actId="14100"/>
          <ac:picMkLst>
            <pc:docMk/>
            <pc:sldMk cId="928897197" sldId="256"/>
            <ac:picMk id="1028" creationId="{08D11285-1A2F-1E04-5CED-C68DCBBEC98E}"/>
          </ac:picMkLst>
        </pc:picChg>
      </pc:sldChg>
      <pc:sldChg chg="addSp delSp modSp add del mod modTransition setBg delDesignElem">
        <pc:chgData name="Patrik Patrik" userId="2ca328d0ecaa173d" providerId="LiveId" clId="{D7827C75-FE5B-4291-8099-544B8F982F58}" dt="2023-09-18T15:48:45.085" v="352"/>
        <pc:sldMkLst>
          <pc:docMk/>
          <pc:sldMk cId="883767820" sldId="257"/>
        </pc:sldMkLst>
        <pc:spChg chg="mod">
          <ac:chgData name="Patrik Patrik" userId="2ca328d0ecaa173d" providerId="LiveId" clId="{D7827C75-FE5B-4291-8099-544B8F982F58}" dt="2023-09-18T15:11:20.105" v="15" actId="255"/>
          <ac:spMkLst>
            <pc:docMk/>
            <pc:sldMk cId="883767820" sldId="257"/>
            <ac:spMk id="2" creationId="{9A606F18-D311-C646-1EB5-29B70221F315}"/>
          </ac:spMkLst>
        </pc:spChg>
        <pc:spChg chg="mod">
          <ac:chgData name="Patrik Patrik" userId="2ca328d0ecaa173d" providerId="LiveId" clId="{D7827C75-FE5B-4291-8099-544B8F982F58}" dt="2023-09-18T15:11:24.650" v="16" actId="1076"/>
          <ac:spMkLst>
            <pc:docMk/>
            <pc:sldMk cId="883767820" sldId="257"/>
            <ac:spMk id="3" creationId="{09120450-F413-9B53-C6AF-20EEC2F494DF}"/>
          </ac:spMkLst>
        </pc:spChg>
        <pc:spChg chg="add del">
          <ac:chgData name="Patrik Patrik" userId="2ca328d0ecaa173d" providerId="LiveId" clId="{D7827C75-FE5B-4291-8099-544B8F982F58}" dt="2023-09-18T15:10:54.115" v="9" actId="26606"/>
          <ac:spMkLst>
            <pc:docMk/>
            <pc:sldMk cId="883767820" sldId="257"/>
            <ac:spMk id="1031" creationId="{A5E249D0-CECF-4029-A080-EDA940EFE816}"/>
          </ac:spMkLst>
        </pc:spChg>
        <pc:spChg chg="add del">
          <ac:chgData name="Patrik Patrik" userId="2ca328d0ecaa173d" providerId="LiveId" clId="{D7827C75-FE5B-4291-8099-544B8F982F58}" dt="2023-09-18T15:10:54.115" v="9" actId="26606"/>
          <ac:spMkLst>
            <pc:docMk/>
            <pc:sldMk cId="883767820" sldId="257"/>
            <ac:spMk id="1033" creationId="{1A479AAA-D507-4F30-9F59-F5D276887CC3}"/>
          </ac:spMkLst>
        </pc:spChg>
        <pc:spChg chg="add del">
          <ac:chgData name="Patrik Patrik" userId="2ca328d0ecaa173d" providerId="LiveId" clId="{D7827C75-FE5B-4291-8099-544B8F982F58}" dt="2023-09-18T15:10:55.923" v="11" actId="26606"/>
          <ac:spMkLst>
            <pc:docMk/>
            <pc:sldMk cId="883767820" sldId="257"/>
            <ac:spMk id="1035" creationId="{316287B8-D771-4102-A547-95F1D48467E5}"/>
          </ac:spMkLst>
        </pc:spChg>
        <pc:spChg chg="add del">
          <ac:chgData name="Patrik Patrik" userId="2ca328d0ecaa173d" providerId="LiveId" clId="{D7827C75-FE5B-4291-8099-544B8F982F58}" dt="2023-09-18T15:10:55.923" v="11" actId="26606"/>
          <ac:spMkLst>
            <pc:docMk/>
            <pc:sldMk cId="883767820" sldId="257"/>
            <ac:spMk id="1036" creationId="{1A0980D0-C2CB-4F0C-833C-1B64835728D7}"/>
          </ac:spMkLst>
        </pc:spChg>
        <pc:spChg chg="add del">
          <ac:chgData name="Patrik Patrik" userId="2ca328d0ecaa173d" providerId="LiveId" clId="{D7827C75-FE5B-4291-8099-544B8F982F58}" dt="2023-09-18T15:10:55.923" v="11" actId="26606"/>
          <ac:spMkLst>
            <pc:docMk/>
            <pc:sldMk cId="883767820" sldId="257"/>
            <ac:spMk id="1037" creationId="{02B3F3D7-F61A-47E5-9E6D-4718104A5638}"/>
          </ac:spMkLst>
        </pc:spChg>
        <pc:spChg chg="add del">
          <ac:chgData name="Patrik Patrik" userId="2ca328d0ecaa173d" providerId="LiveId" clId="{D7827C75-FE5B-4291-8099-544B8F982F58}" dt="2023-09-18T15:10:55.923" v="11" actId="26606"/>
          <ac:spMkLst>
            <pc:docMk/>
            <pc:sldMk cId="883767820" sldId="257"/>
            <ac:spMk id="1038" creationId="{1D110A99-3F6B-4F79-9283-A5ECB501618F}"/>
          </ac:spMkLst>
        </pc:spChg>
        <pc:spChg chg="add del">
          <ac:chgData name="Patrik Patrik" userId="2ca328d0ecaa173d" providerId="LiveId" clId="{D7827C75-FE5B-4291-8099-544B8F982F58}" dt="2023-09-18T15:48:45.085" v="352"/>
          <ac:spMkLst>
            <pc:docMk/>
            <pc:sldMk cId="883767820" sldId="257"/>
            <ac:spMk id="1040" creationId="{A5E249D0-CECF-4029-A080-EDA940EFE816}"/>
          </ac:spMkLst>
        </pc:spChg>
        <pc:spChg chg="add del">
          <ac:chgData name="Patrik Patrik" userId="2ca328d0ecaa173d" providerId="LiveId" clId="{D7827C75-FE5B-4291-8099-544B8F982F58}" dt="2023-09-18T15:48:45.085" v="352"/>
          <ac:spMkLst>
            <pc:docMk/>
            <pc:sldMk cId="883767820" sldId="257"/>
            <ac:spMk id="1041" creationId="{1A479AAA-D507-4F30-9F59-F5D276887CC3}"/>
          </ac:spMkLst>
        </pc:spChg>
        <pc:spChg chg="del">
          <ac:chgData name="Patrik Patrik" userId="2ca328d0ecaa173d" providerId="LiveId" clId="{D7827C75-FE5B-4291-8099-544B8F982F58}" dt="2023-09-18T15:10:45.400" v="7"/>
          <ac:spMkLst>
            <pc:docMk/>
            <pc:sldMk cId="883767820" sldId="257"/>
            <ac:spMk id="1133" creationId="{A5E249D0-CECF-4029-A080-EDA940EFE816}"/>
          </ac:spMkLst>
        </pc:spChg>
        <pc:spChg chg="del">
          <ac:chgData name="Patrik Patrik" userId="2ca328d0ecaa173d" providerId="LiveId" clId="{D7827C75-FE5B-4291-8099-544B8F982F58}" dt="2023-09-18T15:10:45.400" v="7"/>
          <ac:spMkLst>
            <pc:docMk/>
            <pc:sldMk cId="883767820" sldId="257"/>
            <ac:spMk id="1134" creationId="{1A479AAA-D507-4F30-9F59-F5D276887CC3}"/>
          </ac:spMkLst>
        </pc:spChg>
        <pc:picChg chg="mod ord">
          <ac:chgData name="Patrik Patrik" userId="2ca328d0ecaa173d" providerId="LiveId" clId="{D7827C75-FE5B-4291-8099-544B8F982F58}" dt="2023-09-18T15:10:55.923" v="11" actId="26606"/>
          <ac:picMkLst>
            <pc:docMk/>
            <pc:sldMk cId="883767820" sldId="257"/>
            <ac:picMk id="1026" creationId="{C5DE059A-FF95-11F7-ECC1-4C799DE7A5F1}"/>
          </ac:picMkLst>
        </pc:picChg>
      </pc:sldChg>
      <pc:sldChg chg="delSp add del setBg delDesignElem">
        <pc:chgData name="Patrik Patrik" userId="2ca328d0ecaa173d" providerId="LiveId" clId="{D7827C75-FE5B-4291-8099-544B8F982F58}" dt="2023-09-18T15:10:25.355" v="5" actId="47"/>
        <pc:sldMkLst>
          <pc:docMk/>
          <pc:sldMk cId="2305940422" sldId="257"/>
        </pc:sldMkLst>
        <pc:spChg chg="del">
          <ac:chgData name="Patrik Patrik" userId="2ca328d0ecaa173d" providerId="LiveId" clId="{D7827C75-FE5B-4291-8099-544B8F982F58}" dt="2023-09-18T15:10:20.489" v="4"/>
          <ac:spMkLst>
            <pc:docMk/>
            <pc:sldMk cId="2305940422" sldId="257"/>
            <ac:spMk id="9" creationId="{C7938FEF-CAF3-4757-B8CD-B2284E7CAC88}"/>
          </ac:spMkLst>
        </pc:spChg>
        <pc:spChg chg="del">
          <ac:chgData name="Patrik Patrik" userId="2ca328d0ecaa173d" providerId="LiveId" clId="{D7827C75-FE5B-4291-8099-544B8F982F58}" dt="2023-09-18T15:10:20.489" v="4"/>
          <ac:spMkLst>
            <pc:docMk/>
            <pc:sldMk cId="2305940422" sldId="257"/>
            <ac:spMk id="11" creationId="{98C398B4-C37F-4CEC-A2C3-148A5ADBB1EF}"/>
          </ac:spMkLst>
        </pc:spChg>
        <pc:spChg chg="del">
          <ac:chgData name="Patrik Patrik" userId="2ca328d0ecaa173d" providerId="LiveId" clId="{D7827C75-FE5B-4291-8099-544B8F982F58}" dt="2023-09-18T15:10:20.489" v="4"/>
          <ac:spMkLst>
            <pc:docMk/>
            <pc:sldMk cId="2305940422" sldId="257"/>
            <ac:spMk id="13" creationId="{C318AF9F-8000-4610-8801-DFC69A5182A2}"/>
          </ac:spMkLst>
        </pc:spChg>
      </pc:sldChg>
      <pc:sldChg chg="addSp delSp modSp add del mod modTransition setBg addAnim modAnim setClrOvrMap delDesignElem">
        <pc:chgData name="Patrik Patrik" userId="2ca328d0ecaa173d" providerId="LiveId" clId="{D7827C75-FE5B-4291-8099-544B8F982F58}" dt="2023-09-18T15:48:45.085" v="352"/>
        <pc:sldMkLst>
          <pc:docMk/>
          <pc:sldMk cId="879022727" sldId="258"/>
        </pc:sldMkLst>
        <pc:spChg chg="mod">
          <ac:chgData name="Patrik Patrik" userId="2ca328d0ecaa173d" providerId="LiveId" clId="{D7827C75-FE5B-4291-8099-544B8F982F58}" dt="2023-09-18T15:35:03.188" v="138" actId="26606"/>
          <ac:spMkLst>
            <pc:docMk/>
            <pc:sldMk cId="879022727" sldId="258"/>
            <ac:spMk id="2" creationId="{BEF16F99-09A3-215A-C765-E68F9498051F}"/>
          </ac:spMkLst>
        </pc:spChg>
        <pc:spChg chg="mod">
          <ac:chgData name="Patrik Patrik" userId="2ca328d0ecaa173d" providerId="LiveId" clId="{D7827C75-FE5B-4291-8099-544B8F982F58}" dt="2023-09-18T15:35:21.137" v="141" actId="14100"/>
          <ac:spMkLst>
            <pc:docMk/>
            <pc:sldMk cId="879022727" sldId="258"/>
            <ac:spMk id="3" creationId="{50DFB3CC-9FDB-D0F2-C9FD-9C0007101663}"/>
          </ac:spMkLst>
        </pc:spChg>
        <pc:spChg chg="add del">
          <ac:chgData name="Patrik Patrik" userId="2ca328d0ecaa173d" providerId="LiveId" clId="{D7827C75-FE5B-4291-8099-544B8F982F58}" dt="2023-09-18T15:32:42.290" v="80" actId="26606"/>
          <ac:spMkLst>
            <pc:docMk/>
            <pc:sldMk cId="879022727" sldId="258"/>
            <ac:spMk id="1028" creationId="{8A95209C-5275-4E15-8EA7-7F42980ABF2D}"/>
          </ac:spMkLst>
        </pc:spChg>
        <pc:spChg chg="add del">
          <ac:chgData name="Patrik Patrik" userId="2ca328d0ecaa173d" providerId="LiveId" clId="{D7827C75-FE5B-4291-8099-544B8F982F58}" dt="2023-09-18T15:32:42.290" v="80" actId="26606"/>
          <ac:spMkLst>
            <pc:docMk/>
            <pc:sldMk cId="879022727" sldId="258"/>
            <ac:spMk id="1029" creationId="{4F2ED431-E304-4FF0-9F4E-032783C9D612}"/>
          </ac:spMkLst>
        </pc:spChg>
        <pc:spChg chg="add del">
          <ac:chgData name="Patrik Patrik" userId="2ca328d0ecaa173d" providerId="LiveId" clId="{D7827C75-FE5B-4291-8099-544B8F982F58}" dt="2023-09-18T15:32:42.290" v="80" actId="26606"/>
          <ac:spMkLst>
            <pc:docMk/>
            <pc:sldMk cId="879022727" sldId="258"/>
            <ac:spMk id="1030" creationId="{4E87FCFB-2CCE-460D-B3DD-557C8BD1B94A}"/>
          </ac:spMkLst>
        </pc:spChg>
        <pc:spChg chg="add">
          <ac:chgData name="Patrik Patrik" userId="2ca328d0ecaa173d" providerId="LiveId" clId="{D7827C75-FE5B-4291-8099-544B8F982F58}" dt="2023-09-18T15:29:39.825" v="68" actId="26606"/>
          <ac:spMkLst>
            <pc:docMk/>
            <pc:sldMk cId="879022727" sldId="258"/>
            <ac:spMk id="1031" creationId="{8EF32ACB-37F7-4E27-BDBC-67A94864F506}"/>
          </ac:spMkLst>
        </pc:spChg>
        <pc:spChg chg="add del">
          <ac:chgData name="Patrik Patrik" userId="2ca328d0ecaa173d" providerId="LiveId" clId="{D7827C75-FE5B-4291-8099-544B8F982F58}" dt="2023-09-18T15:32:43.915" v="82" actId="26606"/>
          <ac:spMkLst>
            <pc:docMk/>
            <pc:sldMk cId="879022727" sldId="258"/>
            <ac:spMk id="1032" creationId="{0671A8AE-40A1-4631-A6B8-581AFF065482}"/>
          </ac:spMkLst>
        </pc:spChg>
        <pc:spChg chg="add">
          <ac:chgData name="Patrik Patrik" userId="2ca328d0ecaa173d" providerId="LiveId" clId="{D7827C75-FE5B-4291-8099-544B8F982F58}" dt="2023-09-18T15:29:39.825" v="68" actId="26606"/>
          <ac:spMkLst>
            <pc:docMk/>
            <pc:sldMk cId="879022727" sldId="258"/>
            <ac:spMk id="1033" creationId="{640449D5-DE6C-45AB-811E-29321C591CD6}"/>
          </ac:spMkLst>
        </pc:spChg>
        <pc:spChg chg="add del">
          <ac:chgData name="Patrik Patrik" userId="2ca328d0ecaa173d" providerId="LiveId" clId="{D7827C75-FE5B-4291-8099-544B8F982F58}" dt="2023-09-18T15:32:43.915" v="82" actId="26606"/>
          <ac:spMkLst>
            <pc:docMk/>
            <pc:sldMk cId="879022727" sldId="258"/>
            <ac:spMk id="1034" creationId="{AB58EF07-17C2-48CF-ABB0-EEF1F17CB8F0}"/>
          </ac:spMkLst>
        </pc:spChg>
        <pc:spChg chg="add">
          <ac:chgData name="Patrik Patrik" userId="2ca328d0ecaa173d" providerId="LiveId" clId="{D7827C75-FE5B-4291-8099-544B8F982F58}" dt="2023-09-18T15:29:39.825" v="68" actId="26606"/>
          <ac:spMkLst>
            <pc:docMk/>
            <pc:sldMk cId="879022727" sldId="258"/>
            <ac:spMk id="1035" creationId="{212462C2-E3DB-4837-B94D-BC580B18384B}"/>
          </ac:spMkLst>
        </pc:spChg>
        <pc:spChg chg="add del">
          <ac:chgData name="Patrik Patrik" userId="2ca328d0ecaa173d" providerId="LiveId" clId="{D7827C75-FE5B-4291-8099-544B8F982F58}" dt="2023-09-18T15:32:43.915" v="82" actId="26606"/>
          <ac:spMkLst>
            <pc:docMk/>
            <pc:sldMk cId="879022727" sldId="258"/>
            <ac:spMk id="1036" creationId="{AF2F604E-43BE-4DC3-B983-E071523364F8}"/>
          </ac:spMkLst>
        </pc:spChg>
        <pc:spChg chg="add del">
          <ac:chgData name="Patrik Patrik" userId="2ca328d0ecaa173d" providerId="LiveId" clId="{D7827C75-FE5B-4291-8099-544B8F982F58}" dt="2023-09-18T15:32:43.915" v="82" actId="26606"/>
          <ac:spMkLst>
            <pc:docMk/>
            <pc:sldMk cId="879022727" sldId="258"/>
            <ac:spMk id="1037" creationId="{08C9B587-E65E-4B52-B37C-ABEBB6E87928}"/>
          </ac:spMkLst>
        </pc:spChg>
        <pc:spChg chg="add del">
          <ac:chgData name="Patrik Patrik" userId="2ca328d0ecaa173d" providerId="LiveId" clId="{D7827C75-FE5B-4291-8099-544B8F982F58}" dt="2023-09-18T15:34:46.235" v="123" actId="26606"/>
          <ac:spMkLst>
            <pc:docMk/>
            <pc:sldMk cId="879022727" sldId="258"/>
            <ac:spMk id="1038" creationId="{8EF32ACB-37F7-4E27-BDBC-67A94864F506}"/>
          </ac:spMkLst>
        </pc:spChg>
        <pc:spChg chg="add del">
          <ac:chgData name="Patrik Patrik" userId="2ca328d0ecaa173d" providerId="LiveId" clId="{D7827C75-FE5B-4291-8099-544B8F982F58}" dt="2023-09-18T15:32:44.850" v="84" actId="26606"/>
          <ac:spMkLst>
            <pc:docMk/>
            <pc:sldMk cId="879022727" sldId="258"/>
            <ac:spMk id="1039" creationId="{8A95209C-5275-4E15-8EA7-7F42980ABF2D}"/>
          </ac:spMkLst>
        </pc:spChg>
        <pc:spChg chg="add del">
          <ac:chgData name="Patrik Patrik" userId="2ca328d0ecaa173d" providerId="LiveId" clId="{D7827C75-FE5B-4291-8099-544B8F982F58}" dt="2023-09-18T15:33:44.116" v="114"/>
          <ac:spMkLst>
            <pc:docMk/>
            <pc:sldMk cId="879022727" sldId="258"/>
            <ac:spMk id="1040" creationId="{B6D694DB-A3FC-4F14-A225-17BEBA4416DA}"/>
          </ac:spMkLst>
        </pc:spChg>
        <pc:spChg chg="add del">
          <ac:chgData name="Patrik Patrik" userId="2ca328d0ecaa173d" providerId="LiveId" clId="{D7827C75-FE5B-4291-8099-544B8F982F58}" dt="2023-09-18T15:32:44.850" v="84" actId="26606"/>
          <ac:spMkLst>
            <pc:docMk/>
            <pc:sldMk cId="879022727" sldId="258"/>
            <ac:spMk id="1042" creationId="{4F2ED431-E304-4FF0-9F4E-032783C9D612}"/>
          </ac:spMkLst>
        </pc:spChg>
        <pc:spChg chg="add del">
          <ac:chgData name="Patrik Patrik" userId="2ca328d0ecaa173d" providerId="LiveId" clId="{D7827C75-FE5B-4291-8099-544B8F982F58}" dt="2023-09-18T15:32:44.850" v="84" actId="26606"/>
          <ac:spMkLst>
            <pc:docMk/>
            <pc:sldMk cId="879022727" sldId="258"/>
            <ac:spMk id="1043" creationId="{4E87FCFB-2CCE-460D-B3DD-557C8BD1B94A}"/>
          </ac:spMkLst>
        </pc:spChg>
        <pc:spChg chg="add del">
          <ac:chgData name="Patrik Patrik" userId="2ca328d0ecaa173d" providerId="LiveId" clId="{D7827C75-FE5B-4291-8099-544B8F982F58}" dt="2023-09-18T15:34:46.235" v="123" actId="26606"/>
          <ac:spMkLst>
            <pc:docMk/>
            <pc:sldMk cId="879022727" sldId="258"/>
            <ac:spMk id="1044" creationId="{640449D5-DE6C-45AB-811E-29321C591CD6}"/>
          </ac:spMkLst>
        </pc:spChg>
        <pc:spChg chg="add del">
          <ac:chgData name="Patrik Patrik" userId="2ca328d0ecaa173d" providerId="LiveId" clId="{D7827C75-FE5B-4291-8099-544B8F982F58}" dt="2023-09-18T15:32:45.739" v="86" actId="26606"/>
          <ac:spMkLst>
            <pc:docMk/>
            <pc:sldMk cId="879022727" sldId="258"/>
            <ac:spMk id="1045" creationId="{E91DC736-0EF8-4F87-9146-EBF1D2EE4D3D}"/>
          </ac:spMkLst>
        </pc:spChg>
        <pc:spChg chg="add del">
          <ac:chgData name="Patrik Patrik" userId="2ca328d0ecaa173d" providerId="LiveId" clId="{D7827C75-FE5B-4291-8099-544B8F982F58}" dt="2023-09-18T15:32:45.739" v="86" actId="26606"/>
          <ac:spMkLst>
            <pc:docMk/>
            <pc:sldMk cId="879022727" sldId="258"/>
            <ac:spMk id="1046" creationId="{097CD68E-23E3-4007-8847-CD0944C4F7BE}"/>
          </ac:spMkLst>
        </pc:spChg>
        <pc:spChg chg="add del">
          <ac:chgData name="Patrik Patrik" userId="2ca328d0ecaa173d" providerId="LiveId" clId="{D7827C75-FE5B-4291-8099-544B8F982F58}" dt="2023-09-18T15:32:45.739" v="86" actId="26606"/>
          <ac:spMkLst>
            <pc:docMk/>
            <pc:sldMk cId="879022727" sldId="258"/>
            <ac:spMk id="1047" creationId="{AF2F604E-43BE-4DC3-B983-E071523364F8}"/>
          </ac:spMkLst>
        </pc:spChg>
        <pc:spChg chg="add del">
          <ac:chgData name="Patrik Patrik" userId="2ca328d0ecaa173d" providerId="LiveId" clId="{D7827C75-FE5B-4291-8099-544B8F982F58}" dt="2023-09-18T15:32:45.739" v="86" actId="26606"/>
          <ac:spMkLst>
            <pc:docMk/>
            <pc:sldMk cId="879022727" sldId="258"/>
            <ac:spMk id="1048" creationId="{08C9B587-E65E-4B52-B37C-ABEBB6E87928}"/>
          </ac:spMkLst>
        </pc:spChg>
        <pc:spChg chg="add del">
          <ac:chgData name="Patrik Patrik" userId="2ca328d0ecaa173d" providerId="LiveId" clId="{D7827C75-FE5B-4291-8099-544B8F982F58}" dt="2023-09-18T15:34:47.810" v="125" actId="26606"/>
          <ac:spMkLst>
            <pc:docMk/>
            <pc:sldMk cId="879022727" sldId="258"/>
            <ac:spMk id="1049" creationId="{C7938FEF-CAF3-4757-B8CD-B2284E7CAC88}"/>
          </ac:spMkLst>
        </pc:spChg>
        <pc:spChg chg="add del">
          <ac:chgData name="Patrik Patrik" userId="2ca328d0ecaa173d" providerId="LiveId" clId="{D7827C75-FE5B-4291-8099-544B8F982F58}" dt="2023-09-18T15:32:46.209" v="88" actId="26606"/>
          <ac:spMkLst>
            <pc:docMk/>
            <pc:sldMk cId="879022727" sldId="258"/>
            <ac:spMk id="1050" creationId="{8A95209C-5275-4E15-8EA7-7F42980ABF2D}"/>
          </ac:spMkLst>
        </pc:spChg>
        <pc:spChg chg="add del">
          <ac:chgData name="Patrik Patrik" userId="2ca328d0ecaa173d" providerId="LiveId" clId="{D7827C75-FE5B-4291-8099-544B8F982F58}" dt="2023-09-18T15:32:46.209" v="88" actId="26606"/>
          <ac:spMkLst>
            <pc:docMk/>
            <pc:sldMk cId="879022727" sldId="258"/>
            <ac:spMk id="1051" creationId="{4F2ED431-E304-4FF0-9F4E-032783C9D612}"/>
          </ac:spMkLst>
        </pc:spChg>
        <pc:spChg chg="add del">
          <ac:chgData name="Patrik Patrik" userId="2ca328d0ecaa173d" providerId="LiveId" clId="{D7827C75-FE5B-4291-8099-544B8F982F58}" dt="2023-09-18T15:32:46.209" v="88" actId="26606"/>
          <ac:spMkLst>
            <pc:docMk/>
            <pc:sldMk cId="879022727" sldId="258"/>
            <ac:spMk id="1052" creationId="{4E87FCFB-2CCE-460D-B3DD-557C8BD1B94A}"/>
          </ac:spMkLst>
        </pc:spChg>
        <pc:spChg chg="add del">
          <ac:chgData name="Patrik Patrik" userId="2ca328d0ecaa173d" providerId="LiveId" clId="{D7827C75-FE5B-4291-8099-544B8F982F58}" dt="2023-09-18T15:34:47.810" v="125" actId="26606"/>
          <ac:spMkLst>
            <pc:docMk/>
            <pc:sldMk cId="879022727" sldId="258"/>
            <ac:spMk id="1053" creationId="{98C398B4-C37F-4CEC-A2C3-148A5ADBB1EF}"/>
          </ac:spMkLst>
        </pc:spChg>
        <pc:spChg chg="add del">
          <ac:chgData name="Patrik Patrik" userId="2ca328d0ecaa173d" providerId="LiveId" clId="{D7827C75-FE5B-4291-8099-544B8F982F58}" dt="2023-09-18T15:32:47.995" v="90" actId="26606"/>
          <ac:spMkLst>
            <pc:docMk/>
            <pc:sldMk cId="879022727" sldId="258"/>
            <ac:spMk id="1054" creationId="{71B2258F-86CA-4D4D-8270-BC05FCDEBFB3}"/>
          </ac:spMkLst>
        </pc:spChg>
        <pc:spChg chg="add del">
          <ac:chgData name="Patrik Patrik" userId="2ca328d0ecaa173d" providerId="LiveId" clId="{D7827C75-FE5B-4291-8099-544B8F982F58}" dt="2023-09-18T15:34:47.810" v="125" actId="26606"/>
          <ac:spMkLst>
            <pc:docMk/>
            <pc:sldMk cId="879022727" sldId="258"/>
            <ac:spMk id="1055" creationId="{C318AF9F-8000-4610-8801-DFC69A5182A2}"/>
          </ac:spMkLst>
        </pc:spChg>
        <pc:spChg chg="add del">
          <ac:chgData name="Patrik Patrik" userId="2ca328d0ecaa173d" providerId="LiveId" clId="{D7827C75-FE5B-4291-8099-544B8F982F58}" dt="2023-09-18T15:33:36.637" v="108" actId="26606"/>
          <ac:spMkLst>
            <pc:docMk/>
            <pc:sldMk cId="879022727" sldId="258"/>
            <ac:spMk id="1056" creationId="{8A95209C-5275-4E15-8EA7-7F42980ABF2D}"/>
          </ac:spMkLst>
        </pc:spChg>
        <pc:spChg chg="add del">
          <ac:chgData name="Patrik Patrik" userId="2ca328d0ecaa173d" providerId="LiveId" clId="{D7827C75-FE5B-4291-8099-544B8F982F58}" dt="2023-09-18T15:33:36.637" v="108" actId="26606"/>
          <ac:spMkLst>
            <pc:docMk/>
            <pc:sldMk cId="879022727" sldId="258"/>
            <ac:spMk id="1057" creationId="{4F2ED431-E304-4FF0-9F4E-032783C9D612}"/>
          </ac:spMkLst>
        </pc:spChg>
        <pc:spChg chg="add del">
          <ac:chgData name="Patrik Patrik" userId="2ca328d0ecaa173d" providerId="LiveId" clId="{D7827C75-FE5B-4291-8099-544B8F982F58}" dt="2023-09-18T15:33:36.637" v="108" actId="26606"/>
          <ac:spMkLst>
            <pc:docMk/>
            <pc:sldMk cId="879022727" sldId="258"/>
            <ac:spMk id="1058" creationId="{4E87FCFB-2CCE-460D-B3DD-557C8BD1B94A}"/>
          </ac:spMkLst>
        </pc:spChg>
        <pc:spChg chg="add del">
          <ac:chgData name="Patrik Patrik" userId="2ca328d0ecaa173d" providerId="LiveId" clId="{D7827C75-FE5B-4291-8099-544B8F982F58}" dt="2023-09-18T15:34:49.211" v="127" actId="26606"/>
          <ac:spMkLst>
            <pc:docMk/>
            <pc:sldMk cId="879022727" sldId="258"/>
            <ac:spMk id="1059" creationId="{8EF32ACB-37F7-4E27-BDBC-67A94864F506}"/>
          </ac:spMkLst>
        </pc:spChg>
        <pc:spChg chg="add del">
          <ac:chgData name="Patrik Patrik" userId="2ca328d0ecaa173d" providerId="LiveId" clId="{D7827C75-FE5B-4291-8099-544B8F982F58}" dt="2023-09-18T15:34:49.211" v="127" actId="26606"/>
          <ac:spMkLst>
            <pc:docMk/>
            <pc:sldMk cId="879022727" sldId="258"/>
            <ac:spMk id="1060" creationId="{7946391D-5DF8-4E8B-856D-1E0A178C3725}"/>
          </ac:spMkLst>
        </pc:spChg>
        <pc:spChg chg="add del">
          <ac:chgData name="Patrik Patrik" userId="2ca328d0ecaa173d" providerId="LiveId" clId="{D7827C75-FE5B-4291-8099-544B8F982F58}" dt="2023-09-18T15:34:49.211" v="127" actId="26606"/>
          <ac:spMkLst>
            <pc:docMk/>
            <pc:sldMk cId="879022727" sldId="258"/>
            <ac:spMk id="1061" creationId="{93D3A9B8-C548-4A61-882F-0D62963196B6}"/>
          </ac:spMkLst>
        </pc:spChg>
        <pc:spChg chg="add del">
          <ac:chgData name="Patrik Patrik" userId="2ca328d0ecaa173d" providerId="LiveId" clId="{D7827C75-FE5B-4291-8099-544B8F982F58}" dt="2023-09-18T15:34:50.275" v="129" actId="26606"/>
          <ac:spMkLst>
            <pc:docMk/>
            <pc:sldMk cId="879022727" sldId="258"/>
            <ac:spMk id="1063" creationId="{A512846D-642B-42C7-A845-0CD48A66EBE4}"/>
          </ac:spMkLst>
        </pc:spChg>
        <pc:spChg chg="add del">
          <ac:chgData name="Patrik Patrik" userId="2ca328d0ecaa173d" providerId="LiveId" clId="{D7827C75-FE5B-4291-8099-544B8F982F58}" dt="2023-09-18T15:34:50.275" v="129" actId="26606"/>
          <ac:spMkLst>
            <pc:docMk/>
            <pc:sldMk cId="879022727" sldId="258"/>
            <ac:spMk id="1064" creationId="{BAB2FD73-A423-4565-92F6-B7ACCF9B9606}"/>
          </ac:spMkLst>
        </pc:spChg>
        <pc:spChg chg="add del">
          <ac:chgData name="Patrik Patrik" userId="2ca328d0ecaa173d" providerId="LiveId" clId="{D7827C75-FE5B-4291-8099-544B8F982F58}" dt="2023-09-18T15:34:51.870" v="131" actId="26606"/>
          <ac:spMkLst>
            <pc:docMk/>
            <pc:sldMk cId="879022727" sldId="258"/>
            <ac:spMk id="1066" creationId="{8EF32ACB-37F7-4E27-BDBC-67A94864F506}"/>
          </ac:spMkLst>
        </pc:spChg>
        <pc:spChg chg="add del">
          <ac:chgData name="Patrik Patrik" userId="2ca328d0ecaa173d" providerId="LiveId" clId="{D7827C75-FE5B-4291-8099-544B8F982F58}" dt="2023-09-18T15:34:51.870" v="131" actId="26606"/>
          <ac:spMkLst>
            <pc:docMk/>
            <pc:sldMk cId="879022727" sldId="258"/>
            <ac:spMk id="1067" creationId="{C793428C-8F10-4683-9136-B5C3CF15543D}"/>
          </ac:spMkLst>
        </pc:spChg>
        <pc:spChg chg="add del">
          <ac:chgData name="Patrik Patrik" userId="2ca328d0ecaa173d" providerId="LiveId" clId="{D7827C75-FE5B-4291-8099-544B8F982F58}" dt="2023-09-18T15:34:51.870" v="131" actId="26606"/>
          <ac:spMkLst>
            <pc:docMk/>
            <pc:sldMk cId="879022727" sldId="258"/>
            <ac:spMk id="1068" creationId="{111A7E51-5BB7-4A22-BC7D-1B317734FCEB}"/>
          </ac:spMkLst>
        </pc:spChg>
        <pc:spChg chg="add del">
          <ac:chgData name="Patrik Patrik" userId="2ca328d0ecaa173d" providerId="LiveId" clId="{D7827C75-FE5B-4291-8099-544B8F982F58}" dt="2023-09-18T15:34:56.709" v="133" actId="26606"/>
          <ac:spMkLst>
            <pc:docMk/>
            <pc:sldMk cId="879022727" sldId="258"/>
            <ac:spMk id="1070" creationId="{5338944A-0A9A-4AE1-9CF9-EC8AB92917A0}"/>
          </ac:spMkLst>
        </pc:spChg>
        <pc:spChg chg="add del">
          <ac:chgData name="Patrik Patrik" userId="2ca328d0ecaa173d" providerId="LiveId" clId="{D7827C75-FE5B-4291-8099-544B8F982F58}" dt="2023-09-18T15:34:56.709" v="133" actId="26606"/>
          <ac:spMkLst>
            <pc:docMk/>
            <pc:sldMk cId="879022727" sldId="258"/>
            <ac:spMk id="1071" creationId="{AA83998C-F742-4F79-9315-A66C8A7D44B5}"/>
          </ac:spMkLst>
        </pc:spChg>
        <pc:spChg chg="add del">
          <ac:chgData name="Patrik Patrik" userId="2ca328d0ecaa173d" providerId="LiveId" clId="{D7827C75-FE5B-4291-8099-544B8F982F58}" dt="2023-09-18T15:34:56.709" v="133" actId="26606"/>
          <ac:spMkLst>
            <pc:docMk/>
            <pc:sldMk cId="879022727" sldId="258"/>
            <ac:spMk id="1072" creationId="{ECC37536-3D0C-46D4-B90B-0C85D512E5CE}"/>
          </ac:spMkLst>
        </pc:spChg>
        <pc:spChg chg="add del">
          <ac:chgData name="Patrik Patrik" userId="2ca328d0ecaa173d" providerId="LiveId" clId="{D7827C75-FE5B-4291-8099-544B8F982F58}" dt="2023-09-18T15:34:56.709" v="133" actId="26606"/>
          <ac:spMkLst>
            <pc:docMk/>
            <pc:sldMk cId="879022727" sldId="258"/>
            <ac:spMk id="1073" creationId="{1AE70FFB-E715-4F0B-87FB-8D8172F3F3E9}"/>
          </ac:spMkLst>
        </pc:spChg>
        <pc:spChg chg="add del">
          <ac:chgData name="Patrik Patrik" userId="2ca328d0ecaa173d" providerId="LiveId" clId="{D7827C75-FE5B-4291-8099-544B8F982F58}" dt="2023-09-18T15:34:58.660" v="135" actId="26606"/>
          <ac:spMkLst>
            <pc:docMk/>
            <pc:sldMk cId="879022727" sldId="258"/>
            <ac:spMk id="1075" creationId="{E13D892A-1681-4822-B1E7-A7C2A271595A}"/>
          </ac:spMkLst>
        </pc:spChg>
        <pc:spChg chg="add del">
          <ac:chgData name="Patrik Patrik" userId="2ca328d0ecaa173d" providerId="LiveId" clId="{D7827C75-FE5B-4291-8099-544B8F982F58}" dt="2023-09-18T15:34:58.660" v="135" actId="26606"/>
          <ac:spMkLst>
            <pc:docMk/>
            <pc:sldMk cId="879022727" sldId="258"/>
            <ac:spMk id="1076" creationId="{FD6C78A3-F72C-44A6-814C-FC2AB3760917}"/>
          </ac:spMkLst>
        </pc:spChg>
        <pc:spChg chg="add del">
          <ac:chgData name="Patrik Patrik" userId="2ca328d0ecaa173d" providerId="LiveId" clId="{D7827C75-FE5B-4291-8099-544B8F982F58}" dt="2023-09-18T15:34:58.660" v="135" actId="26606"/>
          <ac:spMkLst>
            <pc:docMk/>
            <pc:sldMk cId="879022727" sldId="258"/>
            <ac:spMk id="1077" creationId="{DF611737-3709-4A1A-AEA3-B073A8507CBE}"/>
          </ac:spMkLst>
        </pc:spChg>
        <pc:spChg chg="add del">
          <ac:chgData name="Patrik Patrik" userId="2ca328d0ecaa173d" providerId="LiveId" clId="{D7827C75-FE5B-4291-8099-544B8F982F58}" dt="2023-09-18T15:34:58.660" v="135" actId="26606"/>
          <ac:spMkLst>
            <pc:docMk/>
            <pc:sldMk cId="879022727" sldId="258"/>
            <ac:spMk id="1078" creationId="{97C3C80E-3472-4B57-B2B9-0110F1E4D274}"/>
          </ac:spMkLst>
        </pc:spChg>
        <pc:spChg chg="add del">
          <ac:chgData name="Patrik Patrik" userId="2ca328d0ecaa173d" providerId="LiveId" clId="{D7827C75-FE5B-4291-8099-544B8F982F58}" dt="2023-09-18T15:34:58.660" v="135" actId="26606"/>
          <ac:spMkLst>
            <pc:docMk/>
            <pc:sldMk cId="879022727" sldId="258"/>
            <ac:spMk id="1079" creationId="{3D2CA78E-71D2-435E-AE9B-73FF8CC55D21}"/>
          </ac:spMkLst>
        </pc:spChg>
        <pc:spChg chg="add del">
          <ac:chgData name="Patrik Patrik" userId="2ca328d0ecaa173d" providerId="LiveId" clId="{D7827C75-FE5B-4291-8099-544B8F982F58}" dt="2023-09-18T15:35:03.179" v="137" actId="26606"/>
          <ac:spMkLst>
            <pc:docMk/>
            <pc:sldMk cId="879022727" sldId="258"/>
            <ac:spMk id="1081" creationId="{3FCCF64C-025C-49FE-AD65-24765768E05B}"/>
          </ac:spMkLst>
        </pc:spChg>
        <pc:spChg chg="add del">
          <ac:chgData name="Patrik Patrik" userId="2ca328d0ecaa173d" providerId="LiveId" clId="{D7827C75-FE5B-4291-8099-544B8F982F58}" dt="2023-09-18T15:35:03.179" v="137" actId="26606"/>
          <ac:spMkLst>
            <pc:docMk/>
            <pc:sldMk cId="879022727" sldId="258"/>
            <ac:spMk id="1082" creationId="{89FFDEFC-31F0-4114-BCCB-64AD2B579E6B}"/>
          </ac:spMkLst>
        </pc:spChg>
        <pc:spChg chg="add del">
          <ac:chgData name="Patrik Patrik" userId="2ca328d0ecaa173d" providerId="LiveId" clId="{D7827C75-FE5B-4291-8099-544B8F982F58}" dt="2023-09-18T15:35:03.179" v="137" actId="26606"/>
          <ac:spMkLst>
            <pc:docMk/>
            <pc:sldMk cId="879022727" sldId="258"/>
            <ac:spMk id="1083" creationId="{C312A434-F7D2-4A14-A037-B9762E209CEF}"/>
          </ac:spMkLst>
        </pc:spChg>
        <pc:spChg chg="add del">
          <ac:chgData name="Patrik Patrik" userId="2ca328d0ecaa173d" providerId="LiveId" clId="{D7827C75-FE5B-4291-8099-544B8F982F58}" dt="2023-09-18T15:48:45.085" v="352"/>
          <ac:spMkLst>
            <pc:docMk/>
            <pc:sldMk cId="879022727" sldId="258"/>
            <ac:spMk id="1085" creationId="{8EF32ACB-37F7-4E27-BDBC-67A94864F506}"/>
          </ac:spMkLst>
        </pc:spChg>
        <pc:spChg chg="add del">
          <ac:chgData name="Patrik Patrik" userId="2ca328d0ecaa173d" providerId="LiveId" clId="{D7827C75-FE5B-4291-8099-544B8F982F58}" dt="2023-09-18T15:48:45.085" v="352"/>
          <ac:spMkLst>
            <pc:docMk/>
            <pc:sldMk cId="879022727" sldId="258"/>
            <ac:spMk id="1086" creationId="{640449D5-DE6C-45AB-811E-29321C591CD6}"/>
          </ac:spMkLst>
        </pc:spChg>
        <pc:grpChg chg="add del">
          <ac:chgData name="Patrik Patrik" userId="2ca328d0ecaa173d" providerId="LiveId" clId="{D7827C75-FE5B-4291-8099-544B8F982F58}" dt="2023-09-18T15:33:44.116" v="114"/>
          <ac:grpSpMkLst>
            <pc:docMk/>
            <pc:sldMk cId="879022727" sldId="258"/>
            <ac:grpSpMk id="1041" creationId="{3A87D413-7BAA-462C-B2E4-D3E7F1B8498D}"/>
          </ac:grpSpMkLst>
        </pc:grpChg>
        <pc:picChg chg="mod ord">
          <ac:chgData name="Patrik Patrik" userId="2ca328d0ecaa173d" providerId="LiveId" clId="{D7827C75-FE5B-4291-8099-544B8F982F58}" dt="2023-09-18T15:35:03.188" v="138" actId="26606"/>
          <ac:picMkLst>
            <pc:docMk/>
            <pc:sldMk cId="879022727" sldId="258"/>
            <ac:picMk id="1026" creationId="{4384D9BC-C842-2596-360C-6311F42A4697}"/>
          </ac:picMkLst>
        </pc:picChg>
      </pc:sldChg>
      <pc:sldChg chg="new del">
        <pc:chgData name="Patrik Patrik" userId="2ca328d0ecaa173d" providerId="LiveId" clId="{D7827C75-FE5B-4291-8099-544B8F982F58}" dt="2023-09-18T15:33:34.615" v="101" actId="680"/>
        <pc:sldMkLst>
          <pc:docMk/>
          <pc:sldMk cId="383706725" sldId="259"/>
        </pc:sldMkLst>
      </pc:sldChg>
      <pc:sldChg chg="addSp delSp modSp new mod modTransition setBg modAnim delDesignElem">
        <pc:chgData name="Patrik Patrik" userId="2ca328d0ecaa173d" providerId="LiveId" clId="{D7827C75-FE5B-4291-8099-544B8F982F58}" dt="2023-09-18T15:48:45.085" v="352"/>
        <pc:sldMkLst>
          <pc:docMk/>
          <pc:sldMk cId="725703473" sldId="259"/>
        </pc:sldMkLst>
        <pc:spChg chg="mod ord">
          <ac:chgData name="Patrik Patrik" userId="2ca328d0ecaa173d" providerId="LiveId" clId="{D7827C75-FE5B-4291-8099-544B8F982F58}" dt="2023-09-18T15:40:09.837" v="257" actId="26606"/>
          <ac:spMkLst>
            <pc:docMk/>
            <pc:sldMk cId="725703473" sldId="259"/>
            <ac:spMk id="2" creationId="{800E21F2-DC76-EB35-2BB1-234899A1E7FE}"/>
          </ac:spMkLst>
        </pc:spChg>
        <pc:spChg chg="mod">
          <ac:chgData name="Patrik Patrik" userId="2ca328d0ecaa173d" providerId="LiveId" clId="{D7827C75-FE5B-4291-8099-544B8F982F58}" dt="2023-09-18T15:48:45.085" v="352"/>
          <ac:spMkLst>
            <pc:docMk/>
            <pc:sldMk cId="725703473" sldId="259"/>
            <ac:spMk id="3" creationId="{CEB1F05B-F80B-B7EA-2D9E-3D7205F08D22}"/>
          </ac:spMkLst>
        </pc:spChg>
        <pc:spChg chg="add del mod">
          <ac:chgData name="Patrik Patrik" userId="2ca328d0ecaa173d" providerId="LiveId" clId="{D7827C75-FE5B-4291-8099-544B8F982F58}" dt="2023-09-18T15:37:19.137" v="150" actId="478"/>
          <ac:spMkLst>
            <pc:docMk/>
            <pc:sldMk cId="725703473" sldId="259"/>
            <ac:spMk id="5" creationId="{BE8A4790-0E35-09F6-234D-160D8634EA1C}"/>
          </ac:spMkLst>
        </pc:spChg>
        <pc:spChg chg="add del">
          <ac:chgData name="Patrik Patrik" userId="2ca328d0ecaa173d" providerId="LiveId" clId="{D7827C75-FE5B-4291-8099-544B8F982F58}" dt="2023-09-18T15:38:33.930" v="208" actId="26606"/>
          <ac:spMkLst>
            <pc:docMk/>
            <pc:sldMk cId="725703473" sldId="259"/>
            <ac:spMk id="4103" creationId="{DF955142-ED30-45FF-AC79-EA514B9BDAE1}"/>
          </ac:spMkLst>
        </pc:spChg>
        <pc:spChg chg="add del">
          <ac:chgData name="Patrik Patrik" userId="2ca328d0ecaa173d" providerId="LiveId" clId="{D7827C75-FE5B-4291-8099-544B8F982F58}" dt="2023-09-18T15:38:33.930" v="208" actId="26606"/>
          <ac:spMkLst>
            <pc:docMk/>
            <pc:sldMk cId="725703473" sldId="259"/>
            <ac:spMk id="4105" creationId="{ED44D9DE-6A7C-4B79-9784-D35FBEB11B99}"/>
          </ac:spMkLst>
        </pc:spChg>
        <pc:spChg chg="add del">
          <ac:chgData name="Patrik Patrik" userId="2ca328d0ecaa173d" providerId="LiveId" clId="{D7827C75-FE5B-4291-8099-544B8F982F58}" dt="2023-09-18T15:38:33.930" v="208" actId="26606"/>
          <ac:spMkLst>
            <pc:docMk/>
            <pc:sldMk cId="725703473" sldId="259"/>
            <ac:spMk id="4107" creationId="{04BA3935-5258-425A-B52A-BBF28BCE0E0F}"/>
          </ac:spMkLst>
        </pc:spChg>
        <pc:spChg chg="add del">
          <ac:chgData name="Patrik Patrik" userId="2ca328d0ecaa173d" providerId="LiveId" clId="{D7827C75-FE5B-4291-8099-544B8F982F58}" dt="2023-09-18T15:38:33.930" v="208" actId="26606"/>
          <ac:spMkLst>
            <pc:docMk/>
            <pc:sldMk cId="725703473" sldId="259"/>
            <ac:spMk id="4109" creationId="{51627A44-C022-4773-A393-E948FE3F4273}"/>
          </ac:spMkLst>
        </pc:spChg>
        <pc:spChg chg="add del">
          <ac:chgData name="Patrik Patrik" userId="2ca328d0ecaa173d" providerId="LiveId" clId="{D7827C75-FE5B-4291-8099-544B8F982F58}" dt="2023-09-18T15:38:34.820" v="210" actId="26606"/>
          <ac:spMkLst>
            <pc:docMk/>
            <pc:sldMk cId="725703473" sldId="259"/>
            <ac:spMk id="4111" creationId="{5833CE96-7CBC-47F1-AA9E-1C0149040644}"/>
          </ac:spMkLst>
        </pc:spChg>
        <pc:spChg chg="add del">
          <ac:chgData name="Patrik Patrik" userId="2ca328d0ecaa173d" providerId="LiveId" clId="{D7827C75-FE5B-4291-8099-544B8F982F58}" dt="2023-09-18T15:38:34.820" v="210" actId="26606"/>
          <ac:spMkLst>
            <pc:docMk/>
            <pc:sldMk cId="725703473" sldId="259"/>
            <ac:spMk id="4112" creationId="{6B1D699A-DF55-40A0-808D-D091417F0903}"/>
          </ac:spMkLst>
        </pc:spChg>
        <pc:spChg chg="add del">
          <ac:chgData name="Patrik Patrik" userId="2ca328d0ecaa173d" providerId="LiveId" clId="{D7827C75-FE5B-4291-8099-544B8F982F58}" dt="2023-09-18T15:38:34.820" v="210" actId="26606"/>
          <ac:spMkLst>
            <pc:docMk/>
            <pc:sldMk cId="725703473" sldId="259"/>
            <ac:spMk id="4113" creationId="{9784E32B-BE49-459D-8E4C-E0678A8800C5}"/>
          </ac:spMkLst>
        </pc:spChg>
        <pc:spChg chg="add del">
          <ac:chgData name="Patrik Patrik" userId="2ca328d0ecaa173d" providerId="LiveId" clId="{D7827C75-FE5B-4291-8099-544B8F982F58}" dt="2023-09-18T15:38:36.769" v="212" actId="26606"/>
          <ac:spMkLst>
            <pc:docMk/>
            <pc:sldMk cId="725703473" sldId="259"/>
            <ac:spMk id="4115" creationId="{C5D27EB0-8BE0-48A7-8570-9A138605F2BA}"/>
          </ac:spMkLst>
        </pc:spChg>
        <pc:spChg chg="add del">
          <ac:chgData name="Patrik Patrik" userId="2ca328d0ecaa173d" providerId="LiveId" clId="{D7827C75-FE5B-4291-8099-544B8F982F58}" dt="2023-09-18T15:38:36.769" v="212" actId="26606"/>
          <ac:spMkLst>
            <pc:docMk/>
            <pc:sldMk cId="725703473" sldId="259"/>
            <ac:spMk id="4116" creationId="{E7A55D5B-D482-4672-82D9-7C01DF001A49}"/>
          </ac:spMkLst>
        </pc:spChg>
        <pc:spChg chg="add del">
          <ac:chgData name="Patrik Patrik" userId="2ca328d0ecaa173d" providerId="LiveId" clId="{D7827C75-FE5B-4291-8099-544B8F982F58}" dt="2023-09-18T15:38:36.769" v="212" actId="26606"/>
          <ac:spMkLst>
            <pc:docMk/>
            <pc:sldMk cId="725703473" sldId="259"/>
            <ac:spMk id="4117" creationId="{20405D95-2138-40A6-A919-9C9EB54B5AE4}"/>
          </ac:spMkLst>
        </pc:spChg>
        <pc:spChg chg="add del">
          <ac:chgData name="Patrik Patrik" userId="2ca328d0ecaa173d" providerId="LiveId" clId="{D7827C75-FE5B-4291-8099-544B8F982F58}" dt="2023-09-18T15:38:37.955" v="214" actId="26606"/>
          <ac:spMkLst>
            <pc:docMk/>
            <pc:sldMk cId="725703473" sldId="259"/>
            <ac:spMk id="4119" creationId="{46AD51EB-971C-4722-9A98-42EB5ABCADA3}"/>
          </ac:spMkLst>
        </pc:spChg>
        <pc:spChg chg="add del">
          <ac:chgData name="Patrik Patrik" userId="2ca328d0ecaa173d" providerId="LiveId" clId="{D7827C75-FE5B-4291-8099-544B8F982F58}" dt="2023-09-18T15:38:39.795" v="216" actId="26606"/>
          <ac:spMkLst>
            <pc:docMk/>
            <pc:sldMk cId="725703473" sldId="259"/>
            <ac:spMk id="4121" creationId="{68040078-E66A-4749-A36C-D07BD10FE9E1}"/>
          </ac:spMkLst>
        </pc:spChg>
        <pc:spChg chg="add del">
          <ac:chgData name="Patrik Patrik" userId="2ca328d0ecaa173d" providerId="LiveId" clId="{D7827C75-FE5B-4291-8099-544B8F982F58}" dt="2023-09-18T15:38:39.795" v="216" actId="26606"/>
          <ac:spMkLst>
            <pc:docMk/>
            <pc:sldMk cId="725703473" sldId="259"/>
            <ac:spMk id="4122" creationId="{DA61E96A-CA26-48B7-A3DC-05AAA57EFD46}"/>
          </ac:spMkLst>
        </pc:spChg>
        <pc:spChg chg="add del">
          <ac:chgData name="Patrik Patrik" userId="2ca328d0ecaa173d" providerId="LiveId" clId="{D7827C75-FE5B-4291-8099-544B8F982F58}" dt="2023-09-18T15:38:39.795" v="216" actId="26606"/>
          <ac:spMkLst>
            <pc:docMk/>
            <pc:sldMk cId="725703473" sldId="259"/>
            <ac:spMk id="4123" creationId="{CEB26615-6628-44FC-97FC-656C0A834B9E}"/>
          </ac:spMkLst>
        </pc:spChg>
        <pc:spChg chg="add del">
          <ac:chgData name="Patrik Patrik" userId="2ca328d0ecaa173d" providerId="LiveId" clId="{D7827C75-FE5B-4291-8099-544B8F982F58}" dt="2023-09-18T15:38:39.795" v="216" actId="26606"/>
          <ac:spMkLst>
            <pc:docMk/>
            <pc:sldMk cId="725703473" sldId="259"/>
            <ac:spMk id="4124" creationId="{FF0EBE27-2B58-4043-9268-90B6853FC569}"/>
          </ac:spMkLst>
        </pc:spChg>
        <pc:spChg chg="add del">
          <ac:chgData name="Patrik Patrik" userId="2ca328d0ecaa173d" providerId="LiveId" clId="{D7827C75-FE5B-4291-8099-544B8F982F58}" dt="2023-09-18T15:38:41.698" v="218" actId="26606"/>
          <ac:spMkLst>
            <pc:docMk/>
            <pc:sldMk cId="725703473" sldId="259"/>
            <ac:spMk id="4126" creationId="{0F68CCD9-1CF0-496C-B93A-52C179E7D15A}"/>
          </ac:spMkLst>
        </pc:spChg>
        <pc:spChg chg="add del">
          <ac:chgData name="Patrik Patrik" userId="2ca328d0ecaa173d" providerId="LiveId" clId="{D7827C75-FE5B-4291-8099-544B8F982F58}" dt="2023-09-18T15:38:41.698" v="218" actId="26606"/>
          <ac:spMkLst>
            <pc:docMk/>
            <pc:sldMk cId="725703473" sldId="259"/>
            <ac:spMk id="4127" creationId="{ED44D9DE-6A7C-4B79-9784-D35FBEB11B99}"/>
          </ac:spMkLst>
        </pc:spChg>
        <pc:spChg chg="add del">
          <ac:chgData name="Patrik Patrik" userId="2ca328d0ecaa173d" providerId="LiveId" clId="{D7827C75-FE5B-4291-8099-544B8F982F58}" dt="2023-09-18T15:38:41.698" v="218" actId="26606"/>
          <ac:spMkLst>
            <pc:docMk/>
            <pc:sldMk cId="725703473" sldId="259"/>
            <ac:spMk id="4128" creationId="{177F6AA2-2C08-4316-B512-A0013FC821C9}"/>
          </ac:spMkLst>
        </pc:spChg>
        <pc:spChg chg="add del">
          <ac:chgData name="Patrik Patrik" userId="2ca328d0ecaa173d" providerId="LiveId" clId="{D7827C75-FE5B-4291-8099-544B8F982F58}" dt="2023-09-18T15:38:41.698" v="218" actId="26606"/>
          <ac:spMkLst>
            <pc:docMk/>
            <pc:sldMk cId="725703473" sldId="259"/>
            <ac:spMk id="4129" creationId="{36FDC66C-A447-4AC7-B19C-08F413830123}"/>
          </ac:spMkLst>
        </pc:spChg>
        <pc:spChg chg="add del">
          <ac:chgData name="Patrik Patrik" userId="2ca328d0ecaa173d" providerId="LiveId" clId="{D7827C75-FE5B-4291-8099-544B8F982F58}" dt="2023-09-18T15:38:42.856" v="220" actId="26606"/>
          <ac:spMkLst>
            <pc:docMk/>
            <pc:sldMk cId="725703473" sldId="259"/>
            <ac:spMk id="4131" creationId="{571F2694-AE24-4893-BEF3-43FE324DF02C}"/>
          </ac:spMkLst>
        </pc:spChg>
        <pc:spChg chg="add del">
          <ac:chgData name="Patrik Patrik" userId="2ca328d0ecaa173d" providerId="LiveId" clId="{D7827C75-FE5B-4291-8099-544B8F982F58}" dt="2023-09-18T15:38:42.856" v="220" actId="26606"/>
          <ac:spMkLst>
            <pc:docMk/>
            <pc:sldMk cId="725703473" sldId="259"/>
            <ac:spMk id="4132" creationId="{6D69FA61-5492-4236-8378-D67E60D7810C}"/>
          </ac:spMkLst>
        </pc:spChg>
        <pc:spChg chg="add del">
          <ac:chgData name="Patrik Patrik" userId="2ca328d0ecaa173d" providerId="LiveId" clId="{D7827C75-FE5B-4291-8099-544B8F982F58}" dt="2023-09-18T15:38:50.531" v="222" actId="26606"/>
          <ac:spMkLst>
            <pc:docMk/>
            <pc:sldMk cId="725703473" sldId="259"/>
            <ac:spMk id="4134" creationId="{46AD51EB-971C-4722-9A98-42EB5ABCADA3}"/>
          </ac:spMkLst>
        </pc:spChg>
        <pc:spChg chg="add del">
          <ac:chgData name="Patrik Patrik" userId="2ca328d0ecaa173d" providerId="LiveId" clId="{D7827C75-FE5B-4291-8099-544B8F982F58}" dt="2023-09-18T15:38:50.531" v="222" actId="26606"/>
          <ac:spMkLst>
            <pc:docMk/>
            <pc:sldMk cId="725703473" sldId="259"/>
            <ac:spMk id="4135" creationId="{3894A7A4-3F4E-414B-97FB-E4C862AD1400}"/>
          </ac:spMkLst>
        </pc:spChg>
        <pc:spChg chg="add del">
          <ac:chgData name="Patrik Patrik" userId="2ca328d0ecaa173d" providerId="LiveId" clId="{D7827C75-FE5B-4291-8099-544B8F982F58}" dt="2023-09-18T15:38:51.107" v="224" actId="26606"/>
          <ac:spMkLst>
            <pc:docMk/>
            <pc:sldMk cId="725703473" sldId="259"/>
            <ac:spMk id="4137" creationId="{3758E4FA-C4A9-4D94-828D-0C4D6ED972AD}"/>
          </ac:spMkLst>
        </pc:spChg>
        <pc:spChg chg="add del">
          <ac:chgData name="Patrik Patrik" userId="2ca328d0ecaa173d" providerId="LiveId" clId="{D7827C75-FE5B-4291-8099-544B8F982F58}" dt="2023-09-18T15:38:51.107" v="224" actId="26606"/>
          <ac:spMkLst>
            <pc:docMk/>
            <pc:sldMk cId="725703473" sldId="259"/>
            <ac:spMk id="4138" creationId="{83927BEC-8D42-4473-8A82-7AA689BA90A8}"/>
          </ac:spMkLst>
        </pc:spChg>
        <pc:spChg chg="add del">
          <ac:chgData name="Patrik Patrik" userId="2ca328d0ecaa173d" providerId="LiveId" clId="{D7827C75-FE5B-4291-8099-544B8F982F58}" dt="2023-09-18T15:38:51.107" v="224" actId="26606"/>
          <ac:spMkLst>
            <pc:docMk/>
            <pc:sldMk cId="725703473" sldId="259"/>
            <ac:spMk id="4139" creationId="{04BA3935-5258-425A-B52A-BBF28BCE0E0F}"/>
          </ac:spMkLst>
        </pc:spChg>
        <pc:spChg chg="add del">
          <ac:chgData name="Patrik Patrik" userId="2ca328d0ecaa173d" providerId="LiveId" clId="{D7827C75-FE5B-4291-8099-544B8F982F58}" dt="2023-09-18T15:38:51.107" v="224" actId="26606"/>
          <ac:spMkLst>
            <pc:docMk/>
            <pc:sldMk cId="725703473" sldId="259"/>
            <ac:spMk id="4140" creationId="{E3C4F164-9502-45D6-9C41-64BE888ACAF5}"/>
          </ac:spMkLst>
        </pc:spChg>
        <pc:spChg chg="add del">
          <ac:chgData name="Patrik Patrik" userId="2ca328d0ecaa173d" providerId="LiveId" clId="{D7827C75-FE5B-4291-8099-544B8F982F58}" dt="2023-09-18T15:38:51.833" v="226" actId="26606"/>
          <ac:spMkLst>
            <pc:docMk/>
            <pc:sldMk cId="725703473" sldId="259"/>
            <ac:spMk id="4142" creationId="{8AE6A849-D51E-493B-AAAE-FC1533724284}"/>
          </ac:spMkLst>
        </pc:spChg>
        <pc:spChg chg="add del">
          <ac:chgData name="Patrik Patrik" userId="2ca328d0ecaa173d" providerId="LiveId" clId="{D7827C75-FE5B-4291-8099-544B8F982F58}" dt="2023-09-18T15:38:51.833" v="226" actId="26606"/>
          <ac:spMkLst>
            <pc:docMk/>
            <pc:sldMk cId="725703473" sldId="259"/>
            <ac:spMk id="4143" creationId="{41196C94-72C3-4A7C-8DC0-3D7D254D3388}"/>
          </ac:spMkLst>
        </pc:spChg>
        <pc:spChg chg="add del">
          <ac:chgData name="Patrik Patrik" userId="2ca328d0ecaa173d" providerId="LiveId" clId="{D7827C75-FE5B-4291-8099-544B8F982F58}" dt="2023-09-18T15:38:51.833" v="226" actId="26606"/>
          <ac:spMkLst>
            <pc:docMk/>
            <pc:sldMk cId="725703473" sldId="259"/>
            <ac:spMk id="4144" creationId="{C5D5E9CC-2294-46D1-89D0-F8C6FA5C41DC}"/>
          </ac:spMkLst>
        </pc:spChg>
        <pc:spChg chg="add del">
          <ac:chgData name="Patrik Patrik" userId="2ca328d0ecaa173d" providerId="LiveId" clId="{D7827C75-FE5B-4291-8099-544B8F982F58}" dt="2023-09-18T15:38:51.833" v="226" actId="26606"/>
          <ac:spMkLst>
            <pc:docMk/>
            <pc:sldMk cId="725703473" sldId="259"/>
            <ac:spMk id="4145" creationId="{275E719A-4E6A-426B-9C65-2E8D685EF212}"/>
          </ac:spMkLst>
        </pc:spChg>
        <pc:spChg chg="add del">
          <ac:chgData name="Patrik Patrik" userId="2ca328d0ecaa173d" providerId="LiveId" clId="{D7827C75-FE5B-4291-8099-544B8F982F58}" dt="2023-09-18T15:38:52.370" v="228" actId="26606"/>
          <ac:spMkLst>
            <pc:docMk/>
            <pc:sldMk cId="725703473" sldId="259"/>
            <ac:spMk id="4147" creationId="{9D87A528-940B-4DB3-9366-57FFE5E22CC8}"/>
          </ac:spMkLst>
        </pc:spChg>
        <pc:spChg chg="add del">
          <ac:chgData name="Patrik Patrik" userId="2ca328d0ecaa173d" providerId="LiveId" clId="{D7827C75-FE5B-4291-8099-544B8F982F58}" dt="2023-09-18T15:38:52.370" v="228" actId="26606"/>
          <ac:spMkLst>
            <pc:docMk/>
            <pc:sldMk cId="725703473" sldId="259"/>
            <ac:spMk id="4148" creationId="{96C4E5C2-E64B-4326-B50A-38BAAECD11EF}"/>
          </ac:spMkLst>
        </pc:spChg>
        <pc:spChg chg="add del">
          <ac:chgData name="Patrik Patrik" userId="2ca328d0ecaa173d" providerId="LiveId" clId="{D7827C75-FE5B-4291-8099-544B8F982F58}" dt="2023-09-18T15:38:52.370" v="228" actId="26606"/>
          <ac:spMkLst>
            <pc:docMk/>
            <pc:sldMk cId="725703473" sldId="259"/>
            <ac:spMk id="4149" creationId="{C5D5E9CC-2294-46D1-89D0-F8C6FA5C41DC}"/>
          </ac:spMkLst>
        </pc:spChg>
        <pc:spChg chg="add del">
          <ac:chgData name="Patrik Patrik" userId="2ca328d0ecaa173d" providerId="LiveId" clId="{D7827C75-FE5B-4291-8099-544B8F982F58}" dt="2023-09-18T15:38:52.370" v="228" actId="26606"/>
          <ac:spMkLst>
            <pc:docMk/>
            <pc:sldMk cId="725703473" sldId="259"/>
            <ac:spMk id="4150" creationId="{5BABD217-EF3C-4AF3-9C20-A6619D211F53}"/>
          </ac:spMkLst>
        </pc:spChg>
        <pc:spChg chg="add del">
          <ac:chgData name="Patrik Patrik" userId="2ca328d0ecaa173d" providerId="LiveId" clId="{D7827C75-FE5B-4291-8099-544B8F982F58}" dt="2023-09-18T15:38:53.322" v="230" actId="26606"/>
          <ac:spMkLst>
            <pc:docMk/>
            <pc:sldMk cId="725703473" sldId="259"/>
            <ac:spMk id="4152" creationId="{663C045B-C844-4CDB-A715-E47B643ECFB9}"/>
          </ac:spMkLst>
        </pc:spChg>
        <pc:spChg chg="add del">
          <ac:chgData name="Patrik Patrik" userId="2ca328d0ecaa173d" providerId="LiveId" clId="{D7827C75-FE5B-4291-8099-544B8F982F58}" dt="2023-09-18T15:38:53.322" v="230" actId="26606"/>
          <ac:spMkLst>
            <pc:docMk/>
            <pc:sldMk cId="725703473" sldId="259"/>
            <ac:spMk id="4153" creationId="{4A7DBD4D-598C-4A3D-BDE8-9C9057DE3C9A}"/>
          </ac:spMkLst>
        </pc:spChg>
        <pc:spChg chg="add del">
          <ac:chgData name="Patrik Patrik" userId="2ca328d0ecaa173d" providerId="LiveId" clId="{D7827C75-FE5B-4291-8099-544B8F982F58}" dt="2023-09-18T15:38:53.322" v="230" actId="26606"/>
          <ac:spMkLst>
            <pc:docMk/>
            <pc:sldMk cId="725703473" sldId="259"/>
            <ac:spMk id="4154" creationId="{8E2C6C03-8CC9-4434-829A-BDB12F633682}"/>
          </ac:spMkLst>
        </pc:spChg>
        <pc:spChg chg="add del">
          <ac:chgData name="Patrik Patrik" userId="2ca328d0ecaa173d" providerId="LiveId" clId="{D7827C75-FE5B-4291-8099-544B8F982F58}" dt="2023-09-18T15:39:14.296" v="236" actId="26606"/>
          <ac:spMkLst>
            <pc:docMk/>
            <pc:sldMk cId="725703473" sldId="259"/>
            <ac:spMk id="4156" creationId="{E27748DD-624C-4177-AD6E-1DFCCB64C659}"/>
          </ac:spMkLst>
        </pc:spChg>
        <pc:spChg chg="add del">
          <ac:chgData name="Patrik Patrik" userId="2ca328d0ecaa173d" providerId="LiveId" clId="{D7827C75-FE5B-4291-8099-544B8F982F58}" dt="2023-09-18T15:39:14.296" v="236" actId="26606"/>
          <ac:spMkLst>
            <pc:docMk/>
            <pc:sldMk cId="725703473" sldId="259"/>
            <ac:spMk id="4157" creationId="{8A261777-C88A-4248-A155-321F638FA1E7}"/>
          </ac:spMkLst>
        </pc:spChg>
        <pc:spChg chg="add del">
          <ac:chgData name="Patrik Patrik" userId="2ca328d0ecaa173d" providerId="LiveId" clId="{D7827C75-FE5B-4291-8099-544B8F982F58}" dt="2023-09-18T15:39:14.296" v="236" actId="26606"/>
          <ac:spMkLst>
            <pc:docMk/>
            <pc:sldMk cId="725703473" sldId="259"/>
            <ac:spMk id="4158" creationId="{9880DD61-3F3C-48B2-AF99-70E4D70D6925}"/>
          </ac:spMkLst>
        </pc:spChg>
        <pc:spChg chg="add del">
          <ac:chgData name="Patrik Patrik" userId="2ca328d0ecaa173d" providerId="LiveId" clId="{D7827C75-FE5B-4291-8099-544B8F982F58}" dt="2023-09-18T15:39:14.296" v="236" actId="26606"/>
          <ac:spMkLst>
            <pc:docMk/>
            <pc:sldMk cId="725703473" sldId="259"/>
            <ac:spMk id="4159" creationId="{987B43F7-4135-4CAA-9BF4-DB8C014A8708}"/>
          </ac:spMkLst>
        </pc:spChg>
        <pc:spChg chg="add del">
          <ac:chgData name="Patrik Patrik" userId="2ca328d0ecaa173d" providerId="LiveId" clId="{D7827C75-FE5B-4291-8099-544B8F982F58}" dt="2023-09-18T15:39:14.296" v="236" actId="26606"/>
          <ac:spMkLst>
            <pc:docMk/>
            <pc:sldMk cId="725703473" sldId="259"/>
            <ac:spMk id="4160" creationId="{6DE927AF-68A7-49B2-B90E-076D46A2FDA3}"/>
          </ac:spMkLst>
        </pc:spChg>
        <pc:spChg chg="add del">
          <ac:chgData name="Patrik Patrik" userId="2ca328d0ecaa173d" providerId="LiveId" clId="{D7827C75-FE5B-4291-8099-544B8F982F58}" dt="2023-09-18T15:39:14.275" v="235" actId="26606"/>
          <ac:spMkLst>
            <pc:docMk/>
            <pc:sldMk cId="725703473" sldId="259"/>
            <ac:spMk id="4165" creationId="{38C76964-52F1-4C25-A58E-160653C9C562}"/>
          </ac:spMkLst>
        </pc:spChg>
        <pc:spChg chg="add del">
          <ac:chgData name="Patrik Patrik" userId="2ca328d0ecaa173d" providerId="LiveId" clId="{D7827C75-FE5B-4291-8099-544B8F982F58}" dt="2023-09-18T15:39:14.275" v="235" actId="26606"/>
          <ac:spMkLst>
            <pc:docMk/>
            <pc:sldMk cId="725703473" sldId="259"/>
            <ac:spMk id="4167" creationId="{8C7BB2BE-341D-4FCA-A04C-634FD8331893}"/>
          </ac:spMkLst>
        </pc:spChg>
        <pc:spChg chg="add del">
          <ac:chgData name="Patrik Patrik" userId="2ca328d0ecaa173d" providerId="LiveId" clId="{D7827C75-FE5B-4291-8099-544B8F982F58}" dt="2023-09-18T15:39:14.275" v="235" actId="26606"/>
          <ac:spMkLst>
            <pc:docMk/>
            <pc:sldMk cId="725703473" sldId="259"/>
            <ac:spMk id="4169" creationId="{123B6C95-A741-4B02-8E94-D660986F4B5D}"/>
          </ac:spMkLst>
        </pc:spChg>
        <pc:spChg chg="add del">
          <ac:chgData name="Patrik Patrik" userId="2ca328d0ecaa173d" providerId="LiveId" clId="{D7827C75-FE5B-4291-8099-544B8F982F58}" dt="2023-09-18T15:40:09.837" v="257" actId="26606"/>
          <ac:spMkLst>
            <pc:docMk/>
            <pc:sldMk cId="725703473" sldId="259"/>
            <ac:spMk id="4171" creationId="{3D368FF5-A98A-49E3-A972-6B159C9F220A}"/>
          </ac:spMkLst>
        </pc:spChg>
        <pc:spChg chg="add del">
          <ac:chgData name="Patrik Patrik" userId="2ca328d0ecaa173d" providerId="LiveId" clId="{D7827C75-FE5B-4291-8099-544B8F982F58}" dt="2023-09-18T15:40:09.837" v="257" actId="26606"/>
          <ac:spMkLst>
            <pc:docMk/>
            <pc:sldMk cId="725703473" sldId="259"/>
            <ac:spMk id="4172" creationId="{9ECAC610-0072-4611-8327-5CC0431AE9F7}"/>
          </ac:spMkLst>
        </pc:spChg>
        <pc:spChg chg="add del">
          <ac:chgData name="Patrik Patrik" userId="2ca328d0ecaa173d" providerId="LiveId" clId="{D7827C75-FE5B-4291-8099-544B8F982F58}" dt="2023-09-18T15:40:09.837" v="257" actId="26606"/>
          <ac:spMkLst>
            <pc:docMk/>
            <pc:sldMk cId="725703473" sldId="259"/>
            <ac:spMk id="4173" creationId="{0A105E01-7D3C-40B6-9801-B8499CE8319A}"/>
          </ac:spMkLst>
        </pc:spChg>
        <pc:spChg chg="add del">
          <ac:chgData name="Patrik Patrik" userId="2ca328d0ecaa173d" providerId="LiveId" clId="{D7827C75-FE5B-4291-8099-544B8F982F58}" dt="2023-09-18T15:39:56.964" v="240" actId="26606"/>
          <ac:spMkLst>
            <pc:docMk/>
            <pc:sldMk cId="725703473" sldId="259"/>
            <ac:spMk id="4178" creationId="{6571FAE6-16F1-485A-B9FF-1C25A4F374E0}"/>
          </ac:spMkLst>
        </pc:spChg>
        <pc:spChg chg="add del">
          <ac:chgData name="Patrik Patrik" userId="2ca328d0ecaa173d" providerId="LiveId" clId="{D7827C75-FE5B-4291-8099-544B8F982F58}" dt="2023-09-18T15:39:56.964" v="240" actId="26606"/>
          <ac:spMkLst>
            <pc:docMk/>
            <pc:sldMk cId="725703473" sldId="259"/>
            <ac:spMk id="4180" creationId="{DA584A66-F059-42BB-B9C3-AA37D684A345}"/>
          </ac:spMkLst>
        </pc:spChg>
        <pc:spChg chg="add del">
          <ac:chgData name="Patrik Patrik" userId="2ca328d0ecaa173d" providerId="LiveId" clId="{D7827C75-FE5B-4291-8099-544B8F982F58}" dt="2023-09-18T15:39:56.964" v="240" actId="26606"/>
          <ac:spMkLst>
            <pc:docMk/>
            <pc:sldMk cId="725703473" sldId="259"/>
            <ac:spMk id="4182" creationId="{C4C03B13-5D51-4626-B62C-E0B5E648C03D}"/>
          </ac:spMkLst>
        </pc:spChg>
        <pc:spChg chg="add del">
          <ac:chgData name="Patrik Patrik" userId="2ca328d0ecaa173d" providerId="LiveId" clId="{D7827C75-FE5B-4291-8099-544B8F982F58}" dt="2023-09-18T15:39:56.964" v="240" actId="26606"/>
          <ac:spMkLst>
            <pc:docMk/>
            <pc:sldMk cId="725703473" sldId="259"/>
            <ac:spMk id="4184" creationId="{0AD7488D-F1AC-4CB3-8EEB-7EE9B182C225}"/>
          </ac:spMkLst>
        </pc:spChg>
        <pc:spChg chg="add del">
          <ac:chgData name="Patrik Patrik" userId="2ca328d0ecaa173d" providerId="LiveId" clId="{D7827C75-FE5B-4291-8099-544B8F982F58}" dt="2023-09-18T15:39:57.876" v="242" actId="26606"/>
          <ac:spMkLst>
            <pc:docMk/>
            <pc:sldMk cId="725703473" sldId="259"/>
            <ac:spMk id="4186" creationId="{7E63E13D-7335-4337-809C-839A2B03ADB7}"/>
          </ac:spMkLst>
        </pc:spChg>
        <pc:spChg chg="add del">
          <ac:chgData name="Patrik Patrik" userId="2ca328d0ecaa173d" providerId="LiveId" clId="{D7827C75-FE5B-4291-8099-544B8F982F58}" dt="2023-09-18T15:39:57.876" v="242" actId="26606"/>
          <ac:spMkLst>
            <pc:docMk/>
            <pc:sldMk cId="725703473" sldId="259"/>
            <ac:spMk id="4187" creationId="{E2374328-2BDE-4532-B9B5-B50C210FE576}"/>
          </ac:spMkLst>
        </pc:spChg>
        <pc:spChg chg="add del">
          <ac:chgData name="Patrik Patrik" userId="2ca328d0ecaa173d" providerId="LiveId" clId="{D7827C75-FE5B-4291-8099-544B8F982F58}" dt="2023-09-18T15:40:02.192" v="246" actId="26606"/>
          <ac:spMkLst>
            <pc:docMk/>
            <pc:sldMk cId="725703473" sldId="259"/>
            <ac:spMk id="4188" creationId="{C8AB3B84-66BB-49E9-BA56-DAF31EA2E5A0}"/>
          </ac:spMkLst>
        </pc:spChg>
        <pc:spChg chg="add del">
          <ac:chgData name="Patrik Patrik" userId="2ca328d0ecaa173d" providerId="LiveId" clId="{D7827C75-FE5B-4291-8099-544B8F982F58}" dt="2023-09-18T15:39:59.005" v="244" actId="26606"/>
          <ac:spMkLst>
            <pc:docMk/>
            <pc:sldMk cId="725703473" sldId="259"/>
            <ac:spMk id="4189" creationId="{46AD51EB-971C-4722-9A98-42EB5ABCADA3}"/>
          </ac:spMkLst>
        </pc:spChg>
        <pc:spChg chg="add del">
          <ac:chgData name="Patrik Patrik" userId="2ca328d0ecaa173d" providerId="LiveId" clId="{D7827C75-FE5B-4291-8099-544B8F982F58}" dt="2023-09-18T15:39:59.005" v="244" actId="26606"/>
          <ac:spMkLst>
            <pc:docMk/>
            <pc:sldMk cId="725703473" sldId="259"/>
            <ac:spMk id="4190" creationId="{EA41992A-81D4-41B9-AB45-7A2653D5CE5A}"/>
          </ac:spMkLst>
        </pc:spChg>
        <pc:spChg chg="add del">
          <ac:chgData name="Patrik Patrik" userId="2ca328d0ecaa173d" providerId="LiveId" clId="{D7827C75-FE5B-4291-8099-544B8F982F58}" dt="2023-09-18T15:40:02.192" v="246" actId="26606"/>
          <ac:spMkLst>
            <pc:docMk/>
            <pc:sldMk cId="725703473" sldId="259"/>
            <ac:spMk id="4192" creationId="{930CFE4C-BED3-429E-A9E1-DB6B68D0C6D3}"/>
          </ac:spMkLst>
        </pc:spChg>
        <pc:spChg chg="add del">
          <ac:chgData name="Patrik Patrik" userId="2ca328d0ecaa173d" providerId="LiveId" clId="{D7827C75-FE5B-4291-8099-544B8F982F58}" dt="2023-09-18T15:40:02.192" v="246" actId="26606"/>
          <ac:spMkLst>
            <pc:docMk/>
            <pc:sldMk cId="725703473" sldId="259"/>
            <ac:spMk id="4193" creationId="{D6E99A4A-41CD-4F70-BF5E-DD1FFD6E553A}"/>
          </ac:spMkLst>
        </pc:spChg>
        <pc:spChg chg="add del">
          <ac:chgData name="Patrik Patrik" userId="2ca328d0ecaa173d" providerId="LiveId" clId="{D7827C75-FE5B-4291-8099-544B8F982F58}" dt="2023-09-18T15:40:02.192" v="246" actId="26606"/>
          <ac:spMkLst>
            <pc:docMk/>
            <pc:sldMk cId="725703473" sldId="259"/>
            <ac:spMk id="4194" creationId="{6E108409-8F17-45CD-A625-A0126AE39DDF}"/>
          </ac:spMkLst>
        </pc:spChg>
        <pc:spChg chg="add del">
          <ac:chgData name="Patrik Patrik" userId="2ca328d0ecaa173d" providerId="LiveId" clId="{D7827C75-FE5B-4291-8099-544B8F982F58}" dt="2023-09-18T15:40:02.192" v="246" actId="26606"/>
          <ac:spMkLst>
            <pc:docMk/>
            <pc:sldMk cId="725703473" sldId="259"/>
            <ac:spMk id="4195" creationId="{1535825A-1F4C-48EF-BF57-C53282750E97}"/>
          </ac:spMkLst>
        </pc:spChg>
        <pc:spChg chg="add del">
          <ac:chgData name="Patrik Patrik" userId="2ca328d0ecaa173d" providerId="LiveId" clId="{D7827C75-FE5B-4291-8099-544B8F982F58}" dt="2023-09-18T15:40:02.192" v="246" actId="26606"/>
          <ac:spMkLst>
            <pc:docMk/>
            <pc:sldMk cId="725703473" sldId="259"/>
            <ac:spMk id="4196" creationId="{FC0E4516-83E4-4F4D-9943-E92D45A77C36}"/>
          </ac:spMkLst>
        </pc:spChg>
        <pc:spChg chg="add del">
          <ac:chgData name="Patrik Patrik" userId="2ca328d0ecaa173d" providerId="LiveId" clId="{D7827C75-FE5B-4291-8099-544B8F982F58}" dt="2023-09-18T15:40:04.029" v="248" actId="26606"/>
          <ac:spMkLst>
            <pc:docMk/>
            <pc:sldMk cId="725703473" sldId="259"/>
            <ac:spMk id="4198" creationId="{BDA8F16D-E6ED-436E-BA0C-5711B96A5471}"/>
          </ac:spMkLst>
        </pc:spChg>
        <pc:spChg chg="add del">
          <ac:chgData name="Patrik Patrik" userId="2ca328d0ecaa173d" providerId="LiveId" clId="{D7827C75-FE5B-4291-8099-544B8F982F58}" dt="2023-09-18T15:40:04.029" v="248" actId="26606"/>
          <ac:spMkLst>
            <pc:docMk/>
            <pc:sldMk cId="725703473" sldId="259"/>
            <ac:spMk id="4199" creationId="{AC65E55B-7CAF-473D-B8E7-3AE7D220A7ED}"/>
          </ac:spMkLst>
        </pc:spChg>
        <pc:spChg chg="add del">
          <ac:chgData name="Patrik Patrik" userId="2ca328d0ecaa173d" providerId="LiveId" clId="{D7827C75-FE5B-4291-8099-544B8F982F58}" dt="2023-09-18T15:40:04.872" v="250" actId="26606"/>
          <ac:spMkLst>
            <pc:docMk/>
            <pc:sldMk cId="725703473" sldId="259"/>
            <ac:spMk id="4201" creationId="{A68217AD-5CDD-4294-9D1F-614DABD68D01}"/>
          </ac:spMkLst>
        </pc:spChg>
        <pc:spChg chg="add del">
          <ac:chgData name="Patrik Patrik" userId="2ca328d0ecaa173d" providerId="LiveId" clId="{D7827C75-FE5B-4291-8099-544B8F982F58}" dt="2023-09-18T15:40:04.872" v="250" actId="26606"/>
          <ac:spMkLst>
            <pc:docMk/>
            <pc:sldMk cId="725703473" sldId="259"/>
            <ac:spMk id="4202" creationId="{949CE51A-04B5-4780-A561-BDE419157501}"/>
          </ac:spMkLst>
        </pc:spChg>
        <pc:spChg chg="add del">
          <ac:chgData name="Patrik Patrik" userId="2ca328d0ecaa173d" providerId="LiveId" clId="{D7827C75-FE5B-4291-8099-544B8F982F58}" dt="2023-09-18T15:40:04.872" v="250" actId="26606"/>
          <ac:spMkLst>
            <pc:docMk/>
            <pc:sldMk cId="725703473" sldId="259"/>
            <ac:spMk id="4203" creationId="{31DB65F0-3AF5-4F4F-B108-05E1FD92B6AD}"/>
          </ac:spMkLst>
        </pc:spChg>
        <pc:spChg chg="add del">
          <ac:chgData name="Patrik Patrik" userId="2ca328d0ecaa173d" providerId="LiveId" clId="{D7827C75-FE5B-4291-8099-544B8F982F58}" dt="2023-09-18T15:40:04.872" v="250" actId="26606"/>
          <ac:spMkLst>
            <pc:docMk/>
            <pc:sldMk cId="725703473" sldId="259"/>
            <ac:spMk id="4204" creationId="{BE12505C-3AA6-467E-93F5-14533E0A95B9}"/>
          </ac:spMkLst>
        </pc:spChg>
        <pc:spChg chg="add del">
          <ac:chgData name="Patrik Patrik" userId="2ca328d0ecaa173d" providerId="LiveId" clId="{D7827C75-FE5B-4291-8099-544B8F982F58}" dt="2023-09-18T15:40:04.872" v="250" actId="26606"/>
          <ac:spMkLst>
            <pc:docMk/>
            <pc:sldMk cId="725703473" sldId="259"/>
            <ac:spMk id="4205" creationId="{88C4EF4C-FAED-45CE-BDD7-7D980DD66FFB}"/>
          </ac:spMkLst>
        </pc:spChg>
        <pc:spChg chg="add del">
          <ac:chgData name="Patrik Patrik" userId="2ca328d0ecaa173d" providerId="LiveId" clId="{D7827C75-FE5B-4291-8099-544B8F982F58}" dt="2023-09-18T15:40:04.872" v="250" actId="26606"/>
          <ac:spMkLst>
            <pc:docMk/>
            <pc:sldMk cId="725703473" sldId="259"/>
            <ac:spMk id="4206" creationId="{32AB8E74-A0F1-4AAB-AD33-148939C080BE}"/>
          </ac:spMkLst>
        </pc:spChg>
        <pc:spChg chg="add del">
          <ac:chgData name="Patrik Patrik" userId="2ca328d0ecaa173d" providerId="LiveId" clId="{D7827C75-FE5B-4291-8099-544B8F982F58}" dt="2023-09-18T15:40:06.538" v="252" actId="26606"/>
          <ac:spMkLst>
            <pc:docMk/>
            <pc:sldMk cId="725703473" sldId="259"/>
            <ac:spMk id="4208" creationId="{185B0DF1-E2D0-4601-8B76-413D8A51EA93}"/>
          </ac:spMkLst>
        </pc:spChg>
        <pc:spChg chg="add del">
          <ac:chgData name="Patrik Patrik" userId="2ca328d0ecaa173d" providerId="LiveId" clId="{D7827C75-FE5B-4291-8099-544B8F982F58}" dt="2023-09-18T15:40:06.538" v="252" actId="26606"/>
          <ac:spMkLst>
            <pc:docMk/>
            <pc:sldMk cId="725703473" sldId="259"/>
            <ac:spMk id="4209" creationId="{063FC08E-3D46-46A8-AAAF-BAD89B2728A1}"/>
          </ac:spMkLst>
        </pc:spChg>
        <pc:spChg chg="add del">
          <ac:chgData name="Patrik Patrik" userId="2ca328d0ecaa173d" providerId="LiveId" clId="{D7827C75-FE5B-4291-8099-544B8F982F58}" dt="2023-09-18T15:40:06.538" v="252" actId="26606"/>
          <ac:spMkLst>
            <pc:docMk/>
            <pc:sldMk cId="725703473" sldId="259"/>
            <ac:spMk id="4210" creationId="{CF379549-A1F8-4A6A-9302-930A5B1B07F4}"/>
          </ac:spMkLst>
        </pc:spChg>
        <pc:spChg chg="add del">
          <ac:chgData name="Patrik Patrik" userId="2ca328d0ecaa173d" providerId="LiveId" clId="{D7827C75-FE5B-4291-8099-544B8F982F58}" dt="2023-09-18T15:40:06.538" v="252" actId="26606"/>
          <ac:spMkLst>
            <pc:docMk/>
            <pc:sldMk cId="725703473" sldId="259"/>
            <ac:spMk id="4211" creationId="{D25A74C3-D596-41E0-B46A-2CC0A9687748}"/>
          </ac:spMkLst>
        </pc:spChg>
        <pc:spChg chg="add del">
          <ac:chgData name="Patrik Patrik" userId="2ca328d0ecaa173d" providerId="LiveId" clId="{D7827C75-FE5B-4291-8099-544B8F982F58}" dt="2023-09-18T15:40:07.046" v="254" actId="26606"/>
          <ac:spMkLst>
            <pc:docMk/>
            <pc:sldMk cId="725703473" sldId="259"/>
            <ac:spMk id="4213" creationId="{BDA8F16D-E6ED-436E-BA0C-5711B96A5471}"/>
          </ac:spMkLst>
        </pc:spChg>
        <pc:spChg chg="add del">
          <ac:chgData name="Patrik Patrik" userId="2ca328d0ecaa173d" providerId="LiveId" clId="{D7827C75-FE5B-4291-8099-544B8F982F58}" dt="2023-09-18T15:40:07.046" v="254" actId="26606"/>
          <ac:spMkLst>
            <pc:docMk/>
            <pc:sldMk cId="725703473" sldId="259"/>
            <ac:spMk id="4214" creationId="{AC65E55B-7CAF-473D-B8E7-3AE7D220A7ED}"/>
          </ac:spMkLst>
        </pc:spChg>
        <pc:spChg chg="add del">
          <ac:chgData name="Patrik Patrik" userId="2ca328d0ecaa173d" providerId="LiveId" clId="{D7827C75-FE5B-4291-8099-544B8F982F58}" dt="2023-09-18T15:40:09.808" v="256" actId="26606"/>
          <ac:spMkLst>
            <pc:docMk/>
            <pc:sldMk cId="725703473" sldId="259"/>
            <ac:spMk id="4216" creationId="{930CFE4C-BED3-429E-A9E1-DB6B68D0C6D3}"/>
          </ac:spMkLst>
        </pc:spChg>
        <pc:spChg chg="add del">
          <ac:chgData name="Patrik Patrik" userId="2ca328d0ecaa173d" providerId="LiveId" clId="{D7827C75-FE5B-4291-8099-544B8F982F58}" dt="2023-09-18T15:40:09.808" v="256" actId="26606"/>
          <ac:spMkLst>
            <pc:docMk/>
            <pc:sldMk cId="725703473" sldId="259"/>
            <ac:spMk id="4217" creationId="{D6E99A4A-41CD-4F70-BF5E-DD1FFD6E553A}"/>
          </ac:spMkLst>
        </pc:spChg>
        <pc:spChg chg="add del">
          <ac:chgData name="Patrik Patrik" userId="2ca328d0ecaa173d" providerId="LiveId" clId="{D7827C75-FE5B-4291-8099-544B8F982F58}" dt="2023-09-18T15:40:09.808" v="256" actId="26606"/>
          <ac:spMkLst>
            <pc:docMk/>
            <pc:sldMk cId="725703473" sldId="259"/>
            <ac:spMk id="4218" creationId="{6E108409-8F17-45CD-A625-A0126AE39DDF}"/>
          </ac:spMkLst>
        </pc:spChg>
        <pc:spChg chg="add del">
          <ac:chgData name="Patrik Patrik" userId="2ca328d0ecaa173d" providerId="LiveId" clId="{D7827C75-FE5B-4291-8099-544B8F982F58}" dt="2023-09-18T15:40:09.808" v="256" actId="26606"/>
          <ac:spMkLst>
            <pc:docMk/>
            <pc:sldMk cId="725703473" sldId="259"/>
            <ac:spMk id="4219" creationId="{1535825A-1F4C-48EF-BF57-C53282750E97}"/>
          </ac:spMkLst>
        </pc:spChg>
        <pc:spChg chg="add del">
          <ac:chgData name="Patrik Patrik" userId="2ca328d0ecaa173d" providerId="LiveId" clId="{D7827C75-FE5B-4291-8099-544B8F982F58}" dt="2023-09-18T15:40:09.808" v="256" actId="26606"/>
          <ac:spMkLst>
            <pc:docMk/>
            <pc:sldMk cId="725703473" sldId="259"/>
            <ac:spMk id="4220" creationId="{FC0E4516-83E4-4F4D-9943-E92D45A77C36}"/>
          </ac:spMkLst>
        </pc:spChg>
        <pc:spChg chg="add del">
          <ac:chgData name="Patrik Patrik" userId="2ca328d0ecaa173d" providerId="LiveId" clId="{D7827C75-FE5B-4291-8099-544B8F982F58}" dt="2023-09-18T15:40:09.808" v="256" actId="26606"/>
          <ac:spMkLst>
            <pc:docMk/>
            <pc:sldMk cId="725703473" sldId="259"/>
            <ac:spMk id="4221" creationId="{C8AB3B84-66BB-49E9-BA56-DAF31EA2E5A0}"/>
          </ac:spMkLst>
        </pc:spChg>
        <pc:spChg chg="add del">
          <ac:chgData name="Patrik Patrik" userId="2ca328d0ecaa173d" providerId="LiveId" clId="{D7827C75-FE5B-4291-8099-544B8F982F58}" dt="2023-09-18T15:48:45.085" v="352"/>
          <ac:spMkLst>
            <pc:docMk/>
            <pc:sldMk cId="725703473" sldId="259"/>
            <ac:spMk id="4223" creationId="{BDA8F16D-E6ED-436E-BA0C-5711B96A5471}"/>
          </ac:spMkLst>
        </pc:spChg>
        <pc:spChg chg="add del">
          <ac:chgData name="Patrik Patrik" userId="2ca328d0ecaa173d" providerId="LiveId" clId="{D7827C75-FE5B-4291-8099-544B8F982F58}" dt="2023-09-18T15:48:45.085" v="352"/>
          <ac:spMkLst>
            <pc:docMk/>
            <pc:sldMk cId="725703473" sldId="259"/>
            <ac:spMk id="4224" creationId="{AC65E55B-7CAF-473D-B8E7-3AE7D220A7ED}"/>
          </ac:spMkLst>
        </pc:spChg>
        <pc:picChg chg="add mod ord">
          <ac:chgData name="Patrik Patrik" userId="2ca328d0ecaa173d" providerId="LiveId" clId="{D7827C75-FE5B-4291-8099-544B8F982F58}" dt="2023-09-18T15:40:49.064" v="263" actId="1076"/>
          <ac:picMkLst>
            <pc:docMk/>
            <pc:sldMk cId="725703473" sldId="259"/>
            <ac:picMk id="4098" creationId="{E441DF06-E0FB-F5C0-DFC1-389844BE568F}"/>
          </ac:picMkLst>
        </pc:picChg>
        <pc:picChg chg="add mod ord">
          <ac:chgData name="Patrik Patrik" userId="2ca328d0ecaa173d" providerId="LiveId" clId="{D7827C75-FE5B-4291-8099-544B8F982F58}" dt="2023-09-18T15:40:47.489" v="262" actId="1076"/>
          <ac:picMkLst>
            <pc:docMk/>
            <pc:sldMk cId="725703473" sldId="259"/>
            <ac:picMk id="4100" creationId="{AC0147C5-7309-339A-4CFB-588E162DA1EB}"/>
          </ac:picMkLst>
        </pc:picChg>
      </pc:sldChg>
      <pc:sldChg chg="addSp modSp new mod modTransition modAnim">
        <pc:chgData name="Patrik Patrik" userId="2ca328d0ecaa173d" providerId="LiveId" clId="{D7827C75-FE5B-4291-8099-544B8F982F58}" dt="2023-09-18T16:09:34.079" v="459"/>
        <pc:sldMkLst>
          <pc:docMk/>
          <pc:sldMk cId="693733186" sldId="260"/>
        </pc:sldMkLst>
        <pc:spChg chg="mod">
          <ac:chgData name="Patrik Patrik" userId="2ca328d0ecaa173d" providerId="LiveId" clId="{D7827C75-FE5B-4291-8099-544B8F982F58}" dt="2023-09-18T15:48:45.085" v="352"/>
          <ac:spMkLst>
            <pc:docMk/>
            <pc:sldMk cId="693733186" sldId="260"/>
            <ac:spMk id="2" creationId="{6833D404-22C9-F343-AE61-94C83180C1CC}"/>
          </ac:spMkLst>
        </pc:spChg>
        <pc:spChg chg="mod">
          <ac:chgData name="Patrik Patrik" userId="2ca328d0ecaa173d" providerId="LiveId" clId="{D7827C75-FE5B-4291-8099-544B8F982F58}" dt="2023-09-18T15:50:05.224" v="365" actId="14100"/>
          <ac:spMkLst>
            <pc:docMk/>
            <pc:sldMk cId="693733186" sldId="260"/>
            <ac:spMk id="3" creationId="{4623C9D6-7CA6-875B-87B4-1CC4552061AE}"/>
          </ac:spMkLst>
        </pc:spChg>
        <pc:picChg chg="add mod">
          <ac:chgData name="Patrik Patrik" userId="2ca328d0ecaa173d" providerId="LiveId" clId="{D7827C75-FE5B-4291-8099-544B8F982F58}" dt="2023-09-18T15:50:09.888" v="366" actId="1076"/>
          <ac:picMkLst>
            <pc:docMk/>
            <pc:sldMk cId="693733186" sldId="260"/>
            <ac:picMk id="7170" creationId="{36D6D972-372F-D810-E508-9A2C897EF86D}"/>
          </ac:picMkLst>
        </pc:picChg>
      </pc:sldChg>
      <pc:sldChg chg="addSp delSp modSp new mod modTransition setBg modAnim">
        <pc:chgData name="Patrik Patrik" userId="2ca328d0ecaa173d" providerId="LiveId" clId="{D7827C75-FE5B-4291-8099-544B8F982F58}" dt="2023-09-18T16:09:37.983" v="460"/>
        <pc:sldMkLst>
          <pc:docMk/>
          <pc:sldMk cId="2136682614" sldId="261"/>
        </pc:sldMkLst>
        <pc:spChg chg="mod">
          <ac:chgData name="Patrik Patrik" userId="2ca328d0ecaa173d" providerId="LiveId" clId="{D7827C75-FE5B-4291-8099-544B8F982F58}" dt="2023-09-18T16:01:27.731" v="393" actId="26606"/>
          <ac:spMkLst>
            <pc:docMk/>
            <pc:sldMk cId="2136682614" sldId="261"/>
            <ac:spMk id="2" creationId="{92E05E05-7DDF-1671-5993-C784C7247A63}"/>
          </ac:spMkLst>
        </pc:spChg>
        <pc:spChg chg="mod">
          <ac:chgData name="Patrik Patrik" userId="2ca328d0ecaa173d" providerId="LiveId" clId="{D7827C75-FE5B-4291-8099-544B8F982F58}" dt="2023-09-18T16:01:27.731" v="393" actId="26606"/>
          <ac:spMkLst>
            <pc:docMk/>
            <pc:sldMk cId="2136682614" sldId="261"/>
            <ac:spMk id="3" creationId="{8E9FFBEB-E242-AE4A-228F-2AD42C352C07}"/>
          </ac:spMkLst>
        </pc:spChg>
        <pc:spChg chg="add del">
          <ac:chgData name="Patrik Patrik" userId="2ca328d0ecaa173d" providerId="LiveId" clId="{D7827C75-FE5B-4291-8099-544B8F982F58}" dt="2023-09-18T16:01:23.984" v="386" actId="26606"/>
          <ac:spMkLst>
            <pc:docMk/>
            <pc:sldMk cId="2136682614" sldId="261"/>
            <ac:spMk id="8199" creationId="{C5D27EB0-8BE0-48A7-8570-9A138605F2BA}"/>
          </ac:spMkLst>
        </pc:spChg>
        <pc:spChg chg="add del">
          <ac:chgData name="Patrik Patrik" userId="2ca328d0ecaa173d" providerId="LiveId" clId="{D7827C75-FE5B-4291-8099-544B8F982F58}" dt="2023-09-18T16:01:23.984" v="386" actId="26606"/>
          <ac:spMkLst>
            <pc:docMk/>
            <pc:sldMk cId="2136682614" sldId="261"/>
            <ac:spMk id="8201" creationId="{E7A55D5B-D482-4672-82D9-7C01DF001A49}"/>
          </ac:spMkLst>
        </pc:spChg>
        <pc:spChg chg="add del">
          <ac:chgData name="Patrik Patrik" userId="2ca328d0ecaa173d" providerId="LiveId" clId="{D7827C75-FE5B-4291-8099-544B8F982F58}" dt="2023-09-18T16:01:23.984" v="386" actId="26606"/>
          <ac:spMkLst>
            <pc:docMk/>
            <pc:sldMk cId="2136682614" sldId="261"/>
            <ac:spMk id="8203" creationId="{20405D95-2138-40A6-A919-9C9EB54B5AE4}"/>
          </ac:spMkLst>
        </pc:spChg>
        <pc:spChg chg="add del">
          <ac:chgData name="Patrik Patrik" userId="2ca328d0ecaa173d" providerId="LiveId" clId="{D7827C75-FE5B-4291-8099-544B8F982F58}" dt="2023-09-18T16:01:25.011" v="388" actId="26606"/>
          <ac:spMkLst>
            <pc:docMk/>
            <pc:sldMk cId="2136682614" sldId="261"/>
            <ac:spMk id="8205" creationId="{571F2694-AE24-4893-BEF3-43FE324DF02C}"/>
          </ac:spMkLst>
        </pc:spChg>
        <pc:spChg chg="add del">
          <ac:chgData name="Patrik Patrik" userId="2ca328d0ecaa173d" providerId="LiveId" clId="{D7827C75-FE5B-4291-8099-544B8F982F58}" dt="2023-09-18T16:01:25.011" v="388" actId="26606"/>
          <ac:spMkLst>
            <pc:docMk/>
            <pc:sldMk cId="2136682614" sldId="261"/>
            <ac:spMk id="8206" creationId="{6D69FA61-5492-4236-8378-D67E60D7810C}"/>
          </ac:spMkLst>
        </pc:spChg>
        <pc:spChg chg="add">
          <ac:chgData name="Patrik Patrik" userId="2ca328d0ecaa173d" providerId="LiveId" clId="{D7827C75-FE5B-4291-8099-544B8F982F58}" dt="2023-09-18T16:01:27.731" v="393" actId="26606"/>
          <ac:spMkLst>
            <pc:docMk/>
            <pc:sldMk cId="2136682614" sldId="261"/>
            <ac:spMk id="8207" creationId="{9E110094-FA43-4F3D-986E-27A4C99A38FA}"/>
          </ac:spMkLst>
        </pc:spChg>
        <pc:spChg chg="add del">
          <ac:chgData name="Patrik Patrik" userId="2ca328d0ecaa173d" providerId="LiveId" clId="{D7827C75-FE5B-4291-8099-544B8F982F58}" dt="2023-09-18T16:01:26.443" v="390" actId="26606"/>
          <ac:spMkLst>
            <pc:docMk/>
            <pc:sldMk cId="2136682614" sldId="261"/>
            <ac:spMk id="8208" creationId="{0F68CCD9-1CF0-496C-B93A-52C179E7D15A}"/>
          </ac:spMkLst>
        </pc:spChg>
        <pc:spChg chg="add del">
          <ac:chgData name="Patrik Patrik" userId="2ca328d0ecaa173d" providerId="LiveId" clId="{D7827C75-FE5B-4291-8099-544B8F982F58}" dt="2023-09-18T16:01:26.443" v="390" actId="26606"/>
          <ac:spMkLst>
            <pc:docMk/>
            <pc:sldMk cId="2136682614" sldId="261"/>
            <ac:spMk id="8209" creationId="{ED44D9DE-6A7C-4B79-9784-D35FBEB11B99}"/>
          </ac:spMkLst>
        </pc:spChg>
        <pc:spChg chg="add del">
          <ac:chgData name="Patrik Patrik" userId="2ca328d0ecaa173d" providerId="LiveId" clId="{D7827C75-FE5B-4291-8099-544B8F982F58}" dt="2023-09-18T16:01:26.443" v="390" actId="26606"/>
          <ac:spMkLst>
            <pc:docMk/>
            <pc:sldMk cId="2136682614" sldId="261"/>
            <ac:spMk id="8210" creationId="{177F6AA2-2C08-4316-B512-A0013FC821C9}"/>
          </ac:spMkLst>
        </pc:spChg>
        <pc:spChg chg="add del">
          <ac:chgData name="Patrik Patrik" userId="2ca328d0ecaa173d" providerId="LiveId" clId="{D7827C75-FE5B-4291-8099-544B8F982F58}" dt="2023-09-18T16:01:26.443" v="390" actId="26606"/>
          <ac:spMkLst>
            <pc:docMk/>
            <pc:sldMk cId="2136682614" sldId="261"/>
            <ac:spMk id="8211" creationId="{36FDC66C-A447-4AC7-B19C-08F413830123}"/>
          </ac:spMkLst>
        </pc:spChg>
        <pc:spChg chg="add del">
          <ac:chgData name="Patrik Patrik" userId="2ca328d0ecaa173d" providerId="LiveId" clId="{D7827C75-FE5B-4291-8099-544B8F982F58}" dt="2023-09-18T16:01:27.430" v="392" actId="26606"/>
          <ac:spMkLst>
            <pc:docMk/>
            <pc:sldMk cId="2136682614" sldId="261"/>
            <ac:spMk id="8213" creationId="{DF955142-ED30-45FF-AC79-EA514B9BDAE1}"/>
          </ac:spMkLst>
        </pc:spChg>
        <pc:spChg chg="add del">
          <ac:chgData name="Patrik Patrik" userId="2ca328d0ecaa173d" providerId="LiveId" clId="{D7827C75-FE5B-4291-8099-544B8F982F58}" dt="2023-09-18T16:01:27.430" v="392" actId="26606"/>
          <ac:spMkLst>
            <pc:docMk/>
            <pc:sldMk cId="2136682614" sldId="261"/>
            <ac:spMk id="8214" creationId="{ED44D9DE-6A7C-4B79-9784-D35FBEB11B99}"/>
          </ac:spMkLst>
        </pc:spChg>
        <pc:spChg chg="add del">
          <ac:chgData name="Patrik Patrik" userId="2ca328d0ecaa173d" providerId="LiveId" clId="{D7827C75-FE5B-4291-8099-544B8F982F58}" dt="2023-09-18T16:01:27.430" v="392" actId="26606"/>
          <ac:spMkLst>
            <pc:docMk/>
            <pc:sldMk cId="2136682614" sldId="261"/>
            <ac:spMk id="8215" creationId="{04BA3935-5258-425A-B52A-BBF28BCE0E0F}"/>
          </ac:spMkLst>
        </pc:spChg>
        <pc:spChg chg="add del">
          <ac:chgData name="Patrik Patrik" userId="2ca328d0ecaa173d" providerId="LiveId" clId="{D7827C75-FE5B-4291-8099-544B8F982F58}" dt="2023-09-18T16:01:27.430" v="392" actId="26606"/>
          <ac:spMkLst>
            <pc:docMk/>
            <pc:sldMk cId="2136682614" sldId="261"/>
            <ac:spMk id="8216" creationId="{51627A44-C022-4773-A393-E948FE3F4273}"/>
          </ac:spMkLst>
        </pc:spChg>
        <pc:spChg chg="add">
          <ac:chgData name="Patrik Patrik" userId="2ca328d0ecaa173d" providerId="LiveId" clId="{D7827C75-FE5B-4291-8099-544B8F982F58}" dt="2023-09-18T16:01:27.731" v="393" actId="26606"/>
          <ac:spMkLst>
            <pc:docMk/>
            <pc:sldMk cId="2136682614" sldId="261"/>
            <ac:spMk id="8218" creationId="{3751E69D-120B-482B-A656-1D144596AC5E}"/>
          </ac:spMkLst>
        </pc:spChg>
        <pc:spChg chg="add">
          <ac:chgData name="Patrik Patrik" userId="2ca328d0ecaa173d" providerId="LiveId" clId="{D7827C75-FE5B-4291-8099-544B8F982F58}" dt="2023-09-18T16:01:27.731" v="393" actId="26606"/>
          <ac:spMkLst>
            <pc:docMk/>
            <pc:sldMk cId="2136682614" sldId="261"/>
            <ac:spMk id="8219" creationId="{188037A1-536F-4EAD-A2CD-DBD13F52D690}"/>
          </ac:spMkLst>
        </pc:spChg>
        <pc:spChg chg="add">
          <ac:chgData name="Patrik Patrik" userId="2ca328d0ecaa173d" providerId="LiveId" clId="{D7827C75-FE5B-4291-8099-544B8F982F58}" dt="2023-09-18T16:01:27.731" v="393" actId="26606"/>
          <ac:spMkLst>
            <pc:docMk/>
            <pc:sldMk cId="2136682614" sldId="261"/>
            <ac:spMk id="8220" creationId="{AB207F61-C8B1-4ED7-9372-CF62863463E7}"/>
          </ac:spMkLst>
        </pc:spChg>
        <pc:spChg chg="add">
          <ac:chgData name="Patrik Patrik" userId="2ca328d0ecaa173d" providerId="LiveId" clId="{D7827C75-FE5B-4291-8099-544B8F982F58}" dt="2023-09-18T16:01:27.731" v="393" actId="26606"/>
          <ac:spMkLst>
            <pc:docMk/>
            <pc:sldMk cId="2136682614" sldId="261"/>
            <ac:spMk id="8221" creationId="{7993AEA2-17F7-47BA-AE0E-4E12ADEBA5C6}"/>
          </ac:spMkLst>
        </pc:spChg>
        <pc:picChg chg="add mod ord">
          <ac:chgData name="Patrik Patrik" userId="2ca328d0ecaa173d" providerId="LiveId" clId="{D7827C75-FE5B-4291-8099-544B8F982F58}" dt="2023-09-18T16:01:27.731" v="393" actId="26606"/>
          <ac:picMkLst>
            <pc:docMk/>
            <pc:sldMk cId="2136682614" sldId="261"/>
            <ac:picMk id="8194" creationId="{F4F2CC07-E5AA-E5CB-D3E6-CC5C02C6CC20}"/>
          </ac:picMkLst>
        </pc:picChg>
      </pc:sldChg>
      <pc:sldChg chg="addSp modSp new mod modTransition setBg modAnim">
        <pc:chgData name="Patrik Patrik" userId="2ca328d0ecaa173d" providerId="LiveId" clId="{D7827C75-FE5B-4291-8099-544B8F982F58}" dt="2023-09-18T16:09:42.335" v="462"/>
        <pc:sldMkLst>
          <pc:docMk/>
          <pc:sldMk cId="15942024" sldId="262"/>
        </pc:sldMkLst>
        <pc:spChg chg="mod">
          <ac:chgData name="Patrik Patrik" userId="2ca328d0ecaa173d" providerId="LiveId" clId="{D7827C75-FE5B-4291-8099-544B8F982F58}" dt="2023-09-18T16:08:36.617" v="455" actId="1076"/>
          <ac:spMkLst>
            <pc:docMk/>
            <pc:sldMk cId="15942024" sldId="262"/>
            <ac:spMk id="2" creationId="{EF105B3D-EB4E-FD42-E81E-0AEF5D187CE7}"/>
          </ac:spMkLst>
        </pc:spChg>
        <pc:spChg chg="mod">
          <ac:chgData name="Patrik Patrik" userId="2ca328d0ecaa173d" providerId="LiveId" clId="{D7827C75-FE5B-4291-8099-544B8F982F58}" dt="2023-09-18T16:08:42.800" v="456" actId="1076"/>
          <ac:spMkLst>
            <pc:docMk/>
            <pc:sldMk cId="15942024" sldId="262"/>
            <ac:spMk id="3" creationId="{0EAB4A74-7C0F-0F6F-903D-DF670431699D}"/>
          </ac:spMkLst>
        </pc:spChg>
        <pc:spChg chg="add">
          <ac:chgData name="Patrik Patrik" userId="2ca328d0ecaa173d" providerId="LiveId" clId="{D7827C75-FE5B-4291-8099-544B8F982F58}" dt="2023-09-18T16:07:53.759" v="448" actId="26606"/>
          <ac:spMkLst>
            <pc:docMk/>
            <pc:sldMk cId="15942024" sldId="262"/>
            <ac:spMk id="9227" creationId="{5712F114-0B08-4E24-8620-D68A07C315AF}"/>
          </ac:spMkLst>
        </pc:spChg>
        <pc:spChg chg="add">
          <ac:chgData name="Patrik Patrik" userId="2ca328d0ecaa173d" providerId="LiveId" clId="{D7827C75-FE5B-4291-8099-544B8F982F58}" dt="2023-09-18T16:07:53.759" v="448" actId="26606"/>
          <ac:spMkLst>
            <pc:docMk/>
            <pc:sldMk cId="15942024" sldId="262"/>
            <ac:spMk id="9229" creationId="{BF15A6EC-D36A-4D08-BB7C-99FB9389D2DE}"/>
          </ac:spMkLst>
        </pc:spChg>
        <pc:spChg chg="add">
          <ac:chgData name="Patrik Patrik" userId="2ca328d0ecaa173d" providerId="LiveId" clId="{D7827C75-FE5B-4291-8099-544B8F982F58}" dt="2023-09-18T16:07:53.759" v="448" actId="26606"/>
          <ac:spMkLst>
            <pc:docMk/>
            <pc:sldMk cId="15942024" sldId="262"/>
            <ac:spMk id="9231" creationId="{4BF59D1A-7E34-4000-9666-98960C28DA7D}"/>
          </ac:spMkLst>
        </pc:spChg>
        <pc:spChg chg="add">
          <ac:chgData name="Patrik Patrik" userId="2ca328d0ecaa173d" providerId="LiveId" clId="{D7827C75-FE5B-4291-8099-544B8F982F58}" dt="2023-09-18T16:07:53.759" v="448" actId="26606"/>
          <ac:spMkLst>
            <pc:docMk/>
            <pc:sldMk cId="15942024" sldId="262"/>
            <ac:spMk id="9233" creationId="{C1EC6BFC-4ADB-485E-91D1-FD8BCEF5EFF1}"/>
          </ac:spMkLst>
        </pc:spChg>
        <pc:picChg chg="add mod ord">
          <ac:chgData name="Patrik Patrik" userId="2ca328d0ecaa173d" providerId="LiveId" clId="{D7827C75-FE5B-4291-8099-544B8F982F58}" dt="2023-09-18T16:07:53.759" v="448" actId="26606"/>
          <ac:picMkLst>
            <pc:docMk/>
            <pc:sldMk cId="15942024" sldId="262"/>
            <ac:picMk id="9218" creationId="{13C43C1B-3CD1-64D4-A3FC-D6BAC9DADCE3}"/>
          </ac:picMkLst>
        </pc:picChg>
        <pc:picChg chg="add mod">
          <ac:chgData name="Patrik Patrik" userId="2ca328d0ecaa173d" providerId="LiveId" clId="{D7827C75-FE5B-4291-8099-544B8F982F58}" dt="2023-09-18T16:07:53.759" v="448" actId="26606"/>
          <ac:picMkLst>
            <pc:docMk/>
            <pc:sldMk cId="15942024" sldId="262"/>
            <ac:picMk id="9220" creationId="{6D2F63C2-FCEF-325A-CC2B-463F503F2008}"/>
          </ac:picMkLst>
        </pc:picChg>
        <pc:picChg chg="add mod ord">
          <ac:chgData name="Patrik Patrik" userId="2ca328d0ecaa173d" providerId="LiveId" clId="{D7827C75-FE5B-4291-8099-544B8F982F58}" dt="2023-09-18T16:07:53.759" v="448" actId="26606"/>
          <ac:picMkLst>
            <pc:docMk/>
            <pc:sldMk cId="15942024" sldId="262"/>
            <ac:picMk id="9222" creationId="{7CD75B60-2B4A-1718-5AD7-89C552B56542}"/>
          </ac:picMkLst>
        </pc:picChg>
      </pc:sldChg>
      <pc:sldChg chg="delSp modSp new mod modTransition">
        <pc:chgData name="Patrik Patrik" userId="2ca328d0ecaa173d" providerId="LiveId" clId="{D7827C75-FE5B-4291-8099-544B8F982F58}" dt="2023-09-18T16:11:22.423" v="505"/>
        <pc:sldMkLst>
          <pc:docMk/>
          <pc:sldMk cId="1072568514" sldId="263"/>
        </pc:sldMkLst>
        <pc:spChg chg="mod">
          <ac:chgData name="Patrik Patrik" userId="2ca328d0ecaa173d" providerId="LiveId" clId="{D7827C75-FE5B-4291-8099-544B8F982F58}" dt="2023-09-18T16:11:12.888" v="504" actId="1076"/>
          <ac:spMkLst>
            <pc:docMk/>
            <pc:sldMk cId="1072568514" sldId="263"/>
            <ac:spMk id="2" creationId="{8AA71448-733C-136B-78BB-0A1D593E6AAD}"/>
          </ac:spMkLst>
        </pc:spChg>
        <pc:spChg chg="del">
          <ac:chgData name="Patrik Patrik" userId="2ca328d0ecaa173d" providerId="LiveId" clId="{D7827C75-FE5B-4291-8099-544B8F982F58}" dt="2023-09-18T16:10:30.154" v="464" actId="478"/>
          <ac:spMkLst>
            <pc:docMk/>
            <pc:sldMk cId="1072568514" sldId="263"/>
            <ac:spMk id="3" creationId="{1579770A-F629-E477-09FD-65B2467BE7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5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2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9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0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6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09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938FEF-CAF3-4757-B8CD-B2284E7CA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C398B4-C37F-4CEC-A2C3-148A5ADBB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676" y="4749842"/>
            <a:ext cx="8686325" cy="2108158"/>
          </a:xfrm>
          <a:custGeom>
            <a:avLst/>
            <a:gdLst>
              <a:gd name="connsiteX0" fmla="*/ 8686325 w 8686325"/>
              <a:gd name="connsiteY0" fmla="*/ 0 h 2108158"/>
              <a:gd name="connsiteX1" fmla="*/ 8686325 w 8686325"/>
              <a:gd name="connsiteY1" fmla="*/ 2108158 h 2108158"/>
              <a:gd name="connsiteX2" fmla="*/ 0 w 8686325"/>
              <a:gd name="connsiteY2" fmla="*/ 2108158 h 2108158"/>
              <a:gd name="connsiteX3" fmla="*/ 42375 w 8686325"/>
              <a:gd name="connsiteY3" fmla="*/ 2083791 h 2108158"/>
              <a:gd name="connsiteX4" fmla="*/ 93093 w 8686325"/>
              <a:gd name="connsiteY4" fmla="*/ 2066467 h 2108158"/>
              <a:gd name="connsiteX5" fmla="*/ 357718 w 8686325"/>
              <a:gd name="connsiteY5" fmla="*/ 1967177 h 2108158"/>
              <a:gd name="connsiteX6" fmla="*/ 448599 w 8686325"/>
              <a:gd name="connsiteY6" fmla="*/ 1914426 h 2108158"/>
              <a:gd name="connsiteX7" fmla="*/ 658855 w 8686325"/>
              <a:gd name="connsiteY7" fmla="*/ 1901380 h 2108158"/>
              <a:gd name="connsiteX8" fmla="*/ 846501 w 8686325"/>
              <a:gd name="connsiteY8" fmla="*/ 1839874 h 2108158"/>
              <a:gd name="connsiteX9" fmla="*/ 1043427 w 8686325"/>
              <a:gd name="connsiteY9" fmla="*/ 1772692 h 2108158"/>
              <a:gd name="connsiteX10" fmla="*/ 1323271 w 8686325"/>
              <a:gd name="connsiteY10" fmla="*/ 1574217 h 2108158"/>
              <a:gd name="connsiteX11" fmla="*/ 1686997 w 8686325"/>
              <a:gd name="connsiteY11" fmla="*/ 1413066 h 2108158"/>
              <a:gd name="connsiteX12" fmla="*/ 1912242 w 8686325"/>
              <a:gd name="connsiteY12" fmla="*/ 1330321 h 2108158"/>
              <a:gd name="connsiteX13" fmla="*/ 2043722 w 8686325"/>
              <a:gd name="connsiteY13" fmla="*/ 1268023 h 2108158"/>
              <a:gd name="connsiteX14" fmla="*/ 2268908 w 8686325"/>
              <a:gd name="connsiteY14" fmla="*/ 1190005 h 2108158"/>
              <a:gd name="connsiteX15" fmla="*/ 2389053 w 8686325"/>
              <a:gd name="connsiteY15" fmla="*/ 1081379 h 2108158"/>
              <a:gd name="connsiteX16" fmla="*/ 2509216 w 8686325"/>
              <a:gd name="connsiteY16" fmla="*/ 996384 h 2108158"/>
              <a:gd name="connsiteX17" fmla="*/ 2676693 w 8686325"/>
              <a:gd name="connsiteY17" fmla="*/ 922400 h 2108158"/>
              <a:gd name="connsiteX18" fmla="*/ 3052959 w 8686325"/>
              <a:gd name="connsiteY18" fmla="*/ 812240 h 2108158"/>
              <a:gd name="connsiteX19" fmla="*/ 3172256 w 8686325"/>
              <a:gd name="connsiteY19" fmla="*/ 767691 h 2108158"/>
              <a:gd name="connsiteX20" fmla="*/ 3289635 w 8686325"/>
              <a:gd name="connsiteY20" fmla="*/ 746028 h 2108158"/>
              <a:gd name="connsiteX21" fmla="*/ 3331769 w 8686325"/>
              <a:gd name="connsiteY21" fmla="*/ 735656 h 2108158"/>
              <a:gd name="connsiteX22" fmla="*/ 3445984 w 8686325"/>
              <a:gd name="connsiteY22" fmla="*/ 730840 h 2108158"/>
              <a:gd name="connsiteX23" fmla="*/ 3489579 w 8686325"/>
              <a:gd name="connsiteY23" fmla="*/ 725105 h 2108158"/>
              <a:gd name="connsiteX24" fmla="*/ 3498747 w 8686325"/>
              <a:gd name="connsiteY24" fmla="*/ 722693 h 2108158"/>
              <a:gd name="connsiteX25" fmla="*/ 3663233 w 8686325"/>
              <a:gd name="connsiteY25" fmla="*/ 724714 h 2108158"/>
              <a:gd name="connsiteX26" fmla="*/ 3800641 w 8686325"/>
              <a:gd name="connsiteY26" fmla="*/ 672255 h 2108158"/>
              <a:gd name="connsiteX27" fmla="*/ 3965687 w 8686325"/>
              <a:gd name="connsiteY27" fmla="*/ 623165 h 2108158"/>
              <a:gd name="connsiteX28" fmla="*/ 4321239 w 8686325"/>
              <a:gd name="connsiteY28" fmla="*/ 522184 h 2108158"/>
              <a:gd name="connsiteX29" fmla="*/ 4483357 w 8686325"/>
              <a:gd name="connsiteY29" fmla="*/ 470223 h 2108158"/>
              <a:gd name="connsiteX30" fmla="*/ 4625339 w 8686325"/>
              <a:gd name="connsiteY30" fmla="*/ 441255 h 2108158"/>
              <a:gd name="connsiteX31" fmla="*/ 4699887 w 8686325"/>
              <a:gd name="connsiteY31" fmla="*/ 446641 h 2108158"/>
              <a:gd name="connsiteX32" fmla="*/ 5045357 w 8686325"/>
              <a:gd name="connsiteY32" fmla="*/ 391322 h 2108158"/>
              <a:gd name="connsiteX33" fmla="*/ 5085055 w 8686325"/>
              <a:gd name="connsiteY33" fmla="*/ 385714 h 2108158"/>
              <a:gd name="connsiteX34" fmla="*/ 5207819 w 8686325"/>
              <a:gd name="connsiteY34" fmla="*/ 403028 h 2108158"/>
              <a:gd name="connsiteX35" fmla="*/ 5279516 w 8686325"/>
              <a:gd name="connsiteY35" fmla="*/ 431809 h 2108158"/>
              <a:gd name="connsiteX36" fmla="*/ 5320978 w 8686325"/>
              <a:gd name="connsiteY36" fmla="*/ 443912 h 2108158"/>
              <a:gd name="connsiteX37" fmla="*/ 5349749 w 8686325"/>
              <a:gd name="connsiteY37" fmla="*/ 457191 h 2108158"/>
              <a:gd name="connsiteX38" fmla="*/ 5567512 w 8686325"/>
              <a:gd name="connsiteY38" fmla="*/ 473102 h 2108158"/>
              <a:gd name="connsiteX39" fmla="*/ 5625293 w 8686325"/>
              <a:gd name="connsiteY39" fmla="*/ 505247 h 2108158"/>
              <a:gd name="connsiteX40" fmla="*/ 5830754 w 8686325"/>
              <a:gd name="connsiteY40" fmla="*/ 479694 h 2108158"/>
              <a:gd name="connsiteX41" fmla="*/ 5922665 w 8686325"/>
              <a:gd name="connsiteY41" fmla="*/ 443391 h 2108158"/>
              <a:gd name="connsiteX42" fmla="*/ 6279549 w 8686325"/>
              <a:gd name="connsiteY42" fmla="*/ 371317 h 2108158"/>
              <a:gd name="connsiteX43" fmla="*/ 6321747 w 8686325"/>
              <a:gd name="connsiteY43" fmla="*/ 371957 h 2108158"/>
              <a:gd name="connsiteX44" fmla="*/ 6351561 w 8686325"/>
              <a:gd name="connsiteY44" fmla="*/ 377198 h 2108158"/>
              <a:gd name="connsiteX45" fmla="*/ 6432231 w 8686325"/>
              <a:gd name="connsiteY45" fmla="*/ 364847 h 2108158"/>
              <a:gd name="connsiteX46" fmla="*/ 6567952 w 8686325"/>
              <a:gd name="connsiteY46" fmla="*/ 333636 h 2108158"/>
              <a:gd name="connsiteX47" fmla="*/ 6629483 w 8686325"/>
              <a:gd name="connsiteY47" fmla="*/ 340494 h 2108158"/>
              <a:gd name="connsiteX48" fmla="*/ 6846717 w 8686325"/>
              <a:gd name="connsiteY48" fmla="*/ 299799 h 2108158"/>
              <a:gd name="connsiteX49" fmla="*/ 7030535 w 8686325"/>
              <a:gd name="connsiteY49" fmla="*/ 278893 h 2108158"/>
              <a:gd name="connsiteX50" fmla="*/ 7173585 w 8686325"/>
              <a:gd name="connsiteY50" fmla="*/ 250630 h 2108158"/>
              <a:gd name="connsiteX51" fmla="*/ 7481131 w 8686325"/>
              <a:gd name="connsiteY51" fmla="*/ 178638 h 2108158"/>
              <a:gd name="connsiteX52" fmla="*/ 7557454 w 8686325"/>
              <a:gd name="connsiteY52" fmla="*/ 134413 h 2108158"/>
              <a:gd name="connsiteX53" fmla="*/ 7670366 w 8686325"/>
              <a:gd name="connsiteY53" fmla="*/ 113467 h 2108158"/>
              <a:gd name="connsiteX54" fmla="*/ 7812360 w 8686325"/>
              <a:gd name="connsiteY54" fmla="*/ 116536 h 2108158"/>
              <a:gd name="connsiteX55" fmla="*/ 7818500 w 8686325"/>
              <a:gd name="connsiteY55" fmla="*/ 117842 h 2108158"/>
              <a:gd name="connsiteX56" fmla="*/ 8088697 w 8686325"/>
              <a:gd name="connsiteY56" fmla="*/ 102538 h 2108158"/>
              <a:gd name="connsiteX57" fmla="*/ 8303748 w 8686325"/>
              <a:gd name="connsiteY57" fmla="*/ 101701 h 2108158"/>
              <a:gd name="connsiteX58" fmla="*/ 8443058 w 8686325"/>
              <a:gd name="connsiteY58" fmla="*/ 80261 h 2108158"/>
              <a:gd name="connsiteX59" fmla="*/ 8660961 w 8686325"/>
              <a:gd name="connsiteY59" fmla="*/ 11138 h 210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686325" h="2108158">
                <a:moveTo>
                  <a:pt x="8686325" y="0"/>
                </a:moveTo>
                <a:lnTo>
                  <a:pt x="8686325" y="2108158"/>
                </a:lnTo>
                <a:lnTo>
                  <a:pt x="0" y="2108158"/>
                </a:lnTo>
                <a:lnTo>
                  <a:pt x="42375" y="2083791"/>
                </a:lnTo>
                <a:cubicBezTo>
                  <a:pt x="60718" y="2074811"/>
                  <a:pt x="78058" y="2068381"/>
                  <a:pt x="93093" y="2066467"/>
                </a:cubicBezTo>
                <a:cubicBezTo>
                  <a:pt x="205609" y="1997406"/>
                  <a:pt x="298466" y="1992518"/>
                  <a:pt x="357718" y="1967177"/>
                </a:cubicBezTo>
                <a:lnTo>
                  <a:pt x="448599" y="1914426"/>
                </a:lnTo>
                <a:cubicBezTo>
                  <a:pt x="498789" y="1903460"/>
                  <a:pt x="617169" y="1906616"/>
                  <a:pt x="658855" y="1901380"/>
                </a:cubicBezTo>
                <a:cubicBezTo>
                  <a:pt x="818547" y="1886466"/>
                  <a:pt x="783952" y="1860375"/>
                  <a:pt x="846501" y="1839874"/>
                </a:cubicBezTo>
                <a:cubicBezTo>
                  <a:pt x="912143" y="1817480"/>
                  <a:pt x="969436" y="1776169"/>
                  <a:pt x="1043427" y="1772692"/>
                </a:cubicBezTo>
                <a:cubicBezTo>
                  <a:pt x="1128456" y="1780435"/>
                  <a:pt x="1216010" y="1634155"/>
                  <a:pt x="1323271" y="1574217"/>
                </a:cubicBezTo>
                <a:cubicBezTo>
                  <a:pt x="1430532" y="1514279"/>
                  <a:pt x="1605729" y="1425782"/>
                  <a:pt x="1686997" y="1413066"/>
                </a:cubicBezTo>
                <a:cubicBezTo>
                  <a:pt x="1757791" y="1387515"/>
                  <a:pt x="1873486" y="1327839"/>
                  <a:pt x="1912242" y="1330321"/>
                </a:cubicBezTo>
                <a:cubicBezTo>
                  <a:pt x="1966768" y="1306147"/>
                  <a:pt x="1984278" y="1291409"/>
                  <a:pt x="2043722" y="1268023"/>
                </a:cubicBezTo>
                <a:cubicBezTo>
                  <a:pt x="2105423" y="1217820"/>
                  <a:pt x="2259487" y="1204553"/>
                  <a:pt x="2268908" y="1190005"/>
                </a:cubicBezTo>
                <a:cubicBezTo>
                  <a:pt x="2300554" y="1198072"/>
                  <a:pt x="2371020" y="1095880"/>
                  <a:pt x="2389053" y="1081379"/>
                </a:cubicBezTo>
                <a:cubicBezTo>
                  <a:pt x="2431078" y="1057076"/>
                  <a:pt x="2446743" y="1035841"/>
                  <a:pt x="2509216" y="996384"/>
                </a:cubicBezTo>
                <a:cubicBezTo>
                  <a:pt x="2570346" y="972203"/>
                  <a:pt x="2579148" y="953822"/>
                  <a:pt x="2676693" y="922400"/>
                </a:cubicBezTo>
                <a:cubicBezTo>
                  <a:pt x="2885575" y="903814"/>
                  <a:pt x="2970365" y="838025"/>
                  <a:pt x="3052959" y="812240"/>
                </a:cubicBezTo>
                <a:cubicBezTo>
                  <a:pt x="3099024" y="802605"/>
                  <a:pt x="3132870" y="797974"/>
                  <a:pt x="3172256" y="767691"/>
                </a:cubicBezTo>
                <a:cubicBezTo>
                  <a:pt x="3215403" y="758798"/>
                  <a:pt x="3254464" y="763090"/>
                  <a:pt x="3289635" y="746028"/>
                </a:cubicBezTo>
                <a:cubicBezTo>
                  <a:pt x="3305820" y="752545"/>
                  <a:pt x="3320333" y="753389"/>
                  <a:pt x="3331769" y="735656"/>
                </a:cubicBezTo>
                <a:cubicBezTo>
                  <a:pt x="3357828" y="733124"/>
                  <a:pt x="3419682" y="732598"/>
                  <a:pt x="3445984" y="730840"/>
                </a:cubicBezTo>
                <a:lnTo>
                  <a:pt x="3489579" y="725105"/>
                </a:lnTo>
                <a:lnTo>
                  <a:pt x="3498747" y="722693"/>
                </a:lnTo>
                <a:cubicBezTo>
                  <a:pt x="3527689" y="722628"/>
                  <a:pt x="3612917" y="733120"/>
                  <a:pt x="3663233" y="724714"/>
                </a:cubicBezTo>
                <a:lnTo>
                  <a:pt x="3800641" y="672255"/>
                </a:lnTo>
                <a:cubicBezTo>
                  <a:pt x="3855657" y="655892"/>
                  <a:pt x="3909959" y="630391"/>
                  <a:pt x="3965687" y="623165"/>
                </a:cubicBezTo>
                <a:cubicBezTo>
                  <a:pt x="4139112" y="600679"/>
                  <a:pt x="4202722" y="555844"/>
                  <a:pt x="4321239" y="522184"/>
                </a:cubicBezTo>
                <a:cubicBezTo>
                  <a:pt x="4382405" y="468908"/>
                  <a:pt x="4410568" y="504496"/>
                  <a:pt x="4483357" y="470223"/>
                </a:cubicBezTo>
                <a:lnTo>
                  <a:pt x="4625339" y="441255"/>
                </a:lnTo>
                <a:lnTo>
                  <a:pt x="4699887" y="446641"/>
                </a:lnTo>
                <a:cubicBezTo>
                  <a:pt x="4767275" y="438617"/>
                  <a:pt x="4947373" y="434998"/>
                  <a:pt x="5045357" y="391322"/>
                </a:cubicBezTo>
                <a:cubicBezTo>
                  <a:pt x="5058492" y="391816"/>
                  <a:pt x="5073695" y="386682"/>
                  <a:pt x="5085055" y="385714"/>
                </a:cubicBezTo>
                <a:lnTo>
                  <a:pt x="5207819" y="403028"/>
                </a:lnTo>
                <a:cubicBezTo>
                  <a:pt x="5230666" y="412588"/>
                  <a:pt x="5250864" y="449189"/>
                  <a:pt x="5279516" y="431809"/>
                </a:cubicBezTo>
                <a:cubicBezTo>
                  <a:pt x="5272920" y="451910"/>
                  <a:pt x="5313313" y="426498"/>
                  <a:pt x="5320978" y="443912"/>
                </a:cubicBezTo>
                <a:cubicBezTo>
                  <a:pt x="5325419" y="458334"/>
                  <a:pt x="5338706" y="453983"/>
                  <a:pt x="5349749" y="457191"/>
                </a:cubicBezTo>
                <a:cubicBezTo>
                  <a:pt x="5390838" y="462056"/>
                  <a:pt x="5521589" y="465093"/>
                  <a:pt x="5567512" y="473102"/>
                </a:cubicBezTo>
                <a:cubicBezTo>
                  <a:pt x="5605398" y="481787"/>
                  <a:pt x="5591648" y="502302"/>
                  <a:pt x="5625293" y="505247"/>
                </a:cubicBezTo>
                <a:cubicBezTo>
                  <a:pt x="5693780" y="496730"/>
                  <a:pt x="5762267" y="510558"/>
                  <a:pt x="5830754" y="479694"/>
                </a:cubicBezTo>
                <a:lnTo>
                  <a:pt x="5922665" y="443391"/>
                </a:lnTo>
                <a:cubicBezTo>
                  <a:pt x="6031252" y="402983"/>
                  <a:pt x="6213035" y="383223"/>
                  <a:pt x="6279549" y="371317"/>
                </a:cubicBezTo>
                <a:cubicBezTo>
                  <a:pt x="6275254" y="392898"/>
                  <a:pt x="6312276" y="356901"/>
                  <a:pt x="6321747" y="371957"/>
                </a:cubicBezTo>
                <a:cubicBezTo>
                  <a:pt x="6327706" y="384940"/>
                  <a:pt x="6340325" y="377046"/>
                  <a:pt x="6351561" y="377198"/>
                </a:cubicBezTo>
                <a:cubicBezTo>
                  <a:pt x="6362395" y="388022"/>
                  <a:pt x="6415500" y="375777"/>
                  <a:pt x="6432231" y="364847"/>
                </a:cubicBezTo>
                <a:cubicBezTo>
                  <a:pt x="6477152" y="325550"/>
                  <a:pt x="6531644" y="363558"/>
                  <a:pt x="6567952" y="333636"/>
                </a:cubicBezTo>
                <a:cubicBezTo>
                  <a:pt x="6606248" y="331879"/>
                  <a:pt x="6604445" y="342391"/>
                  <a:pt x="6629483" y="340494"/>
                </a:cubicBezTo>
                <a:cubicBezTo>
                  <a:pt x="6675944" y="334855"/>
                  <a:pt x="6779875" y="310065"/>
                  <a:pt x="6846717" y="299799"/>
                </a:cubicBezTo>
                <a:cubicBezTo>
                  <a:pt x="6908632" y="291434"/>
                  <a:pt x="6964659" y="291068"/>
                  <a:pt x="7030535" y="278893"/>
                </a:cubicBezTo>
                <a:cubicBezTo>
                  <a:pt x="7081465" y="254377"/>
                  <a:pt x="7136771" y="282341"/>
                  <a:pt x="7173585" y="250630"/>
                </a:cubicBezTo>
                <a:cubicBezTo>
                  <a:pt x="7354704" y="203603"/>
                  <a:pt x="7432826" y="225663"/>
                  <a:pt x="7481131" y="178638"/>
                </a:cubicBezTo>
                <a:cubicBezTo>
                  <a:pt x="7545108" y="159269"/>
                  <a:pt x="7531943" y="146681"/>
                  <a:pt x="7557454" y="134413"/>
                </a:cubicBezTo>
                <a:lnTo>
                  <a:pt x="7670366" y="113467"/>
                </a:lnTo>
                <a:lnTo>
                  <a:pt x="7812360" y="116536"/>
                </a:lnTo>
                <a:lnTo>
                  <a:pt x="7818500" y="117842"/>
                </a:lnTo>
                <a:lnTo>
                  <a:pt x="8088697" y="102538"/>
                </a:lnTo>
                <a:cubicBezTo>
                  <a:pt x="8178018" y="77500"/>
                  <a:pt x="8244687" y="105414"/>
                  <a:pt x="8303748" y="101701"/>
                </a:cubicBezTo>
                <a:cubicBezTo>
                  <a:pt x="8378014" y="75637"/>
                  <a:pt x="8396621" y="87409"/>
                  <a:pt x="8443058" y="80261"/>
                </a:cubicBezTo>
                <a:cubicBezTo>
                  <a:pt x="8540964" y="53554"/>
                  <a:pt x="8610126" y="31018"/>
                  <a:pt x="8660961" y="11138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18AF9F-8000-4610-8801-DFC69A518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413299" cy="6858000"/>
          </a:xfrm>
          <a:custGeom>
            <a:avLst/>
            <a:gdLst>
              <a:gd name="connsiteX0" fmla="*/ 0 w 9413299"/>
              <a:gd name="connsiteY0" fmla="*/ 0 h 6858000"/>
              <a:gd name="connsiteX1" fmla="*/ 9196926 w 9413299"/>
              <a:gd name="connsiteY1" fmla="*/ 0 h 6858000"/>
              <a:gd name="connsiteX2" fmla="*/ 9413299 w 9413299"/>
              <a:gd name="connsiteY2" fmla="*/ 6556349 h 6858000"/>
              <a:gd name="connsiteX3" fmla="*/ 805260 w 9413299"/>
              <a:gd name="connsiteY3" fmla="*/ 6858000 h 6858000"/>
              <a:gd name="connsiteX4" fmla="*/ 0 w 941329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3299" h="6858000">
                <a:moveTo>
                  <a:pt x="0" y="0"/>
                </a:moveTo>
                <a:lnTo>
                  <a:pt x="9196926" y="0"/>
                </a:lnTo>
                <a:lnTo>
                  <a:pt x="9413299" y="6556349"/>
                </a:lnTo>
                <a:lnTo>
                  <a:pt x="8052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zínes ceruzák, amely egy fatábla tetején lévő">
            <a:extLst>
              <a:ext uri="{FF2B5EF4-FFF2-40B4-BE49-F238E27FC236}">
                <a16:creationId xmlns:a16="http://schemas.microsoft.com/office/drawing/2014/main" id="{247F5F44-77B7-C7CB-8BE0-C6E48C4892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5" r="-1" b="-1"/>
          <a:stretch/>
        </p:blipFill>
        <p:spPr>
          <a:xfrm>
            <a:off x="68464" y="0"/>
            <a:ext cx="9265900" cy="6728994"/>
          </a:xfrm>
          <a:custGeom>
            <a:avLst/>
            <a:gdLst/>
            <a:ahLst/>
            <a:cxnLst/>
            <a:rect l="l" t="t" r="r" b="b"/>
            <a:pathLst>
              <a:path w="9265900" h="6729004">
                <a:moveTo>
                  <a:pt x="0" y="0"/>
                </a:moveTo>
                <a:lnTo>
                  <a:pt x="9043647" y="0"/>
                </a:lnTo>
                <a:lnTo>
                  <a:pt x="9149852" y="3041272"/>
                </a:lnTo>
                <a:lnTo>
                  <a:pt x="9145319" y="3053347"/>
                </a:lnTo>
                <a:lnTo>
                  <a:pt x="9150651" y="3062904"/>
                </a:lnTo>
                <a:lnTo>
                  <a:pt x="9265879" y="6362591"/>
                </a:lnTo>
                <a:cubicBezTo>
                  <a:pt x="9266236" y="6373746"/>
                  <a:pt x="9262057" y="6383997"/>
                  <a:pt x="9255000" y="6391566"/>
                </a:cubicBezTo>
                <a:lnTo>
                  <a:pt x="9227089" y="6404329"/>
                </a:lnTo>
                <a:lnTo>
                  <a:pt x="9227176" y="6406783"/>
                </a:lnTo>
                <a:lnTo>
                  <a:pt x="8594093" y="6428891"/>
                </a:lnTo>
                <a:lnTo>
                  <a:pt x="8578048" y="6433878"/>
                </a:lnTo>
                <a:cubicBezTo>
                  <a:pt x="8569428" y="6436024"/>
                  <a:pt x="8557546" y="6438150"/>
                  <a:pt x="8539506" y="6439672"/>
                </a:cubicBezTo>
                <a:cubicBezTo>
                  <a:pt x="8494087" y="6426486"/>
                  <a:pt x="8437040" y="6464138"/>
                  <a:pt x="8380542" y="6446247"/>
                </a:cubicBezTo>
                <a:cubicBezTo>
                  <a:pt x="8359994" y="6442153"/>
                  <a:pt x="8297787" y="6444702"/>
                  <a:pt x="8286883" y="6454453"/>
                </a:cubicBezTo>
                <a:cubicBezTo>
                  <a:pt x="8274090" y="6456892"/>
                  <a:pt x="8258639" y="6454045"/>
                  <a:pt x="8253584" y="6464278"/>
                </a:cubicBezTo>
                <a:cubicBezTo>
                  <a:pt x="8244805" y="6476675"/>
                  <a:pt x="8197753" y="6459431"/>
                  <a:pt x="8205545" y="6473488"/>
                </a:cubicBezTo>
                <a:cubicBezTo>
                  <a:pt x="8172177" y="6461710"/>
                  <a:pt x="8148982" y="6487830"/>
                  <a:pt x="8122529" y="6494939"/>
                </a:cubicBezTo>
                <a:lnTo>
                  <a:pt x="8042189" y="6505744"/>
                </a:lnTo>
                <a:lnTo>
                  <a:pt x="7988041" y="6509183"/>
                </a:lnTo>
                <a:lnTo>
                  <a:pt x="7980167" y="6509151"/>
                </a:lnTo>
                <a:lnTo>
                  <a:pt x="7914763" y="6500486"/>
                </a:lnTo>
                <a:cubicBezTo>
                  <a:pt x="7913317" y="6502536"/>
                  <a:pt x="7911341" y="6504465"/>
                  <a:pt x="7908894" y="6506205"/>
                </a:cubicBezTo>
                <a:lnTo>
                  <a:pt x="7888715" y="6512531"/>
                </a:lnTo>
                <a:lnTo>
                  <a:pt x="7871029" y="6506567"/>
                </a:lnTo>
                <a:lnTo>
                  <a:pt x="7788874" y="6497705"/>
                </a:lnTo>
                <a:lnTo>
                  <a:pt x="7668912" y="6491086"/>
                </a:lnTo>
                <a:lnTo>
                  <a:pt x="7650605" y="6484957"/>
                </a:lnTo>
                <a:cubicBezTo>
                  <a:pt x="7609100" y="6478975"/>
                  <a:pt x="7559628" y="6488407"/>
                  <a:pt x="7532747" y="6472532"/>
                </a:cubicBezTo>
                <a:lnTo>
                  <a:pt x="7471117" y="6472129"/>
                </a:lnTo>
                <a:lnTo>
                  <a:pt x="7464487" y="6478546"/>
                </a:lnTo>
                <a:lnTo>
                  <a:pt x="7446264" y="6477549"/>
                </a:lnTo>
                <a:lnTo>
                  <a:pt x="7441408" y="6478639"/>
                </a:lnTo>
                <a:cubicBezTo>
                  <a:pt x="7432146" y="6480751"/>
                  <a:pt x="7422949" y="6482620"/>
                  <a:pt x="7413590" y="6483531"/>
                </a:cubicBezTo>
                <a:cubicBezTo>
                  <a:pt x="7414377" y="6477664"/>
                  <a:pt x="7412095" y="6474088"/>
                  <a:pt x="7407995" y="6471979"/>
                </a:cubicBezTo>
                <a:lnTo>
                  <a:pt x="7399695" y="6470601"/>
                </a:lnTo>
                <a:lnTo>
                  <a:pt x="7097795" y="6481143"/>
                </a:lnTo>
                <a:lnTo>
                  <a:pt x="7072291" y="6492816"/>
                </a:lnTo>
                <a:lnTo>
                  <a:pt x="6991949" y="6503621"/>
                </a:lnTo>
                <a:lnTo>
                  <a:pt x="6937801" y="6507061"/>
                </a:lnTo>
                <a:lnTo>
                  <a:pt x="6929927" y="6507029"/>
                </a:lnTo>
                <a:lnTo>
                  <a:pt x="6864521" y="6498363"/>
                </a:lnTo>
                <a:cubicBezTo>
                  <a:pt x="6863076" y="6500412"/>
                  <a:pt x="6861100" y="6502341"/>
                  <a:pt x="6858654" y="6504082"/>
                </a:cubicBezTo>
                <a:lnTo>
                  <a:pt x="6838475" y="6510408"/>
                </a:lnTo>
                <a:lnTo>
                  <a:pt x="6820787" y="6504445"/>
                </a:lnTo>
                <a:lnTo>
                  <a:pt x="6738633" y="6495582"/>
                </a:lnTo>
                <a:lnTo>
                  <a:pt x="6717578" y="6494421"/>
                </a:lnTo>
                <a:lnTo>
                  <a:pt x="5840769" y="6525040"/>
                </a:lnTo>
                <a:lnTo>
                  <a:pt x="5082806" y="6551508"/>
                </a:lnTo>
                <a:lnTo>
                  <a:pt x="4583564" y="6568942"/>
                </a:lnTo>
                <a:lnTo>
                  <a:pt x="4543675" y="6570524"/>
                </a:lnTo>
                <a:cubicBezTo>
                  <a:pt x="4552824" y="6578907"/>
                  <a:pt x="4368117" y="6583908"/>
                  <a:pt x="4301250" y="6579080"/>
                </a:cubicBezTo>
                <a:lnTo>
                  <a:pt x="4299560" y="6578860"/>
                </a:lnTo>
                <a:lnTo>
                  <a:pt x="1497704" y="6676703"/>
                </a:lnTo>
                <a:lnTo>
                  <a:pt x="0" y="6729004"/>
                </a:lnTo>
                <a:close/>
              </a:path>
            </a:pathLst>
          </a:custGeom>
        </p:spPr>
      </p:pic>
      <p:pic>
        <p:nvPicPr>
          <p:cNvPr id="1028" name="Picture 4" descr="Az önkormányzatok a Balaton leengedése miatt aggódnak - Magyar Jelen">
            <a:extLst>
              <a:ext uri="{FF2B5EF4-FFF2-40B4-BE49-F238E27FC236}">
                <a16:creationId xmlns:a16="http://schemas.microsoft.com/office/drawing/2014/main" id="{08D11285-1A2F-1E04-5CED-C68DCBBE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3" y="821093"/>
            <a:ext cx="6490751" cy="42027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A3C56AA-94D4-9A01-7B9D-77B327DE8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6882" y="3869724"/>
            <a:ext cx="5999650" cy="1949182"/>
          </a:xfrm>
        </p:spPr>
        <p:txBody>
          <a:bodyPr>
            <a:normAutofit/>
          </a:bodyPr>
          <a:lstStyle/>
          <a:p>
            <a:pPr algn="r"/>
            <a:r>
              <a:rPr lang="hu-HU" sz="3200" b="1" dirty="0">
                <a:effectLst/>
                <a:latin typeface="gg sans"/>
                <a:ea typeface="Calibri" panose="020F0502020204030204" pitchFamily="34" charset="0"/>
                <a:cs typeface="Times New Roman" panose="02020603050405020304" pitchFamily="18" charset="0"/>
              </a:rPr>
              <a:t>Balaton </a:t>
            </a:r>
            <a:r>
              <a:rPr lang="hu-HU" sz="3200" dirty="0">
                <a:effectLst/>
              </a:rPr>
              <a:t>- és környékén található turisztikai nevezetességek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92889719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0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32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A606F18-D311-C646-1EB5-29B70221F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24455"/>
            <a:ext cx="4406153" cy="3128762"/>
          </a:xfrm>
        </p:spPr>
        <p:txBody>
          <a:bodyPr anchor="t">
            <a:normAutofit/>
          </a:bodyPr>
          <a:lstStyle/>
          <a:p>
            <a:r>
              <a:rPr lang="hu-HU" sz="4400" dirty="0"/>
              <a:t>A Kishegy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9120450-F413-9B53-C6AF-20EEC2F49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2549594"/>
            <a:ext cx="3494219" cy="36072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 sz="1800" dirty="0">
                <a:solidFill>
                  <a:srgbClr val="FFFFFF"/>
                </a:solidFill>
              </a:rPr>
              <a:t>A Kishegy a déli part kiemelkedő bortermő vidéke.</a:t>
            </a:r>
          </a:p>
          <a:p>
            <a:pPr>
              <a:lnSpc>
                <a:spcPct val="110000"/>
              </a:lnSpc>
            </a:pPr>
            <a:r>
              <a:rPr lang="hu-HU" sz="1800" dirty="0">
                <a:solidFill>
                  <a:srgbClr val="FFFFFF"/>
                </a:solidFill>
              </a:rPr>
              <a:t>A hangulatos pincék erős vonzást gyakorolnak a borkedvelőkre, így a Lellétől délre fekvő, évezredes szőlőkultúrára visszatekintő Kishegyre a turisták nagy számban látogatnak.</a:t>
            </a:r>
          </a:p>
        </p:txBody>
      </p:sp>
      <p:pic>
        <p:nvPicPr>
          <p:cNvPr id="1026" name="Picture 2" descr="Kishegy | Kilátás a Kishegyről">
            <a:extLst>
              <a:ext uri="{FF2B5EF4-FFF2-40B4-BE49-F238E27FC236}">
                <a16:creationId xmlns:a16="http://schemas.microsoft.com/office/drawing/2014/main" id="{C5DE059A-FF95-11F7-ECC1-4C799DE7A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6643" y="1611407"/>
            <a:ext cx="6109557" cy="363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6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5" name="Rectangle 1030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apolcai-tavasbarlang | ">
            <a:extLst>
              <a:ext uri="{FF2B5EF4-FFF2-40B4-BE49-F238E27FC236}">
                <a16:creationId xmlns:a16="http://schemas.microsoft.com/office/drawing/2014/main" id="{4384D9BC-C842-2596-360C-6311F42A4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20" b="3754"/>
          <a:stretch/>
        </p:blipFill>
        <p:spPr bwMode="auto">
          <a:xfrm>
            <a:off x="20" y="-5732"/>
            <a:ext cx="12191980" cy="686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6" name="Rectangle 1032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6731" y="381000"/>
            <a:ext cx="6869465" cy="6096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4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EF16F99-09A3-215A-C765-E68F94980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574362"/>
            <a:ext cx="8444344" cy="1416054"/>
          </a:xfrm>
        </p:spPr>
        <p:txBody>
          <a:bodyPr>
            <a:normAutofit/>
          </a:bodyPr>
          <a:lstStyle/>
          <a:p>
            <a:r>
              <a:rPr lang="hu-HU" sz="4000"/>
              <a:t>Tapolcai-tavasbarlang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0DFB3CC-9FDB-D0F2-C9FD-9C0007101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305138"/>
            <a:ext cx="11126585" cy="229485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hu-HU" sz="2000" dirty="0">
                <a:solidFill>
                  <a:srgbClr val="FFFFFF"/>
                </a:solidFill>
              </a:rPr>
              <a:t>A Tapolcai-tavasbarlangot 1903-ban fedezték fel. </a:t>
            </a:r>
          </a:p>
          <a:p>
            <a:pPr>
              <a:lnSpc>
                <a:spcPct val="110000"/>
              </a:lnSpc>
            </a:pPr>
            <a:r>
              <a:rPr lang="hu-HU" sz="2000" dirty="0">
                <a:solidFill>
                  <a:srgbClr val="FFFFFF"/>
                </a:solidFill>
              </a:rPr>
              <a:t>hazánkban ez volt az első villanyvilágítással ellátott, és az idegenforgalom céljára is használt barlang.</a:t>
            </a:r>
          </a:p>
          <a:p>
            <a:pPr>
              <a:lnSpc>
                <a:spcPct val="110000"/>
              </a:lnSpc>
            </a:pPr>
            <a:r>
              <a:rPr lang="hu-HU" sz="2000" dirty="0">
                <a:solidFill>
                  <a:srgbClr val="FFFFFF"/>
                </a:solidFill>
              </a:rPr>
              <a:t>A tavasbarlang 12 millió éve képződött, kőzettömegét az egykori Szarmata-tengerben lerakódott mésziszapos üledékekből összecementálódott mészkő rétegek alkotják.</a:t>
            </a:r>
          </a:p>
        </p:txBody>
      </p:sp>
    </p:spTree>
    <p:extLst>
      <p:ext uri="{BB962C8B-B14F-4D97-AF65-F5344CB8AC3E}">
        <p14:creationId xmlns:p14="http://schemas.microsoft.com/office/powerpoint/2010/main" val="87902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23" name="Rectangle 4177">
            <a:extLst>
              <a:ext uri="{FF2B5EF4-FFF2-40B4-BE49-F238E27FC236}">
                <a16:creationId xmlns:a16="http://schemas.microsoft.com/office/drawing/2014/main" id="{BDA8F16D-E6ED-436E-BA0C-5711B96A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4" name="Freeform: Shape 4179">
            <a:extLst>
              <a:ext uri="{FF2B5EF4-FFF2-40B4-BE49-F238E27FC236}">
                <a16:creationId xmlns:a16="http://schemas.microsoft.com/office/drawing/2014/main" id="{AC65E55B-7CAF-473D-B8E7-3AE7D220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8"/>
            <a:ext cx="8294914" cy="1769175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74387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74387 w 9288370"/>
              <a:gd name="connsiteY61" fmla="*/ 1858154 h 1858154"/>
              <a:gd name="connsiteX0" fmla="*/ 1 w 9288370"/>
              <a:gd name="connsiteY0" fmla="*/ 1791723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832307 w 9288370"/>
              <a:gd name="connsiteY3" fmla="*/ 1538702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456865 w 9288370"/>
              <a:gd name="connsiteY6" fmla="*/ 1510292 h 1857909"/>
              <a:gd name="connsiteX7" fmla="*/ 1463005 w 9288370"/>
              <a:gd name="connsiteY7" fmla="*/ 1511279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952094 w 9288370"/>
              <a:gd name="connsiteY51" fmla="*/ 409302 h 1857909"/>
              <a:gd name="connsiteX52" fmla="*/ 8231938 w 9288370"/>
              <a:gd name="connsiteY52" fmla="*/ 259259 h 1857909"/>
              <a:gd name="connsiteX53" fmla="*/ 8428864 w 9288370"/>
              <a:gd name="connsiteY53" fmla="*/ 208471 h 1857909"/>
              <a:gd name="connsiteX54" fmla="*/ 8616510 w 9288370"/>
              <a:gd name="connsiteY54" fmla="*/ 161973 h 1857909"/>
              <a:gd name="connsiteX55" fmla="*/ 8826766 w 9288370"/>
              <a:gd name="connsiteY55" fmla="*/ 152111 h 1857909"/>
              <a:gd name="connsiteX56" fmla="*/ 8917647 w 9288370"/>
              <a:gd name="connsiteY56" fmla="*/ 112232 h 1857909"/>
              <a:gd name="connsiteX57" fmla="*/ 9182272 w 9288370"/>
              <a:gd name="connsiteY57" fmla="*/ 37171 h 1857909"/>
              <a:gd name="connsiteX58" fmla="*/ 9232990 w 9288370"/>
              <a:gd name="connsiteY58" fmla="*/ 24074 h 1857909"/>
              <a:gd name="connsiteX59" fmla="*/ 9288370 w 9288370"/>
              <a:gd name="connsiteY59" fmla="*/ 0 h 1857909"/>
              <a:gd name="connsiteX60" fmla="*/ 0 w 9288370"/>
              <a:gd name="connsiteY60" fmla="*/ 0 h 1857909"/>
              <a:gd name="connsiteX61" fmla="*/ 1 w 9288370"/>
              <a:gd name="connsiteY61" fmla="*/ 1791723 h 1857909"/>
              <a:gd name="connsiteX0" fmla="*/ 1 w 9288370"/>
              <a:gd name="connsiteY0" fmla="*/ 1791723 h 1791723"/>
              <a:gd name="connsiteX1" fmla="*/ 92938 w 9288370"/>
              <a:gd name="connsiteY1" fmla="*/ 1760217 h 1791723"/>
              <a:gd name="connsiteX2" fmla="*/ 370426 w 9288370"/>
              <a:gd name="connsiteY2" fmla="*/ 1702965 h 1791723"/>
              <a:gd name="connsiteX3" fmla="*/ 832307 w 9288370"/>
              <a:gd name="connsiteY3" fmla="*/ 1538702 h 1791723"/>
              <a:gd name="connsiteX4" fmla="*/ 971617 w 9288370"/>
              <a:gd name="connsiteY4" fmla="*/ 1522494 h 1791723"/>
              <a:gd name="connsiteX5" fmla="*/ 1186668 w 9288370"/>
              <a:gd name="connsiteY5" fmla="*/ 1521861 h 1791723"/>
              <a:gd name="connsiteX6" fmla="*/ 1456865 w 9288370"/>
              <a:gd name="connsiteY6" fmla="*/ 1510292 h 1791723"/>
              <a:gd name="connsiteX7" fmla="*/ 1463005 w 9288370"/>
              <a:gd name="connsiteY7" fmla="*/ 1511279 h 1791723"/>
              <a:gd name="connsiteX8" fmla="*/ 1604999 w 9288370"/>
              <a:gd name="connsiteY8" fmla="*/ 1513599 h 1791723"/>
              <a:gd name="connsiteX9" fmla="*/ 1717911 w 9288370"/>
              <a:gd name="connsiteY9" fmla="*/ 1497764 h 1791723"/>
              <a:gd name="connsiteX10" fmla="*/ 1794234 w 9288370"/>
              <a:gd name="connsiteY10" fmla="*/ 1464331 h 1791723"/>
              <a:gd name="connsiteX11" fmla="*/ 2101780 w 9288370"/>
              <a:gd name="connsiteY11" fmla="*/ 1409907 h 1791723"/>
              <a:gd name="connsiteX12" fmla="*/ 2244830 w 9288370"/>
              <a:gd name="connsiteY12" fmla="*/ 1388540 h 1791723"/>
              <a:gd name="connsiteX13" fmla="*/ 2428648 w 9288370"/>
              <a:gd name="connsiteY13" fmla="*/ 1372736 h 1791723"/>
              <a:gd name="connsiteX14" fmla="*/ 2645882 w 9288370"/>
              <a:gd name="connsiteY14" fmla="*/ 1341971 h 1791723"/>
              <a:gd name="connsiteX15" fmla="*/ 2707413 w 9288370"/>
              <a:gd name="connsiteY15" fmla="*/ 1347156 h 1791723"/>
              <a:gd name="connsiteX16" fmla="*/ 2843134 w 9288370"/>
              <a:gd name="connsiteY16" fmla="*/ 1323561 h 1791723"/>
              <a:gd name="connsiteX17" fmla="*/ 2923804 w 9288370"/>
              <a:gd name="connsiteY17" fmla="*/ 1314224 h 1791723"/>
              <a:gd name="connsiteX18" fmla="*/ 2953618 w 9288370"/>
              <a:gd name="connsiteY18" fmla="*/ 1318186 h 1791723"/>
              <a:gd name="connsiteX19" fmla="*/ 2995816 w 9288370"/>
              <a:gd name="connsiteY19" fmla="*/ 1318670 h 1791723"/>
              <a:gd name="connsiteX20" fmla="*/ 3352700 w 9288370"/>
              <a:gd name="connsiteY20" fmla="*/ 1264183 h 1791723"/>
              <a:gd name="connsiteX21" fmla="*/ 3444611 w 9288370"/>
              <a:gd name="connsiteY21" fmla="*/ 1236739 h 1791723"/>
              <a:gd name="connsiteX22" fmla="*/ 3650072 w 9288370"/>
              <a:gd name="connsiteY22" fmla="*/ 1217421 h 1791723"/>
              <a:gd name="connsiteX23" fmla="*/ 3707853 w 9288370"/>
              <a:gd name="connsiteY23" fmla="*/ 1241722 h 1791723"/>
              <a:gd name="connsiteX24" fmla="*/ 3925616 w 9288370"/>
              <a:gd name="connsiteY24" fmla="*/ 1253751 h 1791723"/>
              <a:gd name="connsiteX25" fmla="*/ 3954387 w 9288370"/>
              <a:gd name="connsiteY25" fmla="*/ 1263789 h 1791723"/>
              <a:gd name="connsiteX26" fmla="*/ 3995849 w 9288370"/>
              <a:gd name="connsiteY26" fmla="*/ 1272939 h 1791723"/>
              <a:gd name="connsiteX27" fmla="*/ 4067546 w 9288370"/>
              <a:gd name="connsiteY27" fmla="*/ 1294697 h 1791723"/>
              <a:gd name="connsiteX28" fmla="*/ 4190310 w 9288370"/>
              <a:gd name="connsiteY28" fmla="*/ 1307786 h 1791723"/>
              <a:gd name="connsiteX29" fmla="*/ 4230008 w 9288370"/>
              <a:gd name="connsiteY29" fmla="*/ 1303546 h 1791723"/>
              <a:gd name="connsiteX30" fmla="*/ 4575478 w 9288370"/>
              <a:gd name="connsiteY30" fmla="*/ 1261726 h 1791723"/>
              <a:gd name="connsiteX31" fmla="*/ 4650026 w 9288370"/>
              <a:gd name="connsiteY31" fmla="*/ 1265798 h 1791723"/>
              <a:gd name="connsiteX32" fmla="*/ 4792008 w 9288370"/>
              <a:gd name="connsiteY32" fmla="*/ 1243899 h 1791723"/>
              <a:gd name="connsiteX33" fmla="*/ 4954126 w 9288370"/>
              <a:gd name="connsiteY33" fmla="*/ 1204617 h 1791723"/>
              <a:gd name="connsiteX34" fmla="*/ 5309678 w 9288370"/>
              <a:gd name="connsiteY34" fmla="*/ 1128278 h 1791723"/>
              <a:gd name="connsiteX35" fmla="*/ 5474724 w 9288370"/>
              <a:gd name="connsiteY35" fmla="*/ 1091167 h 1791723"/>
              <a:gd name="connsiteX36" fmla="*/ 5612132 w 9288370"/>
              <a:gd name="connsiteY36" fmla="*/ 1051509 h 1791723"/>
              <a:gd name="connsiteX37" fmla="*/ 5776618 w 9288370"/>
              <a:gd name="connsiteY37" fmla="*/ 1053037 h 1791723"/>
              <a:gd name="connsiteX38" fmla="*/ 5785786 w 9288370"/>
              <a:gd name="connsiteY38" fmla="*/ 1051213 h 1791723"/>
              <a:gd name="connsiteX39" fmla="*/ 5829381 w 9288370"/>
              <a:gd name="connsiteY39" fmla="*/ 1046878 h 1791723"/>
              <a:gd name="connsiteX40" fmla="*/ 5943596 w 9288370"/>
              <a:gd name="connsiteY40" fmla="*/ 1043237 h 1791723"/>
              <a:gd name="connsiteX41" fmla="*/ 5985730 w 9288370"/>
              <a:gd name="connsiteY41" fmla="*/ 1035396 h 1791723"/>
              <a:gd name="connsiteX42" fmla="*/ 6103109 w 9288370"/>
              <a:gd name="connsiteY42" fmla="*/ 1019019 h 1791723"/>
              <a:gd name="connsiteX43" fmla="*/ 6222406 w 9288370"/>
              <a:gd name="connsiteY43" fmla="*/ 985341 h 1791723"/>
              <a:gd name="connsiteX44" fmla="*/ 6598672 w 9288370"/>
              <a:gd name="connsiteY44" fmla="*/ 902062 h 1791723"/>
              <a:gd name="connsiteX45" fmla="*/ 6766149 w 9288370"/>
              <a:gd name="connsiteY45" fmla="*/ 846132 h 1791723"/>
              <a:gd name="connsiteX46" fmla="*/ 6886312 w 9288370"/>
              <a:gd name="connsiteY46" fmla="*/ 781877 h 1791723"/>
              <a:gd name="connsiteX47" fmla="*/ 7006457 w 9288370"/>
              <a:gd name="connsiteY47" fmla="*/ 699758 h 1791723"/>
              <a:gd name="connsiteX48" fmla="*/ 7231643 w 9288370"/>
              <a:gd name="connsiteY48" fmla="*/ 640778 h 1791723"/>
              <a:gd name="connsiteX49" fmla="*/ 7363123 w 9288370"/>
              <a:gd name="connsiteY49" fmla="*/ 593682 h 1791723"/>
              <a:gd name="connsiteX50" fmla="*/ 7588368 w 9288370"/>
              <a:gd name="connsiteY50" fmla="*/ 531129 h 1791723"/>
              <a:gd name="connsiteX51" fmla="*/ 7952094 w 9288370"/>
              <a:gd name="connsiteY51" fmla="*/ 409302 h 1791723"/>
              <a:gd name="connsiteX52" fmla="*/ 8231938 w 9288370"/>
              <a:gd name="connsiteY52" fmla="*/ 259259 h 1791723"/>
              <a:gd name="connsiteX53" fmla="*/ 8428864 w 9288370"/>
              <a:gd name="connsiteY53" fmla="*/ 208471 h 1791723"/>
              <a:gd name="connsiteX54" fmla="*/ 8616510 w 9288370"/>
              <a:gd name="connsiteY54" fmla="*/ 161973 h 1791723"/>
              <a:gd name="connsiteX55" fmla="*/ 8826766 w 9288370"/>
              <a:gd name="connsiteY55" fmla="*/ 152111 h 1791723"/>
              <a:gd name="connsiteX56" fmla="*/ 8917647 w 9288370"/>
              <a:gd name="connsiteY56" fmla="*/ 112232 h 1791723"/>
              <a:gd name="connsiteX57" fmla="*/ 9182272 w 9288370"/>
              <a:gd name="connsiteY57" fmla="*/ 37171 h 1791723"/>
              <a:gd name="connsiteX58" fmla="*/ 9232990 w 9288370"/>
              <a:gd name="connsiteY58" fmla="*/ 24074 h 1791723"/>
              <a:gd name="connsiteX59" fmla="*/ 9288370 w 9288370"/>
              <a:gd name="connsiteY59" fmla="*/ 0 h 1791723"/>
              <a:gd name="connsiteX60" fmla="*/ 0 w 9288370"/>
              <a:gd name="connsiteY60" fmla="*/ 0 h 1791723"/>
              <a:gd name="connsiteX61" fmla="*/ 1 w 9288370"/>
              <a:gd name="connsiteY61" fmla="*/ 1791723 h 1791723"/>
              <a:gd name="connsiteX0" fmla="*/ 1 w 9288370"/>
              <a:gd name="connsiteY0" fmla="*/ 1791723 h 1791723"/>
              <a:gd name="connsiteX1" fmla="*/ 92938 w 9288370"/>
              <a:gd name="connsiteY1" fmla="*/ 1760217 h 1791723"/>
              <a:gd name="connsiteX2" fmla="*/ 352924 w 9288370"/>
              <a:gd name="connsiteY2" fmla="*/ 1679519 h 1791723"/>
              <a:gd name="connsiteX3" fmla="*/ 832307 w 9288370"/>
              <a:gd name="connsiteY3" fmla="*/ 1538702 h 1791723"/>
              <a:gd name="connsiteX4" fmla="*/ 971617 w 9288370"/>
              <a:gd name="connsiteY4" fmla="*/ 1522494 h 1791723"/>
              <a:gd name="connsiteX5" fmla="*/ 1186668 w 9288370"/>
              <a:gd name="connsiteY5" fmla="*/ 1521861 h 1791723"/>
              <a:gd name="connsiteX6" fmla="*/ 1456865 w 9288370"/>
              <a:gd name="connsiteY6" fmla="*/ 1510292 h 1791723"/>
              <a:gd name="connsiteX7" fmla="*/ 1463005 w 9288370"/>
              <a:gd name="connsiteY7" fmla="*/ 1511279 h 1791723"/>
              <a:gd name="connsiteX8" fmla="*/ 1604999 w 9288370"/>
              <a:gd name="connsiteY8" fmla="*/ 1513599 h 1791723"/>
              <a:gd name="connsiteX9" fmla="*/ 1717911 w 9288370"/>
              <a:gd name="connsiteY9" fmla="*/ 1497764 h 1791723"/>
              <a:gd name="connsiteX10" fmla="*/ 1794234 w 9288370"/>
              <a:gd name="connsiteY10" fmla="*/ 1464331 h 1791723"/>
              <a:gd name="connsiteX11" fmla="*/ 2101780 w 9288370"/>
              <a:gd name="connsiteY11" fmla="*/ 1409907 h 1791723"/>
              <a:gd name="connsiteX12" fmla="*/ 2244830 w 9288370"/>
              <a:gd name="connsiteY12" fmla="*/ 1388540 h 1791723"/>
              <a:gd name="connsiteX13" fmla="*/ 2428648 w 9288370"/>
              <a:gd name="connsiteY13" fmla="*/ 1372736 h 1791723"/>
              <a:gd name="connsiteX14" fmla="*/ 2645882 w 9288370"/>
              <a:gd name="connsiteY14" fmla="*/ 1341971 h 1791723"/>
              <a:gd name="connsiteX15" fmla="*/ 2707413 w 9288370"/>
              <a:gd name="connsiteY15" fmla="*/ 1347156 h 1791723"/>
              <a:gd name="connsiteX16" fmla="*/ 2843134 w 9288370"/>
              <a:gd name="connsiteY16" fmla="*/ 1323561 h 1791723"/>
              <a:gd name="connsiteX17" fmla="*/ 2923804 w 9288370"/>
              <a:gd name="connsiteY17" fmla="*/ 1314224 h 1791723"/>
              <a:gd name="connsiteX18" fmla="*/ 2953618 w 9288370"/>
              <a:gd name="connsiteY18" fmla="*/ 1318186 h 1791723"/>
              <a:gd name="connsiteX19" fmla="*/ 2995816 w 9288370"/>
              <a:gd name="connsiteY19" fmla="*/ 1318670 h 1791723"/>
              <a:gd name="connsiteX20" fmla="*/ 3352700 w 9288370"/>
              <a:gd name="connsiteY20" fmla="*/ 1264183 h 1791723"/>
              <a:gd name="connsiteX21" fmla="*/ 3444611 w 9288370"/>
              <a:gd name="connsiteY21" fmla="*/ 1236739 h 1791723"/>
              <a:gd name="connsiteX22" fmla="*/ 3650072 w 9288370"/>
              <a:gd name="connsiteY22" fmla="*/ 1217421 h 1791723"/>
              <a:gd name="connsiteX23" fmla="*/ 3707853 w 9288370"/>
              <a:gd name="connsiteY23" fmla="*/ 1241722 h 1791723"/>
              <a:gd name="connsiteX24" fmla="*/ 3925616 w 9288370"/>
              <a:gd name="connsiteY24" fmla="*/ 1253751 h 1791723"/>
              <a:gd name="connsiteX25" fmla="*/ 3954387 w 9288370"/>
              <a:gd name="connsiteY25" fmla="*/ 1263789 h 1791723"/>
              <a:gd name="connsiteX26" fmla="*/ 3995849 w 9288370"/>
              <a:gd name="connsiteY26" fmla="*/ 1272939 h 1791723"/>
              <a:gd name="connsiteX27" fmla="*/ 4067546 w 9288370"/>
              <a:gd name="connsiteY27" fmla="*/ 1294697 h 1791723"/>
              <a:gd name="connsiteX28" fmla="*/ 4190310 w 9288370"/>
              <a:gd name="connsiteY28" fmla="*/ 1307786 h 1791723"/>
              <a:gd name="connsiteX29" fmla="*/ 4230008 w 9288370"/>
              <a:gd name="connsiteY29" fmla="*/ 1303546 h 1791723"/>
              <a:gd name="connsiteX30" fmla="*/ 4575478 w 9288370"/>
              <a:gd name="connsiteY30" fmla="*/ 1261726 h 1791723"/>
              <a:gd name="connsiteX31" fmla="*/ 4650026 w 9288370"/>
              <a:gd name="connsiteY31" fmla="*/ 1265798 h 1791723"/>
              <a:gd name="connsiteX32" fmla="*/ 4792008 w 9288370"/>
              <a:gd name="connsiteY32" fmla="*/ 1243899 h 1791723"/>
              <a:gd name="connsiteX33" fmla="*/ 4954126 w 9288370"/>
              <a:gd name="connsiteY33" fmla="*/ 1204617 h 1791723"/>
              <a:gd name="connsiteX34" fmla="*/ 5309678 w 9288370"/>
              <a:gd name="connsiteY34" fmla="*/ 1128278 h 1791723"/>
              <a:gd name="connsiteX35" fmla="*/ 5474724 w 9288370"/>
              <a:gd name="connsiteY35" fmla="*/ 1091167 h 1791723"/>
              <a:gd name="connsiteX36" fmla="*/ 5612132 w 9288370"/>
              <a:gd name="connsiteY36" fmla="*/ 1051509 h 1791723"/>
              <a:gd name="connsiteX37" fmla="*/ 5776618 w 9288370"/>
              <a:gd name="connsiteY37" fmla="*/ 1053037 h 1791723"/>
              <a:gd name="connsiteX38" fmla="*/ 5785786 w 9288370"/>
              <a:gd name="connsiteY38" fmla="*/ 1051213 h 1791723"/>
              <a:gd name="connsiteX39" fmla="*/ 5829381 w 9288370"/>
              <a:gd name="connsiteY39" fmla="*/ 1046878 h 1791723"/>
              <a:gd name="connsiteX40" fmla="*/ 5943596 w 9288370"/>
              <a:gd name="connsiteY40" fmla="*/ 1043237 h 1791723"/>
              <a:gd name="connsiteX41" fmla="*/ 5985730 w 9288370"/>
              <a:gd name="connsiteY41" fmla="*/ 1035396 h 1791723"/>
              <a:gd name="connsiteX42" fmla="*/ 6103109 w 9288370"/>
              <a:gd name="connsiteY42" fmla="*/ 1019019 h 1791723"/>
              <a:gd name="connsiteX43" fmla="*/ 6222406 w 9288370"/>
              <a:gd name="connsiteY43" fmla="*/ 985341 h 1791723"/>
              <a:gd name="connsiteX44" fmla="*/ 6598672 w 9288370"/>
              <a:gd name="connsiteY44" fmla="*/ 902062 h 1791723"/>
              <a:gd name="connsiteX45" fmla="*/ 6766149 w 9288370"/>
              <a:gd name="connsiteY45" fmla="*/ 846132 h 1791723"/>
              <a:gd name="connsiteX46" fmla="*/ 6886312 w 9288370"/>
              <a:gd name="connsiteY46" fmla="*/ 781877 h 1791723"/>
              <a:gd name="connsiteX47" fmla="*/ 7006457 w 9288370"/>
              <a:gd name="connsiteY47" fmla="*/ 699758 h 1791723"/>
              <a:gd name="connsiteX48" fmla="*/ 7231643 w 9288370"/>
              <a:gd name="connsiteY48" fmla="*/ 640778 h 1791723"/>
              <a:gd name="connsiteX49" fmla="*/ 7363123 w 9288370"/>
              <a:gd name="connsiteY49" fmla="*/ 593682 h 1791723"/>
              <a:gd name="connsiteX50" fmla="*/ 7588368 w 9288370"/>
              <a:gd name="connsiteY50" fmla="*/ 531129 h 1791723"/>
              <a:gd name="connsiteX51" fmla="*/ 7952094 w 9288370"/>
              <a:gd name="connsiteY51" fmla="*/ 409302 h 1791723"/>
              <a:gd name="connsiteX52" fmla="*/ 8231938 w 9288370"/>
              <a:gd name="connsiteY52" fmla="*/ 259259 h 1791723"/>
              <a:gd name="connsiteX53" fmla="*/ 8428864 w 9288370"/>
              <a:gd name="connsiteY53" fmla="*/ 208471 h 1791723"/>
              <a:gd name="connsiteX54" fmla="*/ 8616510 w 9288370"/>
              <a:gd name="connsiteY54" fmla="*/ 161973 h 1791723"/>
              <a:gd name="connsiteX55" fmla="*/ 8826766 w 9288370"/>
              <a:gd name="connsiteY55" fmla="*/ 152111 h 1791723"/>
              <a:gd name="connsiteX56" fmla="*/ 8917647 w 9288370"/>
              <a:gd name="connsiteY56" fmla="*/ 112232 h 1791723"/>
              <a:gd name="connsiteX57" fmla="*/ 9182272 w 9288370"/>
              <a:gd name="connsiteY57" fmla="*/ 37171 h 1791723"/>
              <a:gd name="connsiteX58" fmla="*/ 9232990 w 9288370"/>
              <a:gd name="connsiteY58" fmla="*/ 24074 h 1791723"/>
              <a:gd name="connsiteX59" fmla="*/ 9288370 w 9288370"/>
              <a:gd name="connsiteY59" fmla="*/ 0 h 1791723"/>
              <a:gd name="connsiteX60" fmla="*/ 0 w 9288370"/>
              <a:gd name="connsiteY60" fmla="*/ 0 h 1791723"/>
              <a:gd name="connsiteX61" fmla="*/ 1 w 9288370"/>
              <a:gd name="connsiteY61" fmla="*/ 1791723 h 1791723"/>
              <a:gd name="connsiteX0" fmla="*/ 1 w 9288370"/>
              <a:gd name="connsiteY0" fmla="*/ 1791723 h 1791723"/>
              <a:gd name="connsiteX1" fmla="*/ 92938 w 9288370"/>
              <a:gd name="connsiteY1" fmla="*/ 1760217 h 1791723"/>
              <a:gd name="connsiteX2" fmla="*/ 352924 w 9288370"/>
              <a:gd name="connsiteY2" fmla="*/ 1679519 h 1791723"/>
              <a:gd name="connsiteX3" fmla="*/ 731666 w 9288370"/>
              <a:gd name="connsiteY3" fmla="*/ 1597318 h 1791723"/>
              <a:gd name="connsiteX4" fmla="*/ 971617 w 9288370"/>
              <a:gd name="connsiteY4" fmla="*/ 1522494 h 1791723"/>
              <a:gd name="connsiteX5" fmla="*/ 1186668 w 9288370"/>
              <a:gd name="connsiteY5" fmla="*/ 1521861 h 1791723"/>
              <a:gd name="connsiteX6" fmla="*/ 1456865 w 9288370"/>
              <a:gd name="connsiteY6" fmla="*/ 1510292 h 1791723"/>
              <a:gd name="connsiteX7" fmla="*/ 1463005 w 9288370"/>
              <a:gd name="connsiteY7" fmla="*/ 1511279 h 1791723"/>
              <a:gd name="connsiteX8" fmla="*/ 1604999 w 9288370"/>
              <a:gd name="connsiteY8" fmla="*/ 1513599 h 1791723"/>
              <a:gd name="connsiteX9" fmla="*/ 1717911 w 9288370"/>
              <a:gd name="connsiteY9" fmla="*/ 1497764 h 1791723"/>
              <a:gd name="connsiteX10" fmla="*/ 1794234 w 9288370"/>
              <a:gd name="connsiteY10" fmla="*/ 1464331 h 1791723"/>
              <a:gd name="connsiteX11" fmla="*/ 2101780 w 9288370"/>
              <a:gd name="connsiteY11" fmla="*/ 1409907 h 1791723"/>
              <a:gd name="connsiteX12" fmla="*/ 2244830 w 9288370"/>
              <a:gd name="connsiteY12" fmla="*/ 1388540 h 1791723"/>
              <a:gd name="connsiteX13" fmla="*/ 2428648 w 9288370"/>
              <a:gd name="connsiteY13" fmla="*/ 1372736 h 1791723"/>
              <a:gd name="connsiteX14" fmla="*/ 2645882 w 9288370"/>
              <a:gd name="connsiteY14" fmla="*/ 1341971 h 1791723"/>
              <a:gd name="connsiteX15" fmla="*/ 2707413 w 9288370"/>
              <a:gd name="connsiteY15" fmla="*/ 1347156 h 1791723"/>
              <a:gd name="connsiteX16" fmla="*/ 2843134 w 9288370"/>
              <a:gd name="connsiteY16" fmla="*/ 1323561 h 1791723"/>
              <a:gd name="connsiteX17" fmla="*/ 2923804 w 9288370"/>
              <a:gd name="connsiteY17" fmla="*/ 1314224 h 1791723"/>
              <a:gd name="connsiteX18" fmla="*/ 2953618 w 9288370"/>
              <a:gd name="connsiteY18" fmla="*/ 1318186 h 1791723"/>
              <a:gd name="connsiteX19" fmla="*/ 2995816 w 9288370"/>
              <a:gd name="connsiteY19" fmla="*/ 1318670 h 1791723"/>
              <a:gd name="connsiteX20" fmla="*/ 3352700 w 9288370"/>
              <a:gd name="connsiteY20" fmla="*/ 1264183 h 1791723"/>
              <a:gd name="connsiteX21" fmla="*/ 3444611 w 9288370"/>
              <a:gd name="connsiteY21" fmla="*/ 1236739 h 1791723"/>
              <a:gd name="connsiteX22" fmla="*/ 3650072 w 9288370"/>
              <a:gd name="connsiteY22" fmla="*/ 1217421 h 1791723"/>
              <a:gd name="connsiteX23" fmla="*/ 3707853 w 9288370"/>
              <a:gd name="connsiteY23" fmla="*/ 1241722 h 1791723"/>
              <a:gd name="connsiteX24" fmla="*/ 3925616 w 9288370"/>
              <a:gd name="connsiteY24" fmla="*/ 1253751 h 1791723"/>
              <a:gd name="connsiteX25" fmla="*/ 3954387 w 9288370"/>
              <a:gd name="connsiteY25" fmla="*/ 1263789 h 1791723"/>
              <a:gd name="connsiteX26" fmla="*/ 3995849 w 9288370"/>
              <a:gd name="connsiteY26" fmla="*/ 1272939 h 1791723"/>
              <a:gd name="connsiteX27" fmla="*/ 4067546 w 9288370"/>
              <a:gd name="connsiteY27" fmla="*/ 1294697 h 1791723"/>
              <a:gd name="connsiteX28" fmla="*/ 4190310 w 9288370"/>
              <a:gd name="connsiteY28" fmla="*/ 1307786 h 1791723"/>
              <a:gd name="connsiteX29" fmla="*/ 4230008 w 9288370"/>
              <a:gd name="connsiteY29" fmla="*/ 1303546 h 1791723"/>
              <a:gd name="connsiteX30" fmla="*/ 4575478 w 9288370"/>
              <a:gd name="connsiteY30" fmla="*/ 1261726 h 1791723"/>
              <a:gd name="connsiteX31" fmla="*/ 4650026 w 9288370"/>
              <a:gd name="connsiteY31" fmla="*/ 1265798 h 1791723"/>
              <a:gd name="connsiteX32" fmla="*/ 4792008 w 9288370"/>
              <a:gd name="connsiteY32" fmla="*/ 1243899 h 1791723"/>
              <a:gd name="connsiteX33" fmla="*/ 4954126 w 9288370"/>
              <a:gd name="connsiteY33" fmla="*/ 1204617 h 1791723"/>
              <a:gd name="connsiteX34" fmla="*/ 5309678 w 9288370"/>
              <a:gd name="connsiteY34" fmla="*/ 1128278 h 1791723"/>
              <a:gd name="connsiteX35" fmla="*/ 5474724 w 9288370"/>
              <a:gd name="connsiteY35" fmla="*/ 1091167 h 1791723"/>
              <a:gd name="connsiteX36" fmla="*/ 5612132 w 9288370"/>
              <a:gd name="connsiteY36" fmla="*/ 1051509 h 1791723"/>
              <a:gd name="connsiteX37" fmla="*/ 5776618 w 9288370"/>
              <a:gd name="connsiteY37" fmla="*/ 1053037 h 1791723"/>
              <a:gd name="connsiteX38" fmla="*/ 5785786 w 9288370"/>
              <a:gd name="connsiteY38" fmla="*/ 1051213 h 1791723"/>
              <a:gd name="connsiteX39" fmla="*/ 5829381 w 9288370"/>
              <a:gd name="connsiteY39" fmla="*/ 1046878 h 1791723"/>
              <a:gd name="connsiteX40" fmla="*/ 5943596 w 9288370"/>
              <a:gd name="connsiteY40" fmla="*/ 1043237 h 1791723"/>
              <a:gd name="connsiteX41" fmla="*/ 5985730 w 9288370"/>
              <a:gd name="connsiteY41" fmla="*/ 1035396 h 1791723"/>
              <a:gd name="connsiteX42" fmla="*/ 6103109 w 9288370"/>
              <a:gd name="connsiteY42" fmla="*/ 1019019 h 1791723"/>
              <a:gd name="connsiteX43" fmla="*/ 6222406 w 9288370"/>
              <a:gd name="connsiteY43" fmla="*/ 985341 h 1791723"/>
              <a:gd name="connsiteX44" fmla="*/ 6598672 w 9288370"/>
              <a:gd name="connsiteY44" fmla="*/ 902062 h 1791723"/>
              <a:gd name="connsiteX45" fmla="*/ 6766149 w 9288370"/>
              <a:gd name="connsiteY45" fmla="*/ 846132 h 1791723"/>
              <a:gd name="connsiteX46" fmla="*/ 6886312 w 9288370"/>
              <a:gd name="connsiteY46" fmla="*/ 781877 h 1791723"/>
              <a:gd name="connsiteX47" fmla="*/ 7006457 w 9288370"/>
              <a:gd name="connsiteY47" fmla="*/ 699758 h 1791723"/>
              <a:gd name="connsiteX48" fmla="*/ 7231643 w 9288370"/>
              <a:gd name="connsiteY48" fmla="*/ 640778 h 1791723"/>
              <a:gd name="connsiteX49" fmla="*/ 7363123 w 9288370"/>
              <a:gd name="connsiteY49" fmla="*/ 593682 h 1791723"/>
              <a:gd name="connsiteX50" fmla="*/ 7588368 w 9288370"/>
              <a:gd name="connsiteY50" fmla="*/ 531129 h 1791723"/>
              <a:gd name="connsiteX51" fmla="*/ 7952094 w 9288370"/>
              <a:gd name="connsiteY51" fmla="*/ 409302 h 1791723"/>
              <a:gd name="connsiteX52" fmla="*/ 8231938 w 9288370"/>
              <a:gd name="connsiteY52" fmla="*/ 259259 h 1791723"/>
              <a:gd name="connsiteX53" fmla="*/ 8428864 w 9288370"/>
              <a:gd name="connsiteY53" fmla="*/ 208471 h 1791723"/>
              <a:gd name="connsiteX54" fmla="*/ 8616510 w 9288370"/>
              <a:gd name="connsiteY54" fmla="*/ 161973 h 1791723"/>
              <a:gd name="connsiteX55" fmla="*/ 8826766 w 9288370"/>
              <a:gd name="connsiteY55" fmla="*/ 152111 h 1791723"/>
              <a:gd name="connsiteX56" fmla="*/ 8917647 w 9288370"/>
              <a:gd name="connsiteY56" fmla="*/ 112232 h 1791723"/>
              <a:gd name="connsiteX57" fmla="*/ 9182272 w 9288370"/>
              <a:gd name="connsiteY57" fmla="*/ 37171 h 1791723"/>
              <a:gd name="connsiteX58" fmla="*/ 9232990 w 9288370"/>
              <a:gd name="connsiteY58" fmla="*/ 24074 h 1791723"/>
              <a:gd name="connsiteX59" fmla="*/ 9288370 w 9288370"/>
              <a:gd name="connsiteY59" fmla="*/ 0 h 1791723"/>
              <a:gd name="connsiteX60" fmla="*/ 0 w 9288370"/>
              <a:gd name="connsiteY60" fmla="*/ 0 h 1791723"/>
              <a:gd name="connsiteX61" fmla="*/ 1 w 9288370"/>
              <a:gd name="connsiteY61" fmla="*/ 1791723 h 1791723"/>
              <a:gd name="connsiteX0" fmla="*/ 1 w 9288370"/>
              <a:gd name="connsiteY0" fmla="*/ 1791723 h 1791723"/>
              <a:gd name="connsiteX1" fmla="*/ 92938 w 9288370"/>
              <a:gd name="connsiteY1" fmla="*/ 1760217 h 1791723"/>
              <a:gd name="connsiteX2" fmla="*/ 352924 w 9288370"/>
              <a:gd name="connsiteY2" fmla="*/ 1679519 h 1791723"/>
              <a:gd name="connsiteX3" fmla="*/ 731666 w 9288370"/>
              <a:gd name="connsiteY3" fmla="*/ 1597318 h 1791723"/>
              <a:gd name="connsiteX4" fmla="*/ 910358 w 9288370"/>
              <a:gd name="connsiteY4" fmla="*/ 1569386 h 1791723"/>
              <a:gd name="connsiteX5" fmla="*/ 1186668 w 9288370"/>
              <a:gd name="connsiteY5" fmla="*/ 1521861 h 1791723"/>
              <a:gd name="connsiteX6" fmla="*/ 1456865 w 9288370"/>
              <a:gd name="connsiteY6" fmla="*/ 1510292 h 1791723"/>
              <a:gd name="connsiteX7" fmla="*/ 1463005 w 9288370"/>
              <a:gd name="connsiteY7" fmla="*/ 1511279 h 1791723"/>
              <a:gd name="connsiteX8" fmla="*/ 1604999 w 9288370"/>
              <a:gd name="connsiteY8" fmla="*/ 1513599 h 1791723"/>
              <a:gd name="connsiteX9" fmla="*/ 1717911 w 9288370"/>
              <a:gd name="connsiteY9" fmla="*/ 1497764 h 1791723"/>
              <a:gd name="connsiteX10" fmla="*/ 1794234 w 9288370"/>
              <a:gd name="connsiteY10" fmla="*/ 1464331 h 1791723"/>
              <a:gd name="connsiteX11" fmla="*/ 2101780 w 9288370"/>
              <a:gd name="connsiteY11" fmla="*/ 1409907 h 1791723"/>
              <a:gd name="connsiteX12" fmla="*/ 2244830 w 9288370"/>
              <a:gd name="connsiteY12" fmla="*/ 1388540 h 1791723"/>
              <a:gd name="connsiteX13" fmla="*/ 2428648 w 9288370"/>
              <a:gd name="connsiteY13" fmla="*/ 1372736 h 1791723"/>
              <a:gd name="connsiteX14" fmla="*/ 2645882 w 9288370"/>
              <a:gd name="connsiteY14" fmla="*/ 1341971 h 1791723"/>
              <a:gd name="connsiteX15" fmla="*/ 2707413 w 9288370"/>
              <a:gd name="connsiteY15" fmla="*/ 1347156 h 1791723"/>
              <a:gd name="connsiteX16" fmla="*/ 2843134 w 9288370"/>
              <a:gd name="connsiteY16" fmla="*/ 1323561 h 1791723"/>
              <a:gd name="connsiteX17" fmla="*/ 2923804 w 9288370"/>
              <a:gd name="connsiteY17" fmla="*/ 1314224 h 1791723"/>
              <a:gd name="connsiteX18" fmla="*/ 2953618 w 9288370"/>
              <a:gd name="connsiteY18" fmla="*/ 1318186 h 1791723"/>
              <a:gd name="connsiteX19" fmla="*/ 2995816 w 9288370"/>
              <a:gd name="connsiteY19" fmla="*/ 1318670 h 1791723"/>
              <a:gd name="connsiteX20" fmla="*/ 3352700 w 9288370"/>
              <a:gd name="connsiteY20" fmla="*/ 1264183 h 1791723"/>
              <a:gd name="connsiteX21" fmla="*/ 3444611 w 9288370"/>
              <a:gd name="connsiteY21" fmla="*/ 1236739 h 1791723"/>
              <a:gd name="connsiteX22" fmla="*/ 3650072 w 9288370"/>
              <a:gd name="connsiteY22" fmla="*/ 1217421 h 1791723"/>
              <a:gd name="connsiteX23" fmla="*/ 3707853 w 9288370"/>
              <a:gd name="connsiteY23" fmla="*/ 1241722 h 1791723"/>
              <a:gd name="connsiteX24" fmla="*/ 3925616 w 9288370"/>
              <a:gd name="connsiteY24" fmla="*/ 1253751 h 1791723"/>
              <a:gd name="connsiteX25" fmla="*/ 3954387 w 9288370"/>
              <a:gd name="connsiteY25" fmla="*/ 1263789 h 1791723"/>
              <a:gd name="connsiteX26" fmla="*/ 3995849 w 9288370"/>
              <a:gd name="connsiteY26" fmla="*/ 1272939 h 1791723"/>
              <a:gd name="connsiteX27" fmla="*/ 4067546 w 9288370"/>
              <a:gd name="connsiteY27" fmla="*/ 1294697 h 1791723"/>
              <a:gd name="connsiteX28" fmla="*/ 4190310 w 9288370"/>
              <a:gd name="connsiteY28" fmla="*/ 1307786 h 1791723"/>
              <a:gd name="connsiteX29" fmla="*/ 4230008 w 9288370"/>
              <a:gd name="connsiteY29" fmla="*/ 1303546 h 1791723"/>
              <a:gd name="connsiteX30" fmla="*/ 4575478 w 9288370"/>
              <a:gd name="connsiteY30" fmla="*/ 1261726 h 1791723"/>
              <a:gd name="connsiteX31" fmla="*/ 4650026 w 9288370"/>
              <a:gd name="connsiteY31" fmla="*/ 1265798 h 1791723"/>
              <a:gd name="connsiteX32" fmla="*/ 4792008 w 9288370"/>
              <a:gd name="connsiteY32" fmla="*/ 1243899 h 1791723"/>
              <a:gd name="connsiteX33" fmla="*/ 4954126 w 9288370"/>
              <a:gd name="connsiteY33" fmla="*/ 1204617 h 1791723"/>
              <a:gd name="connsiteX34" fmla="*/ 5309678 w 9288370"/>
              <a:gd name="connsiteY34" fmla="*/ 1128278 h 1791723"/>
              <a:gd name="connsiteX35" fmla="*/ 5474724 w 9288370"/>
              <a:gd name="connsiteY35" fmla="*/ 1091167 h 1791723"/>
              <a:gd name="connsiteX36" fmla="*/ 5612132 w 9288370"/>
              <a:gd name="connsiteY36" fmla="*/ 1051509 h 1791723"/>
              <a:gd name="connsiteX37" fmla="*/ 5776618 w 9288370"/>
              <a:gd name="connsiteY37" fmla="*/ 1053037 h 1791723"/>
              <a:gd name="connsiteX38" fmla="*/ 5785786 w 9288370"/>
              <a:gd name="connsiteY38" fmla="*/ 1051213 h 1791723"/>
              <a:gd name="connsiteX39" fmla="*/ 5829381 w 9288370"/>
              <a:gd name="connsiteY39" fmla="*/ 1046878 h 1791723"/>
              <a:gd name="connsiteX40" fmla="*/ 5943596 w 9288370"/>
              <a:gd name="connsiteY40" fmla="*/ 1043237 h 1791723"/>
              <a:gd name="connsiteX41" fmla="*/ 5985730 w 9288370"/>
              <a:gd name="connsiteY41" fmla="*/ 1035396 h 1791723"/>
              <a:gd name="connsiteX42" fmla="*/ 6103109 w 9288370"/>
              <a:gd name="connsiteY42" fmla="*/ 1019019 h 1791723"/>
              <a:gd name="connsiteX43" fmla="*/ 6222406 w 9288370"/>
              <a:gd name="connsiteY43" fmla="*/ 985341 h 1791723"/>
              <a:gd name="connsiteX44" fmla="*/ 6598672 w 9288370"/>
              <a:gd name="connsiteY44" fmla="*/ 902062 h 1791723"/>
              <a:gd name="connsiteX45" fmla="*/ 6766149 w 9288370"/>
              <a:gd name="connsiteY45" fmla="*/ 846132 h 1791723"/>
              <a:gd name="connsiteX46" fmla="*/ 6886312 w 9288370"/>
              <a:gd name="connsiteY46" fmla="*/ 781877 h 1791723"/>
              <a:gd name="connsiteX47" fmla="*/ 7006457 w 9288370"/>
              <a:gd name="connsiteY47" fmla="*/ 699758 h 1791723"/>
              <a:gd name="connsiteX48" fmla="*/ 7231643 w 9288370"/>
              <a:gd name="connsiteY48" fmla="*/ 640778 h 1791723"/>
              <a:gd name="connsiteX49" fmla="*/ 7363123 w 9288370"/>
              <a:gd name="connsiteY49" fmla="*/ 593682 h 1791723"/>
              <a:gd name="connsiteX50" fmla="*/ 7588368 w 9288370"/>
              <a:gd name="connsiteY50" fmla="*/ 531129 h 1791723"/>
              <a:gd name="connsiteX51" fmla="*/ 7952094 w 9288370"/>
              <a:gd name="connsiteY51" fmla="*/ 409302 h 1791723"/>
              <a:gd name="connsiteX52" fmla="*/ 8231938 w 9288370"/>
              <a:gd name="connsiteY52" fmla="*/ 259259 h 1791723"/>
              <a:gd name="connsiteX53" fmla="*/ 8428864 w 9288370"/>
              <a:gd name="connsiteY53" fmla="*/ 208471 h 1791723"/>
              <a:gd name="connsiteX54" fmla="*/ 8616510 w 9288370"/>
              <a:gd name="connsiteY54" fmla="*/ 161973 h 1791723"/>
              <a:gd name="connsiteX55" fmla="*/ 8826766 w 9288370"/>
              <a:gd name="connsiteY55" fmla="*/ 152111 h 1791723"/>
              <a:gd name="connsiteX56" fmla="*/ 8917647 w 9288370"/>
              <a:gd name="connsiteY56" fmla="*/ 112232 h 1791723"/>
              <a:gd name="connsiteX57" fmla="*/ 9182272 w 9288370"/>
              <a:gd name="connsiteY57" fmla="*/ 37171 h 1791723"/>
              <a:gd name="connsiteX58" fmla="*/ 9232990 w 9288370"/>
              <a:gd name="connsiteY58" fmla="*/ 24074 h 1791723"/>
              <a:gd name="connsiteX59" fmla="*/ 9288370 w 9288370"/>
              <a:gd name="connsiteY59" fmla="*/ 0 h 1791723"/>
              <a:gd name="connsiteX60" fmla="*/ 0 w 9288370"/>
              <a:gd name="connsiteY60" fmla="*/ 0 h 1791723"/>
              <a:gd name="connsiteX61" fmla="*/ 1 w 9288370"/>
              <a:gd name="connsiteY61" fmla="*/ 1791723 h 1791723"/>
              <a:gd name="connsiteX0" fmla="*/ 1 w 9288370"/>
              <a:gd name="connsiteY0" fmla="*/ 1791723 h 1791723"/>
              <a:gd name="connsiteX1" fmla="*/ 92938 w 9288370"/>
              <a:gd name="connsiteY1" fmla="*/ 1760217 h 1791723"/>
              <a:gd name="connsiteX2" fmla="*/ 409808 w 9288370"/>
              <a:gd name="connsiteY2" fmla="*/ 1671703 h 1791723"/>
              <a:gd name="connsiteX3" fmla="*/ 731666 w 9288370"/>
              <a:gd name="connsiteY3" fmla="*/ 1597318 h 1791723"/>
              <a:gd name="connsiteX4" fmla="*/ 910358 w 9288370"/>
              <a:gd name="connsiteY4" fmla="*/ 1569386 h 1791723"/>
              <a:gd name="connsiteX5" fmla="*/ 1186668 w 9288370"/>
              <a:gd name="connsiteY5" fmla="*/ 1521861 h 1791723"/>
              <a:gd name="connsiteX6" fmla="*/ 1456865 w 9288370"/>
              <a:gd name="connsiteY6" fmla="*/ 1510292 h 1791723"/>
              <a:gd name="connsiteX7" fmla="*/ 1463005 w 9288370"/>
              <a:gd name="connsiteY7" fmla="*/ 1511279 h 1791723"/>
              <a:gd name="connsiteX8" fmla="*/ 1604999 w 9288370"/>
              <a:gd name="connsiteY8" fmla="*/ 1513599 h 1791723"/>
              <a:gd name="connsiteX9" fmla="*/ 1717911 w 9288370"/>
              <a:gd name="connsiteY9" fmla="*/ 1497764 h 1791723"/>
              <a:gd name="connsiteX10" fmla="*/ 1794234 w 9288370"/>
              <a:gd name="connsiteY10" fmla="*/ 1464331 h 1791723"/>
              <a:gd name="connsiteX11" fmla="*/ 2101780 w 9288370"/>
              <a:gd name="connsiteY11" fmla="*/ 1409907 h 1791723"/>
              <a:gd name="connsiteX12" fmla="*/ 2244830 w 9288370"/>
              <a:gd name="connsiteY12" fmla="*/ 1388540 h 1791723"/>
              <a:gd name="connsiteX13" fmla="*/ 2428648 w 9288370"/>
              <a:gd name="connsiteY13" fmla="*/ 1372736 h 1791723"/>
              <a:gd name="connsiteX14" fmla="*/ 2645882 w 9288370"/>
              <a:gd name="connsiteY14" fmla="*/ 1341971 h 1791723"/>
              <a:gd name="connsiteX15" fmla="*/ 2707413 w 9288370"/>
              <a:gd name="connsiteY15" fmla="*/ 1347156 h 1791723"/>
              <a:gd name="connsiteX16" fmla="*/ 2843134 w 9288370"/>
              <a:gd name="connsiteY16" fmla="*/ 1323561 h 1791723"/>
              <a:gd name="connsiteX17" fmla="*/ 2923804 w 9288370"/>
              <a:gd name="connsiteY17" fmla="*/ 1314224 h 1791723"/>
              <a:gd name="connsiteX18" fmla="*/ 2953618 w 9288370"/>
              <a:gd name="connsiteY18" fmla="*/ 1318186 h 1791723"/>
              <a:gd name="connsiteX19" fmla="*/ 2995816 w 9288370"/>
              <a:gd name="connsiteY19" fmla="*/ 1318670 h 1791723"/>
              <a:gd name="connsiteX20" fmla="*/ 3352700 w 9288370"/>
              <a:gd name="connsiteY20" fmla="*/ 1264183 h 1791723"/>
              <a:gd name="connsiteX21" fmla="*/ 3444611 w 9288370"/>
              <a:gd name="connsiteY21" fmla="*/ 1236739 h 1791723"/>
              <a:gd name="connsiteX22" fmla="*/ 3650072 w 9288370"/>
              <a:gd name="connsiteY22" fmla="*/ 1217421 h 1791723"/>
              <a:gd name="connsiteX23" fmla="*/ 3707853 w 9288370"/>
              <a:gd name="connsiteY23" fmla="*/ 1241722 h 1791723"/>
              <a:gd name="connsiteX24" fmla="*/ 3925616 w 9288370"/>
              <a:gd name="connsiteY24" fmla="*/ 1253751 h 1791723"/>
              <a:gd name="connsiteX25" fmla="*/ 3954387 w 9288370"/>
              <a:gd name="connsiteY25" fmla="*/ 1263789 h 1791723"/>
              <a:gd name="connsiteX26" fmla="*/ 3995849 w 9288370"/>
              <a:gd name="connsiteY26" fmla="*/ 1272939 h 1791723"/>
              <a:gd name="connsiteX27" fmla="*/ 4067546 w 9288370"/>
              <a:gd name="connsiteY27" fmla="*/ 1294697 h 1791723"/>
              <a:gd name="connsiteX28" fmla="*/ 4190310 w 9288370"/>
              <a:gd name="connsiteY28" fmla="*/ 1307786 h 1791723"/>
              <a:gd name="connsiteX29" fmla="*/ 4230008 w 9288370"/>
              <a:gd name="connsiteY29" fmla="*/ 1303546 h 1791723"/>
              <a:gd name="connsiteX30" fmla="*/ 4575478 w 9288370"/>
              <a:gd name="connsiteY30" fmla="*/ 1261726 h 1791723"/>
              <a:gd name="connsiteX31" fmla="*/ 4650026 w 9288370"/>
              <a:gd name="connsiteY31" fmla="*/ 1265798 h 1791723"/>
              <a:gd name="connsiteX32" fmla="*/ 4792008 w 9288370"/>
              <a:gd name="connsiteY32" fmla="*/ 1243899 h 1791723"/>
              <a:gd name="connsiteX33" fmla="*/ 4954126 w 9288370"/>
              <a:gd name="connsiteY33" fmla="*/ 1204617 h 1791723"/>
              <a:gd name="connsiteX34" fmla="*/ 5309678 w 9288370"/>
              <a:gd name="connsiteY34" fmla="*/ 1128278 h 1791723"/>
              <a:gd name="connsiteX35" fmla="*/ 5474724 w 9288370"/>
              <a:gd name="connsiteY35" fmla="*/ 1091167 h 1791723"/>
              <a:gd name="connsiteX36" fmla="*/ 5612132 w 9288370"/>
              <a:gd name="connsiteY36" fmla="*/ 1051509 h 1791723"/>
              <a:gd name="connsiteX37" fmla="*/ 5776618 w 9288370"/>
              <a:gd name="connsiteY37" fmla="*/ 1053037 h 1791723"/>
              <a:gd name="connsiteX38" fmla="*/ 5785786 w 9288370"/>
              <a:gd name="connsiteY38" fmla="*/ 1051213 h 1791723"/>
              <a:gd name="connsiteX39" fmla="*/ 5829381 w 9288370"/>
              <a:gd name="connsiteY39" fmla="*/ 1046878 h 1791723"/>
              <a:gd name="connsiteX40" fmla="*/ 5943596 w 9288370"/>
              <a:gd name="connsiteY40" fmla="*/ 1043237 h 1791723"/>
              <a:gd name="connsiteX41" fmla="*/ 5985730 w 9288370"/>
              <a:gd name="connsiteY41" fmla="*/ 1035396 h 1791723"/>
              <a:gd name="connsiteX42" fmla="*/ 6103109 w 9288370"/>
              <a:gd name="connsiteY42" fmla="*/ 1019019 h 1791723"/>
              <a:gd name="connsiteX43" fmla="*/ 6222406 w 9288370"/>
              <a:gd name="connsiteY43" fmla="*/ 985341 h 1791723"/>
              <a:gd name="connsiteX44" fmla="*/ 6598672 w 9288370"/>
              <a:gd name="connsiteY44" fmla="*/ 902062 h 1791723"/>
              <a:gd name="connsiteX45" fmla="*/ 6766149 w 9288370"/>
              <a:gd name="connsiteY45" fmla="*/ 846132 h 1791723"/>
              <a:gd name="connsiteX46" fmla="*/ 6886312 w 9288370"/>
              <a:gd name="connsiteY46" fmla="*/ 781877 h 1791723"/>
              <a:gd name="connsiteX47" fmla="*/ 7006457 w 9288370"/>
              <a:gd name="connsiteY47" fmla="*/ 699758 h 1791723"/>
              <a:gd name="connsiteX48" fmla="*/ 7231643 w 9288370"/>
              <a:gd name="connsiteY48" fmla="*/ 640778 h 1791723"/>
              <a:gd name="connsiteX49" fmla="*/ 7363123 w 9288370"/>
              <a:gd name="connsiteY49" fmla="*/ 593682 h 1791723"/>
              <a:gd name="connsiteX50" fmla="*/ 7588368 w 9288370"/>
              <a:gd name="connsiteY50" fmla="*/ 531129 h 1791723"/>
              <a:gd name="connsiteX51" fmla="*/ 7952094 w 9288370"/>
              <a:gd name="connsiteY51" fmla="*/ 409302 h 1791723"/>
              <a:gd name="connsiteX52" fmla="*/ 8231938 w 9288370"/>
              <a:gd name="connsiteY52" fmla="*/ 259259 h 1791723"/>
              <a:gd name="connsiteX53" fmla="*/ 8428864 w 9288370"/>
              <a:gd name="connsiteY53" fmla="*/ 208471 h 1791723"/>
              <a:gd name="connsiteX54" fmla="*/ 8616510 w 9288370"/>
              <a:gd name="connsiteY54" fmla="*/ 161973 h 1791723"/>
              <a:gd name="connsiteX55" fmla="*/ 8826766 w 9288370"/>
              <a:gd name="connsiteY55" fmla="*/ 152111 h 1791723"/>
              <a:gd name="connsiteX56" fmla="*/ 8917647 w 9288370"/>
              <a:gd name="connsiteY56" fmla="*/ 112232 h 1791723"/>
              <a:gd name="connsiteX57" fmla="*/ 9182272 w 9288370"/>
              <a:gd name="connsiteY57" fmla="*/ 37171 h 1791723"/>
              <a:gd name="connsiteX58" fmla="*/ 9232990 w 9288370"/>
              <a:gd name="connsiteY58" fmla="*/ 24074 h 1791723"/>
              <a:gd name="connsiteX59" fmla="*/ 9288370 w 9288370"/>
              <a:gd name="connsiteY59" fmla="*/ 0 h 1791723"/>
              <a:gd name="connsiteX60" fmla="*/ 0 w 9288370"/>
              <a:gd name="connsiteY60" fmla="*/ 0 h 1791723"/>
              <a:gd name="connsiteX61" fmla="*/ 1 w 9288370"/>
              <a:gd name="connsiteY61" fmla="*/ 1791723 h 1791723"/>
              <a:gd name="connsiteX0" fmla="*/ 1 w 9288370"/>
              <a:gd name="connsiteY0" fmla="*/ 1791723 h 1791723"/>
              <a:gd name="connsiteX1" fmla="*/ 92938 w 9288370"/>
              <a:gd name="connsiteY1" fmla="*/ 1760217 h 1791723"/>
              <a:gd name="connsiteX2" fmla="*/ 409808 w 9288370"/>
              <a:gd name="connsiteY2" fmla="*/ 1671703 h 1791723"/>
              <a:gd name="connsiteX3" fmla="*/ 731666 w 9288370"/>
              <a:gd name="connsiteY3" fmla="*/ 1597318 h 1791723"/>
              <a:gd name="connsiteX4" fmla="*/ 910358 w 9288370"/>
              <a:gd name="connsiteY4" fmla="*/ 1569386 h 1791723"/>
              <a:gd name="connsiteX5" fmla="*/ 1186668 w 9288370"/>
              <a:gd name="connsiteY5" fmla="*/ 1521861 h 1791723"/>
              <a:gd name="connsiteX6" fmla="*/ 1456865 w 9288370"/>
              <a:gd name="connsiteY6" fmla="*/ 1510292 h 1791723"/>
              <a:gd name="connsiteX7" fmla="*/ 1463005 w 9288370"/>
              <a:gd name="connsiteY7" fmla="*/ 1511279 h 1791723"/>
              <a:gd name="connsiteX8" fmla="*/ 1604999 w 9288370"/>
              <a:gd name="connsiteY8" fmla="*/ 1513599 h 1791723"/>
              <a:gd name="connsiteX9" fmla="*/ 1717911 w 9288370"/>
              <a:gd name="connsiteY9" fmla="*/ 1497764 h 1791723"/>
              <a:gd name="connsiteX10" fmla="*/ 1794234 w 9288370"/>
              <a:gd name="connsiteY10" fmla="*/ 1464331 h 1791723"/>
              <a:gd name="connsiteX11" fmla="*/ 2101780 w 9288370"/>
              <a:gd name="connsiteY11" fmla="*/ 1409907 h 1791723"/>
              <a:gd name="connsiteX12" fmla="*/ 2244830 w 9288370"/>
              <a:gd name="connsiteY12" fmla="*/ 1388540 h 1791723"/>
              <a:gd name="connsiteX13" fmla="*/ 2428648 w 9288370"/>
              <a:gd name="connsiteY13" fmla="*/ 1372736 h 1791723"/>
              <a:gd name="connsiteX14" fmla="*/ 2645882 w 9288370"/>
              <a:gd name="connsiteY14" fmla="*/ 1341971 h 1791723"/>
              <a:gd name="connsiteX15" fmla="*/ 2707413 w 9288370"/>
              <a:gd name="connsiteY15" fmla="*/ 1347156 h 1791723"/>
              <a:gd name="connsiteX16" fmla="*/ 2843134 w 9288370"/>
              <a:gd name="connsiteY16" fmla="*/ 1323561 h 1791723"/>
              <a:gd name="connsiteX17" fmla="*/ 2923804 w 9288370"/>
              <a:gd name="connsiteY17" fmla="*/ 1314224 h 1791723"/>
              <a:gd name="connsiteX18" fmla="*/ 2953618 w 9288370"/>
              <a:gd name="connsiteY18" fmla="*/ 1318186 h 1791723"/>
              <a:gd name="connsiteX19" fmla="*/ 2995816 w 9288370"/>
              <a:gd name="connsiteY19" fmla="*/ 1318670 h 1791723"/>
              <a:gd name="connsiteX20" fmla="*/ 3352700 w 9288370"/>
              <a:gd name="connsiteY20" fmla="*/ 1264183 h 1791723"/>
              <a:gd name="connsiteX21" fmla="*/ 3444611 w 9288370"/>
              <a:gd name="connsiteY21" fmla="*/ 1236739 h 1791723"/>
              <a:gd name="connsiteX22" fmla="*/ 3650072 w 9288370"/>
              <a:gd name="connsiteY22" fmla="*/ 1217421 h 1791723"/>
              <a:gd name="connsiteX23" fmla="*/ 3707853 w 9288370"/>
              <a:gd name="connsiteY23" fmla="*/ 1241722 h 1791723"/>
              <a:gd name="connsiteX24" fmla="*/ 3925616 w 9288370"/>
              <a:gd name="connsiteY24" fmla="*/ 1253751 h 1791723"/>
              <a:gd name="connsiteX25" fmla="*/ 3954387 w 9288370"/>
              <a:gd name="connsiteY25" fmla="*/ 1263789 h 1791723"/>
              <a:gd name="connsiteX26" fmla="*/ 3995849 w 9288370"/>
              <a:gd name="connsiteY26" fmla="*/ 1272939 h 1791723"/>
              <a:gd name="connsiteX27" fmla="*/ 4067546 w 9288370"/>
              <a:gd name="connsiteY27" fmla="*/ 1294697 h 1791723"/>
              <a:gd name="connsiteX28" fmla="*/ 4190310 w 9288370"/>
              <a:gd name="connsiteY28" fmla="*/ 1307786 h 1791723"/>
              <a:gd name="connsiteX29" fmla="*/ 4230008 w 9288370"/>
              <a:gd name="connsiteY29" fmla="*/ 1303546 h 1791723"/>
              <a:gd name="connsiteX30" fmla="*/ 4575478 w 9288370"/>
              <a:gd name="connsiteY30" fmla="*/ 1261726 h 1791723"/>
              <a:gd name="connsiteX31" fmla="*/ 4650026 w 9288370"/>
              <a:gd name="connsiteY31" fmla="*/ 1265798 h 1791723"/>
              <a:gd name="connsiteX32" fmla="*/ 4792008 w 9288370"/>
              <a:gd name="connsiteY32" fmla="*/ 1243899 h 1791723"/>
              <a:gd name="connsiteX33" fmla="*/ 4954126 w 9288370"/>
              <a:gd name="connsiteY33" fmla="*/ 1204617 h 1791723"/>
              <a:gd name="connsiteX34" fmla="*/ 5309678 w 9288370"/>
              <a:gd name="connsiteY34" fmla="*/ 1128278 h 1791723"/>
              <a:gd name="connsiteX35" fmla="*/ 5474724 w 9288370"/>
              <a:gd name="connsiteY35" fmla="*/ 1091167 h 1791723"/>
              <a:gd name="connsiteX36" fmla="*/ 5612132 w 9288370"/>
              <a:gd name="connsiteY36" fmla="*/ 1051509 h 1791723"/>
              <a:gd name="connsiteX37" fmla="*/ 5776618 w 9288370"/>
              <a:gd name="connsiteY37" fmla="*/ 1053037 h 1791723"/>
              <a:gd name="connsiteX38" fmla="*/ 5785786 w 9288370"/>
              <a:gd name="connsiteY38" fmla="*/ 1051213 h 1791723"/>
              <a:gd name="connsiteX39" fmla="*/ 5829381 w 9288370"/>
              <a:gd name="connsiteY39" fmla="*/ 1046878 h 1791723"/>
              <a:gd name="connsiteX40" fmla="*/ 5943596 w 9288370"/>
              <a:gd name="connsiteY40" fmla="*/ 1043237 h 1791723"/>
              <a:gd name="connsiteX41" fmla="*/ 5985730 w 9288370"/>
              <a:gd name="connsiteY41" fmla="*/ 1035396 h 1791723"/>
              <a:gd name="connsiteX42" fmla="*/ 6103109 w 9288370"/>
              <a:gd name="connsiteY42" fmla="*/ 1019019 h 1791723"/>
              <a:gd name="connsiteX43" fmla="*/ 6222406 w 9288370"/>
              <a:gd name="connsiteY43" fmla="*/ 985341 h 1791723"/>
              <a:gd name="connsiteX44" fmla="*/ 6598672 w 9288370"/>
              <a:gd name="connsiteY44" fmla="*/ 902062 h 1791723"/>
              <a:gd name="connsiteX45" fmla="*/ 6766149 w 9288370"/>
              <a:gd name="connsiteY45" fmla="*/ 846132 h 1791723"/>
              <a:gd name="connsiteX46" fmla="*/ 6886312 w 9288370"/>
              <a:gd name="connsiteY46" fmla="*/ 781877 h 1791723"/>
              <a:gd name="connsiteX47" fmla="*/ 7006457 w 9288370"/>
              <a:gd name="connsiteY47" fmla="*/ 699758 h 1791723"/>
              <a:gd name="connsiteX48" fmla="*/ 7231643 w 9288370"/>
              <a:gd name="connsiteY48" fmla="*/ 640778 h 1791723"/>
              <a:gd name="connsiteX49" fmla="*/ 7363123 w 9288370"/>
              <a:gd name="connsiteY49" fmla="*/ 593682 h 1791723"/>
              <a:gd name="connsiteX50" fmla="*/ 7588368 w 9288370"/>
              <a:gd name="connsiteY50" fmla="*/ 531129 h 1791723"/>
              <a:gd name="connsiteX51" fmla="*/ 7952094 w 9288370"/>
              <a:gd name="connsiteY51" fmla="*/ 409302 h 1791723"/>
              <a:gd name="connsiteX52" fmla="*/ 8231938 w 9288370"/>
              <a:gd name="connsiteY52" fmla="*/ 259259 h 1791723"/>
              <a:gd name="connsiteX53" fmla="*/ 8428864 w 9288370"/>
              <a:gd name="connsiteY53" fmla="*/ 208471 h 1791723"/>
              <a:gd name="connsiteX54" fmla="*/ 8616510 w 9288370"/>
              <a:gd name="connsiteY54" fmla="*/ 161973 h 1791723"/>
              <a:gd name="connsiteX55" fmla="*/ 8826766 w 9288370"/>
              <a:gd name="connsiteY55" fmla="*/ 152111 h 1791723"/>
              <a:gd name="connsiteX56" fmla="*/ 8917647 w 9288370"/>
              <a:gd name="connsiteY56" fmla="*/ 112232 h 1791723"/>
              <a:gd name="connsiteX57" fmla="*/ 9182272 w 9288370"/>
              <a:gd name="connsiteY57" fmla="*/ 37171 h 1791723"/>
              <a:gd name="connsiteX58" fmla="*/ 9232990 w 9288370"/>
              <a:gd name="connsiteY58" fmla="*/ 24074 h 1791723"/>
              <a:gd name="connsiteX59" fmla="*/ 9288370 w 9288370"/>
              <a:gd name="connsiteY59" fmla="*/ 0 h 1791723"/>
              <a:gd name="connsiteX60" fmla="*/ 0 w 9288370"/>
              <a:gd name="connsiteY60" fmla="*/ 0 h 1791723"/>
              <a:gd name="connsiteX61" fmla="*/ 1 w 9288370"/>
              <a:gd name="connsiteY61" fmla="*/ 1791723 h 1791723"/>
              <a:gd name="connsiteX0" fmla="*/ 1 w 9288370"/>
              <a:gd name="connsiteY0" fmla="*/ 1791723 h 1791723"/>
              <a:gd name="connsiteX1" fmla="*/ 92938 w 9288370"/>
              <a:gd name="connsiteY1" fmla="*/ 1760217 h 1791723"/>
              <a:gd name="connsiteX2" fmla="*/ 409808 w 9288370"/>
              <a:gd name="connsiteY2" fmla="*/ 1671703 h 1791723"/>
              <a:gd name="connsiteX3" fmla="*/ 731666 w 9288370"/>
              <a:gd name="connsiteY3" fmla="*/ 1597318 h 1791723"/>
              <a:gd name="connsiteX4" fmla="*/ 910358 w 9288370"/>
              <a:gd name="connsiteY4" fmla="*/ 1569386 h 1791723"/>
              <a:gd name="connsiteX5" fmla="*/ 1186668 w 9288370"/>
              <a:gd name="connsiteY5" fmla="*/ 1521861 h 1791723"/>
              <a:gd name="connsiteX6" fmla="*/ 1456865 w 9288370"/>
              <a:gd name="connsiteY6" fmla="*/ 1510292 h 1791723"/>
              <a:gd name="connsiteX7" fmla="*/ 1463005 w 9288370"/>
              <a:gd name="connsiteY7" fmla="*/ 1511279 h 1791723"/>
              <a:gd name="connsiteX8" fmla="*/ 1604999 w 9288370"/>
              <a:gd name="connsiteY8" fmla="*/ 1513599 h 1791723"/>
              <a:gd name="connsiteX9" fmla="*/ 1717911 w 9288370"/>
              <a:gd name="connsiteY9" fmla="*/ 1497764 h 1791723"/>
              <a:gd name="connsiteX10" fmla="*/ 1794234 w 9288370"/>
              <a:gd name="connsiteY10" fmla="*/ 1464331 h 1791723"/>
              <a:gd name="connsiteX11" fmla="*/ 2101780 w 9288370"/>
              <a:gd name="connsiteY11" fmla="*/ 1409907 h 1791723"/>
              <a:gd name="connsiteX12" fmla="*/ 2244830 w 9288370"/>
              <a:gd name="connsiteY12" fmla="*/ 1388540 h 1791723"/>
              <a:gd name="connsiteX13" fmla="*/ 2428648 w 9288370"/>
              <a:gd name="connsiteY13" fmla="*/ 1372736 h 1791723"/>
              <a:gd name="connsiteX14" fmla="*/ 2645882 w 9288370"/>
              <a:gd name="connsiteY14" fmla="*/ 1341971 h 1791723"/>
              <a:gd name="connsiteX15" fmla="*/ 2707413 w 9288370"/>
              <a:gd name="connsiteY15" fmla="*/ 1347156 h 1791723"/>
              <a:gd name="connsiteX16" fmla="*/ 2843134 w 9288370"/>
              <a:gd name="connsiteY16" fmla="*/ 1323561 h 1791723"/>
              <a:gd name="connsiteX17" fmla="*/ 2923804 w 9288370"/>
              <a:gd name="connsiteY17" fmla="*/ 1314224 h 1791723"/>
              <a:gd name="connsiteX18" fmla="*/ 2953618 w 9288370"/>
              <a:gd name="connsiteY18" fmla="*/ 1318186 h 1791723"/>
              <a:gd name="connsiteX19" fmla="*/ 2995816 w 9288370"/>
              <a:gd name="connsiteY19" fmla="*/ 1318670 h 1791723"/>
              <a:gd name="connsiteX20" fmla="*/ 3352700 w 9288370"/>
              <a:gd name="connsiteY20" fmla="*/ 1264183 h 1791723"/>
              <a:gd name="connsiteX21" fmla="*/ 3444611 w 9288370"/>
              <a:gd name="connsiteY21" fmla="*/ 1236739 h 1791723"/>
              <a:gd name="connsiteX22" fmla="*/ 3650072 w 9288370"/>
              <a:gd name="connsiteY22" fmla="*/ 1217421 h 1791723"/>
              <a:gd name="connsiteX23" fmla="*/ 3707853 w 9288370"/>
              <a:gd name="connsiteY23" fmla="*/ 1241722 h 1791723"/>
              <a:gd name="connsiteX24" fmla="*/ 3925616 w 9288370"/>
              <a:gd name="connsiteY24" fmla="*/ 1253751 h 1791723"/>
              <a:gd name="connsiteX25" fmla="*/ 3954387 w 9288370"/>
              <a:gd name="connsiteY25" fmla="*/ 1263789 h 1791723"/>
              <a:gd name="connsiteX26" fmla="*/ 3995849 w 9288370"/>
              <a:gd name="connsiteY26" fmla="*/ 1272939 h 1791723"/>
              <a:gd name="connsiteX27" fmla="*/ 4067546 w 9288370"/>
              <a:gd name="connsiteY27" fmla="*/ 1294697 h 1791723"/>
              <a:gd name="connsiteX28" fmla="*/ 4190310 w 9288370"/>
              <a:gd name="connsiteY28" fmla="*/ 1307786 h 1791723"/>
              <a:gd name="connsiteX29" fmla="*/ 4230008 w 9288370"/>
              <a:gd name="connsiteY29" fmla="*/ 1303546 h 1791723"/>
              <a:gd name="connsiteX30" fmla="*/ 4575478 w 9288370"/>
              <a:gd name="connsiteY30" fmla="*/ 1261726 h 1791723"/>
              <a:gd name="connsiteX31" fmla="*/ 4650026 w 9288370"/>
              <a:gd name="connsiteY31" fmla="*/ 1265798 h 1791723"/>
              <a:gd name="connsiteX32" fmla="*/ 4792008 w 9288370"/>
              <a:gd name="connsiteY32" fmla="*/ 1243899 h 1791723"/>
              <a:gd name="connsiteX33" fmla="*/ 4954126 w 9288370"/>
              <a:gd name="connsiteY33" fmla="*/ 1204617 h 1791723"/>
              <a:gd name="connsiteX34" fmla="*/ 5309678 w 9288370"/>
              <a:gd name="connsiteY34" fmla="*/ 1128278 h 1791723"/>
              <a:gd name="connsiteX35" fmla="*/ 5474724 w 9288370"/>
              <a:gd name="connsiteY35" fmla="*/ 1091167 h 1791723"/>
              <a:gd name="connsiteX36" fmla="*/ 5612132 w 9288370"/>
              <a:gd name="connsiteY36" fmla="*/ 1051509 h 1791723"/>
              <a:gd name="connsiteX37" fmla="*/ 5776618 w 9288370"/>
              <a:gd name="connsiteY37" fmla="*/ 1053037 h 1791723"/>
              <a:gd name="connsiteX38" fmla="*/ 5785786 w 9288370"/>
              <a:gd name="connsiteY38" fmla="*/ 1051213 h 1791723"/>
              <a:gd name="connsiteX39" fmla="*/ 5829381 w 9288370"/>
              <a:gd name="connsiteY39" fmla="*/ 1046878 h 1791723"/>
              <a:gd name="connsiteX40" fmla="*/ 5943596 w 9288370"/>
              <a:gd name="connsiteY40" fmla="*/ 1043237 h 1791723"/>
              <a:gd name="connsiteX41" fmla="*/ 5985730 w 9288370"/>
              <a:gd name="connsiteY41" fmla="*/ 1035396 h 1791723"/>
              <a:gd name="connsiteX42" fmla="*/ 6103109 w 9288370"/>
              <a:gd name="connsiteY42" fmla="*/ 1019019 h 1791723"/>
              <a:gd name="connsiteX43" fmla="*/ 6222406 w 9288370"/>
              <a:gd name="connsiteY43" fmla="*/ 985341 h 1791723"/>
              <a:gd name="connsiteX44" fmla="*/ 6598672 w 9288370"/>
              <a:gd name="connsiteY44" fmla="*/ 902062 h 1791723"/>
              <a:gd name="connsiteX45" fmla="*/ 6766149 w 9288370"/>
              <a:gd name="connsiteY45" fmla="*/ 846132 h 1791723"/>
              <a:gd name="connsiteX46" fmla="*/ 6886312 w 9288370"/>
              <a:gd name="connsiteY46" fmla="*/ 781877 h 1791723"/>
              <a:gd name="connsiteX47" fmla="*/ 7006457 w 9288370"/>
              <a:gd name="connsiteY47" fmla="*/ 699758 h 1791723"/>
              <a:gd name="connsiteX48" fmla="*/ 7231643 w 9288370"/>
              <a:gd name="connsiteY48" fmla="*/ 640778 h 1791723"/>
              <a:gd name="connsiteX49" fmla="*/ 7363123 w 9288370"/>
              <a:gd name="connsiteY49" fmla="*/ 593682 h 1791723"/>
              <a:gd name="connsiteX50" fmla="*/ 7588368 w 9288370"/>
              <a:gd name="connsiteY50" fmla="*/ 531129 h 1791723"/>
              <a:gd name="connsiteX51" fmla="*/ 7952094 w 9288370"/>
              <a:gd name="connsiteY51" fmla="*/ 409302 h 1791723"/>
              <a:gd name="connsiteX52" fmla="*/ 8231938 w 9288370"/>
              <a:gd name="connsiteY52" fmla="*/ 259259 h 1791723"/>
              <a:gd name="connsiteX53" fmla="*/ 8428864 w 9288370"/>
              <a:gd name="connsiteY53" fmla="*/ 208471 h 1791723"/>
              <a:gd name="connsiteX54" fmla="*/ 8616510 w 9288370"/>
              <a:gd name="connsiteY54" fmla="*/ 161973 h 1791723"/>
              <a:gd name="connsiteX55" fmla="*/ 8826766 w 9288370"/>
              <a:gd name="connsiteY55" fmla="*/ 152111 h 1791723"/>
              <a:gd name="connsiteX56" fmla="*/ 8917647 w 9288370"/>
              <a:gd name="connsiteY56" fmla="*/ 112232 h 1791723"/>
              <a:gd name="connsiteX57" fmla="*/ 9182272 w 9288370"/>
              <a:gd name="connsiteY57" fmla="*/ 37171 h 1791723"/>
              <a:gd name="connsiteX58" fmla="*/ 9232990 w 9288370"/>
              <a:gd name="connsiteY58" fmla="*/ 24074 h 1791723"/>
              <a:gd name="connsiteX59" fmla="*/ 9288370 w 9288370"/>
              <a:gd name="connsiteY59" fmla="*/ 0 h 1791723"/>
              <a:gd name="connsiteX60" fmla="*/ 0 w 9288370"/>
              <a:gd name="connsiteY60" fmla="*/ 0 h 1791723"/>
              <a:gd name="connsiteX61" fmla="*/ 1 w 9288370"/>
              <a:gd name="connsiteY61" fmla="*/ 1791723 h 1791723"/>
              <a:gd name="connsiteX0" fmla="*/ 1 w 9288370"/>
              <a:gd name="connsiteY0" fmla="*/ 1744830 h 1760217"/>
              <a:gd name="connsiteX1" fmla="*/ 92938 w 9288370"/>
              <a:gd name="connsiteY1" fmla="*/ 1760217 h 1760217"/>
              <a:gd name="connsiteX2" fmla="*/ 409808 w 9288370"/>
              <a:gd name="connsiteY2" fmla="*/ 1671703 h 1760217"/>
              <a:gd name="connsiteX3" fmla="*/ 731666 w 9288370"/>
              <a:gd name="connsiteY3" fmla="*/ 1597318 h 1760217"/>
              <a:gd name="connsiteX4" fmla="*/ 910358 w 9288370"/>
              <a:gd name="connsiteY4" fmla="*/ 1569386 h 1760217"/>
              <a:gd name="connsiteX5" fmla="*/ 1186668 w 9288370"/>
              <a:gd name="connsiteY5" fmla="*/ 1521861 h 1760217"/>
              <a:gd name="connsiteX6" fmla="*/ 1456865 w 9288370"/>
              <a:gd name="connsiteY6" fmla="*/ 1510292 h 1760217"/>
              <a:gd name="connsiteX7" fmla="*/ 1463005 w 9288370"/>
              <a:gd name="connsiteY7" fmla="*/ 1511279 h 1760217"/>
              <a:gd name="connsiteX8" fmla="*/ 1604999 w 9288370"/>
              <a:gd name="connsiteY8" fmla="*/ 1513599 h 1760217"/>
              <a:gd name="connsiteX9" fmla="*/ 1717911 w 9288370"/>
              <a:gd name="connsiteY9" fmla="*/ 1497764 h 1760217"/>
              <a:gd name="connsiteX10" fmla="*/ 1794234 w 9288370"/>
              <a:gd name="connsiteY10" fmla="*/ 1464331 h 1760217"/>
              <a:gd name="connsiteX11" fmla="*/ 2101780 w 9288370"/>
              <a:gd name="connsiteY11" fmla="*/ 1409907 h 1760217"/>
              <a:gd name="connsiteX12" fmla="*/ 2244830 w 9288370"/>
              <a:gd name="connsiteY12" fmla="*/ 1388540 h 1760217"/>
              <a:gd name="connsiteX13" fmla="*/ 2428648 w 9288370"/>
              <a:gd name="connsiteY13" fmla="*/ 1372736 h 1760217"/>
              <a:gd name="connsiteX14" fmla="*/ 2645882 w 9288370"/>
              <a:gd name="connsiteY14" fmla="*/ 1341971 h 1760217"/>
              <a:gd name="connsiteX15" fmla="*/ 2707413 w 9288370"/>
              <a:gd name="connsiteY15" fmla="*/ 1347156 h 1760217"/>
              <a:gd name="connsiteX16" fmla="*/ 2843134 w 9288370"/>
              <a:gd name="connsiteY16" fmla="*/ 1323561 h 1760217"/>
              <a:gd name="connsiteX17" fmla="*/ 2923804 w 9288370"/>
              <a:gd name="connsiteY17" fmla="*/ 1314224 h 1760217"/>
              <a:gd name="connsiteX18" fmla="*/ 2953618 w 9288370"/>
              <a:gd name="connsiteY18" fmla="*/ 1318186 h 1760217"/>
              <a:gd name="connsiteX19" fmla="*/ 2995816 w 9288370"/>
              <a:gd name="connsiteY19" fmla="*/ 1318670 h 1760217"/>
              <a:gd name="connsiteX20" fmla="*/ 3352700 w 9288370"/>
              <a:gd name="connsiteY20" fmla="*/ 1264183 h 1760217"/>
              <a:gd name="connsiteX21" fmla="*/ 3444611 w 9288370"/>
              <a:gd name="connsiteY21" fmla="*/ 1236739 h 1760217"/>
              <a:gd name="connsiteX22" fmla="*/ 3650072 w 9288370"/>
              <a:gd name="connsiteY22" fmla="*/ 1217421 h 1760217"/>
              <a:gd name="connsiteX23" fmla="*/ 3707853 w 9288370"/>
              <a:gd name="connsiteY23" fmla="*/ 1241722 h 1760217"/>
              <a:gd name="connsiteX24" fmla="*/ 3925616 w 9288370"/>
              <a:gd name="connsiteY24" fmla="*/ 1253751 h 1760217"/>
              <a:gd name="connsiteX25" fmla="*/ 3954387 w 9288370"/>
              <a:gd name="connsiteY25" fmla="*/ 1263789 h 1760217"/>
              <a:gd name="connsiteX26" fmla="*/ 3995849 w 9288370"/>
              <a:gd name="connsiteY26" fmla="*/ 1272939 h 1760217"/>
              <a:gd name="connsiteX27" fmla="*/ 4067546 w 9288370"/>
              <a:gd name="connsiteY27" fmla="*/ 1294697 h 1760217"/>
              <a:gd name="connsiteX28" fmla="*/ 4190310 w 9288370"/>
              <a:gd name="connsiteY28" fmla="*/ 1307786 h 1760217"/>
              <a:gd name="connsiteX29" fmla="*/ 4230008 w 9288370"/>
              <a:gd name="connsiteY29" fmla="*/ 1303546 h 1760217"/>
              <a:gd name="connsiteX30" fmla="*/ 4575478 w 9288370"/>
              <a:gd name="connsiteY30" fmla="*/ 1261726 h 1760217"/>
              <a:gd name="connsiteX31" fmla="*/ 4650026 w 9288370"/>
              <a:gd name="connsiteY31" fmla="*/ 1265798 h 1760217"/>
              <a:gd name="connsiteX32" fmla="*/ 4792008 w 9288370"/>
              <a:gd name="connsiteY32" fmla="*/ 1243899 h 1760217"/>
              <a:gd name="connsiteX33" fmla="*/ 4954126 w 9288370"/>
              <a:gd name="connsiteY33" fmla="*/ 1204617 h 1760217"/>
              <a:gd name="connsiteX34" fmla="*/ 5309678 w 9288370"/>
              <a:gd name="connsiteY34" fmla="*/ 1128278 h 1760217"/>
              <a:gd name="connsiteX35" fmla="*/ 5474724 w 9288370"/>
              <a:gd name="connsiteY35" fmla="*/ 1091167 h 1760217"/>
              <a:gd name="connsiteX36" fmla="*/ 5612132 w 9288370"/>
              <a:gd name="connsiteY36" fmla="*/ 1051509 h 1760217"/>
              <a:gd name="connsiteX37" fmla="*/ 5776618 w 9288370"/>
              <a:gd name="connsiteY37" fmla="*/ 1053037 h 1760217"/>
              <a:gd name="connsiteX38" fmla="*/ 5785786 w 9288370"/>
              <a:gd name="connsiteY38" fmla="*/ 1051213 h 1760217"/>
              <a:gd name="connsiteX39" fmla="*/ 5829381 w 9288370"/>
              <a:gd name="connsiteY39" fmla="*/ 1046878 h 1760217"/>
              <a:gd name="connsiteX40" fmla="*/ 5943596 w 9288370"/>
              <a:gd name="connsiteY40" fmla="*/ 1043237 h 1760217"/>
              <a:gd name="connsiteX41" fmla="*/ 5985730 w 9288370"/>
              <a:gd name="connsiteY41" fmla="*/ 1035396 h 1760217"/>
              <a:gd name="connsiteX42" fmla="*/ 6103109 w 9288370"/>
              <a:gd name="connsiteY42" fmla="*/ 1019019 h 1760217"/>
              <a:gd name="connsiteX43" fmla="*/ 6222406 w 9288370"/>
              <a:gd name="connsiteY43" fmla="*/ 985341 h 1760217"/>
              <a:gd name="connsiteX44" fmla="*/ 6598672 w 9288370"/>
              <a:gd name="connsiteY44" fmla="*/ 902062 h 1760217"/>
              <a:gd name="connsiteX45" fmla="*/ 6766149 w 9288370"/>
              <a:gd name="connsiteY45" fmla="*/ 846132 h 1760217"/>
              <a:gd name="connsiteX46" fmla="*/ 6886312 w 9288370"/>
              <a:gd name="connsiteY46" fmla="*/ 781877 h 1760217"/>
              <a:gd name="connsiteX47" fmla="*/ 7006457 w 9288370"/>
              <a:gd name="connsiteY47" fmla="*/ 699758 h 1760217"/>
              <a:gd name="connsiteX48" fmla="*/ 7231643 w 9288370"/>
              <a:gd name="connsiteY48" fmla="*/ 640778 h 1760217"/>
              <a:gd name="connsiteX49" fmla="*/ 7363123 w 9288370"/>
              <a:gd name="connsiteY49" fmla="*/ 593682 h 1760217"/>
              <a:gd name="connsiteX50" fmla="*/ 7588368 w 9288370"/>
              <a:gd name="connsiteY50" fmla="*/ 531129 h 1760217"/>
              <a:gd name="connsiteX51" fmla="*/ 7952094 w 9288370"/>
              <a:gd name="connsiteY51" fmla="*/ 409302 h 1760217"/>
              <a:gd name="connsiteX52" fmla="*/ 8231938 w 9288370"/>
              <a:gd name="connsiteY52" fmla="*/ 259259 h 1760217"/>
              <a:gd name="connsiteX53" fmla="*/ 8428864 w 9288370"/>
              <a:gd name="connsiteY53" fmla="*/ 208471 h 1760217"/>
              <a:gd name="connsiteX54" fmla="*/ 8616510 w 9288370"/>
              <a:gd name="connsiteY54" fmla="*/ 161973 h 1760217"/>
              <a:gd name="connsiteX55" fmla="*/ 8826766 w 9288370"/>
              <a:gd name="connsiteY55" fmla="*/ 152111 h 1760217"/>
              <a:gd name="connsiteX56" fmla="*/ 8917647 w 9288370"/>
              <a:gd name="connsiteY56" fmla="*/ 112232 h 1760217"/>
              <a:gd name="connsiteX57" fmla="*/ 9182272 w 9288370"/>
              <a:gd name="connsiteY57" fmla="*/ 37171 h 1760217"/>
              <a:gd name="connsiteX58" fmla="*/ 9232990 w 9288370"/>
              <a:gd name="connsiteY58" fmla="*/ 24074 h 1760217"/>
              <a:gd name="connsiteX59" fmla="*/ 9288370 w 9288370"/>
              <a:gd name="connsiteY59" fmla="*/ 0 h 1760217"/>
              <a:gd name="connsiteX60" fmla="*/ 0 w 9288370"/>
              <a:gd name="connsiteY60" fmla="*/ 0 h 1760217"/>
              <a:gd name="connsiteX61" fmla="*/ 1 w 9288370"/>
              <a:gd name="connsiteY61" fmla="*/ 1744830 h 1760217"/>
              <a:gd name="connsiteX0" fmla="*/ 1 w 9288370"/>
              <a:gd name="connsiteY0" fmla="*/ 1744830 h 1764124"/>
              <a:gd name="connsiteX1" fmla="*/ 158574 w 9288370"/>
              <a:gd name="connsiteY1" fmla="*/ 1764124 h 1764124"/>
              <a:gd name="connsiteX2" fmla="*/ 409808 w 9288370"/>
              <a:gd name="connsiteY2" fmla="*/ 1671703 h 1764124"/>
              <a:gd name="connsiteX3" fmla="*/ 731666 w 9288370"/>
              <a:gd name="connsiteY3" fmla="*/ 1597318 h 1764124"/>
              <a:gd name="connsiteX4" fmla="*/ 910358 w 9288370"/>
              <a:gd name="connsiteY4" fmla="*/ 1569386 h 1764124"/>
              <a:gd name="connsiteX5" fmla="*/ 1186668 w 9288370"/>
              <a:gd name="connsiteY5" fmla="*/ 1521861 h 1764124"/>
              <a:gd name="connsiteX6" fmla="*/ 1456865 w 9288370"/>
              <a:gd name="connsiteY6" fmla="*/ 1510292 h 1764124"/>
              <a:gd name="connsiteX7" fmla="*/ 1463005 w 9288370"/>
              <a:gd name="connsiteY7" fmla="*/ 1511279 h 1764124"/>
              <a:gd name="connsiteX8" fmla="*/ 1604999 w 9288370"/>
              <a:gd name="connsiteY8" fmla="*/ 1513599 h 1764124"/>
              <a:gd name="connsiteX9" fmla="*/ 1717911 w 9288370"/>
              <a:gd name="connsiteY9" fmla="*/ 1497764 h 1764124"/>
              <a:gd name="connsiteX10" fmla="*/ 1794234 w 9288370"/>
              <a:gd name="connsiteY10" fmla="*/ 1464331 h 1764124"/>
              <a:gd name="connsiteX11" fmla="*/ 2101780 w 9288370"/>
              <a:gd name="connsiteY11" fmla="*/ 1409907 h 1764124"/>
              <a:gd name="connsiteX12" fmla="*/ 2244830 w 9288370"/>
              <a:gd name="connsiteY12" fmla="*/ 1388540 h 1764124"/>
              <a:gd name="connsiteX13" fmla="*/ 2428648 w 9288370"/>
              <a:gd name="connsiteY13" fmla="*/ 1372736 h 1764124"/>
              <a:gd name="connsiteX14" fmla="*/ 2645882 w 9288370"/>
              <a:gd name="connsiteY14" fmla="*/ 1341971 h 1764124"/>
              <a:gd name="connsiteX15" fmla="*/ 2707413 w 9288370"/>
              <a:gd name="connsiteY15" fmla="*/ 1347156 h 1764124"/>
              <a:gd name="connsiteX16" fmla="*/ 2843134 w 9288370"/>
              <a:gd name="connsiteY16" fmla="*/ 1323561 h 1764124"/>
              <a:gd name="connsiteX17" fmla="*/ 2923804 w 9288370"/>
              <a:gd name="connsiteY17" fmla="*/ 1314224 h 1764124"/>
              <a:gd name="connsiteX18" fmla="*/ 2953618 w 9288370"/>
              <a:gd name="connsiteY18" fmla="*/ 1318186 h 1764124"/>
              <a:gd name="connsiteX19" fmla="*/ 2995816 w 9288370"/>
              <a:gd name="connsiteY19" fmla="*/ 1318670 h 1764124"/>
              <a:gd name="connsiteX20" fmla="*/ 3352700 w 9288370"/>
              <a:gd name="connsiteY20" fmla="*/ 1264183 h 1764124"/>
              <a:gd name="connsiteX21" fmla="*/ 3444611 w 9288370"/>
              <a:gd name="connsiteY21" fmla="*/ 1236739 h 1764124"/>
              <a:gd name="connsiteX22" fmla="*/ 3650072 w 9288370"/>
              <a:gd name="connsiteY22" fmla="*/ 1217421 h 1764124"/>
              <a:gd name="connsiteX23" fmla="*/ 3707853 w 9288370"/>
              <a:gd name="connsiteY23" fmla="*/ 1241722 h 1764124"/>
              <a:gd name="connsiteX24" fmla="*/ 3925616 w 9288370"/>
              <a:gd name="connsiteY24" fmla="*/ 1253751 h 1764124"/>
              <a:gd name="connsiteX25" fmla="*/ 3954387 w 9288370"/>
              <a:gd name="connsiteY25" fmla="*/ 1263789 h 1764124"/>
              <a:gd name="connsiteX26" fmla="*/ 3995849 w 9288370"/>
              <a:gd name="connsiteY26" fmla="*/ 1272939 h 1764124"/>
              <a:gd name="connsiteX27" fmla="*/ 4067546 w 9288370"/>
              <a:gd name="connsiteY27" fmla="*/ 1294697 h 1764124"/>
              <a:gd name="connsiteX28" fmla="*/ 4190310 w 9288370"/>
              <a:gd name="connsiteY28" fmla="*/ 1307786 h 1764124"/>
              <a:gd name="connsiteX29" fmla="*/ 4230008 w 9288370"/>
              <a:gd name="connsiteY29" fmla="*/ 1303546 h 1764124"/>
              <a:gd name="connsiteX30" fmla="*/ 4575478 w 9288370"/>
              <a:gd name="connsiteY30" fmla="*/ 1261726 h 1764124"/>
              <a:gd name="connsiteX31" fmla="*/ 4650026 w 9288370"/>
              <a:gd name="connsiteY31" fmla="*/ 1265798 h 1764124"/>
              <a:gd name="connsiteX32" fmla="*/ 4792008 w 9288370"/>
              <a:gd name="connsiteY32" fmla="*/ 1243899 h 1764124"/>
              <a:gd name="connsiteX33" fmla="*/ 4954126 w 9288370"/>
              <a:gd name="connsiteY33" fmla="*/ 1204617 h 1764124"/>
              <a:gd name="connsiteX34" fmla="*/ 5309678 w 9288370"/>
              <a:gd name="connsiteY34" fmla="*/ 1128278 h 1764124"/>
              <a:gd name="connsiteX35" fmla="*/ 5474724 w 9288370"/>
              <a:gd name="connsiteY35" fmla="*/ 1091167 h 1764124"/>
              <a:gd name="connsiteX36" fmla="*/ 5612132 w 9288370"/>
              <a:gd name="connsiteY36" fmla="*/ 1051509 h 1764124"/>
              <a:gd name="connsiteX37" fmla="*/ 5776618 w 9288370"/>
              <a:gd name="connsiteY37" fmla="*/ 1053037 h 1764124"/>
              <a:gd name="connsiteX38" fmla="*/ 5785786 w 9288370"/>
              <a:gd name="connsiteY38" fmla="*/ 1051213 h 1764124"/>
              <a:gd name="connsiteX39" fmla="*/ 5829381 w 9288370"/>
              <a:gd name="connsiteY39" fmla="*/ 1046878 h 1764124"/>
              <a:gd name="connsiteX40" fmla="*/ 5943596 w 9288370"/>
              <a:gd name="connsiteY40" fmla="*/ 1043237 h 1764124"/>
              <a:gd name="connsiteX41" fmla="*/ 5985730 w 9288370"/>
              <a:gd name="connsiteY41" fmla="*/ 1035396 h 1764124"/>
              <a:gd name="connsiteX42" fmla="*/ 6103109 w 9288370"/>
              <a:gd name="connsiteY42" fmla="*/ 1019019 h 1764124"/>
              <a:gd name="connsiteX43" fmla="*/ 6222406 w 9288370"/>
              <a:gd name="connsiteY43" fmla="*/ 985341 h 1764124"/>
              <a:gd name="connsiteX44" fmla="*/ 6598672 w 9288370"/>
              <a:gd name="connsiteY44" fmla="*/ 902062 h 1764124"/>
              <a:gd name="connsiteX45" fmla="*/ 6766149 w 9288370"/>
              <a:gd name="connsiteY45" fmla="*/ 846132 h 1764124"/>
              <a:gd name="connsiteX46" fmla="*/ 6886312 w 9288370"/>
              <a:gd name="connsiteY46" fmla="*/ 781877 h 1764124"/>
              <a:gd name="connsiteX47" fmla="*/ 7006457 w 9288370"/>
              <a:gd name="connsiteY47" fmla="*/ 699758 h 1764124"/>
              <a:gd name="connsiteX48" fmla="*/ 7231643 w 9288370"/>
              <a:gd name="connsiteY48" fmla="*/ 640778 h 1764124"/>
              <a:gd name="connsiteX49" fmla="*/ 7363123 w 9288370"/>
              <a:gd name="connsiteY49" fmla="*/ 593682 h 1764124"/>
              <a:gd name="connsiteX50" fmla="*/ 7588368 w 9288370"/>
              <a:gd name="connsiteY50" fmla="*/ 531129 h 1764124"/>
              <a:gd name="connsiteX51" fmla="*/ 7952094 w 9288370"/>
              <a:gd name="connsiteY51" fmla="*/ 409302 h 1764124"/>
              <a:gd name="connsiteX52" fmla="*/ 8231938 w 9288370"/>
              <a:gd name="connsiteY52" fmla="*/ 259259 h 1764124"/>
              <a:gd name="connsiteX53" fmla="*/ 8428864 w 9288370"/>
              <a:gd name="connsiteY53" fmla="*/ 208471 h 1764124"/>
              <a:gd name="connsiteX54" fmla="*/ 8616510 w 9288370"/>
              <a:gd name="connsiteY54" fmla="*/ 161973 h 1764124"/>
              <a:gd name="connsiteX55" fmla="*/ 8826766 w 9288370"/>
              <a:gd name="connsiteY55" fmla="*/ 152111 h 1764124"/>
              <a:gd name="connsiteX56" fmla="*/ 8917647 w 9288370"/>
              <a:gd name="connsiteY56" fmla="*/ 112232 h 1764124"/>
              <a:gd name="connsiteX57" fmla="*/ 9182272 w 9288370"/>
              <a:gd name="connsiteY57" fmla="*/ 37171 h 1764124"/>
              <a:gd name="connsiteX58" fmla="*/ 9232990 w 9288370"/>
              <a:gd name="connsiteY58" fmla="*/ 24074 h 1764124"/>
              <a:gd name="connsiteX59" fmla="*/ 9288370 w 9288370"/>
              <a:gd name="connsiteY59" fmla="*/ 0 h 1764124"/>
              <a:gd name="connsiteX60" fmla="*/ 0 w 9288370"/>
              <a:gd name="connsiteY60" fmla="*/ 0 h 1764124"/>
              <a:gd name="connsiteX61" fmla="*/ 1 w 9288370"/>
              <a:gd name="connsiteY61" fmla="*/ 1744830 h 1764124"/>
              <a:gd name="connsiteX0" fmla="*/ 1 w 9288370"/>
              <a:gd name="connsiteY0" fmla="*/ 1744830 h 1764124"/>
              <a:gd name="connsiteX1" fmla="*/ 158574 w 9288370"/>
              <a:gd name="connsiteY1" fmla="*/ 1764124 h 1764124"/>
              <a:gd name="connsiteX2" fmla="*/ 409808 w 9288370"/>
              <a:gd name="connsiteY2" fmla="*/ 1671703 h 1764124"/>
              <a:gd name="connsiteX3" fmla="*/ 731666 w 9288370"/>
              <a:gd name="connsiteY3" fmla="*/ 1597318 h 1764124"/>
              <a:gd name="connsiteX4" fmla="*/ 910358 w 9288370"/>
              <a:gd name="connsiteY4" fmla="*/ 1569386 h 1764124"/>
              <a:gd name="connsiteX5" fmla="*/ 1186668 w 9288370"/>
              <a:gd name="connsiteY5" fmla="*/ 1521861 h 1764124"/>
              <a:gd name="connsiteX6" fmla="*/ 1456865 w 9288370"/>
              <a:gd name="connsiteY6" fmla="*/ 1510292 h 1764124"/>
              <a:gd name="connsiteX7" fmla="*/ 1463005 w 9288370"/>
              <a:gd name="connsiteY7" fmla="*/ 1511279 h 1764124"/>
              <a:gd name="connsiteX8" fmla="*/ 1604999 w 9288370"/>
              <a:gd name="connsiteY8" fmla="*/ 1513599 h 1764124"/>
              <a:gd name="connsiteX9" fmla="*/ 1717911 w 9288370"/>
              <a:gd name="connsiteY9" fmla="*/ 1497764 h 1764124"/>
              <a:gd name="connsiteX10" fmla="*/ 1794234 w 9288370"/>
              <a:gd name="connsiteY10" fmla="*/ 1464331 h 1764124"/>
              <a:gd name="connsiteX11" fmla="*/ 2101780 w 9288370"/>
              <a:gd name="connsiteY11" fmla="*/ 1409907 h 1764124"/>
              <a:gd name="connsiteX12" fmla="*/ 2244830 w 9288370"/>
              <a:gd name="connsiteY12" fmla="*/ 1388540 h 1764124"/>
              <a:gd name="connsiteX13" fmla="*/ 2428648 w 9288370"/>
              <a:gd name="connsiteY13" fmla="*/ 1372736 h 1764124"/>
              <a:gd name="connsiteX14" fmla="*/ 2645882 w 9288370"/>
              <a:gd name="connsiteY14" fmla="*/ 1341971 h 1764124"/>
              <a:gd name="connsiteX15" fmla="*/ 2707413 w 9288370"/>
              <a:gd name="connsiteY15" fmla="*/ 1347156 h 1764124"/>
              <a:gd name="connsiteX16" fmla="*/ 2843134 w 9288370"/>
              <a:gd name="connsiteY16" fmla="*/ 1323561 h 1764124"/>
              <a:gd name="connsiteX17" fmla="*/ 2923804 w 9288370"/>
              <a:gd name="connsiteY17" fmla="*/ 1314224 h 1764124"/>
              <a:gd name="connsiteX18" fmla="*/ 2953618 w 9288370"/>
              <a:gd name="connsiteY18" fmla="*/ 1318186 h 1764124"/>
              <a:gd name="connsiteX19" fmla="*/ 2995816 w 9288370"/>
              <a:gd name="connsiteY19" fmla="*/ 1318670 h 1764124"/>
              <a:gd name="connsiteX20" fmla="*/ 3352700 w 9288370"/>
              <a:gd name="connsiteY20" fmla="*/ 1264183 h 1764124"/>
              <a:gd name="connsiteX21" fmla="*/ 3444611 w 9288370"/>
              <a:gd name="connsiteY21" fmla="*/ 1236739 h 1764124"/>
              <a:gd name="connsiteX22" fmla="*/ 3650072 w 9288370"/>
              <a:gd name="connsiteY22" fmla="*/ 1217421 h 1764124"/>
              <a:gd name="connsiteX23" fmla="*/ 3707853 w 9288370"/>
              <a:gd name="connsiteY23" fmla="*/ 1241722 h 1764124"/>
              <a:gd name="connsiteX24" fmla="*/ 3925616 w 9288370"/>
              <a:gd name="connsiteY24" fmla="*/ 1253751 h 1764124"/>
              <a:gd name="connsiteX25" fmla="*/ 3954387 w 9288370"/>
              <a:gd name="connsiteY25" fmla="*/ 1263789 h 1764124"/>
              <a:gd name="connsiteX26" fmla="*/ 3995849 w 9288370"/>
              <a:gd name="connsiteY26" fmla="*/ 1272939 h 1764124"/>
              <a:gd name="connsiteX27" fmla="*/ 4067546 w 9288370"/>
              <a:gd name="connsiteY27" fmla="*/ 1294697 h 1764124"/>
              <a:gd name="connsiteX28" fmla="*/ 4190310 w 9288370"/>
              <a:gd name="connsiteY28" fmla="*/ 1307786 h 1764124"/>
              <a:gd name="connsiteX29" fmla="*/ 4230008 w 9288370"/>
              <a:gd name="connsiteY29" fmla="*/ 1303546 h 1764124"/>
              <a:gd name="connsiteX30" fmla="*/ 4575478 w 9288370"/>
              <a:gd name="connsiteY30" fmla="*/ 1261726 h 1764124"/>
              <a:gd name="connsiteX31" fmla="*/ 4650026 w 9288370"/>
              <a:gd name="connsiteY31" fmla="*/ 1265798 h 1764124"/>
              <a:gd name="connsiteX32" fmla="*/ 4792008 w 9288370"/>
              <a:gd name="connsiteY32" fmla="*/ 1243899 h 1764124"/>
              <a:gd name="connsiteX33" fmla="*/ 4954126 w 9288370"/>
              <a:gd name="connsiteY33" fmla="*/ 1204617 h 1764124"/>
              <a:gd name="connsiteX34" fmla="*/ 5309678 w 9288370"/>
              <a:gd name="connsiteY34" fmla="*/ 1128278 h 1764124"/>
              <a:gd name="connsiteX35" fmla="*/ 5474724 w 9288370"/>
              <a:gd name="connsiteY35" fmla="*/ 1091167 h 1764124"/>
              <a:gd name="connsiteX36" fmla="*/ 5612132 w 9288370"/>
              <a:gd name="connsiteY36" fmla="*/ 1051509 h 1764124"/>
              <a:gd name="connsiteX37" fmla="*/ 5776618 w 9288370"/>
              <a:gd name="connsiteY37" fmla="*/ 1053037 h 1764124"/>
              <a:gd name="connsiteX38" fmla="*/ 5785786 w 9288370"/>
              <a:gd name="connsiteY38" fmla="*/ 1051213 h 1764124"/>
              <a:gd name="connsiteX39" fmla="*/ 5829381 w 9288370"/>
              <a:gd name="connsiteY39" fmla="*/ 1046878 h 1764124"/>
              <a:gd name="connsiteX40" fmla="*/ 5943596 w 9288370"/>
              <a:gd name="connsiteY40" fmla="*/ 1043237 h 1764124"/>
              <a:gd name="connsiteX41" fmla="*/ 5985730 w 9288370"/>
              <a:gd name="connsiteY41" fmla="*/ 1035396 h 1764124"/>
              <a:gd name="connsiteX42" fmla="*/ 6103109 w 9288370"/>
              <a:gd name="connsiteY42" fmla="*/ 1019019 h 1764124"/>
              <a:gd name="connsiteX43" fmla="*/ 6222406 w 9288370"/>
              <a:gd name="connsiteY43" fmla="*/ 985341 h 1764124"/>
              <a:gd name="connsiteX44" fmla="*/ 6598672 w 9288370"/>
              <a:gd name="connsiteY44" fmla="*/ 902062 h 1764124"/>
              <a:gd name="connsiteX45" fmla="*/ 6766149 w 9288370"/>
              <a:gd name="connsiteY45" fmla="*/ 846132 h 1764124"/>
              <a:gd name="connsiteX46" fmla="*/ 6886312 w 9288370"/>
              <a:gd name="connsiteY46" fmla="*/ 781877 h 1764124"/>
              <a:gd name="connsiteX47" fmla="*/ 7006457 w 9288370"/>
              <a:gd name="connsiteY47" fmla="*/ 699758 h 1764124"/>
              <a:gd name="connsiteX48" fmla="*/ 7231643 w 9288370"/>
              <a:gd name="connsiteY48" fmla="*/ 640778 h 1764124"/>
              <a:gd name="connsiteX49" fmla="*/ 7363123 w 9288370"/>
              <a:gd name="connsiteY49" fmla="*/ 593682 h 1764124"/>
              <a:gd name="connsiteX50" fmla="*/ 7588368 w 9288370"/>
              <a:gd name="connsiteY50" fmla="*/ 531129 h 1764124"/>
              <a:gd name="connsiteX51" fmla="*/ 7952094 w 9288370"/>
              <a:gd name="connsiteY51" fmla="*/ 409302 h 1764124"/>
              <a:gd name="connsiteX52" fmla="*/ 8231938 w 9288370"/>
              <a:gd name="connsiteY52" fmla="*/ 259259 h 1764124"/>
              <a:gd name="connsiteX53" fmla="*/ 8428864 w 9288370"/>
              <a:gd name="connsiteY53" fmla="*/ 208471 h 1764124"/>
              <a:gd name="connsiteX54" fmla="*/ 8616510 w 9288370"/>
              <a:gd name="connsiteY54" fmla="*/ 161973 h 1764124"/>
              <a:gd name="connsiteX55" fmla="*/ 8826766 w 9288370"/>
              <a:gd name="connsiteY55" fmla="*/ 152111 h 1764124"/>
              <a:gd name="connsiteX56" fmla="*/ 8917647 w 9288370"/>
              <a:gd name="connsiteY56" fmla="*/ 112232 h 1764124"/>
              <a:gd name="connsiteX57" fmla="*/ 9182272 w 9288370"/>
              <a:gd name="connsiteY57" fmla="*/ 37171 h 1764124"/>
              <a:gd name="connsiteX58" fmla="*/ 9232990 w 9288370"/>
              <a:gd name="connsiteY58" fmla="*/ 24074 h 1764124"/>
              <a:gd name="connsiteX59" fmla="*/ 9288370 w 9288370"/>
              <a:gd name="connsiteY59" fmla="*/ 0 h 1764124"/>
              <a:gd name="connsiteX60" fmla="*/ 0 w 9288370"/>
              <a:gd name="connsiteY60" fmla="*/ 0 h 1764124"/>
              <a:gd name="connsiteX61" fmla="*/ 1 w 9288370"/>
              <a:gd name="connsiteY61" fmla="*/ 1744830 h 1764124"/>
              <a:gd name="connsiteX0" fmla="*/ 1 w 9288370"/>
              <a:gd name="connsiteY0" fmla="*/ 1744830 h 1764124"/>
              <a:gd name="connsiteX1" fmla="*/ 145447 w 9288370"/>
              <a:gd name="connsiteY1" fmla="*/ 1764124 h 1764124"/>
              <a:gd name="connsiteX2" fmla="*/ 409808 w 9288370"/>
              <a:gd name="connsiteY2" fmla="*/ 1671703 h 1764124"/>
              <a:gd name="connsiteX3" fmla="*/ 731666 w 9288370"/>
              <a:gd name="connsiteY3" fmla="*/ 1597318 h 1764124"/>
              <a:gd name="connsiteX4" fmla="*/ 910358 w 9288370"/>
              <a:gd name="connsiteY4" fmla="*/ 1569386 h 1764124"/>
              <a:gd name="connsiteX5" fmla="*/ 1186668 w 9288370"/>
              <a:gd name="connsiteY5" fmla="*/ 1521861 h 1764124"/>
              <a:gd name="connsiteX6" fmla="*/ 1456865 w 9288370"/>
              <a:gd name="connsiteY6" fmla="*/ 1510292 h 1764124"/>
              <a:gd name="connsiteX7" fmla="*/ 1463005 w 9288370"/>
              <a:gd name="connsiteY7" fmla="*/ 1511279 h 1764124"/>
              <a:gd name="connsiteX8" fmla="*/ 1604999 w 9288370"/>
              <a:gd name="connsiteY8" fmla="*/ 1513599 h 1764124"/>
              <a:gd name="connsiteX9" fmla="*/ 1717911 w 9288370"/>
              <a:gd name="connsiteY9" fmla="*/ 1497764 h 1764124"/>
              <a:gd name="connsiteX10" fmla="*/ 1794234 w 9288370"/>
              <a:gd name="connsiteY10" fmla="*/ 1464331 h 1764124"/>
              <a:gd name="connsiteX11" fmla="*/ 2101780 w 9288370"/>
              <a:gd name="connsiteY11" fmla="*/ 1409907 h 1764124"/>
              <a:gd name="connsiteX12" fmla="*/ 2244830 w 9288370"/>
              <a:gd name="connsiteY12" fmla="*/ 1388540 h 1764124"/>
              <a:gd name="connsiteX13" fmla="*/ 2428648 w 9288370"/>
              <a:gd name="connsiteY13" fmla="*/ 1372736 h 1764124"/>
              <a:gd name="connsiteX14" fmla="*/ 2645882 w 9288370"/>
              <a:gd name="connsiteY14" fmla="*/ 1341971 h 1764124"/>
              <a:gd name="connsiteX15" fmla="*/ 2707413 w 9288370"/>
              <a:gd name="connsiteY15" fmla="*/ 1347156 h 1764124"/>
              <a:gd name="connsiteX16" fmla="*/ 2843134 w 9288370"/>
              <a:gd name="connsiteY16" fmla="*/ 1323561 h 1764124"/>
              <a:gd name="connsiteX17" fmla="*/ 2923804 w 9288370"/>
              <a:gd name="connsiteY17" fmla="*/ 1314224 h 1764124"/>
              <a:gd name="connsiteX18" fmla="*/ 2953618 w 9288370"/>
              <a:gd name="connsiteY18" fmla="*/ 1318186 h 1764124"/>
              <a:gd name="connsiteX19" fmla="*/ 2995816 w 9288370"/>
              <a:gd name="connsiteY19" fmla="*/ 1318670 h 1764124"/>
              <a:gd name="connsiteX20" fmla="*/ 3352700 w 9288370"/>
              <a:gd name="connsiteY20" fmla="*/ 1264183 h 1764124"/>
              <a:gd name="connsiteX21" fmla="*/ 3444611 w 9288370"/>
              <a:gd name="connsiteY21" fmla="*/ 1236739 h 1764124"/>
              <a:gd name="connsiteX22" fmla="*/ 3650072 w 9288370"/>
              <a:gd name="connsiteY22" fmla="*/ 1217421 h 1764124"/>
              <a:gd name="connsiteX23" fmla="*/ 3707853 w 9288370"/>
              <a:gd name="connsiteY23" fmla="*/ 1241722 h 1764124"/>
              <a:gd name="connsiteX24" fmla="*/ 3925616 w 9288370"/>
              <a:gd name="connsiteY24" fmla="*/ 1253751 h 1764124"/>
              <a:gd name="connsiteX25" fmla="*/ 3954387 w 9288370"/>
              <a:gd name="connsiteY25" fmla="*/ 1263789 h 1764124"/>
              <a:gd name="connsiteX26" fmla="*/ 3995849 w 9288370"/>
              <a:gd name="connsiteY26" fmla="*/ 1272939 h 1764124"/>
              <a:gd name="connsiteX27" fmla="*/ 4067546 w 9288370"/>
              <a:gd name="connsiteY27" fmla="*/ 1294697 h 1764124"/>
              <a:gd name="connsiteX28" fmla="*/ 4190310 w 9288370"/>
              <a:gd name="connsiteY28" fmla="*/ 1307786 h 1764124"/>
              <a:gd name="connsiteX29" fmla="*/ 4230008 w 9288370"/>
              <a:gd name="connsiteY29" fmla="*/ 1303546 h 1764124"/>
              <a:gd name="connsiteX30" fmla="*/ 4575478 w 9288370"/>
              <a:gd name="connsiteY30" fmla="*/ 1261726 h 1764124"/>
              <a:gd name="connsiteX31" fmla="*/ 4650026 w 9288370"/>
              <a:gd name="connsiteY31" fmla="*/ 1265798 h 1764124"/>
              <a:gd name="connsiteX32" fmla="*/ 4792008 w 9288370"/>
              <a:gd name="connsiteY32" fmla="*/ 1243899 h 1764124"/>
              <a:gd name="connsiteX33" fmla="*/ 4954126 w 9288370"/>
              <a:gd name="connsiteY33" fmla="*/ 1204617 h 1764124"/>
              <a:gd name="connsiteX34" fmla="*/ 5309678 w 9288370"/>
              <a:gd name="connsiteY34" fmla="*/ 1128278 h 1764124"/>
              <a:gd name="connsiteX35" fmla="*/ 5474724 w 9288370"/>
              <a:gd name="connsiteY35" fmla="*/ 1091167 h 1764124"/>
              <a:gd name="connsiteX36" fmla="*/ 5612132 w 9288370"/>
              <a:gd name="connsiteY36" fmla="*/ 1051509 h 1764124"/>
              <a:gd name="connsiteX37" fmla="*/ 5776618 w 9288370"/>
              <a:gd name="connsiteY37" fmla="*/ 1053037 h 1764124"/>
              <a:gd name="connsiteX38" fmla="*/ 5785786 w 9288370"/>
              <a:gd name="connsiteY38" fmla="*/ 1051213 h 1764124"/>
              <a:gd name="connsiteX39" fmla="*/ 5829381 w 9288370"/>
              <a:gd name="connsiteY39" fmla="*/ 1046878 h 1764124"/>
              <a:gd name="connsiteX40" fmla="*/ 5943596 w 9288370"/>
              <a:gd name="connsiteY40" fmla="*/ 1043237 h 1764124"/>
              <a:gd name="connsiteX41" fmla="*/ 5985730 w 9288370"/>
              <a:gd name="connsiteY41" fmla="*/ 1035396 h 1764124"/>
              <a:gd name="connsiteX42" fmla="*/ 6103109 w 9288370"/>
              <a:gd name="connsiteY42" fmla="*/ 1019019 h 1764124"/>
              <a:gd name="connsiteX43" fmla="*/ 6222406 w 9288370"/>
              <a:gd name="connsiteY43" fmla="*/ 985341 h 1764124"/>
              <a:gd name="connsiteX44" fmla="*/ 6598672 w 9288370"/>
              <a:gd name="connsiteY44" fmla="*/ 902062 h 1764124"/>
              <a:gd name="connsiteX45" fmla="*/ 6766149 w 9288370"/>
              <a:gd name="connsiteY45" fmla="*/ 846132 h 1764124"/>
              <a:gd name="connsiteX46" fmla="*/ 6886312 w 9288370"/>
              <a:gd name="connsiteY46" fmla="*/ 781877 h 1764124"/>
              <a:gd name="connsiteX47" fmla="*/ 7006457 w 9288370"/>
              <a:gd name="connsiteY47" fmla="*/ 699758 h 1764124"/>
              <a:gd name="connsiteX48" fmla="*/ 7231643 w 9288370"/>
              <a:gd name="connsiteY48" fmla="*/ 640778 h 1764124"/>
              <a:gd name="connsiteX49" fmla="*/ 7363123 w 9288370"/>
              <a:gd name="connsiteY49" fmla="*/ 593682 h 1764124"/>
              <a:gd name="connsiteX50" fmla="*/ 7588368 w 9288370"/>
              <a:gd name="connsiteY50" fmla="*/ 531129 h 1764124"/>
              <a:gd name="connsiteX51" fmla="*/ 7952094 w 9288370"/>
              <a:gd name="connsiteY51" fmla="*/ 409302 h 1764124"/>
              <a:gd name="connsiteX52" fmla="*/ 8231938 w 9288370"/>
              <a:gd name="connsiteY52" fmla="*/ 259259 h 1764124"/>
              <a:gd name="connsiteX53" fmla="*/ 8428864 w 9288370"/>
              <a:gd name="connsiteY53" fmla="*/ 208471 h 1764124"/>
              <a:gd name="connsiteX54" fmla="*/ 8616510 w 9288370"/>
              <a:gd name="connsiteY54" fmla="*/ 161973 h 1764124"/>
              <a:gd name="connsiteX55" fmla="*/ 8826766 w 9288370"/>
              <a:gd name="connsiteY55" fmla="*/ 152111 h 1764124"/>
              <a:gd name="connsiteX56" fmla="*/ 8917647 w 9288370"/>
              <a:gd name="connsiteY56" fmla="*/ 112232 h 1764124"/>
              <a:gd name="connsiteX57" fmla="*/ 9182272 w 9288370"/>
              <a:gd name="connsiteY57" fmla="*/ 37171 h 1764124"/>
              <a:gd name="connsiteX58" fmla="*/ 9232990 w 9288370"/>
              <a:gd name="connsiteY58" fmla="*/ 24074 h 1764124"/>
              <a:gd name="connsiteX59" fmla="*/ 9288370 w 9288370"/>
              <a:gd name="connsiteY59" fmla="*/ 0 h 1764124"/>
              <a:gd name="connsiteX60" fmla="*/ 0 w 9288370"/>
              <a:gd name="connsiteY60" fmla="*/ 0 h 1764124"/>
              <a:gd name="connsiteX61" fmla="*/ 1 w 9288370"/>
              <a:gd name="connsiteY61" fmla="*/ 1744830 h 1764124"/>
              <a:gd name="connsiteX0" fmla="*/ 1 w 9288370"/>
              <a:gd name="connsiteY0" fmla="*/ 1744830 h 1769175"/>
              <a:gd name="connsiteX1" fmla="*/ 145447 w 9288370"/>
              <a:gd name="connsiteY1" fmla="*/ 1764124 h 1769175"/>
              <a:gd name="connsiteX2" fmla="*/ 409808 w 9288370"/>
              <a:gd name="connsiteY2" fmla="*/ 1671703 h 1769175"/>
              <a:gd name="connsiteX3" fmla="*/ 731666 w 9288370"/>
              <a:gd name="connsiteY3" fmla="*/ 1597318 h 1769175"/>
              <a:gd name="connsiteX4" fmla="*/ 910358 w 9288370"/>
              <a:gd name="connsiteY4" fmla="*/ 1569386 h 1769175"/>
              <a:gd name="connsiteX5" fmla="*/ 1186668 w 9288370"/>
              <a:gd name="connsiteY5" fmla="*/ 1521861 h 1769175"/>
              <a:gd name="connsiteX6" fmla="*/ 1456865 w 9288370"/>
              <a:gd name="connsiteY6" fmla="*/ 1510292 h 1769175"/>
              <a:gd name="connsiteX7" fmla="*/ 1463005 w 9288370"/>
              <a:gd name="connsiteY7" fmla="*/ 1511279 h 1769175"/>
              <a:gd name="connsiteX8" fmla="*/ 1604999 w 9288370"/>
              <a:gd name="connsiteY8" fmla="*/ 1513599 h 1769175"/>
              <a:gd name="connsiteX9" fmla="*/ 1717911 w 9288370"/>
              <a:gd name="connsiteY9" fmla="*/ 1497764 h 1769175"/>
              <a:gd name="connsiteX10" fmla="*/ 1794234 w 9288370"/>
              <a:gd name="connsiteY10" fmla="*/ 1464331 h 1769175"/>
              <a:gd name="connsiteX11" fmla="*/ 2101780 w 9288370"/>
              <a:gd name="connsiteY11" fmla="*/ 1409907 h 1769175"/>
              <a:gd name="connsiteX12" fmla="*/ 2244830 w 9288370"/>
              <a:gd name="connsiteY12" fmla="*/ 1388540 h 1769175"/>
              <a:gd name="connsiteX13" fmla="*/ 2428648 w 9288370"/>
              <a:gd name="connsiteY13" fmla="*/ 1372736 h 1769175"/>
              <a:gd name="connsiteX14" fmla="*/ 2645882 w 9288370"/>
              <a:gd name="connsiteY14" fmla="*/ 1341971 h 1769175"/>
              <a:gd name="connsiteX15" fmla="*/ 2707413 w 9288370"/>
              <a:gd name="connsiteY15" fmla="*/ 1347156 h 1769175"/>
              <a:gd name="connsiteX16" fmla="*/ 2843134 w 9288370"/>
              <a:gd name="connsiteY16" fmla="*/ 1323561 h 1769175"/>
              <a:gd name="connsiteX17" fmla="*/ 2923804 w 9288370"/>
              <a:gd name="connsiteY17" fmla="*/ 1314224 h 1769175"/>
              <a:gd name="connsiteX18" fmla="*/ 2953618 w 9288370"/>
              <a:gd name="connsiteY18" fmla="*/ 1318186 h 1769175"/>
              <a:gd name="connsiteX19" fmla="*/ 2995816 w 9288370"/>
              <a:gd name="connsiteY19" fmla="*/ 1318670 h 1769175"/>
              <a:gd name="connsiteX20" fmla="*/ 3352700 w 9288370"/>
              <a:gd name="connsiteY20" fmla="*/ 1264183 h 1769175"/>
              <a:gd name="connsiteX21" fmla="*/ 3444611 w 9288370"/>
              <a:gd name="connsiteY21" fmla="*/ 1236739 h 1769175"/>
              <a:gd name="connsiteX22" fmla="*/ 3650072 w 9288370"/>
              <a:gd name="connsiteY22" fmla="*/ 1217421 h 1769175"/>
              <a:gd name="connsiteX23" fmla="*/ 3707853 w 9288370"/>
              <a:gd name="connsiteY23" fmla="*/ 1241722 h 1769175"/>
              <a:gd name="connsiteX24" fmla="*/ 3925616 w 9288370"/>
              <a:gd name="connsiteY24" fmla="*/ 1253751 h 1769175"/>
              <a:gd name="connsiteX25" fmla="*/ 3954387 w 9288370"/>
              <a:gd name="connsiteY25" fmla="*/ 1263789 h 1769175"/>
              <a:gd name="connsiteX26" fmla="*/ 3995849 w 9288370"/>
              <a:gd name="connsiteY26" fmla="*/ 1272939 h 1769175"/>
              <a:gd name="connsiteX27" fmla="*/ 4067546 w 9288370"/>
              <a:gd name="connsiteY27" fmla="*/ 1294697 h 1769175"/>
              <a:gd name="connsiteX28" fmla="*/ 4190310 w 9288370"/>
              <a:gd name="connsiteY28" fmla="*/ 1307786 h 1769175"/>
              <a:gd name="connsiteX29" fmla="*/ 4230008 w 9288370"/>
              <a:gd name="connsiteY29" fmla="*/ 1303546 h 1769175"/>
              <a:gd name="connsiteX30" fmla="*/ 4575478 w 9288370"/>
              <a:gd name="connsiteY30" fmla="*/ 1261726 h 1769175"/>
              <a:gd name="connsiteX31" fmla="*/ 4650026 w 9288370"/>
              <a:gd name="connsiteY31" fmla="*/ 1265798 h 1769175"/>
              <a:gd name="connsiteX32" fmla="*/ 4792008 w 9288370"/>
              <a:gd name="connsiteY32" fmla="*/ 1243899 h 1769175"/>
              <a:gd name="connsiteX33" fmla="*/ 4954126 w 9288370"/>
              <a:gd name="connsiteY33" fmla="*/ 1204617 h 1769175"/>
              <a:gd name="connsiteX34" fmla="*/ 5309678 w 9288370"/>
              <a:gd name="connsiteY34" fmla="*/ 1128278 h 1769175"/>
              <a:gd name="connsiteX35" fmla="*/ 5474724 w 9288370"/>
              <a:gd name="connsiteY35" fmla="*/ 1091167 h 1769175"/>
              <a:gd name="connsiteX36" fmla="*/ 5612132 w 9288370"/>
              <a:gd name="connsiteY36" fmla="*/ 1051509 h 1769175"/>
              <a:gd name="connsiteX37" fmla="*/ 5776618 w 9288370"/>
              <a:gd name="connsiteY37" fmla="*/ 1053037 h 1769175"/>
              <a:gd name="connsiteX38" fmla="*/ 5785786 w 9288370"/>
              <a:gd name="connsiteY38" fmla="*/ 1051213 h 1769175"/>
              <a:gd name="connsiteX39" fmla="*/ 5829381 w 9288370"/>
              <a:gd name="connsiteY39" fmla="*/ 1046878 h 1769175"/>
              <a:gd name="connsiteX40" fmla="*/ 5943596 w 9288370"/>
              <a:gd name="connsiteY40" fmla="*/ 1043237 h 1769175"/>
              <a:gd name="connsiteX41" fmla="*/ 5985730 w 9288370"/>
              <a:gd name="connsiteY41" fmla="*/ 1035396 h 1769175"/>
              <a:gd name="connsiteX42" fmla="*/ 6103109 w 9288370"/>
              <a:gd name="connsiteY42" fmla="*/ 1019019 h 1769175"/>
              <a:gd name="connsiteX43" fmla="*/ 6222406 w 9288370"/>
              <a:gd name="connsiteY43" fmla="*/ 985341 h 1769175"/>
              <a:gd name="connsiteX44" fmla="*/ 6598672 w 9288370"/>
              <a:gd name="connsiteY44" fmla="*/ 902062 h 1769175"/>
              <a:gd name="connsiteX45" fmla="*/ 6766149 w 9288370"/>
              <a:gd name="connsiteY45" fmla="*/ 846132 h 1769175"/>
              <a:gd name="connsiteX46" fmla="*/ 6886312 w 9288370"/>
              <a:gd name="connsiteY46" fmla="*/ 781877 h 1769175"/>
              <a:gd name="connsiteX47" fmla="*/ 7006457 w 9288370"/>
              <a:gd name="connsiteY47" fmla="*/ 699758 h 1769175"/>
              <a:gd name="connsiteX48" fmla="*/ 7231643 w 9288370"/>
              <a:gd name="connsiteY48" fmla="*/ 640778 h 1769175"/>
              <a:gd name="connsiteX49" fmla="*/ 7363123 w 9288370"/>
              <a:gd name="connsiteY49" fmla="*/ 593682 h 1769175"/>
              <a:gd name="connsiteX50" fmla="*/ 7588368 w 9288370"/>
              <a:gd name="connsiteY50" fmla="*/ 531129 h 1769175"/>
              <a:gd name="connsiteX51" fmla="*/ 7952094 w 9288370"/>
              <a:gd name="connsiteY51" fmla="*/ 409302 h 1769175"/>
              <a:gd name="connsiteX52" fmla="*/ 8231938 w 9288370"/>
              <a:gd name="connsiteY52" fmla="*/ 259259 h 1769175"/>
              <a:gd name="connsiteX53" fmla="*/ 8428864 w 9288370"/>
              <a:gd name="connsiteY53" fmla="*/ 208471 h 1769175"/>
              <a:gd name="connsiteX54" fmla="*/ 8616510 w 9288370"/>
              <a:gd name="connsiteY54" fmla="*/ 161973 h 1769175"/>
              <a:gd name="connsiteX55" fmla="*/ 8826766 w 9288370"/>
              <a:gd name="connsiteY55" fmla="*/ 152111 h 1769175"/>
              <a:gd name="connsiteX56" fmla="*/ 8917647 w 9288370"/>
              <a:gd name="connsiteY56" fmla="*/ 112232 h 1769175"/>
              <a:gd name="connsiteX57" fmla="*/ 9182272 w 9288370"/>
              <a:gd name="connsiteY57" fmla="*/ 37171 h 1769175"/>
              <a:gd name="connsiteX58" fmla="*/ 9232990 w 9288370"/>
              <a:gd name="connsiteY58" fmla="*/ 24074 h 1769175"/>
              <a:gd name="connsiteX59" fmla="*/ 9288370 w 9288370"/>
              <a:gd name="connsiteY59" fmla="*/ 0 h 1769175"/>
              <a:gd name="connsiteX60" fmla="*/ 0 w 9288370"/>
              <a:gd name="connsiteY60" fmla="*/ 0 h 1769175"/>
              <a:gd name="connsiteX61" fmla="*/ 1 w 9288370"/>
              <a:gd name="connsiteY61" fmla="*/ 1744830 h 1769175"/>
              <a:gd name="connsiteX0" fmla="*/ 1 w 9288370"/>
              <a:gd name="connsiteY0" fmla="*/ 1744830 h 1769175"/>
              <a:gd name="connsiteX1" fmla="*/ 145447 w 9288370"/>
              <a:gd name="connsiteY1" fmla="*/ 1764124 h 1769175"/>
              <a:gd name="connsiteX2" fmla="*/ 409808 w 9288370"/>
              <a:gd name="connsiteY2" fmla="*/ 1671703 h 1769175"/>
              <a:gd name="connsiteX3" fmla="*/ 731666 w 9288370"/>
              <a:gd name="connsiteY3" fmla="*/ 1597318 h 1769175"/>
              <a:gd name="connsiteX4" fmla="*/ 910358 w 9288370"/>
              <a:gd name="connsiteY4" fmla="*/ 1569386 h 1769175"/>
              <a:gd name="connsiteX5" fmla="*/ 1186668 w 9288370"/>
              <a:gd name="connsiteY5" fmla="*/ 1521861 h 1769175"/>
              <a:gd name="connsiteX6" fmla="*/ 1456865 w 9288370"/>
              <a:gd name="connsiteY6" fmla="*/ 1510292 h 1769175"/>
              <a:gd name="connsiteX7" fmla="*/ 1463005 w 9288370"/>
              <a:gd name="connsiteY7" fmla="*/ 1511279 h 1769175"/>
              <a:gd name="connsiteX8" fmla="*/ 1604999 w 9288370"/>
              <a:gd name="connsiteY8" fmla="*/ 1513599 h 1769175"/>
              <a:gd name="connsiteX9" fmla="*/ 1717911 w 9288370"/>
              <a:gd name="connsiteY9" fmla="*/ 1497764 h 1769175"/>
              <a:gd name="connsiteX10" fmla="*/ 1794234 w 9288370"/>
              <a:gd name="connsiteY10" fmla="*/ 1464331 h 1769175"/>
              <a:gd name="connsiteX11" fmla="*/ 2101780 w 9288370"/>
              <a:gd name="connsiteY11" fmla="*/ 1409907 h 1769175"/>
              <a:gd name="connsiteX12" fmla="*/ 2244830 w 9288370"/>
              <a:gd name="connsiteY12" fmla="*/ 1388540 h 1769175"/>
              <a:gd name="connsiteX13" fmla="*/ 2428648 w 9288370"/>
              <a:gd name="connsiteY13" fmla="*/ 1372736 h 1769175"/>
              <a:gd name="connsiteX14" fmla="*/ 2645882 w 9288370"/>
              <a:gd name="connsiteY14" fmla="*/ 1341971 h 1769175"/>
              <a:gd name="connsiteX15" fmla="*/ 2707413 w 9288370"/>
              <a:gd name="connsiteY15" fmla="*/ 1347156 h 1769175"/>
              <a:gd name="connsiteX16" fmla="*/ 2843134 w 9288370"/>
              <a:gd name="connsiteY16" fmla="*/ 1323561 h 1769175"/>
              <a:gd name="connsiteX17" fmla="*/ 2923804 w 9288370"/>
              <a:gd name="connsiteY17" fmla="*/ 1314224 h 1769175"/>
              <a:gd name="connsiteX18" fmla="*/ 2953618 w 9288370"/>
              <a:gd name="connsiteY18" fmla="*/ 1318186 h 1769175"/>
              <a:gd name="connsiteX19" fmla="*/ 2995816 w 9288370"/>
              <a:gd name="connsiteY19" fmla="*/ 1318670 h 1769175"/>
              <a:gd name="connsiteX20" fmla="*/ 3352700 w 9288370"/>
              <a:gd name="connsiteY20" fmla="*/ 1264183 h 1769175"/>
              <a:gd name="connsiteX21" fmla="*/ 3444611 w 9288370"/>
              <a:gd name="connsiteY21" fmla="*/ 1236739 h 1769175"/>
              <a:gd name="connsiteX22" fmla="*/ 3650072 w 9288370"/>
              <a:gd name="connsiteY22" fmla="*/ 1217421 h 1769175"/>
              <a:gd name="connsiteX23" fmla="*/ 3707853 w 9288370"/>
              <a:gd name="connsiteY23" fmla="*/ 1241722 h 1769175"/>
              <a:gd name="connsiteX24" fmla="*/ 3925616 w 9288370"/>
              <a:gd name="connsiteY24" fmla="*/ 1253751 h 1769175"/>
              <a:gd name="connsiteX25" fmla="*/ 3954387 w 9288370"/>
              <a:gd name="connsiteY25" fmla="*/ 1263789 h 1769175"/>
              <a:gd name="connsiteX26" fmla="*/ 3995849 w 9288370"/>
              <a:gd name="connsiteY26" fmla="*/ 1272939 h 1769175"/>
              <a:gd name="connsiteX27" fmla="*/ 4067546 w 9288370"/>
              <a:gd name="connsiteY27" fmla="*/ 1294697 h 1769175"/>
              <a:gd name="connsiteX28" fmla="*/ 4190310 w 9288370"/>
              <a:gd name="connsiteY28" fmla="*/ 1307786 h 1769175"/>
              <a:gd name="connsiteX29" fmla="*/ 4230008 w 9288370"/>
              <a:gd name="connsiteY29" fmla="*/ 1303546 h 1769175"/>
              <a:gd name="connsiteX30" fmla="*/ 4575478 w 9288370"/>
              <a:gd name="connsiteY30" fmla="*/ 1261726 h 1769175"/>
              <a:gd name="connsiteX31" fmla="*/ 4650026 w 9288370"/>
              <a:gd name="connsiteY31" fmla="*/ 1265798 h 1769175"/>
              <a:gd name="connsiteX32" fmla="*/ 4792008 w 9288370"/>
              <a:gd name="connsiteY32" fmla="*/ 1243899 h 1769175"/>
              <a:gd name="connsiteX33" fmla="*/ 4954126 w 9288370"/>
              <a:gd name="connsiteY33" fmla="*/ 1204617 h 1769175"/>
              <a:gd name="connsiteX34" fmla="*/ 5309678 w 9288370"/>
              <a:gd name="connsiteY34" fmla="*/ 1128278 h 1769175"/>
              <a:gd name="connsiteX35" fmla="*/ 5474724 w 9288370"/>
              <a:gd name="connsiteY35" fmla="*/ 1091167 h 1769175"/>
              <a:gd name="connsiteX36" fmla="*/ 5612132 w 9288370"/>
              <a:gd name="connsiteY36" fmla="*/ 1051509 h 1769175"/>
              <a:gd name="connsiteX37" fmla="*/ 5776618 w 9288370"/>
              <a:gd name="connsiteY37" fmla="*/ 1053037 h 1769175"/>
              <a:gd name="connsiteX38" fmla="*/ 5785786 w 9288370"/>
              <a:gd name="connsiteY38" fmla="*/ 1051213 h 1769175"/>
              <a:gd name="connsiteX39" fmla="*/ 5829381 w 9288370"/>
              <a:gd name="connsiteY39" fmla="*/ 1046878 h 1769175"/>
              <a:gd name="connsiteX40" fmla="*/ 5943596 w 9288370"/>
              <a:gd name="connsiteY40" fmla="*/ 1043237 h 1769175"/>
              <a:gd name="connsiteX41" fmla="*/ 5985730 w 9288370"/>
              <a:gd name="connsiteY41" fmla="*/ 1035396 h 1769175"/>
              <a:gd name="connsiteX42" fmla="*/ 6103109 w 9288370"/>
              <a:gd name="connsiteY42" fmla="*/ 1019019 h 1769175"/>
              <a:gd name="connsiteX43" fmla="*/ 6222406 w 9288370"/>
              <a:gd name="connsiteY43" fmla="*/ 985341 h 1769175"/>
              <a:gd name="connsiteX44" fmla="*/ 6598672 w 9288370"/>
              <a:gd name="connsiteY44" fmla="*/ 902062 h 1769175"/>
              <a:gd name="connsiteX45" fmla="*/ 6766149 w 9288370"/>
              <a:gd name="connsiteY45" fmla="*/ 846132 h 1769175"/>
              <a:gd name="connsiteX46" fmla="*/ 6886312 w 9288370"/>
              <a:gd name="connsiteY46" fmla="*/ 781877 h 1769175"/>
              <a:gd name="connsiteX47" fmla="*/ 7006457 w 9288370"/>
              <a:gd name="connsiteY47" fmla="*/ 699758 h 1769175"/>
              <a:gd name="connsiteX48" fmla="*/ 7231643 w 9288370"/>
              <a:gd name="connsiteY48" fmla="*/ 640778 h 1769175"/>
              <a:gd name="connsiteX49" fmla="*/ 7363123 w 9288370"/>
              <a:gd name="connsiteY49" fmla="*/ 593682 h 1769175"/>
              <a:gd name="connsiteX50" fmla="*/ 7632125 w 9288370"/>
              <a:gd name="connsiteY50" fmla="*/ 554575 h 1769175"/>
              <a:gd name="connsiteX51" fmla="*/ 7952094 w 9288370"/>
              <a:gd name="connsiteY51" fmla="*/ 409302 h 1769175"/>
              <a:gd name="connsiteX52" fmla="*/ 8231938 w 9288370"/>
              <a:gd name="connsiteY52" fmla="*/ 259259 h 1769175"/>
              <a:gd name="connsiteX53" fmla="*/ 8428864 w 9288370"/>
              <a:gd name="connsiteY53" fmla="*/ 208471 h 1769175"/>
              <a:gd name="connsiteX54" fmla="*/ 8616510 w 9288370"/>
              <a:gd name="connsiteY54" fmla="*/ 161973 h 1769175"/>
              <a:gd name="connsiteX55" fmla="*/ 8826766 w 9288370"/>
              <a:gd name="connsiteY55" fmla="*/ 152111 h 1769175"/>
              <a:gd name="connsiteX56" fmla="*/ 8917647 w 9288370"/>
              <a:gd name="connsiteY56" fmla="*/ 112232 h 1769175"/>
              <a:gd name="connsiteX57" fmla="*/ 9182272 w 9288370"/>
              <a:gd name="connsiteY57" fmla="*/ 37171 h 1769175"/>
              <a:gd name="connsiteX58" fmla="*/ 9232990 w 9288370"/>
              <a:gd name="connsiteY58" fmla="*/ 24074 h 1769175"/>
              <a:gd name="connsiteX59" fmla="*/ 9288370 w 9288370"/>
              <a:gd name="connsiteY59" fmla="*/ 0 h 1769175"/>
              <a:gd name="connsiteX60" fmla="*/ 0 w 9288370"/>
              <a:gd name="connsiteY60" fmla="*/ 0 h 1769175"/>
              <a:gd name="connsiteX61" fmla="*/ 1 w 9288370"/>
              <a:gd name="connsiteY61" fmla="*/ 1744830 h 1769175"/>
              <a:gd name="connsiteX0" fmla="*/ 1 w 9288370"/>
              <a:gd name="connsiteY0" fmla="*/ 1744830 h 1769175"/>
              <a:gd name="connsiteX1" fmla="*/ 145447 w 9288370"/>
              <a:gd name="connsiteY1" fmla="*/ 1764124 h 1769175"/>
              <a:gd name="connsiteX2" fmla="*/ 409808 w 9288370"/>
              <a:gd name="connsiteY2" fmla="*/ 1671703 h 1769175"/>
              <a:gd name="connsiteX3" fmla="*/ 731666 w 9288370"/>
              <a:gd name="connsiteY3" fmla="*/ 1597318 h 1769175"/>
              <a:gd name="connsiteX4" fmla="*/ 910358 w 9288370"/>
              <a:gd name="connsiteY4" fmla="*/ 1569386 h 1769175"/>
              <a:gd name="connsiteX5" fmla="*/ 1186668 w 9288370"/>
              <a:gd name="connsiteY5" fmla="*/ 1521861 h 1769175"/>
              <a:gd name="connsiteX6" fmla="*/ 1456865 w 9288370"/>
              <a:gd name="connsiteY6" fmla="*/ 1510292 h 1769175"/>
              <a:gd name="connsiteX7" fmla="*/ 1463005 w 9288370"/>
              <a:gd name="connsiteY7" fmla="*/ 1511279 h 1769175"/>
              <a:gd name="connsiteX8" fmla="*/ 1604999 w 9288370"/>
              <a:gd name="connsiteY8" fmla="*/ 1513599 h 1769175"/>
              <a:gd name="connsiteX9" fmla="*/ 1717911 w 9288370"/>
              <a:gd name="connsiteY9" fmla="*/ 1497764 h 1769175"/>
              <a:gd name="connsiteX10" fmla="*/ 1794234 w 9288370"/>
              <a:gd name="connsiteY10" fmla="*/ 1464331 h 1769175"/>
              <a:gd name="connsiteX11" fmla="*/ 2101780 w 9288370"/>
              <a:gd name="connsiteY11" fmla="*/ 1409907 h 1769175"/>
              <a:gd name="connsiteX12" fmla="*/ 2244830 w 9288370"/>
              <a:gd name="connsiteY12" fmla="*/ 1388540 h 1769175"/>
              <a:gd name="connsiteX13" fmla="*/ 2428648 w 9288370"/>
              <a:gd name="connsiteY13" fmla="*/ 1372736 h 1769175"/>
              <a:gd name="connsiteX14" fmla="*/ 2645882 w 9288370"/>
              <a:gd name="connsiteY14" fmla="*/ 1341971 h 1769175"/>
              <a:gd name="connsiteX15" fmla="*/ 2707413 w 9288370"/>
              <a:gd name="connsiteY15" fmla="*/ 1347156 h 1769175"/>
              <a:gd name="connsiteX16" fmla="*/ 2843134 w 9288370"/>
              <a:gd name="connsiteY16" fmla="*/ 1323561 h 1769175"/>
              <a:gd name="connsiteX17" fmla="*/ 2923804 w 9288370"/>
              <a:gd name="connsiteY17" fmla="*/ 1314224 h 1769175"/>
              <a:gd name="connsiteX18" fmla="*/ 2953618 w 9288370"/>
              <a:gd name="connsiteY18" fmla="*/ 1318186 h 1769175"/>
              <a:gd name="connsiteX19" fmla="*/ 2995816 w 9288370"/>
              <a:gd name="connsiteY19" fmla="*/ 1318670 h 1769175"/>
              <a:gd name="connsiteX20" fmla="*/ 3352700 w 9288370"/>
              <a:gd name="connsiteY20" fmla="*/ 1264183 h 1769175"/>
              <a:gd name="connsiteX21" fmla="*/ 3444611 w 9288370"/>
              <a:gd name="connsiteY21" fmla="*/ 1236739 h 1769175"/>
              <a:gd name="connsiteX22" fmla="*/ 3650072 w 9288370"/>
              <a:gd name="connsiteY22" fmla="*/ 1217421 h 1769175"/>
              <a:gd name="connsiteX23" fmla="*/ 3707853 w 9288370"/>
              <a:gd name="connsiteY23" fmla="*/ 1241722 h 1769175"/>
              <a:gd name="connsiteX24" fmla="*/ 3925616 w 9288370"/>
              <a:gd name="connsiteY24" fmla="*/ 1253751 h 1769175"/>
              <a:gd name="connsiteX25" fmla="*/ 3954387 w 9288370"/>
              <a:gd name="connsiteY25" fmla="*/ 1263789 h 1769175"/>
              <a:gd name="connsiteX26" fmla="*/ 3995849 w 9288370"/>
              <a:gd name="connsiteY26" fmla="*/ 1272939 h 1769175"/>
              <a:gd name="connsiteX27" fmla="*/ 4067546 w 9288370"/>
              <a:gd name="connsiteY27" fmla="*/ 1294697 h 1769175"/>
              <a:gd name="connsiteX28" fmla="*/ 4190310 w 9288370"/>
              <a:gd name="connsiteY28" fmla="*/ 1307786 h 1769175"/>
              <a:gd name="connsiteX29" fmla="*/ 4230008 w 9288370"/>
              <a:gd name="connsiteY29" fmla="*/ 1303546 h 1769175"/>
              <a:gd name="connsiteX30" fmla="*/ 4575478 w 9288370"/>
              <a:gd name="connsiteY30" fmla="*/ 1261726 h 1769175"/>
              <a:gd name="connsiteX31" fmla="*/ 4650026 w 9288370"/>
              <a:gd name="connsiteY31" fmla="*/ 1265798 h 1769175"/>
              <a:gd name="connsiteX32" fmla="*/ 4792008 w 9288370"/>
              <a:gd name="connsiteY32" fmla="*/ 1243899 h 1769175"/>
              <a:gd name="connsiteX33" fmla="*/ 4954126 w 9288370"/>
              <a:gd name="connsiteY33" fmla="*/ 1204617 h 1769175"/>
              <a:gd name="connsiteX34" fmla="*/ 5309678 w 9288370"/>
              <a:gd name="connsiteY34" fmla="*/ 1128278 h 1769175"/>
              <a:gd name="connsiteX35" fmla="*/ 5474724 w 9288370"/>
              <a:gd name="connsiteY35" fmla="*/ 1091167 h 1769175"/>
              <a:gd name="connsiteX36" fmla="*/ 5612132 w 9288370"/>
              <a:gd name="connsiteY36" fmla="*/ 1051509 h 1769175"/>
              <a:gd name="connsiteX37" fmla="*/ 5776618 w 9288370"/>
              <a:gd name="connsiteY37" fmla="*/ 1053037 h 1769175"/>
              <a:gd name="connsiteX38" fmla="*/ 5785786 w 9288370"/>
              <a:gd name="connsiteY38" fmla="*/ 1051213 h 1769175"/>
              <a:gd name="connsiteX39" fmla="*/ 5829381 w 9288370"/>
              <a:gd name="connsiteY39" fmla="*/ 1046878 h 1769175"/>
              <a:gd name="connsiteX40" fmla="*/ 5943596 w 9288370"/>
              <a:gd name="connsiteY40" fmla="*/ 1043237 h 1769175"/>
              <a:gd name="connsiteX41" fmla="*/ 5985730 w 9288370"/>
              <a:gd name="connsiteY41" fmla="*/ 1035396 h 1769175"/>
              <a:gd name="connsiteX42" fmla="*/ 6103109 w 9288370"/>
              <a:gd name="connsiteY42" fmla="*/ 1019019 h 1769175"/>
              <a:gd name="connsiteX43" fmla="*/ 6222406 w 9288370"/>
              <a:gd name="connsiteY43" fmla="*/ 985341 h 1769175"/>
              <a:gd name="connsiteX44" fmla="*/ 6598672 w 9288370"/>
              <a:gd name="connsiteY44" fmla="*/ 902062 h 1769175"/>
              <a:gd name="connsiteX45" fmla="*/ 6766149 w 9288370"/>
              <a:gd name="connsiteY45" fmla="*/ 846132 h 1769175"/>
              <a:gd name="connsiteX46" fmla="*/ 6886312 w 9288370"/>
              <a:gd name="connsiteY46" fmla="*/ 781877 h 1769175"/>
              <a:gd name="connsiteX47" fmla="*/ 7006457 w 9288370"/>
              <a:gd name="connsiteY47" fmla="*/ 699758 h 1769175"/>
              <a:gd name="connsiteX48" fmla="*/ 7231643 w 9288370"/>
              <a:gd name="connsiteY48" fmla="*/ 640778 h 1769175"/>
              <a:gd name="connsiteX49" fmla="*/ 7363123 w 9288370"/>
              <a:gd name="connsiteY49" fmla="*/ 593682 h 1769175"/>
              <a:gd name="connsiteX50" fmla="*/ 7632125 w 9288370"/>
              <a:gd name="connsiteY50" fmla="*/ 554575 h 1769175"/>
              <a:gd name="connsiteX51" fmla="*/ 7952094 w 9288370"/>
              <a:gd name="connsiteY51" fmla="*/ 409302 h 1769175"/>
              <a:gd name="connsiteX52" fmla="*/ 8231938 w 9288370"/>
              <a:gd name="connsiteY52" fmla="*/ 259259 h 1769175"/>
              <a:gd name="connsiteX53" fmla="*/ 8428864 w 9288370"/>
              <a:gd name="connsiteY53" fmla="*/ 208471 h 1769175"/>
              <a:gd name="connsiteX54" fmla="*/ 8616510 w 9288370"/>
              <a:gd name="connsiteY54" fmla="*/ 161973 h 1769175"/>
              <a:gd name="connsiteX55" fmla="*/ 8826766 w 9288370"/>
              <a:gd name="connsiteY55" fmla="*/ 152111 h 1769175"/>
              <a:gd name="connsiteX56" fmla="*/ 8917647 w 9288370"/>
              <a:gd name="connsiteY56" fmla="*/ 112232 h 1769175"/>
              <a:gd name="connsiteX57" fmla="*/ 9182272 w 9288370"/>
              <a:gd name="connsiteY57" fmla="*/ 37171 h 1769175"/>
              <a:gd name="connsiteX58" fmla="*/ 9232990 w 9288370"/>
              <a:gd name="connsiteY58" fmla="*/ 24074 h 1769175"/>
              <a:gd name="connsiteX59" fmla="*/ 9288370 w 9288370"/>
              <a:gd name="connsiteY59" fmla="*/ 0 h 1769175"/>
              <a:gd name="connsiteX60" fmla="*/ 0 w 9288370"/>
              <a:gd name="connsiteY60" fmla="*/ 0 h 1769175"/>
              <a:gd name="connsiteX61" fmla="*/ 1 w 9288370"/>
              <a:gd name="connsiteY61" fmla="*/ 1744830 h 1769175"/>
              <a:gd name="connsiteX0" fmla="*/ 1 w 9288370"/>
              <a:gd name="connsiteY0" fmla="*/ 1744830 h 1769175"/>
              <a:gd name="connsiteX1" fmla="*/ 145447 w 9288370"/>
              <a:gd name="connsiteY1" fmla="*/ 1764124 h 1769175"/>
              <a:gd name="connsiteX2" fmla="*/ 409808 w 9288370"/>
              <a:gd name="connsiteY2" fmla="*/ 1671703 h 1769175"/>
              <a:gd name="connsiteX3" fmla="*/ 731666 w 9288370"/>
              <a:gd name="connsiteY3" fmla="*/ 1597318 h 1769175"/>
              <a:gd name="connsiteX4" fmla="*/ 910358 w 9288370"/>
              <a:gd name="connsiteY4" fmla="*/ 1569386 h 1769175"/>
              <a:gd name="connsiteX5" fmla="*/ 1186668 w 9288370"/>
              <a:gd name="connsiteY5" fmla="*/ 1521861 h 1769175"/>
              <a:gd name="connsiteX6" fmla="*/ 1456865 w 9288370"/>
              <a:gd name="connsiteY6" fmla="*/ 1510292 h 1769175"/>
              <a:gd name="connsiteX7" fmla="*/ 1463005 w 9288370"/>
              <a:gd name="connsiteY7" fmla="*/ 1511279 h 1769175"/>
              <a:gd name="connsiteX8" fmla="*/ 1604999 w 9288370"/>
              <a:gd name="connsiteY8" fmla="*/ 1513599 h 1769175"/>
              <a:gd name="connsiteX9" fmla="*/ 1717911 w 9288370"/>
              <a:gd name="connsiteY9" fmla="*/ 1497764 h 1769175"/>
              <a:gd name="connsiteX10" fmla="*/ 1794234 w 9288370"/>
              <a:gd name="connsiteY10" fmla="*/ 1464331 h 1769175"/>
              <a:gd name="connsiteX11" fmla="*/ 2101780 w 9288370"/>
              <a:gd name="connsiteY11" fmla="*/ 1409907 h 1769175"/>
              <a:gd name="connsiteX12" fmla="*/ 2244830 w 9288370"/>
              <a:gd name="connsiteY12" fmla="*/ 1388540 h 1769175"/>
              <a:gd name="connsiteX13" fmla="*/ 2428648 w 9288370"/>
              <a:gd name="connsiteY13" fmla="*/ 1372736 h 1769175"/>
              <a:gd name="connsiteX14" fmla="*/ 2645882 w 9288370"/>
              <a:gd name="connsiteY14" fmla="*/ 1341971 h 1769175"/>
              <a:gd name="connsiteX15" fmla="*/ 2707413 w 9288370"/>
              <a:gd name="connsiteY15" fmla="*/ 1347156 h 1769175"/>
              <a:gd name="connsiteX16" fmla="*/ 2843134 w 9288370"/>
              <a:gd name="connsiteY16" fmla="*/ 1323561 h 1769175"/>
              <a:gd name="connsiteX17" fmla="*/ 2923804 w 9288370"/>
              <a:gd name="connsiteY17" fmla="*/ 1314224 h 1769175"/>
              <a:gd name="connsiteX18" fmla="*/ 2953618 w 9288370"/>
              <a:gd name="connsiteY18" fmla="*/ 1318186 h 1769175"/>
              <a:gd name="connsiteX19" fmla="*/ 2995816 w 9288370"/>
              <a:gd name="connsiteY19" fmla="*/ 1318670 h 1769175"/>
              <a:gd name="connsiteX20" fmla="*/ 3352700 w 9288370"/>
              <a:gd name="connsiteY20" fmla="*/ 1264183 h 1769175"/>
              <a:gd name="connsiteX21" fmla="*/ 3444611 w 9288370"/>
              <a:gd name="connsiteY21" fmla="*/ 1236739 h 1769175"/>
              <a:gd name="connsiteX22" fmla="*/ 3650072 w 9288370"/>
              <a:gd name="connsiteY22" fmla="*/ 1217421 h 1769175"/>
              <a:gd name="connsiteX23" fmla="*/ 3707853 w 9288370"/>
              <a:gd name="connsiteY23" fmla="*/ 1241722 h 1769175"/>
              <a:gd name="connsiteX24" fmla="*/ 3925616 w 9288370"/>
              <a:gd name="connsiteY24" fmla="*/ 1253751 h 1769175"/>
              <a:gd name="connsiteX25" fmla="*/ 3954387 w 9288370"/>
              <a:gd name="connsiteY25" fmla="*/ 1263789 h 1769175"/>
              <a:gd name="connsiteX26" fmla="*/ 3995849 w 9288370"/>
              <a:gd name="connsiteY26" fmla="*/ 1272939 h 1769175"/>
              <a:gd name="connsiteX27" fmla="*/ 4067546 w 9288370"/>
              <a:gd name="connsiteY27" fmla="*/ 1294697 h 1769175"/>
              <a:gd name="connsiteX28" fmla="*/ 4190310 w 9288370"/>
              <a:gd name="connsiteY28" fmla="*/ 1307786 h 1769175"/>
              <a:gd name="connsiteX29" fmla="*/ 4230008 w 9288370"/>
              <a:gd name="connsiteY29" fmla="*/ 1303546 h 1769175"/>
              <a:gd name="connsiteX30" fmla="*/ 4575478 w 9288370"/>
              <a:gd name="connsiteY30" fmla="*/ 1261726 h 1769175"/>
              <a:gd name="connsiteX31" fmla="*/ 4650026 w 9288370"/>
              <a:gd name="connsiteY31" fmla="*/ 1265798 h 1769175"/>
              <a:gd name="connsiteX32" fmla="*/ 4792008 w 9288370"/>
              <a:gd name="connsiteY32" fmla="*/ 1243899 h 1769175"/>
              <a:gd name="connsiteX33" fmla="*/ 4954126 w 9288370"/>
              <a:gd name="connsiteY33" fmla="*/ 1204617 h 1769175"/>
              <a:gd name="connsiteX34" fmla="*/ 5309678 w 9288370"/>
              <a:gd name="connsiteY34" fmla="*/ 1128278 h 1769175"/>
              <a:gd name="connsiteX35" fmla="*/ 5474724 w 9288370"/>
              <a:gd name="connsiteY35" fmla="*/ 1091167 h 1769175"/>
              <a:gd name="connsiteX36" fmla="*/ 5612132 w 9288370"/>
              <a:gd name="connsiteY36" fmla="*/ 1051509 h 1769175"/>
              <a:gd name="connsiteX37" fmla="*/ 5776618 w 9288370"/>
              <a:gd name="connsiteY37" fmla="*/ 1053037 h 1769175"/>
              <a:gd name="connsiteX38" fmla="*/ 5785786 w 9288370"/>
              <a:gd name="connsiteY38" fmla="*/ 1051213 h 1769175"/>
              <a:gd name="connsiteX39" fmla="*/ 5829381 w 9288370"/>
              <a:gd name="connsiteY39" fmla="*/ 1046878 h 1769175"/>
              <a:gd name="connsiteX40" fmla="*/ 5943596 w 9288370"/>
              <a:gd name="connsiteY40" fmla="*/ 1043237 h 1769175"/>
              <a:gd name="connsiteX41" fmla="*/ 5985730 w 9288370"/>
              <a:gd name="connsiteY41" fmla="*/ 1035396 h 1769175"/>
              <a:gd name="connsiteX42" fmla="*/ 6103109 w 9288370"/>
              <a:gd name="connsiteY42" fmla="*/ 1019019 h 1769175"/>
              <a:gd name="connsiteX43" fmla="*/ 6222406 w 9288370"/>
              <a:gd name="connsiteY43" fmla="*/ 985341 h 1769175"/>
              <a:gd name="connsiteX44" fmla="*/ 6598672 w 9288370"/>
              <a:gd name="connsiteY44" fmla="*/ 902062 h 1769175"/>
              <a:gd name="connsiteX45" fmla="*/ 6766149 w 9288370"/>
              <a:gd name="connsiteY45" fmla="*/ 846132 h 1769175"/>
              <a:gd name="connsiteX46" fmla="*/ 6886312 w 9288370"/>
              <a:gd name="connsiteY46" fmla="*/ 781877 h 1769175"/>
              <a:gd name="connsiteX47" fmla="*/ 7006457 w 9288370"/>
              <a:gd name="connsiteY47" fmla="*/ 699758 h 1769175"/>
              <a:gd name="connsiteX48" fmla="*/ 7231643 w 9288370"/>
              <a:gd name="connsiteY48" fmla="*/ 640778 h 1769175"/>
              <a:gd name="connsiteX49" fmla="*/ 7363123 w 9288370"/>
              <a:gd name="connsiteY49" fmla="*/ 593682 h 1769175"/>
              <a:gd name="connsiteX50" fmla="*/ 7632125 w 9288370"/>
              <a:gd name="connsiteY50" fmla="*/ 554575 h 1769175"/>
              <a:gd name="connsiteX51" fmla="*/ 7995851 w 9288370"/>
              <a:gd name="connsiteY51" fmla="*/ 381948 h 1769175"/>
              <a:gd name="connsiteX52" fmla="*/ 8231938 w 9288370"/>
              <a:gd name="connsiteY52" fmla="*/ 259259 h 1769175"/>
              <a:gd name="connsiteX53" fmla="*/ 8428864 w 9288370"/>
              <a:gd name="connsiteY53" fmla="*/ 208471 h 1769175"/>
              <a:gd name="connsiteX54" fmla="*/ 8616510 w 9288370"/>
              <a:gd name="connsiteY54" fmla="*/ 161973 h 1769175"/>
              <a:gd name="connsiteX55" fmla="*/ 8826766 w 9288370"/>
              <a:gd name="connsiteY55" fmla="*/ 152111 h 1769175"/>
              <a:gd name="connsiteX56" fmla="*/ 8917647 w 9288370"/>
              <a:gd name="connsiteY56" fmla="*/ 112232 h 1769175"/>
              <a:gd name="connsiteX57" fmla="*/ 9182272 w 9288370"/>
              <a:gd name="connsiteY57" fmla="*/ 37171 h 1769175"/>
              <a:gd name="connsiteX58" fmla="*/ 9232990 w 9288370"/>
              <a:gd name="connsiteY58" fmla="*/ 24074 h 1769175"/>
              <a:gd name="connsiteX59" fmla="*/ 9288370 w 9288370"/>
              <a:gd name="connsiteY59" fmla="*/ 0 h 1769175"/>
              <a:gd name="connsiteX60" fmla="*/ 0 w 9288370"/>
              <a:gd name="connsiteY60" fmla="*/ 0 h 1769175"/>
              <a:gd name="connsiteX61" fmla="*/ 1 w 9288370"/>
              <a:gd name="connsiteY61" fmla="*/ 1744830 h 1769175"/>
              <a:gd name="connsiteX0" fmla="*/ 1 w 9288370"/>
              <a:gd name="connsiteY0" fmla="*/ 1744830 h 1769175"/>
              <a:gd name="connsiteX1" fmla="*/ 145447 w 9288370"/>
              <a:gd name="connsiteY1" fmla="*/ 1764124 h 1769175"/>
              <a:gd name="connsiteX2" fmla="*/ 409808 w 9288370"/>
              <a:gd name="connsiteY2" fmla="*/ 1671703 h 1769175"/>
              <a:gd name="connsiteX3" fmla="*/ 731666 w 9288370"/>
              <a:gd name="connsiteY3" fmla="*/ 1597318 h 1769175"/>
              <a:gd name="connsiteX4" fmla="*/ 910358 w 9288370"/>
              <a:gd name="connsiteY4" fmla="*/ 1569386 h 1769175"/>
              <a:gd name="connsiteX5" fmla="*/ 1186668 w 9288370"/>
              <a:gd name="connsiteY5" fmla="*/ 1521861 h 1769175"/>
              <a:gd name="connsiteX6" fmla="*/ 1456865 w 9288370"/>
              <a:gd name="connsiteY6" fmla="*/ 1510292 h 1769175"/>
              <a:gd name="connsiteX7" fmla="*/ 1463005 w 9288370"/>
              <a:gd name="connsiteY7" fmla="*/ 1511279 h 1769175"/>
              <a:gd name="connsiteX8" fmla="*/ 1604999 w 9288370"/>
              <a:gd name="connsiteY8" fmla="*/ 1513599 h 1769175"/>
              <a:gd name="connsiteX9" fmla="*/ 1717911 w 9288370"/>
              <a:gd name="connsiteY9" fmla="*/ 1497764 h 1769175"/>
              <a:gd name="connsiteX10" fmla="*/ 1794234 w 9288370"/>
              <a:gd name="connsiteY10" fmla="*/ 1464331 h 1769175"/>
              <a:gd name="connsiteX11" fmla="*/ 2101780 w 9288370"/>
              <a:gd name="connsiteY11" fmla="*/ 1409907 h 1769175"/>
              <a:gd name="connsiteX12" fmla="*/ 2244830 w 9288370"/>
              <a:gd name="connsiteY12" fmla="*/ 1388540 h 1769175"/>
              <a:gd name="connsiteX13" fmla="*/ 2428648 w 9288370"/>
              <a:gd name="connsiteY13" fmla="*/ 1372736 h 1769175"/>
              <a:gd name="connsiteX14" fmla="*/ 2645882 w 9288370"/>
              <a:gd name="connsiteY14" fmla="*/ 1341971 h 1769175"/>
              <a:gd name="connsiteX15" fmla="*/ 2707413 w 9288370"/>
              <a:gd name="connsiteY15" fmla="*/ 1347156 h 1769175"/>
              <a:gd name="connsiteX16" fmla="*/ 2843134 w 9288370"/>
              <a:gd name="connsiteY16" fmla="*/ 1323561 h 1769175"/>
              <a:gd name="connsiteX17" fmla="*/ 2923804 w 9288370"/>
              <a:gd name="connsiteY17" fmla="*/ 1314224 h 1769175"/>
              <a:gd name="connsiteX18" fmla="*/ 2953618 w 9288370"/>
              <a:gd name="connsiteY18" fmla="*/ 1318186 h 1769175"/>
              <a:gd name="connsiteX19" fmla="*/ 2995816 w 9288370"/>
              <a:gd name="connsiteY19" fmla="*/ 1318670 h 1769175"/>
              <a:gd name="connsiteX20" fmla="*/ 3352700 w 9288370"/>
              <a:gd name="connsiteY20" fmla="*/ 1264183 h 1769175"/>
              <a:gd name="connsiteX21" fmla="*/ 3444611 w 9288370"/>
              <a:gd name="connsiteY21" fmla="*/ 1236739 h 1769175"/>
              <a:gd name="connsiteX22" fmla="*/ 3650072 w 9288370"/>
              <a:gd name="connsiteY22" fmla="*/ 1217421 h 1769175"/>
              <a:gd name="connsiteX23" fmla="*/ 3707853 w 9288370"/>
              <a:gd name="connsiteY23" fmla="*/ 1241722 h 1769175"/>
              <a:gd name="connsiteX24" fmla="*/ 3925616 w 9288370"/>
              <a:gd name="connsiteY24" fmla="*/ 1253751 h 1769175"/>
              <a:gd name="connsiteX25" fmla="*/ 3954387 w 9288370"/>
              <a:gd name="connsiteY25" fmla="*/ 1263789 h 1769175"/>
              <a:gd name="connsiteX26" fmla="*/ 3995849 w 9288370"/>
              <a:gd name="connsiteY26" fmla="*/ 1272939 h 1769175"/>
              <a:gd name="connsiteX27" fmla="*/ 4067546 w 9288370"/>
              <a:gd name="connsiteY27" fmla="*/ 1294697 h 1769175"/>
              <a:gd name="connsiteX28" fmla="*/ 4190310 w 9288370"/>
              <a:gd name="connsiteY28" fmla="*/ 1307786 h 1769175"/>
              <a:gd name="connsiteX29" fmla="*/ 4230008 w 9288370"/>
              <a:gd name="connsiteY29" fmla="*/ 1303546 h 1769175"/>
              <a:gd name="connsiteX30" fmla="*/ 4575478 w 9288370"/>
              <a:gd name="connsiteY30" fmla="*/ 1261726 h 1769175"/>
              <a:gd name="connsiteX31" fmla="*/ 4650026 w 9288370"/>
              <a:gd name="connsiteY31" fmla="*/ 1265798 h 1769175"/>
              <a:gd name="connsiteX32" fmla="*/ 4792008 w 9288370"/>
              <a:gd name="connsiteY32" fmla="*/ 1243899 h 1769175"/>
              <a:gd name="connsiteX33" fmla="*/ 4954126 w 9288370"/>
              <a:gd name="connsiteY33" fmla="*/ 1204617 h 1769175"/>
              <a:gd name="connsiteX34" fmla="*/ 5309678 w 9288370"/>
              <a:gd name="connsiteY34" fmla="*/ 1128278 h 1769175"/>
              <a:gd name="connsiteX35" fmla="*/ 5474724 w 9288370"/>
              <a:gd name="connsiteY35" fmla="*/ 1091167 h 1769175"/>
              <a:gd name="connsiteX36" fmla="*/ 5612132 w 9288370"/>
              <a:gd name="connsiteY36" fmla="*/ 1051509 h 1769175"/>
              <a:gd name="connsiteX37" fmla="*/ 5776618 w 9288370"/>
              <a:gd name="connsiteY37" fmla="*/ 1053037 h 1769175"/>
              <a:gd name="connsiteX38" fmla="*/ 5785786 w 9288370"/>
              <a:gd name="connsiteY38" fmla="*/ 1051213 h 1769175"/>
              <a:gd name="connsiteX39" fmla="*/ 5829381 w 9288370"/>
              <a:gd name="connsiteY39" fmla="*/ 1046878 h 1769175"/>
              <a:gd name="connsiteX40" fmla="*/ 5943596 w 9288370"/>
              <a:gd name="connsiteY40" fmla="*/ 1043237 h 1769175"/>
              <a:gd name="connsiteX41" fmla="*/ 5985730 w 9288370"/>
              <a:gd name="connsiteY41" fmla="*/ 1035396 h 1769175"/>
              <a:gd name="connsiteX42" fmla="*/ 6103109 w 9288370"/>
              <a:gd name="connsiteY42" fmla="*/ 1019019 h 1769175"/>
              <a:gd name="connsiteX43" fmla="*/ 6222406 w 9288370"/>
              <a:gd name="connsiteY43" fmla="*/ 985341 h 1769175"/>
              <a:gd name="connsiteX44" fmla="*/ 6598672 w 9288370"/>
              <a:gd name="connsiteY44" fmla="*/ 902062 h 1769175"/>
              <a:gd name="connsiteX45" fmla="*/ 6766149 w 9288370"/>
              <a:gd name="connsiteY45" fmla="*/ 846132 h 1769175"/>
              <a:gd name="connsiteX46" fmla="*/ 6886312 w 9288370"/>
              <a:gd name="connsiteY46" fmla="*/ 781877 h 1769175"/>
              <a:gd name="connsiteX47" fmla="*/ 7006457 w 9288370"/>
              <a:gd name="connsiteY47" fmla="*/ 699758 h 1769175"/>
              <a:gd name="connsiteX48" fmla="*/ 7231643 w 9288370"/>
              <a:gd name="connsiteY48" fmla="*/ 640778 h 1769175"/>
              <a:gd name="connsiteX49" fmla="*/ 7363123 w 9288370"/>
              <a:gd name="connsiteY49" fmla="*/ 593682 h 1769175"/>
              <a:gd name="connsiteX50" fmla="*/ 7632125 w 9288370"/>
              <a:gd name="connsiteY50" fmla="*/ 554575 h 1769175"/>
              <a:gd name="connsiteX51" fmla="*/ 7995851 w 9288370"/>
              <a:gd name="connsiteY51" fmla="*/ 381948 h 1769175"/>
              <a:gd name="connsiteX52" fmla="*/ 8231938 w 9288370"/>
              <a:gd name="connsiteY52" fmla="*/ 259259 h 1769175"/>
              <a:gd name="connsiteX53" fmla="*/ 8428864 w 9288370"/>
              <a:gd name="connsiteY53" fmla="*/ 208471 h 1769175"/>
              <a:gd name="connsiteX54" fmla="*/ 8616510 w 9288370"/>
              <a:gd name="connsiteY54" fmla="*/ 161973 h 1769175"/>
              <a:gd name="connsiteX55" fmla="*/ 8826766 w 9288370"/>
              <a:gd name="connsiteY55" fmla="*/ 152111 h 1769175"/>
              <a:gd name="connsiteX56" fmla="*/ 8917647 w 9288370"/>
              <a:gd name="connsiteY56" fmla="*/ 112232 h 1769175"/>
              <a:gd name="connsiteX57" fmla="*/ 9182272 w 9288370"/>
              <a:gd name="connsiteY57" fmla="*/ 37171 h 1769175"/>
              <a:gd name="connsiteX58" fmla="*/ 9232990 w 9288370"/>
              <a:gd name="connsiteY58" fmla="*/ 24074 h 1769175"/>
              <a:gd name="connsiteX59" fmla="*/ 9288370 w 9288370"/>
              <a:gd name="connsiteY59" fmla="*/ 0 h 1769175"/>
              <a:gd name="connsiteX60" fmla="*/ 0 w 9288370"/>
              <a:gd name="connsiteY60" fmla="*/ 0 h 1769175"/>
              <a:gd name="connsiteX61" fmla="*/ 1 w 9288370"/>
              <a:gd name="connsiteY61" fmla="*/ 1744830 h 1769175"/>
              <a:gd name="connsiteX0" fmla="*/ 1 w 9288370"/>
              <a:gd name="connsiteY0" fmla="*/ 1744830 h 1769175"/>
              <a:gd name="connsiteX1" fmla="*/ 145447 w 9288370"/>
              <a:gd name="connsiteY1" fmla="*/ 1764124 h 1769175"/>
              <a:gd name="connsiteX2" fmla="*/ 409808 w 9288370"/>
              <a:gd name="connsiteY2" fmla="*/ 1671703 h 1769175"/>
              <a:gd name="connsiteX3" fmla="*/ 731666 w 9288370"/>
              <a:gd name="connsiteY3" fmla="*/ 1597318 h 1769175"/>
              <a:gd name="connsiteX4" fmla="*/ 910358 w 9288370"/>
              <a:gd name="connsiteY4" fmla="*/ 1569386 h 1769175"/>
              <a:gd name="connsiteX5" fmla="*/ 1186668 w 9288370"/>
              <a:gd name="connsiteY5" fmla="*/ 1521861 h 1769175"/>
              <a:gd name="connsiteX6" fmla="*/ 1456865 w 9288370"/>
              <a:gd name="connsiteY6" fmla="*/ 1510292 h 1769175"/>
              <a:gd name="connsiteX7" fmla="*/ 1463005 w 9288370"/>
              <a:gd name="connsiteY7" fmla="*/ 1511279 h 1769175"/>
              <a:gd name="connsiteX8" fmla="*/ 1604999 w 9288370"/>
              <a:gd name="connsiteY8" fmla="*/ 1513599 h 1769175"/>
              <a:gd name="connsiteX9" fmla="*/ 1717911 w 9288370"/>
              <a:gd name="connsiteY9" fmla="*/ 1497764 h 1769175"/>
              <a:gd name="connsiteX10" fmla="*/ 1794234 w 9288370"/>
              <a:gd name="connsiteY10" fmla="*/ 1464331 h 1769175"/>
              <a:gd name="connsiteX11" fmla="*/ 2101780 w 9288370"/>
              <a:gd name="connsiteY11" fmla="*/ 1409907 h 1769175"/>
              <a:gd name="connsiteX12" fmla="*/ 2244830 w 9288370"/>
              <a:gd name="connsiteY12" fmla="*/ 1388540 h 1769175"/>
              <a:gd name="connsiteX13" fmla="*/ 2428648 w 9288370"/>
              <a:gd name="connsiteY13" fmla="*/ 1372736 h 1769175"/>
              <a:gd name="connsiteX14" fmla="*/ 2645882 w 9288370"/>
              <a:gd name="connsiteY14" fmla="*/ 1341971 h 1769175"/>
              <a:gd name="connsiteX15" fmla="*/ 2707413 w 9288370"/>
              <a:gd name="connsiteY15" fmla="*/ 1347156 h 1769175"/>
              <a:gd name="connsiteX16" fmla="*/ 2843134 w 9288370"/>
              <a:gd name="connsiteY16" fmla="*/ 1323561 h 1769175"/>
              <a:gd name="connsiteX17" fmla="*/ 2923804 w 9288370"/>
              <a:gd name="connsiteY17" fmla="*/ 1314224 h 1769175"/>
              <a:gd name="connsiteX18" fmla="*/ 2953618 w 9288370"/>
              <a:gd name="connsiteY18" fmla="*/ 1318186 h 1769175"/>
              <a:gd name="connsiteX19" fmla="*/ 2995816 w 9288370"/>
              <a:gd name="connsiteY19" fmla="*/ 1318670 h 1769175"/>
              <a:gd name="connsiteX20" fmla="*/ 3352700 w 9288370"/>
              <a:gd name="connsiteY20" fmla="*/ 1264183 h 1769175"/>
              <a:gd name="connsiteX21" fmla="*/ 3444611 w 9288370"/>
              <a:gd name="connsiteY21" fmla="*/ 1236739 h 1769175"/>
              <a:gd name="connsiteX22" fmla="*/ 3650072 w 9288370"/>
              <a:gd name="connsiteY22" fmla="*/ 1217421 h 1769175"/>
              <a:gd name="connsiteX23" fmla="*/ 3707853 w 9288370"/>
              <a:gd name="connsiteY23" fmla="*/ 1241722 h 1769175"/>
              <a:gd name="connsiteX24" fmla="*/ 3925616 w 9288370"/>
              <a:gd name="connsiteY24" fmla="*/ 1253751 h 1769175"/>
              <a:gd name="connsiteX25" fmla="*/ 3954387 w 9288370"/>
              <a:gd name="connsiteY25" fmla="*/ 1263789 h 1769175"/>
              <a:gd name="connsiteX26" fmla="*/ 3995849 w 9288370"/>
              <a:gd name="connsiteY26" fmla="*/ 1272939 h 1769175"/>
              <a:gd name="connsiteX27" fmla="*/ 4067546 w 9288370"/>
              <a:gd name="connsiteY27" fmla="*/ 1294697 h 1769175"/>
              <a:gd name="connsiteX28" fmla="*/ 4190310 w 9288370"/>
              <a:gd name="connsiteY28" fmla="*/ 1307786 h 1769175"/>
              <a:gd name="connsiteX29" fmla="*/ 4230008 w 9288370"/>
              <a:gd name="connsiteY29" fmla="*/ 1303546 h 1769175"/>
              <a:gd name="connsiteX30" fmla="*/ 4575478 w 9288370"/>
              <a:gd name="connsiteY30" fmla="*/ 1261726 h 1769175"/>
              <a:gd name="connsiteX31" fmla="*/ 4650026 w 9288370"/>
              <a:gd name="connsiteY31" fmla="*/ 1265798 h 1769175"/>
              <a:gd name="connsiteX32" fmla="*/ 4792008 w 9288370"/>
              <a:gd name="connsiteY32" fmla="*/ 1243899 h 1769175"/>
              <a:gd name="connsiteX33" fmla="*/ 4954126 w 9288370"/>
              <a:gd name="connsiteY33" fmla="*/ 1204617 h 1769175"/>
              <a:gd name="connsiteX34" fmla="*/ 5309678 w 9288370"/>
              <a:gd name="connsiteY34" fmla="*/ 1128278 h 1769175"/>
              <a:gd name="connsiteX35" fmla="*/ 5474724 w 9288370"/>
              <a:gd name="connsiteY35" fmla="*/ 1091167 h 1769175"/>
              <a:gd name="connsiteX36" fmla="*/ 5612132 w 9288370"/>
              <a:gd name="connsiteY36" fmla="*/ 1051509 h 1769175"/>
              <a:gd name="connsiteX37" fmla="*/ 5776618 w 9288370"/>
              <a:gd name="connsiteY37" fmla="*/ 1053037 h 1769175"/>
              <a:gd name="connsiteX38" fmla="*/ 5785786 w 9288370"/>
              <a:gd name="connsiteY38" fmla="*/ 1051213 h 1769175"/>
              <a:gd name="connsiteX39" fmla="*/ 5829381 w 9288370"/>
              <a:gd name="connsiteY39" fmla="*/ 1046878 h 1769175"/>
              <a:gd name="connsiteX40" fmla="*/ 5943596 w 9288370"/>
              <a:gd name="connsiteY40" fmla="*/ 1043237 h 1769175"/>
              <a:gd name="connsiteX41" fmla="*/ 5985730 w 9288370"/>
              <a:gd name="connsiteY41" fmla="*/ 1035396 h 1769175"/>
              <a:gd name="connsiteX42" fmla="*/ 6103109 w 9288370"/>
              <a:gd name="connsiteY42" fmla="*/ 1019019 h 1769175"/>
              <a:gd name="connsiteX43" fmla="*/ 6222406 w 9288370"/>
              <a:gd name="connsiteY43" fmla="*/ 985341 h 1769175"/>
              <a:gd name="connsiteX44" fmla="*/ 6598672 w 9288370"/>
              <a:gd name="connsiteY44" fmla="*/ 902062 h 1769175"/>
              <a:gd name="connsiteX45" fmla="*/ 6766149 w 9288370"/>
              <a:gd name="connsiteY45" fmla="*/ 846132 h 1769175"/>
              <a:gd name="connsiteX46" fmla="*/ 6886312 w 9288370"/>
              <a:gd name="connsiteY46" fmla="*/ 781877 h 1769175"/>
              <a:gd name="connsiteX47" fmla="*/ 7006457 w 9288370"/>
              <a:gd name="connsiteY47" fmla="*/ 699758 h 1769175"/>
              <a:gd name="connsiteX48" fmla="*/ 7231643 w 9288370"/>
              <a:gd name="connsiteY48" fmla="*/ 640778 h 1769175"/>
              <a:gd name="connsiteX49" fmla="*/ 7476892 w 9288370"/>
              <a:gd name="connsiteY49" fmla="*/ 581959 h 1769175"/>
              <a:gd name="connsiteX50" fmla="*/ 7632125 w 9288370"/>
              <a:gd name="connsiteY50" fmla="*/ 554575 h 1769175"/>
              <a:gd name="connsiteX51" fmla="*/ 7995851 w 9288370"/>
              <a:gd name="connsiteY51" fmla="*/ 381948 h 1769175"/>
              <a:gd name="connsiteX52" fmla="*/ 8231938 w 9288370"/>
              <a:gd name="connsiteY52" fmla="*/ 259259 h 1769175"/>
              <a:gd name="connsiteX53" fmla="*/ 8428864 w 9288370"/>
              <a:gd name="connsiteY53" fmla="*/ 208471 h 1769175"/>
              <a:gd name="connsiteX54" fmla="*/ 8616510 w 9288370"/>
              <a:gd name="connsiteY54" fmla="*/ 161973 h 1769175"/>
              <a:gd name="connsiteX55" fmla="*/ 8826766 w 9288370"/>
              <a:gd name="connsiteY55" fmla="*/ 152111 h 1769175"/>
              <a:gd name="connsiteX56" fmla="*/ 8917647 w 9288370"/>
              <a:gd name="connsiteY56" fmla="*/ 112232 h 1769175"/>
              <a:gd name="connsiteX57" fmla="*/ 9182272 w 9288370"/>
              <a:gd name="connsiteY57" fmla="*/ 37171 h 1769175"/>
              <a:gd name="connsiteX58" fmla="*/ 9232990 w 9288370"/>
              <a:gd name="connsiteY58" fmla="*/ 24074 h 1769175"/>
              <a:gd name="connsiteX59" fmla="*/ 9288370 w 9288370"/>
              <a:gd name="connsiteY59" fmla="*/ 0 h 1769175"/>
              <a:gd name="connsiteX60" fmla="*/ 0 w 9288370"/>
              <a:gd name="connsiteY60" fmla="*/ 0 h 1769175"/>
              <a:gd name="connsiteX61" fmla="*/ 1 w 9288370"/>
              <a:gd name="connsiteY61" fmla="*/ 1744830 h 1769175"/>
              <a:gd name="connsiteX0" fmla="*/ 1 w 9288370"/>
              <a:gd name="connsiteY0" fmla="*/ 1744830 h 1769175"/>
              <a:gd name="connsiteX1" fmla="*/ 145447 w 9288370"/>
              <a:gd name="connsiteY1" fmla="*/ 1764124 h 1769175"/>
              <a:gd name="connsiteX2" fmla="*/ 409808 w 9288370"/>
              <a:gd name="connsiteY2" fmla="*/ 1671703 h 1769175"/>
              <a:gd name="connsiteX3" fmla="*/ 731666 w 9288370"/>
              <a:gd name="connsiteY3" fmla="*/ 1597318 h 1769175"/>
              <a:gd name="connsiteX4" fmla="*/ 910358 w 9288370"/>
              <a:gd name="connsiteY4" fmla="*/ 1569386 h 1769175"/>
              <a:gd name="connsiteX5" fmla="*/ 1186668 w 9288370"/>
              <a:gd name="connsiteY5" fmla="*/ 1521861 h 1769175"/>
              <a:gd name="connsiteX6" fmla="*/ 1456865 w 9288370"/>
              <a:gd name="connsiteY6" fmla="*/ 1510292 h 1769175"/>
              <a:gd name="connsiteX7" fmla="*/ 1463005 w 9288370"/>
              <a:gd name="connsiteY7" fmla="*/ 1511279 h 1769175"/>
              <a:gd name="connsiteX8" fmla="*/ 1604999 w 9288370"/>
              <a:gd name="connsiteY8" fmla="*/ 1513599 h 1769175"/>
              <a:gd name="connsiteX9" fmla="*/ 1717911 w 9288370"/>
              <a:gd name="connsiteY9" fmla="*/ 1497764 h 1769175"/>
              <a:gd name="connsiteX10" fmla="*/ 1794234 w 9288370"/>
              <a:gd name="connsiteY10" fmla="*/ 1464331 h 1769175"/>
              <a:gd name="connsiteX11" fmla="*/ 2101780 w 9288370"/>
              <a:gd name="connsiteY11" fmla="*/ 1409907 h 1769175"/>
              <a:gd name="connsiteX12" fmla="*/ 2244830 w 9288370"/>
              <a:gd name="connsiteY12" fmla="*/ 1388540 h 1769175"/>
              <a:gd name="connsiteX13" fmla="*/ 2428648 w 9288370"/>
              <a:gd name="connsiteY13" fmla="*/ 1372736 h 1769175"/>
              <a:gd name="connsiteX14" fmla="*/ 2645882 w 9288370"/>
              <a:gd name="connsiteY14" fmla="*/ 1341971 h 1769175"/>
              <a:gd name="connsiteX15" fmla="*/ 2707413 w 9288370"/>
              <a:gd name="connsiteY15" fmla="*/ 1347156 h 1769175"/>
              <a:gd name="connsiteX16" fmla="*/ 2843134 w 9288370"/>
              <a:gd name="connsiteY16" fmla="*/ 1323561 h 1769175"/>
              <a:gd name="connsiteX17" fmla="*/ 2923804 w 9288370"/>
              <a:gd name="connsiteY17" fmla="*/ 1314224 h 1769175"/>
              <a:gd name="connsiteX18" fmla="*/ 2953618 w 9288370"/>
              <a:gd name="connsiteY18" fmla="*/ 1318186 h 1769175"/>
              <a:gd name="connsiteX19" fmla="*/ 2995816 w 9288370"/>
              <a:gd name="connsiteY19" fmla="*/ 1318670 h 1769175"/>
              <a:gd name="connsiteX20" fmla="*/ 3352700 w 9288370"/>
              <a:gd name="connsiteY20" fmla="*/ 1264183 h 1769175"/>
              <a:gd name="connsiteX21" fmla="*/ 3444611 w 9288370"/>
              <a:gd name="connsiteY21" fmla="*/ 1236739 h 1769175"/>
              <a:gd name="connsiteX22" fmla="*/ 3650072 w 9288370"/>
              <a:gd name="connsiteY22" fmla="*/ 1217421 h 1769175"/>
              <a:gd name="connsiteX23" fmla="*/ 3707853 w 9288370"/>
              <a:gd name="connsiteY23" fmla="*/ 1241722 h 1769175"/>
              <a:gd name="connsiteX24" fmla="*/ 3925616 w 9288370"/>
              <a:gd name="connsiteY24" fmla="*/ 1253751 h 1769175"/>
              <a:gd name="connsiteX25" fmla="*/ 3954387 w 9288370"/>
              <a:gd name="connsiteY25" fmla="*/ 1263789 h 1769175"/>
              <a:gd name="connsiteX26" fmla="*/ 3995849 w 9288370"/>
              <a:gd name="connsiteY26" fmla="*/ 1272939 h 1769175"/>
              <a:gd name="connsiteX27" fmla="*/ 4067546 w 9288370"/>
              <a:gd name="connsiteY27" fmla="*/ 1294697 h 1769175"/>
              <a:gd name="connsiteX28" fmla="*/ 4190310 w 9288370"/>
              <a:gd name="connsiteY28" fmla="*/ 1307786 h 1769175"/>
              <a:gd name="connsiteX29" fmla="*/ 4230008 w 9288370"/>
              <a:gd name="connsiteY29" fmla="*/ 1303546 h 1769175"/>
              <a:gd name="connsiteX30" fmla="*/ 4575478 w 9288370"/>
              <a:gd name="connsiteY30" fmla="*/ 1261726 h 1769175"/>
              <a:gd name="connsiteX31" fmla="*/ 4650026 w 9288370"/>
              <a:gd name="connsiteY31" fmla="*/ 1265798 h 1769175"/>
              <a:gd name="connsiteX32" fmla="*/ 4792008 w 9288370"/>
              <a:gd name="connsiteY32" fmla="*/ 1243899 h 1769175"/>
              <a:gd name="connsiteX33" fmla="*/ 4954126 w 9288370"/>
              <a:gd name="connsiteY33" fmla="*/ 1204617 h 1769175"/>
              <a:gd name="connsiteX34" fmla="*/ 5309678 w 9288370"/>
              <a:gd name="connsiteY34" fmla="*/ 1128278 h 1769175"/>
              <a:gd name="connsiteX35" fmla="*/ 5474724 w 9288370"/>
              <a:gd name="connsiteY35" fmla="*/ 1091167 h 1769175"/>
              <a:gd name="connsiteX36" fmla="*/ 5612132 w 9288370"/>
              <a:gd name="connsiteY36" fmla="*/ 1051509 h 1769175"/>
              <a:gd name="connsiteX37" fmla="*/ 5776618 w 9288370"/>
              <a:gd name="connsiteY37" fmla="*/ 1053037 h 1769175"/>
              <a:gd name="connsiteX38" fmla="*/ 5785786 w 9288370"/>
              <a:gd name="connsiteY38" fmla="*/ 1051213 h 1769175"/>
              <a:gd name="connsiteX39" fmla="*/ 5829381 w 9288370"/>
              <a:gd name="connsiteY39" fmla="*/ 1046878 h 1769175"/>
              <a:gd name="connsiteX40" fmla="*/ 5943596 w 9288370"/>
              <a:gd name="connsiteY40" fmla="*/ 1043237 h 1769175"/>
              <a:gd name="connsiteX41" fmla="*/ 5985730 w 9288370"/>
              <a:gd name="connsiteY41" fmla="*/ 1035396 h 1769175"/>
              <a:gd name="connsiteX42" fmla="*/ 6103109 w 9288370"/>
              <a:gd name="connsiteY42" fmla="*/ 1019019 h 1769175"/>
              <a:gd name="connsiteX43" fmla="*/ 6222406 w 9288370"/>
              <a:gd name="connsiteY43" fmla="*/ 985341 h 1769175"/>
              <a:gd name="connsiteX44" fmla="*/ 6598672 w 9288370"/>
              <a:gd name="connsiteY44" fmla="*/ 902062 h 1769175"/>
              <a:gd name="connsiteX45" fmla="*/ 6766149 w 9288370"/>
              <a:gd name="connsiteY45" fmla="*/ 846132 h 1769175"/>
              <a:gd name="connsiteX46" fmla="*/ 6886312 w 9288370"/>
              <a:gd name="connsiteY46" fmla="*/ 781877 h 1769175"/>
              <a:gd name="connsiteX47" fmla="*/ 7006457 w 9288370"/>
              <a:gd name="connsiteY47" fmla="*/ 699758 h 1769175"/>
              <a:gd name="connsiteX48" fmla="*/ 7231643 w 9288370"/>
              <a:gd name="connsiteY48" fmla="*/ 640778 h 1769175"/>
              <a:gd name="connsiteX49" fmla="*/ 7476892 w 9288370"/>
              <a:gd name="connsiteY49" fmla="*/ 581959 h 1769175"/>
              <a:gd name="connsiteX50" fmla="*/ 7632125 w 9288370"/>
              <a:gd name="connsiteY50" fmla="*/ 554575 h 1769175"/>
              <a:gd name="connsiteX51" fmla="*/ 7995851 w 9288370"/>
              <a:gd name="connsiteY51" fmla="*/ 381948 h 1769175"/>
              <a:gd name="connsiteX52" fmla="*/ 8231938 w 9288370"/>
              <a:gd name="connsiteY52" fmla="*/ 259259 h 1769175"/>
              <a:gd name="connsiteX53" fmla="*/ 8428864 w 9288370"/>
              <a:gd name="connsiteY53" fmla="*/ 208471 h 1769175"/>
              <a:gd name="connsiteX54" fmla="*/ 8616510 w 9288370"/>
              <a:gd name="connsiteY54" fmla="*/ 161973 h 1769175"/>
              <a:gd name="connsiteX55" fmla="*/ 8826766 w 9288370"/>
              <a:gd name="connsiteY55" fmla="*/ 152111 h 1769175"/>
              <a:gd name="connsiteX56" fmla="*/ 8917647 w 9288370"/>
              <a:gd name="connsiteY56" fmla="*/ 112232 h 1769175"/>
              <a:gd name="connsiteX57" fmla="*/ 9182272 w 9288370"/>
              <a:gd name="connsiteY57" fmla="*/ 37171 h 1769175"/>
              <a:gd name="connsiteX58" fmla="*/ 9232990 w 9288370"/>
              <a:gd name="connsiteY58" fmla="*/ 24074 h 1769175"/>
              <a:gd name="connsiteX59" fmla="*/ 9288370 w 9288370"/>
              <a:gd name="connsiteY59" fmla="*/ 0 h 1769175"/>
              <a:gd name="connsiteX60" fmla="*/ 0 w 9288370"/>
              <a:gd name="connsiteY60" fmla="*/ 0 h 1769175"/>
              <a:gd name="connsiteX61" fmla="*/ 1 w 9288370"/>
              <a:gd name="connsiteY61" fmla="*/ 1744830 h 1769175"/>
              <a:gd name="connsiteX0" fmla="*/ 1 w 9288370"/>
              <a:gd name="connsiteY0" fmla="*/ 1744830 h 1769175"/>
              <a:gd name="connsiteX1" fmla="*/ 145447 w 9288370"/>
              <a:gd name="connsiteY1" fmla="*/ 1764124 h 1769175"/>
              <a:gd name="connsiteX2" fmla="*/ 409808 w 9288370"/>
              <a:gd name="connsiteY2" fmla="*/ 1671703 h 1769175"/>
              <a:gd name="connsiteX3" fmla="*/ 731666 w 9288370"/>
              <a:gd name="connsiteY3" fmla="*/ 1597318 h 1769175"/>
              <a:gd name="connsiteX4" fmla="*/ 910358 w 9288370"/>
              <a:gd name="connsiteY4" fmla="*/ 1569386 h 1769175"/>
              <a:gd name="connsiteX5" fmla="*/ 1186668 w 9288370"/>
              <a:gd name="connsiteY5" fmla="*/ 1521861 h 1769175"/>
              <a:gd name="connsiteX6" fmla="*/ 1456865 w 9288370"/>
              <a:gd name="connsiteY6" fmla="*/ 1510292 h 1769175"/>
              <a:gd name="connsiteX7" fmla="*/ 1463005 w 9288370"/>
              <a:gd name="connsiteY7" fmla="*/ 1511279 h 1769175"/>
              <a:gd name="connsiteX8" fmla="*/ 1604999 w 9288370"/>
              <a:gd name="connsiteY8" fmla="*/ 1513599 h 1769175"/>
              <a:gd name="connsiteX9" fmla="*/ 1717911 w 9288370"/>
              <a:gd name="connsiteY9" fmla="*/ 1497764 h 1769175"/>
              <a:gd name="connsiteX10" fmla="*/ 1794234 w 9288370"/>
              <a:gd name="connsiteY10" fmla="*/ 1464331 h 1769175"/>
              <a:gd name="connsiteX11" fmla="*/ 2101780 w 9288370"/>
              <a:gd name="connsiteY11" fmla="*/ 1409907 h 1769175"/>
              <a:gd name="connsiteX12" fmla="*/ 2244830 w 9288370"/>
              <a:gd name="connsiteY12" fmla="*/ 1388540 h 1769175"/>
              <a:gd name="connsiteX13" fmla="*/ 2428648 w 9288370"/>
              <a:gd name="connsiteY13" fmla="*/ 1372736 h 1769175"/>
              <a:gd name="connsiteX14" fmla="*/ 2645882 w 9288370"/>
              <a:gd name="connsiteY14" fmla="*/ 1341971 h 1769175"/>
              <a:gd name="connsiteX15" fmla="*/ 2707413 w 9288370"/>
              <a:gd name="connsiteY15" fmla="*/ 1347156 h 1769175"/>
              <a:gd name="connsiteX16" fmla="*/ 2843134 w 9288370"/>
              <a:gd name="connsiteY16" fmla="*/ 1323561 h 1769175"/>
              <a:gd name="connsiteX17" fmla="*/ 2923804 w 9288370"/>
              <a:gd name="connsiteY17" fmla="*/ 1314224 h 1769175"/>
              <a:gd name="connsiteX18" fmla="*/ 2953618 w 9288370"/>
              <a:gd name="connsiteY18" fmla="*/ 1318186 h 1769175"/>
              <a:gd name="connsiteX19" fmla="*/ 2995816 w 9288370"/>
              <a:gd name="connsiteY19" fmla="*/ 1318670 h 1769175"/>
              <a:gd name="connsiteX20" fmla="*/ 3352700 w 9288370"/>
              <a:gd name="connsiteY20" fmla="*/ 1264183 h 1769175"/>
              <a:gd name="connsiteX21" fmla="*/ 3444611 w 9288370"/>
              <a:gd name="connsiteY21" fmla="*/ 1236739 h 1769175"/>
              <a:gd name="connsiteX22" fmla="*/ 3650072 w 9288370"/>
              <a:gd name="connsiteY22" fmla="*/ 1217421 h 1769175"/>
              <a:gd name="connsiteX23" fmla="*/ 3707853 w 9288370"/>
              <a:gd name="connsiteY23" fmla="*/ 1241722 h 1769175"/>
              <a:gd name="connsiteX24" fmla="*/ 3925616 w 9288370"/>
              <a:gd name="connsiteY24" fmla="*/ 1253751 h 1769175"/>
              <a:gd name="connsiteX25" fmla="*/ 3954387 w 9288370"/>
              <a:gd name="connsiteY25" fmla="*/ 1263789 h 1769175"/>
              <a:gd name="connsiteX26" fmla="*/ 3995849 w 9288370"/>
              <a:gd name="connsiteY26" fmla="*/ 1272939 h 1769175"/>
              <a:gd name="connsiteX27" fmla="*/ 4067546 w 9288370"/>
              <a:gd name="connsiteY27" fmla="*/ 1294697 h 1769175"/>
              <a:gd name="connsiteX28" fmla="*/ 4190310 w 9288370"/>
              <a:gd name="connsiteY28" fmla="*/ 1307786 h 1769175"/>
              <a:gd name="connsiteX29" fmla="*/ 4230008 w 9288370"/>
              <a:gd name="connsiteY29" fmla="*/ 1303546 h 1769175"/>
              <a:gd name="connsiteX30" fmla="*/ 4575478 w 9288370"/>
              <a:gd name="connsiteY30" fmla="*/ 1261726 h 1769175"/>
              <a:gd name="connsiteX31" fmla="*/ 4650026 w 9288370"/>
              <a:gd name="connsiteY31" fmla="*/ 1265798 h 1769175"/>
              <a:gd name="connsiteX32" fmla="*/ 4792008 w 9288370"/>
              <a:gd name="connsiteY32" fmla="*/ 1243899 h 1769175"/>
              <a:gd name="connsiteX33" fmla="*/ 4954126 w 9288370"/>
              <a:gd name="connsiteY33" fmla="*/ 1204617 h 1769175"/>
              <a:gd name="connsiteX34" fmla="*/ 5309678 w 9288370"/>
              <a:gd name="connsiteY34" fmla="*/ 1128278 h 1769175"/>
              <a:gd name="connsiteX35" fmla="*/ 5474724 w 9288370"/>
              <a:gd name="connsiteY35" fmla="*/ 1091167 h 1769175"/>
              <a:gd name="connsiteX36" fmla="*/ 5612132 w 9288370"/>
              <a:gd name="connsiteY36" fmla="*/ 1051509 h 1769175"/>
              <a:gd name="connsiteX37" fmla="*/ 5776618 w 9288370"/>
              <a:gd name="connsiteY37" fmla="*/ 1053037 h 1769175"/>
              <a:gd name="connsiteX38" fmla="*/ 5785786 w 9288370"/>
              <a:gd name="connsiteY38" fmla="*/ 1051213 h 1769175"/>
              <a:gd name="connsiteX39" fmla="*/ 5829381 w 9288370"/>
              <a:gd name="connsiteY39" fmla="*/ 1046878 h 1769175"/>
              <a:gd name="connsiteX40" fmla="*/ 5943596 w 9288370"/>
              <a:gd name="connsiteY40" fmla="*/ 1043237 h 1769175"/>
              <a:gd name="connsiteX41" fmla="*/ 5985730 w 9288370"/>
              <a:gd name="connsiteY41" fmla="*/ 1035396 h 1769175"/>
              <a:gd name="connsiteX42" fmla="*/ 6103109 w 9288370"/>
              <a:gd name="connsiteY42" fmla="*/ 1019019 h 1769175"/>
              <a:gd name="connsiteX43" fmla="*/ 6222406 w 9288370"/>
              <a:gd name="connsiteY43" fmla="*/ 985341 h 1769175"/>
              <a:gd name="connsiteX44" fmla="*/ 6598672 w 9288370"/>
              <a:gd name="connsiteY44" fmla="*/ 902062 h 1769175"/>
              <a:gd name="connsiteX45" fmla="*/ 6766149 w 9288370"/>
              <a:gd name="connsiteY45" fmla="*/ 846132 h 1769175"/>
              <a:gd name="connsiteX46" fmla="*/ 6886312 w 9288370"/>
              <a:gd name="connsiteY46" fmla="*/ 781877 h 1769175"/>
              <a:gd name="connsiteX47" fmla="*/ 7006457 w 9288370"/>
              <a:gd name="connsiteY47" fmla="*/ 699758 h 1769175"/>
              <a:gd name="connsiteX48" fmla="*/ 7231643 w 9288370"/>
              <a:gd name="connsiteY48" fmla="*/ 640778 h 1769175"/>
              <a:gd name="connsiteX49" fmla="*/ 7516274 w 9288370"/>
              <a:gd name="connsiteY49" fmla="*/ 593683 h 1769175"/>
              <a:gd name="connsiteX50" fmla="*/ 7632125 w 9288370"/>
              <a:gd name="connsiteY50" fmla="*/ 554575 h 1769175"/>
              <a:gd name="connsiteX51" fmla="*/ 7995851 w 9288370"/>
              <a:gd name="connsiteY51" fmla="*/ 381948 h 1769175"/>
              <a:gd name="connsiteX52" fmla="*/ 8231938 w 9288370"/>
              <a:gd name="connsiteY52" fmla="*/ 259259 h 1769175"/>
              <a:gd name="connsiteX53" fmla="*/ 8428864 w 9288370"/>
              <a:gd name="connsiteY53" fmla="*/ 208471 h 1769175"/>
              <a:gd name="connsiteX54" fmla="*/ 8616510 w 9288370"/>
              <a:gd name="connsiteY54" fmla="*/ 161973 h 1769175"/>
              <a:gd name="connsiteX55" fmla="*/ 8826766 w 9288370"/>
              <a:gd name="connsiteY55" fmla="*/ 152111 h 1769175"/>
              <a:gd name="connsiteX56" fmla="*/ 8917647 w 9288370"/>
              <a:gd name="connsiteY56" fmla="*/ 112232 h 1769175"/>
              <a:gd name="connsiteX57" fmla="*/ 9182272 w 9288370"/>
              <a:gd name="connsiteY57" fmla="*/ 37171 h 1769175"/>
              <a:gd name="connsiteX58" fmla="*/ 9232990 w 9288370"/>
              <a:gd name="connsiteY58" fmla="*/ 24074 h 1769175"/>
              <a:gd name="connsiteX59" fmla="*/ 9288370 w 9288370"/>
              <a:gd name="connsiteY59" fmla="*/ 0 h 1769175"/>
              <a:gd name="connsiteX60" fmla="*/ 0 w 9288370"/>
              <a:gd name="connsiteY60" fmla="*/ 0 h 1769175"/>
              <a:gd name="connsiteX61" fmla="*/ 1 w 9288370"/>
              <a:gd name="connsiteY61" fmla="*/ 1744830 h 1769175"/>
              <a:gd name="connsiteX0" fmla="*/ 1 w 9288370"/>
              <a:gd name="connsiteY0" fmla="*/ 1744830 h 1769175"/>
              <a:gd name="connsiteX1" fmla="*/ 145447 w 9288370"/>
              <a:gd name="connsiteY1" fmla="*/ 1764124 h 1769175"/>
              <a:gd name="connsiteX2" fmla="*/ 409808 w 9288370"/>
              <a:gd name="connsiteY2" fmla="*/ 1671703 h 1769175"/>
              <a:gd name="connsiteX3" fmla="*/ 731666 w 9288370"/>
              <a:gd name="connsiteY3" fmla="*/ 1597318 h 1769175"/>
              <a:gd name="connsiteX4" fmla="*/ 910358 w 9288370"/>
              <a:gd name="connsiteY4" fmla="*/ 1569386 h 1769175"/>
              <a:gd name="connsiteX5" fmla="*/ 1186668 w 9288370"/>
              <a:gd name="connsiteY5" fmla="*/ 1521861 h 1769175"/>
              <a:gd name="connsiteX6" fmla="*/ 1456865 w 9288370"/>
              <a:gd name="connsiteY6" fmla="*/ 1510292 h 1769175"/>
              <a:gd name="connsiteX7" fmla="*/ 1463005 w 9288370"/>
              <a:gd name="connsiteY7" fmla="*/ 1511279 h 1769175"/>
              <a:gd name="connsiteX8" fmla="*/ 1604999 w 9288370"/>
              <a:gd name="connsiteY8" fmla="*/ 1513599 h 1769175"/>
              <a:gd name="connsiteX9" fmla="*/ 1717911 w 9288370"/>
              <a:gd name="connsiteY9" fmla="*/ 1497764 h 1769175"/>
              <a:gd name="connsiteX10" fmla="*/ 1794234 w 9288370"/>
              <a:gd name="connsiteY10" fmla="*/ 1464331 h 1769175"/>
              <a:gd name="connsiteX11" fmla="*/ 2101780 w 9288370"/>
              <a:gd name="connsiteY11" fmla="*/ 1409907 h 1769175"/>
              <a:gd name="connsiteX12" fmla="*/ 2244830 w 9288370"/>
              <a:gd name="connsiteY12" fmla="*/ 1388540 h 1769175"/>
              <a:gd name="connsiteX13" fmla="*/ 2428648 w 9288370"/>
              <a:gd name="connsiteY13" fmla="*/ 1372736 h 1769175"/>
              <a:gd name="connsiteX14" fmla="*/ 2645882 w 9288370"/>
              <a:gd name="connsiteY14" fmla="*/ 1341971 h 1769175"/>
              <a:gd name="connsiteX15" fmla="*/ 2707413 w 9288370"/>
              <a:gd name="connsiteY15" fmla="*/ 1347156 h 1769175"/>
              <a:gd name="connsiteX16" fmla="*/ 2843134 w 9288370"/>
              <a:gd name="connsiteY16" fmla="*/ 1323561 h 1769175"/>
              <a:gd name="connsiteX17" fmla="*/ 2923804 w 9288370"/>
              <a:gd name="connsiteY17" fmla="*/ 1314224 h 1769175"/>
              <a:gd name="connsiteX18" fmla="*/ 2953618 w 9288370"/>
              <a:gd name="connsiteY18" fmla="*/ 1318186 h 1769175"/>
              <a:gd name="connsiteX19" fmla="*/ 2995816 w 9288370"/>
              <a:gd name="connsiteY19" fmla="*/ 1318670 h 1769175"/>
              <a:gd name="connsiteX20" fmla="*/ 3352700 w 9288370"/>
              <a:gd name="connsiteY20" fmla="*/ 1264183 h 1769175"/>
              <a:gd name="connsiteX21" fmla="*/ 3444611 w 9288370"/>
              <a:gd name="connsiteY21" fmla="*/ 1236739 h 1769175"/>
              <a:gd name="connsiteX22" fmla="*/ 3650072 w 9288370"/>
              <a:gd name="connsiteY22" fmla="*/ 1217421 h 1769175"/>
              <a:gd name="connsiteX23" fmla="*/ 3707853 w 9288370"/>
              <a:gd name="connsiteY23" fmla="*/ 1241722 h 1769175"/>
              <a:gd name="connsiteX24" fmla="*/ 3925616 w 9288370"/>
              <a:gd name="connsiteY24" fmla="*/ 1253751 h 1769175"/>
              <a:gd name="connsiteX25" fmla="*/ 3954387 w 9288370"/>
              <a:gd name="connsiteY25" fmla="*/ 1263789 h 1769175"/>
              <a:gd name="connsiteX26" fmla="*/ 3995849 w 9288370"/>
              <a:gd name="connsiteY26" fmla="*/ 1272939 h 1769175"/>
              <a:gd name="connsiteX27" fmla="*/ 4067546 w 9288370"/>
              <a:gd name="connsiteY27" fmla="*/ 1294697 h 1769175"/>
              <a:gd name="connsiteX28" fmla="*/ 4190310 w 9288370"/>
              <a:gd name="connsiteY28" fmla="*/ 1307786 h 1769175"/>
              <a:gd name="connsiteX29" fmla="*/ 4230008 w 9288370"/>
              <a:gd name="connsiteY29" fmla="*/ 1303546 h 1769175"/>
              <a:gd name="connsiteX30" fmla="*/ 4575478 w 9288370"/>
              <a:gd name="connsiteY30" fmla="*/ 1261726 h 1769175"/>
              <a:gd name="connsiteX31" fmla="*/ 4650026 w 9288370"/>
              <a:gd name="connsiteY31" fmla="*/ 1265798 h 1769175"/>
              <a:gd name="connsiteX32" fmla="*/ 4792008 w 9288370"/>
              <a:gd name="connsiteY32" fmla="*/ 1243899 h 1769175"/>
              <a:gd name="connsiteX33" fmla="*/ 4954126 w 9288370"/>
              <a:gd name="connsiteY33" fmla="*/ 1204617 h 1769175"/>
              <a:gd name="connsiteX34" fmla="*/ 5309678 w 9288370"/>
              <a:gd name="connsiteY34" fmla="*/ 1128278 h 1769175"/>
              <a:gd name="connsiteX35" fmla="*/ 5474724 w 9288370"/>
              <a:gd name="connsiteY35" fmla="*/ 1091167 h 1769175"/>
              <a:gd name="connsiteX36" fmla="*/ 5612132 w 9288370"/>
              <a:gd name="connsiteY36" fmla="*/ 1051509 h 1769175"/>
              <a:gd name="connsiteX37" fmla="*/ 5776618 w 9288370"/>
              <a:gd name="connsiteY37" fmla="*/ 1053037 h 1769175"/>
              <a:gd name="connsiteX38" fmla="*/ 5785786 w 9288370"/>
              <a:gd name="connsiteY38" fmla="*/ 1051213 h 1769175"/>
              <a:gd name="connsiteX39" fmla="*/ 5829381 w 9288370"/>
              <a:gd name="connsiteY39" fmla="*/ 1046878 h 1769175"/>
              <a:gd name="connsiteX40" fmla="*/ 5943596 w 9288370"/>
              <a:gd name="connsiteY40" fmla="*/ 1043237 h 1769175"/>
              <a:gd name="connsiteX41" fmla="*/ 5985730 w 9288370"/>
              <a:gd name="connsiteY41" fmla="*/ 1035396 h 1769175"/>
              <a:gd name="connsiteX42" fmla="*/ 6103109 w 9288370"/>
              <a:gd name="connsiteY42" fmla="*/ 1019019 h 1769175"/>
              <a:gd name="connsiteX43" fmla="*/ 6414937 w 9288370"/>
              <a:gd name="connsiteY43" fmla="*/ 957987 h 1769175"/>
              <a:gd name="connsiteX44" fmla="*/ 6598672 w 9288370"/>
              <a:gd name="connsiteY44" fmla="*/ 902062 h 1769175"/>
              <a:gd name="connsiteX45" fmla="*/ 6766149 w 9288370"/>
              <a:gd name="connsiteY45" fmla="*/ 846132 h 1769175"/>
              <a:gd name="connsiteX46" fmla="*/ 6886312 w 9288370"/>
              <a:gd name="connsiteY46" fmla="*/ 781877 h 1769175"/>
              <a:gd name="connsiteX47" fmla="*/ 7006457 w 9288370"/>
              <a:gd name="connsiteY47" fmla="*/ 699758 h 1769175"/>
              <a:gd name="connsiteX48" fmla="*/ 7231643 w 9288370"/>
              <a:gd name="connsiteY48" fmla="*/ 640778 h 1769175"/>
              <a:gd name="connsiteX49" fmla="*/ 7516274 w 9288370"/>
              <a:gd name="connsiteY49" fmla="*/ 593683 h 1769175"/>
              <a:gd name="connsiteX50" fmla="*/ 7632125 w 9288370"/>
              <a:gd name="connsiteY50" fmla="*/ 554575 h 1769175"/>
              <a:gd name="connsiteX51" fmla="*/ 7995851 w 9288370"/>
              <a:gd name="connsiteY51" fmla="*/ 381948 h 1769175"/>
              <a:gd name="connsiteX52" fmla="*/ 8231938 w 9288370"/>
              <a:gd name="connsiteY52" fmla="*/ 259259 h 1769175"/>
              <a:gd name="connsiteX53" fmla="*/ 8428864 w 9288370"/>
              <a:gd name="connsiteY53" fmla="*/ 208471 h 1769175"/>
              <a:gd name="connsiteX54" fmla="*/ 8616510 w 9288370"/>
              <a:gd name="connsiteY54" fmla="*/ 161973 h 1769175"/>
              <a:gd name="connsiteX55" fmla="*/ 8826766 w 9288370"/>
              <a:gd name="connsiteY55" fmla="*/ 152111 h 1769175"/>
              <a:gd name="connsiteX56" fmla="*/ 8917647 w 9288370"/>
              <a:gd name="connsiteY56" fmla="*/ 112232 h 1769175"/>
              <a:gd name="connsiteX57" fmla="*/ 9182272 w 9288370"/>
              <a:gd name="connsiteY57" fmla="*/ 37171 h 1769175"/>
              <a:gd name="connsiteX58" fmla="*/ 9232990 w 9288370"/>
              <a:gd name="connsiteY58" fmla="*/ 24074 h 1769175"/>
              <a:gd name="connsiteX59" fmla="*/ 9288370 w 9288370"/>
              <a:gd name="connsiteY59" fmla="*/ 0 h 1769175"/>
              <a:gd name="connsiteX60" fmla="*/ 0 w 9288370"/>
              <a:gd name="connsiteY60" fmla="*/ 0 h 1769175"/>
              <a:gd name="connsiteX61" fmla="*/ 1 w 9288370"/>
              <a:gd name="connsiteY61" fmla="*/ 1744830 h 1769175"/>
              <a:gd name="connsiteX0" fmla="*/ 1 w 9288370"/>
              <a:gd name="connsiteY0" fmla="*/ 1744830 h 1769175"/>
              <a:gd name="connsiteX1" fmla="*/ 145447 w 9288370"/>
              <a:gd name="connsiteY1" fmla="*/ 1764124 h 1769175"/>
              <a:gd name="connsiteX2" fmla="*/ 409808 w 9288370"/>
              <a:gd name="connsiteY2" fmla="*/ 1671703 h 1769175"/>
              <a:gd name="connsiteX3" fmla="*/ 731666 w 9288370"/>
              <a:gd name="connsiteY3" fmla="*/ 1597318 h 1769175"/>
              <a:gd name="connsiteX4" fmla="*/ 910358 w 9288370"/>
              <a:gd name="connsiteY4" fmla="*/ 1569386 h 1769175"/>
              <a:gd name="connsiteX5" fmla="*/ 1186668 w 9288370"/>
              <a:gd name="connsiteY5" fmla="*/ 1521861 h 1769175"/>
              <a:gd name="connsiteX6" fmla="*/ 1456865 w 9288370"/>
              <a:gd name="connsiteY6" fmla="*/ 1510292 h 1769175"/>
              <a:gd name="connsiteX7" fmla="*/ 1463005 w 9288370"/>
              <a:gd name="connsiteY7" fmla="*/ 1511279 h 1769175"/>
              <a:gd name="connsiteX8" fmla="*/ 1604999 w 9288370"/>
              <a:gd name="connsiteY8" fmla="*/ 1513599 h 1769175"/>
              <a:gd name="connsiteX9" fmla="*/ 1717911 w 9288370"/>
              <a:gd name="connsiteY9" fmla="*/ 1497764 h 1769175"/>
              <a:gd name="connsiteX10" fmla="*/ 1794234 w 9288370"/>
              <a:gd name="connsiteY10" fmla="*/ 1464331 h 1769175"/>
              <a:gd name="connsiteX11" fmla="*/ 2101780 w 9288370"/>
              <a:gd name="connsiteY11" fmla="*/ 1409907 h 1769175"/>
              <a:gd name="connsiteX12" fmla="*/ 2244830 w 9288370"/>
              <a:gd name="connsiteY12" fmla="*/ 1388540 h 1769175"/>
              <a:gd name="connsiteX13" fmla="*/ 2428648 w 9288370"/>
              <a:gd name="connsiteY13" fmla="*/ 1372736 h 1769175"/>
              <a:gd name="connsiteX14" fmla="*/ 2645882 w 9288370"/>
              <a:gd name="connsiteY14" fmla="*/ 1341971 h 1769175"/>
              <a:gd name="connsiteX15" fmla="*/ 2707413 w 9288370"/>
              <a:gd name="connsiteY15" fmla="*/ 1347156 h 1769175"/>
              <a:gd name="connsiteX16" fmla="*/ 2843134 w 9288370"/>
              <a:gd name="connsiteY16" fmla="*/ 1323561 h 1769175"/>
              <a:gd name="connsiteX17" fmla="*/ 2923804 w 9288370"/>
              <a:gd name="connsiteY17" fmla="*/ 1314224 h 1769175"/>
              <a:gd name="connsiteX18" fmla="*/ 2953618 w 9288370"/>
              <a:gd name="connsiteY18" fmla="*/ 1318186 h 1769175"/>
              <a:gd name="connsiteX19" fmla="*/ 2995816 w 9288370"/>
              <a:gd name="connsiteY19" fmla="*/ 1318670 h 1769175"/>
              <a:gd name="connsiteX20" fmla="*/ 3352700 w 9288370"/>
              <a:gd name="connsiteY20" fmla="*/ 1264183 h 1769175"/>
              <a:gd name="connsiteX21" fmla="*/ 3444611 w 9288370"/>
              <a:gd name="connsiteY21" fmla="*/ 1236739 h 1769175"/>
              <a:gd name="connsiteX22" fmla="*/ 3650072 w 9288370"/>
              <a:gd name="connsiteY22" fmla="*/ 1217421 h 1769175"/>
              <a:gd name="connsiteX23" fmla="*/ 3707853 w 9288370"/>
              <a:gd name="connsiteY23" fmla="*/ 1241722 h 1769175"/>
              <a:gd name="connsiteX24" fmla="*/ 3925616 w 9288370"/>
              <a:gd name="connsiteY24" fmla="*/ 1253751 h 1769175"/>
              <a:gd name="connsiteX25" fmla="*/ 3954387 w 9288370"/>
              <a:gd name="connsiteY25" fmla="*/ 1263789 h 1769175"/>
              <a:gd name="connsiteX26" fmla="*/ 3995849 w 9288370"/>
              <a:gd name="connsiteY26" fmla="*/ 1272939 h 1769175"/>
              <a:gd name="connsiteX27" fmla="*/ 4067546 w 9288370"/>
              <a:gd name="connsiteY27" fmla="*/ 1294697 h 1769175"/>
              <a:gd name="connsiteX28" fmla="*/ 4190310 w 9288370"/>
              <a:gd name="connsiteY28" fmla="*/ 1307786 h 1769175"/>
              <a:gd name="connsiteX29" fmla="*/ 4230008 w 9288370"/>
              <a:gd name="connsiteY29" fmla="*/ 1303546 h 1769175"/>
              <a:gd name="connsiteX30" fmla="*/ 4575478 w 9288370"/>
              <a:gd name="connsiteY30" fmla="*/ 1261726 h 1769175"/>
              <a:gd name="connsiteX31" fmla="*/ 4650026 w 9288370"/>
              <a:gd name="connsiteY31" fmla="*/ 1265798 h 1769175"/>
              <a:gd name="connsiteX32" fmla="*/ 4792008 w 9288370"/>
              <a:gd name="connsiteY32" fmla="*/ 1243899 h 1769175"/>
              <a:gd name="connsiteX33" fmla="*/ 4954126 w 9288370"/>
              <a:gd name="connsiteY33" fmla="*/ 1204617 h 1769175"/>
              <a:gd name="connsiteX34" fmla="*/ 5309678 w 9288370"/>
              <a:gd name="connsiteY34" fmla="*/ 1128278 h 1769175"/>
              <a:gd name="connsiteX35" fmla="*/ 5474724 w 9288370"/>
              <a:gd name="connsiteY35" fmla="*/ 1091167 h 1769175"/>
              <a:gd name="connsiteX36" fmla="*/ 5612132 w 9288370"/>
              <a:gd name="connsiteY36" fmla="*/ 1051509 h 1769175"/>
              <a:gd name="connsiteX37" fmla="*/ 5776618 w 9288370"/>
              <a:gd name="connsiteY37" fmla="*/ 1053037 h 1769175"/>
              <a:gd name="connsiteX38" fmla="*/ 5785786 w 9288370"/>
              <a:gd name="connsiteY38" fmla="*/ 1051213 h 1769175"/>
              <a:gd name="connsiteX39" fmla="*/ 5829381 w 9288370"/>
              <a:gd name="connsiteY39" fmla="*/ 1046878 h 1769175"/>
              <a:gd name="connsiteX40" fmla="*/ 5943596 w 9288370"/>
              <a:gd name="connsiteY40" fmla="*/ 1043237 h 1769175"/>
              <a:gd name="connsiteX41" fmla="*/ 5985730 w 9288370"/>
              <a:gd name="connsiteY41" fmla="*/ 1035396 h 1769175"/>
              <a:gd name="connsiteX42" fmla="*/ 6286889 w 9288370"/>
              <a:gd name="connsiteY42" fmla="*/ 995573 h 1769175"/>
              <a:gd name="connsiteX43" fmla="*/ 6414937 w 9288370"/>
              <a:gd name="connsiteY43" fmla="*/ 957987 h 1769175"/>
              <a:gd name="connsiteX44" fmla="*/ 6598672 w 9288370"/>
              <a:gd name="connsiteY44" fmla="*/ 902062 h 1769175"/>
              <a:gd name="connsiteX45" fmla="*/ 6766149 w 9288370"/>
              <a:gd name="connsiteY45" fmla="*/ 846132 h 1769175"/>
              <a:gd name="connsiteX46" fmla="*/ 6886312 w 9288370"/>
              <a:gd name="connsiteY46" fmla="*/ 781877 h 1769175"/>
              <a:gd name="connsiteX47" fmla="*/ 7006457 w 9288370"/>
              <a:gd name="connsiteY47" fmla="*/ 699758 h 1769175"/>
              <a:gd name="connsiteX48" fmla="*/ 7231643 w 9288370"/>
              <a:gd name="connsiteY48" fmla="*/ 640778 h 1769175"/>
              <a:gd name="connsiteX49" fmla="*/ 7516274 w 9288370"/>
              <a:gd name="connsiteY49" fmla="*/ 593683 h 1769175"/>
              <a:gd name="connsiteX50" fmla="*/ 7632125 w 9288370"/>
              <a:gd name="connsiteY50" fmla="*/ 554575 h 1769175"/>
              <a:gd name="connsiteX51" fmla="*/ 7995851 w 9288370"/>
              <a:gd name="connsiteY51" fmla="*/ 381948 h 1769175"/>
              <a:gd name="connsiteX52" fmla="*/ 8231938 w 9288370"/>
              <a:gd name="connsiteY52" fmla="*/ 259259 h 1769175"/>
              <a:gd name="connsiteX53" fmla="*/ 8428864 w 9288370"/>
              <a:gd name="connsiteY53" fmla="*/ 208471 h 1769175"/>
              <a:gd name="connsiteX54" fmla="*/ 8616510 w 9288370"/>
              <a:gd name="connsiteY54" fmla="*/ 161973 h 1769175"/>
              <a:gd name="connsiteX55" fmla="*/ 8826766 w 9288370"/>
              <a:gd name="connsiteY55" fmla="*/ 152111 h 1769175"/>
              <a:gd name="connsiteX56" fmla="*/ 8917647 w 9288370"/>
              <a:gd name="connsiteY56" fmla="*/ 112232 h 1769175"/>
              <a:gd name="connsiteX57" fmla="*/ 9182272 w 9288370"/>
              <a:gd name="connsiteY57" fmla="*/ 37171 h 1769175"/>
              <a:gd name="connsiteX58" fmla="*/ 9232990 w 9288370"/>
              <a:gd name="connsiteY58" fmla="*/ 24074 h 1769175"/>
              <a:gd name="connsiteX59" fmla="*/ 9288370 w 9288370"/>
              <a:gd name="connsiteY59" fmla="*/ 0 h 1769175"/>
              <a:gd name="connsiteX60" fmla="*/ 0 w 9288370"/>
              <a:gd name="connsiteY60" fmla="*/ 0 h 1769175"/>
              <a:gd name="connsiteX61" fmla="*/ 1 w 9288370"/>
              <a:gd name="connsiteY61" fmla="*/ 1744830 h 1769175"/>
              <a:gd name="connsiteX0" fmla="*/ 1 w 9288370"/>
              <a:gd name="connsiteY0" fmla="*/ 1744830 h 1769175"/>
              <a:gd name="connsiteX1" fmla="*/ 145447 w 9288370"/>
              <a:gd name="connsiteY1" fmla="*/ 1764124 h 1769175"/>
              <a:gd name="connsiteX2" fmla="*/ 409808 w 9288370"/>
              <a:gd name="connsiteY2" fmla="*/ 1671703 h 1769175"/>
              <a:gd name="connsiteX3" fmla="*/ 731666 w 9288370"/>
              <a:gd name="connsiteY3" fmla="*/ 1597318 h 1769175"/>
              <a:gd name="connsiteX4" fmla="*/ 910358 w 9288370"/>
              <a:gd name="connsiteY4" fmla="*/ 1569386 h 1769175"/>
              <a:gd name="connsiteX5" fmla="*/ 1186668 w 9288370"/>
              <a:gd name="connsiteY5" fmla="*/ 1521861 h 1769175"/>
              <a:gd name="connsiteX6" fmla="*/ 1456865 w 9288370"/>
              <a:gd name="connsiteY6" fmla="*/ 1510292 h 1769175"/>
              <a:gd name="connsiteX7" fmla="*/ 1463005 w 9288370"/>
              <a:gd name="connsiteY7" fmla="*/ 1511279 h 1769175"/>
              <a:gd name="connsiteX8" fmla="*/ 1604999 w 9288370"/>
              <a:gd name="connsiteY8" fmla="*/ 1513599 h 1769175"/>
              <a:gd name="connsiteX9" fmla="*/ 1717911 w 9288370"/>
              <a:gd name="connsiteY9" fmla="*/ 1497764 h 1769175"/>
              <a:gd name="connsiteX10" fmla="*/ 1794234 w 9288370"/>
              <a:gd name="connsiteY10" fmla="*/ 1464331 h 1769175"/>
              <a:gd name="connsiteX11" fmla="*/ 2101780 w 9288370"/>
              <a:gd name="connsiteY11" fmla="*/ 1409907 h 1769175"/>
              <a:gd name="connsiteX12" fmla="*/ 2244830 w 9288370"/>
              <a:gd name="connsiteY12" fmla="*/ 1388540 h 1769175"/>
              <a:gd name="connsiteX13" fmla="*/ 2428648 w 9288370"/>
              <a:gd name="connsiteY13" fmla="*/ 1372736 h 1769175"/>
              <a:gd name="connsiteX14" fmla="*/ 2645882 w 9288370"/>
              <a:gd name="connsiteY14" fmla="*/ 1341971 h 1769175"/>
              <a:gd name="connsiteX15" fmla="*/ 2707413 w 9288370"/>
              <a:gd name="connsiteY15" fmla="*/ 1347156 h 1769175"/>
              <a:gd name="connsiteX16" fmla="*/ 2843134 w 9288370"/>
              <a:gd name="connsiteY16" fmla="*/ 1323561 h 1769175"/>
              <a:gd name="connsiteX17" fmla="*/ 2923804 w 9288370"/>
              <a:gd name="connsiteY17" fmla="*/ 1314224 h 1769175"/>
              <a:gd name="connsiteX18" fmla="*/ 2953618 w 9288370"/>
              <a:gd name="connsiteY18" fmla="*/ 1318186 h 1769175"/>
              <a:gd name="connsiteX19" fmla="*/ 2995816 w 9288370"/>
              <a:gd name="connsiteY19" fmla="*/ 1318670 h 1769175"/>
              <a:gd name="connsiteX20" fmla="*/ 3352700 w 9288370"/>
              <a:gd name="connsiteY20" fmla="*/ 1264183 h 1769175"/>
              <a:gd name="connsiteX21" fmla="*/ 3444611 w 9288370"/>
              <a:gd name="connsiteY21" fmla="*/ 1236739 h 1769175"/>
              <a:gd name="connsiteX22" fmla="*/ 3650072 w 9288370"/>
              <a:gd name="connsiteY22" fmla="*/ 1217421 h 1769175"/>
              <a:gd name="connsiteX23" fmla="*/ 3707853 w 9288370"/>
              <a:gd name="connsiteY23" fmla="*/ 1241722 h 1769175"/>
              <a:gd name="connsiteX24" fmla="*/ 3925616 w 9288370"/>
              <a:gd name="connsiteY24" fmla="*/ 1253751 h 1769175"/>
              <a:gd name="connsiteX25" fmla="*/ 3954387 w 9288370"/>
              <a:gd name="connsiteY25" fmla="*/ 1263789 h 1769175"/>
              <a:gd name="connsiteX26" fmla="*/ 3995849 w 9288370"/>
              <a:gd name="connsiteY26" fmla="*/ 1272939 h 1769175"/>
              <a:gd name="connsiteX27" fmla="*/ 4067546 w 9288370"/>
              <a:gd name="connsiteY27" fmla="*/ 1294697 h 1769175"/>
              <a:gd name="connsiteX28" fmla="*/ 4190310 w 9288370"/>
              <a:gd name="connsiteY28" fmla="*/ 1307786 h 1769175"/>
              <a:gd name="connsiteX29" fmla="*/ 4230008 w 9288370"/>
              <a:gd name="connsiteY29" fmla="*/ 1303546 h 1769175"/>
              <a:gd name="connsiteX30" fmla="*/ 4575478 w 9288370"/>
              <a:gd name="connsiteY30" fmla="*/ 1261726 h 1769175"/>
              <a:gd name="connsiteX31" fmla="*/ 4650026 w 9288370"/>
              <a:gd name="connsiteY31" fmla="*/ 1265798 h 1769175"/>
              <a:gd name="connsiteX32" fmla="*/ 4792008 w 9288370"/>
              <a:gd name="connsiteY32" fmla="*/ 1243899 h 1769175"/>
              <a:gd name="connsiteX33" fmla="*/ 4954126 w 9288370"/>
              <a:gd name="connsiteY33" fmla="*/ 1204617 h 1769175"/>
              <a:gd name="connsiteX34" fmla="*/ 5309678 w 9288370"/>
              <a:gd name="connsiteY34" fmla="*/ 1128278 h 1769175"/>
              <a:gd name="connsiteX35" fmla="*/ 5474724 w 9288370"/>
              <a:gd name="connsiteY35" fmla="*/ 1091167 h 1769175"/>
              <a:gd name="connsiteX36" fmla="*/ 5612132 w 9288370"/>
              <a:gd name="connsiteY36" fmla="*/ 1051509 h 1769175"/>
              <a:gd name="connsiteX37" fmla="*/ 5776618 w 9288370"/>
              <a:gd name="connsiteY37" fmla="*/ 1053037 h 1769175"/>
              <a:gd name="connsiteX38" fmla="*/ 5785786 w 9288370"/>
              <a:gd name="connsiteY38" fmla="*/ 1051213 h 1769175"/>
              <a:gd name="connsiteX39" fmla="*/ 5829381 w 9288370"/>
              <a:gd name="connsiteY39" fmla="*/ 1046878 h 1769175"/>
              <a:gd name="connsiteX40" fmla="*/ 5943596 w 9288370"/>
              <a:gd name="connsiteY40" fmla="*/ 1043237 h 1769175"/>
              <a:gd name="connsiteX41" fmla="*/ 5985730 w 9288370"/>
              <a:gd name="connsiteY41" fmla="*/ 1035396 h 1769175"/>
              <a:gd name="connsiteX42" fmla="*/ 6286889 w 9288370"/>
              <a:gd name="connsiteY42" fmla="*/ 995573 h 1769175"/>
              <a:gd name="connsiteX43" fmla="*/ 6414937 w 9288370"/>
              <a:gd name="connsiteY43" fmla="*/ 957987 h 1769175"/>
              <a:gd name="connsiteX44" fmla="*/ 6598672 w 9288370"/>
              <a:gd name="connsiteY44" fmla="*/ 902062 h 1769175"/>
              <a:gd name="connsiteX45" fmla="*/ 6766149 w 9288370"/>
              <a:gd name="connsiteY45" fmla="*/ 846132 h 1769175"/>
              <a:gd name="connsiteX46" fmla="*/ 6886312 w 9288370"/>
              <a:gd name="connsiteY46" fmla="*/ 781877 h 1769175"/>
              <a:gd name="connsiteX47" fmla="*/ 7006457 w 9288370"/>
              <a:gd name="connsiteY47" fmla="*/ 699758 h 1769175"/>
              <a:gd name="connsiteX48" fmla="*/ 7231643 w 9288370"/>
              <a:gd name="connsiteY48" fmla="*/ 640778 h 1769175"/>
              <a:gd name="connsiteX49" fmla="*/ 7516274 w 9288370"/>
              <a:gd name="connsiteY49" fmla="*/ 593683 h 1769175"/>
              <a:gd name="connsiteX50" fmla="*/ 7632125 w 9288370"/>
              <a:gd name="connsiteY50" fmla="*/ 554575 h 1769175"/>
              <a:gd name="connsiteX51" fmla="*/ 7995851 w 9288370"/>
              <a:gd name="connsiteY51" fmla="*/ 381948 h 1769175"/>
              <a:gd name="connsiteX52" fmla="*/ 8231938 w 9288370"/>
              <a:gd name="connsiteY52" fmla="*/ 259259 h 1769175"/>
              <a:gd name="connsiteX53" fmla="*/ 8428864 w 9288370"/>
              <a:gd name="connsiteY53" fmla="*/ 208471 h 1769175"/>
              <a:gd name="connsiteX54" fmla="*/ 8616510 w 9288370"/>
              <a:gd name="connsiteY54" fmla="*/ 161973 h 1769175"/>
              <a:gd name="connsiteX55" fmla="*/ 8826766 w 9288370"/>
              <a:gd name="connsiteY55" fmla="*/ 152111 h 1769175"/>
              <a:gd name="connsiteX56" fmla="*/ 8882643 w 9288370"/>
              <a:gd name="connsiteY56" fmla="*/ 135678 h 1769175"/>
              <a:gd name="connsiteX57" fmla="*/ 9182272 w 9288370"/>
              <a:gd name="connsiteY57" fmla="*/ 37171 h 1769175"/>
              <a:gd name="connsiteX58" fmla="*/ 9232990 w 9288370"/>
              <a:gd name="connsiteY58" fmla="*/ 24074 h 1769175"/>
              <a:gd name="connsiteX59" fmla="*/ 9288370 w 9288370"/>
              <a:gd name="connsiteY59" fmla="*/ 0 h 1769175"/>
              <a:gd name="connsiteX60" fmla="*/ 0 w 9288370"/>
              <a:gd name="connsiteY60" fmla="*/ 0 h 1769175"/>
              <a:gd name="connsiteX61" fmla="*/ 1 w 9288370"/>
              <a:gd name="connsiteY61" fmla="*/ 1744830 h 1769175"/>
              <a:gd name="connsiteX0" fmla="*/ 1 w 9288370"/>
              <a:gd name="connsiteY0" fmla="*/ 1744830 h 1769175"/>
              <a:gd name="connsiteX1" fmla="*/ 145447 w 9288370"/>
              <a:gd name="connsiteY1" fmla="*/ 1764124 h 1769175"/>
              <a:gd name="connsiteX2" fmla="*/ 409808 w 9288370"/>
              <a:gd name="connsiteY2" fmla="*/ 1671703 h 1769175"/>
              <a:gd name="connsiteX3" fmla="*/ 731666 w 9288370"/>
              <a:gd name="connsiteY3" fmla="*/ 1597318 h 1769175"/>
              <a:gd name="connsiteX4" fmla="*/ 910358 w 9288370"/>
              <a:gd name="connsiteY4" fmla="*/ 1569386 h 1769175"/>
              <a:gd name="connsiteX5" fmla="*/ 1186668 w 9288370"/>
              <a:gd name="connsiteY5" fmla="*/ 1521861 h 1769175"/>
              <a:gd name="connsiteX6" fmla="*/ 1456865 w 9288370"/>
              <a:gd name="connsiteY6" fmla="*/ 1510292 h 1769175"/>
              <a:gd name="connsiteX7" fmla="*/ 1463005 w 9288370"/>
              <a:gd name="connsiteY7" fmla="*/ 1511279 h 1769175"/>
              <a:gd name="connsiteX8" fmla="*/ 1604999 w 9288370"/>
              <a:gd name="connsiteY8" fmla="*/ 1513599 h 1769175"/>
              <a:gd name="connsiteX9" fmla="*/ 1717911 w 9288370"/>
              <a:gd name="connsiteY9" fmla="*/ 1497764 h 1769175"/>
              <a:gd name="connsiteX10" fmla="*/ 1794234 w 9288370"/>
              <a:gd name="connsiteY10" fmla="*/ 1464331 h 1769175"/>
              <a:gd name="connsiteX11" fmla="*/ 2101780 w 9288370"/>
              <a:gd name="connsiteY11" fmla="*/ 1409907 h 1769175"/>
              <a:gd name="connsiteX12" fmla="*/ 2244830 w 9288370"/>
              <a:gd name="connsiteY12" fmla="*/ 1388540 h 1769175"/>
              <a:gd name="connsiteX13" fmla="*/ 2428648 w 9288370"/>
              <a:gd name="connsiteY13" fmla="*/ 1372736 h 1769175"/>
              <a:gd name="connsiteX14" fmla="*/ 2645882 w 9288370"/>
              <a:gd name="connsiteY14" fmla="*/ 1341971 h 1769175"/>
              <a:gd name="connsiteX15" fmla="*/ 2707413 w 9288370"/>
              <a:gd name="connsiteY15" fmla="*/ 1347156 h 1769175"/>
              <a:gd name="connsiteX16" fmla="*/ 2843134 w 9288370"/>
              <a:gd name="connsiteY16" fmla="*/ 1323561 h 1769175"/>
              <a:gd name="connsiteX17" fmla="*/ 2923804 w 9288370"/>
              <a:gd name="connsiteY17" fmla="*/ 1314224 h 1769175"/>
              <a:gd name="connsiteX18" fmla="*/ 2953618 w 9288370"/>
              <a:gd name="connsiteY18" fmla="*/ 1318186 h 1769175"/>
              <a:gd name="connsiteX19" fmla="*/ 2995816 w 9288370"/>
              <a:gd name="connsiteY19" fmla="*/ 1318670 h 1769175"/>
              <a:gd name="connsiteX20" fmla="*/ 3352700 w 9288370"/>
              <a:gd name="connsiteY20" fmla="*/ 1264183 h 1769175"/>
              <a:gd name="connsiteX21" fmla="*/ 3444611 w 9288370"/>
              <a:gd name="connsiteY21" fmla="*/ 1236739 h 1769175"/>
              <a:gd name="connsiteX22" fmla="*/ 3650072 w 9288370"/>
              <a:gd name="connsiteY22" fmla="*/ 1217421 h 1769175"/>
              <a:gd name="connsiteX23" fmla="*/ 3707853 w 9288370"/>
              <a:gd name="connsiteY23" fmla="*/ 1241722 h 1769175"/>
              <a:gd name="connsiteX24" fmla="*/ 3925616 w 9288370"/>
              <a:gd name="connsiteY24" fmla="*/ 1253751 h 1769175"/>
              <a:gd name="connsiteX25" fmla="*/ 3954387 w 9288370"/>
              <a:gd name="connsiteY25" fmla="*/ 1263789 h 1769175"/>
              <a:gd name="connsiteX26" fmla="*/ 3995849 w 9288370"/>
              <a:gd name="connsiteY26" fmla="*/ 1272939 h 1769175"/>
              <a:gd name="connsiteX27" fmla="*/ 4067546 w 9288370"/>
              <a:gd name="connsiteY27" fmla="*/ 1294697 h 1769175"/>
              <a:gd name="connsiteX28" fmla="*/ 4190310 w 9288370"/>
              <a:gd name="connsiteY28" fmla="*/ 1307786 h 1769175"/>
              <a:gd name="connsiteX29" fmla="*/ 4230008 w 9288370"/>
              <a:gd name="connsiteY29" fmla="*/ 1303546 h 1769175"/>
              <a:gd name="connsiteX30" fmla="*/ 4575478 w 9288370"/>
              <a:gd name="connsiteY30" fmla="*/ 1261726 h 1769175"/>
              <a:gd name="connsiteX31" fmla="*/ 4650026 w 9288370"/>
              <a:gd name="connsiteY31" fmla="*/ 1265798 h 1769175"/>
              <a:gd name="connsiteX32" fmla="*/ 4792008 w 9288370"/>
              <a:gd name="connsiteY32" fmla="*/ 1243899 h 1769175"/>
              <a:gd name="connsiteX33" fmla="*/ 4954126 w 9288370"/>
              <a:gd name="connsiteY33" fmla="*/ 1204617 h 1769175"/>
              <a:gd name="connsiteX34" fmla="*/ 5309678 w 9288370"/>
              <a:gd name="connsiteY34" fmla="*/ 1128278 h 1769175"/>
              <a:gd name="connsiteX35" fmla="*/ 5474724 w 9288370"/>
              <a:gd name="connsiteY35" fmla="*/ 1091167 h 1769175"/>
              <a:gd name="connsiteX36" fmla="*/ 5612132 w 9288370"/>
              <a:gd name="connsiteY36" fmla="*/ 1051509 h 1769175"/>
              <a:gd name="connsiteX37" fmla="*/ 5776618 w 9288370"/>
              <a:gd name="connsiteY37" fmla="*/ 1053037 h 1769175"/>
              <a:gd name="connsiteX38" fmla="*/ 5785786 w 9288370"/>
              <a:gd name="connsiteY38" fmla="*/ 1051213 h 1769175"/>
              <a:gd name="connsiteX39" fmla="*/ 5829381 w 9288370"/>
              <a:gd name="connsiteY39" fmla="*/ 1046878 h 1769175"/>
              <a:gd name="connsiteX40" fmla="*/ 5943596 w 9288370"/>
              <a:gd name="connsiteY40" fmla="*/ 1043237 h 1769175"/>
              <a:gd name="connsiteX41" fmla="*/ 5985730 w 9288370"/>
              <a:gd name="connsiteY41" fmla="*/ 1035396 h 1769175"/>
              <a:gd name="connsiteX42" fmla="*/ 6286889 w 9288370"/>
              <a:gd name="connsiteY42" fmla="*/ 995573 h 1769175"/>
              <a:gd name="connsiteX43" fmla="*/ 6414937 w 9288370"/>
              <a:gd name="connsiteY43" fmla="*/ 957987 h 1769175"/>
              <a:gd name="connsiteX44" fmla="*/ 6598672 w 9288370"/>
              <a:gd name="connsiteY44" fmla="*/ 902062 h 1769175"/>
              <a:gd name="connsiteX45" fmla="*/ 6766149 w 9288370"/>
              <a:gd name="connsiteY45" fmla="*/ 846132 h 1769175"/>
              <a:gd name="connsiteX46" fmla="*/ 6886312 w 9288370"/>
              <a:gd name="connsiteY46" fmla="*/ 781877 h 1769175"/>
              <a:gd name="connsiteX47" fmla="*/ 7006457 w 9288370"/>
              <a:gd name="connsiteY47" fmla="*/ 699758 h 1769175"/>
              <a:gd name="connsiteX48" fmla="*/ 7231643 w 9288370"/>
              <a:gd name="connsiteY48" fmla="*/ 640778 h 1769175"/>
              <a:gd name="connsiteX49" fmla="*/ 7516274 w 9288370"/>
              <a:gd name="connsiteY49" fmla="*/ 593683 h 1769175"/>
              <a:gd name="connsiteX50" fmla="*/ 7632125 w 9288370"/>
              <a:gd name="connsiteY50" fmla="*/ 554575 h 1769175"/>
              <a:gd name="connsiteX51" fmla="*/ 7995851 w 9288370"/>
              <a:gd name="connsiteY51" fmla="*/ 381948 h 1769175"/>
              <a:gd name="connsiteX52" fmla="*/ 8231938 w 9288370"/>
              <a:gd name="connsiteY52" fmla="*/ 259259 h 1769175"/>
              <a:gd name="connsiteX53" fmla="*/ 8428864 w 9288370"/>
              <a:gd name="connsiteY53" fmla="*/ 208471 h 1769175"/>
              <a:gd name="connsiteX54" fmla="*/ 8616510 w 9288370"/>
              <a:gd name="connsiteY54" fmla="*/ 161973 h 1769175"/>
              <a:gd name="connsiteX55" fmla="*/ 8826766 w 9288370"/>
              <a:gd name="connsiteY55" fmla="*/ 152111 h 1769175"/>
              <a:gd name="connsiteX56" fmla="*/ 8908898 w 9288370"/>
              <a:gd name="connsiteY56" fmla="*/ 139586 h 1769175"/>
              <a:gd name="connsiteX57" fmla="*/ 9182272 w 9288370"/>
              <a:gd name="connsiteY57" fmla="*/ 37171 h 1769175"/>
              <a:gd name="connsiteX58" fmla="*/ 9232990 w 9288370"/>
              <a:gd name="connsiteY58" fmla="*/ 24074 h 1769175"/>
              <a:gd name="connsiteX59" fmla="*/ 9288370 w 9288370"/>
              <a:gd name="connsiteY59" fmla="*/ 0 h 1769175"/>
              <a:gd name="connsiteX60" fmla="*/ 0 w 9288370"/>
              <a:gd name="connsiteY60" fmla="*/ 0 h 1769175"/>
              <a:gd name="connsiteX61" fmla="*/ 1 w 9288370"/>
              <a:gd name="connsiteY61" fmla="*/ 1744830 h 1769175"/>
              <a:gd name="connsiteX0" fmla="*/ 1 w 9288370"/>
              <a:gd name="connsiteY0" fmla="*/ 1744830 h 1769175"/>
              <a:gd name="connsiteX1" fmla="*/ 145447 w 9288370"/>
              <a:gd name="connsiteY1" fmla="*/ 1764124 h 1769175"/>
              <a:gd name="connsiteX2" fmla="*/ 409808 w 9288370"/>
              <a:gd name="connsiteY2" fmla="*/ 1671703 h 1769175"/>
              <a:gd name="connsiteX3" fmla="*/ 731666 w 9288370"/>
              <a:gd name="connsiteY3" fmla="*/ 1597318 h 1769175"/>
              <a:gd name="connsiteX4" fmla="*/ 910358 w 9288370"/>
              <a:gd name="connsiteY4" fmla="*/ 1569386 h 1769175"/>
              <a:gd name="connsiteX5" fmla="*/ 1186668 w 9288370"/>
              <a:gd name="connsiteY5" fmla="*/ 1521861 h 1769175"/>
              <a:gd name="connsiteX6" fmla="*/ 1456865 w 9288370"/>
              <a:gd name="connsiteY6" fmla="*/ 1510292 h 1769175"/>
              <a:gd name="connsiteX7" fmla="*/ 1463005 w 9288370"/>
              <a:gd name="connsiteY7" fmla="*/ 1511279 h 1769175"/>
              <a:gd name="connsiteX8" fmla="*/ 1604999 w 9288370"/>
              <a:gd name="connsiteY8" fmla="*/ 1513599 h 1769175"/>
              <a:gd name="connsiteX9" fmla="*/ 1717911 w 9288370"/>
              <a:gd name="connsiteY9" fmla="*/ 1497764 h 1769175"/>
              <a:gd name="connsiteX10" fmla="*/ 1794234 w 9288370"/>
              <a:gd name="connsiteY10" fmla="*/ 1464331 h 1769175"/>
              <a:gd name="connsiteX11" fmla="*/ 2101780 w 9288370"/>
              <a:gd name="connsiteY11" fmla="*/ 1409907 h 1769175"/>
              <a:gd name="connsiteX12" fmla="*/ 2244830 w 9288370"/>
              <a:gd name="connsiteY12" fmla="*/ 1388540 h 1769175"/>
              <a:gd name="connsiteX13" fmla="*/ 2428648 w 9288370"/>
              <a:gd name="connsiteY13" fmla="*/ 1372736 h 1769175"/>
              <a:gd name="connsiteX14" fmla="*/ 2645882 w 9288370"/>
              <a:gd name="connsiteY14" fmla="*/ 1341971 h 1769175"/>
              <a:gd name="connsiteX15" fmla="*/ 2707413 w 9288370"/>
              <a:gd name="connsiteY15" fmla="*/ 1347156 h 1769175"/>
              <a:gd name="connsiteX16" fmla="*/ 2843134 w 9288370"/>
              <a:gd name="connsiteY16" fmla="*/ 1323561 h 1769175"/>
              <a:gd name="connsiteX17" fmla="*/ 2923804 w 9288370"/>
              <a:gd name="connsiteY17" fmla="*/ 1314224 h 1769175"/>
              <a:gd name="connsiteX18" fmla="*/ 2953618 w 9288370"/>
              <a:gd name="connsiteY18" fmla="*/ 1318186 h 1769175"/>
              <a:gd name="connsiteX19" fmla="*/ 2995816 w 9288370"/>
              <a:gd name="connsiteY19" fmla="*/ 1318670 h 1769175"/>
              <a:gd name="connsiteX20" fmla="*/ 3352700 w 9288370"/>
              <a:gd name="connsiteY20" fmla="*/ 1264183 h 1769175"/>
              <a:gd name="connsiteX21" fmla="*/ 3444611 w 9288370"/>
              <a:gd name="connsiteY21" fmla="*/ 1236739 h 1769175"/>
              <a:gd name="connsiteX22" fmla="*/ 3650072 w 9288370"/>
              <a:gd name="connsiteY22" fmla="*/ 1217421 h 1769175"/>
              <a:gd name="connsiteX23" fmla="*/ 3707853 w 9288370"/>
              <a:gd name="connsiteY23" fmla="*/ 1241722 h 1769175"/>
              <a:gd name="connsiteX24" fmla="*/ 3925616 w 9288370"/>
              <a:gd name="connsiteY24" fmla="*/ 1253751 h 1769175"/>
              <a:gd name="connsiteX25" fmla="*/ 3954387 w 9288370"/>
              <a:gd name="connsiteY25" fmla="*/ 1263789 h 1769175"/>
              <a:gd name="connsiteX26" fmla="*/ 3995849 w 9288370"/>
              <a:gd name="connsiteY26" fmla="*/ 1272939 h 1769175"/>
              <a:gd name="connsiteX27" fmla="*/ 4067546 w 9288370"/>
              <a:gd name="connsiteY27" fmla="*/ 1294697 h 1769175"/>
              <a:gd name="connsiteX28" fmla="*/ 4190310 w 9288370"/>
              <a:gd name="connsiteY28" fmla="*/ 1307786 h 1769175"/>
              <a:gd name="connsiteX29" fmla="*/ 4230008 w 9288370"/>
              <a:gd name="connsiteY29" fmla="*/ 1303546 h 1769175"/>
              <a:gd name="connsiteX30" fmla="*/ 4575478 w 9288370"/>
              <a:gd name="connsiteY30" fmla="*/ 1261726 h 1769175"/>
              <a:gd name="connsiteX31" fmla="*/ 4650026 w 9288370"/>
              <a:gd name="connsiteY31" fmla="*/ 1265798 h 1769175"/>
              <a:gd name="connsiteX32" fmla="*/ 4792008 w 9288370"/>
              <a:gd name="connsiteY32" fmla="*/ 1243899 h 1769175"/>
              <a:gd name="connsiteX33" fmla="*/ 4954126 w 9288370"/>
              <a:gd name="connsiteY33" fmla="*/ 1204617 h 1769175"/>
              <a:gd name="connsiteX34" fmla="*/ 5309678 w 9288370"/>
              <a:gd name="connsiteY34" fmla="*/ 1128278 h 1769175"/>
              <a:gd name="connsiteX35" fmla="*/ 5474724 w 9288370"/>
              <a:gd name="connsiteY35" fmla="*/ 1091167 h 1769175"/>
              <a:gd name="connsiteX36" fmla="*/ 5612132 w 9288370"/>
              <a:gd name="connsiteY36" fmla="*/ 1051509 h 1769175"/>
              <a:gd name="connsiteX37" fmla="*/ 5776618 w 9288370"/>
              <a:gd name="connsiteY37" fmla="*/ 1053037 h 1769175"/>
              <a:gd name="connsiteX38" fmla="*/ 5785786 w 9288370"/>
              <a:gd name="connsiteY38" fmla="*/ 1051213 h 1769175"/>
              <a:gd name="connsiteX39" fmla="*/ 5829381 w 9288370"/>
              <a:gd name="connsiteY39" fmla="*/ 1046878 h 1769175"/>
              <a:gd name="connsiteX40" fmla="*/ 5943596 w 9288370"/>
              <a:gd name="connsiteY40" fmla="*/ 1043237 h 1769175"/>
              <a:gd name="connsiteX41" fmla="*/ 5985730 w 9288370"/>
              <a:gd name="connsiteY41" fmla="*/ 1035396 h 1769175"/>
              <a:gd name="connsiteX42" fmla="*/ 6286889 w 9288370"/>
              <a:gd name="connsiteY42" fmla="*/ 995573 h 1769175"/>
              <a:gd name="connsiteX43" fmla="*/ 6414937 w 9288370"/>
              <a:gd name="connsiteY43" fmla="*/ 957987 h 1769175"/>
              <a:gd name="connsiteX44" fmla="*/ 6598672 w 9288370"/>
              <a:gd name="connsiteY44" fmla="*/ 902062 h 1769175"/>
              <a:gd name="connsiteX45" fmla="*/ 6766149 w 9288370"/>
              <a:gd name="connsiteY45" fmla="*/ 846132 h 1769175"/>
              <a:gd name="connsiteX46" fmla="*/ 6886312 w 9288370"/>
              <a:gd name="connsiteY46" fmla="*/ 781877 h 1769175"/>
              <a:gd name="connsiteX47" fmla="*/ 7006457 w 9288370"/>
              <a:gd name="connsiteY47" fmla="*/ 699758 h 1769175"/>
              <a:gd name="connsiteX48" fmla="*/ 7231643 w 9288370"/>
              <a:gd name="connsiteY48" fmla="*/ 640778 h 1769175"/>
              <a:gd name="connsiteX49" fmla="*/ 7516274 w 9288370"/>
              <a:gd name="connsiteY49" fmla="*/ 593683 h 1769175"/>
              <a:gd name="connsiteX50" fmla="*/ 7632125 w 9288370"/>
              <a:gd name="connsiteY50" fmla="*/ 554575 h 1769175"/>
              <a:gd name="connsiteX51" fmla="*/ 7995851 w 9288370"/>
              <a:gd name="connsiteY51" fmla="*/ 381948 h 1769175"/>
              <a:gd name="connsiteX52" fmla="*/ 8231938 w 9288370"/>
              <a:gd name="connsiteY52" fmla="*/ 259259 h 1769175"/>
              <a:gd name="connsiteX53" fmla="*/ 8428864 w 9288370"/>
              <a:gd name="connsiteY53" fmla="*/ 208471 h 1769175"/>
              <a:gd name="connsiteX54" fmla="*/ 8616510 w 9288370"/>
              <a:gd name="connsiteY54" fmla="*/ 161973 h 1769175"/>
              <a:gd name="connsiteX55" fmla="*/ 8826766 w 9288370"/>
              <a:gd name="connsiteY55" fmla="*/ 152111 h 1769175"/>
              <a:gd name="connsiteX56" fmla="*/ 8904522 w 9288370"/>
              <a:gd name="connsiteY56" fmla="*/ 131771 h 1769175"/>
              <a:gd name="connsiteX57" fmla="*/ 9182272 w 9288370"/>
              <a:gd name="connsiteY57" fmla="*/ 37171 h 1769175"/>
              <a:gd name="connsiteX58" fmla="*/ 9232990 w 9288370"/>
              <a:gd name="connsiteY58" fmla="*/ 24074 h 1769175"/>
              <a:gd name="connsiteX59" fmla="*/ 9288370 w 9288370"/>
              <a:gd name="connsiteY59" fmla="*/ 0 h 1769175"/>
              <a:gd name="connsiteX60" fmla="*/ 0 w 9288370"/>
              <a:gd name="connsiteY60" fmla="*/ 0 h 1769175"/>
              <a:gd name="connsiteX61" fmla="*/ 1 w 9288370"/>
              <a:gd name="connsiteY61" fmla="*/ 1744830 h 1769175"/>
              <a:gd name="connsiteX0" fmla="*/ 1 w 9288370"/>
              <a:gd name="connsiteY0" fmla="*/ 1744830 h 1769175"/>
              <a:gd name="connsiteX1" fmla="*/ 145447 w 9288370"/>
              <a:gd name="connsiteY1" fmla="*/ 1764124 h 1769175"/>
              <a:gd name="connsiteX2" fmla="*/ 409808 w 9288370"/>
              <a:gd name="connsiteY2" fmla="*/ 1671703 h 1769175"/>
              <a:gd name="connsiteX3" fmla="*/ 731666 w 9288370"/>
              <a:gd name="connsiteY3" fmla="*/ 1597318 h 1769175"/>
              <a:gd name="connsiteX4" fmla="*/ 910358 w 9288370"/>
              <a:gd name="connsiteY4" fmla="*/ 1569386 h 1769175"/>
              <a:gd name="connsiteX5" fmla="*/ 1186668 w 9288370"/>
              <a:gd name="connsiteY5" fmla="*/ 1521861 h 1769175"/>
              <a:gd name="connsiteX6" fmla="*/ 1456865 w 9288370"/>
              <a:gd name="connsiteY6" fmla="*/ 1510292 h 1769175"/>
              <a:gd name="connsiteX7" fmla="*/ 1463005 w 9288370"/>
              <a:gd name="connsiteY7" fmla="*/ 1511279 h 1769175"/>
              <a:gd name="connsiteX8" fmla="*/ 1604999 w 9288370"/>
              <a:gd name="connsiteY8" fmla="*/ 1513599 h 1769175"/>
              <a:gd name="connsiteX9" fmla="*/ 1717911 w 9288370"/>
              <a:gd name="connsiteY9" fmla="*/ 1497764 h 1769175"/>
              <a:gd name="connsiteX10" fmla="*/ 1794234 w 9288370"/>
              <a:gd name="connsiteY10" fmla="*/ 1464331 h 1769175"/>
              <a:gd name="connsiteX11" fmla="*/ 2101780 w 9288370"/>
              <a:gd name="connsiteY11" fmla="*/ 1409907 h 1769175"/>
              <a:gd name="connsiteX12" fmla="*/ 2244830 w 9288370"/>
              <a:gd name="connsiteY12" fmla="*/ 1388540 h 1769175"/>
              <a:gd name="connsiteX13" fmla="*/ 2428648 w 9288370"/>
              <a:gd name="connsiteY13" fmla="*/ 1372736 h 1769175"/>
              <a:gd name="connsiteX14" fmla="*/ 2645882 w 9288370"/>
              <a:gd name="connsiteY14" fmla="*/ 1341971 h 1769175"/>
              <a:gd name="connsiteX15" fmla="*/ 2707413 w 9288370"/>
              <a:gd name="connsiteY15" fmla="*/ 1347156 h 1769175"/>
              <a:gd name="connsiteX16" fmla="*/ 2843134 w 9288370"/>
              <a:gd name="connsiteY16" fmla="*/ 1323561 h 1769175"/>
              <a:gd name="connsiteX17" fmla="*/ 2923804 w 9288370"/>
              <a:gd name="connsiteY17" fmla="*/ 1314224 h 1769175"/>
              <a:gd name="connsiteX18" fmla="*/ 2953618 w 9288370"/>
              <a:gd name="connsiteY18" fmla="*/ 1318186 h 1769175"/>
              <a:gd name="connsiteX19" fmla="*/ 2995816 w 9288370"/>
              <a:gd name="connsiteY19" fmla="*/ 1318670 h 1769175"/>
              <a:gd name="connsiteX20" fmla="*/ 3352700 w 9288370"/>
              <a:gd name="connsiteY20" fmla="*/ 1264183 h 1769175"/>
              <a:gd name="connsiteX21" fmla="*/ 3444611 w 9288370"/>
              <a:gd name="connsiteY21" fmla="*/ 1236739 h 1769175"/>
              <a:gd name="connsiteX22" fmla="*/ 3650072 w 9288370"/>
              <a:gd name="connsiteY22" fmla="*/ 1217421 h 1769175"/>
              <a:gd name="connsiteX23" fmla="*/ 3707853 w 9288370"/>
              <a:gd name="connsiteY23" fmla="*/ 1241722 h 1769175"/>
              <a:gd name="connsiteX24" fmla="*/ 3925616 w 9288370"/>
              <a:gd name="connsiteY24" fmla="*/ 1253751 h 1769175"/>
              <a:gd name="connsiteX25" fmla="*/ 3954387 w 9288370"/>
              <a:gd name="connsiteY25" fmla="*/ 1263789 h 1769175"/>
              <a:gd name="connsiteX26" fmla="*/ 3995849 w 9288370"/>
              <a:gd name="connsiteY26" fmla="*/ 1272939 h 1769175"/>
              <a:gd name="connsiteX27" fmla="*/ 4067546 w 9288370"/>
              <a:gd name="connsiteY27" fmla="*/ 1294697 h 1769175"/>
              <a:gd name="connsiteX28" fmla="*/ 4190310 w 9288370"/>
              <a:gd name="connsiteY28" fmla="*/ 1307786 h 1769175"/>
              <a:gd name="connsiteX29" fmla="*/ 4230008 w 9288370"/>
              <a:gd name="connsiteY29" fmla="*/ 1303546 h 1769175"/>
              <a:gd name="connsiteX30" fmla="*/ 4575478 w 9288370"/>
              <a:gd name="connsiteY30" fmla="*/ 1261726 h 1769175"/>
              <a:gd name="connsiteX31" fmla="*/ 4650026 w 9288370"/>
              <a:gd name="connsiteY31" fmla="*/ 1265798 h 1769175"/>
              <a:gd name="connsiteX32" fmla="*/ 4792008 w 9288370"/>
              <a:gd name="connsiteY32" fmla="*/ 1243899 h 1769175"/>
              <a:gd name="connsiteX33" fmla="*/ 4954126 w 9288370"/>
              <a:gd name="connsiteY33" fmla="*/ 1204617 h 1769175"/>
              <a:gd name="connsiteX34" fmla="*/ 5309678 w 9288370"/>
              <a:gd name="connsiteY34" fmla="*/ 1128278 h 1769175"/>
              <a:gd name="connsiteX35" fmla="*/ 5474724 w 9288370"/>
              <a:gd name="connsiteY35" fmla="*/ 1091167 h 1769175"/>
              <a:gd name="connsiteX36" fmla="*/ 5612132 w 9288370"/>
              <a:gd name="connsiteY36" fmla="*/ 1051509 h 1769175"/>
              <a:gd name="connsiteX37" fmla="*/ 5776618 w 9288370"/>
              <a:gd name="connsiteY37" fmla="*/ 1053037 h 1769175"/>
              <a:gd name="connsiteX38" fmla="*/ 5785786 w 9288370"/>
              <a:gd name="connsiteY38" fmla="*/ 1051213 h 1769175"/>
              <a:gd name="connsiteX39" fmla="*/ 5829381 w 9288370"/>
              <a:gd name="connsiteY39" fmla="*/ 1046878 h 1769175"/>
              <a:gd name="connsiteX40" fmla="*/ 5943596 w 9288370"/>
              <a:gd name="connsiteY40" fmla="*/ 1043237 h 1769175"/>
              <a:gd name="connsiteX41" fmla="*/ 5985730 w 9288370"/>
              <a:gd name="connsiteY41" fmla="*/ 1035396 h 1769175"/>
              <a:gd name="connsiteX42" fmla="*/ 6286889 w 9288370"/>
              <a:gd name="connsiteY42" fmla="*/ 995573 h 1769175"/>
              <a:gd name="connsiteX43" fmla="*/ 6414937 w 9288370"/>
              <a:gd name="connsiteY43" fmla="*/ 957987 h 1769175"/>
              <a:gd name="connsiteX44" fmla="*/ 6598672 w 9288370"/>
              <a:gd name="connsiteY44" fmla="*/ 902062 h 1769175"/>
              <a:gd name="connsiteX45" fmla="*/ 6766149 w 9288370"/>
              <a:gd name="connsiteY45" fmla="*/ 846132 h 1769175"/>
              <a:gd name="connsiteX46" fmla="*/ 6886312 w 9288370"/>
              <a:gd name="connsiteY46" fmla="*/ 781877 h 1769175"/>
              <a:gd name="connsiteX47" fmla="*/ 7006457 w 9288370"/>
              <a:gd name="connsiteY47" fmla="*/ 699758 h 1769175"/>
              <a:gd name="connsiteX48" fmla="*/ 7231643 w 9288370"/>
              <a:gd name="connsiteY48" fmla="*/ 640778 h 1769175"/>
              <a:gd name="connsiteX49" fmla="*/ 7516274 w 9288370"/>
              <a:gd name="connsiteY49" fmla="*/ 593683 h 1769175"/>
              <a:gd name="connsiteX50" fmla="*/ 7632125 w 9288370"/>
              <a:gd name="connsiteY50" fmla="*/ 554575 h 1769175"/>
              <a:gd name="connsiteX51" fmla="*/ 7995851 w 9288370"/>
              <a:gd name="connsiteY51" fmla="*/ 381948 h 1769175"/>
              <a:gd name="connsiteX52" fmla="*/ 8231938 w 9288370"/>
              <a:gd name="connsiteY52" fmla="*/ 259259 h 1769175"/>
              <a:gd name="connsiteX53" fmla="*/ 8428864 w 9288370"/>
              <a:gd name="connsiteY53" fmla="*/ 208471 h 1769175"/>
              <a:gd name="connsiteX54" fmla="*/ 8616510 w 9288370"/>
              <a:gd name="connsiteY54" fmla="*/ 161973 h 1769175"/>
              <a:gd name="connsiteX55" fmla="*/ 8826766 w 9288370"/>
              <a:gd name="connsiteY55" fmla="*/ 152111 h 1769175"/>
              <a:gd name="connsiteX56" fmla="*/ 8904522 w 9288370"/>
              <a:gd name="connsiteY56" fmla="*/ 131771 h 1769175"/>
              <a:gd name="connsiteX57" fmla="*/ 9182272 w 9288370"/>
              <a:gd name="connsiteY57" fmla="*/ 37171 h 1769175"/>
              <a:gd name="connsiteX58" fmla="*/ 9232990 w 9288370"/>
              <a:gd name="connsiteY58" fmla="*/ 24074 h 1769175"/>
              <a:gd name="connsiteX59" fmla="*/ 9288370 w 9288370"/>
              <a:gd name="connsiteY59" fmla="*/ 0 h 1769175"/>
              <a:gd name="connsiteX60" fmla="*/ 0 w 9288370"/>
              <a:gd name="connsiteY60" fmla="*/ 0 h 1769175"/>
              <a:gd name="connsiteX61" fmla="*/ 1 w 9288370"/>
              <a:gd name="connsiteY61" fmla="*/ 1744830 h 176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288370" h="1769175">
                <a:moveTo>
                  <a:pt x="1" y="1744830"/>
                </a:moveTo>
                <a:cubicBezTo>
                  <a:pt x="351" y="1744748"/>
                  <a:pt x="145097" y="1764206"/>
                  <a:pt x="145447" y="1764124"/>
                </a:cubicBezTo>
                <a:cubicBezTo>
                  <a:pt x="179692" y="1776678"/>
                  <a:pt x="257916" y="1772560"/>
                  <a:pt x="409808" y="1671703"/>
                </a:cubicBezTo>
                <a:cubicBezTo>
                  <a:pt x="548351" y="1618503"/>
                  <a:pt x="633212" y="1572572"/>
                  <a:pt x="731666" y="1597318"/>
                </a:cubicBezTo>
                <a:cubicBezTo>
                  <a:pt x="778103" y="1591914"/>
                  <a:pt x="836092" y="1589090"/>
                  <a:pt x="910358" y="1569386"/>
                </a:cubicBezTo>
                <a:cubicBezTo>
                  <a:pt x="969419" y="1566579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243742" y="1002296"/>
                  <a:pt x="6286889" y="995573"/>
                </a:cubicBezTo>
                <a:cubicBezTo>
                  <a:pt x="6326275" y="972680"/>
                  <a:pt x="6368872" y="965271"/>
                  <a:pt x="6414937" y="957987"/>
                </a:cubicBezTo>
                <a:cubicBezTo>
                  <a:pt x="6497531" y="938494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461748" y="611958"/>
                  <a:pt x="7516274" y="593683"/>
                </a:cubicBezTo>
                <a:cubicBezTo>
                  <a:pt x="7555030" y="607283"/>
                  <a:pt x="7561331" y="573891"/>
                  <a:pt x="7632125" y="554575"/>
                </a:cubicBezTo>
                <a:cubicBezTo>
                  <a:pt x="7674012" y="533239"/>
                  <a:pt x="7913386" y="403813"/>
                  <a:pt x="7995851" y="381948"/>
                </a:cubicBezTo>
                <a:cubicBezTo>
                  <a:pt x="8078316" y="360083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cubicBezTo>
                  <a:pt x="8852685" y="145331"/>
                  <a:pt x="8874228" y="115104"/>
                  <a:pt x="8904522" y="131771"/>
                </a:cubicBezTo>
                <a:cubicBezTo>
                  <a:pt x="8963774" y="112614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ubicBezTo>
                  <a:pt x="0" y="619385"/>
                  <a:pt x="1" y="1125445"/>
                  <a:pt x="1" y="174483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00E21F2-DC76-EB35-2BB1-234899A1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09448"/>
            <a:ext cx="5410199" cy="2046141"/>
          </a:xfrm>
        </p:spPr>
        <p:txBody>
          <a:bodyPr anchor="ctr">
            <a:normAutofit/>
          </a:bodyPr>
          <a:lstStyle/>
          <a:p>
            <a:r>
              <a:rPr lang="hu-HU"/>
              <a:t>Jókai-kilátó (Tamás-hegyi kilátó)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B1F05B-F80B-B7EA-2D9E-3D7205F08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878" y="566060"/>
            <a:ext cx="4629022" cy="5764890"/>
          </a:xfrm>
        </p:spPr>
        <p:txBody>
          <a:bodyPr anchor="ctr">
            <a:normAutofit/>
          </a:bodyPr>
          <a:lstStyle/>
          <a:p>
            <a:r>
              <a:rPr lang="hu-HU" dirty="0"/>
              <a:t>A </a:t>
            </a:r>
            <a:r>
              <a:rPr lang="hu-HU" dirty="0" err="1"/>
              <a:t>Lóczy</a:t>
            </a:r>
            <a:r>
              <a:rPr lang="hu-HU" dirty="0"/>
              <a:t>-barlangtól jelzett turistaút (zöld háromszög) vezet fel a Tamás-hegyen (317 m) álló, fából épített 3 emeletes Jókai-kilátóhoz, ahonnan csodálatos kilátás nyílik a Balatonra, Balatonfüredre és a Tihanyi-félsziget irányába.</a:t>
            </a:r>
          </a:p>
          <a:p>
            <a:r>
              <a:rPr lang="hu-HU" dirty="0"/>
              <a:t> A Jókai hőséről elnevezett Aranyember útján ülőpadok teszik még kellemesebbé és kényelmesebbé a sétát. A tanösvény hat táblán mutatja be a környék földtanát, növény- és állatvilágát.</a:t>
            </a:r>
          </a:p>
        </p:txBody>
      </p:sp>
      <p:pic>
        <p:nvPicPr>
          <p:cNvPr id="4100" name="Picture 4" descr="Jókai-kilátó (Tamás-hegyi kilátó) | ">
            <a:extLst>
              <a:ext uri="{FF2B5EF4-FFF2-40B4-BE49-F238E27FC236}">
                <a16:creationId xmlns:a16="http://schemas.microsoft.com/office/drawing/2014/main" id="{AC0147C5-7309-339A-4CFB-588E162DA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2119" y="3189194"/>
            <a:ext cx="2219518" cy="29593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Jókai-kilátó (Tamás-hegyi kilátó) | ">
            <a:extLst>
              <a:ext uri="{FF2B5EF4-FFF2-40B4-BE49-F238E27FC236}">
                <a16:creationId xmlns:a16="http://schemas.microsoft.com/office/drawing/2014/main" id="{E441DF06-E0FB-F5C0-DFC1-389844BE5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0" r="13405" b="-3"/>
          <a:stretch/>
        </p:blipFill>
        <p:spPr bwMode="auto">
          <a:xfrm rot="21600000">
            <a:off x="371603" y="3541353"/>
            <a:ext cx="3267077" cy="225503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034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zentgáli-kőlik | Barlang bejárata">
            <a:extLst>
              <a:ext uri="{FF2B5EF4-FFF2-40B4-BE49-F238E27FC236}">
                <a16:creationId xmlns:a16="http://schemas.microsoft.com/office/drawing/2014/main" id="{36D6D972-372F-D810-E508-9A2C897EF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38" y="261926"/>
            <a:ext cx="4757648" cy="633414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833D404-22C9-F343-AE61-94C83180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Szentgáli-kőlik</a:t>
            </a:r>
            <a:r>
              <a:rPr lang="hu-HU" dirty="0"/>
              <a:t>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23C9D6-7CA6-875B-87B4-1CC455206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83" y="2038320"/>
            <a:ext cx="7014870" cy="4006568"/>
          </a:xfrm>
        </p:spPr>
        <p:txBody>
          <a:bodyPr/>
          <a:lstStyle/>
          <a:p>
            <a:r>
              <a:rPr lang="hu-HU" dirty="0"/>
              <a:t>A Mecsek-hegy északnyugati lejtőjén, az Alszegi-rét felett 366 méteren nyíló </a:t>
            </a:r>
            <a:r>
              <a:rPr lang="hu-HU" dirty="0" err="1"/>
              <a:t>Szentgáli-kőlik</a:t>
            </a:r>
            <a:r>
              <a:rPr lang="hu-HU" dirty="0"/>
              <a:t> jelenleg ismert járatainak hossza 420 méter, mélysége 42 méter.</a:t>
            </a:r>
          </a:p>
          <a:p>
            <a:r>
              <a:rPr lang="hu-HU" dirty="0"/>
              <a:t>Az eredetileg jelentéktelennek tűnő, mindössze 12 méter hosszú </a:t>
            </a:r>
            <a:r>
              <a:rPr lang="hu-HU" dirty="0" err="1"/>
              <a:t>arlang</a:t>
            </a:r>
            <a:r>
              <a:rPr lang="hu-HU" dirty="0"/>
              <a:t> kutatását 1985-ben kezdte meg a veszprémi </a:t>
            </a:r>
            <a:r>
              <a:rPr lang="hu-HU" dirty="0" err="1"/>
              <a:t>Heliktit</a:t>
            </a:r>
            <a:r>
              <a:rPr lang="hu-HU" dirty="0"/>
              <a:t> Barlangkutató Csoport.</a:t>
            </a:r>
          </a:p>
          <a:p>
            <a:r>
              <a:rPr lang="hu-HU" dirty="0"/>
              <a:t>Az egyre intenzívebb feltáró kutatásoknak köszönhetően hamar a többszörösére nőtt a járathossz, egyben értékes régészeti leletek (rézkori edénytöredékek, bronzkori urnák, római érmék stb.) is előkerültek.</a:t>
            </a:r>
          </a:p>
        </p:txBody>
      </p:sp>
    </p:spTree>
    <p:extLst>
      <p:ext uri="{BB962C8B-B14F-4D97-AF65-F5344CB8AC3E}">
        <p14:creationId xmlns:p14="http://schemas.microsoft.com/office/powerpoint/2010/main" val="6937331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8" name="Rectangle 8198">
            <a:extLst>
              <a:ext uri="{FF2B5EF4-FFF2-40B4-BE49-F238E27FC236}">
                <a16:creationId xmlns:a16="http://schemas.microsoft.com/office/drawing/2014/main" id="{3751E69D-120B-482B-A656-1D144596A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9" name="Freeform: Shape 8200">
            <a:extLst>
              <a:ext uri="{FF2B5EF4-FFF2-40B4-BE49-F238E27FC236}">
                <a16:creationId xmlns:a16="http://schemas.microsoft.com/office/drawing/2014/main" id="{188037A1-536F-4EAD-A2CD-DBD13F52D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4470559"/>
            <a:ext cx="12192000" cy="2393476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637948 w 12192000"/>
              <a:gd name="connsiteY106" fmla="*/ 2172597 h 2240205"/>
              <a:gd name="connsiteX107" fmla="*/ 1434549 w 12192000"/>
              <a:gd name="connsiteY107" fmla="*/ 2234522 h 2240205"/>
              <a:gd name="connsiteX108" fmla="*/ 1370962 w 12192000"/>
              <a:gd name="connsiteY108" fmla="*/ 2237474 h 2240205"/>
              <a:gd name="connsiteX109" fmla="*/ 1356367 w 12192000"/>
              <a:gd name="connsiteY109" fmla="*/ 2235089 h 2240205"/>
              <a:gd name="connsiteX110" fmla="*/ 1279765 w 12192000"/>
              <a:gd name="connsiteY110" fmla="*/ 2229639 h 2240205"/>
              <a:gd name="connsiteX111" fmla="*/ 1195347 w 12192000"/>
              <a:gd name="connsiteY111" fmla="*/ 2212354 h 2240205"/>
              <a:gd name="connsiteX112" fmla="*/ 970251 w 12192000"/>
              <a:gd name="connsiteY112" fmla="*/ 2221029 h 2240205"/>
              <a:gd name="connsiteX113" fmla="*/ 812914 w 12192000"/>
              <a:gd name="connsiteY113" fmla="*/ 2210095 h 2240205"/>
              <a:gd name="connsiteX114" fmla="*/ 597225 w 12192000"/>
              <a:gd name="connsiteY114" fmla="*/ 2180999 h 2240205"/>
              <a:gd name="connsiteX115" fmla="*/ 520671 w 12192000"/>
              <a:gd name="connsiteY115" fmla="*/ 2180980 h 2240205"/>
              <a:gd name="connsiteX116" fmla="*/ 413835 w 12192000"/>
              <a:gd name="connsiteY116" fmla="*/ 2156783 h 2240205"/>
              <a:gd name="connsiteX117" fmla="*/ 376513 w 12192000"/>
              <a:gd name="connsiteY117" fmla="*/ 2154014 h 2240205"/>
              <a:gd name="connsiteX118" fmla="*/ 273386 w 12192000"/>
              <a:gd name="connsiteY118" fmla="*/ 2142551 h 2240205"/>
              <a:gd name="connsiteX119" fmla="*/ 77641 w 12192000"/>
              <a:gd name="connsiteY119" fmla="*/ 2126835 h 2240205"/>
              <a:gd name="connsiteX120" fmla="*/ 37645 w 12192000"/>
              <a:gd name="connsiteY120" fmla="*/ 2115401 h 2240205"/>
              <a:gd name="connsiteX121" fmla="*/ 4572 w 12192000"/>
              <a:gd name="connsiteY121" fmla="*/ 2111091 h 2240205"/>
              <a:gd name="connsiteX122" fmla="*/ 0 w 12192000"/>
              <a:gd name="connsiteY122" fmla="*/ 2110468 h 2240205"/>
              <a:gd name="connsiteX123" fmla="*/ 0 w 12192000"/>
              <a:gd name="connsiteY12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476147 w 12192000"/>
              <a:gd name="connsiteY98" fmla="*/ 1998305 h 2240205"/>
              <a:gd name="connsiteX99" fmla="*/ 2373568 w 12192000"/>
              <a:gd name="connsiteY99" fmla="*/ 2003219 h 2240205"/>
              <a:gd name="connsiteX100" fmla="*/ 2287219 w 12192000"/>
              <a:gd name="connsiteY100" fmla="*/ 1998750 h 2240205"/>
              <a:gd name="connsiteX101" fmla="*/ 2164831 w 12192000"/>
              <a:gd name="connsiteY101" fmla="*/ 2010143 h 2240205"/>
              <a:gd name="connsiteX102" fmla="*/ 2058061 w 12192000"/>
              <a:gd name="connsiteY102" fmla="*/ 2047942 h 2240205"/>
              <a:gd name="connsiteX103" fmla="*/ 2042244 w 12192000"/>
              <a:gd name="connsiteY103" fmla="*/ 2055560 h 2240205"/>
              <a:gd name="connsiteX104" fmla="*/ 1877728 w 12192000"/>
              <a:gd name="connsiteY104" fmla="*/ 2101004 h 2240205"/>
              <a:gd name="connsiteX105" fmla="*/ 1637948 w 12192000"/>
              <a:gd name="connsiteY105" fmla="*/ 2172597 h 2240205"/>
              <a:gd name="connsiteX106" fmla="*/ 1434549 w 12192000"/>
              <a:gd name="connsiteY106" fmla="*/ 2234522 h 2240205"/>
              <a:gd name="connsiteX107" fmla="*/ 1370962 w 12192000"/>
              <a:gd name="connsiteY107" fmla="*/ 2237474 h 2240205"/>
              <a:gd name="connsiteX108" fmla="*/ 1356367 w 12192000"/>
              <a:gd name="connsiteY108" fmla="*/ 2235089 h 2240205"/>
              <a:gd name="connsiteX109" fmla="*/ 1279765 w 12192000"/>
              <a:gd name="connsiteY109" fmla="*/ 2229639 h 2240205"/>
              <a:gd name="connsiteX110" fmla="*/ 1195347 w 12192000"/>
              <a:gd name="connsiteY110" fmla="*/ 2212354 h 2240205"/>
              <a:gd name="connsiteX111" fmla="*/ 970251 w 12192000"/>
              <a:gd name="connsiteY111" fmla="*/ 2221029 h 2240205"/>
              <a:gd name="connsiteX112" fmla="*/ 812914 w 12192000"/>
              <a:gd name="connsiteY112" fmla="*/ 2210095 h 2240205"/>
              <a:gd name="connsiteX113" fmla="*/ 597225 w 12192000"/>
              <a:gd name="connsiteY113" fmla="*/ 2180999 h 2240205"/>
              <a:gd name="connsiteX114" fmla="*/ 520671 w 12192000"/>
              <a:gd name="connsiteY114" fmla="*/ 2180980 h 2240205"/>
              <a:gd name="connsiteX115" fmla="*/ 413835 w 12192000"/>
              <a:gd name="connsiteY115" fmla="*/ 2156783 h 2240205"/>
              <a:gd name="connsiteX116" fmla="*/ 376513 w 12192000"/>
              <a:gd name="connsiteY116" fmla="*/ 2154014 h 2240205"/>
              <a:gd name="connsiteX117" fmla="*/ 273386 w 12192000"/>
              <a:gd name="connsiteY117" fmla="*/ 2142551 h 2240205"/>
              <a:gd name="connsiteX118" fmla="*/ 77641 w 12192000"/>
              <a:gd name="connsiteY118" fmla="*/ 2126835 h 2240205"/>
              <a:gd name="connsiteX119" fmla="*/ 37645 w 12192000"/>
              <a:gd name="connsiteY119" fmla="*/ 2115401 h 2240205"/>
              <a:gd name="connsiteX120" fmla="*/ 4572 w 12192000"/>
              <a:gd name="connsiteY120" fmla="*/ 2111091 h 2240205"/>
              <a:gd name="connsiteX121" fmla="*/ 0 w 12192000"/>
              <a:gd name="connsiteY121" fmla="*/ 2110468 h 2240205"/>
              <a:gd name="connsiteX122" fmla="*/ 0 w 12192000"/>
              <a:gd name="connsiteY12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875436 w 12192000"/>
              <a:gd name="connsiteY93" fmla="*/ 1996977 h 2240205"/>
              <a:gd name="connsiteX94" fmla="*/ 2874892 w 12192000"/>
              <a:gd name="connsiteY94" fmla="*/ 1996085 h 2240205"/>
              <a:gd name="connsiteX95" fmla="*/ 2843662 w 12192000"/>
              <a:gd name="connsiteY95" fmla="*/ 1992498 h 2240205"/>
              <a:gd name="connsiteX96" fmla="*/ 2718916 w 12192000"/>
              <a:gd name="connsiteY96" fmla="*/ 1990867 h 2240205"/>
              <a:gd name="connsiteX97" fmla="*/ 2476147 w 12192000"/>
              <a:gd name="connsiteY97" fmla="*/ 1998305 h 2240205"/>
              <a:gd name="connsiteX98" fmla="*/ 2373568 w 12192000"/>
              <a:gd name="connsiteY98" fmla="*/ 2003219 h 2240205"/>
              <a:gd name="connsiteX99" fmla="*/ 2287219 w 12192000"/>
              <a:gd name="connsiteY99" fmla="*/ 1998750 h 2240205"/>
              <a:gd name="connsiteX100" fmla="*/ 2164831 w 12192000"/>
              <a:gd name="connsiteY100" fmla="*/ 2010143 h 2240205"/>
              <a:gd name="connsiteX101" fmla="*/ 2058061 w 12192000"/>
              <a:gd name="connsiteY101" fmla="*/ 2047942 h 2240205"/>
              <a:gd name="connsiteX102" fmla="*/ 2042244 w 12192000"/>
              <a:gd name="connsiteY102" fmla="*/ 2055560 h 2240205"/>
              <a:gd name="connsiteX103" fmla="*/ 1877728 w 12192000"/>
              <a:gd name="connsiteY103" fmla="*/ 2101004 h 2240205"/>
              <a:gd name="connsiteX104" fmla="*/ 1637948 w 12192000"/>
              <a:gd name="connsiteY104" fmla="*/ 2172597 h 2240205"/>
              <a:gd name="connsiteX105" fmla="*/ 1434549 w 12192000"/>
              <a:gd name="connsiteY105" fmla="*/ 2234522 h 2240205"/>
              <a:gd name="connsiteX106" fmla="*/ 1370962 w 12192000"/>
              <a:gd name="connsiteY106" fmla="*/ 2237474 h 2240205"/>
              <a:gd name="connsiteX107" fmla="*/ 1356367 w 12192000"/>
              <a:gd name="connsiteY107" fmla="*/ 2235089 h 2240205"/>
              <a:gd name="connsiteX108" fmla="*/ 1279765 w 12192000"/>
              <a:gd name="connsiteY108" fmla="*/ 2229639 h 2240205"/>
              <a:gd name="connsiteX109" fmla="*/ 1195347 w 12192000"/>
              <a:gd name="connsiteY109" fmla="*/ 2212354 h 2240205"/>
              <a:gd name="connsiteX110" fmla="*/ 970251 w 12192000"/>
              <a:gd name="connsiteY110" fmla="*/ 2221029 h 2240205"/>
              <a:gd name="connsiteX111" fmla="*/ 812914 w 12192000"/>
              <a:gd name="connsiteY111" fmla="*/ 2210095 h 2240205"/>
              <a:gd name="connsiteX112" fmla="*/ 597225 w 12192000"/>
              <a:gd name="connsiteY112" fmla="*/ 2180999 h 2240205"/>
              <a:gd name="connsiteX113" fmla="*/ 520671 w 12192000"/>
              <a:gd name="connsiteY113" fmla="*/ 2180980 h 2240205"/>
              <a:gd name="connsiteX114" fmla="*/ 413835 w 12192000"/>
              <a:gd name="connsiteY114" fmla="*/ 2156783 h 2240205"/>
              <a:gd name="connsiteX115" fmla="*/ 376513 w 12192000"/>
              <a:gd name="connsiteY115" fmla="*/ 2154014 h 2240205"/>
              <a:gd name="connsiteX116" fmla="*/ 273386 w 12192000"/>
              <a:gd name="connsiteY116" fmla="*/ 2142551 h 2240205"/>
              <a:gd name="connsiteX117" fmla="*/ 77641 w 12192000"/>
              <a:gd name="connsiteY117" fmla="*/ 2126835 h 2240205"/>
              <a:gd name="connsiteX118" fmla="*/ 37645 w 12192000"/>
              <a:gd name="connsiteY118" fmla="*/ 2115401 h 2240205"/>
              <a:gd name="connsiteX119" fmla="*/ 4572 w 12192000"/>
              <a:gd name="connsiteY119" fmla="*/ 2111091 h 2240205"/>
              <a:gd name="connsiteX120" fmla="*/ 0 w 12192000"/>
              <a:gd name="connsiteY120" fmla="*/ 2110468 h 2240205"/>
              <a:gd name="connsiteX121" fmla="*/ 0 w 12192000"/>
              <a:gd name="connsiteY12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875436 w 12192000"/>
              <a:gd name="connsiteY93" fmla="*/ 1996977 h 2240205"/>
              <a:gd name="connsiteX94" fmla="*/ 2874892 w 12192000"/>
              <a:gd name="connsiteY94" fmla="*/ 1996085 h 2240205"/>
              <a:gd name="connsiteX95" fmla="*/ 2718916 w 12192000"/>
              <a:gd name="connsiteY95" fmla="*/ 1990867 h 2240205"/>
              <a:gd name="connsiteX96" fmla="*/ 2476147 w 12192000"/>
              <a:gd name="connsiteY96" fmla="*/ 1998305 h 2240205"/>
              <a:gd name="connsiteX97" fmla="*/ 2373568 w 12192000"/>
              <a:gd name="connsiteY97" fmla="*/ 2003219 h 2240205"/>
              <a:gd name="connsiteX98" fmla="*/ 2287219 w 12192000"/>
              <a:gd name="connsiteY98" fmla="*/ 1998750 h 2240205"/>
              <a:gd name="connsiteX99" fmla="*/ 2164831 w 12192000"/>
              <a:gd name="connsiteY99" fmla="*/ 2010143 h 2240205"/>
              <a:gd name="connsiteX100" fmla="*/ 2058061 w 12192000"/>
              <a:gd name="connsiteY100" fmla="*/ 2047942 h 2240205"/>
              <a:gd name="connsiteX101" fmla="*/ 2042244 w 12192000"/>
              <a:gd name="connsiteY101" fmla="*/ 2055560 h 2240205"/>
              <a:gd name="connsiteX102" fmla="*/ 1877728 w 12192000"/>
              <a:gd name="connsiteY102" fmla="*/ 2101004 h 2240205"/>
              <a:gd name="connsiteX103" fmla="*/ 1637948 w 12192000"/>
              <a:gd name="connsiteY103" fmla="*/ 2172597 h 2240205"/>
              <a:gd name="connsiteX104" fmla="*/ 1434549 w 12192000"/>
              <a:gd name="connsiteY104" fmla="*/ 2234522 h 2240205"/>
              <a:gd name="connsiteX105" fmla="*/ 1370962 w 12192000"/>
              <a:gd name="connsiteY105" fmla="*/ 2237474 h 2240205"/>
              <a:gd name="connsiteX106" fmla="*/ 1356367 w 12192000"/>
              <a:gd name="connsiteY106" fmla="*/ 2235089 h 2240205"/>
              <a:gd name="connsiteX107" fmla="*/ 1279765 w 12192000"/>
              <a:gd name="connsiteY107" fmla="*/ 2229639 h 2240205"/>
              <a:gd name="connsiteX108" fmla="*/ 1195347 w 12192000"/>
              <a:gd name="connsiteY108" fmla="*/ 2212354 h 2240205"/>
              <a:gd name="connsiteX109" fmla="*/ 970251 w 12192000"/>
              <a:gd name="connsiteY109" fmla="*/ 2221029 h 2240205"/>
              <a:gd name="connsiteX110" fmla="*/ 812914 w 12192000"/>
              <a:gd name="connsiteY110" fmla="*/ 2210095 h 2240205"/>
              <a:gd name="connsiteX111" fmla="*/ 597225 w 12192000"/>
              <a:gd name="connsiteY111" fmla="*/ 2180999 h 2240205"/>
              <a:gd name="connsiteX112" fmla="*/ 520671 w 12192000"/>
              <a:gd name="connsiteY112" fmla="*/ 2180980 h 2240205"/>
              <a:gd name="connsiteX113" fmla="*/ 413835 w 12192000"/>
              <a:gd name="connsiteY113" fmla="*/ 2156783 h 2240205"/>
              <a:gd name="connsiteX114" fmla="*/ 376513 w 12192000"/>
              <a:gd name="connsiteY114" fmla="*/ 2154014 h 2240205"/>
              <a:gd name="connsiteX115" fmla="*/ 273386 w 12192000"/>
              <a:gd name="connsiteY115" fmla="*/ 2142551 h 2240205"/>
              <a:gd name="connsiteX116" fmla="*/ 77641 w 12192000"/>
              <a:gd name="connsiteY116" fmla="*/ 2126835 h 2240205"/>
              <a:gd name="connsiteX117" fmla="*/ 37645 w 12192000"/>
              <a:gd name="connsiteY117" fmla="*/ 2115401 h 2240205"/>
              <a:gd name="connsiteX118" fmla="*/ 4572 w 12192000"/>
              <a:gd name="connsiteY118" fmla="*/ 2111091 h 2240205"/>
              <a:gd name="connsiteX119" fmla="*/ 0 w 12192000"/>
              <a:gd name="connsiteY119" fmla="*/ 2110468 h 2240205"/>
              <a:gd name="connsiteX120" fmla="*/ 0 w 12192000"/>
              <a:gd name="connsiteY12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875436 w 12192000"/>
              <a:gd name="connsiteY93" fmla="*/ 1996977 h 2240205"/>
              <a:gd name="connsiteX94" fmla="*/ 2874892 w 12192000"/>
              <a:gd name="connsiteY94" fmla="*/ 1996085 h 2240205"/>
              <a:gd name="connsiteX95" fmla="*/ 2476147 w 12192000"/>
              <a:gd name="connsiteY95" fmla="*/ 1998305 h 2240205"/>
              <a:gd name="connsiteX96" fmla="*/ 2373568 w 12192000"/>
              <a:gd name="connsiteY96" fmla="*/ 2003219 h 2240205"/>
              <a:gd name="connsiteX97" fmla="*/ 2287219 w 12192000"/>
              <a:gd name="connsiteY97" fmla="*/ 1998750 h 2240205"/>
              <a:gd name="connsiteX98" fmla="*/ 2164831 w 12192000"/>
              <a:gd name="connsiteY98" fmla="*/ 2010143 h 2240205"/>
              <a:gd name="connsiteX99" fmla="*/ 2058061 w 12192000"/>
              <a:gd name="connsiteY99" fmla="*/ 2047942 h 2240205"/>
              <a:gd name="connsiteX100" fmla="*/ 2042244 w 12192000"/>
              <a:gd name="connsiteY100" fmla="*/ 2055560 h 2240205"/>
              <a:gd name="connsiteX101" fmla="*/ 1877728 w 12192000"/>
              <a:gd name="connsiteY101" fmla="*/ 2101004 h 2240205"/>
              <a:gd name="connsiteX102" fmla="*/ 1637948 w 12192000"/>
              <a:gd name="connsiteY102" fmla="*/ 2172597 h 2240205"/>
              <a:gd name="connsiteX103" fmla="*/ 1434549 w 12192000"/>
              <a:gd name="connsiteY103" fmla="*/ 2234522 h 2240205"/>
              <a:gd name="connsiteX104" fmla="*/ 1370962 w 12192000"/>
              <a:gd name="connsiteY104" fmla="*/ 2237474 h 2240205"/>
              <a:gd name="connsiteX105" fmla="*/ 1356367 w 12192000"/>
              <a:gd name="connsiteY105" fmla="*/ 2235089 h 2240205"/>
              <a:gd name="connsiteX106" fmla="*/ 1279765 w 12192000"/>
              <a:gd name="connsiteY106" fmla="*/ 2229639 h 2240205"/>
              <a:gd name="connsiteX107" fmla="*/ 1195347 w 12192000"/>
              <a:gd name="connsiteY107" fmla="*/ 2212354 h 2240205"/>
              <a:gd name="connsiteX108" fmla="*/ 970251 w 12192000"/>
              <a:gd name="connsiteY108" fmla="*/ 2221029 h 2240205"/>
              <a:gd name="connsiteX109" fmla="*/ 812914 w 12192000"/>
              <a:gd name="connsiteY109" fmla="*/ 2210095 h 2240205"/>
              <a:gd name="connsiteX110" fmla="*/ 597225 w 12192000"/>
              <a:gd name="connsiteY110" fmla="*/ 2180999 h 2240205"/>
              <a:gd name="connsiteX111" fmla="*/ 520671 w 12192000"/>
              <a:gd name="connsiteY111" fmla="*/ 2180980 h 2240205"/>
              <a:gd name="connsiteX112" fmla="*/ 413835 w 12192000"/>
              <a:gd name="connsiteY112" fmla="*/ 2156783 h 2240205"/>
              <a:gd name="connsiteX113" fmla="*/ 376513 w 12192000"/>
              <a:gd name="connsiteY113" fmla="*/ 2154014 h 2240205"/>
              <a:gd name="connsiteX114" fmla="*/ 273386 w 12192000"/>
              <a:gd name="connsiteY114" fmla="*/ 2142551 h 2240205"/>
              <a:gd name="connsiteX115" fmla="*/ 77641 w 12192000"/>
              <a:gd name="connsiteY115" fmla="*/ 2126835 h 2240205"/>
              <a:gd name="connsiteX116" fmla="*/ 37645 w 12192000"/>
              <a:gd name="connsiteY116" fmla="*/ 2115401 h 2240205"/>
              <a:gd name="connsiteX117" fmla="*/ 4572 w 12192000"/>
              <a:gd name="connsiteY117" fmla="*/ 2111091 h 2240205"/>
              <a:gd name="connsiteX118" fmla="*/ 0 w 12192000"/>
              <a:gd name="connsiteY118" fmla="*/ 2110468 h 2240205"/>
              <a:gd name="connsiteX119" fmla="*/ 0 w 12192000"/>
              <a:gd name="connsiteY11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875436 w 12192000"/>
              <a:gd name="connsiteY93" fmla="*/ 1996977 h 2240205"/>
              <a:gd name="connsiteX94" fmla="*/ 2874892 w 12192000"/>
              <a:gd name="connsiteY94" fmla="*/ 1996085 h 2240205"/>
              <a:gd name="connsiteX95" fmla="*/ 2476147 w 12192000"/>
              <a:gd name="connsiteY95" fmla="*/ 1998305 h 2240205"/>
              <a:gd name="connsiteX96" fmla="*/ 2373568 w 12192000"/>
              <a:gd name="connsiteY96" fmla="*/ 2003219 h 2240205"/>
              <a:gd name="connsiteX97" fmla="*/ 2164831 w 12192000"/>
              <a:gd name="connsiteY97" fmla="*/ 2010143 h 2240205"/>
              <a:gd name="connsiteX98" fmla="*/ 2058061 w 12192000"/>
              <a:gd name="connsiteY98" fmla="*/ 2047942 h 2240205"/>
              <a:gd name="connsiteX99" fmla="*/ 2042244 w 12192000"/>
              <a:gd name="connsiteY99" fmla="*/ 2055560 h 2240205"/>
              <a:gd name="connsiteX100" fmla="*/ 1877728 w 12192000"/>
              <a:gd name="connsiteY100" fmla="*/ 2101004 h 2240205"/>
              <a:gd name="connsiteX101" fmla="*/ 1637948 w 12192000"/>
              <a:gd name="connsiteY101" fmla="*/ 2172597 h 2240205"/>
              <a:gd name="connsiteX102" fmla="*/ 1434549 w 12192000"/>
              <a:gd name="connsiteY102" fmla="*/ 2234522 h 2240205"/>
              <a:gd name="connsiteX103" fmla="*/ 1370962 w 12192000"/>
              <a:gd name="connsiteY103" fmla="*/ 2237474 h 2240205"/>
              <a:gd name="connsiteX104" fmla="*/ 1356367 w 12192000"/>
              <a:gd name="connsiteY104" fmla="*/ 2235089 h 2240205"/>
              <a:gd name="connsiteX105" fmla="*/ 1279765 w 12192000"/>
              <a:gd name="connsiteY105" fmla="*/ 2229639 h 2240205"/>
              <a:gd name="connsiteX106" fmla="*/ 1195347 w 12192000"/>
              <a:gd name="connsiteY106" fmla="*/ 2212354 h 2240205"/>
              <a:gd name="connsiteX107" fmla="*/ 970251 w 12192000"/>
              <a:gd name="connsiteY107" fmla="*/ 2221029 h 2240205"/>
              <a:gd name="connsiteX108" fmla="*/ 812914 w 12192000"/>
              <a:gd name="connsiteY108" fmla="*/ 2210095 h 2240205"/>
              <a:gd name="connsiteX109" fmla="*/ 597225 w 12192000"/>
              <a:gd name="connsiteY109" fmla="*/ 2180999 h 2240205"/>
              <a:gd name="connsiteX110" fmla="*/ 520671 w 12192000"/>
              <a:gd name="connsiteY110" fmla="*/ 2180980 h 2240205"/>
              <a:gd name="connsiteX111" fmla="*/ 413835 w 12192000"/>
              <a:gd name="connsiteY111" fmla="*/ 2156783 h 2240205"/>
              <a:gd name="connsiteX112" fmla="*/ 376513 w 12192000"/>
              <a:gd name="connsiteY112" fmla="*/ 2154014 h 2240205"/>
              <a:gd name="connsiteX113" fmla="*/ 273386 w 12192000"/>
              <a:gd name="connsiteY113" fmla="*/ 2142551 h 2240205"/>
              <a:gd name="connsiteX114" fmla="*/ 77641 w 12192000"/>
              <a:gd name="connsiteY114" fmla="*/ 2126835 h 2240205"/>
              <a:gd name="connsiteX115" fmla="*/ 37645 w 12192000"/>
              <a:gd name="connsiteY115" fmla="*/ 2115401 h 2240205"/>
              <a:gd name="connsiteX116" fmla="*/ 4572 w 12192000"/>
              <a:gd name="connsiteY116" fmla="*/ 2111091 h 2240205"/>
              <a:gd name="connsiteX117" fmla="*/ 0 w 12192000"/>
              <a:gd name="connsiteY117" fmla="*/ 2110468 h 2240205"/>
              <a:gd name="connsiteX118" fmla="*/ 0 w 12192000"/>
              <a:gd name="connsiteY11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875436 w 12192000"/>
              <a:gd name="connsiteY93" fmla="*/ 1996977 h 2240205"/>
              <a:gd name="connsiteX94" fmla="*/ 2874892 w 12192000"/>
              <a:gd name="connsiteY94" fmla="*/ 1996085 h 2240205"/>
              <a:gd name="connsiteX95" fmla="*/ 2476147 w 12192000"/>
              <a:gd name="connsiteY95" fmla="*/ 1998305 h 2240205"/>
              <a:gd name="connsiteX96" fmla="*/ 2373568 w 12192000"/>
              <a:gd name="connsiteY96" fmla="*/ 2003219 h 2240205"/>
              <a:gd name="connsiteX97" fmla="*/ 2164831 w 12192000"/>
              <a:gd name="connsiteY97" fmla="*/ 2010143 h 2240205"/>
              <a:gd name="connsiteX98" fmla="*/ 2058061 w 12192000"/>
              <a:gd name="connsiteY98" fmla="*/ 2047942 h 2240205"/>
              <a:gd name="connsiteX99" fmla="*/ 2042244 w 12192000"/>
              <a:gd name="connsiteY99" fmla="*/ 2055560 h 2240205"/>
              <a:gd name="connsiteX100" fmla="*/ 1877728 w 12192000"/>
              <a:gd name="connsiteY100" fmla="*/ 2101004 h 2240205"/>
              <a:gd name="connsiteX101" fmla="*/ 1637948 w 12192000"/>
              <a:gd name="connsiteY101" fmla="*/ 2172597 h 2240205"/>
              <a:gd name="connsiteX102" fmla="*/ 1434549 w 12192000"/>
              <a:gd name="connsiteY102" fmla="*/ 2234522 h 2240205"/>
              <a:gd name="connsiteX103" fmla="*/ 1370962 w 12192000"/>
              <a:gd name="connsiteY103" fmla="*/ 2237474 h 2240205"/>
              <a:gd name="connsiteX104" fmla="*/ 1279765 w 12192000"/>
              <a:gd name="connsiteY104" fmla="*/ 2229639 h 2240205"/>
              <a:gd name="connsiteX105" fmla="*/ 1195347 w 12192000"/>
              <a:gd name="connsiteY105" fmla="*/ 2212354 h 2240205"/>
              <a:gd name="connsiteX106" fmla="*/ 970251 w 12192000"/>
              <a:gd name="connsiteY106" fmla="*/ 2221029 h 2240205"/>
              <a:gd name="connsiteX107" fmla="*/ 812914 w 12192000"/>
              <a:gd name="connsiteY107" fmla="*/ 2210095 h 2240205"/>
              <a:gd name="connsiteX108" fmla="*/ 597225 w 12192000"/>
              <a:gd name="connsiteY108" fmla="*/ 2180999 h 2240205"/>
              <a:gd name="connsiteX109" fmla="*/ 520671 w 12192000"/>
              <a:gd name="connsiteY109" fmla="*/ 2180980 h 2240205"/>
              <a:gd name="connsiteX110" fmla="*/ 413835 w 12192000"/>
              <a:gd name="connsiteY110" fmla="*/ 2156783 h 2240205"/>
              <a:gd name="connsiteX111" fmla="*/ 376513 w 12192000"/>
              <a:gd name="connsiteY111" fmla="*/ 2154014 h 2240205"/>
              <a:gd name="connsiteX112" fmla="*/ 273386 w 12192000"/>
              <a:gd name="connsiteY112" fmla="*/ 2142551 h 2240205"/>
              <a:gd name="connsiteX113" fmla="*/ 77641 w 12192000"/>
              <a:gd name="connsiteY113" fmla="*/ 2126835 h 2240205"/>
              <a:gd name="connsiteX114" fmla="*/ 37645 w 12192000"/>
              <a:gd name="connsiteY114" fmla="*/ 2115401 h 2240205"/>
              <a:gd name="connsiteX115" fmla="*/ 4572 w 12192000"/>
              <a:gd name="connsiteY115" fmla="*/ 2111091 h 2240205"/>
              <a:gd name="connsiteX116" fmla="*/ 0 w 12192000"/>
              <a:gd name="connsiteY116" fmla="*/ 2110468 h 2240205"/>
              <a:gd name="connsiteX117" fmla="*/ 0 w 12192000"/>
              <a:gd name="connsiteY11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875436 w 12192000"/>
              <a:gd name="connsiteY93" fmla="*/ 1996977 h 2240205"/>
              <a:gd name="connsiteX94" fmla="*/ 2874892 w 12192000"/>
              <a:gd name="connsiteY94" fmla="*/ 1996085 h 2240205"/>
              <a:gd name="connsiteX95" fmla="*/ 2476147 w 12192000"/>
              <a:gd name="connsiteY95" fmla="*/ 1998305 h 2240205"/>
              <a:gd name="connsiteX96" fmla="*/ 2373568 w 12192000"/>
              <a:gd name="connsiteY96" fmla="*/ 2003219 h 2240205"/>
              <a:gd name="connsiteX97" fmla="*/ 2164831 w 12192000"/>
              <a:gd name="connsiteY97" fmla="*/ 2010143 h 2240205"/>
              <a:gd name="connsiteX98" fmla="*/ 2058061 w 12192000"/>
              <a:gd name="connsiteY98" fmla="*/ 2047942 h 2240205"/>
              <a:gd name="connsiteX99" fmla="*/ 2042244 w 12192000"/>
              <a:gd name="connsiteY99" fmla="*/ 2055560 h 2240205"/>
              <a:gd name="connsiteX100" fmla="*/ 1877728 w 12192000"/>
              <a:gd name="connsiteY100" fmla="*/ 2101004 h 2240205"/>
              <a:gd name="connsiteX101" fmla="*/ 1637948 w 12192000"/>
              <a:gd name="connsiteY101" fmla="*/ 2172597 h 2240205"/>
              <a:gd name="connsiteX102" fmla="*/ 1434549 w 12192000"/>
              <a:gd name="connsiteY102" fmla="*/ 2234522 h 2240205"/>
              <a:gd name="connsiteX103" fmla="*/ 1370962 w 12192000"/>
              <a:gd name="connsiteY103" fmla="*/ 2237474 h 2240205"/>
              <a:gd name="connsiteX104" fmla="*/ 1195347 w 12192000"/>
              <a:gd name="connsiteY104" fmla="*/ 2212354 h 2240205"/>
              <a:gd name="connsiteX105" fmla="*/ 970251 w 12192000"/>
              <a:gd name="connsiteY105" fmla="*/ 2221029 h 2240205"/>
              <a:gd name="connsiteX106" fmla="*/ 812914 w 12192000"/>
              <a:gd name="connsiteY106" fmla="*/ 2210095 h 2240205"/>
              <a:gd name="connsiteX107" fmla="*/ 597225 w 12192000"/>
              <a:gd name="connsiteY107" fmla="*/ 2180999 h 2240205"/>
              <a:gd name="connsiteX108" fmla="*/ 520671 w 12192000"/>
              <a:gd name="connsiteY108" fmla="*/ 2180980 h 2240205"/>
              <a:gd name="connsiteX109" fmla="*/ 413835 w 12192000"/>
              <a:gd name="connsiteY109" fmla="*/ 2156783 h 2240205"/>
              <a:gd name="connsiteX110" fmla="*/ 376513 w 12192000"/>
              <a:gd name="connsiteY110" fmla="*/ 2154014 h 2240205"/>
              <a:gd name="connsiteX111" fmla="*/ 273386 w 12192000"/>
              <a:gd name="connsiteY111" fmla="*/ 2142551 h 2240205"/>
              <a:gd name="connsiteX112" fmla="*/ 77641 w 12192000"/>
              <a:gd name="connsiteY112" fmla="*/ 2126835 h 2240205"/>
              <a:gd name="connsiteX113" fmla="*/ 37645 w 12192000"/>
              <a:gd name="connsiteY113" fmla="*/ 2115401 h 2240205"/>
              <a:gd name="connsiteX114" fmla="*/ 4572 w 12192000"/>
              <a:gd name="connsiteY114" fmla="*/ 2111091 h 2240205"/>
              <a:gd name="connsiteX115" fmla="*/ 0 w 12192000"/>
              <a:gd name="connsiteY115" fmla="*/ 2110468 h 2240205"/>
              <a:gd name="connsiteX116" fmla="*/ 0 w 12192000"/>
              <a:gd name="connsiteY11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875436 w 12192000"/>
              <a:gd name="connsiteY93" fmla="*/ 1996977 h 2240205"/>
              <a:gd name="connsiteX94" fmla="*/ 2874892 w 12192000"/>
              <a:gd name="connsiteY94" fmla="*/ 1996085 h 2240205"/>
              <a:gd name="connsiteX95" fmla="*/ 2476147 w 12192000"/>
              <a:gd name="connsiteY95" fmla="*/ 1998305 h 2240205"/>
              <a:gd name="connsiteX96" fmla="*/ 2373568 w 12192000"/>
              <a:gd name="connsiteY96" fmla="*/ 2003219 h 2240205"/>
              <a:gd name="connsiteX97" fmla="*/ 2164831 w 12192000"/>
              <a:gd name="connsiteY97" fmla="*/ 2010143 h 2240205"/>
              <a:gd name="connsiteX98" fmla="*/ 2058061 w 12192000"/>
              <a:gd name="connsiteY98" fmla="*/ 2047942 h 2240205"/>
              <a:gd name="connsiteX99" fmla="*/ 2042244 w 12192000"/>
              <a:gd name="connsiteY99" fmla="*/ 2055560 h 2240205"/>
              <a:gd name="connsiteX100" fmla="*/ 1877728 w 12192000"/>
              <a:gd name="connsiteY100" fmla="*/ 2101004 h 2240205"/>
              <a:gd name="connsiteX101" fmla="*/ 1637948 w 12192000"/>
              <a:gd name="connsiteY101" fmla="*/ 2172597 h 2240205"/>
              <a:gd name="connsiteX102" fmla="*/ 1434549 w 12192000"/>
              <a:gd name="connsiteY102" fmla="*/ 2234522 h 2240205"/>
              <a:gd name="connsiteX103" fmla="*/ 1370962 w 12192000"/>
              <a:gd name="connsiteY103" fmla="*/ 2237474 h 2240205"/>
              <a:gd name="connsiteX104" fmla="*/ 1195347 w 12192000"/>
              <a:gd name="connsiteY104" fmla="*/ 2212354 h 2240205"/>
              <a:gd name="connsiteX105" fmla="*/ 812914 w 12192000"/>
              <a:gd name="connsiteY105" fmla="*/ 2210095 h 2240205"/>
              <a:gd name="connsiteX106" fmla="*/ 597225 w 12192000"/>
              <a:gd name="connsiteY106" fmla="*/ 2180999 h 2240205"/>
              <a:gd name="connsiteX107" fmla="*/ 520671 w 12192000"/>
              <a:gd name="connsiteY107" fmla="*/ 2180980 h 2240205"/>
              <a:gd name="connsiteX108" fmla="*/ 413835 w 12192000"/>
              <a:gd name="connsiteY108" fmla="*/ 2156783 h 2240205"/>
              <a:gd name="connsiteX109" fmla="*/ 376513 w 12192000"/>
              <a:gd name="connsiteY109" fmla="*/ 2154014 h 2240205"/>
              <a:gd name="connsiteX110" fmla="*/ 273386 w 12192000"/>
              <a:gd name="connsiteY110" fmla="*/ 2142551 h 2240205"/>
              <a:gd name="connsiteX111" fmla="*/ 77641 w 12192000"/>
              <a:gd name="connsiteY111" fmla="*/ 2126835 h 2240205"/>
              <a:gd name="connsiteX112" fmla="*/ 37645 w 12192000"/>
              <a:gd name="connsiteY112" fmla="*/ 2115401 h 2240205"/>
              <a:gd name="connsiteX113" fmla="*/ 4572 w 12192000"/>
              <a:gd name="connsiteY113" fmla="*/ 2111091 h 2240205"/>
              <a:gd name="connsiteX114" fmla="*/ 0 w 12192000"/>
              <a:gd name="connsiteY114" fmla="*/ 2110468 h 2240205"/>
              <a:gd name="connsiteX115" fmla="*/ 0 w 12192000"/>
              <a:gd name="connsiteY115" fmla="*/ 0 h 2240205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513724 w 12192000"/>
              <a:gd name="connsiteY75" fmla="*/ 1791996 h 2235643"/>
              <a:gd name="connsiteX76" fmla="*/ 4459810 w 12192000"/>
              <a:gd name="connsiteY76" fmla="*/ 1797886 h 2235643"/>
              <a:gd name="connsiteX77" fmla="*/ 4379064 w 12192000"/>
              <a:gd name="connsiteY77" fmla="*/ 1817177 h 2235643"/>
              <a:gd name="connsiteX78" fmla="*/ 4290981 w 12192000"/>
              <a:gd name="connsiteY78" fmla="*/ 1839677 h 2235643"/>
              <a:gd name="connsiteX79" fmla="*/ 4238372 w 12192000"/>
              <a:gd name="connsiteY79" fmla="*/ 1851480 h 2235643"/>
              <a:gd name="connsiteX80" fmla="*/ 4232517 w 12192000"/>
              <a:gd name="connsiteY80" fmla="*/ 1852567 h 2235643"/>
              <a:gd name="connsiteX81" fmla="*/ 4191732 w 12192000"/>
              <a:gd name="connsiteY81" fmla="*/ 1857328 h 2235643"/>
              <a:gd name="connsiteX82" fmla="*/ 4065532 w 12192000"/>
              <a:gd name="connsiteY82" fmla="*/ 1855477 h 2235643"/>
              <a:gd name="connsiteX83" fmla="*/ 4028460 w 12192000"/>
              <a:gd name="connsiteY83" fmla="*/ 1855137 h 2235643"/>
              <a:gd name="connsiteX84" fmla="*/ 4002267 w 12192000"/>
              <a:gd name="connsiteY84" fmla="*/ 1852352 h 2235643"/>
              <a:gd name="connsiteX85" fmla="*/ 3931396 w 12192000"/>
              <a:gd name="connsiteY85" fmla="*/ 1858915 h 2235643"/>
              <a:gd name="connsiteX86" fmla="*/ 3812162 w 12192000"/>
              <a:gd name="connsiteY86" fmla="*/ 1875501 h 2235643"/>
              <a:gd name="connsiteX87" fmla="*/ 3758105 w 12192000"/>
              <a:gd name="connsiteY87" fmla="*/ 1871856 h 2235643"/>
              <a:gd name="connsiteX88" fmla="*/ 3567259 w 12192000"/>
              <a:gd name="connsiteY88" fmla="*/ 1893482 h 2235643"/>
              <a:gd name="connsiteX89" fmla="*/ 3405770 w 12192000"/>
              <a:gd name="connsiteY89" fmla="*/ 1904591 h 2235643"/>
              <a:gd name="connsiteX90" fmla="*/ 3280097 w 12192000"/>
              <a:gd name="connsiteY90" fmla="*/ 1919610 h 2235643"/>
              <a:gd name="connsiteX91" fmla="*/ 3009910 w 12192000"/>
              <a:gd name="connsiteY91" fmla="*/ 1957866 h 2235643"/>
              <a:gd name="connsiteX92" fmla="*/ 2995934 w 12192000"/>
              <a:gd name="connsiteY92" fmla="*/ 1967085 h 2235643"/>
              <a:gd name="connsiteX93" fmla="*/ 2875436 w 12192000"/>
              <a:gd name="connsiteY93" fmla="*/ 1996977 h 2235643"/>
              <a:gd name="connsiteX94" fmla="*/ 2874892 w 12192000"/>
              <a:gd name="connsiteY94" fmla="*/ 1996085 h 2235643"/>
              <a:gd name="connsiteX95" fmla="*/ 2476147 w 12192000"/>
              <a:gd name="connsiteY95" fmla="*/ 1998305 h 2235643"/>
              <a:gd name="connsiteX96" fmla="*/ 2373568 w 12192000"/>
              <a:gd name="connsiteY96" fmla="*/ 2003219 h 2235643"/>
              <a:gd name="connsiteX97" fmla="*/ 2164831 w 12192000"/>
              <a:gd name="connsiteY97" fmla="*/ 2010143 h 2235643"/>
              <a:gd name="connsiteX98" fmla="*/ 2058061 w 12192000"/>
              <a:gd name="connsiteY98" fmla="*/ 2047942 h 2235643"/>
              <a:gd name="connsiteX99" fmla="*/ 2042244 w 12192000"/>
              <a:gd name="connsiteY99" fmla="*/ 2055560 h 2235643"/>
              <a:gd name="connsiteX100" fmla="*/ 1877728 w 12192000"/>
              <a:gd name="connsiteY100" fmla="*/ 2101004 h 2235643"/>
              <a:gd name="connsiteX101" fmla="*/ 1637948 w 12192000"/>
              <a:gd name="connsiteY101" fmla="*/ 2172597 h 2235643"/>
              <a:gd name="connsiteX102" fmla="*/ 1434549 w 12192000"/>
              <a:gd name="connsiteY102" fmla="*/ 2234522 h 2235643"/>
              <a:gd name="connsiteX103" fmla="*/ 1195347 w 12192000"/>
              <a:gd name="connsiteY103" fmla="*/ 2212354 h 2235643"/>
              <a:gd name="connsiteX104" fmla="*/ 812914 w 12192000"/>
              <a:gd name="connsiteY104" fmla="*/ 2210095 h 2235643"/>
              <a:gd name="connsiteX105" fmla="*/ 597225 w 12192000"/>
              <a:gd name="connsiteY105" fmla="*/ 2180999 h 2235643"/>
              <a:gd name="connsiteX106" fmla="*/ 520671 w 12192000"/>
              <a:gd name="connsiteY106" fmla="*/ 2180980 h 2235643"/>
              <a:gd name="connsiteX107" fmla="*/ 413835 w 12192000"/>
              <a:gd name="connsiteY107" fmla="*/ 2156783 h 2235643"/>
              <a:gd name="connsiteX108" fmla="*/ 376513 w 12192000"/>
              <a:gd name="connsiteY108" fmla="*/ 2154014 h 2235643"/>
              <a:gd name="connsiteX109" fmla="*/ 273386 w 12192000"/>
              <a:gd name="connsiteY109" fmla="*/ 2142551 h 2235643"/>
              <a:gd name="connsiteX110" fmla="*/ 77641 w 12192000"/>
              <a:gd name="connsiteY110" fmla="*/ 2126835 h 2235643"/>
              <a:gd name="connsiteX111" fmla="*/ 37645 w 12192000"/>
              <a:gd name="connsiteY111" fmla="*/ 2115401 h 2235643"/>
              <a:gd name="connsiteX112" fmla="*/ 4572 w 12192000"/>
              <a:gd name="connsiteY112" fmla="*/ 2111091 h 2235643"/>
              <a:gd name="connsiteX113" fmla="*/ 0 w 12192000"/>
              <a:gd name="connsiteY113" fmla="*/ 2110468 h 2235643"/>
              <a:gd name="connsiteX114" fmla="*/ 0 w 12192000"/>
              <a:gd name="connsiteY114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513724 w 12192000"/>
              <a:gd name="connsiteY75" fmla="*/ 1791996 h 2235643"/>
              <a:gd name="connsiteX76" fmla="*/ 4459810 w 12192000"/>
              <a:gd name="connsiteY76" fmla="*/ 1797886 h 2235643"/>
              <a:gd name="connsiteX77" fmla="*/ 4379064 w 12192000"/>
              <a:gd name="connsiteY77" fmla="*/ 1817177 h 2235643"/>
              <a:gd name="connsiteX78" fmla="*/ 4290981 w 12192000"/>
              <a:gd name="connsiteY78" fmla="*/ 1839677 h 2235643"/>
              <a:gd name="connsiteX79" fmla="*/ 4238372 w 12192000"/>
              <a:gd name="connsiteY79" fmla="*/ 1851480 h 2235643"/>
              <a:gd name="connsiteX80" fmla="*/ 4232517 w 12192000"/>
              <a:gd name="connsiteY80" fmla="*/ 1852567 h 2235643"/>
              <a:gd name="connsiteX81" fmla="*/ 4191732 w 12192000"/>
              <a:gd name="connsiteY81" fmla="*/ 1857328 h 2235643"/>
              <a:gd name="connsiteX82" fmla="*/ 4065532 w 12192000"/>
              <a:gd name="connsiteY82" fmla="*/ 1855477 h 2235643"/>
              <a:gd name="connsiteX83" fmla="*/ 4028460 w 12192000"/>
              <a:gd name="connsiteY83" fmla="*/ 1855137 h 2235643"/>
              <a:gd name="connsiteX84" fmla="*/ 3931396 w 12192000"/>
              <a:gd name="connsiteY84" fmla="*/ 1858915 h 2235643"/>
              <a:gd name="connsiteX85" fmla="*/ 3812162 w 12192000"/>
              <a:gd name="connsiteY85" fmla="*/ 1875501 h 2235643"/>
              <a:gd name="connsiteX86" fmla="*/ 3758105 w 12192000"/>
              <a:gd name="connsiteY86" fmla="*/ 1871856 h 2235643"/>
              <a:gd name="connsiteX87" fmla="*/ 3567259 w 12192000"/>
              <a:gd name="connsiteY87" fmla="*/ 1893482 h 2235643"/>
              <a:gd name="connsiteX88" fmla="*/ 3405770 w 12192000"/>
              <a:gd name="connsiteY88" fmla="*/ 1904591 h 2235643"/>
              <a:gd name="connsiteX89" fmla="*/ 3280097 w 12192000"/>
              <a:gd name="connsiteY89" fmla="*/ 1919610 h 2235643"/>
              <a:gd name="connsiteX90" fmla="*/ 3009910 w 12192000"/>
              <a:gd name="connsiteY90" fmla="*/ 1957866 h 2235643"/>
              <a:gd name="connsiteX91" fmla="*/ 2995934 w 12192000"/>
              <a:gd name="connsiteY91" fmla="*/ 1967085 h 2235643"/>
              <a:gd name="connsiteX92" fmla="*/ 2875436 w 12192000"/>
              <a:gd name="connsiteY92" fmla="*/ 1996977 h 2235643"/>
              <a:gd name="connsiteX93" fmla="*/ 2874892 w 12192000"/>
              <a:gd name="connsiteY93" fmla="*/ 1996085 h 2235643"/>
              <a:gd name="connsiteX94" fmla="*/ 2476147 w 12192000"/>
              <a:gd name="connsiteY94" fmla="*/ 1998305 h 2235643"/>
              <a:gd name="connsiteX95" fmla="*/ 2373568 w 12192000"/>
              <a:gd name="connsiteY95" fmla="*/ 2003219 h 2235643"/>
              <a:gd name="connsiteX96" fmla="*/ 2164831 w 12192000"/>
              <a:gd name="connsiteY96" fmla="*/ 2010143 h 2235643"/>
              <a:gd name="connsiteX97" fmla="*/ 2058061 w 12192000"/>
              <a:gd name="connsiteY97" fmla="*/ 2047942 h 2235643"/>
              <a:gd name="connsiteX98" fmla="*/ 2042244 w 12192000"/>
              <a:gd name="connsiteY98" fmla="*/ 2055560 h 2235643"/>
              <a:gd name="connsiteX99" fmla="*/ 1877728 w 12192000"/>
              <a:gd name="connsiteY99" fmla="*/ 2101004 h 2235643"/>
              <a:gd name="connsiteX100" fmla="*/ 1637948 w 12192000"/>
              <a:gd name="connsiteY100" fmla="*/ 2172597 h 2235643"/>
              <a:gd name="connsiteX101" fmla="*/ 1434549 w 12192000"/>
              <a:gd name="connsiteY101" fmla="*/ 2234522 h 2235643"/>
              <a:gd name="connsiteX102" fmla="*/ 1195347 w 12192000"/>
              <a:gd name="connsiteY102" fmla="*/ 2212354 h 2235643"/>
              <a:gd name="connsiteX103" fmla="*/ 812914 w 12192000"/>
              <a:gd name="connsiteY103" fmla="*/ 2210095 h 2235643"/>
              <a:gd name="connsiteX104" fmla="*/ 597225 w 12192000"/>
              <a:gd name="connsiteY104" fmla="*/ 2180999 h 2235643"/>
              <a:gd name="connsiteX105" fmla="*/ 520671 w 12192000"/>
              <a:gd name="connsiteY105" fmla="*/ 2180980 h 2235643"/>
              <a:gd name="connsiteX106" fmla="*/ 413835 w 12192000"/>
              <a:gd name="connsiteY106" fmla="*/ 2156783 h 2235643"/>
              <a:gd name="connsiteX107" fmla="*/ 376513 w 12192000"/>
              <a:gd name="connsiteY107" fmla="*/ 2154014 h 2235643"/>
              <a:gd name="connsiteX108" fmla="*/ 273386 w 12192000"/>
              <a:gd name="connsiteY108" fmla="*/ 2142551 h 2235643"/>
              <a:gd name="connsiteX109" fmla="*/ 77641 w 12192000"/>
              <a:gd name="connsiteY109" fmla="*/ 2126835 h 2235643"/>
              <a:gd name="connsiteX110" fmla="*/ 37645 w 12192000"/>
              <a:gd name="connsiteY110" fmla="*/ 2115401 h 2235643"/>
              <a:gd name="connsiteX111" fmla="*/ 4572 w 12192000"/>
              <a:gd name="connsiteY111" fmla="*/ 2111091 h 2235643"/>
              <a:gd name="connsiteX112" fmla="*/ 0 w 12192000"/>
              <a:gd name="connsiteY112" fmla="*/ 2110468 h 2235643"/>
              <a:gd name="connsiteX113" fmla="*/ 0 w 12192000"/>
              <a:gd name="connsiteY113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513724 w 12192000"/>
              <a:gd name="connsiteY75" fmla="*/ 1791996 h 2235643"/>
              <a:gd name="connsiteX76" fmla="*/ 4459810 w 12192000"/>
              <a:gd name="connsiteY76" fmla="*/ 1797886 h 2235643"/>
              <a:gd name="connsiteX77" fmla="*/ 4379064 w 12192000"/>
              <a:gd name="connsiteY77" fmla="*/ 1817177 h 2235643"/>
              <a:gd name="connsiteX78" fmla="*/ 4290981 w 12192000"/>
              <a:gd name="connsiteY78" fmla="*/ 1839677 h 2235643"/>
              <a:gd name="connsiteX79" fmla="*/ 4238372 w 12192000"/>
              <a:gd name="connsiteY79" fmla="*/ 1851480 h 2235643"/>
              <a:gd name="connsiteX80" fmla="*/ 4232517 w 12192000"/>
              <a:gd name="connsiteY80" fmla="*/ 1852567 h 2235643"/>
              <a:gd name="connsiteX81" fmla="*/ 4191732 w 12192000"/>
              <a:gd name="connsiteY81" fmla="*/ 1857328 h 2235643"/>
              <a:gd name="connsiteX82" fmla="*/ 4065532 w 12192000"/>
              <a:gd name="connsiteY82" fmla="*/ 1855477 h 2235643"/>
              <a:gd name="connsiteX83" fmla="*/ 4028460 w 12192000"/>
              <a:gd name="connsiteY83" fmla="*/ 1855137 h 2235643"/>
              <a:gd name="connsiteX84" fmla="*/ 3931396 w 12192000"/>
              <a:gd name="connsiteY84" fmla="*/ 1858915 h 2235643"/>
              <a:gd name="connsiteX85" fmla="*/ 3812162 w 12192000"/>
              <a:gd name="connsiteY85" fmla="*/ 1875501 h 2235643"/>
              <a:gd name="connsiteX86" fmla="*/ 3567259 w 12192000"/>
              <a:gd name="connsiteY86" fmla="*/ 1893482 h 2235643"/>
              <a:gd name="connsiteX87" fmla="*/ 3405770 w 12192000"/>
              <a:gd name="connsiteY87" fmla="*/ 1904591 h 2235643"/>
              <a:gd name="connsiteX88" fmla="*/ 3280097 w 12192000"/>
              <a:gd name="connsiteY88" fmla="*/ 1919610 h 2235643"/>
              <a:gd name="connsiteX89" fmla="*/ 3009910 w 12192000"/>
              <a:gd name="connsiteY89" fmla="*/ 1957866 h 2235643"/>
              <a:gd name="connsiteX90" fmla="*/ 2995934 w 12192000"/>
              <a:gd name="connsiteY90" fmla="*/ 1967085 h 2235643"/>
              <a:gd name="connsiteX91" fmla="*/ 2875436 w 12192000"/>
              <a:gd name="connsiteY91" fmla="*/ 1996977 h 2235643"/>
              <a:gd name="connsiteX92" fmla="*/ 2874892 w 12192000"/>
              <a:gd name="connsiteY92" fmla="*/ 1996085 h 2235643"/>
              <a:gd name="connsiteX93" fmla="*/ 2476147 w 12192000"/>
              <a:gd name="connsiteY93" fmla="*/ 1998305 h 2235643"/>
              <a:gd name="connsiteX94" fmla="*/ 2373568 w 12192000"/>
              <a:gd name="connsiteY94" fmla="*/ 2003219 h 2235643"/>
              <a:gd name="connsiteX95" fmla="*/ 2164831 w 12192000"/>
              <a:gd name="connsiteY95" fmla="*/ 2010143 h 2235643"/>
              <a:gd name="connsiteX96" fmla="*/ 2058061 w 12192000"/>
              <a:gd name="connsiteY96" fmla="*/ 2047942 h 2235643"/>
              <a:gd name="connsiteX97" fmla="*/ 2042244 w 12192000"/>
              <a:gd name="connsiteY97" fmla="*/ 2055560 h 2235643"/>
              <a:gd name="connsiteX98" fmla="*/ 1877728 w 12192000"/>
              <a:gd name="connsiteY98" fmla="*/ 2101004 h 2235643"/>
              <a:gd name="connsiteX99" fmla="*/ 1637948 w 12192000"/>
              <a:gd name="connsiteY99" fmla="*/ 2172597 h 2235643"/>
              <a:gd name="connsiteX100" fmla="*/ 1434549 w 12192000"/>
              <a:gd name="connsiteY100" fmla="*/ 2234522 h 2235643"/>
              <a:gd name="connsiteX101" fmla="*/ 1195347 w 12192000"/>
              <a:gd name="connsiteY101" fmla="*/ 2212354 h 2235643"/>
              <a:gd name="connsiteX102" fmla="*/ 812914 w 12192000"/>
              <a:gd name="connsiteY102" fmla="*/ 2210095 h 2235643"/>
              <a:gd name="connsiteX103" fmla="*/ 597225 w 12192000"/>
              <a:gd name="connsiteY103" fmla="*/ 2180999 h 2235643"/>
              <a:gd name="connsiteX104" fmla="*/ 520671 w 12192000"/>
              <a:gd name="connsiteY104" fmla="*/ 2180980 h 2235643"/>
              <a:gd name="connsiteX105" fmla="*/ 413835 w 12192000"/>
              <a:gd name="connsiteY105" fmla="*/ 2156783 h 2235643"/>
              <a:gd name="connsiteX106" fmla="*/ 376513 w 12192000"/>
              <a:gd name="connsiteY106" fmla="*/ 2154014 h 2235643"/>
              <a:gd name="connsiteX107" fmla="*/ 273386 w 12192000"/>
              <a:gd name="connsiteY107" fmla="*/ 2142551 h 2235643"/>
              <a:gd name="connsiteX108" fmla="*/ 77641 w 12192000"/>
              <a:gd name="connsiteY108" fmla="*/ 2126835 h 2235643"/>
              <a:gd name="connsiteX109" fmla="*/ 37645 w 12192000"/>
              <a:gd name="connsiteY109" fmla="*/ 2115401 h 2235643"/>
              <a:gd name="connsiteX110" fmla="*/ 4572 w 12192000"/>
              <a:gd name="connsiteY110" fmla="*/ 2111091 h 2235643"/>
              <a:gd name="connsiteX111" fmla="*/ 0 w 12192000"/>
              <a:gd name="connsiteY111" fmla="*/ 2110468 h 2235643"/>
              <a:gd name="connsiteX112" fmla="*/ 0 w 12192000"/>
              <a:gd name="connsiteY112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513724 w 12192000"/>
              <a:gd name="connsiteY75" fmla="*/ 1791996 h 2235643"/>
              <a:gd name="connsiteX76" fmla="*/ 4459810 w 12192000"/>
              <a:gd name="connsiteY76" fmla="*/ 1797886 h 2235643"/>
              <a:gd name="connsiteX77" fmla="*/ 4379064 w 12192000"/>
              <a:gd name="connsiteY77" fmla="*/ 1817177 h 2235643"/>
              <a:gd name="connsiteX78" fmla="*/ 4290981 w 12192000"/>
              <a:gd name="connsiteY78" fmla="*/ 1839677 h 2235643"/>
              <a:gd name="connsiteX79" fmla="*/ 4238372 w 12192000"/>
              <a:gd name="connsiteY79" fmla="*/ 1851480 h 2235643"/>
              <a:gd name="connsiteX80" fmla="*/ 4232517 w 12192000"/>
              <a:gd name="connsiteY80" fmla="*/ 1852567 h 2235643"/>
              <a:gd name="connsiteX81" fmla="*/ 4191732 w 12192000"/>
              <a:gd name="connsiteY81" fmla="*/ 1857328 h 2235643"/>
              <a:gd name="connsiteX82" fmla="*/ 4065532 w 12192000"/>
              <a:gd name="connsiteY82" fmla="*/ 1855477 h 2235643"/>
              <a:gd name="connsiteX83" fmla="*/ 4028460 w 12192000"/>
              <a:gd name="connsiteY83" fmla="*/ 1855137 h 2235643"/>
              <a:gd name="connsiteX84" fmla="*/ 3931396 w 12192000"/>
              <a:gd name="connsiteY84" fmla="*/ 1858915 h 2235643"/>
              <a:gd name="connsiteX85" fmla="*/ 3567259 w 12192000"/>
              <a:gd name="connsiteY85" fmla="*/ 1893482 h 2235643"/>
              <a:gd name="connsiteX86" fmla="*/ 3405770 w 12192000"/>
              <a:gd name="connsiteY86" fmla="*/ 1904591 h 2235643"/>
              <a:gd name="connsiteX87" fmla="*/ 3280097 w 12192000"/>
              <a:gd name="connsiteY87" fmla="*/ 1919610 h 2235643"/>
              <a:gd name="connsiteX88" fmla="*/ 3009910 w 12192000"/>
              <a:gd name="connsiteY88" fmla="*/ 1957866 h 2235643"/>
              <a:gd name="connsiteX89" fmla="*/ 2995934 w 12192000"/>
              <a:gd name="connsiteY89" fmla="*/ 1967085 h 2235643"/>
              <a:gd name="connsiteX90" fmla="*/ 2875436 w 12192000"/>
              <a:gd name="connsiteY90" fmla="*/ 1996977 h 2235643"/>
              <a:gd name="connsiteX91" fmla="*/ 2874892 w 12192000"/>
              <a:gd name="connsiteY91" fmla="*/ 1996085 h 2235643"/>
              <a:gd name="connsiteX92" fmla="*/ 2476147 w 12192000"/>
              <a:gd name="connsiteY92" fmla="*/ 1998305 h 2235643"/>
              <a:gd name="connsiteX93" fmla="*/ 2373568 w 12192000"/>
              <a:gd name="connsiteY93" fmla="*/ 2003219 h 2235643"/>
              <a:gd name="connsiteX94" fmla="*/ 2164831 w 12192000"/>
              <a:gd name="connsiteY94" fmla="*/ 2010143 h 2235643"/>
              <a:gd name="connsiteX95" fmla="*/ 2058061 w 12192000"/>
              <a:gd name="connsiteY95" fmla="*/ 2047942 h 2235643"/>
              <a:gd name="connsiteX96" fmla="*/ 2042244 w 12192000"/>
              <a:gd name="connsiteY96" fmla="*/ 2055560 h 2235643"/>
              <a:gd name="connsiteX97" fmla="*/ 1877728 w 12192000"/>
              <a:gd name="connsiteY97" fmla="*/ 2101004 h 2235643"/>
              <a:gd name="connsiteX98" fmla="*/ 1637948 w 12192000"/>
              <a:gd name="connsiteY98" fmla="*/ 2172597 h 2235643"/>
              <a:gd name="connsiteX99" fmla="*/ 1434549 w 12192000"/>
              <a:gd name="connsiteY99" fmla="*/ 2234522 h 2235643"/>
              <a:gd name="connsiteX100" fmla="*/ 1195347 w 12192000"/>
              <a:gd name="connsiteY100" fmla="*/ 2212354 h 2235643"/>
              <a:gd name="connsiteX101" fmla="*/ 812914 w 12192000"/>
              <a:gd name="connsiteY101" fmla="*/ 2210095 h 2235643"/>
              <a:gd name="connsiteX102" fmla="*/ 597225 w 12192000"/>
              <a:gd name="connsiteY102" fmla="*/ 2180999 h 2235643"/>
              <a:gd name="connsiteX103" fmla="*/ 520671 w 12192000"/>
              <a:gd name="connsiteY103" fmla="*/ 2180980 h 2235643"/>
              <a:gd name="connsiteX104" fmla="*/ 413835 w 12192000"/>
              <a:gd name="connsiteY104" fmla="*/ 2156783 h 2235643"/>
              <a:gd name="connsiteX105" fmla="*/ 376513 w 12192000"/>
              <a:gd name="connsiteY105" fmla="*/ 2154014 h 2235643"/>
              <a:gd name="connsiteX106" fmla="*/ 273386 w 12192000"/>
              <a:gd name="connsiteY106" fmla="*/ 2142551 h 2235643"/>
              <a:gd name="connsiteX107" fmla="*/ 77641 w 12192000"/>
              <a:gd name="connsiteY107" fmla="*/ 2126835 h 2235643"/>
              <a:gd name="connsiteX108" fmla="*/ 37645 w 12192000"/>
              <a:gd name="connsiteY108" fmla="*/ 2115401 h 2235643"/>
              <a:gd name="connsiteX109" fmla="*/ 4572 w 12192000"/>
              <a:gd name="connsiteY109" fmla="*/ 2111091 h 2235643"/>
              <a:gd name="connsiteX110" fmla="*/ 0 w 12192000"/>
              <a:gd name="connsiteY110" fmla="*/ 2110468 h 2235643"/>
              <a:gd name="connsiteX111" fmla="*/ 0 w 12192000"/>
              <a:gd name="connsiteY111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513724 w 12192000"/>
              <a:gd name="connsiteY75" fmla="*/ 1791996 h 2235643"/>
              <a:gd name="connsiteX76" fmla="*/ 4459810 w 12192000"/>
              <a:gd name="connsiteY76" fmla="*/ 1797886 h 2235643"/>
              <a:gd name="connsiteX77" fmla="*/ 4379064 w 12192000"/>
              <a:gd name="connsiteY77" fmla="*/ 1817177 h 2235643"/>
              <a:gd name="connsiteX78" fmla="*/ 4290981 w 12192000"/>
              <a:gd name="connsiteY78" fmla="*/ 1839677 h 2235643"/>
              <a:gd name="connsiteX79" fmla="*/ 4238372 w 12192000"/>
              <a:gd name="connsiteY79" fmla="*/ 1851480 h 2235643"/>
              <a:gd name="connsiteX80" fmla="*/ 4232517 w 12192000"/>
              <a:gd name="connsiteY80" fmla="*/ 1852567 h 2235643"/>
              <a:gd name="connsiteX81" fmla="*/ 4065532 w 12192000"/>
              <a:gd name="connsiteY81" fmla="*/ 1855477 h 2235643"/>
              <a:gd name="connsiteX82" fmla="*/ 4028460 w 12192000"/>
              <a:gd name="connsiteY82" fmla="*/ 1855137 h 2235643"/>
              <a:gd name="connsiteX83" fmla="*/ 3931396 w 12192000"/>
              <a:gd name="connsiteY83" fmla="*/ 1858915 h 2235643"/>
              <a:gd name="connsiteX84" fmla="*/ 3567259 w 12192000"/>
              <a:gd name="connsiteY84" fmla="*/ 1893482 h 2235643"/>
              <a:gd name="connsiteX85" fmla="*/ 3405770 w 12192000"/>
              <a:gd name="connsiteY85" fmla="*/ 1904591 h 2235643"/>
              <a:gd name="connsiteX86" fmla="*/ 3280097 w 12192000"/>
              <a:gd name="connsiteY86" fmla="*/ 1919610 h 2235643"/>
              <a:gd name="connsiteX87" fmla="*/ 3009910 w 12192000"/>
              <a:gd name="connsiteY87" fmla="*/ 1957866 h 2235643"/>
              <a:gd name="connsiteX88" fmla="*/ 2995934 w 12192000"/>
              <a:gd name="connsiteY88" fmla="*/ 1967085 h 2235643"/>
              <a:gd name="connsiteX89" fmla="*/ 2875436 w 12192000"/>
              <a:gd name="connsiteY89" fmla="*/ 1996977 h 2235643"/>
              <a:gd name="connsiteX90" fmla="*/ 2874892 w 12192000"/>
              <a:gd name="connsiteY90" fmla="*/ 1996085 h 2235643"/>
              <a:gd name="connsiteX91" fmla="*/ 2476147 w 12192000"/>
              <a:gd name="connsiteY91" fmla="*/ 1998305 h 2235643"/>
              <a:gd name="connsiteX92" fmla="*/ 2373568 w 12192000"/>
              <a:gd name="connsiteY92" fmla="*/ 2003219 h 2235643"/>
              <a:gd name="connsiteX93" fmla="*/ 2164831 w 12192000"/>
              <a:gd name="connsiteY93" fmla="*/ 2010143 h 2235643"/>
              <a:gd name="connsiteX94" fmla="*/ 2058061 w 12192000"/>
              <a:gd name="connsiteY94" fmla="*/ 2047942 h 2235643"/>
              <a:gd name="connsiteX95" fmla="*/ 2042244 w 12192000"/>
              <a:gd name="connsiteY95" fmla="*/ 2055560 h 2235643"/>
              <a:gd name="connsiteX96" fmla="*/ 1877728 w 12192000"/>
              <a:gd name="connsiteY96" fmla="*/ 2101004 h 2235643"/>
              <a:gd name="connsiteX97" fmla="*/ 1637948 w 12192000"/>
              <a:gd name="connsiteY97" fmla="*/ 2172597 h 2235643"/>
              <a:gd name="connsiteX98" fmla="*/ 1434549 w 12192000"/>
              <a:gd name="connsiteY98" fmla="*/ 2234522 h 2235643"/>
              <a:gd name="connsiteX99" fmla="*/ 1195347 w 12192000"/>
              <a:gd name="connsiteY99" fmla="*/ 2212354 h 2235643"/>
              <a:gd name="connsiteX100" fmla="*/ 812914 w 12192000"/>
              <a:gd name="connsiteY100" fmla="*/ 2210095 h 2235643"/>
              <a:gd name="connsiteX101" fmla="*/ 597225 w 12192000"/>
              <a:gd name="connsiteY101" fmla="*/ 2180999 h 2235643"/>
              <a:gd name="connsiteX102" fmla="*/ 520671 w 12192000"/>
              <a:gd name="connsiteY102" fmla="*/ 2180980 h 2235643"/>
              <a:gd name="connsiteX103" fmla="*/ 413835 w 12192000"/>
              <a:gd name="connsiteY103" fmla="*/ 2156783 h 2235643"/>
              <a:gd name="connsiteX104" fmla="*/ 376513 w 12192000"/>
              <a:gd name="connsiteY104" fmla="*/ 2154014 h 2235643"/>
              <a:gd name="connsiteX105" fmla="*/ 273386 w 12192000"/>
              <a:gd name="connsiteY105" fmla="*/ 2142551 h 2235643"/>
              <a:gd name="connsiteX106" fmla="*/ 77641 w 12192000"/>
              <a:gd name="connsiteY106" fmla="*/ 2126835 h 2235643"/>
              <a:gd name="connsiteX107" fmla="*/ 37645 w 12192000"/>
              <a:gd name="connsiteY107" fmla="*/ 2115401 h 2235643"/>
              <a:gd name="connsiteX108" fmla="*/ 4572 w 12192000"/>
              <a:gd name="connsiteY108" fmla="*/ 2111091 h 2235643"/>
              <a:gd name="connsiteX109" fmla="*/ 0 w 12192000"/>
              <a:gd name="connsiteY109" fmla="*/ 2110468 h 2235643"/>
              <a:gd name="connsiteX110" fmla="*/ 0 w 12192000"/>
              <a:gd name="connsiteY110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513724 w 12192000"/>
              <a:gd name="connsiteY75" fmla="*/ 1791996 h 2235643"/>
              <a:gd name="connsiteX76" fmla="*/ 4459810 w 12192000"/>
              <a:gd name="connsiteY76" fmla="*/ 1797886 h 2235643"/>
              <a:gd name="connsiteX77" fmla="*/ 4379064 w 12192000"/>
              <a:gd name="connsiteY77" fmla="*/ 1817177 h 2235643"/>
              <a:gd name="connsiteX78" fmla="*/ 4238372 w 12192000"/>
              <a:gd name="connsiteY78" fmla="*/ 1851480 h 2235643"/>
              <a:gd name="connsiteX79" fmla="*/ 4232517 w 12192000"/>
              <a:gd name="connsiteY79" fmla="*/ 1852567 h 2235643"/>
              <a:gd name="connsiteX80" fmla="*/ 4065532 w 12192000"/>
              <a:gd name="connsiteY80" fmla="*/ 1855477 h 2235643"/>
              <a:gd name="connsiteX81" fmla="*/ 4028460 w 12192000"/>
              <a:gd name="connsiteY81" fmla="*/ 1855137 h 2235643"/>
              <a:gd name="connsiteX82" fmla="*/ 3931396 w 12192000"/>
              <a:gd name="connsiteY82" fmla="*/ 1858915 h 2235643"/>
              <a:gd name="connsiteX83" fmla="*/ 3567259 w 12192000"/>
              <a:gd name="connsiteY83" fmla="*/ 1893482 h 2235643"/>
              <a:gd name="connsiteX84" fmla="*/ 3405770 w 12192000"/>
              <a:gd name="connsiteY84" fmla="*/ 1904591 h 2235643"/>
              <a:gd name="connsiteX85" fmla="*/ 3280097 w 12192000"/>
              <a:gd name="connsiteY85" fmla="*/ 1919610 h 2235643"/>
              <a:gd name="connsiteX86" fmla="*/ 3009910 w 12192000"/>
              <a:gd name="connsiteY86" fmla="*/ 1957866 h 2235643"/>
              <a:gd name="connsiteX87" fmla="*/ 2995934 w 12192000"/>
              <a:gd name="connsiteY87" fmla="*/ 1967085 h 2235643"/>
              <a:gd name="connsiteX88" fmla="*/ 2875436 w 12192000"/>
              <a:gd name="connsiteY88" fmla="*/ 1996977 h 2235643"/>
              <a:gd name="connsiteX89" fmla="*/ 2874892 w 12192000"/>
              <a:gd name="connsiteY89" fmla="*/ 1996085 h 2235643"/>
              <a:gd name="connsiteX90" fmla="*/ 2476147 w 12192000"/>
              <a:gd name="connsiteY90" fmla="*/ 1998305 h 2235643"/>
              <a:gd name="connsiteX91" fmla="*/ 2373568 w 12192000"/>
              <a:gd name="connsiteY91" fmla="*/ 2003219 h 2235643"/>
              <a:gd name="connsiteX92" fmla="*/ 2164831 w 12192000"/>
              <a:gd name="connsiteY92" fmla="*/ 2010143 h 2235643"/>
              <a:gd name="connsiteX93" fmla="*/ 2058061 w 12192000"/>
              <a:gd name="connsiteY93" fmla="*/ 2047942 h 2235643"/>
              <a:gd name="connsiteX94" fmla="*/ 2042244 w 12192000"/>
              <a:gd name="connsiteY94" fmla="*/ 2055560 h 2235643"/>
              <a:gd name="connsiteX95" fmla="*/ 1877728 w 12192000"/>
              <a:gd name="connsiteY95" fmla="*/ 2101004 h 2235643"/>
              <a:gd name="connsiteX96" fmla="*/ 1637948 w 12192000"/>
              <a:gd name="connsiteY96" fmla="*/ 2172597 h 2235643"/>
              <a:gd name="connsiteX97" fmla="*/ 1434549 w 12192000"/>
              <a:gd name="connsiteY97" fmla="*/ 2234522 h 2235643"/>
              <a:gd name="connsiteX98" fmla="*/ 1195347 w 12192000"/>
              <a:gd name="connsiteY98" fmla="*/ 2212354 h 2235643"/>
              <a:gd name="connsiteX99" fmla="*/ 812914 w 12192000"/>
              <a:gd name="connsiteY99" fmla="*/ 2210095 h 2235643"/>
              <a:gd name="connsiteX100" fmla="*/ 597225 w 12192000"/>
              <a:gd name="connsiteY100" fmla="*/ 2180999 h 2235643"/>
              <a:gd name="connsiteX101" fmla="*/ 520671 w 12192000"/>
              <a:gd name="connsiteY101" fmla="*/ 2180980 h 2235643"/>
              <a:gd name="connsiteX102" fmla="*/ 413835 w 12192000"/>
              <a:gd name="connsiteY102" fmla="*/ 2156783 h 2235643"/>
              <a:gd name="connsiteX103" fmla="*/ 376513 w 12192000"/>
              <a:gd name="connsiteY103" fmla="*/ 2154014 h 2235643"/>
              <a:gd name="connsiteX104" fmla="*/ 273386 w 12192000"/>
              <a:gd name="connsiteY104" fmla="*/ 2142551 h 2235643"/>
              <a:gd name="connsiteX105" fmla="*/ 77641 w 12192000"/>
              <a:gd name="connsiteY105" fmla="*/ 2126835 h 2235643"/>
              <a:gd name="connsiteX106" fmla="*/ 37645 w 12192000"/>
              <a:gd name="connsiteY106" fmla="*/ 2115401 h 2235643"/>
              <a:gd name="connsiteX107" fmla="*/ 4572 w 12192000"/>
              <a:gd name="connsiteY107" fmla="*/ 2111091 h 2235643"/>
              <a:gd name="connsiteX108" fmla="*/ 0 w 12192000"/>
              <a:gd name="connsiteY108" fmla="*/ 2110468 h 2235643"/>
              <a:gd name="connsiteX109" fmla="*/ 0 w 12192000"/>
              <a:gd name="connsiteY109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513724 w 12192000"/>
              <a:gd name="connsiteY75" fmla="*/ 1791996 h 2235643"/>
              <a:gd name="connsiteX76" fmla="*/ 4379064 w 12192000"/>
              <a:gd name="connsiteY76" fmla="*/ 1817177 h 2235643"/>
              <a:gd name="connsiteX77" fmla="*/ 4238372 w 12192000"/>
              <a:gd name="connsiteY77" fmla="*/ 1851480 h 2235643"/>
              <a:gd name="connsiteX78" fmla="*/ 4232517 w 12192000"/>
              <a:gd name="connsiteY78" fmla="*/ 1852567 h 2235643"/>
              <a:gd name="connsiteX79" fmla="*/ 4065532 w 12192000"/>
              <a:gd name="connsiteY79" fmla="*/ 1855477 h 2235643"/>
              <a:gd name="connsiteX80" fmla="*/ 4028460 w 12192000"/>
              <a:gd name="connsiteY80" fmla="*/ 1855137 h 2235643"/>
              <a:gd name="connsiteX81" fmla="*/ 3931396 w 12192000"/>
              <a:gd name="connsiteY81" fmla="*/ 1858915 h 2235643"/>
              <a:gd name="connsiteX82" fmla="*/ 3567259 w 12192000"/>
              <a:gd name="connsiteY82" fmla="*/ 1893482 h 2235643"/>
              <a:gd name="connsiteX83" fmla="*/ 3405770 w 12192000"/>
              <a:gd name="connsiteY83" fmla="*/ 1904591 h 2235643"/>
              <a:gd name="connsiteX84" fmla="*/ 3280097 w 12192000"/>
              <a:gd name="connsiteY84" fmla="*/ 1919610 h 2235643"/>
              <a:gd name="connsiteX85" fmla="*/ 3009910 w 12192000"/>
              <a:gd name="connsiteY85" fmla="*/ 1957866 h 2235643"/>
              <a:gd name="connsiteX86" fmla="*/ 2995934 w 12192000"/>
              <a:gd name="connsiteY86" fmla="*/ 1967085 h 2235643"/>
              <a:gd name="connsiteX87" fmla="*/ 2875436 w 12192000"/>
              <a:gd name="connsiteY87" fmla="*/ 1996977 h 2235643"/>
              <a:gd name="connsiteX88" fmla="*/ 2874892 w 12192000"/>
              <a:gd name="connsiteY88" fmla="*/ 1996085 h 2235643"/>
              <a:gd name="connsiteX89" fmla="*/ 2476147 w 12192000"/>
              <a:gd name="connsiteY89" fmla="*/ 1998305 h 2235643"/>
              <a:gd name="connsiteX90" fmla="*/ 2373568 w 12192000"/>
              <a:gd name="connsiteY90" fmla="*/ 2003219 h 2235643"/>
              <a:gd name="connsiteX91" fmla="*/ 2164831 w 12192000"/>
              <a:gd name="connsiteY91" fmla="*/ 2010143 h 2235643"/>
              <a:gd name="connsiteX92" fmla="*/ 2058061 w 12192000"/>
              <a:gd name="connsiteY92" fmla="*/ 2047942 h 2235643"/>
              <a:gd name="connsiteX93" fmla="*/ 2042244 w 12192000"/>
              <a:gd name="connsiteY93" fmla="*/ 2055560 h 2235643"/>
              <a:gd name="connsiteX94" fmla="*/ 1877728 w 12192000"/>
              <a:gd name="connsiteY94" fmla="*/ 2101004 h 2235643"/>
              <a:gd name="connsiteX95" fmla="*/ 1637948 w 12192000"/>
              <a:gd name="connsiteY95" fmla="*/ 2172597 h 2235643"/>
              <a:gd name="connsiteX96" fmla="*/ 1434549 w 12192000"/>
              <a:gd name="connsiteY96" fmla="*/ 2234522 h 2235643"/>
              <a:gd name="connsiteX97" fmla="*/ 1195347 w 12192000"/>
              <a:gd name="connsiteY97" fmla="*/ 2212354 h 2235643"/>
              <a:gd name="connsiteX98" fmla="*/ 812914 w 12192000"/>
              <a:gd name="connsiteY98" fmla="*/ 2210095 h 2235643"/>
              <a:gd name="connsiteX99" fmla="*/ 597225 w 12192000"/>
              <a:gd name="connsiteY99" fmla="*/ 2180999 h 2235643"/>
              <a:gd name="connsiteX100" fmla="*/ 520671 w 12192000"/>
              <a:gd name="connsiteY100" fmla="*/ 2180980 h 2235643"/>
              <a:gd name="connsiteX101" fmla="*/ 413835 w 12192000"/>
              <a:gd name="connsiteY101" fmla="*/ 2156783 h 2235643"/>
              <a:gd name="connsiteX102" fmla="*/ 376513 w 12192000"/>
              <a:gd name="connsiteY102" fmla="*/ 2154014 h 2235643"/>
              <a:gd name="connsiteX103" fmla="*/ 273386 w 12192000"/>
              <a:gd name="connsiteY103" fmla="*/ 2142551 h 2235643"/>
              <a:gd name="connsiteX104" fmla="*/ 77641 w 12192000"/>
              <a:gd name="connsiteY104" fmla="*/ 2126835 h 2235643"/>
              <a:gd name="connsiteX105" fmla="*/ 37645 w 12192000"/>
              <a:gd name="connsiteY105" fmla="*/ 2115401 h 2235643"/>
              <a:gd name="connsiteX106" fmla="*/ 4572 w 12192000"/>
              <a:gd name="connsiteY106" fmla="*/ 2111091 h 2235643"/>
              <a:gd name="connsiteX107" fmla="*/ 0 w 12192000"/>
              <a:gd name="connsiteY107" fmla="*/ 2110468 h 2235643"/>
              <a:gd name="connsiteX108" fmla="*/ 0 w 12192000"/>
              <a:gd name="connsiteY108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931396 w 12192000"/>
              <a:gd name="connsiteY80" fmla="*/ 1858915 h 2235643"/>
              <a:gd name="connsiteX81" fmla="*/ 3567259 w 12192000"/>
              <a:gd name="connsiteY81" fmla="*/ 1893482 h 2235643"/>
              <a:gd name="connsiteX82" fmla="*/ 3405770 w 12192000"/>
              <a:gd name="connsiteY82" fmla="*/ 1904591 h 2235643"/>
              <a:gd name="connsiteX83" fmla="*/ 3280097 w 12192000"/>
              <a:gd name="connsiteY83" fmla="*/ 1919610 h 2235643"/>
              <a:gd name="connsiteX84" fmla="*/ 3009910 w 12192000"/>
              <a:gd name="connsiteY84" fmla="*/ 1957866 h 2235643"/>
              <a:gd name="connsiteX85" fmla="*/ 2995934 w 12192000"/>
              <a:gd name="connsiteY85" fmla="*/ 1967085 h 2235643"/>
              <a:gd name="connsiteX86" fmla="*/ 2875436 w 12192000"/>
              <a:gd name="connsiteY86" fmla="*/ 1996977 h 2235643"/>
              <a:gd name="connsiteX87" fmla="*/ 2874892 w 12192000"/>
              <a:gd name="connsiteY87" fmla="*/ 1996085 h 2235643"/>
              <a:gd name="connsiteX88" fmla="*/ 2476147 w 12192000"/>
              <a:gd name="connsiteY88" fmla="*/ 1998305 h 2235643"/>
              <a:gd name="connsiteX89" fmla="*/ 2373568 w 12192000"/>
              <a:gd name="connsiteY89" fmla="*/ 2003219 h 2235643"/>
              <a:gd name="connsiteX90" fmla="*/ 2164831 w 12192000"/>
              <a:gd name="connsiteY90" fmla="*/ 2010143 h 2235643"/>
              <a:gd name="connsiteX91" fmla="*/ 2058061 w 12192000"/>
              <a:gd name="connsiteY91" fmla="*/ 2047942 h 2235643"/>
              <a:gd name="connsiteX92" fmla="*/ 2042244 w 12192000"/>
              <a:gd name="connsiteY92" fmla="*/ 2055560 h 2235643"/>
              <a:gd name="connsiteX93" fmla="*/ 1877728 w 12192000"/>
              <a:gd name="connsiteY93" fmla="*/ 2101004 h 2235643"/>
              <a:gd name="connsiteX94" fmla="*/ 1637948 w 12192000"/>
              <a:gd name="connsiteY94" fmla="*/ 2172597 h 2235643"/>
              <a:gd name="connsiteX95" fmla="*/ 1434549 w 12192000"/>
              <a:gd name="connsiteY95" fmla="*/ 2234522 h 2235643"/>
              <a:gd name="connsiteX96" fmla="*/ 1195347 w 12192000"/>
              <a:gd name="connsiteY96" fmla="*/ 2212354 h 2235643"/>
              <a:gd name="connsiteX97" fmla="*/ 812914 w 12192000"/>
              <a:gd name="connsiteY97" fmla="*/ 2210095 h 2235643"/>
              <a:gd name="connsiteX98" fmla="*/ 597225 w 12192000"/>
              <a:gd name="connsiteY98" fmla="*/ 2180999 h 2235643"/>
              <a:gd name="connsiteX99" fmla="*/ 520671 w 12192000"/>
              <a:gd name="connsiteY99" fmla="*/ 2180980 h 2235643"/>
              <a:gd name="connsiteX100" fmla="*/ 413835 w 12192000"/>
              <a:gd name="connsiteY100" fmla="*/ 2156783 h 2235643"/>
              <a:gd name="connsiteX101" fmla="*/ 376513 w 12192000"/>
              <a:gd name="connsiteY101" fmla="*/ 2154014 h 2235643"/>
              <a:gd name="connsiteX102" fmla="*/ 273386 w 12192000"/>
              <a:gd name="connsiteY102" fmla="*/ 2142551 h 2235643"/>
              <a:gd name="connsiteX103" fmla="*/ 77641 w 12192000"/>
              <a:gd name="connsiteY103" fmla="*/ 2126835 h 2235643"/>
              <a:gd name="connsiteX104" fmla="*/ 37645 w 12192000"/>
              <a:gd name="connsiteY104" fmla="*/ 2115401 h 2235643"/>
              <a:gd name="connsiteX105" fmla="*/ 4572 w 12192000"/>
              <a:gd name="connsiteY105" fmla="*/ 2111091 h 2235643"/>
              <a:gd name="connsiteX106" fmla="*/ 0 w 12192000"/>
              <a:gd name="connsiteY106" fmla="*/ 2110468 h 2235643"/>
              <a:gd name="connsiteX107" fmla="*/ 0 w 12192000"/>
              <a:gd name="connsiteY107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567259 w 12192000"/>
              <a:gd name="connsiteY80" fmla="*/ 1893482 h 2235643"/>
              <a:gd name="connsiteX81" fmla="*/ 3405770 w 12192000"/>
              <a:gd name="connsiteY81" fmla="*/ 1904591 h 2235643"/>
              <a:gd name="connsiteX82" fmla="*/ 3280097 w 12192000"/>
              <a:gd name="connsiteY82" fmla="*/ 1919610 h 2235643"/>
              <a:gd name="connsiteX83" fmla="*/ 3009910 w 12192000"/>
              <a:gd name="connsiteY83" fmla="*/ 1957866 h 2235643"/>
              <a:gd name="connsiteX84" fmla="*/ 2995934 w 12192000"/>
              <a:gd name="connsiteY84" fmla="*/ 1967085 h 2235643"/>
              <a:gd name="connsiteX85" fmla="*/ 2875436 w 12192000"/>
              <a:gd name="connsiteY85" fmla="*/ 1996977 h 2235643"/>
              <a:gd name="connsiteX86" fmla="*/ 2874892 w 12192000"/>
              <a:gd name="connsiteY86" fmla="*/ 1996085 h 2235643"/>
              <a:gd name="connsiteX87" fmla="*/ 2476147 w 12192000"/>
              <a:gd name="connsiteY87" fmla="*/ 1998305 h 2235643"/>
              <a:gd name="connsiteX88" fmla="*/ 2373568 w 12192000"/>
              <a:gd name="connsiteY88" fmla="*/ 2003219 h 2235643"/>
              <a:gd name="connsiteX89" fmla="*/ 2164831 w 12192000"/>
              <a:gd name="connsiteY89" fmla="*/ 2010143 h 2235643"/>
              <a:gd name="connsiteX90" fmla="*/ 2058061 w 12192000"/>
              <a:gd name="connsiteY90" fmla="*/ 2047942 h 2235643"/>
              <a:gd name="connsiteX91" fmla="*/ 2042244 w 12192000"/>
              <a:gd name="connsiteY91" fmla="*/ 2055560 h 2235643"/>
              <a:gd name="connsiteX92" fmla="*/ 1877728 w 12192000"/>
              <a:gd name="connsiteY92" fmla="*/ 2101004 h 2235643"/>
              <a:gd name="connsiteX93" fmla="*/ 1637948 w 12192000"/>
              <a:gd name="connsiteY93" fmla="*/ 2172597 h 2235643"/>
              <a:gd name="connsiteX94" fmla="*/ 1434549 w 12192000"/>
              <a:gd name="connsiteY94" fmla="*/ 2234522 h 2235643"/>
              <a:gd name="connsiteX95" fmla="*/ 1195347 w 12192000"/>
              <a:gd name="connsiteY95" fmla="*/ 2212354 h 2235643"/>
              <a:gd name="connsiteX96" fmla="*/ 812914 w 12192000"/>
              <a:gd name="connsiteY96" fmla="*/ 2210095 h 2235643"/>
              <a:gd name="connsiteX97" fmla="*/ 597225 w 12192000"/>
              <a:gd name="connsiteY97" fmla="*/ 2180999 h 2235643"/>
              <a:gd name="connsiteX98" fmla="*/ 520671 w 12192000"/>
              <a:gd name="connsiteY98" fmla="*/ 2180980 h 2235643"/>
              <a:gd name="connsiteX99" fmla="*/ 413835 w 12192000"/>
              <a:gd name="connsiteY99" fmla="*/ 2156783 h 2235643"/>
              <a:gd name="connsiteX100" fmla="*/ 376513 w 12192000"/>
              <a:gd name="connsiteY100" fmla="*/ 2154014 h 2235643"/>
              <a:gd name="connsiteX101" fmla="*/ 273386 w 12192000"/>
              <a:gd name="connsiteY101" fmla="*/ 2142551 h 2235643"/>
              <a:gd name="connsiteX102" fmla="*/ 77641 w 12192000"/>
              <a:gd name="connsiteY102" fmla="*/ 2126835 h 2235643"/>
              <a:gd name="connsiteX103" fmla="*/ 37645 w 12192000"/>
              <a:gd name="connsiteY103" fmla="*/ 2115401 h 2235643"/>
              <a:gd name="connsiteX104" fmla="*/ 4572 w 12192000"/>
              <a:gd name="connsiteY104" fmla="*/ 2111091 h 2235643"/>
              <a:gd name="connsiteX105" fmla="*/ 0 w 12192000"/>
              <a:gd name="connsiteY105" fmla="*/ 2110468 h 2235643"/>
              <a:gd name="connsiteX106" fmla="*/ 0 w 12192000"/>
              <a:gd name="connsiteY106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567259 w 12192000"/>
              <a:gd name="connsiteY80" fmla="*/ 1893482 h 2235643"/>
              <a:gd name="connsiteX81" fmla="*/ 3405770 w 12192000"/>
              <a:gd name="connsiteY81" fmla="*/ 1904591 h 2235643"/>
              <a:gd name="connsiteX82" fmla="*/ 3280097 w 12192000"/>
              <a:gd name="connsiteY82" fmla="*/ 1919610 h 2235643"/>
              <a:gd name="connsiteX83" fmla="*/ 3009910 w 12192000"/>
              <a:gd name="connsiteY83" fmla="*/ 1957866 h 2235643"/>
              <a:gd name="connsiteX84" fmla="*/ 2995934 w 12192000"/>
              <a:gd name="connsiteY84" fmla="*/ 1967085 h 2235643"/>
              <a:gd name="connsiteX85" fmla="*/ 2982215 w 12192000"/>
              <a:gd name="connsiteY85" fmla="*/ 1970643 h 2235643"/>
              <a:gd name="connsiteX86" fmla="*/ 2875436 w 12192000"/>
              <a:gd name="connsiteY86" fmla="*/ 1996977 h 2235643"/>
              <a:gd name="connsiteX87" fmla="*/ 2874892 w 12192000"/>
              <a:gd name="connsiteY87" fmla="*/ 1996085 h 2235643"/>
              <a:gd name="connsiteX88" fmla="*/ 2476147 w 12192000"/>
              <a:gd name="connsiteY88" fmla="*/ 1998305 h 2235643"/>
              <a:gd name="connsiteX89" fmla="*/ 2373568 w 12192000"/>
              <a:gd name="connsiteY89" fmla="*/ 2003219 h 2235643"/>
              <a:gd name="connsiteX90" fmla="*/ 2164831 w 12192000"/>
              <a:gd name="connsiteY90" fmla="*/ 2010143 h 2235643"/>
              <a:gd name="connsiteX91" fmla="*/ 2058061 w 12192000"/>
              <a:gd name="connsiteY91" fmla="*/ 2047942 h 2235643"/>
              <a:gd name="connsiteX92" fmla="*/ 2042244 w 12192000"/>
              <a:gd name="connsiteY92" fmla="*/ 2055560 h 2235643"/>
              <a:gd name="connsiteX93" fmla="*/ 1877728 w 12192000"/>
              <a:gd name="connsiteY93" fmla="*/ 2101004 h 2235643"/>
              <a:gd name="connsiteX94" fmla="*/ 1637948 w 12192000"/>
              <a:gd name="connsiteY94" fmla="*/ 2172597 h 2235643"/>
              <a:gd name="connsiteX95" fmla="*/ 1434549 w 12192000"/>
              <a:gd name="connsiteY95" fmla="*/ 2234522 h 2235643"/>
              <a:gd name="connsiteX96" fmla="*/ 1195347 w 12192000"/>
              <a:gd name="connsiteY96" fmla="*/ 2212354 h 2235643"/>
              <a:gd name="connsiteX97" fmla="*/ 812914 w 12192000"/>
              <a:gd name="connsiteY97" fmla="*/ 2210095 h 2235643"/>
              <a:gd name="connsiteX98" fmla="*/ 597225 w 12192000"/>
              <a:gd name="connsiteY98" fmla="*/ 2180999 h 2235643"/>
              <a:gd name="connsiteX99" fmla="*/ 520671 w 12192000"/>
              <a:gd name="connsiteY99" fmla="*/ 2180980 h 2235643"/>
              <a:gd name="connsiteX100" fmla="*/ 413835 w 12192000"/>
              <a:gd name="connsiteY100" fmla="*/ 2156783 h 2235643"/>
              <a:gd name="connsiteX101" fmla="*/ 376513 w 12192000"/>
              <a:gd name="connsiteY101" fmla="*/ 2154014 h 2235643"/>
              <a:gd name="connsiteX102" fmla="*/ 273386 w 12192000"/>
              <a:gd name="connsiteY102" fmla="*/ 2142551 h 2235643"/>
              <a:gd name="connsiteX103" fmla="*/ 77641 w 12192000"/>
              <a:gd name="connsiteY103" fmla="*/ 2126835 h 2235643"/>
              <a:gd name="connsiteX104" fmla="*/ 37645 w 12192000"/>
              <a:gd name="connsiteY104" fmla="*/ 2115401 h 2235643"/>
              <a:gd name="connsiteX105" fmla="*/ 4572 w 12192000"/>
              <a:gd name="connsiteY105" fmla="*/ 2111091 h 2235643"/>
              <a:gd name="connsiteX106" fmla="*/ 0 w 12192000"/>
              <a:gd name="connsiteY106" fmla="*/ 2110468 h 2235643"/>
              <a:gd name="connsiteX107" fmla="*/ 0 w 12192000"/>
              <a:gd name="connsiteY107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567259 w 12192000"/>
              <a:gd name="connsiteY80" fmla="*/ 1893482 h 2235643"/>
              <a:gd name="connsiteX81" fmla="*/ 3405770 w 12192000"/>
              <a:gd name="connsiteY81" fmla="*/ 1904591 h 2235643"/>
              <a:gd name="connsiteX82" fmla="*/ 3280097 w 12192000"/>
              <a:gd name="connsiteY82" fmla="*/ 1919610 h 2235643"/>
              <a:gd name="connsiteX83" fmla="*/ 3009910 w 12192000"/>
              <a:gd name="connsiteY83" fmla="*/ 1957866 h 2235643"/>
              <a:gd name="connsiteX84" fmla="*/ 2995934 w 12192000"/>
              <a:gd name="connsiteY84" fmla="*/ 1967085 h 2235643"/>
              <a:gd name="connsiteX85" fmla="*/ 2875436 w 12192000"/>
              <a:gd name="connsiteY85" fmla="*/ 1996977 h 2235643"/>
              <a:gd name="connsiteX86" fmla="*/ 2874892 w 12192000"/>
              <a:gd name="connsiteY86" fmla="*/ 1996085 h 2235643"/>
              <a:gd name="connsiteX87" fmla="*/ 2476147 w 12192000"/>
              <a:gd name="connsiteY87" fmla="*/ 1998305 h 2235643"/>
              <a:gd name="connsiteX88" fmla="*/ 2373568 w 12192000"/>
              <a:gd name="connsiteY88" fmla="*/ 2003219 h 2235643"/>
              <a:gd name="connsiteX89" fmla="*/ 2164831 w 12192000"/>
              <a:gd name="connsiteY89" fmla="*/ 2010143 h 2235643"/>
              <a:gd name="connsiteX90" fmla="*/ 2058061 w 12192000"/>
              <a:gd name="connsiteY90" fmla="*/ 2047942 h 2235643"/>
              <a:gd name="connsiteX91" fmla="*/ 2042244 w 12192000"/>
              <a:gd name="connsiteY91" fmla="*/ 2055560 h 2235643"/>
              <a:gd name="connsiteX92" fmla="*/ 1877728 w 12192000"/>
              <a:gd name="connsiteY92" fmla="*/ 2101004 h 2235643"/>
              <a:gd name="connsiteX93" fmla="*/ 1637948 w 12192000"/>
              <a:gd name="connsiteY93" fmla="*/ 2172597 h 2235643"/>
              <a:gd name="connsiteX94" fmla="*/ 1434549 w 12192000"/>
              <a:gd name="connsiteY94" fmla="*/ 2234522 h 2235643"/>
              <a:gd name="connsiteX95" fmla="*/ 1195347 w 12192000"/>
              <a:gd name="connsiteY95" fmla="*/ 2212354 h 2235643"/>
              <a:gd name="connsiteX96" fmla="*/ 812914 w 12192000"/>
              <a:gd name="connsiteY96" fmla="*/ 2210095 h 2235643"/>
              <a:gd name="connsiteX97" fmla="*/ 597225 w 12192000"/>
              <a:gd name="connsiteY97" fmla="*/ 2180999 h 2235643"/>
              <a:gd name="connsiteX98" fmla="*/ 520671 w 12192000"/>
              <a:gd name="connsiteY98" fmla="*/ 2180980 h 2235643"/>
              <a:gd name="connsiteX99" fmla="*/ 413835 w 12192000"/>
              <a:gd name="connsiteY99" fmla="*/ 2156783 h 2235643"/>
              <a:gd name="connsiteX100" fmla="*/ 376513 w 12192000"/>
              <a:gd name="connsiteY100" fmla="*/ 2154014 h 2235643"/>
              <a:gd name="connsiteX101" fmla="*/ 273386 w 12192000"/>
              <a:gd name="connsiteY101" fmla="*/ 2142551 h 2235643"/>
              <a:gd name="connsiteX102" fmla="*/ 77641 w 12192000"/>
              <a:gd name="connsiteY102" fmla="*/ 2126835 h 2235643"/>
              <a:gd name="connsiteX103" fmla="*/ 37645 w 12192000"/>
              <a:gd name="connsiteY103" fmla="*/ 2115401 h 2235643"/>
              <a:gd name="connsiteX104" fmla="*/ 4572 w 12192000"/>
              <a:gd name="connsiteY104" fmla="*/ 2111091 h 2235643"/>
              <a:gd name="connsiteX105" fmla="*/ 0 w 12192000"/>
              <a:gd name="connsiteY105" fmla="*/ 2110468 h 2235643"/>
              <a:gd name="connsiteX106" fmla="*/ 0 w 12192000"/>
              <a:gd name="connsiteY106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567259 w 12192000"/>
              <a:gd name="connsiteY80" fmla="*/ 1893482 h 2235643"/>
              <a:gd name="connsiteX81" fmla="*/ 3405770 w 12192000"/>
              <a:gd name="connsiteY81" fmla="*/ 1904591 h 2235643"/>
              <a:gd name="connsiteX82" fmla="*/ 3280097 w 12192000"/>
              <a:gd name="connsiteY82" fmla="*/ 1919610 h 2235643"/>
              <a:gd name="connsiteX83" fmla="*/ 3009910 w 12192000"/>
              <a:gd name="connsiteY83" fmla="*/ 1957866 h 2235643"/>
              <a:gd name="connsiteX84" fmla="*/ 2875436 w 12192000"/>
              <a:gd name="connsiteY84" fmla="*/ 1996977 h 2235643"/>
              <a:gd name="connsiteX85" fmla="*/ 2874892 w 12192000"/>
              <a:gd name="connsiteY85" fmla="*/ 1996085 h 2235643"/>
              <a:gd name="connsiteX86" fmla="*/ 2476147 w 12192000"/>
              <a:gd name="connsiteY86" fmla="*/ 1998305 h 2235643"/>
              <a:gd name="connsiteX87" fmla="*/ 2373568 w 12192000"/>
              <a:gd name="connsiteY87" fmla="*/ 2003219 h 2235643"/>
              <a:gd name="connsiteX88" fmla="*/ 2164831 w 12192000"/>
              <a:gd name="connsiteY88" fmla="*/ 2010143 h 2235643"/>
              <a:gd name="connsiteX89" fmla="*/ 2058061 w 12192000"/>
              <a:gd name="connsiteY89" fmla="*/ 2047942 h 2235643"/>
              <a:gd name="connsiteX90" fmla="*/ 2042244 w 12192000"/>
              <a:gd name="connsiteY90" fmla="*/ 2055560 h 2235643"/>
              <a:gd name="connsiteX91" fmla="*/ 1877728 w 12192000"/>
              <a:gd name="connsiteY91" fmla="*/ 2101004 h 2235643"/>
              <a:gd name="connsiteX92" fmla="*/ 1637948 w 12192000"/>
              <a:gd name="connsiteY92" fmla="*/ 2172597 h 2235643"/>
              <a:gd name="connsiteX93" fmla="*/ 1434549 w 12192000"/>
              <a:gd name="connsiteY93" fmla="*/ 2234522 h 2235643"/>
              <a:gd name="connsiteX94" fmla="*/ 1195347 w 12192000"/>
              <a:gd name="connsiteY94" fmla="*/ 2212354 h 2235643"/>
              <a:gd name="connsiteX95" fmla="*/ 812914 w 12192000"/>
              <a:gd name="connsiteY95" fmla="*/ 2210095 h 2235643"/>
              <a:gd name="connsiteX96" fmla="*/ 597225 w 12192000"/>
              <a:gd name="connsiteY96" fmla="*/ 2180999 h 2235643"/>
              <a:gd name="connsiteX97" fmla="*/ 520671 w 12192000"/>
              <a:gd name="connsiteY97" fmla="*/ 2180980 h 2235643"/>
              <a:gd name="connsiteX98" fmla="*/ 413835 w 12192000"/>
              <a:gd name="connsiteY98" fmla="*/ 2156783 h 2235643"/>
              <a:gd name="connsiteX99" fmla="*/ 376513 w 12192000"/>
              <a:gd name="connsiteY99" fmla="*/ 2154014 h 2235643"/>
              <a:gd name="connsiteX100" fmla="*/ 273386 w 12192000"/>
              <a:gd name="connsiteY100" fmla="*/ 2142551 h 2235643"/>
              <a:gd name="connsiteX101" fmla="*/ 77641 w 12192000"/>
              <a:gd name="connsiteY101" fmla="*/ 2126835 h 2235643"/>
              <a:gd name="connsiteX102" fmla="*/ 37645 w 12192000"/>
              <a:gd name="connsiteY102" fmla="*/ 2115401 h 2235643"/>
              <a:gd name="connsiteX103" fmla="*/ 4572 w 12192000"/>
              <a:gd name="connsiteY103" fmla="*/ 2111091 h 2235643"/>
              <a:gd name="connsiteX104" fmla="*/ 0 w 12192000"/>
              <a:gd name="connsiteY104" fmla="*/ 2110468 h 2235643"/>
              <a:gd name="connsiteX105" fmla="*/ 0 w 12192000"/>
              <a:gd name="connsiteY105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567259 w 12192000"/>
              <a:gd name="connsiteY80" fmla="*/ 1893482 h 2235643"/>
              <a:gd name="connsiteX81" fmla="*/ 3405770 w 12192000"/>
              <a:gd name="connsiteY81" fmla="*/ 1904591 h 2235643"/>
              <a:gd name="connsiteX82" fmla="*/ 3280097 w 12192000"/>
              <a:gd name="connsiteY82" fmla="*/ 1919610 h 2235643"/>
              <a:gd name="connsiteX83" fmla="*/ 3009910 w 12192000"/>
              <a:gd name="connsiteY83" fmla="*/ 1957866 h 2235643"/>
              <a:gd name="connsiteX84" fmla="*/ 2875436 w 12192000"/>
              <a:gd name="connsiteY84" fmla="*/ 1996977 h 2235643"/>
              <a:gd name="connsiteX85" fmla="*/ 2874892 w 12192000"/>
              <a:gd name="connsiteY85" fmla="*/ 1996085 h 2235643"/>
              <a:gd name="connsiteX86" fmla="*/ 2476147 w 12192000"/>
              <a:gd name="connsiteY86" fmla="*/ 1998305 h 2235643"/>
              <a:gd name="connsiteX87" fmla="*/ 2373568 w 12192000"/>
              <a:gd name="connsiteY87" fmla="*/ 2003219 h 2235643"/>
              <a:gd name="connsiteX88" fmla="*/ 2164831 w 12192000"/>
              <a:gd name="connsiteY88" fmla="*/ 2010143 h 2235643"/>
              <a:gd name="connsiteX89" fmla="*/ 2058061 w 12192000"/>
              <a:gd name="connsiteY89" fmla="*/ 2047942 h 2235643"/>
              <a:gd name="connsiteX90" fmla="*/ 2042244 w 12192000"/>
              <a:gd name="connsiteY90" fmla="*/ 2055560 h 2235643"/>
              <a:gd name="connsiteX91" fmla="*/ 1637948 w 12192000"/>
              <a:gd name="connsiteY91" fmla="*/ 2172597 h 2235643"/>
              <a:gd name="connsiteX92" fmla="*/ 1434549 w 12192000"/>
              <a:gd name="connsiteY92" fmla="*/ 2234522 h 2235643"/>
              <a:gd name="connsiteX93" fmla="*/ 1195347 w 12192000"/>
              <a:gd name="connsiteY93" fmla="*/ 2212354 h 2235643"/>
              <a:gd name="connsiteX94" fmla="*/ 812914 w 12192000"/>
              <a:gd name="connsiteY94" fmla="*/ 2210095 h 2235643"/>
              <a:gd name="connsiteX95" fmla="*/ 597225 w 12192000"/>
              <a:gd name="connsiteY95" fmla="*/ 2180999 h 2235643"/>
              <a:gd name="connsiteX96" fmla="*/ 520671 w 12192000"/>
              <a:gd name="connsiteY96" fmla="*/ 2180980 h 2235643"/>
              <a:gd name="connsiteX97" fmla="*/ 413835 w 12192000"/>
              <a:gd name="connsiteY97" fmla="*/ 2156783 h 2235643"/>
              <a:gd name="connsiteX98" fmla="*/ 376513 w 12192000"/>
              <a:gd name="connsiteY98" fmla="*/ 2154014 h 2235643"/>
              <a:gd name="connsiteX99" fmla="*/ 273386 w 12192000"/>
              <a:gd name="connsiteY99" fmla="*/ 2142551 h 2235643"/>
              <a:gd name="connsiteX100" fmla="*/ 77641 w 12192000"/>
              <a:gd name="connsiteY100" fmla="*/ 2126835 h 2235643"/>
              <a:gd name="connsiteX101" fmla="*/ 37645 w 12192000"/>
              <a:gd name="connsiteY101" fmla="*/ 2115401 h 2235643"/>
              <a:gd name="connsiteX102" fmla="*/ 4572 w 12192000"/>
              <a:gd name="connsiteY102" fmla="*/ 2111091 h 2235643"/>
              <a:gd name="connsiteX103" fmla="*/ 0 w 12192000"/>
              <a:gd name="connsiteY103" fmla="*/ 2110468 h 2235643"/>
              <a:gd name="connsiteX104" fmla="*/ 0 w 12192000"/>
              <a:gd name="connsiteY104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567259 w 12192000"/>
              <a:gd name="connsiteY80" fmla="*/ 1893482 h 2235643"/>
              <a:gd name="connsiteX81" fmla="*/ 3405770 w 12192000"/>
              <a:gd name="connsiteY81" fmla="*/ 1904591 h 2235643"/>
              <a:gd name="connsiteX82" fmla="*/ 3280097 w 12192000"/>
              <a:gd name="connsiteY82" fmla="*/ 1919610 h 2235643"/>
              <a:gd name="connsiteX83" fmla="*/ 3009910 w 12192000"/>
              <a:gd name="connsiteY83" fmla="*/ 1957866 h 2235643"/>
              <a:gd name="connsiteX84" fmla="*/ 2875436 w 12192000"/>
              <a:gd name="connsiteY84" fmla="*/ 1996977 h 2235643"/>
              <a:gd name="connsiteX85" fmla="*/ 2874892 w 12192000"/>
              <a:gd name="connsiteY85" fmla="*/ 1996085 h 2235643"/>
              <a:gd name="connsiteX86" fmla="*/ 2476147 w 12192000"/>
              <a:gd name="connsiteY86" fmla="*/ 1998305 h 2235643"/>
              <a:gd name="connsiteX87" fmla="*/ 2373568 w 12192000"/>
              <a:gd name="connsiteY87" fmla="*/ 2003219 h 2235643"/>
              <a:gd name="connsiteX88" fmla="*/ 2164831 w 12192000"/>
              <a:gd name="connsiteY88" fmla="*/ 2010143 h 2235643"/>
              <a:gd name="connsiteX89" fmla="*/ 2058061 w 12192000"/>
              <a:gd name="connsiteY89" fmla="*/ 2047942 h 2235643"/>
              <a:gd name="connsiteX90" fmla="*/ 2042244 w 12192000"/>
              <a:gd name="connsiteY90" fmla="*/ 2055560 h 2235643"/>
              <a:gd name="connsiteX91" fmla="*/ 1637948 w 12192000"/>
              <a:gd name="connsiteY91" fmla="*/ 2172597 h 2235643"/>
              <a:gd name="connsiteX92" fmla="*/ 1434549 w 12192000"/>
              <a:gd name="connsiteY92" fmla="*/ 2234522 h 2235643"/>
              <a:gd name="connsiteX93" fmla="*/ 1195347 w 12192000"/>
              <a:gd name="connsiteY93" fmla="*/ 2212354 h 2235643"/>
              <a:gd name="connsiteX94" fmla="*/ 812914 w 12192000"/>
              <a:gd name="connsiteY94" fmla="*/ 2210095 h 2235643"/>
              <a:gd name="connsiteX95" fmla="*/ 520671 w 12192000"/>
              <a:gd name="connsiteY95" fmla="*/ 2180980 h 2235643"/>
              <a:gd name="connsiteX96" fmla="*/ 413835 w 12192000"/>
              <a:gd name="connsiteY96" fmla="*/ 2156783 h 2235643"/>
              <a:gd name="connsiteX97" fmla="*/ 376513 w 12192000"/>
              <a:gd name="connsiteY97" fmla="*/ 2154014 h 2235643"/>
              <a:gd name="connsiteX98" fmla="*/ 273386 w 12192000"/>
              <a:gd name="connsiteY98" fmla="*/ 2142551 h 2235643"/>
              <a:gd name="connsiteX99" fmla="*/ 77641 w 12192000"/>
              <a:gd name="connsiteY99" fmla="*/ 2126835 h 2235643"/>
              <a:gd name="connsiteX100" fmla="*/ 37645 w 12192000"/>
              <a:gd name="connsiteY100" fmla="*/ 2115401 h 2235643"/>
              <a:gd name="connsiteX101" fmla="*/ 4572 w 12192000"/>
              <a:gd name="connsiteY101" fmla="*/ 2111091 h 2235643"/>
              <a:gd name="connsiteX102" fmla="*/ 0 w 12192000"/>
              <a:gd name="connsiteY102" fmla="*/ 2110468 h 2235643"/>
              <a:gd name="connsiteX103" fmla="*/ 0 w 12192000"/>
              <a:gd name="connsiteY103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567259 w 12192000"/>
              <a:gd name="connsiteY80" fmla="*/ 1893482 h 2235643"/>
              <a:gd name="connsiteX81" fmla="*/ 3405770 w 12192000"/>
              <a:gd name="connsiteY81" fmla="*/ 1904591 h 2235643"/>
              <a:gd name="connsiteX82" fmla="*/ 3280097 w 12192000"/>
              <a:gd name="connsiteY82" fmla="*/ 1919610 h 2235643"/>
              <a:gd name="connsiteX83" fmla="*/ 3009910 w 12192000"/>
              <a:gd name="connsiteY83" fmla="*/ 1957866 h 2235643"/>
              <a:gd name="connsiteX84" fmla="*/ 2875436 w 12192000"/>
              <a:gd name="connsiteY84" fmla="*/ 1996977 h 2235643"/>
              <a:gd name="connsiteX85" fmla="*/ 2874892 w 12192000"/>
              <a:gd name="connsiteY85" fmla="*/ 1996085 h 2235643"/>
              <a:gd name="connsiteX86" fmla="*/ 2476147 w 12192000"/>
              <a:gd name="connsiteY86" fmla="*/ 1998305 h 2235643"/>
              <a:gd name="connsiteX87" fmla="*/ 2373568 w 12192000"/>
              <a:gd name="connsiteY87" fmla="*/ 2003219 h 2235643"/>
              <a:gd name="connsiteX88" fmla="*/ 2164831 w 12192000"/>
              <a:gd name="connsiteY88" fmla="*/ 2010143 h 2235643"/>
              <a:gd name="connsiteX89" fmla="*/ 2058061 w 12192000"/>
              <a:gd name="connsiteY89" fmla="*/ 2047942 h 2235643"/>
              <a:gd name="connsiteX90" fmla="*/ 1637948 w 12192000"/>
              <a:gd name="connsiteY90" fmla="*/ 2172597 h 2235643"/>
              <a:gd name="connsiteX91" fmla="*/ 1434549 w 12192000"/>
              <a:gd name="connsiteY91" fmla="*/ 2234522 h 2235643"/>
              <a:gd name="connsiteX92" fmla="*/ 1195347 w 12192000"/>
              <a:gd name="connsiteY92" fmla="*/ 2212354 h 2235643"/>
              <a:gd name="connsiteX93" fmla="*/ 812914 w 12192000"/>
              <a:gd name="connsiteY93" fmla="*/ 2210095 h 2235643"/>
              <a:gd name="connsiteX94" fmla="*/ 520671 w 12192000"/>
              <a:gd name="connsiteY94" fmla="*/ 2180980 h 2235643"/>
              <a:gd name="connsiteX95" fmla="*/ 413835 w 12192000"/>
              <a:gd name="connsiteY95" fmla="*/ 2156783 h 2235643"/>
              <a:gd name="connsiteX96" fmla="*/ 376513 w 12192000"/>
              <a:gd name="connsiteY96" fmla="*/ 2154014 h 2235643"/>
              <a:gd name="connsiteX97" fmla="*/ 273386 w 12192000"/>
              <a:gd name="connsiteY97" fmla="*/ 2142551 h 2235643"/>
              <a:gd name="connsiteX98" fmla="*/ 77641 w 12192000"/>
              <a:gd name="connsiteY98" fmla="*/ 2126835 h 2235643"/>
              <a:gd name="connsiteX99" fmla="*/ 37645 w 12192000"/>
              <a:gd name="connsiteY99" fmla="*/ 2115401 h 2235643"/>
              <a:gd name="connsiteX100" fmla="*/ 4572 w 12192000"/>
              <a:gd name="connsiteY100" fmla="*/ 2111091 h 2235643"/>
              <a:gd name="connsiteX101" fmla="*/ 0 w 12192000"/>
              <a:gd name="connsiteY101" fmla="*/ 2110468 h 2235643"/>
              <a:gd name="connsiteX102" fmla="*/ 0 w 12192000"/>
              <a:gd name="connsiteY102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567259 w 12192000"/>
              <a:gd name="connsiteY80" fmla="*/ 1893482 h 2235643"/>
              <a:gd name="connsiteX81" fmla="*/ 3405770 w 12192000"/>
              <a:gd name="connsiteY81" fmla="*/ 1904591 h 2235643"/>
              <a:gd name="connsiteX82" fmla="*/ 3280097 w 12192000"/>
              <a:gd name="connsiteY82" fmla="*/ 1919610 h 2235643"/>
              <a:gd name="connsiteX83" fmla="*/ 3009910 w 12192000"/>
              <a:gd name="connsiteY83" fmla="*/ 1957866 h 2235643"/>
              <a:gd name="connsiteX84" fmla="*/ 2875436 w 12192000"/>
              <a:gd name="connsiteY84" fmla="*/ 1996977 h 2235643"/>
              <a:gd name="connsiteX85" fmla="*/ 2874892 w 12192000"/>
              <a:gd name="connsiteY85" fmla="*/ 1996085 h 2235643"/>
              <a:gd name="connsiteX86" fmla="*/ 2476147 w 12192000"/>
              <a:gd name="connsiteY86" fmla="*/ 1998305 h 2235643"/>
              <a:gd name="connsiteX87" fmla="*/ 2373568 w 12192000"/>
              <a:gd name="connsiteY87" fmla="*/ 2003219 h 2235643"/>
              <a:gd name="connsiteX88" fmla="*/ 2164831 w 12192000"/>
              <a:gd name="connsiteY88" fmla="*/ 2010143 h 2235643"/>
              <a:gd name="connsiteX89" fmla="*/ 1637948 w 12192000"/>
              <a:gd name="connsiteY89" fmla="*/ 2172597 h 2235643"/>
              <a:gd name="connsiteX90" fmla="*/ 1434549 w 12192000"/>
              <a:gd name="connsiteY90" fmla="*/ 2234522 h 2235643"/>
              <a:gd name="connsiteX91" fmla="*/ 1195347 w 12192000"/>
              <a:gd name="connsiteY91" fmla="*/ 2212354 h 2235643"/>
              <a:gd name="connsiteX92" fmla="*/ 812914 w 12192000"/>
              <a:gd name="connsiteY92" fmla="*/ 2210095 h 2235643"/>
              <a:gd name="connsiteX93" fmla="*/ 520671 w 12192000"/>
              <a:gd name="connsiteY93" fmla="*/ 2180980 h 2235643"/>
              <a:gd name="connsiteX94" fmla="*/ 413835 w 12192000"/>
              <a:gd name="connsiteY94" fmla="*/ 2156783 h 2235643"/>
              <a:gd name="connsiteX95" fmla="*/ 376513 w 12192000"/>
              <a:gd name="connsiteY95" fmla="*/ 2154014 h 2235643"/>
              <a:gd name="connsiteX96" fmla="*/ 273386 w 12192000"/>
              <a:gd name="connsiteY96" fmla="*/ 2142551 h 2235643"/>
              <a:gd name="connsiteX97" fmla="*/ 77641 w 12192000"/>
              <a:gd name="connsiteY97" fmla="*/ 2126835 h 2235643"/>
              <a:gd name="connsiteX98" fmla="*/ 37645 w 12192000"/>
              <a:gd name="connsiteY98" fmla="*/ 2115401 h 2235643"/>
              <a:gd name="connsiteX99" fmla="*/ 4572 w 12192000"/>
              <a:gd name="connsiteY99" fmla="*/ 2111091 h 2235643"/>
              <a:gd name="connsiteX100" fmla="*/ 0 w 12192000"/>
              <a:gd name="connsiteY100" fmla="*/ 2110468 h 2235643"/>
              <a:gd name="connsiteX101" fmla="*/ 0 w 12192000"/>
              <a:gd name="connsiteY101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567259 w 12192000"/>
              <a:gd name="connsiteY80" fmla="*/ 1893482 h 2235643"/>
              <a:gd name="connsiteX81" fmla="*/ 3405770 w 12192000"/>
              <a:gd name="connsiteY81" fmla="*/ 1904591 h 2235643"/>
              <a:gd name="connsiteX82" fmla="*/ 3280097 w 12192000"/>
              <a:gd name="connsiteY82" fmla="*/ 1919610 h 2235643"/>
              <a:gd name="connsiteX83" fmla="*/ 3009910 w 12192000"/>
              <a:gd name="connsiteY83" fmla="*/ 1957866 h 2235643"/>
              <a:gd name="connsiteX84" fmla="*/ 2875436 w 12192000"/>
              <a:gd name="connsiteY84" fmla="*/ 1996977 h 2235643"/>
              <a:gd name="connsiteX85" fmla="*/ 2874892 w 12192000"/>
              <a:gd name="connsiteY85" fmla="*/ 1996085 h 2235643"/>
              <a:gd name="connsiteX86" fmla="*/ 2476147 w 12192000"/>
              <a:gd name="connsiteY86" fmla="*/ 1998305 h 2235643"/>
              <a:gd name="connsiteX87" fmla="*/ 2373568 w 12192000"/>
              <a:gd name="connsiteY87" fmla="*/ 2003219 h 2235643"/>
              <a:gd name="connsiteX88" fmla="*/ 2164831 w 12192000"/>
              <a:gd name="connsiteY88" fmla="*/ 2010143 h 2235643"/>
              <a:gd name="connsiteX89" fmla="*/ 1637948 w 12192000"/>
              <a:gd name="connsiteY89" fmla="*/ 2172597 h 2235643"/>
              <a:gd name="connsiteX90" fmla="*/ 1434549 w 12192000"/>
              <a:gd name="connsiteY90" fmla="*/ 2234522 h 2235643"/>
              <a:gd name="connsiteX91" fmla="*/ 1195347 w 12192000"/>
              <a:gd name="connsiteY91" fmla="*/ 2212354 h 2235643"/>
              <a:gd name="connsiteX92" fmla="*/ 812914 w 12192000"/>
              <a:gd name="connsiteY92" fmla="*/ 2210095 h 2235643"/>
              <a:gd name="connsiteX93" fmla="*/ 520671 w 12192000"/>
              <a:gd name="connsiteY93" fmla="*/ 2180980 h 2235643"/>
              <a:gd name="connsiteX94" fmla="*/ 413835 w 12192000"/>
              <a:gd name="connsiteY94" fmla="*/ 2156783 h 2235643"/>
              <a:gd name="connsiteX95" fmla="*/ 376513 w 12192000"/>
              <a:gd name="connsiteY95" fmla="*/ 2154014 h 2235643"/>
              <a:gd name="connsiteX96" fmla="*/ 273386 w 12192000"/>
              <a:gd name="connsiteY96" fmla="*/ 2142551 h 2235643"/>
              <a:gd name="connsiteX97" fmla="*/ 77641 w 12192000"/>
              <a:gd name="connsiteY97" fmla="*/ 2126835 h 2235643"/>
              <a:gd name="connsiteX98" fmla="*/ 37645 w 12192000"/>
              <a:gd name="connsiteY98" fmla="*/ 2115401 h 2235643"/>
              <a:gd name="connsiteX99" fmla="*/ 4572 w 12192000"/>
              <a:gd name="connsiteY99" fmla="*/ 2111091 h 2235643"/>
              <a:gd name="connsiteX100" fmla="*/ 0 w 12192000"/>
              <a:gd name="connsiteY100" fmla="*/ 2110468 h 2235643"/>
              <a:gd name="connsiteX101" fmla="*/ 0 w 12192000"/>
              <a:gd name="connsiteY101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536503 w 12192000"/>
              <a:gd name="connsiteY74" fmla="*/ 1785334 h 2235643"/>
              <a:gd name="connsiteX75" fmla="*/ 4379064 w 12192000"/>
              <a:gd name="connsiteY75" fmla="*/ 1817177 h 2235643"/>
              <a:gd name="connsiteX76" fmla="*/ 4238372 w 12192000"/>
              <a:gd name="connsiteY76" fmla="*/ 1851480 h 2235643"/>
              <a:gd name="connsiteX77" fmla="*/ 4232517 w 12192000"/>
              <a:gd name="connsiteY77" fmla="*/ 1852567 h 2235643"/>
              <a:gd name="connsiteX78" fmla="*/ 4065532 w 12192000"/>
              <a:gd name="connsiteY78" fmla="*/ 1855477 h 2235643"/>
              <a:gd name="connsiteX79" fmla="*/ 4028460 w 12192000"/>
              <a:gd name="connsiteY79" fmla="*/ 1855137 h 2235643"/>
              <a:gd name="connsiteX80" fmla="*/ 3567259 w 12192000"/>
              <a:gd name="connsiteY80" fmla="*/ 1893482 h 2235643"/>
              <a:gd name="connsiteX81" fmla="*/ 3405770 w 12192000"/>
              <a:gd name="connsiteY81" fmla="*/ 1904591 h 2235643"/>
              <a:gd name="connsiteX82" fmla="*/ 3280097 w 12192000"/>
              <a:gd name="connsiteY82" fmla="*/ 1919610 h 2235643"/>
              <a:gd name="connsiteX83" fmla="*/ 3009910 w 12192000"/>
              <a:gd name="connsiteY83" fmla="*/ 1957866 h 2235643"/>
              <a:gd name="connsiteX84" fmla="*/ 2875436 w 12192000"/>
              <a:gd name="connsiteY84" fmla="*/ 1996977 h 2235643"/>
              <a:gd name="connsiteX85" fmla="*/ 2874892 w 12192000"/>
              <a:gd name="connsiteY85" fmla="*/ 1996085 h 2235643"/>
              <a:gd name="connsiteX86" fmla="*/ 2476147 w 12192000"/>
              <a:gd name="connsiteY86" fmla="*/ 1998305 h 2235643"/>
              <a:gd name="connsiteX87" fmla="*/ 2373568 w 12192000"/>
              <a:gd name="connsiteY87" fmla="*/ 2003219 h 2235643"/>
              <a:gd name="connsiteX88" fmla="*/ 2164831 w 12192000"/>
              <a:gd name="connsiteY88" fmla="*/ 2010143 h 2235643"/>
              <a:gd name="connsiteX89" fmla="*/ 1637948 w 12192000"/>
              <a:gd name="connsiteY89" fmla="*/ 2172597 h 2235643"/>
              <a:gd name="connsiteX90" fmla="*/ 1434549 w 12192000"/>
              <a:gd name="connsiteY90" fmla="*/ 2234522 h 2235643"/>
              <a:gd name="connsiteX91" fmla="*/ 1195347 w 12192000"/>
              <a:gd name="connsiteY91" fmla="*/ 2212354 h 2235643"/>
              <a:gd name="connsiteX92" fmla="*/ 812914 w 12192000"/>
              <a:gd name="connsiteY92" fmla="*/ 2210095 h 2235643"/>
              <a:gd name="connsiteX93" fmla="*/ 520671 w 12192000"/>
              <a:gd name="connsiteY93" fmla="*/ 2180980 h 2235643"/>
              <a:gd name="connsiteX94" fmla="*/ 413835 w 12192000"/>
              <a:gd name="connsiteY94" fmla="*/ 2156783 h 2235643"/>
              <a:gd name="connsiteX95" fmla="*/ 376513 w 12192000"/>
              <a:gd name="connsiteY95" fmla="*/ 2154014 h 2235643"/>
              <a:gd name="connsiteX96" fmla="*/ 273386 w 12192000"/>
              <a:gd name="connsiteY96" fmla="*/ 2142551 h 2235643"/>
              <a:gd name="connsiteX97" fmla="*/ 77641 w 12192000"/>
              <a:gd name="connsiteY97" fmla="*/ 2126835 h 2235643"/>
              <a:gd name="connsiteX98" fmla="*/ 37645 w 12192000"/>
              <a:gd name="connsiteY98" fmla="*/ 2115401 h 2235643"/>
              <a:gd name="connsiteX99" fmla="*/ 4572 w 12192000"/>
              <a:gd name="connsiteY99" fmla="*/ 2111091 h 2235643"/>
              <a:gd name="connsiteX100" fmla="*/ 0 w 12192000"/>
              <a:gd name="connsiteY100" fmla="*/ 2110468 h 2235643"/>
              <a:gd name="connsiteX101" fmla="*/ 0 w 12192000"/>
              <a:gd name="connsiteY101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379064 w 12192000"/>
              <a:gd name="connsiteY74" fmla="*/ 1817177 h 2235643"/>
              <a:gd name="connsiteX75" fmla="*/ 4238372 w 12192000"/>
              <a:gd name="connsiteY75" fmla="*/ 1851480 h 2235643"/>
              <a:gd name="connsiteX76" fmla="*/ 4232517 w 12192000"/>
              <a:gd name="connsiteY76" fmla="*/ 1852567 h 2235643"/>
              <a:gd name="connsiteX77" fmla="*/ 4065532 w 12192000"/>
              <a:gd name="connsiteY77" fmla="*/ 1855477 h 2235643"/>
              <a:gd name="connsiteX78" fmla="*/ 4028460 w 12192000"/>
              <a:gd name="connsiteY78" fmla="*/ 1855137 h 2235643"/>
              <a:gd name="connsiteX79" fmla="*/ 3567259 w 12192000"/>
              <a:gd name="connsiteY79" fmla="*/ 1893482 h 2235643"/>
              <a:gd name="connsiteX80" fmla="*/ 3405770 w 12192000"/>
              <a:gd name="connsiteY80" fmla="*/ 1904591 h 2235643"/>
              <a:gd name="connsiteX81" fmla="*/ 3280097 w 12192000"/>
              <a:gd name="connsiteY81" fmla="*/ 1919610 h 2235643"/>
              <a:gd name="connsiteX82" fmla="*/ 3009910 w 12192000"/>
              <a:gd name="connsiteY82" fmla="*/ 1957866 h 2235643"/>
              <a:gd name="connsiteX83" fmla="*/ 2875436 w 12192000"/>
              <a:gd name="connsiteY83" fmla="*/ 1996977 h 2235643"/>
              <a:gd name="connsiteX84" fmla="*/ 2874892 w 12192000"/>
              <a:gd name="connsiteY84" fmla="*/ 1996085 h 2235643"/>
              <a:gd name="connsiteX85" fmla="*/ 2476147 w 12192000"/>
              <a:gd name="connsiteY85" fmla="*/ 1998305 h 2235643"/>
              <a:gd name="connsiteX86" fmla="*/ 2373568 w 12192000"/>
              <a:gd name="connsiteY86" fmla="*/ 2003219 h 2235643"/>
              <a:gd name="connsiteX87" fmla="*/ 2164831 w 12192000"/>
              <a:gd name="connsiteY87" fmla="*/ 2010143 h 2235643"/>
              <a:gd name="connsiteX88" fmla="*/ 1637948 w 12192000"/>
              <a:gd name="connsiteY88" fmla="*/ 2172597 h 2235643"/>
              <a:gd name="connsiteX89" fmla="*/ 1434549 w 12192000"/>
              <a:gd name="connsiteY89" fmla="*/ 2234522 h 2235643"/>
              <a:gd name="connsiteX90" fmla="*/ 1195347 w 12192000"/>
              <a:gd name="connsiteY90" fmla="*/ 2212354 h 2235643"/>
              <a:gd name="connsiteX91" fmla="*/ 812914 w 12192000"/>
              <a:gd name="connsiteY91" fmla="*/ 2210095 h 2235643"/>
              <a:gd name="connsiteX92" fmla="*/ 520671 w 12192000"/>
              <a:gd name="connsiteY92" fmla="*/ 2180980 h 2235643"/>
              <a:gd name="connsiteX93" fmla="*/ 413835 w 12192000"/>
              <a:gd name="connsiteY93" fmla="*/ 2156783 h 2235643"/>
              <a:gd name="connsiteX94" fmla="*/ 376513 w 12192000"/>
              <a:gd name="connsiteY94" fmla="*/ 2154014 h 2235643"/>
              <a:gd name="connsiteX95" fmla="*/ 273386 w 12192000"/>
              <a:gd name="connsiteY95" fmla="*/ 2142551 h 2235643"/>
              <a:gd name="connsiteX96" fmla="*/ 77641 w 12192000"/>
              <a:gd name="connsiteY96" fmla="*/ 2126835 h 2235643"/>
              <a:gd name="connsiteX97" fmla="*/ 37645 w 12192000"/>
              <a:gd name="connsiteY97" fmla="*/ 2115401 h 2235643"/>
              <a:gd name="connsiteX98" fmla="*/ 4572 w 12192000"/>
              <a:gd name="connsiteY98" fmla="*/ 2111091 h 2235643"/>
              <a:gd name="connsiteX99" fmla="*/ 0 w 12192000"/>
              <a:gd name="connsiteY99" fmla="*/ 2110468 h 2235643"/>
              <a:gd name="connsiteX100" fmla="*/ 0 w 12192000"/>
              <a:gd name="connsiteY100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379064 w 12192000"/>
              <a:gd name="connsiteY74" fmla="*/ 1817177 h 2235643"/>
              <a:gd name="connsiteX75" fmla="*/ 4238372 w 12192000"/>
              <a:gd name="connsiteY75" fmla="*/ 1851480 h 2235643"/>
              <a:gd name="connsiteX76" fmla="*/ 4232517 w 12192000"/>
              <a:gd name="connsiteY76" fmla="*/ 1852567 h 2235643"/>
              <a:gd name="connsiteX77" fmla="*/ 4065532 w 12192000"/>
              <a:gd name="connsiteY77" fmla="*/ 1855477 h 2235643"/>
              <a:gd name="connsiteX78" fmla="*/ 3567259 w 12192000"/>
              <a:gd name="connsiteY78" fmla="*/ 1893482 h 2235643"/>
              <a:gd name="connsiteX79" fmla="*/ 3405770 w 12192000"/>
              <a:gd name="connsiteY79" fmla="*/ 1904591 h 2235643"/>
              <a:gd name="connsiteX80" fmla="*/ 3280097 w 12192000"/>
              <a:gd name="connsiteY80" fmla="*/ 1919610 h 2235643"/>
              <a:gd name="connsiteX81" fmla="*/ 3009910 w 12192000"/>
              <a:gd name="connsiteY81" fmla="*/ 1957866 h 2235643"/>
              <a:gd name="connsiteX82" fmla="*/ 2875436 w 12192000"/>
              <a:gd name="connsiteY82" fmla="*/ 1996977 h 2235643"/>
              <a:gd name="connsiteX83" fmla="*/ 2874892 w 12192000"/>
              <a:gd name="connsiteY83" fmla="*/ 1996085 h 2235643"/>
              <a:gd name="connsiteX84" fmla="*/ 2476147 w 12192000"/>
              <a:gd name="connsiteY84" fmla="*/ 1998305 h 2235643"/>
              <a:gd name="connsiteX85" fmla="*/ 2373568 w 12192000"/>
              <a:gd name="connsiteY85" fmla="*/ 2003219 h 2235643"/>
              <a:gd name="connsiteX86" fmla="*/ 2164831 w 12192000"/>
              <a:gd name="connsiteY86" fmla="*/ 2010143 h 2235643"/>
              <a:gd name="connsiteX87" fmla="*/ 1637948 w 12192000"/>
              <a:gd name="connsiteY87" fmla="*/ 2172597 h 2235643"/>
              <a:gd name="connsiteX88" fmla="*/ 1434549 w 12192000"/>
              <a:gd name="connsiteY88" fmla="*/ 2234522 h 2235643"/>
              <a:gd name="connsiteX89" fmla="*/ 1195347 w 12192000"/>
              <a:gd name="connsiteY89" fmla="*/ 2212354 h 2235643"/>
              <a:gd name="connsiteX90" fmla="*/ 812914 w 12192000"/>
              <a:gd name="connsiteY90" fmla="*/ 2210095 h 2235643"/>
              <a:gd name="connsiteX91" fmla="*/ 520671 w 12192000"/>
              <a:gd name="connsiteY91" fmla="*/ 2180980 h 2235643"/>
              <a:gd name="connsiteX92" fmla="*/ 413835 w 12192000"/>
              <a:gd name="connsiteY92" fmla="*/ 2156783 h 2235643"/>
              <a:gd name="connsiteX93" fmla="*/ 376513 w 12192000"/>
              <a:gd name="connsiteY93" fmla="*/ 2154014 h 2235643"/>
              <a:gd name="connsiteX94" fmla="*/ 273386 w 12192000"/>
              <a:gd name="connsiteY94" fmla="*/ 2142551 h 2235643"/>
              <a:gd name="connsiteX95" fmla="*/ 77641 w 12192000"/>
              <a:gd name="connsiteY95" fmla="*/ 2126835 h 2235643"/>
              <a:gd name="connsiteX96" fmla="*/ 37645 w 12192000"/>
              <a:gd name="connsiteY96" fmla="*/ 2115401 h 2235643"/>
              <a:gd name="connsiteX97" fmla="*/ 4572 w 12192000"/>
              <a:gd name="connsiteY97" fmla="*/ 2111091 h 2235643"/>
              <a:gd name="connsiteX98" fmla="*/ 0 w 12192000"/>
              <a:gd name="connsiteY98" fmla="*/ 2110468 h 2235643"/>
              <a:gd name="connsiteX99" fmla="*/ 0 w 12192000"/>
              <a:gd name="connsiteY99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379064 w 12192000"/>
              <a:gd name="connsiteY74" fmla="*/ 1817177 h 2235643"/>
              <a:gd name="connsiteX75" fmla="*/ 4238372 w 12192000"/>
              <a:gd name="connsiteY75" fmla="*/ 1851480 h 2235643"/>
              <a:gd name="connsiteX76" fmla="*/ 4232517 w 12192000"/>
              <a:gd name="connsiteY76" fmla="*/ 1852567 h 2235643"/>
              <a:gd name="connsiteX77" fmla="*/ 4065532 w 12192000"/>
              <a:gd name="connsiteY77" fmla="*/ 1855477 h 2235643"/>
              <a:gd name="connsiteX78" fmla="*/ 3567259 w 12192000"/>
              <a:gd name="connsiteY78" fmla="*/ 1893482 h 2235643"/>
              <a:gd name="connsiteX79" fmla="*/ 3405770 w 12192000"/>
              <a:gd name="connsiteY79" fmla="*/ 1904591 h 2235643"/>
              <a:gd name="connsiteX80" fmla="*/ 3280097 w 12192000"/>
              <a:gd name="connsiteY80" fmla="*/ 1919610 h 2235643"/>
              <a:gd name="connsiteX81" fmla="*/ 3009910 w 12192000"/>
              <a:gd name="connsiteY81" fmla="*/ 1957866 h 2235643"/>
              <a:gd name="connsiteX82" fmla="*/ 2875436 w 12192000"/>
              <a:gd name="connsiteY82" fmla="*/ 1996977 h 2235643"/>
              <a:gd name="connsiteX83" fmla="*/ 2874892 w 12192000"/>
              <a:gd name="connsiteY83" fmla="*/ 1996085 h 2235643"/>
              <a:gd name="connsiteX84" fmla="*/ 2476147 w 12192000"/>
              <a:gd name="connsiteY84" fmla="*/ 1998305 h 2235643"/>
              <a:gd name="connsiteX85" fmla="*/ 2373568 w 12192000"/>
              <a:gd name="connsiteY85" fmla="*/ 2003219 h 2235643"/>
              <a:gd name="connsiteX86" fmla="*/ 2164831 w 12192000"/>
              <a:gd name="connsiteY86" fmla="*/ 2010143 h 2235643"/>
              <a:gd name="connsiteX87" fmla="*/ 1637948 w 12192000"/>
              <a:gd name="connsiteY87" fmla="*/ 2172597 h 2235643"/>
              <a:gd name="connsiteX88" fmla="*/ 1434549 w 12192000"/>
              <a:gd name="connsiteY88" fmla="*/ 2234522 h 2235643"/>
              <a:gd name="connsiteX89" fmla="*/ 1195347 w 12192000"/>
              <a:gd name="connsiteY89" fmla="*/ 2212354 h 2235643"/>
              <a:gd name="connsiteX90" fmla="*/ 812914 w 12192000"/>
              <a:gd name="connsiteY90" fmla="*/ 2210095 h 2235643"/>
              <a:gd name="connsiteX91" fmla="*/ 520671 w 12192000"/>
              <a:gd name="connsiteY91" fmla="*/ 2180980 h 2235643"/>
              <a:gd name="connsiteX92" fmla="*/ 413835 w 12192000"/>
              <a:gd name="connsiteY92" fmla="*/ 2156783 h 2235643"/>
              <a:gd name="connsiteX93" fmla="*/ 376513 w 12192000"/>
              <a:gd name="connsiteY93" fmla="*/ 2154014 h 2235643"/>
              <a:gd name="connsiteX94" fmla="*/ 273386 w 12192000"/>
              <a:gd name="connsiteY94" fmla="*/ 2142551 h 2235643"/>
              <a:gd name="connsiteX95" fmla="*/ 77641 w 12192000"/>
              <a:gd name="connsiteY95" fmla="*/ 2126835 h 2235643"/>
              <a:gd name="connsiteX96" fmla="*/ 37645 w 12192000"/>
              <a:gd name="connsiteY96" fmla="*/ 2115401 h 2235643"/>
              <a:gd name="connsiteX97" fmla="*/ 4572 w 12192000"/>
              <a:gd name="connsiteY97" fmla="*/ 2111091 h 2235643"/>
              <a:gd name="connsiteX98" fmla="*/ 0 w 12192000"/>
              <a:gd name="connsiteY98" fmla="*/ 2110468 h 2235643"/>
              <a:gd name="connsiteX99" fmla="*/ 0 w 12192000"/>
              <a:gd name="connsiteY99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508541 w 12192000"/>
              <a:gd name="connsiteY51" fmla="*/ 1668757 h 2235643"/>
              <a:gd name="connsiteX52" fmla="*/ 6471012 w 12192000"/>
              <a:gd name="connsiteY52" fmla="*/ 1678604 h 2235643"/>
              <a:gd name="connsiteX53" fmla="*/ 6364035 w 12192000"/>
              <a:gd name="connsiteY53" fmla="*/ 1667683 h 2235643"/>
              <a:gd name="connsiteX54" fmla="*/ 6243319 w 12192000"/>
              <a:gd name="connsiteY54" fmla="*/ 1695560 h 2235643"/>
              <a:gd name="connsiteX55" fmla="*/ 6098321 w 12192000"/>
              <a:gd name="connsiteY55" fmla="*/ 1721646 h 2235643"/>
              <a:gd name="connsiteX56" fmla="*/ 5880652 w 12192000"/>
              <a:gd name="connsiteY56" fmla="*/ 1779643 h 2235643"/>
              <a:gd name="connsiteX57" fmla="*/ 5785959 w 12192000"/>
              <a:gd name="connsiteY57" fmla="*/ 1775307 h 2235643"/>
              <a:gd name="connsiteX58" fmla="*/ 5643534 w 12192000"/>
              <a:gd name="connsiteY58" fmla="*/ 1802919 h 2235643"/>
              <a:gd name="connsiteX59" fmla="*/ 5518799 w 12192000"/>
              <a:gd name="connsiteY59" fmla="*/ 1818312 h 2235643"/>
              <a:gd name="connsiteX60" fmla="*/ 5505014 w 12192000"/>
              <a:gd name="connsiteY60" fmla="*/ 1819259 h 2235643"/>
              <a:gd name="connsiteX61" fmla="*/ 5453307 w 12192000"/>
              <a:gd name="connsiteY61" fmla="*/ 1815450 h 2235643"/>
              <a:gd name="connsiteX62" fmla="*/ 5221533 w 12192000"/>
              <a:gd name="connsiteY62" fmla="*/ 1846950 h 2235643"/>
              <a:gd name="connsiteX63" fmla="*/ 5149802 w 12192000"/>
              <a:gd name="connsiteY63" fmla="*/ 1844846 h 2235643"/>
              <a:gd name="connsiteX64" fmla="*/ 5114927 w 12192000"/>
              <a:gd name="connsiteY64" fmla="*/ 1847827 h 2235643"/>
              <a:gd name="connsiteX65" fmla="*/ 5108970 w 12192000"/>
              <a:gd name="connsiteY65" fmla="*/ 1847935 h 2235643"/>
              <a:gd name="connsiteX66" fmla="*/ 5067961 w 12192000"/>
              <a:gd name="connsiteY66" fmla="*/ 1845917 h 2235643"/>
              <a:gd name="connsiteX67" fmla="*/ 5007075 w 12192000"/>
              <a:gd name="connsiteY67" fmla="*/ 1838626 h 2235643"/>
              <a:gd name="connsiteX68" fmla="*/ 4944087 w 12192000"/>
              <a:gd name="connsiteY68" fmla="*/ 1823332 h 2235643"/>
              <a:gd name="connsiteX69" fmla="*/ 4907662 w 12192000"/>
              <a:gd name="connsiteY69" fmla="*/ 1816900 h 2235643"/>
              <a:gd name="connsiteX70" fmla="*/ 4882386 w 12192000"/>
              <a:gd name="connsiteY70" fmla="*/ 1809844 h 2235643"/>
              <a:gd name="connsiteX71" fmla="*/ 4811440 w 12192000"/>
              <a:gd name="connsiteY71" fmla="*/ 1804655 h 2235643"/>
              <a:gd name="connsiteX72" fmla="*/ 4691075 w 12192000"/>
              <a:gd name="connsiteY72" fmla="*/ 1801389 h 2235643"/>
              <a:gd name="connsiteX73" fmla="*/ 4640313 w 12192000"/>
              <a:gd name="connsiteY73" fmla="*/ 1784307 h 2235643"/>
              <a:gd name="connsiteX74" fmla="*/ 4379064 w 12192000"/>
              <a:gd name="connsiteY74" fmla="*/ 1817177 h 2235643"/>
              <a:gd name="connsiteX75" fmla="*/ 4238372 w 12192000"/>
              <a:gd name="connsiteY75" fmla="*/ 1851480 h 2235643"/>
              <a:gd name="connsiteX76" fmla="*/ 4232517 w 12192000"/>
              <a:gd name="connsiteY76" fmla="*/ 1852567 h 2235643"/>
              <a:gd name="connsiteX77" fmla="*/ 4065532 w 12192000"/>
              <a:gd name="connsiteY77" fmla="*/ 1855477 h 2235643"/>
              <a:gd name="connsiteX78" fmla="*/ 3567259 w 12192000"/>
              <a:gd name="connsiteY78" fmla="*/ 1893482 h 2235643"/>
              <a:gd name="connsiteX79" fmla="*/ 3405770 w 12192000"/>
              <a:gd name="connsiteY79" fmla="*/ 1904591 h 2235643"/>
              <a:gd name="connsiteX80" fmla="*/ 3280097 w 12192000"/>
              <a:gd name="connsiteY80" fmla="*/ 1919610 h 2235643"/>
              <a:gd name="connsiteX81" fmla="*/ 3009910 w 12192000"/>
              <a:gd name="connsiteY81" fmla="*/ 1957866 h 2235643"/>
              <a:gd name="connsiteX82" fmla="*/ 2875436 w 12192000"/>
              <a:gd name="connsiteY82" fmla="*/ 1996977 h 2235643"/>
              <a:gd name="connsiteX83" fmla="*/ 2874892 w 12192000"/>
              <a:gd name="connsiteY83" fmla="*/ 1996085 h 2235643"/>
              <a:gd name="connsiteX84" fmla="*/ 2373568 w 12192000"/>
              <a:gd name="connsiteY84" fmla="*/ 2003219 h 2235643"/>
              <a:gd name="connsiteX85" fmla="*/ 2164831 w 12192000"/>
              <a:gd name="connsiteY85" fmla="*/ 2010143 h 2235643"/>
              <a:gd name="connsiteX86" fmla="*/ 1637948 w 12192000"/>
              <a:gd name="connsiteY86" fmla="*/ 2172597 h 2235643"/>
              <a:gd name="connsiteX87" fmla="*/ 1434549 w 12192000"/>
              <a:gd name="connsiteY87" fmla="*/ 2234522 h 2235643"/>
              <a:gd name="connsiteX88" fmla="*/ 1195347 w 12192000"/>
              <a:gd name="connsiteY88" fmla="*/ 2212354 h 2235643"/>
              <a:gd name="connsiteX89" fmla="*/ 812914 w 12192000"/>
              <a:gd name="connsiteY89" fmla="*/ 2210095 h 2235643"/>
              <a:gd name="connsiteX90" fmla="*/ 520671 w 12192000"/>
              <a:gd name="connsiteY90" fmla="*/ 2180980 h 2235643"/>
              <a:gd name="connsiteX91" fmla="*/ 413835 w 12192000"/>
              <a:gd name="connsiteY91" fmla="*/ 2156783 h 2235643"/>
              <a:gd name="connsiteX92" fmla="*/ 376513 w 12192000"/>
              <a:gd name="connsiteY92" fmla="*/ 2154014 h 2235643"/>
              <a:gd name="connsiteX93" fmla="*/ 273386 w 12192000"/>
              <a:gd name="connsiteY93" fmla="*/ 2142551 h 2235643"/>
              <a:gd name="connsiteX94" fmla="*/ 77641 w 12192000"/>
              <a:gd name="connsiteY94" fmla="*/ 2126835 h 2235643"/>
              <a:gd name="connsiteX95" fmla="*/ 37645 w 12192000"/>
              <a:gd name="connsiteY95" fmla="*/ 2115401 h 2235643"/>
              <a:gd name="connsiteX96" fmla="*/ 4572 w 12192000"/>
              <a:gd name="connsiteY96" fmla="*/ 2111091 h 2235643"/>
              <a:gd name="connsiteX97" fmla="*/ 0 w 12192000"/>
              <a:gd name="connsiteY97" fmla="*/ 2110468 h 2235643"/>
              <a:gd name="connsiteX98" fmla="*/ 0 w 12192000"/>
              <a:gd name="connsiteY98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471012 w 12192000"/>
              <a:gd name="connsiteY51" fmla="*/ 1678604 h 2235643"/>
              <a:gd name="connsiteX52" fmla="*/ 6364035 w 12192000"/>
              <a:gd name="connsiteY52" fmla="*/ 1667683 h 2235643"/>
              <a:gd name="connsiteX53" fmla="*/ 6243319 w 12192000"/>
              <a:gd name="connsiteY53" fmla="*/ 1695560 h 2235643"/>
              <a:gd name="connsiteX54" fmla="*/ 6098321 w 12192000"/>
              <a:gd name="connsiteY54" fmla="*/ 1721646 h 2235643"/>
              <a:gd name="connsiteX55" fmla="*/ 5880652 w 12192000"/>
              <a:gd name="connsiteY55" fmla="*/ 1779643 h 2235643"/>
              <a:gd name="connsiteX56" fmla="*/ 5785959 w 12192000"/>
              <a:gd name="connsiteY56" fmla="*/ 1775307 h 2235643"/>
              <a:gd name="connsiteX57" fmla="*/ 5643534 w 12192000"/>
              <a:gd name="connsiteY57" fmla="*/ 1802919 h 2235643"/>
              <a:gd name="connsiteX58" fmla="*/ 5518799 w 12192000"/>
              <a:gd name="connsiteY58" fmla="*/ 1818312 h 2235643"/>
              <a:gd name="connsiteX59" fmla="*/ 5505014 w 12192000"/>
              <a:gd name="connsiteY59" fmla="*/ 1819259 h 2235643"/>
              <a:gd name="connsiteX60" fmla="*/ 5453307 w 12192000"/>
              <a:gd name="connsiteY60" fmla="*/ 1815450 h 2235643"/>
              <a:gd name="connsiteX61" fmla="*/ 5221533 w 12192000"/>
              <a:gd name="connsiteY61" fmla="*/ 1846950 h 2235643"/>
              <a:gd name="connsiteX62" fmla="*/ 5149802 w 12192000"/>
              <a:gd name="connsiteY62" fmla="*/ 1844846 h 2235643"/>
              <a:gd name="connsiteX63" fmla="*/ 5114927 w 12192000"/>
              <a:gd name="connsiteY63" fmla="*/ 1847827 h 2235643"/>
              <a:gd name="connsiteX64" fmla="*/ 5108970 w 12192000"/>
              <a:gd name="connsiteY64" fmla="*/ 1847935 h 2235643"/>
              <a:gd name="connsiteX65" fmla="*/ 5067961 w 12192000"/>
              <a:gd name="connsiteY65" fmla="*/ 1845917 h 2235643"/>
              <a:gd name="connsiteX66" fmla="*/ 5007075 w 12192000"/>
              <a:gd name="connsiteY66" fmla="*/ 1838626 h 2235643"/>
              <a:gd name="connsiteX67" fmla="*/ 4944087 w 12192000"/>
              <a:gd name="connsiteY67" fmla="*/ 1823332 h 2235643"/>
              <a:gd name="connsiteX68" fmla="*/ 4907662 w 12192000"/>
              <a:gd name="connsiteY68" fmla="*/ 1816900 h 2235643"/>
              <a:gd name="connsiteX69" fmla="*/ 4882386 w 12192000"/>
              <a:gd name="connsiteY69" fmla="*/ 1809844 h 2235643"/>
              <a:gd name="connsiteX70" fmla="*/ 4811440 w 12192000"/>
              <a:gd name="connsiteY70" fmla="*/ 1804655 h 2235643"/>
              <a:gd name="connsiteX71" fmla="*/ 4691075 w 12192000"/>
              <a:gd name="connsiteY71" fmla="*/ 1801389 h 2235643"/>
              <a:gd name="connsiteX72" fmla="*/ 4640313 w 12192000"/>
              <a:gd name="connsiteY72" fmla="*/ 1784307 h 2235643"/>
              <a:gd name="connsiteX73" fmla="*/ 4379064 w 12192000"/>
              <a:gd name="connsiteY73" fmla="*/ 1817177 h 2235643"/>
              <a:gd name="connsiteX74" fmla="*/ 4238372 w 12192000"/>
              <a:gd name="connsiteY74" fmla="*/ 1851480 h 2235643"/>
              <a:gd name="connsiteX75" fmla="*/ 4232517 w 12192000"/>
              <a:gd name="connsiteY75" fmla="*/ 1852567 h 2235643"/>
              <a:gd name="connsiteX76" fmla="*/ 4065532 w 12192000"/>
              <a:gd name="connsiteY76" fmla="*/ 1855477 h 2235643"/>
              <a:gd name="connsiteX77" fmla="*/ 3567259 w 12192000"/>
              <a:gd name="connsiteY77" fmla="*/ 1893482 h 2235643"/>
              <a:gd name="connsiteX78" fmla="*/ 3405770 w 12192000"/>
              <a:gd name="connsiteY78" fmla="*/ 1904591 h 2235643"/>
              <a:gd name="connsiteX79" fmla="*/ 3280097 w 12192000"/>
              <a:gd name="connsiteY79" fmla="*/ 1919610 h 2235643"/>
              <a:gd name="connsiteX80" fmla="*/ 3009910 w 12192000"/>
              <a:gd name="connsiteY80" fmla="*/ 1957866 h 2235643"/>
              <a:gd name="connsiteX81" fmla="*/ 2875436 w 12192000"/>
              <a:gd name="connsiteY81" fmla="*/ 1996977 h 2235643"/>
              <a:gd name="connsiteX82" fmla="*/ 2874892 w 12192000"/>
              <a:gd name="connsiteY82" fmla="*/ 1996085 h 2235643"/>
              <a:gd name="connsiteX83" fmla="*/ 2373568 w 12192000"/>
              <a:gd name="connsiteY83" fmla="*/ 2003219 h 2235643"/>
              <a:gd name="connsiteX84" fmla="*/ 2164831 w 12192000"/>
              <a:gd name="connsiteY84" fmla="*/ 2010143 h 2235643"/>
              <a:gd name="connsiteX85" fmla="*/ 1637948 w 12192000"/>
              <a:gd name="connsiteY85" fmla="*/ 2172597 h 2235643"/>
              <a:gd name="connsiteX86" fmla="*/ 1434549 w 12192000"/>
              <a:gd name="connsiteY86" fmla="*/ 2234522 h 2235643"/>
              <a:gd name="connsiteX87" fmla="*/ 1195347 w 12192000"/>
              <a:gd name="connsiteY87" fmla="*/ 2212354 h 2235643"/>
              <a:gd name="connsiteX88" fmla="*/ 812914 w 12192000"/>
              <a:gd name="connsiteY88" fmla="*/ 2210095 h 2235643"/>
              <a:gd name="connsiteX89" fmla="*/ 520671 w 12192000"/>
              <a:gd name="connsiteY89" fmla="*/ 2180980 h 2235643"/>
              <a:gd name="connsiteX90" fmla="*/ 413835 w 12192000"/>
              <a:gd name="connsiteY90" fmla="*/ 2156783 h 2235643"/>
              <a:gd name="connsiteX91" fmla="*/ 376513 w 12192000"/>
              <a:gd name="connsiteY91" fmla="*/ 2154014 h 2235643"/>
              <a:gd name="connsiteX92" fmla="*/ 273386 w 12192000"/>
              <a:gd name="connsiteY92" fmla="*/ 2142551 h 2235643"/>
              <a:gd name="connsiteX93" fmla="*/ 77641 w 12192000"/>
              <a:gd name="connsiteY93" fmla="*/ 2126835 h 2235643"/>
              <a:gd name="connsiteX94" fmla="*/ 37645 w 12192000"/>
              <a:gd name="connsiteY94" fmla="*/ 2115401 h 2235643"/>
              <a:gd name="connsiteX95" fmla="*/ 4572 w 12192000"/>
              <a:gd name="connsiteY95" fmla="*/ 2111091 h 2235643"/>
              <a:gd name="connsiteX96" fmla="*/ 0 w 12192000"/>
              <a:gd name="connsiteY96" fmla="*/ 2110468 h 2235643"/>
              <a:gd name="connsiteX97" fmla="*/ 0 w 12192000"/>
              <a:gd name="connsiteY97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471012 w 12192000"/>
              <a:gd name="connsiteY51" fmla="*/ 1678604 h 2235643"/>
              <a:gd name="connsiteX52" fmla="*/ 6364035 w 12192000"/>
              <a:gd name="connsiteY52" fmla="*/ 1667683 h 2235643"/>
              <a:gd name="connsiteX53" fmla="*/ 6243319 w 12192000"/>
              <a:gd name="connsiteY53" fmla="*/ 1695560 h 2235643"/>
              <a:gd name="connsiteX54" fmla="*/ 6098321 w 12192000"/>
              <a:gd name="connsiteY54" fmla="*/ 1721646 h 2235643"/>
              <a:gd name="connsiteX55" fmla="*/ 5880652 w 12192000"/>
              <a:gd name="connsiteY55" fmla="*/ 1779643 h 2235643"/>
              <a:gd name="connsiteX56" fmla="*/ 5785959 w 12192000"/>
              <a:gd name="connsiteY56" fmla="*/ 1775307 h 2235643"/>
              <a:gd name="connsiteX57" fmla="*/ 5643534 w 12192000"/>
              <a:gd name="connsiteY57" fmla="*/ 1802919 h 2235643"/>
              <a:gd name="connsiteX58" fmla="*/ 5518799 w 12192000"/>
              <a:gd name="connsiteY58" fmla="*/ 1818312 h 2235643"/>
              <a:gd name="connsiteX59" fmla="*/ 5505014 w 12192000"/>
              <a:gd name="connsiteY59" fmla="*/ 1819259 h 2235643"/>
              <a:gd name="connsiteX60" fmla="*/ 5453307 w 12192000"/>
              <a:gd name="connsiteY60" fmla="*/ 1815450 h 2235643"/>
              <a:gd name="connsiteX61" fmla="*/ 5221533 w 12192000"/>
              <a:gd name="connsiteY61" fmla="*/ 1846950 h 2235643"/>
              <a:gd name="connsiteX62" fmla="*/ 5149802 w 12192000"/>
              <a:gd name="connsiteY62" fmla="*/ 1844846 h 2235643"/>
              <a:gd name="connsiteX63" fmla="*/ 5114927 w 12192000"/>
              <a:gd name="connsiteY63" fmla="*/ 1847827 h 2235643"/>
              <a:gd name="connsiteX64" fmla="*/ 5067961 w 12192000"/>
              <a:gd name="connsiteY64" fmla="*/ 1845917 h 2235643"/>
              <a:gd name="connsiteX65" fmla="*/ 5007075 w 12192000"/>
              <a:gd name="connsiteY65" fmla="*/ 1838626 h 2235643"/>
              <a:gd name="connsiteX66" fmla="*/ 4944087 w 12192000"/>
              <a:gd name="connsiteY66" fmla="*/ 1823332 h 2235643"/>
              <a:gd name="connsiteX67" fmla="*/ 4907662 w 12192000"/>
              <a:gd name="connsiteY67" fmla="*/ 1816900 h 2235643"/>
              <a:gd name="connsiteX68" fmla="*/ 4882386 w 12192000"/>
              <a:gd name="connsiteY68" fmla="*/ 1809844 h 2235643"/>
              <a:gd name="connsiteX69" fmla="*/ 4811440 w 12192000"/>
              <a:gd name="connsiteY69" fmla="*/ 1804655 h 2235643"/>
              <a:gd name="connsiteX70" fmla="*/ 4691075 w 12192000"/>
              <a:gd name="connsiteY70" fmla="*/ 1801389 h 2235643"/>
              <a:gd name="connsiteX71" fmla="*/ 4640313 w 12192000"/>
              <a:gd name="connsiteY71" fmla="*/ 1784307 h 2235643"/>
              <a:gd name="connsiteX72" fmla="*/ 4379064 w 12192000"/>
              <a:gd name="connsiteY72" fmla="*/ 1817177 h 2235643"/>
              <a:gd name="connsiteX73" fmla="*/ 4238372 w 12192000"/>
              <a:gd name="connsiteY73" fmla="*/ 1851480 h 2235643"/>
              <a:gd name="connsiteX74" fmla="*/ 4232517 w 12192000"/>
              <a:gd name="connsiteY74" fmla="*/ 1852567 h 2235643"/>
              <a:gd name="connsiteX75" fmla="*/ 4065532 w 12192000"/>
              <a:gd name="connsiteY75" fmla="*/ 1855477 h 2235643"/>
              <a:gd name="connsiteX76" fmla="*/ 3567259 w 12192000"/>
              <a:gd name="connsiteY76" fmla="*/ 1893482 h 2235643"/>
              <a:gd name="connsiteX77" fmla="*/ 3405770 w 12192000"/>
              <a:gd name="connsiteY77" fmla="*/ 1904591 h 2235643"/>
              <a:gd name="connsiteX78" fmla="*/ 3280097 w 12192000"/>
              <a:gd name="connsiteY78" fmla="*/ 1919610 h 2235643"/>
              <a:gd name="connsiteX79" fmla="*/ 3009910 w 12192000"/>
              <a:gd name="connsiteY79" fmla="*/ 1957866 h 2235643"/>
              <a:gd name="connsiteX80" fmla="*/ 2875436 w 12192000"/>
              <a:gd name="connsiteY80" fmla="*/ 1996977 h 2235643"/>
              <a:gd name="connsiteX81" fmla="*/ 2874892 w 12192000"/>
              <a:gd name="connsiteY81" fmla="*/ 1996085 h 2235643"/>
              <a:gd name="connsiteX82" fmla="*/ 2373568 w 12192000"/>
              <a:gd name="connsiteY82" fmla="*/ 2003219 h 2235643"/>
              <a:gd name="connsiteX83" fmla="*/ 2164831 w 12192000"/>
              <a:gd name="connsiteY83" fmla="*/ 2010143 h 2235643"/>
              <a:gd name="connsiteX84" fmla="*/ 1637948 w 12192000"/>
              <a:gd name="connsiteY84" fmla="*/ 2172597 h 2235643"/>
              <a:gd name="connsiteX85" fmla="*/ 1434549 w 12192000"/>
              <a:gd name="connsiteY85" fmla="*/ 2234522 h 2235643"/>
              <a:gd name="connsiteX86" fmla="*/ 1195347 w 12192000"/>
              <a:gd name="connsiteY86" fmla="*/ 2212354 h 2235643"/>
              <a:gd name="connsiteX87" fmla="*/ 812914 w 12192000"/>
              <a:gd name="connsiteY87" fmla="*/ 2210095 h 2235643"/>
              <a:gd name="connsiteX88" fmla="*/ 520671 w 12192000"/>
              <a:gd name="connsiteY88" fmla="*/ 2180980 h 2235643"/>
              <a:gd name="connsiteX89" fmla="*/ 413835 w 12192000"/>
              <a:gd name="connsiteY89" fmla="*/ 2156783 h 2235643"/>
              <a:gd name="connsiteX90" fmla="*/ 376513 w 12192000"/>
              <a:gd name="connsiteY90" fmla="*/ 2154014 h 2235643"/>
              <a:gd name="connsiteX91" fmla="*/ 273386 w 12192000"/>
              <a:gd name="connsiteY91" fmla="*/ 2142551 h 2235643"/>
              <a:gd name="connsiteX92" fmla="*/ 77641 w 12192000"/>
              <a:gd name="connsiteY92" fmla="*/ 2126835 h 2235643"/>
              <a:gd name="connsiteX93" fmla="*/ 37645 w 12192000"/>
              <a:gd name="connsiteY93" fmla="*/ 2115401 h 2235643"/>
              <a:gd name="connsiteX94" fmla="*/ 4572 w 12192000"/>
              <a:gd name="connsiteY94" fmla="*/ 2111091 h 2235643"/>
              <a:gd name="connsiteX95" fmla="*/ 0 w 12192000"/>
              <a:gd name="connsiteY95" fmla="*/ 2110468 h 2235643"/>
              <a:gd name="connsiteX96" fmla="*/ 0 w 12192000"/>
              <a:gd name="connsiteY96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471012 w 12192000"/>
              <a:gd name="connsiteY51" fmla="*/ 1678604 h 2235643"/>
              <a:gd name="connsiteX52" fmla="*/ 6364035 w 12192000"/>
              <a:gd name="connsiteY52" fmla="*/ 1667683 h 2235643"/>
              <a:gd name="connsiteX53" fmla="*/ 6243319 w 12192000"/>
              <a:gd name="connsiteY53" fmla="*/ 1695560 h 2235643"/>
              <a:gd name="connsiteX54" fmla="*/ 6098321 w 12192000"/>
              <a:gd name="connsiteY54" fmla="*/ 1721646 h 2235643"/>
              <a:gd name="connsiteX55" fmla="*/ 5880652 w 12192000"/>
              <a:gd name="connsiteY55" fmla="*/ 1779643 h 2235643"/>
              <a:gd name="connsiteX56" fmla="*/ 5785959 w 12192000"/>
              <a:gd name="connsiteY56" fmla="*/ 1775307 h 2235643"/>
              <a:gd name="connsiteX57" fmla="*/ 5643534 w 12192000"/>
              <a:gd name="connsiteY57" fmla="*/ 1802919 h 2235643"/>
              <a:gd name="connsiteX58" fmla="*/ 5518799 w 12192000"/>
              <a:gd name="connsiteY58" fmla="*/ 1818312 h 2235643"/>
              <a:gd name="connsiteX59" fmla="*/ 5505014 w 12192000"/>
              <a:gd name="connsiteY59" fmla="*/ 1819259 h 2235643"/>
              <a:gd name="connsiteX60" fmla="*/ 5453307 w 12192000"/>
              <a:gd name="connsiteY60" fmla="*/ 1815450 h 2235643"/>
              <a:gd name="connsiteX61" fmla="*/ 5221533 w 12192000"/>
              <a:gd name="connsiteY61" fmla="*/ 1846950 h 2235643"/>
              <a:gd name="connsiteX62" fmla="*/ 5149802 w 12192000"/>
              <a:gd name="connsiteY62" fmla="*/ 1844846 h 2235643"/>
              <a:gd name="connsiteX63" fmla="*/ 5114927 w 12192000"/>
              <a:gd name="connsiteY63" fmla="*/ 1847827 h 2235643"/>
              <a:gd name="connsiteX64" fmla="*/ 5007075 w 12192000"/>
              <a:gd name="connsiteY64" fmla="*/ 1838626 h 2235643"/>
              <a:gd name="connsiteX65" fmla="*/ 4944087 w 12192000"/>
              <a:gd name="connsiteY65" fmla="*/ 1823332 h 2235643"/>
              <a:gd name="connsiteX66" fmla="*/ 4907662 w 12192000"/>
              <a:gd name="connsiteY66" fmla="*/ 1816900 h 2235643"/>
              <a:gd name="connsiteX67" fmla="*/ 4882386 w 12192000"/>
              <a:gd name="connsiteY67" fmla="*/ 1809844 h 2235643"/>
              <a:gd name="connsiteX68" fmla="*/ 4811440 w 12192000"/>
              <a:gd name="connsiteY68" fmla="*/ 1804655 h 2235643"/>
              <a:gd name="connsiteX69" fmla="*/ 4691075 w 12192000"/>
              <a:gd name="connsiteY69" fmla="*/ 1801389 h 2235643"/>
              <a:gd name="connsiteX70" fmla="*/ 4640313 w 12192000"/>
              <a:gd name="connsiteY70" fmla="*/ 1784307 h 2235643"/>
              <a:gd name="connsiteX71" fmla="*/ 4379064 w 12192000"/>
              <a:gd name="connsiteY71" fmla="*/ 1817177 h 2235643"/>
              <a:gd name="connsiteX72" fmla="*/ 4238372 w 12192000"/>
              <a:gd name="connsiteY72" fmla="*/ 1851480 h 2235643"/>
              <a:gd name="connsiteX73" fmla="*/ 4232517 w 12192000"/>
              <a:gd name="connsiteY73" fmla="*/ 1852567 h 2235643"/>
              <a:gd name="connsiteX74" fmla="*/ 4065532 w 12192000"/>
              <a:gd name="connsiteY74" fmla="*/ 1855477 h 2235643"/>
              <a:gd name="connsiteX75" fmla="*/ 3567259 w 12192000"/>
              <a:gd name="connsiteY75" fmla="*/ 1893482 h 2235643"/>
              <a:gd name="connsiteX76" fmla="*/ 3405770 w 12192000"/>
              <a:gd name="connsiteY76" fmla="*/ 1904591 h 2235643"/>
              <a:gd name="connsiteX77" fmla="*/ 3280097 w 12192000"/>
              <a:gd name="connsiteY77" fmla="*/ 1919610 h 2235643"/>
              <a:gd name="connsiteX78" fmla="*/ 3009910 w 12192000"/>
              <a:gd name="connsiteY78" fmla="*/ 1957866 h 2235643"/>
              <a:gd name="connsiteX79" fmla="*/ 2875436 w 12192000"/>
              <a:gd name="connsiteY79" fmla="*/ 1996977 h 2235643"/>
              <a:gd name="connsiteX80" fmla="*/ 2874892 w 12192000"/>
              <a:gd name="connsiteY80" fmla="*/ 1996085 h 2235643"/>
              <a:gd name="connsiteX81" fmla="*/ 2373568 w 12192000"/>
              <a:gd name="connsiteY81" fmla="*/ 2003219 h 2235643"/>
              <a:gd name="connsiteX82" fmla="*/ 2164831 w 12192000"/>
              <a:gd name="connsiteY82" fmla="*/ 2010143 h 2235643"/>
              <a:gd name="connsiteX83" fmla="*/ 1637948 w 12192000"/>
              <a:gd name="connsiteY83" fmla="*/ 2172597 h 2235643"/>
              <a:gd name="connsiteX84" fmla="*/ 1434549 w 12192000"/>
              <a:gd name="connsiteY84" fmla="*/ 2234522 h 2235643"/>
              <a:gd name="connsiteX85" fmla="*/ 1195347 w 12192000"/>
              <a:gd name="connsiteY85" fmla="*/ 2212354 h 2235643"/>
              <a:gd name="connsiteX86" fmla="*/ 812914 w 12192000"/>
              <a:gd name="connsiteY86" fmla="*/ 2210095 h 2235643"/>
              <a:gd name="connsiteX87" fmla="*/ 520671 w 12192000"/>
              <a:gd name="connsiteY87" fmla="*/ 2180980 h 2235643"/>
              <a:gd name="connsiteX88" fmla="*/ 413835 w 12192000"/>
              <a:gd name="connsiteY88" fmla="*/ 2156783 h 2235643"/>
              <a:gd name="connsiteX89" fmla="*/ 376513 w 12192000"/>
              <a:gd name="connsiteY89" fmla="*/ 2154014 h 2235643"/>
              <a:gd name="connsiteX90" fmla="*/ 273386 w 12192000"/>
              <a:gd name="connsiteY90" fmla="*/ 2142551 h 2235643"/>
              <a:gd name="connsiteX91" fmla="*/ 77641 w 12192000"/>
              <a:gd name="connsiteY91" fmla="*/ 2126835 h 2235643"/>
              <a:gd name="connsiteX92" fmla="*/ 37645 w 12192000"/>
              <a:gd name="connsiteY92" fmla="*/ 2115401 h 2235643"/>
              <a:gd name="connsiteX93" fmla="*/ 4572 w 12192000"/>
              <a:gd name="connsiteY93" fmla="*/ 2111091 h 2235643"/>
              <a:gd name="connsiteX94" fmla="*/ 0 w 12192000"/>
              <a:gd name="connsiteY94" fmla="*/ 2110468 h 2235643"/>
              <a:gd name="connsiteX95" fmla="*/ 0 w 12192000"/>
              <a:gd name="connsiteY95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471012 w 12192000"/>
              <a:gd name="connsiteY51" fmla="*/ 1678604 h 2235643"/>
              <a:gd name="connsiteX52" fmla="*/ 6364035 w 12192000"/>
              <a:gd name="connsiteY52" fmla="*/ 1667683 h 2235643"/>
              <a:gd name="connsiteX53" fmla="*/ 6243319 w 12192000"/>
              <a:gd name="connsiteY53" fmla="*/ 1695560 h 2235643"/>
              <a:gd name="connsiteX54" fmla="*/ 6098321 w 12192000"/>
              <a:gd name="connsiteY54" fmla="*/ 1721646 h 2235643"/>
              <a:gd name="connsiteX55" fmla="*/ 5880652 w 12192000"/>
              <a:gd name="connsiteY55" fmla="*/ 1779643 h 2235643"/>
              <a:gd name="connsiteX56" fmla="*/ 5785959 w 12192000"/>
              <a:gd name="connsiteY56" fmla="*/ 1775307 h 2235643"/>
              <a:gd name="connsiteX57" fmla="*/ 5643534 w 12192000"/>
              <a:gd name="connsiteY57" fmla="*/ 1802919 h 2235643"/>
              <a:gd name="connsiteX58" fmla="*/ 5518799 w 12192000"/>
              <a:gd name="connsiteY58" fmla="*/ 1818312 h 2235643"/>
              <a:gd name="connsiteX59" fmla="*/ 5505014 w 12192000"/>
              <a:gd name="connsiteY59" fmla="*/ 1819259 h 2235643"/>
              <a:gd name="connsiteX60" fmla="*/ 5453307 w 12192000"/>
              <a:gd name="connsiteY60" fmla="*/ 1815450 h 2235643"/>
              <a:gd name="connsiteX61" fmla="*/ 5221533 w 12192000"/>
              <a:gd name="connsiteY61" fmla="*/ 1846950 h 2235643"/>
              <a:gd name="connsiteX62" fmla="*/ 5149802 w 12192000"/>
              <a:gd name="connsiteY62" fmla="*/ 1844846 h 2235643"/>
              <a:gd name="connsiteX63" fmla="*/ 5007075 w 12192000"/>
              <a:gd name="connsiteY63" fmla="*/ 1838626 h 2235643"/>
              <a:gd name="connsiteX64" fmla="*/ 4944087 w 12192000"/>
              <a:gd name="connsiteY64" fmla="*/ 1823332 h 2235643"/>
              <a:gd name="connsiteX65" fmla="*/ 4907662 w 12192000"/>
              <a:gd name="connsiteY65" fmla="*/ 1816900 h 2235643"/>
              <a:gd name="connsiteX66" fmla="*/ 4882386 w 12192000"/>
              <a:gd name="connsiteY66" fmla="*/ 1809844 h 2235643"/>
              <a:gd name="connsiteX67" fmla="*/ 4811440 w 12192000"/>
              <a:gd name="connsiteY67" fmla="*/ 1804655 h 2235643"/>
              <a:gd name="connsiteX68" fmla="*/ 4691075 w 12192000"/>
              <a:gd name="connsiteY68" fmla="*/ 1801389 h 2235643"/>
              <a:gd name="connsiteX69" fmla="*/ 4640313 w 12192000"/>
              <a:gd name="connsiteY69" fmla="*/ 1784307 h 2235643"/>
              <a:gd name="connsiteX70" fmla="*/ 4379064 w 12192000"/>
              <a:gd name="connsiteY70" fmla="*/ 1817177 h 2235643"/>
              <a:gd name="connsiteX71" fmla="*/ 4238372 w 12192000"/>
              <a:gd name="connsiteY71" fmla="*/ 1851480 h 2235643"/>
              <a:gd name="connsiteX72" fmla="*/ 4232517 w 12192000"/>
              <a:gd name="connsiteY72" fmla="*/ 1852567 h 2235643"/>
              <a:gd name="connsiteX73" fmla="*/ 4065532 w 12192000"/>
              <a:gd name="connsiteY73" fmla="*/ 1855477 h 2235643"/>
              <a:gd name="connsiteX74" fmla="*/ 3567259 w 12192000"/>
              <a:gd name="connsiteY74" fmla="*/ 1893482 h 2235643"/>
              <a:gd name="connsiteX75" fmla="*/ 3405770 w 12192000"/>
              <a:gd name="connsiteY75" fmla="*/ 1904591 h 2235643"/>
              <a:gd name="connsiteX76" fmla="*/ 3280097 w 12192000"/>
              <a:gd name="connsiteY76" fmla="*/ 1919610 h 2235643"/>
              <a:gd name="connsiteX77" fmla="*/ 3009910 w 12192000"/>
              <a:gd name="connsiteY77" fmla="*/ 1957866 h 2235643"/>
              <a:gd name="connsiteX78" fmla="*/ 2875436 w 12192000"/>
              <a:gd name="connsiteY78" fmla="*/ 1996977 h 2235643"/>
              <a:gd name="connsiteX79" fmla="*/ 2874892 w 12192000"/>
              <a:gd name="connsiteY79" fmla="*/ 1996085 h 2235643"/>
              <a:gd name="connsiteX80" fmla="*/ 2373568 w 12192000"/>
              <a:gd name="connsiteY80" fmla="*/ 2003219 h 2235643"/>
              <a:gd name="connsiteX81" fmla="*/ 2164831 w 12192000"/>
              <a:gd name="connsiteY81" fmla="*/ 2010143 h 2235643"/>
              <a:gd name="connsiteX82" fmla="*/ 1637948 w 12192000"/>
              <a:gd name="connsiteY82" fmla="*/ 2172597 h 2235643"/>
              <a:gd name="connsiteX83" fmla="*/ 1434549 w 12192000"/>
              <a:gd name="connsiteY83" fmla="*/ 2234522 h 2235643"/>
              <a:gd name="connsiteX84" fmla="*/ 1195347 w 12192000"/>
              <a:gd name="connsiteY84" fmla="*/ 2212354 h 2235643"/>
              <a:gd name="connsiteX85" fmla="*/ 812914 w 12192000"/>
              <a:gd name="connsiteY85" fmla="*/ 2210095 h 2235643"/>
              <a:gd name="connsiteX86" fmla="*/ 520671 w 12192000"/>
              <a:gd name="connsiteY86" fmla="*/ 2180980 h 2235643"/>
              <a:gd name="connsiteX87" fmla="*/ 413835 w 12192000"/>
              <a:gd name="connsiteY87" fmla="*/ 2156783 h 2235643"/>
              <a:gd name="connsiteX88" fmla="*/ 376513 w 12192000"/>
              <a:gd name="connsiteY88" fmla="*/ 2154014 h 2235643"/>
              <a:gd name="connsiteX89" fmla="*/ 273386 w 12192000"/>
              <a:gd name="connsiteY89" fmla="*/ 2142551 h 2235643"/>
              <a:gd name="connsiteX90" fmla="*/ 77641 w 12192000"/>
              <a:gd name="connsiteY90" fmla="*/ 2126835 h 2235643"/>
              <a:gd name="connsiteX91" fmla="*/ 37645 w 12192000"/>
              <a:gd name="connsiteY91" fmla="*/ 2115401 h 2235643"/>
              <a:gd name="connsiteX92" fmla="*/ 4572 w 12192000"/>
              <a:gd name="connsiteY92" fmla="*/ 2111091 h 2235643"/>
              <a:gd name="connsiteX93" fmla="*/ 0 w 12192000"/>
              <a:gd name="connsiteY93" fmla="*/ 2110468 h 2235643"/>
              <a:gd name="connsiteX94" fmla="*/ 0 w 12192000"/>
              <a:gd name="connsiteY94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471012 w 12192000"/>
              <a:gd name="connsiteY51" fmla="*/ 1678604 h 2235643"/>
              <a:gd name="connsiteX52" fmla="*/ 6364035 w 12192000"/>
              <a:gd name="connsiteY52" fmla="*/ 1667683 h 2235643"/>
              <a:gd name="connsiteX53" fmla="*/ 6243319 w 12192000"/>
              <a:gd name="connsiteY53" fmla="*/ 1695560 h 2235643"/>
              <a:gd name="connsiteX54" fmla="*/ 6098321 w 12192000"/>
              <a:gd name="connsiteY54" fmla="*/ 1721646 h 2235643"/>
              <a:gd name="connsiteX55" fmla="*/ 5880652 w 12192000"/>
              <a:gd name="connsiteY55" fmla="*/ 1779643 h 2235643"/>
              <a:gd name="connsiteX56" fmla="*/ 5785959 w 12192000"/>
              <a:gd name="connsiteY56" fmla="*/ 1775307 h 2235643"/>
              <a:gd name="connsiteX57" fmla="*/ 5643534 w 12192000"/>
              <a:gd name="connsiteY57" fmla="*/ 1802919 h 2235643"/>
              <a:gd name="connsiteX58" fmla="*/ 5518799 w 12192000"/>
              <a:gd name="connsiteY58" fmla="*/ 1818312 h 2235643"/>
              <a:gd name="connsiteX59" fmla="*/ 5453307 w 12192000"/>
              <a:gd name="connsiteY59" fmla="*/ 1815450 h 2235643"/>
              <a:gd name="connsiteX60" fmla="*/ 5221533 w 12192000"/>
              <a:gd name="connsiteY60" fmla="*/ 1846950 h 2235643"/>
              <a:gd name="connsiteX61" fmla="*/ 5149802 w 12192000"/>
              <a:gd name="connsiteY61" fmla="*/ 1844846 h 2235643"/>
              <a:gd name="connsiteX62" fmla="*/ 5007075 w 12192000"/>
              <a:gd name="connsiteY62" fmla="*/ 1838626 h 2235643"/>
              <a:gd name="connsiteX63" fmla="*/ 4944087 w 12192000"/>
              <a:gd name="connsiteY63" fmla="*/ 1823332 h 2235643"/>
              <a:gd name="connsiteX64" fmla="*/ 4907662 w 12192000"/>
              <a:gd name="connsiteY64" fmla="*/ 1816900 h 2235643"/>
              <a:gd name="connsiteX65" fmla="*/ 4882386 w 12192000"/>
              <a:gd name="connsiteY65" fmla="*/ 1809844 h 2235643"/>
              <a:gd name="connsiteX66" fmla="*/ 4811440 w 12192000"/>
              <a:gd name="connsiteY66" fmla="*/ 1804655 h 2235643"/>
              <a:gd name="connsiteX67" fmla="*/ 4691075 w 12192000"/>
              <a:gd name="connsiteY67" fmla="*/ 1801389 h 2235643"/>
              <a:gd name="connsiteX68" fmla="*/ 4640313 w 12192000"/>
              <a:gd name="connsiteY68" fmla="*/ 1784307 h 2235643"/>
              <a:gd name="connsiteX69" fmla="*/ 4379064 w 12192000"/>
              <a:gd name="connsiteY69" fmla="*/ 1817177 h 2235643"/>
              <a:gd name="connsiteX70" fmla="*/ 4238372 w 12192000"/>
              <a:gd name="connsiteY70" fmla="*/ 1851480 h 2235643"/>
              <a:gd name="connsiteX71" fmla="*/ 4232517 w 12192000"/>
              <a:gd name="connsiteY71" fmla="*/ 1852567 h 2235643"/>
              <a:gd name="connsiteX72" fmla="*/ 4065532 w 12192000"/>
              <a:gd name="connsiteY72" fmla="*/ 1855477 h 2235643"/>
              <a:gd name="connsiteX73" fmla="*/ 3567259 w 12192000"/>
              <a:gd name="connsiteY73" fmla="*/ 1893482 h 2235643"/>
              <a:gd name="connsiteX74" fmla="*/ 3405770 w 12192000"/>
              <a:gd name="connsiteY74" fmla="*/ 1904591 h 2235643"/>
              <a:gd name="connsiteX75" fmla="*/ 3280097 w 12192000"/>
              <a:gd name="connsiteY75" fmla="*/ 1919610 h 2235643"/>
              <a:gd name="connsiteX76" fmla="*/ 3009910 w 12192000"/>
              <a:gd name="connsiteY76" fmla="*/ 1957866 h 2235643"/>
              <a:gd name="connsiteX77" fmla="*/ 2875436 w 12192000"/>
              <a:gd name="connsiteY77" fmla="*/ 1996977 h 2235643"/>
              <a:gd name="connsiteX78" fmla="*/ 2874892 w 12192000"/>
              <a:gd name="connsiteY78" fmla="*/ 1996085 h 2235643"/>
              <a:gd name="connsiteX79" fmla="*/ 2373568 w 12192000"/>
              <a:gd name="connsiteY79" fmla="*/ 2003219 h 2235643"/>
              <a:gd name="connsiteX80" fmla="*/ 2164831 w 12192000"/>
              <a:gd name="connsiteY80" fmla="*/ 2010143 h 2235643"/>
              <a:gd name="connsiteX81" fmla="*/ 1637948 w 12192000"/>
              <a:gd name="connsiteY81" fmla="*/ 2172597 h 2235643"/>
              <a:gd name="connsiteX82" fmla="*/ 1434549 w 12192000"/>
              <a:gd name="connsiteY82" fmla="*/ 2234522 h 2235643"/>
              <a:gd name="connsiteX83" fmla="*/ 1195347 w 12192000"/>
              <a:gd name="connsiteY83" fmla="*/ 2212354 h 2235643"/>
              <a:gd name="connsiteX84" fmla="*/ 812914 w 12192000"/>
              <a:gd name="connsiteY84" fmla="*/ 2210095 h 2235643"/>
              <a:gd name="connsiteX85" fmla="*/ 520671 w 12192000"/>
              <a:gd name="connsiteY85" fmla="*/ 2180980 h 2235643"/>
              <a:gd name="connsiteX86" fmla="*/ 413835 w 12192000"/>
              <a:gd name="connsiteY86" fmla="*/ 2156783 h 2235643"/>
              <a:gd name="connsiteX87" fmla="*/ 376513 w 12192000"/>
              <a:gd name="connsiteY87" fmla="*/ 2154014 h 2235643"/>
              <a:gd name="connsiteX88" fmla="*/ 273386 w 12192000"/>
              <a:gd name="connsiteY88" fmla="*/ 2142551 h 2235643"/>
              <a:gd name="connsiteX89" fmla="*/ 77641 w 12192000"/>
              <a:gd name="connsiteY89" fmla="*/ 2126835 h 2235643"/>
              <a:gd name="connsiteX90" fmla="*/ 37645 w 12192000"/>
              <a:gd name="connsiteY90" fmla="*/ 2115401 h 2235643"/>
              <a:gd name="connsiteX91" fmla="*/ 4572 w 12192000"/>
              <a:gd name="connsiteY91" fmla="*/ 2111091 h 2235643"/>
              <a:gd name="connsiteX92" fmla="*/ 0 w 12192000"/>
              <a:gd name="connsiteY92" fmla="*/ 2110468 h 2235643"/>
              <a:gd name="connsiteX93" fmla="*/ 0 w 12192000"/>
              <a:gd name="connsiteY93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471012 w 12192000"/>
              <a:gd name="connsiteY51" fmla="*/ 1678604 h 2235643"/>
              <a:gd name="connsiteX52" fmla="*/ 6364035 w 12192000"/>
              <a:gd name="connsiteY52" fmla="*/ 1667683 h 2235643"/>
              <a:gd name="connsiteX53" fmla="*/ 6243319 w 12192000"/>
              <a:gd name="connsiteY53" fmla="*/ 1695560 h 2235643"/>
              <a:gd name="connsiteX54" fmla="*/ 6098321 w 12192000"/>
              <a:gd name="connsiteY54" fmla="*/ 1721646 h 2235643"/>
              <a:gd name="connsiteX55" fmla="*/ 5880652 w 12192000"/>
              <a:gd name="connsiteY55" fmla="*/ 1779643 h 2235643"/>
              <a:gd name="connsiteX56" fmla="*/ 5785959 w 12192000"/>
              <a:gd name="connsiteY56" fmla="*/ 1775307 h 2235643"/>
              <a:gd name="connsiteX57" fmla="*/ 5643534 w 12192000"/>
              <a:gd name="connsiteY57" fmla="*/ 1802919 h 2235643"/>
              <a:gd name="connsiteX58" fmla="*/ 5518799 w 12192000"/>
              <a:gd name="connsiteY58" fmla="*/ 1818312 h 2235643"/>
              <a:gd name="connsiteX59" fmla="*/ 5453307 w 12192000"/>
              <a:gd name="connsiteY59" fmla="*/ 1815450 h 2235643"/>
              <a:gd name="connsiteX60" fmla="*/ 5221533 w 12192000"/>
              <a:gd name="connsiteY60" fmla="*/ 1846950 h 2235643"/>
              <a:gd name="connsiteX61" fmla="*/ 5149802 w 12192000"/>
              <a:gd name="connsiteY61" fmla="*/ 1844846 h 2235643"/>
              <a:gd name="connsiteX62" fmla="*/ 5007075 w 12192000"/>
              <a:gd name="connsiteY62" fmla="*/ 1838626 h 2235643"/>
              <a:gd name="connsiteX63" fmla="*/ 4944087 w 12192000"/>
              <a:gd name="connsiteY63" fmla="*/ 1823332 h 2235643"/>
              <a:gd name="connsiteX64" fmla="*/ 4882386 w 12192000"/>
              <a:gd name="connsiteY64" fmla="*/ 1809844 h 2235643"/>
              <a:gd name="connsiteX65" fmla="*/ 4811440 w 12192000"/>
              <a:gd name="connsiteY65" fmla="*/ 1804655 h 2235643"/>
              <a:gd name="connsiteX66" fmla="*/ 4691075 w 12192000"/>
              <a:gd name="connsiteY66" fmla="*/ 1801389 h 2235643"/>
              <a:gd name="connsiteX67" fmla="*/ 4640313 w 12192000"/>
              <a:gd name="connsiteY67" fmla="*/ 1784307 h 2235643"/>
              <a:gd name="connsiteX68" fmla="*/ 4379064 w 12192000"/>
              <a:gd name="connsiteY68" fmla="*/ 1817177 h 2235643"/>
              <a:gd name="connsiteX69" fmla="*/ 4238372 w 12192000"/>
              <a:gd name="connsiteY69" fmla="*/ 1851480 h 2235643"/>
              <a:gd name="connsiteX70" fmla="*/ 4232517 w 12192000"/>
              <a:gd name="connsiteY70" fmla="*/ 1852567 h 2235643"/>
              <a:gd name="connsiteX71" fmla="*/ 4065532 w 12192000"/>
              <a:gd name="connsiteY71" fmla="*/ 1855477 h 2235643"/>
              <a:gd name="connsiteX72" fmla="*/ 3567259 w 12192000"/>
              <a:gd name="connsiteY72" fmla="*/ 1893482 h 2235643"/>
              <a:gd name="connsiteX73" fmla="*/ 3405770 w 12192000"/>
              <a:gd name="connsiteY73" fmla="*/ 1904591 h 2235643"/>
              <a:gd name="connsiteX74" fmla="*/ 3280097 w 12192000"/>
              <a:gd name="connsiteY74" fmla="*/ 1919610 h 2235643"/>
              <a:gd name="connsiteX75" fmla="*/ 3009910 w 12192000"/>
              <a:gd name="connsiteY75" fmla="*/ 1957866 h 2235643"/>
              <a:gd name="connsiteX76" fmla="*/ 2875436 w 12192000"/>
              <a:gd name="connsiteY76" fmla="*/ 1996977 h 2235643"/>
              <a:gd name="connsiteX77" fmla="*/ 2874892 w 12192000"/>
              <a:gd name="connsiteY77" fmla="*/ 1996085 h 2235643"/>
              <a:gd name="connsiteX78" fmla="*/ 2373568 w 12192000"/>
              <a:gd name="connsiteY78" fmla="*/ 2003219 h 2235643"/>
              <a:gd name="connsiteX79" fmla="*/ 2164831 w 12192000"/>
              <a:gd name="connsiteY79" fmla="*/ 2010143 h 2235643"/>
              <a:gd name="connsiteX80" fmla="*/ 1637948 w 12192000"/>
              <a:gd name="connsiteY80" fmla="*/ 2172597 h 2235643"/>
              <a:gd name="connsiteX81" fmla="*/ 1434549 w 12192000"/>
              <a:gd name="connsiteY81" fmla="*/ 2234522 h 2235643"/>
              <a:gd name="connsiteX82" fmla="*/ 1195347 w 12192000"/>
              <a:gd name="connsiteY82" fmla="*/ 2212354 h 2235643"/>
              <a:gd name="connsiteX83" fmla="*/ 812914 w 12192000"/>
              <a:gd name="connsiteY83" fmla="*/ 2210095 h 2235643"/>
              <a:gd name="connsiteX84" fmla="*/ 520671 w 12192000"/>
              <a:gd name="connsiteY84" fmla="*/ 2180980 h 2235643"/>
              <a:gd name="connsiteX85" fmla="*/ 413835 w 12192000"/>
              <a:gd name="connsiteY85" fmla="*/ 2156783 h 2235643"/>
              <a:gd name="connsiteX86" fmla="*/ 376513 w 12192000"/>
              <a:gd name="connsiteY86" fmla="*/ 2154014 h 2235643"/>
              <a:gd name="connsiteX87" fmla="*/ 273386 w 12192000"/>
              <a:gd name="connsiteY87" fmla="*/ 2142551 h 2235643"/>
              <a:gd name="connsiteX88" fmla="*/ 77641 w 12192000"/>
              <a:gd name="connsiteY88" fmla="*/ 2126835 h 2235643"/>
              <a:gd name="connsiteX89" fmla="*/ 37645 w 12192000"/>
              <a:gd name="connsiteY89" fmla="*/ 2115401 h 2235643"/>
              <a:gd name="connsiteX90" fmla="*/ 4572 w 12192000"/>
              <a:gd name="connsiteY90" fmla="*/ 2111091 h 2235643"/>
              <a:gd name="connsiteX91" fmla="*/ 0 w 12192000"/>
              <a:gd name="connsiteY91" fmla="*/ 2110468 h 2235643"/>
              <a:gd name="connsiteX92" fmla="*/ 0 w 12192000"/>
              <a:gd name="connsiteY92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471012 w 12192000"/>
              <a:gd name="connsiteY51" fmla="*/ 1678604 h 2235643"/>
              <a:gd name="connsiteX52" fmla="*/ 6364035 w 12192000"/>
              <a:gd name="connsiteY52" fmla="*/ 1667683 h 2235643"/>
              <a:gd name="connsiteX53" fmla="*/ 6243319 w 12192000"/>
              <a:gd name="connsiteY53" fmla="*/ 1695560 h 2235643"/>
              <a:gd name="connsiteX54" fmla="*/ 6098321 w 12192000"/>
              <a:gd name="connsiteY54" fmla="*/ 1721646 h 2235643"/>
              <a:gd name="connsiteX55" fmla="*/ 5880652 w 12192000"/>
              <a:gd name="connsiteY55" fmla="*/ 1779643 h 2235643"/>
              <a:gd name="connsiteX56" fmla="*/ 5785959 w 12192000"/>
              <a:gd name="connsiteY56" fmla="*/ 1775307 h 2235643"/>
              <a:gd name="connsiteX57" fmla="*/ 5643534 w 12192000"/>
              <a:gd name="connsiteY57" fmla="*/ 1802919 h 2235643"/>
              <a:gd name="connsiteX58" fmla="*/ 5518799 w 12192000"/>
              <a:gd name="connsiteY58" fmla="*/ 1818312 h 2235643"/>
              <a:gd name="connsiteX59" fmla="*/ 5453307 w 12192000"/>
              <a:gd name="connsiteY59" fmla="*/ 1815450 h 2235643"/>
              <a:gd name="connsiteX60" fmla="*/ 5221533 w 12192000"/>
              <a:gd name="connsiteY60" fmla="*/ 1846950 h 2235643"/>
              <a:gd name="connsiteX61" fmla="*/ 5149802 w 12192000"/>
              <a:gd name="connsiteY61" fmla="*/ 1844846 h 2235643"/>
              <a:gd name="connsiteX62" fmla="*/ 4944087 w 12192000"/>
              <a:gd name="connsiteY62" fmla="*/ 1823332 h 2235643"/>
              <a:gd name="connsiteX63" fmla="*/ 4882386 w 12192000"/>
              <a:gd name="connsiteY63" fmla="*/ 1809844 h 2235643"/>
              <a:gd name="connsiteX64" fmla="*/ 4811440 w 12192000"/>
              <a:gd name="connsiteY64" fmla="*/ 1804655 h 2235643"/>
              <a:gd name="connsiteX65" fmla="*/ 4691075 w 12192000"/>
              <a:gd name="connsiteY65" fmla="*/ 1801389 h 2235643"/>
              <a:gd name="connsiteX66" fmla="*/ 4640313 w 12192000"/>
              <a:gd name="connsiteY66" fmla="*/ 1784307 h 2235643"/>
              <a:gd name="connsiteX67" fmla="*/ 4379064 w 12192000"/>
              <a:gd name="connsiteY67" fmla="*/ 1817177 h 2235643"/>
              <a:gd name="connsiteX68" fmla="*/ 4238372 w 12192000"/>
              <a:gd name="connsiteY68" fmla="*/ 1851480 h 2235643"/>
              <a:gd name="connsiteX69" fmla="*/ 4232517 w 12192000"/>
              <a:gd name="connsiteY69" fmla="*/ 1852567 h 2235643"/>
              <a:gd name="connsiteX70" fmla="*/ 4065532 w 12192000"/>
              <a:gd name="connsiteY70" fmla="*/ 1855477 h 2235643"/>
              <a:gd name="connsiteX71" fmla="*/ 3567259 w 12192000"/>
              <a:gd name="connsiteY71" fmla="*/ 1893482 h 2235643"/>
              <a:gd name="connsiteX72" fmla="*/ 3405770 w 12192000"/>
              <a:gd name="connsiteY72" fmla="*/ 1904591 h 2235643"/>
              <a:gd name="connsiteX73" fmla="*/ 3280097 w 12192000"/>
              <a:gd name="connsiteY73" fmla="*/ 1919610 h 2235643"/>
              <a:gd name="connsiteX74" fmla="*/ 3009910 w 12192000"/>
              <a:gd name="connsiteY74" fmla="*/ 1957866 h 2235643"/>
              <a:gd name="connsiteX75" fmla="*/ 2875436 w 12192000"/>
              <a:gd name="connsiteY75" fmla="*/ 1996977 h 2235643"/>
              <a:gd name="connsiteX76" fmla="*/ 2874892 w 12192000"/>
              <a:gd name="connsiteY76" fmla="*/ 1996085 h 2235643"/>
              <a:gd name="connsiteX77" fmla="*/ 2373568 w 12192000"/>
              <a:gd name="connsiteY77" fmla="*/ 2003219 h 2235643"/>
              <a:gd name="connsiteX78" fmla="*/ 2164831 w 12192000"/>
              <a:gd name="connsiteY78" fmla="*/ 2010143 h 2235643"/>
              <a:gd name="connsiteX79" fmla="*/ 1637948 w 12192000"/>
              <a:gd name="connsiteY79" fmla="*/ 2172597 h 2235643"/>
              <a:gd name="connsiteX80" fmla="*/ 1434549 w 12192000"/>
              <a:gd name="connsiteY80" fmla="*/ 2234522 h 2235643"/>
              <a:gd name="connsiteX81" fmla="*/ 1195347 w 12192000"/>
              <a:gd name="connsiteY81" fmla="*/ 2212354 h 2235643"/>
              <a:gd name="connsiteX82" fmla="*/ 812914 w 12192000"/>
              <a:gd name="connsiteY82" fmla="*/ 2210095 h 2235643"/>
              <a:gd name="connsiteX83" fmla="*/ 520671 w 12192000"/>
              <a:gd name="connsiteY83" fmla="*/ 2180980 h 2235643"/>
              <a:gd name="connsiteX84" fmla="*/ 413835 w 12192000"/>
              <a:gd name="connsiteY84" fmla="*/ 2156783 h 2235643"/>
              <a:gd name="connsiteX85" fmla="*/ 376513 w 12192000"/>
              <a:gd name="connsiteY85" fmla="*/ 2154014 h 2235643"/>
              <a:gd name="connsiteX86" fmla="*/ 273386 w 12192000"/>
              <a:gd name="connsiteY86" fmla="*/ 2142551 h 2235643"/>
              <a:gd name="connsiteX87" fmla="*/ 77641 w 12192000"/>
              <a:gd name="connsiteY87" fmla="*/ 2126835 h 2235643"/>
              <a:gd name="connsiteX88" fmla="*/ 37645 w 12192000"/>
              <a:gd name="connsiteY88" fmla="*/ 2115401 h 2235643"/>
              <a:gd name="connsiteX89" fmla="*/ 4572 w 12192000"/>
              <a:gd name="connsiteY89" fmla="*/ 2111091 h 2235643"/>
              <a:gd name="connsiteX90" fmla="*/ 0 w 12192000"/>
              <a:gd name="connsiteY90" fmla="*/ 2110468 h 2235643"/>
              <a:gd name="connsiteX91" fmla="*/ 0 w 12192000"/>
              <a:gd name="connsiteY91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471012 w 12192000"/>
              <a:gd name="connsiteY51" fmla="*/ 1678604 h 2235643"/>
              <a:gd name="connsiteX52" fmla="*/ 6364035 w 12192000"/>
              <a:gd name="connsiteY52" fmla="*/ 1667683 h 2235643"/>
              <a:gd name="connsiteX53" fmla="*/ 6243319 w 12192000"/>
              <a:gd name="connsiteY53" fmla="*/ 1695560 h 2235643"/>
              <a:gd name="connsiteX54" fmla="*/ 6098321 w 12192000"/>
              <a:gd name="connsiteY54" fmla="*/ 1721646 h 2235643"/>
              <a:gd name="connsiteX55" fmla="*/ 5880652 w 12192000"/>
              <a:gd name="connsiteY55" fmla="*/ 1779643 h 2235643"/>
              <a:gd name="connsiteX56" fmla="*/ 5785959 w 12192000"/>
              <a:gd name="connsiteY56" fmla="*/ 1775307 h 2235643"/>
              <a:gd name="connsiteX57" fmla="*/ 5643534 w 12192000"/>
              <a:gd name="connsiteY57" fmla="*/ 1802919 h 2235643"/>
              <a:gd name="connsiteX58" fmla="*/ 5518799 w 12192000"/>
              <a:gd name="connsiteY58" fmla="*/ 1818312 h 2235643"/>
              <a:gd name="connsiteX59" fmla="*/ 5453307 w 12192000"/>
              <a:gd name="connsiteY59" fmla="*/ 1815450 h 2235643"/>
              <a:gd name="connsiteX60" fmla="*/ 5221533 w 12192000"/>
              <a:gd name="connsiteY60" fmla="*/ 1846950 h 2235643"/>
              <a:gd name="connsiteX61" fmla="*/ 4944087 w 12192000"/>
              <a:gd name="connsiteY61" fmla="*/ 1823332 h 2235643"/>
              <a:gd name="connsiteX62" fmla="*/ 4882386 w 12192000"/>
              <a:gd name="connsiteY62" fmla="*/ 1809844 h 2235643"/>
              <a:gd name="connsiteX63" fmla="*/ 4811440 w 12192000"/>
              <a:gd name="connsiteY63" fmla="*/ 1804655 h 2235643"/>
              <a:gd name="connsiteX64" fmla="*/ 4691075 w 12192000"/>
              <a:gd name="connsiteY64" fmla="*/ 1801389 h 2235643"/>
              <a:gd name="connsiteX65" fmla="*/ 4640313 w 12192000"/>
              <a:gd name="connsiteY65" fmla="*/ 1784307 h 2235643"/>
              <a:gd name="connsiteX66" fmla="*/ 4379064 w 12192000"/>
              <a:gd name="connsiteY66" fmla="*/ 1817177 h 2235643"/>
              <a:gd name="connsiteX67" fmla="*/ 4238372 w 12192000"/>
              <a:gd name="connsiteY67" fmla="*/ 1851480 h 2235643"/>
              <a:gd name="connsiteX68" fmla="*/ 4232517 w 12192000"/>
              <a:gd name="connsiteY68" fmla="*/ 1852567 h 2235643"/>
              <a:gd name="connsiteX69" fmla="*/ 4065532 w 12192000"/>
              <a:gd name="connsiteY69" fmla="*/ 1855477 h 2235643"/>
              <a:gd name="connsiteX70" fmla="*/ 3567259 w 12192000"/>
              <a:gd name="connsiteY70" fmla="*/ 1893482 h 2235643"/>
              <a:gd name="connsiteX71" fmla="*/ 3405770 w 12192000"/>
              <a:gd name="connsiteY71" fmla="*/ 1904591 h 2235643"/>
              <a:gd name="connsiteX72" fmla="*/ 3280097 w 12192000"/>
              <a:gd name="connsiteY72" fmla="*/ 1919610 h 2235643"/>
              <a:gd name="connsiteX73" fmla="*/ 3009910 w 12192000"/>
              <a:gd name="connsiteY73" fmla="*/ 1957866 h 2235643"/>
              <a:gd name="connsiteX74" fmla="*/ 2875436 w 12192000"/>
              <a:gd name="connsiteY74" fmla="*/ 1996977 h 2235643"/>
              <a:gd name="connsiteX75" fmla="*/ 2874892 w 12192000"/>
              <a:gd name="connsiteY75" fmla="*/ 1996085 h 2235643"/>
              <a:gd name="connsiteX76" fmla="*/ 2373568 w 12192000"/>
              <a:gd name="connsiteY76" fmla="*/ 2003219 h 2235643"/>
              <a:gd name="connsiteX77" fmla="*/ 2164831 w 12192000"/>
              <a:gd name="connsiteY77" fmla="*/ 2010143 h 2235643"/>
              <a:gd name="connsiteX78" fmla="*/ 1637948 w 12192000"/>
              <a:gd name="connsiteY78" fmla="*/ 2172597 h 2235643"/>
              <a:gd name="connsiteX79" fmla="*/ 1434549 w 12192000"/>
              <a:gd name="connsiteY79" fmla="*/ 2234522 h 2235643"/>
              <a:gd name="connsiteX80" fmla="*/ 1195347 w 12192000"/>
              <a:gd name="connsiteY80" fmla="*/ 2212354 h 2235643"/>
              <a:gd name="connsiteX81" fmla="*/ 812914 w 12192000"/>
              <a:gd name="connsiteY81" fmla="*/ 2210095 h 2235643"/>
              <a:gd name="connsiteX82" fmla="*/ 520671 w 12192000"/>
              <a:gd name="connsiteY82" fmla="*/ 2180980 h 2235643"/>
              <a:gd name="connsiteX83" fmla="*/ 413835 w 12192000"/>
              <a:gd name="connsiteY83" fmla="*/ 2156783 h 2235643"/>
              <a:gd name="connsiteX84" fmla="*/ 376513 w 12192000"/>
              <a:gd name="connsiteY84" fmla="*/ 2154014 h 2235643"/>
              <a:gd name="connsiteX85" fmla="*/ 273386 w 12192000"/>
              <a:gd name="connsiteY85" fmla="*/ 2142551 h 2235643"/>
              <a:gd name="connsiteX86" fmla="*/ 77641 w 12192000"/>
              <a:gd name="connsiteY86" fmla="*/ 2126835 h 2235643"/>
              <a:gd name="connsiteX87" fmla="*/ 37645 w 12192000"/>
              <a:gd name="connsiteY87" fmla="*/ 2115401 h 2235643"/>
              <a:gd name="connsiteX88" fmla="*/ 4572 w 12192000"/>
              <a:gd name="connsiteY88" fmla="*/ 2111091 h 2235643"/>
              <a:gd name="connsiteX89" fmla="*/ 0 w 12192000"/>
              <a:gd name="connsiteY89" fmla="*/ 2110468 h 2235643"/>
              <a:gd name="connsiteX90" fmla="*/ 0 w 12192000"/>
              <a:gd name="connsiteY90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655235 w 12192000"/>
              <a:gd name="connsiteY48" fmla="*/ 1661869 h 2235643"/>
              <a:gd name="connsiteX49" fmla="*/ 6554894 w 12192000"/>
              <a:gd name="connsiteY49" fmla="*/ 1664428 h 2235643"/>
              <a:gd name="connsiteX50" fmla="*/ 6516595 w 12192000"/>
              <a:gd name="connsiteY50" fmla="*/ 1667475 h 2235643"/>
              <a:gd name="connsiteX51" fmla="*/ 6471012 w 12192000"/>
              <a:gd name="connsiteY51" fmla="*/ 1678604 h 2235643"/>
              <a:gd name="connsiteX52" fmla="*/ 6364035 w 12192000"/>
              <a:gd name="connsiteY52" fmla="*/ 1667683 h 2235643"/>
              <a:gd name="connsiteX53" fmla="*/ 6243319 w 12192000"/>
              <a:gd name="connsiteY53" fmla="*/ 1695560 h 2235643"/>
              <a:gd name="connsiteX54" fmla="*/ 6098321 w 12192000"/>
              <a:gd name="connsiteY54" fmla="*/ 1721646 h 2235643"/>
              <a:gd name="connsiteX55" fmla="*/ 5880652 w 12192000"/>
              <a:gd name="connsiteY55" fmla="*/ 1779643 h 2235643"/>
              <a:gd name="connsiteX56" fmla="*/ 5785959 w 12192000"/>
              <a:gd name="connsiteY56" fmla="*/ 1775307 h 2235643"/>
              <a:gd name="connsiteX57" fmla="*/ 5643534 w 12192000"/>
              <a:gd name="connsiteY57" fmla="*/ 1802919 h 2235643"/>
              <a:gd name="connsiteX58" fmla="*/ 5518799 w 12192000"/>
              <a:gd name="connsiteY58" fmla="*/ 1818312 h 2235643"/>
              <a:gd name="connsiteX59" fmla="*/ 5453307 w 12192000"/>
              <a:gd name="connsiteY59" fmla="*/ 1815450 h 2235643"/>
              <a:gd name="connsiteX60" fmla="*/ 4944087 w 12192000"/>
              <a:gd name="connsiteY60" fmla="*/ 1823332 h 2235643"/>
              <a:gd name="connsiteX61" fmla="*/ 4882386 w 12192000"/>
              <a:gd name="connsiteY61" fmla="*/ 1809844 h 2235643"/>
              <a:gd name="connsiteX62" fmla="*/ 4811440 w 12192000"/>
              <a:gd name="connsiteY62" fmla="*/ 1804655 h 2235643"/>
              <a:gd name="connsiteX63" fmla="*/ 4691075 w 12192000"/>
              <a:gd name="connsiteY63" fmla="*/ 1801389 h 2235643"/>
              <a:gd name="connsiteX64" fmla="*/ 4640313 w 12192000"/>
              <a:gd name="connsiteY64" fmla="*/ 1784307 h 2235643"/>
              <a:gd name="connsiteX65" fmla="*/ 4379064 w 12192000"/>
              <a:gd name="connsiteY65" fmla="*/ 1817177 h 2235643"/>
              <a:gd name="connsiteX66" fmla="*/ 4238372 w 12192000"/>
              <a:gd name="connsiteY66" fmla="*/ 1851480 h 2235643"/>
              <a:gd name="connsiteX67" fmla="*/ 4232517 w 12192000"/>
              <a:gd name="connsiteY67" fmla="*/ 1852567 h 2235643"/>
              <a:gd name="connsiteX68" fmla="*/ 4065532 w 12192000"/>
              <a:gd name="connsiteY68" fmla="*/ 1855477 h 2235643"/>
              <a:gd name="connsiteX69" fmla="*/ 3567259 w 12192000"/>
              <a:gd name="connsiteY69" fmla="*/ 1893482 h 2235643"/>
              <a:gd name="connsiteX70" fmla="*/ 3405770 w 12192000"/>
              <a:gd name="connsiteY70" fmla="*/ 1904591 h 2235643"/>
              <a:gd name="connsiteX71" fmla="*/ 3280097 w 12192000"/>
              <a:gd name="connsiteY71" fmla="*/ 1919610 h 2235643"/>
              <a:gd name="connsiteX72" fmla="*/ 3009910 w 12192000"/>
              <a:gd name="connsiteY72" fmla="*/ 1957866 h 2235643"/>
              <a:gd name="connsiteX73" fmla="*/ 2875436 w 12192000"/>
              <a:gd name="connsiteY73" fmla="*/ 1996977 h 2235643"/>
              <a:gd name="connsiteX74" fmla="*/ 2874892 w 12192000"/>
              <a:gd name="connsiteY74" fmla="*/ 1996085 h 2235643"/>
              <a:gd name="connsiteX75" fmla="*/ 2373568 w 12192000"/>
              <a:gd name="connsiteY75" fmla="*/ 2003219 h 2235643"/>
              <a:gd name="connsiteX76" fmla="*/ 2164831 w 12192000"/>
              <a:gd name="connsiteY76" fmla="*/ 2010143 h 2235643"/>
              <a:gd name="connsiteX77" fmla="*/ 1637948 w 12192000"/>
              <a:gd name="connsiteY77" fmla="*/ 2172597 h 2235643"/>
              <a:gd name="connsiteX78" fmla="*/ 1434549 w 12192000"/>
              <a:gd name="connsiteY78" fmla="*/ 2234522 h 2235643"/>
              <a:gd name="connsiteX79" fmla="*/ 1195347 w 12192000"/>
              <a:gd name="connsiteY79" fmla="*/ 2212354 h 2235643"/>
              <a:gd name="connsiteX80" fmla="*/ 812914 w 12192000"/>
              <a:gd name="connsiteY80" fmla="*/ 2210095 h 2235643"/>
              <a:gd name="connsiteX81" fmla="*/ 520671 w 12192000"/>
              <a:gd name="connsiteY81" fmla="*/ 2180980 h 2235643"/>
              <a:gd name="connsiteX82" fmla="*/ 413835 w 12192000"/>
              <a:gd name="connsiteY82" fmla="*/ 2156783 h 2235643"/>
              <a:gd name="connsiteX83" fmla="*/ 376513 w 12192000"/>
              <a:gd name="connsiteY83" fmla="*/ 2154014 h 2235643"/>
              <a:gd name="connsiteX84" fmla="*/ 273386 w 12192000"/>
              <a:gd name="connsiteY84" fmla="*/ 2142551 h 2235643"/>
              <a:gd name="connsiteX85" fmla="*/ 77641 w 12192000"/>
              <a:gd name="connsiteY85" fmla="*/ 2126835 h 2235643"/>
              <a:gd name="connsiteX86" fmla="*/ 37645 w 12192000"/>
              <a:gd name="connsiteY86" fmla="*/ 2115401 h 2235643"/>
              <a:gd name="connsiteX87" fmla="*/ 4572 w 12192000"/>
              <a:gd name="connsiteY87" fmla="*/ 2111091 h 2235643"/>
              <a:gd name="connsiteX88" fmla="*/ 0 w 12192000"/>
              <a:gd name="connsiteY88" fmla="*/ 2110468 h 2235643"/>
              <a:gd name="connsiteX89" fmla="*/ 0 w 12192000"/>
              <a:gd name="connsiteY89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7164601 w 12192000"/>
              <a:gd name="connsiteY44" fmla="*/ 1606490 h 2235643"/>
              <a:gd name="connsiteX45" fmla="*/ 6900177 w 12192000"/>
              <a:gd name="connsiteY45" fmla="*/ 1636016 h 2235643"/>
              <a:gd name="connsiteX46" fmla="*/ 6795372 w 12192000"/>
              <a:gd name="connsiteY46" fmla="*/ 1644845 h 2235643"/>
              <a:gd name="connsiteX47" fmla="*/ 6692251 w 12192000"/>
              <a:gd name="connsiteY47" fmla="*/ 1656357 h 2235643"/>
              <a:gd name="connsiteX48" fmla="*/ 6554894 w 12192000"/>
              <a:gd name="connsiteY48" fmla="*/ 1664428 h 2235643"/>
              <a:gd name="connsiteX49" fmla="*/ 6516595 w 12192000"/>
              <a:gd name="connsiteY49" fmla="*/ 1667475 h 2235643"/>
              <a:gd name="connsiteX50" fmla="*/ 6471012 w 12192000"/>
              <a:gd name="connsiteY50" fmla="*/ 1678604 h 2235643"/>
              <a:gd name="connsiteX51" fmla="*/ 6364035 w 12192000"/>
              <a:gd name="connsiteY51" fmla="*/ 1667683 h 2235643"/>
              <a:gd name="connsiteX52" fmla="*/ 6243319 w 12192000"/>
              <a:gd name="connsiteY52" fmla="*/ 1695560 h 2235643"/>
              <a:gd name="connsiteX53" fmla="*/ 6098321 w 12192000"/>
              <a:gd name="connsiteY53" fmla="*/ 1721646 h 2235643"/>
              <a:gd name="connsiteX54" fmla="*/ 5880652 w 12192000"/>
              <a:gd name="connsiteY54" fmla="*/ 1779643 h 2235643"/>
              <a:gd name="connsiteX55" fmla="*/ 5785959 w 12192000"/>
              <a:gd name="connsiteY55" fmla="*/ 1775307 h 2235643"/>
              <a:gd name="connsiteX56" fmla="*/ 5643534 w 12192000"/>
              <a:gd name="connsiteY56" fmla="*/ 1802919 h 2235643"/>
              <a:gd name="connsiteX57" fmla="*/ 5518799 w 12192000"/>
              <a:gd name="connsiteY57" fmla="*/ 1818312 h 2235643"/>
              <a:gd name="connsiteX58" fmla="*/ 5453307 w 12192000"/>
              <a:gd name="connsiteY58" fmla="*/ 1815450 h 2235643"/>
              <a:gd name="connsiteX59" fmla="*/ 4944087 w 12192000"/>
              <a:gd name="connsiteY59" fmla="*/ 1823332 h 2235643"/>
              <a:gd name="connsiteX60" fmla="*/ 4882386 w 12192000"/>
              <a:gd name="connsiteY60" fmla="*/ 1809844 h 2235643"/>
              <a:gd name="connsiteX61" fmla="*/ 4811440 w 12192000"/>
              <a:gd name="connsiteY61" fmla="*/ 1804655 h 2235643"/>
              <a:gd name="connsiteX62" fmla="*/ 4691075 w 12192000"/>
              <a:gd name="connsiteY62" fmla="*/ 1801389 h 2235643"/>
              <a:gd name="connsiteX63" fmla="*/ 4640313 w 12192000"/>
              <a:gd name="connsiteY63" fmla="*/ 1784307 h 2235643"/>
              <a:gd name="connsiteX64" fmla="*/ 4379064 w 12192000"/>
              <a:gd name="connsiteY64" fmla="*/ 1817177 h 2235643"/>
              <a:gd name="connsiteX65" fmla="*/ 4238372 w 12192000"/>
              <a:gd name="connsiteY65" fmla="*/ 1851480 h 2235643"/>
              <a:gd name="connsiteX66" fmla="*/ 4232517 w 12192000"/>
              <a:gd name="connsiteY66" fmla="*/ 1852567 h 2235643"/>
              <a:gd name="connsiteX67" fmla="*/ 4065532 w 12192000"/>
              <a:gd name="connsiteY67" fmla="*/ 1855477 h 2235643"/>
              <a:gd name="connsiteX68" fmla="*/ 3567259 w 12192000"/>
              <a:gd name="connsiteY68" fmla="*/ 1893482 h 2235643"/>
              <a:gd name="connsiteX69" fmla="*/ 3405770 w 12192000"/>
              <a:gd name="connsiteY69" fmla="*/ 1904591 h 2235643"/>
              <a:gd name="connsiteX70" fmla="*/ 3280097 w 12192000"/>
              <a:gd name="connsiteY70" fmla="*/ 1919610 h 2235643"/>
              <a:gd name="connsiteX71" fmla="*/ 3009910 w 12192000"/>
              <a:gd name="connsiteY71" fmla="*/ 1957866 h 2235643"/>
              <a:gd name="connsiteX72" fmla="*/ 2875436 w 12192000"/>
              <a:gd name="connsiteY72" fmla="*/ 1996977 h 2235643"/>
              <a:gd name="connsiteX73" fmla="*/ 2874892 w 12192000"/>
              <a:gd name="connsiteY73" fmla="*/ 1996085 h 2235643"/>
              <a:gd name="connsiteX74" fmla="*/ 2373568 w 12192000"/>
              <a:gd name="connsiteY74" fmla="*/ 2003219 h 2235643"/>
              <a:gd name="connsiteX75" fmla="*/ 2164831 w 12192000"/>
              <a:gd name="connsiteY75" fmla="*/ 2010143 h 2235643"/>
              <a:gd name="connsiteX76" fmla="*/ 1637948 w 12192000"/>
              <a:gd name="connsiteY76" fmla="*/ 2172597 h 2235643"/>
              <a:gd name="connsiteX77" fmla="*/ 1434549 w 12192000"/>
              <a:gd name="connsiteY77" fmla="*/ 2234522 h 2235643"/>
              <a:gd name="connsiteX78" fmla="*/ 1195347 w 12192000"/>
              <a:gd name="connsiteY78" fmla="*/ 2212354 h 2235643"/>
              <a:gd name="connsiteX79" fmla="*/ 812914 w 12192000"/>
              <a:gd name="connsiteY79" fmla="*/ 2210095 h 2235643"/>
              <a:gd name="connsiteX80" fmla="*/ 520671 w 12192000"/>
              <a:gd name="connsiteY80" fmla="*/ 2180980 h 2235643"/>
              <a:gd name="connsiteX81" fmla="*/ 413835 w 12192000"/>
              <a:gd name="connsiteY81" fmla="*/ 2156783 h 2235643"/>
              <a:gd name="connsiteX82" fmla="*/ 376513 w 12192000"/>
              <a:gd name="connsiteY82" fmla="*/ 2154014 h 2235643"/>
              <a:gd name="connsiteX83" fmla="*/ 273386 w 12192000"/>
              <a:gd name="connsiteY83" fmla="*/ 2142551 h 2235643"/>
              <a:gd name="connsiteX84" fmla="*/ 77641 w 12192000"/>
              <a:gd name="connsiteY84" fmla="*/ 2126835 h 2235643"/>
              <a:gd name="connsiteX85" fmla="*/ 37645 w 12192000"/>
              <a:gd name="connsiteY85" fmla="*/ 2115401 h 2235643"/>
              <a:gd name="connsiteX86" fmla="*/ 4572 w 12192000"/>
              <a:gd name="connsiteY86" fmla="*/ 2111091 h 2235643"/>
              <a:gd name="connsiteX87" fmla="*/ 0 w 12192000"/>
              <a:gd name="connsiteY87" fmla="*/ 2110468 h 2235643"/>
              <a:gd name="connsiteX88" fmla="*/ 0 w 12192000"/>
              <a:gd name="connsiteY88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224458 w 12192000"/>
              <a:gd name="connsiteY42" fmla="*/ 1573008 h 2235643"/>
              <a:gd name="connsiteX43" fmla="*/ 7183121 w 12192000"/>
              <a:gd name="connsiteY43" fmla="*/ 1595162 h 2235643"/>
              <a:gd name="connsiteX44" fmla="*/ 6900177 w 12192000"/>
              <a:gd name="connsiteY44" fmla="*/ 1636016 h 2235643"/>
              <a:gd name="connsiteX45" fmla="*/ 6795372 w 12192000"/>
              <a:gd name="connsiteY45" fmla="*/ 1644845 h 2235643"/>
              <a:gd name="connsiteX46" fmla="*/ 6692251 w 12192000"/>
              <a:gd name="connsiteY46" fmla="*/ 1656357 h 2235643"/>
              <a:gd name="connsiteX47" fmla="*/ 6554894 w 12192000"/>
              <a:gd name="connsiteY47" fmla="*/ 1664428 h 2235643"/>
              <a:gd name="connsiteX48" fmla="*/ 6516595 w 12192000"/>
              <a:gd name="connsiteY48" fmla="*/ 1667475 h 2235643"/>
              <a:gd name="connsiteX49" fmla="*/ 6471012 w 12192000"/>
              <a:gd name="connsiteY49" fmla="*/ 1678604 h 2235643"/>
              <a:gd name="connsiteX50" fmla="*/ 6364035 w 12192000"/>
              <a:gd name="connsiteY50" fmla="*/ 1667683 h 2235643"/>
              <a:gd name="connsiteX51" fmla="*/ 6243319 w 12192000"/>
              <a:gd name="connsiteY51" fmla="*/ 1695560 h 2235643"/>
              <a:gd name="connsiteX52" fmla="*/ 6098321 w 12192000"/>
              <a:gd name="connsiteY52" fmla="*/ 1721646 h 2235643"/>
              <a:gd name="connsiteX53" fmla="*/ 5880652 w 12192000"/>
              <a:gd name="connsiteY53" fmla="*/ 1779643 h 2235643"/>
              <a:gd name="connsiteX54" fmla="*/ 5785959 w 12192000"/>
              <a:gd name="connsiteY54" fmla="*/ 1775307 h 2235643"/>
              <a:gd name="connsiteX55" fmla="*/ 5643534 w 12192000"/>
              <a:gd name="connsiteY55" fmla="*/ 1802919 h 2235643"/>
              <a:gd name="connsiteX56" fmla="*/ 5518799 w 12192000"/>
              <a:gd name="connsiteY56" fmla="*/ 1818312 h 2235643"/>
              <a:gd name="connsiteX57" fmla="*/ 5453307 w 12192000"/>
              <a:gd name="connsiteY57" fmla="*/ 1815450 h 2235643"/>
              <a:gd name="connsiteX58" fmla="*/ 4944087 w 12192000"/>
              <a:gd name="connsiteY58" fmla="*/ 1823332 h 2235643"/>
              <a:gd name="connsiteX59" fmla="*/ 4882386 w 12192000"/>
              <a:gd name="connsiteY59" fmla="*/ 1809844 h 2235643"/>
              <a:gd name="connsiteX60" fmla="*/ 4811440 w 12192000"/>
              <a:gd name="connsiteY60" fmla="*/ 1804655 h 2235643"/>
              <a:gd name="connsiteX61" fmla="*/ 4691075 w 12192000"/>
              <a:gd name="connsiteY61" fmla="*/ 1801389 h 2235643"/>
              <a:gd name="connsiteX62" fmla="*/ 4640313 w 12192000"/>
              <a:gd name="connsiteY62" fmla="*/ 1784307 h 2235643"/>
              <a:gd name="connsiteX63" fmla="*/ 4379064 w 12192000"/>
              <a:gd name="connsiteY63" fmla="*/ 1817177 h 2235643"/>
              <a:gd name="connsiteX64" fmla="*/ 4238372 w 12192000"/>
              <a:gd name="connsiteY64" fmla="*/ 1851480 h 2235643"/>
              <a:gd name="connsiteX65" fmla="*/ 4232517 w 12192000"/>
              <a:gd name="connsiteY65" fmla="*/ 1852567 h 2235643"/>
              <a:gd name="connsiteX66" fmla="*/ 4065532 w 12192000"/>
              <a:gd name="connsiteY66" fmla="*/ 1855477 h 2235643"/>
              <a:gd name="connsiteX67" fmla="*/ 3567259 w 12192000"/>
              <a:gd name="connsiteY67" fmla="*/ 1893482 h 2235643"/>
              <a:gd name="connsiteX68" fmla="*/ 3405770 w 12192000"/>
              <a:gd name="connsiteY68" fmla="*/ 1904591 h 2235643"/>
              <a:gd name="connsiteX69" fmla="*/ 3280097 w 12192000"/>
              <a:gd name="connsiteY69" fmla="*/ 1919610 h 2235643"/>
              <a:gd name="connsiteX70" fmla="*/ 3009910 w 12192000"/>
              <a:gd name="connsiteY70" fmla="*/ 1957866 h 2235643"/>
              <a:gd name="connsiteX71" fmla="*/ 2875436 w 12192000"/>
              <a:gd name="connsiteY71" fmla="*/ 1996977 h 2235643"/>
              <a:gd name="connsiteX72" fmla="*/ 2874892 w 12192000"/>
              <a:gd name="connsiteY72" fmla="*/ 1996085 h 2235643"/>
              <a:gd name="connsiteX73" fmla="*/ 2373568 w 12192000"/>
              <a:gd name="connsiteY73" fmla="*/ 2003219 h 2235643"/>
              <a:gd name="connsiteX74" fmla="*/ 2164831 w 12192000"/>
              <a:gd name="connsiteY74" fmla="*/ 2010143 h 2235643"/>
              <a:gd name="connsiteX75" fmla="*/ 1637948 w 12192000"/>
              <a:gd name="connsiteY75" fmla="*/ 2172597 h 2235643"/>
              <a:gd name="connsiteX76" fmla="*/ 1434549 w 12192000"/>
              <a:gd name="connsiteY76" fmla="*/ 2234522 h 2235643"/>
              <a:gd name="connsiteX77" fmla="*/ 1195347 w 12192000"/>
              <a:gd name="connsiteY77" fmla="*/ 2212354 h 2235643"/>
              <a:gd name="connsiteX78" fmla="*/ 812914 w 12192000"/>
              <a:gd name="connsiteY78" fmla="*/ 2210095 h 2235643"/>
              <a:gd name="connsiteX79" fmla="*/ 520671 w 12192000"/>
              <a:gd name="connsiteY79" fmla="*/ 2180980 h 2235643"/>
              <a:gd name="connsiteX80" fmla="*/ 413835 w 12192000"/>
              <a:gd name="connsiteY80" fmla="*/ 2156783 h 2235643"/>
              <a:gd name="connsiteX81" fmla="*/ 376513 w 12192000"/>
              <a:gd name="connsiteY81" fmla="*/ 2154014 h 2235643"/>
              <a:gd name="connsiteX82" fmla="*/ 273386 w 12192000"/>
              <a:gd name="connsiteY82" fmla="*/ 2142551 h 2235643"/>
              <a:gd name="connsiteX83" fmla="*/ 77641 w 12192000"/>
              <a:gd name="connsiteY83" fmla="*/ 2126835 h 2235643"/>
              <a:gd name="connsiteX84" fmla="*/ 37645 w 12192000"/>
              <a:gd name="connsiteY84" fmla="*/ 2115401 h 2235643"/>
              <a:gd name="connsiteX85" fmla="*/ 4572 w 12192000"/>
              <a:gd name="connsiteY85" fmla="*/ 2111091 h 2235643"/>
              <a:gd name="connsiteX86" fmla="*/ 0 w 12192000"/>
              <a:gd name="connsiteY86" fmla="*/ 2110468 h 2235643"/>
              <a:gd name="connsiteX87" fmla="*/ 0 w 12192000"/>
              <a:gd name="connsiteY87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230737 w 12192000"/>
              <a:gd name="connsiteY41" fmla="*/ 1562633 h 2235643"/>
              <a:gd name="connsiteX42" fmla="*/ 7183121 w 12192000"/>
              <a:gd name="connsiteY42" fmla="*/ 1595162 h 2235643"/>
              <a:gd name="connsiteX43" fmla="*/ 6900177 w 12192000"/>
              <a:gd name="connsiteY43" fmla="*/ 1636016 h 2235643"/>
              <a:gd name="connsiteX44" fmla="*/ 6795372 w 12192000"/>
              <a:gd name="connsiteY44" fmla="*/ 1644845 h 2235643"/>
              <a:gd name="connsiteX45" fmla="*/ 6692251 w 12192000"/>
              <a:gd name="connsiteY45" fmla="*/ 1656357 h 2235643"/>
              <a:gd name="connsiteX46" fmla="*/ 6554894 w 12192000"/>
              <a:gd name="connsiteY46" fmla="*/ 1664428 h 2235643"/>
              <a:gd name="connsiteX47" fmla="*/ 6516595 w 12192000"/>
              <a:gd name="connsiteY47" fmla="*/ 1667475 h 2235643"/>
              <a:gd name="connsiteX48" fmla="*/ 6471012 w 12192000"/>
              <a:gd name="connsiteY48" fmla="*/ 1678604 h 2235643"/>
              <a:gd name="connsiteX49" fmla="*/ 6364035 w 12192000"/>
              <a:gd name="connsiteY49" fmla="*/ 1667683 h 2235643"/>
              <a:gd name="connsiteX50" fmla="*/ 6243319 w 12192000"/>
              <a:gd name="connsiteY50" fmla="*/ 1695560 h 2235643"/>
              <a:gd name="connsiteX51" fmla="*/ 6098321 w 12192000"/>
              <a:gd name="connsiteY51" fmla="*/ 1721646 h 2235643"/>
              <a:gd name="connsiteX52" fmla="*/ 5880652 w 12192000"/>
              <a:gd name="connsiteY52" fmla="*/ 1779643 h 2235643"/>
              <a:gd name="connsiteX53" fmla="*/ 5785959 w 12192000"/>
              <a:gd name="connsiteY53" fmla="*/ 1775307 h 2235643"/>
              <a:gd name="connsiteX54" fmla="*/ 5643534 w 12192000"/>
              <a:gd name="connsiteY54" fmla="*/ 1802919 h 2235643"/>
              <a:gd name="connsiteX55" fmla="*/ 5518799 w 12192000"/>
              <a:gd name="connsiteY55" fmla="*/ 1818312 h 2235643"/>
              <a:gd name="connsiteX56" fmla="*/ 5453307 w 12192000"/>
              <a:gd name="connsiteY56" fmla="*/ 1815450 h 2235643"/>
              <a:gd name="connsiteX57" fmla="*/ 4944087 w 12192000"/>
              <a:gd name="connsiteY57" fmla="*/ 1823332 h 2235643"/>
              <a:gd name="connsiteX58" fmla="*/ 4882386 w 12192000"/>
              <a:gd name="connsiteY58" fmla="*/ 1809844 h 2235643"/>
              <a:gd name="connsiteX59" fmla="*/ 4811440 w 12192000"/>
              <a:gd name="connsiteY59" fmla="*/ 1804655 h 2235643"/>
              <a:gd name="connsiteX60" fmla="*/ 4691075 w 12192000"/>
              <a:gd name="connsiteY60" fmla="*/ 1801389 h 2235643"/>
              <a:gd name="connsiteX61" fmla="*/ 4640313 w 12192000"/>
              <a:gd name="connsiteY61" fmla="*/ 1784307 h 2235643"/>
              <a:gd name="connsiteX62" fmla="*/ 4379064 w 12192000"/>
              <a:gd name="connsiteY62" fmla="*/ 1817177 h 2235643"/>
              <a:gd name="connsiteX63" fmla="*/ 4238372 w 12192000"/>
              <a:gd name="connsiteY63" fmla="*/ 1851480 h 2235643"/>
              <a:gd name="connsiteX64" fmla="*/ 4232517 w 12192000"/>
              <a:gd name="connsiteY64" fmla="*/ 1852567 h 2235643"/>
              <a:gd name="connsiteX65" fmla="*/ 4065532 w 12192000"/>
              <a:gd name="connsiteY65" fmla="*/ 1855477 h 2235643"/>
              <a:gd name="connsiteX66" fmla="*/ 3567259 w 12192000"/>
              <a:gd name="connsiteY66" fmla="*/ 1893482 h 2235643"/>
              <a:gd name="connsiteX67" fmla="*/ 3405770 w 12192000"/>
              <a:gd name="connsiteY67" fmla="*/ 1904591 h 2235643"/>
              <a:gd name="connsiteX68" fmla="*/ 3280097 w 12192000"/>
              <a:gd name="connsiteY68" fmla="*/ 1919610 h 2235643"/>
              <a:gd name="connsiteX69" fmla="*/ 3009910 w 12192000"/>
              <a:gd name="connsiteY69" fmla="*/ 1957866 h 2235643"/>
              <a:gd name="connsiteX70" fmla="*/ 2875436 w 12192000"/>
              <a:gd name="connsiteY70" fmla="*/ 1996977 h 2235643"/>
              <a:gd name="connsiteX71" fmla="*/ 2874892 w 12192000"/>
              <a:gd name="connsiteY71" fmla="*/ 1996085 h 2235643"/>
              <a:gd name="connsiteX72" fmla="*/ 2373568 w 12192000"/>
              <a:gd name="connsiteY72" fmla="*/ 2003219 h 2235643"/>
              <a:gd name="connsiteX73" fmla="*/ 2164831 w 12192000"/>
              <a:gd name="connsiteY73" fmla="*/ 2010143 h 2235643"/>
              <a:gd name="connsiteX74" fmla="*/ 1637948 w 12192000"/>
              <a:gd name="connsiteY74" fmla="*/ 2172597 h 2235643"/>
              <a:gd name="connsiteX75" fmla="*/ 1434549 w 12192000"/>
              <a:gd name="connsiteY75" fmla="*/ 2234522 h 2235643"/>
              <a:gd name="connsiteX76" fmla="*/ 1195347 w 12192000"/>
              <a:gd name="connsiteY76" fmla="*/ 2212354 h 2235643"/>
              <a:gd name="connsiteX77" fmla="*/ 812914 w 12192000"/>
              <a:gd name="connsiteY77" fmla="*/ 2210095 h 2235643"/>
              <a:gd name="connsiteX78" fmla="*/ 520671 w 12192000"/>
              <a:gd name="connsiteY78" fmla="*/ 2180980 h 2235643"/>
              <a:gd name="connsiteX79" fmla="*/ 413835 w 12192000"/>
              <a:gd name="connsiteY79" fmla="*/ 2156783 h 2235643"/>
              <a:gd name="connsiteX80" fmla="*/ 376513 w 12192000"/>
              <a:gd name="connsiteY80" fmla="*/ 2154014 h 2235643"/>
              <a:gd name="connsiteX81" fmla="*/ 273386 w 12192000"/>
              <a:gd name="connsiteY81" fmla="*/ 2142551 h 2235643"/>
              <a:gd name="connsiteX82" fmla="*/ 77641 w 12192000"/>
              <a:gd name="connsiteY82" fmla="*/ 2126835 h 2235643"/>
              <a:gd name="connsiteX83" fmla="*/ 37645 w 12192000"/>
              <a:gd name="connsiteY83" fmla="*/ 2115401 h 2235643"/>
              <a:gd name="connsiteX84" fmla="*/ 4572 w 12192000"/>
              <a:gd name="connsiteY84" fmla="*/ 2111091 h 2235643"/>
              <a:gd name="connsiteX85" fmla="*/ 0 w 12192000"/>
              <a:gd name="connsiteY85" fmla="*/ 2110468 h 2235643"/>
              <a:gd name="connsiteX86" fmla="*/ 0 w 12192000"/>
              <a:gd name="connsiteY86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900177 w 12192000"/>
              <a:gd name="connsiteY42" fmla="*/ 1636016 h 2235643"/>
              <a:gd name="connsiteX43" fmla="*/ 6795372 w 12192000"/>
              <a:gd name="connsiteY43" fmla="*/ 1644845 h 2235643"/>
              <a:gd name="connsiteX44" fmla="*/ 6692251 w 12192000"/>
              <a:gd name="connsiteY44" fmla="*/ 1656357 h 2235643"/>
              <a:gd name="connsiteX45" fmla="*/ 6554894 w 12192000"/>
              <a:gd name="connsiteY45" fmla="*/ 1664428 h 2235643"/>
              <a:gd name="connsiteX46" fmla="*/ 6516595 w 12192000"/>
              <a:gd name="connsiteY46" fmla="*/ 1667475 h 2235643"/>
              <a:gd name="connsiteX47" fmla="*/ 6471012 w 12192000"/>
              <a:gd name="connsiteY47" fmla="*/ 1678604 h 2235643"/>
              <a:gd name="connsiteX48" fmla="*/ 6364035 w 12192000"/>
              <a:gd name="connsiteY48" fmla="*/ 1667683 h 2235643"/>
              <a:gd name="connsiteX49" fmla="*/ 6243319 w 12192000"/>
              <a:gd name="connsiteY49" fmla="*/ 1695560 h 2235643"/>
              <a:gd name="connsiteX50" fmla="*/ 6098321 w 12192000"/>
              <a:gd name="connsiteY50" fmla="*/ 1721646 h 2235643"/>
              <a:gd name="connsiteX51" fmla="*/ 5880652 w 12192000"/>
              <a:gd name="connsiteY51" fmla="*/ 1779643 h 2235643"/>
              <a:gd name="connsiteX52" fmla="*/ 5785959 w 12192000"/>
              <a:gd name="connsiteY52" fmla="*/ 1775307 h 2235643"/>
              <a:gd name="connsiteX53" fmla="*/ 5643534 w 12192000"/>
              <a:gd name="connsiteY53" fmla="*/ 1802919 h 2235643"/>
              <a:gd name="connsiteX54" fmla="*/ 5518799 w 12192000"/>
              <a:gd name="connsiteY54" fmla="*/ 1818312 h 2235643"/>
              <a:gd name="connsiteX55" fmla="*/ 5453307 w 12192000"/>
              <a:gd name="connsiteY55" fmla="*/ 1815450 h 2235643"/>
              <a:gd name="connsiteX56" fmla="*/ 4944087 w 12192000"/>
              <a:gd name="connsiteY56" fmla="*/ 1823332 h 2235643"/>
              <a:gd name="connsiteX57" fmla="*/ 4882386 w 12192000"/>
              <a:gd name="connsiteY57" fmla="*/ 1809844 h 2235643"/>
              <a:gd name="connsiteX58" fmla="*/ 4811440 w 12192000"/>
              <a:gd name="connsiteY58" fmla="*/ 1804655 h 2235643"/>
              <a:gd name="connsiteX59" fmla="*/ 4691075 w 12192000"/>
              <a:gd name="connsiteY59" fmla="*/ 1801389 h 2235643"/>
              <a:gd name="connsiteX60" fmla="*/ 4640313 w 12192000"/>
              <a:gd name="connsiteY60" fmla="*/ 1784307 h 2235643"/>
              <a:gd name="connsiteX61" fmla="*/ 4379064 w 12192000"/>
              <a:gd name="connsiteY61" fmla="*/ 1817177 h 2235643"/>
              <a:gd name="connsiteX62" fmla="*/ 4238372 w 12192000"/>
              <a:gd name="connsiteY62" fmla="*/ 1851480 h 2235643"/>
              <a:gd name="connsiteX63" fmla="*/ 4232517 w 12192000"/>
              <a:gd name="connsiteY63" fmla="*/ 1852567 h 2235643"/>
              <a:gd name="connsiteX64" fmla="*/ 4065532 w 12192000"/>
              <a:gd name="connsiteY64" fmla="*/ 1855477 h 2235643"/>
              <a:gd name="connsiteX65" fmla="*/ 3567259 w 12192000"/>
              <a:gd name="connsiteY65" fmla="*/ 1893482 h 2235643"/>
              <a:gd name="connsiteX66" fmla="*/ 3405770 w 12192000"/>
              <a:gd name="connsiteY66" fmla="*/ 1904591 h 2235643"/>
              <a:gd name="connsiteX67" fmla="*/ 3280097 w 12192000"/>
              <a:gd name="connsiteY67" fmla="*/ 1919610 h 2235643"/>
              <a:gd name="connsiteX68" fmla="*/ 3009910 w 12192000"/>
              <a:gd name="connsiteY68" fmla="*/ 1957866 h 2235643"/>
              <a:gd name="connsiteX69" fmla="*/ 2875436 w 12192000"/>
              <a:gd name="connsiteY69" fmla="*/ 1996977 h 2235643"/>
              <a:gd name="connsiteX70" fmla="*/ 2874892 w 12192000"/>
              <a:gd name="connsiteY70" fmla="*/ 1996085 h 2235643"/>
              <a:gd name="connsiteX71" fmla="*/ 2373568 w 12192000"/>
              <a:gd name="connsiteY71" fmla="*/ 2003219 h 2235643"/>
              <a:gd name="connsiteX72" fmla="*/ 2164831 w 12192000"/>
              <a:gd name="connsiteY72" fmla="*/ 2010143 h 2235643"/>
              <a:gd name="connsiteX73" fmla="*/ 1637948 w 12192000"/>
              <a:gd name="connsiteY73" fmla="*/ 2172597 h 2235643"/>
              <a:gd name="connsiteX74" fmla="*/ 1434549 w 12192000"/>
              <a:gd name="connsiteY74" fmla="*/ 2234522 h 2235643"/>
              <a:gd name="connsiteX75" fmla="*/ 1195347 w 12192000"/>
              <a:gd name="connsiteY75" fmla="*/ 2212354 h 2235643"/>
              <a:gd name="connsiteX76" fmla="*/ 812914 w 12192000"/>
              <a:gd name="connsiteY76" fmla="*/ 2210095 h 2235643"/>
              <a:gd name="connsiteX77" fmla="*/ 520671 w 12192000"/>
              <a:gd name="connsiteY77" fmla="*/ 2180980 h 2235643"/>
              <a:gd name="connsiteX78" fmla="*/ 413835 w 12192000"/>
              <a:gd name="connsiteY78" fmla="*/ 2156783 h 2235643"/>
              <a:gd name="connsiteX79" fmla="*/ 376513 w 12192000"/>
              <a:gd name="connsiteY79" fmla="*/ 2154014 h 2235643"/>
              <a:gd name="connsiteX80" fmla="*/ 273386 w 12192000"/>
              <a:gd name="connsiteY80" fmla="*/ 2142551 h 2235643"/>
              <a:gd name="connsiteX81" fmla="*/ 77641 w 12192000"/>
              <a:gd name="connsiteY81" fmla="*/ 2126835 h 2235643"/>
              <a:gd name="connsiteX82" fmla="*/ 37645 w 12192000"/>
              <a:gd name="connsiteY82" fmla="*/ 2115401 h 2235643"/>
              <a:gd name="connsiteX83" fmla="*/ 4572 w 12192000"/>
              <a:gd name="connsiteY83" fmla="*/ 2111091 h 2235643"/>
              <a:gd name="connsiteX84" fmla="*/ 0 w 12192000"/>
              <a:gd name="connsiteY84" fmla="*/ 2110468 h 2235643"/>
              <a:gd name="connsiteX85" fmla="*/ 0 w 12192000"/>
              <a:gd name="connsiteY85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900177 w 12192000"/>
              <a:gd name="connsiteY42" fmla="*/ 1636016 h 2235643"/>
              <a:gd name="connsiteX43" fmla="*/ 6795372 w 12192000"/>
              <a:gd name="connsiteY43" fmla="*/ 1644845 h 2235643"/>
              <a:gd name="connsiteX44" fmla="*/ 6692251 w 12192000"/>
              <a:gd name="connsiteY44" fmla="*/ 1656357 h 2235643"/>
              <a:gd name="connsiteX45" fmla="*/ 6554894 w 12192000"/>
              <a:gd name="connsiteY45" fmla="*/ 1664428 h 2235643"/>
              <a:gd name="connsiteX46" fmla="*/ 6516595 w 12192000"/>
              <a:gd name="connsiteY46" fmla="*/ 1667475 h 2235643"/>
              <a:gd name="connsiteX47" fmla="*/ 6471012 w 12192000"/>
              <a:gd name="connsiteY47" fmla="*/ 1678604 h 2235643"/>
              <a:gd name="connsiteX48" fmla="*/ 6364035 w 12192000"/>
              <a:gd name="connsiteY48" fmla="*/ 1667683 h 2235643"/>
              <a:gd name="connsiteX49" fmla="*/ 6243319 w 12192000"/>
              <a:gd name="connsiteY49" fmla="*/ 1695560 h 2235643"/>
              <a:gd name="connsiteX50" fmla="*/ 6098321 w 12192000"/>
              <a:gd name="connsiteY50" fmla="*/ 1721646 h 2235643"/>
              <a:gd name="connsiteX51" fmla="*/ 5880652 w 12192000"/>
              <a:gd name="connsiteY51" fmla="*/ 1779643 h 2235643"/>
              <a:gd name="connsiteX52" fmla="*/ 5785959 w 12192000"/>
              <a:gd name="connsiteY52" fmla="*/ 1775307 h 2235643"/>
              <a:gd name="connsiteX53" fmla="*/ 5643534 w 12192000"/>
              <a:gd name="connsiteY53" fmla="*/ 1802919 h 2235643"/>
              <a:gd name="connsiteX54" fmla="*/ 5518799 w 12192000"/>
              <a:gd name="connsiteY54" fmla="*/ 1818312 h 2235643"/>
              <a:gd name="connsiteX55" fmla="*/ 5453307 w 12192000"/>
              <a:gd name="connsiteY55" fmla="*/ 1815450 h 2235643"/>
              <a:gd name="connsiteX56" fmla="*/ 4944087 w 12192000"/>
              <a:gd name="connsiteY56" fmla="*/ 1823332 h 2235643"/>
              <a:gd name="connsiteX57" fmla="*/ 4882386 w 12192000"/>
              <a:gd name="connsiteY57" fmla="*/ 1809844 h 2235643"/>
              <a:gd name="connsiteX58" fmla="*/ 4811440 w 12192000"/>
              <a:gd name="connsiteY58" fmla="*/ 1804655 h 2235643"/>
              <a:gd name="connsiteX59" fmla="*/ 4691075 w 12192000"/>
              <a:gd name="connsiteY59" fmla="*/ 1801389 h 2235643"/>
              <a:gd name="connsiteX60" fmla="*/ 4640313 w 12192000"/>
              <a:gd name="connsiteY60" fmla="*/ 1784307 h 2235643"/>
              <a:gd name="connsiteX61" fmla="*/ 4379064 w 12192000"/>
              <a:gd name="connsiteY61" fmla="*/ 1817177 h 2235643"/>
              <a:gd name="connsiteX62" fmla="*/ 4238372 w 12192000"/>
              <a:gd name="connsiteY62" fmla="*/ 1851480 h 2235643"/>
              <a:gd name="connsiteX63" fmla="*/ 4232517 w 12192000"/>
              <a:gd name="connsiteY63" fmla="*/ 1852567 h 2235643"/>
              <a:gd name="connsiteX64" fmla="*/ 4065532 w 12192000"/>
              <a:gd name="connsiteY64" fmla="*/ 1855477 h 2235643"/>
              <a:gd name="connsiteX65" fmla="*/ 3567259 w 12192000"/>
              <a:gd name="connsiteY65" fmla="*/ 1893482 h 2235643"/>
              <a:gd name="connsiteX66" fmla="*/ 3405770 w 12192000"/>
              <a:gd name="connsiteY66" fmla="*/ 1904591 h 2235643"/>
              <a:gd name="connsiteX67" fmla="*/ 3280097 w 12192000"/>
              <a:gd name="connsiteY67" fmla="*/ 1919610 h 2235643"/>
              <a:gd name="connsiteX68" fmla="*/ 3009910 w 12192000"/>
              <a:gd name="connsiteY68" fmla="*/ 1957866 h 2235643"/>
              <a:gd name="connsiteX69" fmla="*/ 2875436 w 12192000"/>
              <a:gd name="connsiteY69" fmla="*/ 1996977 h 2235643"/>
              <a:gd name="connsiteX70" fmla="*/ 2874892 w 12192000"/>
              <a:gd name="connsiteY70" fmla="*/ 1996085 h 2235643"/>
              <a:gd name="connsiteX71" fmla="*/ 2373568 w 12192000"/>
              <a:gd name="connsiteY71" fmla="*/ 2003219 h 2235643"/>
              <a:gd name="connsiteX72" fmla="*/ 2164831 w 12192000"/>
              <a:gd name="connsiteY72" fmla="*/ 2010143 h 2235643"/>
              <a:gd name="connsiteX73" fmla="*/ 1637948 w 12192000"/>
              <a:gd name="connsiteY73" fmla="*/ 2172597 h 2235643"/>
              <a:gd name="connsiteX74" fmla="*/ 1434549 w 12192000"/>
              <a:gd name="connsiteY74" fmla="*/ 2234522 h 2235643"/>
              <a:gd name="connsiteX75" fmla="*/ 1195347 w 12192000"/>
              <a:gd name="connsiteY75" fmla="*/ 2212354 h 2235643"/>
              <a:gd name="connsiteX76" fmla="*/ 812914 w 12192000"/>
              <a:gd name="connsiteY76" fmla="*/ 2210095 h 2235643"/>
              <a:gd name="connsiteX77" fmla="*/ 520671 w 12192000"/>
              <a:gd name="connsiteY77" fmla="*/ 2180980 h 2235643"/>
              <a:gd name="connsiteX78" fmla="*/ 413835 w 12192000"/>
              <a:gd name="connsiteY78" fmla="*/ 2156783 h 2235643"/>
              <a:gd name="connsiteX79" fmla="*/ 376513 w 12192000"/>
              <a:gd name="connsiteY79" fmla="*/ 2154014 h 2235643"/>
              <a:gd name="connsiteX80" fmla="*/ 273386 w 12192000"/>
              <a:gd name="connsiteY80" fmla="*/ 2142551 h 2235643"/>
              <a:gd name="connsiteX81" fmla="*/ 77641 w 12192000"/>
              <a:gd name="connsiteY81" fmla="*/ 2126835 h 2235643"/>
              <a:gd name="connsiteX82" fmla="*/ 37645 w 12192000"/>
              <a:gd name="connsiteY82" fmla="*/ 2115401 h 2235643"/>
              <a:gd name="connsiteX83" fmla="*/ 4572 w 12192000"/>
              <a:gd name="connsiteY83" fmla="*/ 2111091 h 2235643"/>
              <a:gd name="connsiteX84" fmla="*/ 0 w 12192000"/>
              <a:gd name="connsiteY84" fmla="*/ 2110468 h 2235643"/>
              <a:gd name="connsiteX85" fmla="*/ 0 w 12192000"/>
              <a:gd name="connsiteY85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900177 w 12192000"/>
              <a:gd name="connsiteY42" fmla="*/ 1636016 h 2235643"/>
              <a:gd name="connsiteX43" fmla="*/ 6795372 w 12192000"/>
              <a:gd name="connsiteY43" fmla="*/ 1644845 h 2235643"/>
              <a:gd name="connsiteX44" fmla="*/ 6692251 w 12192000"/>
              <a:gd name="connsiteY44" fmla="*/ 1656357 h 2235643"/>
              <a:gd name="connsiteX45" fmla="*/ 6554894 w 12192000"/>
              <a:gd name="connsiteY45" fmla="*/ 1664428 h 2235643"/>
              <a:gd name="connsiteX46" fmla="*/ 6471012 w 12192000"/>
              <a:gd name="connsiteY46" fmla="*/ 1678604 h 2235643"/>
              <a:gd name="connsiteX47" fmla="*/ 6364035 w 12192000"/>
              <a:gd name="connsiteY47" fmla="*/ 1667683 h 2235643"/>
              <a:gd name="connsiteX48" fmla="*/ 6243319 w 12192000"/>
              <a:gd name="connsiteY48" fmla="*/ 1695560 h 2235643"/>
              <a:gd name="connsiteX49" fmla="*/ 6098321 w 12192000"/>
              <a:gd name="connsiteY49" fmla="*/ 1721646 h 2235643"/>
              <a:gd name="connsiteX50" fmla="*/ 5880652 w 12192000"/>
              <a:gd name="connsiteY50" fmla="*/ 1779643 h 2235643"/>
              <a:gd name="connsiteX51" fmla="*/ 5785959 w 12192000"/>
              <a:gd name="connsiteY51" fmla="*/ 1775307 h 2235643"/>
              <a:gd name="connsiteX52" fmla="*/ 5643534 w 12192000"/>
              <a:gd name="connsiteY52" fmla="*/ 1802919 h 2235643"/>
              <a:gd name="connsiteX53" fmla="*/ 5518799 w 12192000"/>
              <a:gd name="connsiteY53" fmla="*/ 1818312 h 2235643"/>
              <a:gd name="connsiteX54" fmla="*/ 5453307 w 12192000"/>
              <a:gd name="connsiteY54" fmla="*/ 1815450 h 2235643"/>
              <a:gd name="connsiteX55" fmla="*/ 4944087 w 12192000"/>
              <a:gd name="connsiteY55" fmla="*/ 1823332 h 2235643"/>
              <a:gd name="connsiteX56" fmla="*/ 4882386 w 12192000"/>
              <a:gd name="connsiteY56" fmla="*/ 1809844 h 2235643"/>
              <a:gd name="connsiteX57" fmla="*/ 4811440 w 12192000"/>
              <a:gd name="connsiteY57" fmla="*/ 1804655 h 2235643"/>
              <a:gd name="connsiteX58" fmla="*/ 4691075 w 12192000"/>
              <a:gd name="connsiteY58" fmla="*/ 1801389 h 2235643"/>
              <a:gd name="connsiteX59" fmla="*/ 4640313 w 12192000"/>
              <a:gd name="connsiteY59" fmla="*/ 1784307 h 2235643"/>
              <a:gd name="connsiteX60" fmla="*/ 4379064 w 12192000"/>
              <a:gd name="connsiteY60" fmla="*/ 1817177 h 2235643"/>
              <a:gd name="connsiteX61" fmla="*/ 4238372 w 12192000"/>
              <a:gd name="connsiteY61" fmla="*/ 1851480 h 2235643"/>
              <a:gd name="connsiteX62" fmla="*/ 4232517 w 12192000"/>
              <a:gd name="connsiteY62" fmla="*/ 1852567 h 2235643"/>
              <a:gd name="connsiteX63" fmla="*/ 4065532 w 12192000"/>
              <a:gd name="connsiteY63" fmla="*/ 1855477 h 2235643"/>
              <a:gd name="connsiteX64" fmla="*/ 3567259 w 12192000"/>
              <a:gd name="connsiteY64" fmla="*/ 1893482 h 2235643"/>
              <a:gd name="connsiteX65" fmla="*/ 3405770 w 12192000"/>
              <a:gd name="connsiteY65" fmla="*/ 1904591 h 2235643"/>
              <a:gd name="connsiteX66" fmla="*/ 3280097 w 12192000"/>
              <a:gd name="connsiteY66" fmla="*/ 1919610 h 2235643"/>
              <a:gd name="connsiteX67" fmla="*/ 3009910 w 12192000"/>
              <a:gd name="connsiteY67" fmla="*/ 1957866 h 2235643"/>
              <a:gd name="connsiteX68" fmla="*/ 2875436 w 12192000"/>
              <a:gd name="connsiteY68" fmla="*/ 1996977 h 2235643"/>
              <a:gd name="connsiteX69" fmla="*/ 2874892 w 12192000"/>
              <a:gd name="connsiteY69" fmla="*/ 1996085 h 2235643"/>
              <a:gd name="connsiteX70" fmla="*/ 2373568 w 12192000"/>
              <a:gd name="connsiteY70" fmla="*/ 2003219 h 2235643"/>
              <a:gd name="connsiteX71" fmla="*/ 2164831 w 12192000"/>
              <a:gd name="connsiteY71" fmla="*/ 2010143 h 2235643"/>
              <a:gd name="connsiteX72" fmla="*/ 1637948 w 12192000"/>
              <a:gd name="connsiteY72" fmla="*/ 2172597 h 2235643"/>
              <a:gd name="connsiteX73" fmla="*/ 1434549 w 12192000"/>
              <a:gd name="connsiteY73" fmla="*/ 2234522 h 2235643"/>
              <a:gd name="connsiteX74" fmla="*/ 1195347 w 12192000"/>
              <a:gd name="connsiteY74" fmla="*/ 2212354 h 2235643"/>
              <a:gd name="connsiteX75" fmla="*/ 812914 w 12192000"/>
              <a:gd name="connsiteY75" fmla="*/ 2210095 h 2235643"/>
              <a:gd name="connsiteX76" fmla="*/ 520671 w 12192000"/>
              <a:gd name="connsiteY76" fmla="*/ 2180980 h 2235643"/>
              <a:gd name="connsiteX77" fmla="*/ 413835 w 12192000"/>
              <a:gd name="connsiteY77" fmla="*/ 2156783 h 2235643"/>
              <a:gd name="connsiteX78" fmla="*/ 376513 w 12192000"/>
              <a:gd name="connsiteY78" fmla="*/ 2154014 h 2235643"/>
              <a:gd name="connsiteX79" fmla="*/ 273386 w 12192000"/>
              <a:gd name="connsiteY79" fmla="*/ 2142551 h 2235643"/>
              <a:gd name="connsiteX80" fmla="*/ 77641 w 12192000"/>
              <a:gd name="connsiteY80" fmla="*/ 2126835 h 2235643"/>
              <a:gd name="connsiteX81" fmla="*/ 37645 w 12192000"/>
              <a:gd name="connsiteY81" fmla="*/ 2115401 h 2235643"/>
              <a:gd name="connsiteX82" fmla="*/ 4572 w 12192000"/>
              <a:gd name="connsiteY82" fmla="*/ 2111091 h 2235643"/>
              <a:gd name="connsiteX83" fmla="*/ 0 w 12192000"/>
              <a:gd name="connsiteY83" fmla="*/ 2110468 h 2235643"/>
              <a:gd name="connsiteX84" fmla="*/ 0 w 12192000"/>
              <a:gd name="connsiteY84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900177 w 12192000"/>
              <a:gd name="connsiteY42" fmla="*/ 1636016 h 2235643"/>
              <a:gd name="connsiteX43" fmla="*/ 6692251 w 12192000"/>
              <a:gd name="connsiteY43" fmla="*/ 1656357 h 2235643"/>
              <a:gd name="connsiteX44" fmla="*/ 6554894 w 12192000"/>
              <a:gd name="connsiteY44" fmla="*/ 1664428 h 2235643"/>
              <a:gd name="connsiteX45" fmla="*/ 6471012 w 12192000"/>
              <a:gd name="connsiteY45" fmla="*/ 1678604 h 2235643"/>
              <a:gd name="connsiteX46" fmla="*/ 6364035 w 12192000"/>
              <a:gd name="connsiteY46" fmla="*/ 1667683 h 2235643"/>
              <a:gd name="connsiteX47" fmla="*/ 6243319 w 12192000"/>
              <a:gd name="connsiteY47" fmla="*/ 1695560 h 2235643"/>
              <a:gd name="connsiteX48" fmla="*/ 6098321 w 12192000"/>
              <a:gd name="connsiteY48" fmla="*/ 1721646 h 2235643"/>
              <a:gd name="connsiteX49" fmla="*/ 5880652 w 12192000"/>
              <a:gd name="connsiteY49" fmla="*/ 1779643 h 2235643"/>
              <a:gd name="connsiteX50" fmla="*/ 5785959 w 12192000"/>
              <a:gd name="connsiteY50" fmla="*/ 1775307 h 2235643"/>
              <a:gd name="connsiteX51" fmla="*/ 5643534 w 12192000"/>
              <a:gd name="connsiteY51" fmla="*/ 1802919 h 2235643"/>
              <a:gd name="connsiteX52" fmla="*/ 5518799 w 12192000"/>
              <a:gd name="connsiteY52" fmla="*/ 1818312 h 2235643"/>
              <a:gd name="connsiteX53" fmla="*/ 5453307 w 12192000"/>
              <a:gd name="connsiteY53" fmla="*/ 1815450 h 2235643"/>
              <a:gd name="connsiteX54" fmla="*/ 4944087 w 12192000"/>
              <a:gd name="connsiteY54" fmla="*/ 1823332 h 2235643"/>
              <a:gd name="connsiteX55" fmla="*/ 4882386 w 12192000"/>
              <a:gd name="connsiteY55" fmla="*/ 1809844 h 2235643"/>
              <a:gd name="connsiteX56" fmla="*/ 4811440 w 12192000"/>
              <a:gd name="connsiteY56" fmla="*/ 1804655 h 2235643"/>
              <a:gd name="connsiteX57" fmla="*/ 4691075 w 12192000"/>
              <a:gd name="connsiteY57" fmla="*/ 1801389 h 2235643"/>
              <a:gd name="connsiteX58" fmla="*/ 4640313 w 12192000"/>
              <a:gd name="connsiteY58" fmla="*/ 1784307 h 2235643"/>
              <a:gd name="connsiteX59" fmla="*/ 4379064 w 12192000"/>
              <a:gd name="connsiteY59" fmla="*/ 1817177 h 2235643"/>
              <a:gd name="connsiteX60" fmla="*/ 4238372 w 12192000"/>
              <a:gd name="connsiteY60" fmla="*/ 1851480 h 2235643"/>
              <a:gd name="connsiteX61" fmla="*/ 4232517 w 12192000"/>
              <a:gd name="connsiteY61" fmla="*/ 1852567 h 2235643"/>
              <a:gd name="connsiteX62" fmla="*/ 4065532 w 12192000"/>
              <a:gd name="connsiteY62" fmla="*/ 1855477 h 2235643"/>
              <a:gd name="connsiteX63" fmla="*/ 3567259 w 12192000"/>
              <a:gd name="connsiteY63" fmla="*/ 1893482 h 2235643"/>
              <a:gd name="connsiteX64" fmla="*/ 3405770 w 12192000"/>
              <a:gd name="connsiteY64" fmla="*/ 1904591 h 2235643"/>
              <a:gd name="connsiteX65" fmla="*/ 3280097 w 12192000"/>
              <a:gd name="connsiteY65" fmla="*/ 1919610 h 2235643"/>
              <a:gd name="connsiteX66" fmla="*/ 3009910 w 12192000"/>
              <a:gd name="connsiteY66" fmla="*/ 1957866 h 2235643"/>
              <a:gd name="connsiteX67" fmla="*/ 2875436 w 12192000"/>
              <a:gd name="connsiteY67" fmla="*/ 1996977 h 2235643"/>
              <a:gd name="connsiteX68" fmla="*/ 2874892 w 12192000"/>
              <a:gd name="connsiteY68" fmla="*/ 1996085 h 2235643"/>
              <a:gd name="connsiteX69" fmla="*/ 2373568 w 12192000"/>
              <a:gd name="connsiteY69" fmla="*/ 2003219 h 2235643"/>
              <a:gd name="connsiteX70" fmla="*/ 2164831 w 12192000"/>
              <a:gd name="connsiteY70" fmla="*/ 2010143 h 2235643"/>
              <a:gd name="connsiteX71" fmla="*/ 1637948 w 12192000"/>
              <a:gd name="connsiteY71" fmla="*/ 2172597 h 2235643"/>
              <a:gd name="connsiteX72" fmla="*/ 1434549 w 12192000"/>
              <a:gd name="connsiteY72" fmla="*/ 2234522 h 2235643"/>
              <a:gd name="connsiteX73" fmla="*/ 1195347 w 12192000"/>
              <a:gd name="connsiteY73" fmla="*/ 2212354 h 2235643"/>
              <a:gd name="connsiteX74" fmla="*/ 812914 w 12192000"/>
              <a:gd name="connsiteY74" fmla="*/ 2210095 h 2235643"/>
              <a:gd name="connsiteX75" fmla="*/ 520671 w 12192000"/>
              <a:gd name="connsiteY75" fmla="*/ 2180980 h 2235643"/>
              <a:gd name="connsiteX76" fmla="*/ 413835 w 12192000"/>
              <a:gd name="connsiteY76" fmla="*/ 2156783 h 2235643"/>
              <a:gd name="connsiteX77" fmla="*/ 376513 w 12192000"/>
              <a:gd name="connsiteY77" fmla="*/ 2154014 h 2235643"/>
              <a:gd name="connsiteX78" fmla="*/ 273386 w 12192000"/>
              <a:gd name="connsiteY78" fmla="*/ 2142551 h 2235643"/>
              <a:gd name="connsiteX79" fmla="*/ 77641 w 12192000"/>
              <a:gd name="connsiteY79" fmla="*/ 2126835 h 2235643"/>
              <a:gd name="connsiteX80" fmla="*/ 37645 w 12192000"/>
              <a:gd name="connsiteY80" fmla="*/ 2115401 h 2235643"/>
              <a:gd name="connsiteX81" fmla="*/ 4572 w 12192000"/>
              <a:gd name="connsiteY81" fmla="*/ 2111091 h 2235643"/>
              <a:gd name="connsiteX82" fmla="*/ 0 w 12192000"/>
              <a:gd name="connsiteY82" fmla="*/ 2110468 h 2235643"/>
              <a:gd name="connsiteX83" fmla="*/ 0 w 12192000"/>
              <a:gd name="connsiteY83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785959 w 12192000"/>
              <a:gd name="connsiteY49" fmla="*/ 1775307 h 2235643"/>
              <a:gd name="connsiteX50" fmla="*/ 5643534 w 12192000"/>
              <a:gd name="connsiteY50" fmla="*/ 1802919 h 2235643"/>
              <a:gd name="connsiteX51" fmla="*/ 5518799 w 12192000"/>
              <a:gd name="connsiteY51" fmla="*/ 1818312 h 2235643"/>
              <a:gd name="connsiteX52" fmla="*/ 5453307 w 12192000"/>
              <a:gd name="connsiteY52" fmla="*/ 1815450 h 2235643"/>
              <a:gd name="connsiteX53" fmla="*/ 4944087 w 12192000"/>
              <a:gd name="connsiteY53" fmla="*/ 1823332 h 2235643"/>
              <a:gd name="connsiteX54" fmla="*/ 4882386 w 12192000"/>
              <a:gd name="connsiteY54" fmla="*/ 1809844 h 2235643"/>
              <a:gd name="connsiteX55" fmla="*/ 4811440 w 12192000"/>
              <a:gd name="connsiteY55" fmla="*/ 1804655 h 2235643"/>
              <a:gd name="connsiteX56" fmla="*/ 4691075 w 12192000"/>
              <a:gd name="connsiteY56" fmla="*/ 1801389 h 2235643"/>
              <a:gd name="connsiteX57" fmla="*/ 4640313 w 12192000"/>
              <a:gd name="connsiteY57" fmla="*/ 1784307 h 2235643"/>
              <a:gd name="connsiteX58" fmla="*/ 4379064 w 12192000"/>
              <a:gd name="connsiteY58" fmla="*/ 1817177 h 2235643"/>
              <a:gd name="connsiteX59" fmla="*/ 4238372 w 12192000"/>
              <a:gd name="connsiteY59" fmla="*/ 1851480 h 2235643"/>
              <a:gd name="connsiteX60" fmla="*/ 4232517 w 12192000"/>
              <a:gd name="connsiteY60" fmla="*/ 1852567 h 2235643"/>
              <a:gd name="connsiteX61" fmla="*/ 4065532 w 12192000"/>
              <a:gd name="connsiteY61" fmla="*/ 1855477 h 2235643"/>
              <a:gd name="connsiteX62" fmla="*/ 3567259 w 12192000"/>
              <a:gd name="connsiteY62" fmla="*/ 1893482 h 2235643"/>
              <a:gd name="connsiteX63" fmla="*/ 3405770 w 12192000"/>
              <a:gd name="connsiteY63" fmla="*/ 1904591 h 2235643"/>
              <a:gd name="connsiteX64" fmla="*/ 3280097 w 12192000"/>
              <a:gd name="connsiteY64" fmla="*/ 1919610 h 2235643"/>
              <a:gd name="connsiteX65" fmla="*/ 3009910 w 12192000"/>
              <a:gd name="connsiteY65" fmla="*/ 1957866 h 2235643"/>
              <a:gd name="connsiteX66" fmla="*/ 2875436 w 12192000"/>
              <a:gd name="connsiteY66" fmla="*/ 1996977 h 2235643"/>
              <a:gd name="connsiteX67" fmla="*/ 2874892 w 12192000"/>
              <a:gd name="connsiteY67" fmla="*/ 1996085 h 2235643"/>
              <a:gd name="connsiteX68" fmla="*/ 2373568 w 12192000"/>
              <a:gd name="connsiteY68" fmla="*/ 2003219 h 2235643"/>
              <a:gd name="connsiteX69" fmla="*/ 2164831 w 12192000"/>
              <a:gd name="connsiteY69" fmla="*/ 2010143 h 2235643"/>
              <a:gd name="connsiteX70" fmla="*/ 1637948 w 12192000"/>
              <a:gd name="connsiteY70" fmla="*/ 2172597 h 2235643"/>
              <a:gd name="connsiteX71" fmla="*/ 1434549 w 12192000"/>
              <a:gd name="connsiteY71" fmla="*/ 2234522 h 2235643"/>
              <a:gd name="connsiteX72" fmla="*/ 1195347 w 12192000"/>
              <a:gd name="connsiteY72" fmla="*/ 2212354 h 2235643"/>
              <a:gd name="connsiteX73" fmla="*/ 812914 w 12192000"/>
              <a:gd name="connsiteY73" fmla="*/ 2210095 h 2235643"/>
              <a:gd name="connsiteX74" fmla="*/ 520671 w 12192000"/>
              <a:gd name="connsiteY74" fmla="*/ 2180980 h 2235643"/>
              <a:gd name="connsiteX75" fmla="*/ 413835 w 12192000"/>
              <a:gd name="connsiteY75" fmla="*/ 2156783 h 2235643"/>
              <a:gd name="connsiteX76" fmla="*/ 376513 w 12192000"/>
              <a:gd name="connsiteY76" fmla="*/ 2154014 h 2235643"/>
              <a:gd name="connsiteX77" fmla="*/ 273386 w 12192000"/>
              <a:gd name="connsiteY77" fmla="*/ 2142551 h 2235643"/>
              <a:gd name="connsiteX78" fmla="*/ 77641 w 12192000"/>
              <a:gd name="connsiteY78" fmla="*/ 2126835 h 2235643"/>
              <a:gd name="connsiteX79" fmla="*/ 37645 w 12192000"/>
              <a:gd name="connsiteY79" fmla="*/ 2115401 h 2235643"/>
              <a:gd name="connsiteX80" fmla="*/ 4572 w 12192000"/>
              <a:gd name="connsiteY80" fmla="*/ 2111091 h 2235643"/>
              <a:gd name="connsiteX81" fmla="*/ 0 w 12192000"/>
              <a:gd name="connsiteY81" fmla="*/ 2110468 h 2235643"/>
              <a:gd name="connsiteX82" fmla="*/ 0 w 12192000"/>
              <a:gd name="connsiteY82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785959 w 12192000"/>
              <a:gd name="connsiteY49" fmla="*/ 1775307 h 2235643"/>
              <a:gd name="connsiteX50" fmla="*/ 5643534 w 12192000"/>
              <a:gd name="connsiteY50" fmla="*/ 1802919 h 2235643"/>
              <a:gd name="connsiteX51" fmla="*/ 5518799 w 12192000"/>
              <a:gd name="connsiteY51" fmla="*/ 1818312 h 2235643"/>
              <a:gd name="connsiteX52" fmla="*/ 5453307 w 12192000"/>
              <a:gd name="connsiteY52" fmla="*/ 1815450 h 2235643"/>
              <a:gd name="connsiteX53" fmla="*/ 4944087 w 12192000"/>
              <a:gd name="connsiteY53" fmla="*/ 1823332 h 2235643"/>
              <a:gd name="connsiteX54" fmla="*/ 4882386 w 12192000"/>
              <a:gd name="connsiteY54" fmla="*/ 1809844 h 2235643"/>
              <a:gd name="connsiteX55" fmla="*/ 4811440 w 12192000"/>
              <a:gd name="connsiteY55" fmla="*/ 1804655 h 2235643"/>
              <a:gd name="connsiteX56" fmla="*/ 4691075 w 12192000"/>
              <a:gd name="connsiteY56" fmla="*/ 1801389 h 2235643"/>
              <a:gd name="connsiteX57" fmla="*/ 4640313 w 12192000"/>
              <a:gd name="connsiteY57" fmla="*/ 1784307 h 2235643"/>
              <a:gd name="connsiteX58" fmla="*/ 4379064 w 12192000"/>
              <a:gd name="connsiteY58" fmla="*/ 1817177 h 2235643"/>
              <a:gd name="connsiteX59" fmla="*/ 4238372 w 12192000"/>
              <a:gd name="connsiteY59" fmla="*/ 1851480 h 2235643"/>
              <a:gd name="connsiteX60" fmla="*/ 4232517 w 12192000"/>
              <a:gd name="connsiteY60" fmla="*/ 1852567 h 2235643"/>
              <a:gd name="connsiteX61" fmla="*/ 4065532 w 12192000"/>
              <a:gd name="connsiteY61" fmla="*/ 1855477 h 2235643"/>
              <a:gd name="connsiteX62" fmla="*/ 3567259 w 12192000"/>
              <a:gd name="connsiteY62" fmla="*/ 1893482 h 2235643"/>
              <a:gd name="connsiteX63" fmla="*/ 3405770 w 12192000"/>
              <a:gd name="connsiteY63" fmla="*/ 1904591 h 2235643"/>
              <a:gd name="connsiteX64" fmla="*/ 3280097 w 12192000"/>
              <a:gd name="connsiteY64" fmla="*/ 1919610 h 2235643"/>
              <a:gd name="connsiteX65" fmla="*/ 3009910 w 12192000"/>
              <a:gd name="connsiteY65" fmla="*/ 1957866 h 2235643"/>
              <a:gd name="connsiteX66" fmla="*/ 2875436 w 12192000"/>
              <a:gd name="connsiteY66" fmla="*/ 1996977 h 2235643"/>
              <a:gd name="connsiteX67" fmla="*/ 2874892 w 12192000"/>
              <a:gd name="connsiteY67" fmla="*/ 1996085 h 2235643"/>
              <a:gd name="connsiteX68" fmla="*/ 2373568 w 12192000"/>
              <a:gd name="connsiteY68" fmla="*/ 2003219 h 2235643"/>
              <a:gd name="connsiteX69" fmla="*/ 2164831 w 12192000"/>
              <a:gd name="connsiteY69" fmla="*/ 2010143 h 2235643"/>
              <a:gd name="connsiteX70" fmla="*/ 1637948 w 12192000"/>
              <a:gd name="connsiteY70" fmla="*/ 2172597 h 2235643"/>
              <a:gd name="connsiteX71" fmla="*/ 1434549 w 12192000"/>
              <a:gd name="connsiteY71" fmla="*/ 2234522 h 2235643"/>
              <a:gd name="connsiteX72" fmla="*/ 1195347 w 12192000"/>
              <a:gd name="connsiteY72" fmla="*/ 2212354 h 2235643"/>
              <a:gd name="connsiteX73" fmla="*/ 812914 w 12192000"/>
              <a:gd name="connsiteY73" fmla="*/ 2210095 h 2235643"/>
              <a:gd name="connsiteX74" fmla="*/ 520671 w 12192000"/>
              <a:gd name="connsiteY74" fmla="*/ 2180980 h 2235643"/>
              <a:gd name="connsiteX75" fmla="*/ 413835 w 12192000"/>
              <a:gd name="connsiteY75" fmla="*/ 2156783 h 2235643"/>
              <a:gd name="connsiteX76" fmla="*/ 376513 w 12192000"/>
              <a:gd name="connsiteY76" fmla="*/ 2154014 h 2235643"/>
              <a:gd name="connsiteX77" fmla="*/ 273386 w 12192000"/>
              <a:gd name="connsiteY77" fmla="*/ 2142551 h 2235643"/>
              <a:gd name="connsiteX78" fmla="*/ 77641 w 12192000"/>
              <a:gd name="connsiteY78" fmla="*/ 2126835 h 2235643"/>
              <a:gd name="connsiteX79" fmla="*/ 37645 w 12192000"/>
              <a:gd name="connsiteY79" fmla="*/ 2115401 h 2235643"/>
              <a:gd name="connsiteX80" fmla="*/ 4572 w 12192000"/>
              <a:gd name="connsiteY80" fmla="*/ 2111091 h 2235643"/>
              <a:gd name="connsiteX81" fmla="*/ 0 w 12192000"/>
              <a:gd name="connsiteY81" fmla="*/ 2110468 h 2235643"/>
              <a:gd name="connsiteX82" fmla="*/ 0 w 12192000"/>
              <a:gd name="connsiteY82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785959 w 12192000"/>
              <a:gd name="connsiteY49" fmla="*/ 1775307 h 2235643"/>
              <a:gd name="connsiteX50" fmla="*/ 5643534 w 12192000"/>
              <a:gd name="connsiteY50" fmla="*/ 1802919 h 2235643"/>
              <a:gd name="connsiteX51" fmla="*/ 5518799 w 12192000"/>
              <a:gd name="connsiteY51" fmla="*/ 1818312 h 2235643"/>
              <a:gd name="connsiteX52" fmla="*/ 5453307 w 12192000"/>
              <a:gd name="connsiteY52" fmla="*/ 1815450 h 2235643"/>
              <a:gd name="connsiteX53" fmla="*/ 4882386 w 12192000"/>
              <a:gd name="connsiteY53" fmla="*/ 1809844 h 2235643"/>
              <a:gd name="connsiteX54" fmla="*/ 4811440 w 12192000"/>
              <a:gd name="connsiteY54" fmla="*/ 1804655 h 2235643"/>
              <a:gd name="connsiteX55" fmla="*/ 4691075 w 12192000"/>
              <a:gd name="connsiteY55" fmla="*/ 1801389 h 2235643"/>
              <a:gd name="connsiteX56" fmla="*/ 4640313 w 12192000"/>
              <a:gd name="connsiteY56" fmla="*/ 1784307 h 2235643"/>
              <a:gd name="connsiteX57" fmla="*/ 4379064 w 12192000"/>
              <a:gd name="connsiteY57" fmla="*/ 1817177 h 2235643"/>
              <a:gd name="connsiteX58" fmla="*/ 4238372 w 12192000"/>
              <a:gd name="connsiteY58" fmla="*/ 1851480 h 2235643"/>
              <a:gd name="connsiteX59" fmla="*/ 4232517 w 12192000"/>
              <a:gd name="connsiteY59" fmla="*/ 1852567 h 2235643"/>
              <a:gd name="connsiteX60" fmla="*/ 4065532 w 12192000"/>
              <a:gd name="connsiteY60" fmla="*/ 1855477 h 2235643"/>
              <a:gd name="connsiteX61" fmla="*/ 3567259 w 12192000"/>
              <a:gd name="connsiteY61" fmla="*/ 1893482 h 2235643"/>
              <a:gd name="connsiteX62" fmla="*/ 3405770 w 12192000"/>
              <a:gd name="connsiteY62" fmla="*/ 1904591 h 2235643"/>
              <a:gd name="connsiteX63" fmla="*/ 3280097 w 12192000"/>
              <a:gd name="connsiteY63" fmla="*/ 1919610 h 2235643"/>
              <a:gd name="connsiteX64" fmla="*/ 3009910 w 12192000"/>
              <a:gd name="connsiteY64" fmla="*/ 1957866 h 2235643"/>
              <a:gd name="connsiteX65" fmla="*/ 2875436 w 12192000"/>
              <a:gd name="connsiteY65" fmla="*/ 1996977 h 2235643"/>
              <a:gd name="connsiteX66" fmla="*/ 2874892 w 12192000"/>
              <a:gd name="connsiteY66" fmla="*/ 1996085 h 2235643"/>
              <a:gd name="connsiteX67" fmla="*/ 2373568 w 12192000"/>
              <a:gd name="connsiteY67" fmla="*/ 2003219 h 2235643"/>
              <a:gd name="connsiteX68" fmla="*/ 2164831 w 12192000"/>
              <a:gd name="connsiteY68" fmla="*/ 2010143 h 2235643"/>
              <a:gd name="connsiteX69" fmla="*/ 1637948 w 12192000"/>
              <a:gd name="connsiteY69" fmla="*/ 2172597 h 2235643"/>
              <a:gd name="connsiteX70" fmla="*/ 1434549 w 12192000"/>
              <a:gd name="connsiteY70" fmla="*/ 2234522 h 2235643"/>
              <a:gd name="connsiteX71" fmla="*/ 1195347 w 12192000"/>
              <a:gd name="connsiteY71" fmla="*/ 2212354 h 2235643"/>
              <a:gd name="connsiteX72" fmla="*/ 812914 w 12192000"/>
              <a:gd name="connsiteY72" fmla="*/ 2210095 h 2235643"/>
              <a:gd name="connsiteX73" fmla="*/ 520671 w 12192000"/>
              <a:gd name="connsiteY73" fmla="*/ 2180980 h 2235643"/>
              <a:gd name="connsiteX74" fmla="*/ 413835 w 12192000"/>
              <a:gd name="connsiteY74" fmla="*/ 2156783 h 2235643"/>
              <a:gd name="connsiteX75" fmla="*/ 376513 w 12192000"/>
              <a:gd name="connsiteY75" fmla="*/ 2154014 h 2235643"/>
              <a:gd name="connsiteX76" fmla="*/ 273386 w 12192000"/>
              <a:gd name="connsiteY76" fmla="*/ 2142551 h 2235643"/>
              <a:gd name="connsiteX77" fmla="*/ 77641 w 12192000"/>
              <a:gd name="connsiteY77" fmla="*/ 2126835 h 2235643"/>
              <a:gd name="connsiteX78" fmla="*/ 37645 w 12192000"/>
              <a:gd name="connsiteY78" fmla="*/ 2115401 h 2235643"/>
              <a:gd name="connsiteX79" fmla="*/ 4572 w 12192000"/>
              <a:gd name="connsiteY79" fmla="*/ 2111091 h 2235643"/>
              <a:gd name="connsiteX80" fmla="*/ 0 w 12192000"/>
              <a:gd name="connsiteY80" fmla="*/ 2110468 h 2235643"/>
              <a:gd name="connsiteX81" fmla="*/ 0 w 12192000"/>
              <a:gd name="connsiteY81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785959 w 12192000"/>
              <a:gd name="connsiteY49" fmla="*/ 1775307 h 2235643"/>
              <a:gd name="connsiteX50" fmla="*/ 5643534 w 12192000"/>
              <a:gd name="connsiteY50" fmla="*/ 1802919 h 2235643"/>
              <a:gd name="connsiteX51" fmla="*/ 5518799 w 12192000"/>
              <a:gd name="connsiteY51" fmla="*/ 1818312 h 2235643"/>
              <a:gd name="connsiteX52" fmla="*/ 5453307 w 12192000"/>
              <a:gd name="connsiteY52" fmla="*/ 1815450 h 2235643"/>
              <a:gd name="connsiteX53" fmla="*/ 4882386 w 12192000"/>
              <a:gd name="connsiteY53" fmla="*/ 1809844 h 2235643"/>
              <a:gd name="connsiteX54" fmla="*/ 4811440 w 12192000"/>
              <a:gd name="connsiteY54" fmla="*/ 1804655 h 2235643"/>
              <a:gd name="connsiteX55" fmla="*/ 4691075 w 12192000"/>
              <a:gd name="connsiteY55" fmla="*/ 1801389 h 2235643"/>
              <a:gd name="connsiteX56" fmla="*/ 4640313 w 12192000"/>
              <a:gd name="connsiteY56" fmla="*/ 1784307 h 2235643"/>
              <a:gd name="connsiteX57" fmla="*/ 4379064 w 12192000"/>
              <a:gd name="connsiteY57" fmla="*/ 1817177 h 2235643"/>
              <a:gd name="connsiteX58" fmla="*/ 4238372 w 12192000"/>
              <a:gd name="connsiteY58" fmla="*/ 1851480 h 2235643"/>
              <a:gd name="connsiteX59" fmla="*/ 4232517 w 12192000"/>
              <a:gd name="connsiteY59" fmla="*/ 1852567 h 2235643"/>
              <a:gd name="connsiteX60" fmla="*/ 4065532 w 12192000"/>
              <a:gd name="connsiteY60" fmla="*/ 1855477 h 2235643"/>
              <a:gd name="connsiteX61" fmla="*/ 3567259 w 12192000"/>
              <a:gd name="connsiteY61" fmla="*/ 1893482 h 2235643"/>
              <a:gd name="connsiteX62" fmla="*/ 3405770 w 12192000"/>
              <a:gd name="connsiteY62" fmla="*/ 1904591 h 2235643"/>
              <a:gd name="connsiteX63" fmla="*/ 3280097 w 12192000"/>
              <a:gd name="connsiteY63" fmla="*/ 1919610 h 2235643"/>
              <a:gd name="connsiteX64" fmla="*/ 3009910 w 12192000"/>
              <a:gd name="connsiteY64" fmla="*/ 1957866 h 2235643"/>
              <a:gd name="connsiteX65" fmla="*/ 2875436 w 12192000"/>
              <a:gd name="connsiteY65" fmla="*/ 1996977 h 2235643"/>
              <a:gd name="connsiteX66" fmla="*/ 2874892 w 12192000"/>
              <a:gd name="connsiteY66" fmla="*/ 1996085 h 2235643"/>
              <a:gd name="connsiteX67" fmla="*/ 2373568 w 12192000"/>
              <a:gd name="connsiteY67" fmla="*/ 2003219 h 2235643"/>
              <a:gd name="connsiteX68" fmla="*/ 2164831 w 12192000"/>
              <a:gd name="connsiteY68" fmla="*/ 2010143 h 2235643"/>
              <a:gd name="connsiteX69" fmla="*/ 1637948 w 12192000"/>
              <a:gd name="connsiteY69" fmla="*/ 2172597 h 2235643"/>
              <a:gd name="connsiteX70" fmla="*/ 1434549 w 12192000"/>
              <a:gd name="connsiteY70" fmla="*/ 2234522 h 2235643"/>
              <a:gd name="connsiteX71" fmla="*/ 1195347 w 12192000"/>
              <a:gd name="connsiteY71" fmla="*/ 2212354 h 2235643"/>
              <a:gd name="connsiteX72" fmla="*/ 812914 w 12192000"/>
              <a:gd name="connsiteY72" fmla="*/ 2210095 h 2235643"/>
              <a:gd name="connsiteX73" fmla="*/ 520671 w 12192000"/>
              <a:gd name="connsiteY73" fmla="*/ 2180980 h 2235643"/>
              <a:gd name="connsiteX74" fmla="*/ 413835 w 12192000"/>
              <a:gd name="connsiteY74" fmla="*/ 2156783 h 2235643"/>
              <a:gd name="connsiteX75" fmla="*/ 376513 w 12192000"/>
              <a:gd name="connsiteY75" fmla="*/ 2154014 h 2235643"/>
              <a:gd name="connsiteX76" fmla="*/ 273386 w 12192000"/>
              <a:gd name="connsiteY76" fmla="*/ 2142551 h 2235643"/>
              <a:gd name="connsiteX77" fmla="*/ 77641 w 12192000"/>
              <a:gd name="connsiteY77" fmla="*/ 2126835 h 2235643"/>
              <a:gd name="connsiteX78" fmla="*/ 37645 w 12192000"/>
              <a:gd name="connsiteY78" fmla="*/ 2115401 h 2235643"/>
              <a:gd name="connsiteX79" fmla="*/ 4572 w 12192000"/>
              <a:gd name="connsiteY79" fmla="*/ 2111091 h 2235643"/>
              <a:gd name="connsiteX80" fmla="*/ 0 w 12192000"/>
              <a:gd name="connsiteY80" fmla="*/ 2110468 h 2235643"/>
              <a:gd name="connsiteX81" fmla="*/ 0 w 12192000"/>
              <a:gd name="connsiteY81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785959 w 12192000"/>
              <a:gd name="connsiteY49" fmla="*/ 1775307 h 2235643"/>
              <a:gd name="connsiteX50" fmla="*/ 5643534 w 12192000"/>
              <a:gd name="connsiteY50" fmla="*/ 1802919 h 2235643"/>
              <a:gd name="connsiteX51" fmla="*/ 5518799 w 12192000"/>
              <a:gd name="connsiteY51" fmla="*/ 1818312 h 2235643"/>
              <a:gd name="connsiteX52" fmla="*/ 5453307 w 12192000"/>
              <a:gd name="connsiteY52" fmla="*/ 1815450 h 2235643"/>
              <a:gd name="connsiteX53" fmla="*/ 4811440 w 12192000"/>
              <a:gd name="connsiteY53" fmla="*/ 1804655 h 2235643"/>
              <a:gd name="connsiteX54" fmla="*/ 4691075 w 12192000"/>
              <a:gd name="connsiteY54" fmla="*/ 1801389 h 2235643"/>
              <a:gd name="connsiteX55" fmla="*/ 4640313 w 12192000"/>
              <a:gd name="connsiteY55" fmla="*/ 1784307 h 2235643"/>
              <a:gd name="connsiteX56" fmla="*/ 4379064 w 12192000"/>
              <a:gd name="connsiteY56" fmla="*/ 1817177 h 2235643"/>
              <a:gd name="connsiteX57" fmla="*/ 4238372 w 12192000"/>
              <a:gd name="connsiteY57" fmla="*/ 1851480 h 2235643"/>
              <a:gd name="connsiteX58" fmla="*/ 4232517 w 12192000"/>
              <a:gd name="connsiteY58" fmla="*/ 1852567 h 2235643"/>
              <a:gd name="connsiteX59" fmla="*/ 4065532 w 12192000"/>
              <a:gd name="connsiteY59" fmla="*/ 1855477 h 2235643"/>
              <a:gd name="connsiteX60" fmla="*/ 3567259 w 12192000"/>
              <a:gd name="connsiteY60" fmla="*/ 1893482 h 2235643"/>
              <a:gd name="connsiteX61" fmla="*/ 3405770 w 12192000"/>
              <a:gd name="connsiteY61" fmla="*/ 1904591 h 2235643"/>
              <a:gd name="connsiteX62" fmla="*/ 3280097 w 12192000"/>
              <a:gd name="connsiteY62" fmla="*/ 1919610 h 2235643"/>
              <a:gd name="connsiteX63" fmla="*/ 3009910 w 12192000"/>
              <a:gd name="connsiteY63" fmla="*/ 1957866 h 2235643"/>
              <a:gd name="connsiteX64" fmla="*/ 2875436 w 12192000"/>
              <a:gd name="connsiteY64" fmla="*/ 1996977 h 2235643"/>
              <a:gd name="connsiteX65" fmla="*/ 2874892 w 12192000"/>
              <a:gd name="connsiteY65" fmla="*/ 1996085 h 2235643"/>
              <a:gd name="connsiteX66" fmla="*/ 2373568 w 12192000"/>
              <a:gd name="connsiteY66" fmla="*/ 2003219 h 2235643"/>
              <a:gd name="connsiteX67" fmla="*/ 2164831 w 12192000"/>
              <a:gd name="connsiteY67" fmla="*/ 2010143 h 2235643"/>
              <a:gd name="connsiteX68" fmla="*/ 1637948 w 12192000"/>
              <a:gd name="connsiteY68" fmla="*/ 2172597 h 2235643"/>
              <a:gd name="connsiteX69" fmla="*/ 1434549 w 12192000"/>
              <a:gd name="connsiteY69" fmla="*/ 2234522 h 2235643"/>
              <a:gd name="connsiteX70" fmla="*/ 1195347 w 12192000"/>
              <a:gd name="connsiteY70" fmla="*/ 2212354 h 2235643"/>
              <a:gd name="connsiteX71" fmla="*/ 812914 w 12192000"/>
              <a:gd name="connsiteY71" fmla="*/ 2210095 h 2235643"/>
              <a:gd name="connsiteX72" fmla="*/ 520671 w 12192000"/>
              <a:gd name="connsiteY72" fmla="*/ 2180980 h 2235643"/>
              <a:gd name="connsiteX73" fmla="*/ 413835 w 12192000"/>
              <a:gd name="connsiteY73" fmla="*/ 2156783 h 2235643"/>
              <a:gd name="connsiteX74" fmla="*/ 376513 w 12192000"/>
              <a:gd name="connsiteY74" fmla="*/ 2154014 h 2235643"/>
              <a:gd name="connsiteX75" fmla="*/ 273386 w 12192000"/>
              <a:gd name="connsiteY75" fmla="*/ 2142551 h 2235643"/>
              <a:gd name="connsiteX76" fmla="*/ 77641 w 12192000"/>
              <a:gd name="connsiteY76" fmla="*/ 2126835 h 2235643"/>
              <a:gd name="connsiteX77" fmla="*/ 37645 w 12192000"/>
              <a:gd name="connsiteY77" fmla="*/ 2115401 h 2235643"/>
              <a:gd name="connsiteX78" fmla="*/ 4572 w 12192000"/>
              <a:gd name="connsiteY78" fmla="*/ 2111091 h 2235643"/>
              <a:gd name="connsiteX79" fmla="*/ 0 w 12192000"/>
              <a:gd name="connsiteY79" fmla="*/ 2110468 h 2235643"/>
              <a:gd name="connsiteX80" fmla="*/ 0 w 12192000"/>
              <a:gd name="connsiteY80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785959 w 12192000"/>
              <a:gd name="connsiteY49" fmla="*/ 1775307 h 2235643"/>
              <a:gd name="connsiteX50" fmla="*/ 5643534 w 12192000"/>
              <a:gd name="connsiteY50" fmla="*/ 1802919 h 2235643"/>
              <a:gd name="connsiteX51" fmla="*/ 5518799 w 12192000"/>
              <a:gd name="connsiteY51" fmla="*/ 1818312 h 2235643"/>
              <a:gd name="connsiteX52" fmla="*/ 5453307 w 12192000"/>
              <a:gd name="connsiteY52" fmla="*/ 1815450 h 2235643"/>
              <a:gd name="connsiteX53" fmla="*/ 4691075 w 12192000"/>
              <a:gd name="connsiteY53" fmla="*/ 1801389 h 2235643"/>
              <a:gd name="connsiteX54" fmla="*/ 4640313 w 12192000"/>
              <a:gd name="connsiteY54" fmla="*/ 1784307 h 2235643"/>
              <a:gd name="connsiteX55" fmla="*/ 4379064 w 12192000"/>
              <a:gd name="connsiteY55" fmla="*/ 1817177 h 2235643"/>
              <a:gd name="connsiteX56" fmla="*/ 4238372 w 12192000"/>
              <a:gd name="connsiteY56" fmla="*/ 1851480 h 2235643"/>
              <a:gd name="connsiteX57" fmla="*/ 4232517 w 12192000"/>
              <a:gd name="connsiteY57" fmla="*/ 1852567 h 2235643"/>
              <a:gd name="connsiteX58" fmla="*/ 4065532 w 12192000"/>
              <a:gd name="connsiteY58" fmla="*/ 1855477 h 2235643"/>
              <a:gd name="connsiteX59" fmla="*/ 3567259 w 12192000"/>
              <a:gd name="connsiteY59" fmla="*/ 1893482 h 2235643"/>
              <a:gd name="connsiteX60" fmla="*/ 3405770 w 12192000"/>
              <a:gd name="connsiteY60" fmla="*/ 1904591 h 2235643"/>
              <a:gd name="connsiteX61" fmla="*/ 3280097 w 12192000"/>
              <a:gd name="connsiteY61" fmla="*/ 1919610 h 2235643"/>
              <a:gd name="connsiteX62" fmla="*/ 3009910 w 12192000"/>
              <a:gd name="connsiteY62" fmla="*/ 1957866 h 2235643"/>
              <a:gd name="connsiteX63" fmla="*/ 2875436 w 12192000"/>
              <a:gd name="connsiteY63" fmla="*/ 1996977 h 2235643"/>
              <a:gd name="connsiteX64" fmla="*/ 2874892 w 12192000"/>
              <a:gd name="connsiteY64" fmla="*/ 1996085 h 2235643"/>
              <a:gd name="connsiteX65" fmla="*/ 2373568 w 12192000"/>
              <a:gd name="connsiteY65" fmla="*/ 2003219 h 2235643"/>
              <a:gd name="connsiteX66" fmla="*/ 2164831 w 12192000"/>
              <a:gd name="connsiteY66" fmla="*/ 2010143 h 2235643"/>
              <a:gd name="connsiteX67" fmla="*/ 1637948 w 12192000"/>
              <a:gd name="connsiteY67" fmla="*/ 2172597 h 2235643"/>
              <a:gd name="connsiteX68" fmla="*/ 1434549 w 12192000"/>
              <a:gd name="connsiteY68" fmla="*/ 2234522 h 2235643"/>
              <a:gd name="connsiteX69" fmla="*/ 1195347 w 12192000"/>
              <a:gd name="connsiteY69" fmla="*/ 2212354 h 2235643"/>
              <a:gd name="connsiteX70" fmla="*/ 812914 w 12192000"/>
              <a:gd name="connsiteY70" fmla="*/ 2210095 h 2235643"/>
              <a:gd name="connsiteX71" fmla="*/ 520671 w 12192000"/>
              <a:gd name="connsiteY71" fmla="*/ 2180980 h 2235643"/>
              <a:gd name="connsiteX72" fmla="*/ 413835 w 12192000"/>
              <a:gd name="connsiteY72" fmla="*/ 2156783 h 2235643"/>
              <a:gd name="connsiteX73" fmla="*/ 376513 w 12192000"/>
              <a:gd name="connsiteY73" fmla="*/ 2154014 h 2235643"/>
              <a:gd name="connsiteX74" fmla="*/ 273386 w 12192000"/>
              <a:gd name="connsiteY74" fmla="*/ 2142551 h 2235643"/>
              <a:gd name="connsiteX75" fmla="*/ 77641 w 12192000"/>
              <a:gd name="connsiteY75" fmla="*/ 2126835 h 2235643"/>
              <a:gd name="connsiteX76" fmla="*/ 37645 w 12192000"/>
              <a:gd name="connsiteY76" fmla="*/ 2115401 h 2235643"/>
              <a:gd name="connsiteX77" fmla="*/ 4572 w 12192000"/>
              <a:gd name="connsiteY77" fmla="*/ 2111091 h 2235643"/>
              <a:gd name="connsiteX78" fmla="*/ 0 w 12192000"/>
              <a:gd name="connsiteY78" fmla="*/ 2110468 h 2235643"/>
              <a:gd name="connsiteX79" fmla="*/ 0 w 12192000"/>
              <a:gd name="connsiteY79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785959 w 12192000"/>
              <a:gd name="connsiteY49" fmla="*/ 1775307 h 2235643"/>
              <a:gd name="connsiteX50" fmla="*/ 5643534 w 12192000"/>
              <a:gd name="connsiteY50" fmla="*/ 1802919 h 2235643"/>
              <a:gd name="connsiteX51" fmla="*/ 5518799 w 12192000"/>
              <a:gd name="connsiteY51" fmla="*/ 1818312 h 2235643"/>
              <a:gd name="connsiteX52" fmla="*/ 5453307 w 12192000"/>
              <a:gd name="connsiteY52" fmla="*/ 1815450 h 2235643"/>
              <a:gd name="connsiteX53" fmla="*/ 4691075 w 12192000"/>
              <a:gd name="connsiteY53" fmla="*/ 1801389 h 2235643"/>
              <a:gd name="connsiteX54" fmla="*/ 4640313 w 12192000"/>
              <a:gd name="connsiteY54" fmla="*/ 1784307 h 2235643"/>
              <a:gd name="connsiteX55" fmla="*/ 4379064 w 12192000"/>
              <a:gd name="connsiteY55" fmla="*/ 1817177 h 2235643"/>
              <a:gd name="connsiteX56" fmla="*/ 4238372 w 12192000"/>
              <a:gd name="connsiteY56" fmla="*/ 1851480 h 2235643"/>
              <a:gd name="connsiteX57" fmla="*/ 4232517 w 12192000"/>
              <a:gd name="connsiteY57" fmla="*/ 1852567 h 2235643"/>
              <a:gd name="connsiteX58" fmla="*/ 4065532 w 12192000"/>
              <a:gd name="connsiteY58" fmla="*/ 1855477 h 2235643"/>
              <a:gd name="connsiteX59" fmla="*/ 3567259 w 12192000"/>
              <a:gd name="connsiteY59" fmla="*/ 1893482 h 2235643"/>
              <a:gd name="connsiteX60" fmla="*/ 3405770 w 12192000"/>
              <a:gd name="connsiteY60" fmla="*/ 1904591 h 2235643"/>
              <a:gd name="connsiteX61" fmla="*/ 3280097 w 12192000"/>
              <a:gd name="connsiteY61" fmla="*/ 1919610 h 2235643"/>
              <a:gd name="connsiteX62" fmla="*/ 3009910 w 12192000"/>
              <a:gd name="connsiteY62" fmla="*/ 1957866 h 2235643"/>
              <a:gd name="connsiteX63" fmla="*/ 2875436 w 12192000"/>
              <a:gd name="connsiteY63" fmla="*/ 1996977 h 2235643"/>
              <a:gd name="connsiteX64" fmla="*/ 2874892 w 12192000"/>
              <a:gd name="connsiteY64" fmla="*/ 1996085 h 2235643"/>
              <a:gd name="connsiteX65" fmla="*/ 2373568 w 12192000"/>
              <a:gd name="connsiteY65" fmla="*/ 2003219 h 2235643"/>
              <a:gd name="connsiteX66" fmla="*/ 2164831 w 12192000"/>
              <a:gd name="connsiteY66" fmla="*/ 2010143 h 2235643"/>
              <a:gd name="connsiteX67" fmla="*/ 1637948 w 12192000"/>
              <a:gd name="connsiteY67" fmla="*/ 2172597 h 2235643"/>
              <a:gd name="connsiteX68" fmla="*/ 1434549 w 12192000"/>
              <a:gd name="connsiteY68" fmla="*/ 2234522 h 2235643"/>
              <a:gd name="connsiteX69" fmla="*/ 1195347 w 12192000"/>
              <a:gd name="connsiteY69" fmla="*/ 2212354 h 2235643"/>
              <a:gd name="connsiteX70" fmla="*/ 812914 w 12192000"/>
              <a:gd name="connsiteY70" fmla="*/ 2210095 h 2235643"/>
              <a:gd name="connsiteX71" fmla="*/ 520671 w 12192000"/>
              <a:gd name="connsiteY71" fmla="*/ 2180980 h 2235643"/>
              <a:gd name="connsiteX72" fmla="*/ 413835 w 12192000"/>
              <a:gd name="connsiteY72" fmla="*/ 2156783 h 2235643"/>
              <a:gd name="connsiteX73" fmla="*/ 376513 w 12192000"/>
              <a:gd name="connsiteY73" fmla="*/ 2154014 h 2235643"/>
              <a:gd name="connsiteX74" fmla="*/ 273386 w 12192000"/>
              <a:gd name="connsiteY74" fmla="*/ 2142551 h 2235643"/>
              <a:gd name="connsiteX75" fmla="*/ 77641 w 12192000"/>
              <a:gd name="connsiteY75" fmla="*/ 2126835 h 2235643"/>
              <a:gd name="connsiteX76" fmla="*/ 37645 w 12192000"/>
              <a:gd name="connsiteY76" fmla="*/ 2115401 h 2235643"/>
              <a:gd name="connsiteX77" fmla="*/ 4572 w 12192000"/>
              <a:gd name="connsiteY77" fmla="*/ 2111091 h 2235643"/>
              <a:gd name="connsiteX78" fmla="*/ 0 w 12192000"/>
              <a:gd name="connsiteY78" fmla="*/ 2110468 h 2235643"/>
              <a:gd name="connsiteX79" fmla="*/ 0 w 12192000"/>
              <a:gd name="connsiteY79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643534 w 12192000"/>
              <a:gd name="connsiteY49" fmla="*/ 1802919 h 2235643"/>
              <a:gd name="connsiteX50" fmla="*/ 5518799 w 12192000"/>
              <a:gd name="connsiteY50" fmla="*/ 1818312 h 2235643"/>
              <a:gd name="connsiteX51" fmla="*/ 5453307 w 12192000"/>
              <a:gd name="connsiteY51" fmla="*/ 1815450 h 2235643"/>
              <a:gd name="connsiteX52" fmla="*/ 4691075 w 12192000"/>
              <a:gd name="connsiteY52" fmla="*/ 1801389 h 2235643"/>
              <a:gd name="connsiteX53" fmla="*/ 4640313 w 12192000"/>
              <a:gd name="connsiteY53" fmla="*/ 1784307 h 2235643"/>
              <a:gd name="connsiteX54" fmla="*/ 4379064 w 12192000"/>
              <a:gd name="connsiteY54" fmla="*/ 1817177 h 2235643"/>
              <a:gd name="connsiteX55" fmla="*/ 4238372 w 12192000"/>
              <a:gd name="connsiteY55" fmla="*/ 1851480 h 2235643"/>
              <a:gd name="connsiteX56" fmla="*/ 4232517 w 12192000"/>
              <a:gd name="connsiteY56" fmla="*/ 1852567 h 2235643"/>
              <a:gd name="connsiteX57" fmla="*/ 4065532 w 12192000"/>
              <a:gd name="connsiteY57" fmla="*/ 1855477 h 2235643"/>
              <a:gd name="connsiteX58" fmla="*/ 3567259 w 12192000"/>
              <a:gd name="connsiteY58" fmla="*/ 1893482 h 2235643"/>
              <a:gd name="connsiteX59" fmla="*/ 3405770 w 12192000"/>
              <a:gd name="connsiteY59" fmla="*/ 1904591 h 2235643"/>
              <a:gd name="connsiteX60" fmla="*/ 3280097 w 12192000"/>
              <a:gd name="connsiteY60" fmla="*/ 1919610 h 2235643"/>
              <a:gd name="connsiteX61" fmla="*/ 3009910 w 12192000"/>
              <a:gd name="connsiteY61" fmla="*/ 1957866 h 2235643"/>
              <a:gd name="connsiteX62" fmla="*/ 2875436 w 12192000"/>
              <a:gd name="connsiteY62" fmla="*/ 1996977 h 2235643"/>
              <a:gd name="connsiteX63" fmla="*/ 2874892 w 12192000"/>
              <a:gd name="connsiteY63" fmla="*/ 1996085 h 2235643"/>
              <a:gd name="connsiteX64" fmla="*/ 2373568 w 12192000"/>
              <a:gd name="connsiteY64" fmla="*/ 2003219 h 2235643"/>
              <a:gd name="connsiteX65" fmla="*/ 2164831 w 12192000"/>
              <a:gd name="connsiteY65" fmla="*/ 2010143 h 2235643"/>
              <a:gd name="connsiteX66" fmla="*/ 1637948 w 12192000"/>
              <a:gd name="connsiteY66" fmla="*/ 2172597 h 2235643"/>
              <a:gd name="connsiteX67" fmla="*/ 1434549 w 12192000"/>
              <a:gd name="connsiteY67" fmla="*/ 2234522 h 2235643"/>
              <a:gd name="connsiteX68" fmla="*/ 1195347 w 12192000"/>
              <a:gd name="connsiteY68" fmla="*/ 2212354 h 2235643"/>
              <a:gd name="connsiteX69" fmla="*/ 812914 w 12192000"/>
              <a:gd name="connsiteY69" fmla="*/ 2210095 h 2235643"/>
              <a:gd name="connsiteX70" fmla="*/ 520671 w 12192000"/>
              <a:gd name="connsiteY70" fmla="*/ 2180980 h 2235643"/>
              <a:gd name="connsiteX71" fmla="*/ 413835 w 12192000"/>
              <a:gd name="connsiteY71" fmla="*/ 2156783 h 2235643"/>
              <a:gd name="connsiteX72" fmla="*/ 376513 w 12192000"/>
              <a:gd name="connsiteY72" fmla="*/ 2154014 h 2235643"/>
              <a:gd name="connsiteX73" fmla="*/ 273386 w 12192000"/>
              <a:gd name="connsiteY73" fmla="*/ 2142551 h 2235643"/>
              <a:gd name="connsiteX74" fmla="*/ 77641 w 12192000"/>
              <a:gd name="connsiteY74" fmla="*/ 2126835 h 2235643"/>
              <a:gd name="connsiteX75" fmla="*/ 37645 w 12192000"/>
              <a:gd name="connsiteY75" fmla="*/ 2115401 h 2235643"/>
              <a:gd name="connsiteX76" fmla="*/ 4572 w 12192000"/>
              <a:gd name="connsiteY76" fmla="*/ 2111091 h 2235643"/>
              <a:gd name="connsiteX77" fmla="*/ 0 w 12192000"/>
              <a:gd name="connsiteY77" fmla="*/ 2110468 h 2235643"/>
              <a:gd name="connsiteX78" fmla="*/ 0 w 12192000"/>
              <a:gd name="connsiteY78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643534 w 12192000"/>
              <a:gd name="connsiteY49" fmla="*/ 1802919 h 2235643"/>
              <a:gd name="connsiteX50" fmla="*/ 5518799 w 12192000"/>
              <a:gd name="connsiteY50" fmla="*/ 1818312 h 2235643"/>
              <a:gd name="connsiteX51" fmla="*/ 5453307 w 12192000"/>
              <a:gd name="connsiteY51" fmla="*/ 1815450 h 2235643"/>
              <a:gd name="connsiteX52" fmla="*/ 4691075 w 12192000"/>
              <a:gd name="connsiteY52" fmla="*/ 1801389 h 2235643"/>
              <a:gd name="connsiteX53" fmla="*/ 4640313 w 12192000"/>
              <a:gd name="connsiteY53" fmla="*/ 1784307 h 2235643"/>
              <a:gd name="connsiteX54" fmla="*/ 4379064 w 12192000"/>
              <a:gd name="connsiteY54" fmla="*/ 1817177 h 2235643"/>
              <a:gd name="connsiteX55" fmla="*/ 4238372 w 12192000"/>
              <a:gd name="connsiteY55" fmla="*/ 1851480 h 2235643"/>
              <a:gd name="connsiteX56" fmla="*/ 4232517 w 12192000"/>
              <a:gd name="connsiteY56" fmla="*/ 1852567 h 2235643"/>
              <a:gd name="connsiteX57" fmla="*/ 4065532 w 12192000"/>
              <a:gd name="connsiteY57" fmla="*/ 1855477 h 2235643"/>
              <a:gd name="connsiteX58" fmla="*/ 3567259 w 12192000"/>
              <a:gd name="connsiteY58" fmla="*/ 1893482 h 2235643"/>
              <a:gd name="connsiteX59" fmla="*/ 3280097 w 12192000"/>
              <a:gd name="connsiteY59" fmla="*/ 1919610 h 2235643"/>
              <a:gd name="connsiteX60" fmla="*/ 3009910 w 12192000"/>
              <a:gd name="connsiteY60" fmla="*/ 1957866 h 2235643"/>
              <a:gd name="connsiteX61" fmla="*/ 2875436 w 12192000"/>
              <a:gd name="connsiteY61" fmla="*/ 1996977 h 2235643"/>
              <a:gd name="connsiteX62" fmla="*/ 2874892 w 12192000"/>
              <a:gd name="connsiteY62" fmla="*/ 1996085 h 2235643"/>
              <a:gd name="connsiteX63" fmla="*/ 2373568 w 12192000"/>
              <a:gd name="connsiteY63" fmla="*/ 2003219 h 2235643"/>
              <a:gd name="connsiteX64" fmla="*/ 2164831 w 12192000"/>
              <a:gd name="connsiteY64" fmla="*/ 2010143 h 2235643"/>
              <a:gd name="connsiteX65" fmla="*/ 1637948 w 12192000"/>
              <a:gd name="connsiteY65" fmla="*/ 2172597 h 2235643"/>
              <a:gd name="connsiteX66" fmla="*/ 1434549 w 12192000"/>
              <a:gd name="connsiteY66" fmla="*/ 2234522 h 2235643"/>
              <a:gd name="connsiteX67" fmla="*/ 1195347 w 12192000"/>
              <a:gd name="connsiteY67" fmla="*/ 2212354 h 2235643"/>
              <a:gd name="connsiteX68" fmla="*/ 812914 w 12192000"/>
              <a:gd name="connsiteY68" fmla="*/ 2210095 h 2235643"/>
              <a:gd name="connsiteX69" fmla="*/ 520671 w 12192000"/>
              <a:gd name="connsiteY69" fmla="*/ 2180980 h 2235643"/>
              <a:gd name="connsiteX70" fmla="*/ 413835 w 12192000"/>
              <a:gd name="connsiteY70" fmla="*/ 2156783 h 2235643"/>
              <a:gd name="connsiteX71" fmla="*/ 376513 w 12192000"/>
              <a:gd name="connsiteY71" fmla="*/ 2154014 h 2235643"/>
              <a:gd name="connsiteX72" fmla="*/ 273386 w 12192000"/>
              <a:gd name="connsiteY72" fmla="*/ 2142551 h 2235643"/>
              <a:gd name="connsiteX73" fmla="*/ 77641 w 12192000"/>
              <a:gd name="connsiteY73" fmla="*/ 2126835 h 2235643"/>
              <a:gd name="connsiteX74" fmla="*/ 37645 w 12192000"/>
              <a:gd name="connsiteY74" fmla="*/ 2115401 h 2235643"/>
              <a:gd name="connsiteX75" fmla="*/ 4572 w 12192000"/>
              <a:gd name="connsiteY75" fmla="*/ 2111091 h 2235643"/>
              <a:gd name="connsiteX76" fmla="*/ 0 w 12192000"/>
              <a:gd name="connsiteY76" fmla="*/ 2110468 h 2235643"/>
              <a:gd name="connsiteX77" fmla="*/ 0 w 12192000"/>
              <a:gd name="connsiteY77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643534 w 12192000"/>
              <a:gd name="connsiteY49" fmla="*/ 1802919 h 2235643"/>
              <a:gd name="connsiteX50" fmla="*/ 5518799 w 12192000"/>
              <a:gd name="connsiteY50" fmla="*/ 1818312 h 2235643"/>
              <a:gd name="connsiteX51" fmla="*/ 5453307 w 12192000"/>
              <a:gd name="connsiteY51" fmla="*/ 1815450 h 2235643"/>
              <a:gd name="connsiteX52" fmla="*/ 4691075 w 12192000"/>
              <a:gd name="connsiteY52" fmla="*/ 1801389 h 2235643"/>
              <a:gd name="connsiteX53" fmla="*/ 4640313 w 12192000"/>
              <a:gd name="connsiteY53" fmla="*/ 1784307 h 2235643"/>
              <a:gd name="connsiteX54" fmla="*/ 4379064 w 12192000"/>
              <a:gd name="connsiteY54" fmla="*/ 1817177 h 2235643"/>
              <a:gd name="connsiteX55" fmla="*/ 4238372 w 12192000"/>
              <a:gd name="connsiteY55" fmla="*/ 1851480 h 2235643"/>
              <a:gd name="connsiteX56" fmla="*/ 4232517 w 12192000"/>
              <a:gd name="connsiteY56" fmla="*/ 1852567 h 2235643"/>
              <a:gd name="connsiteX57" fmla="*/ 4065532 w 12192000"/>
              <a:gd name="connsiteY57" fmla="*/ 1855477 h 2235643"/>
              <a:gd name="connsiteX58" fmla="*/ 3567259 w 12192000"/>
              <a:gd name="connsiteY58" fmla="*/ 1893482 h 2235643"/>
              <a:gd name="connsiteX59" fmla="*/ 3280097 w 12192000"/>
              <a:gd name="connsiteY59" fmla="*/ 1919610 h 2235643"/>
              <a:gd name="connsiteX60" fmla="*/ 3009910 w 12192000"/>
              <a:gd name="connsiteY60" fmla="*/ 1957866 h 2235643"/>
              <a:gd name="connsiteX61" fmla="*/ 2875436 w 12192000"/>
              <a:gd name="connsiteY61" fmla="*/ 1996977 h 2235643"/>
              <a:gd name="connsiteX62" fmla="*/ 2874892 w 12192000"/>
              <a:gd name="connsiteY62" fmla="*/ 1996085 h 2235643"/>
              <a:gd name="connsiteX63" fmla="*/ 2373568 w 12192000"/>
              <a:gd name="connsiteY63" fmla="*/ 2003219 h 2235643"/>
              <a:gd name="connsiteX64" fmla="*/ 2164831 w 12192000"/>
              <a:gd name="connsiteY64" fmla="*/ 2010143 h 2235643"/>
              <a:gd name="connsiteX65" fmla="*/ 1637948 w 12192000"/>
              <a:gd name="connsiteY65" fmla="*/ 2172597 h 2235643"/>
              <a:gd name="connsiteX66" fmla="*/ 1434549 w 12192000"/>
              <a:gd name="connsiteY66" fmla="*/ 2234522 h 2235643"/>
              <a:gd name="connsiteX67" fmla="*/ 1195347 w 12192000"/>
              <a:gd name="connsiteY67" fmla="*/ 2212354 h 2235643"/>
              <a:gd name="connsiteX68" fmla="*/ 812914 w 12192000"/>
              <a:gd name="connsiteY68" fmla="*/ 2210095 h 2235643"/>
              <a:gd name="connsiteX69" fmla="*/ 520671 w 12192000"/>
              <a:gd name="connsiteY69" fmla="*/ 2180980 h 2235643"/>
              <a:gd name="connsiteX70" fmla="*/ 413835 w 12192000"/>
              <a:gd name="connsiteY70" fmla="*/ 2156783 h 2235643"/>
              <a:gd name="connsiteX71" fmla="*/ 376513 w 12192000"/>
              <a:gd name="connsiteY71" fmla="*/ 2154014 h 2235643"/>
              <a:gd name="connsiteX72" fmla="*/ 273386 w 12192000"/>
              <a:gd name="connsiteY72" fmla="*/ 2142551 h 2235643"/>
              <a:gd name="connsiteX73" fmla="*/ 77641 w 12192000"/>
              <a:gd name="connsiteY73" fmla="*/ 2126835 h 2235643"/>
              <a:gd name="connsiteX74" fmla="*/ 37645 w 12192000"/>
              <a:gd name="connsiteY74" fmla="*/ 2115401 h 2235643"/>
              <a:gd name="connsiteX75" fmla="*/ 4572 w 12192000"/>
              <a:gd name="connsiteY75" fmla="*/ 2111091 h 2235643"/>
              <a:gd name="connsiteX76" fmla="*/ 0 w 12192000"/>
              <a:gd name="connsiteY76" fmla="*/ 2110468 h 2235643"/>
              <a:gd name="connsiteX77" fmla="*/ 0 w 12192000"/>
              <a:gd name="connsiteY77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643534 w 12192000"/>
              <a:gd name="connsiteY49" fmla="*/ 1802919 h 2235643"/>
              <a:gd name="connsiteX50" fmla="*/ 5518799 w 12192000"/>
              <a:gd name="connsiteY50" fmla="*/ 1818312 h 2235643"/>
              <a:gd name="connsiteX51" fmla="*/ 5453307 w 12192000"/>
              <a:gd name="connsiteY51" fmla="*/ 1815450 h 2235643"/>
              <a:gd name="connsiteX52" fmla="*/ 4691075 w 12192000"/>
              <a:gd name="connsiteY52" fmla="*/ 1801389 h 2235643"/>
              <a:gd name="connsiteX53" fmla="*/ 4640313 w 12192000"/>
              <a:gd name="connsiteY53" fmla="*/ 1784307 h 2235643"/>
              <a:gd name="connsiteX54" fmla="*/ 4379064 w 12192000"/>
              <a:gd name="connsiteY54" fmla="*/ 1817177 h 2235643"/>
              <a:gd name="connsiteX55" fmla="*/ 4238372 w 12192000"/>
              <a:gd name="connsiteY55" fmla="*/ 1851480 h 2235643"/>
              <a:gd name="connsiteX56" fmla="*/ 4232517 w 12192000"/>
              <a:gd name="connsiteY56" fmla="*/ 1852567 h 2235643"/>
              <a:gd name="connsiteX57" fmla="*/ 4065532 w 12192000"/>
              <a:gd name="connsiteY57" fmla="*/ 1855477 h 2235643"/>
              <a:gd name="connsiteX58" fmla="*/ 3567259 w 12192000"/>
              <a:gd name="connsiteY58" fmla="*/ 1893482 h 2235643"/>
              <a:gd name="connsiteX59" fmla="*/ 3280097 w 12192000"/>
              <a:gd name="connsiteY59" fmla="*/ 1919610 h 2235643"/>
              <a:gd name="connsiteX60" fmla="*/ 3009910 w 12192000"/>
              <a:gd name="connsiteY60" fmla="*/ 1957866 h 2235643"/>
              <a:gd name="connsiteX61" fmla="*/ 2875436 w 12192000"/>
              <a:gd name="connsiteY61" fmla="*/ 1996977 h 2235643"/>
              <a:gd name="connsiteX62" fmla="*/ 2874892 w 12192000"/>
              <a:gd name="connsiteY62" fmla="*/ 1996085 h 2235643"/>
              <a:gd name="connsiteX63" fmla="*/ 2373568 w 12192000"/>
              <a:gd name="connsiteY63" fmla="*/ 2003219 h 2235643"/>
              <a:gd name="connsiteX64" fmla="*/ 2164831 w 12192000"/>
              <a:gd name="connsiteY64" fmla="*/ 2010143 h 2235643"/>
              <a:gd name="connsiteX65" fmla="*/ 1637948 w 12192000"/>
              <a:gd name="connsiteY65" fmla="*/ 2172597 h 2235643"/>
              <a:gd name="connsiteX66" fmla="*/ 1434549 w 12192000"/>
              <a:gd name="connsiteY66" fmla="*/ 2234522 h 2235643"/>
              <a:gd name="connsiteX67" fmla="*/ 1195347 w 12192000"/>
              <a:gd name="connsiteY67" fmla="*/ 2212354 h 2235643"/>
              <a:gd name="connsiteX68" fmla="*/ 812914 w 12192000"/>
              <a:gd name="connsiteY68" fmla="*/ 2210095 h 2235643"/>
              <a:gd name="connsiteX69" fmla="*/ 520671 w 12192000"/>
              <a:gd name="connsiteY69" fmla="*/ 2180980 h 2235643"/>
              <a:gd name="connsiteX70" fmla="*/ 413835 w 12192000"/>
              <a:gd name="connsiteY70" fmla="*/ 2156783 h 2235643"/>
              <a:gd name="connsiteX71" fmla="*/ 376513 w 12192000"/>
              <a:gd name="connsiteY71" fmla="*/ 2154014 h 2235643"/>
              <a:gd name="connsiteX72" fmla="*/ 273386 w 12192000"/>
              <a:gd name="connsiteY72" fmla="*/ 2142551 h 2235643"/>
              <a:gd name="connsiteX73" fmla="*/ 37645 w 12192000"/>
              <a:gd name="connsiteY73" fmla="*/ 2115401 h 2235643"/>
              <a:gd name="connsiteX74" fmla="*/ 4572 w 12192000"/>
              <a:gd name="connsiteY74" fmla="*/ 2111091 h 2235643"/>
              <a:gd name="connsiteX75" fmla="*/ 0 w 12192000"/>
              <a:gd name="connsiteY75" fmla="*/ 2110468 h 2235643"/>
              <a:gd name="connsiteX76" fmla="*/ 0 w 12192000"/>
              <a:gd name="connsiteY76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643534 w 12192000"/>
              <a:gd name="connsiteY49" fmla="*/ 1802919 h 2235643"/>
              <a:gd name="connsiteX50" fmla="*/ 5518799 w 12192000"/>
              <a:gd name="connsiteY50" fmla="*/ 1818312 h 2235643"/>
              <a:gd name="connsiteX51" fmla="*/ 5453307 w 12192000"/>
              <a:gd name="connsiteY51" fmla="*/ 1815450 h 2235643"/>
              <a:gd name="connsiteX52" fmla="*/ 4691075 w 12192000"/>
              <a:gd name="connsiteY52" fmla="*/ 1801389 h 2235643"/>
              <a:gd name="connsiteX53" fmla="*/ 4640313 w 12192000"/>
              <a:gd name="connsiteY53" fmla="*/ 1784307 h 2235643"/>
              <a:gd name="connsiteX54" fmla="*/ 4379064 w 12192000"/>
              <a:gd name="connsiteY54" fmla="*/ 1817177 h 2235643"/>
              <a:gd name="connsiteX55" fmla="*/ 4238372 w 12192000"/>
              <a:gd name="connsiteY55" fmla="*/ 1851480 h 2235643"/>
              <a:gd name="connsiteX56" fmla="*/ 4232517 w 12192000"/>
              <a:gd name="connsiteY56" fmla="*/ 1852567 h 2235643"/>
              <a:gd name="connsiteX57" fmla="*/ 4065532 w 12192000"/>
              <a:gd name="connsiteY57" fmla="*/ 1855477 h 2235643"/>
              <a:gd name="connsiteX58" fmla="*/ 3567259 w 12192000"/>
              <a:gd name="connsiteY58" fmla="*/ 1893482 h 2235643"/>
              <a:gd name="connsiteX59" fmla="*/ 3280097 w 12192000"/>
              <a:gd name="connsiteY59" fmla="*/ 1919610 h 2235643"/>
              <a:gd name="connsiteX60" fmla="*/ 3009910 w 12192000"/>
              <a:gd name="connsiteY60" fmla="*/ 1957866 h 2235643"/>
              <a:gd name="connsiteX61" fmla="*/ 2875436 w 12192000"/>
              <a:gd name="connsiteY61" fmla="*/ 1996977 h 2235643"/>
              <a:gd name="connsiteX62" fmla="*/ 2874892 w 12192000"/>
              <a:gd name="connsiteY62" fmla="*/ 1996085 h 2235643"/>
              <a:gd name="connsiteX63" fmla="*/ 2373568 w 12192000"/>
              <a:gd name="connsiteY63" fmla="*/ 2003219 h 2235643"/>
              <a:gd name="connsiteX64" fmla="*/ 2164831 w 12192000"/>
              <a:gd name="connsiteY64" fmla="*/ 2010143 h 2235643"/>
              <a:gd name="connsiteX65" fmla="*/ 1637948 w 12192000"/>
              <a:gd name="connsiteY65" fmla="*/ 2172597 h 2235643"/>
              <a:gd name="connsiteX66" fmla="*/ 1434549 w 12192000"/>
              <a:gd name="connsiteY66" fmla="*/ 2234522 h 2235643"/>
              <a:gd name="connsiteX67" fmla="*/ 1195347 w 12192000"/>
              <a:gd name="connsiteY67" fmla="*/ 2212354 h 2235643"/>
              <a:gd name="connsiteX68" fmla="*/ 812914 w 12192000"/>
              <a:gd name="connsiteY68" fmla="*/ 2210095 h 2235643"/>
              <a:gd name="connsiteX69" fmla="*/ 520671 w 12192000"/>
              <a:gd name="connsiteY69" fmla="*/ 2180980 h 2235643"/>
              <a:gd name="connsiteX70" fmla="*/ 413835 w 12192000"/>
              <a:gd name="connsiteY70" fmla="*/ 2156783 h 2235643"/>
              <a:gd name="connsiteX71" fmla="*/ 273386 w 12192000"/>
              <a:gd name="connsiteY71" fmla="*/ 2142551 h 2235643"/>
              <a:gd name="connsiteX72" fmla="*/ 37645 w 12192000"/>
              <a:gd name="connsiteY72" fmla="*/ 2115401 h 2235643"/>
              <a:gd name="connsiteX73" fmla="*/ 4572 w 12192000"/>
              <a:gd name="connsiteY73" fmla="*/ 2111091 h 2235643"/>
              <a:gd name="connsiteX74" fmla="*/ 0 w 12192000"/>
              <a:gd name="connsiteY74" fmla="*/ 2110468 h 2235643"/>
              <a:gd name="connsiteX75" fmla="*/ 0 w 12192000"/>
              <a:gd name="connsiteY75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243319 w 12192000"/>
              <a:gd name="connsiteY46" fmla="*/ 1695560 h 2235643"/>
              <a:gd name="connsiteX47" fmla="*/ 6098321 w 12192000"/>
              <a:gd name="connsiteY47" fmla="*/ 1721646 h 2235643"/>
              <a:gd name="connsiteX48" fmla="*/ 5880652 w 12192000"/>
              <a:gd name="connsiteY48" fmla="*/ 1779643 h 2235643"/>
              <a:gd name="connsiteX49" fmla="*/ 5643534 w 12192000"/>
              <a:gd name="connsiteY49" fmla="*/ 1802919 h 2235643"/>
              <a:gd name="connsiteX50" fmla="*/ 5518799 w 12192000"/>
              <a:gd name="connsiteY50" fmla="*/ 1818312 h 2235643"/>
              <a:gd name="connsiteX51" fmla="*/ 5453307 w 12192000"/>
              <a:gd name="connsiteY51" fmla="*/ 1815450 h 2235643"/>
              <a:gd name="connsiteX52" fmla="*/ 4691075 w 12192000"/>
              <a:gd name="connsiteY52" fmla="*/ 1801389 h 2235643"/>
              <a:gd name="connsiteX53" fmla="*/ 4640313 w 12192000"/>
              <a:gd name="connsiteY53" fmla="*/ 1784307 h 2235643"/>
              <a:gd name="connsiteX54" fmla="*/ 4379064 w 12192000"/>
              <a:gd name="connsiteY54" fmla="*/ 1817177 h 2235643"/>
              <a:gd name="connsiteX55" fmla="*/ 4238372 w 12192000"/>
              <a:gd name="connsiteY55" fmla="*/ 1851480 h 2235643"/>
              <a:gd name="connsiteX56" fmla="*/ 4232517 w 12192000"/>
              <a:gd name="connsiteY56" fmla="*/ 1852567 h 2235643"/>
              <a:gd name="connsiteX57" fmla="*/ 4065532 w 12192000"/>
              <a:gd name="connsiteY57" fmla="*/ 1855477 h 2235643"/>
              <a:gd name="connsiteX58" fmla="*/ 3567259 w 12192000"/>
              <a:gd name="connsiteY58" fmla="*/ 1893482 h 2235643"/>
              <a:gd name="connsiteX59" fmla="*/ 3280097 w 12192000"/>
              <a:gd name="connsiteY59" fmla="*/ 1919610 h 2235643"/>
              <a:gd name="connsiteX60" fmla="*/ 3009910 w 12192000"/>
              <a:gd name="connsiteY60" fmla="*/ 1957866 h 2235643"/>
              <a:gd name="connsiteX61" fmla="*/ 2875436 w 12192000"/>
              <a:gd name="connsiteY61" fmla="*/ 1996977 h 2235643"/>
              <a:gd name="connsiteX62" fmla="*/ 2874892 w 12192000"/>
              <a:gd name="connsiteY62" fmla="*/ 1996085 h 2235643"/>
              <a:gd name="connsiteX63" fmla="*/ 2373568 w 12192000"/>
              <a:gd name="connsiteY63" fmla="*/ 2003219 h 2235643"/>
              <a:gd name="connsiteX64" fmla="*/ 2164831 w 12192000"/>
              <a:gd name="connsiteY64" fmla="*/ 2010143 h 2235643"/>
              <a:gd name="connsiteX65" fmla="*/ 1637948 w 12192000"/>
              <a:gd name="connsiteY65" fmla="*/ 2172597 h 2235643"/>
              <a:gd name="connsiteX66" fmla="*/ 1434549 w 12192000"/>
              <a:gd name="connsiteY66" fmla="*/ 2234522 h 2235643"/>
              <a:gd name="connsiteX67" fmla="*/ 1195347 w 12192000"/>
              <a:gd name="connsiteY67" fmla="*/ 2212354 h 2235643"/>
              <a:gd name="connsiteX68" fmla="*/ 812914 w 12192000"/>
              <a:gd name="connsiteY68" fmla="*/ 2210095 h 2235643"/>
              <a:gd name="connsiteX69" fmla="*/ 520671 w 12192000"/>
              <a:gd name="connsiteY69" fmla="*/ 2180980 h 2235643"/>
              <a:gd name="connsiteX70" fmla="*/ 413835 w 12192000"/>
              <a:gd name="connsiteY70" fmla="*/ 2156783 h 2235643"/>
              <a:gd name="connsiteX71" fmla="*/ 273386 w 12192000"/>
              <a:gd name="connsiteY71" fmla="*/ 2142551 h 2235643"/>
              <a:gd name="connsiteX72" fmla="*/ 4572 w 12192000"/>
              <a:gd name="connsiteY72" fmla="*/ 2111091 h 2235643"/>
              <a:gd name="connsiteX73" fmla="*/ 0 w 12192000"/>
              <a:gd name="connsiteY73" fmla="*/ 2110468 h 2235643"/>
              <a:gd name="connsiteX74" fmla="*/ 0 w 12192000"/>
              <a:gd name="connsiteY74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098321 w 12192000"/>
              <a:gd name="connsiteY46" fmla="*/ 1721646 h 2235643"/>
              <a:gd name="connsiteX47" fmla="*/ 5880652 w 12192000"/>
              <a:gd name="connsiteY47" fmla="*/ 1779643 h 2235643"/>
              <a:gd name="connsiteX48" fmla="*/ 5643534 w 12192000"/>
              <a:gd name="connsiteY48" fmla="*/ 1802919 h 2235643"/>
              <a:gd name="connsiteX49" fmla="*/ 5518799 w 12192000"/>
              <a:gd name="connsiteY49" fmla="*/ 1818312 h 2235643"/>
              <a:gd name="connsiteX50" fmla="*/ 5453307 w 12192000"/>
              <a:gd name="connsiteY50" fmla="*/ 1815450 h 2235643"/>
              <a:gd name="connsiteX51" fmla="*/ 4691075 w 12192000"/>
              <a:gd name="connsiteY51" fmla="*/ 1801389 h 2235643"/>
              <a:gd name="connsiteX52" fmla="*/ 4640313 w 12192000"/>
              <a:gd name="connsiteY52" fmla="*/ 1784307 h 2235643"/>
              <a:gd name="connsiteX53" fmla="*/ 4379064 w 12192000"/>
              <a:gd name="connsiteY53" fmla="*/ 1817177 h 2235643"/>
              <a:gd name="connsiteX54" fmla="*/ 4238372 w 12192000"/>
              <a:gd name="connsiteY54" fmla="*/ 1851480 h 2235643"/>
              <a:gd name="connsiteX55" fmla="*/ 4232517 w 12192000"/>
              <a:gd name="connsiteY55" fmla="*/ 1852567 h 2235643"/>
              <a:gd name="connsiteX56" fmla="*/ 4065532 w 12192000"/>
              <a:gd name="connsiteY56" fmla="*/ 1855477 h 2235643"/>
              <a:gd name="connsiteX57" fmla="*/ 3567259 w 12192000"/>
              <a:gd name="connsiteY57" fmla="*/ 1893482 h 2235643"/>
              <a:gd name="connsiteX58" fmla="*/ 3280097 w 12192000"/>
              <a:gd name="connsiteY58" fmla="*/ 1919610 h 2235643"/>
              <a:gd name="connsiteX59" fmla="*/ 3009910 w 12192000"/>
              <a:gd name="connsiteY59" fmla="*/ 1957866 h 2235643"/>
              <a:gd name="connsiteX60" fmla="*/ 2875436 w 12192000"/>
              <a:gd name="connsiteY60" fmla="*/ 1996977 h 2235643"/>
              <a:gd name="connsiteX61" fmla="*/ 2874892 w 12192000"/>
              <a:gd name="connsiteY61" fmla="*/ 1996085 h 2235643"/>
              <a:gd name="connsiteX62" fmla="*/ 2373568 w 12192000"/>
              <a:gd name="connsiteY62" fmla="*/ 2003219 h 2235643"/>
              <a:gd name="connsiteX63" fmla="*/ 2164831 w 12192000"/>
              <a:gd name="connsiteY63" fmla="*/ 2010143 h 2235643"/>
              <a:gd name="connsiteX64" fmla="*/ 1637948 w 12192000"/>
              <a:gd name="connsiteY64" fmla="*/ 2172597 h 2235643"/>
              <a:gd name="connsiteX65" fmla="*/ 1434549 w 12192000"/>
              <a:gd name="connsiteY65" fmla="*/ 2234522 h 2235643"/>
              <a:gd name="connsiteX66" fmla="*/ 1195347 w 12192000"/>
              <a:gd name="connsiteY66" fmla="*/ 2212354 h 2235643"/>
              <a:gd name="connsiteX67" fmla="*/ 812914 w 12192000"/>
              <a:gd name="connsiteY67" fmla="*/ 2210095 h 2235643"/>
              <a:gd name="connsiteX68" fmla="*/ 520671 w 12192000"/>
              <a:gd name="connsiteY68" fmla="*/ 2180980 h 2235643"/>
              <a:gd name="connsiteX69" fmla="*/ 413835 w 12192000"/>
              <a:gd name="connsiteY69" fmla="*/ 2156783 h 2235643"/>
              <a:gd name="connsiteX70" fmla="*/ 273386 w 12192000"/>
              <a:gd name="connsiteY70" fmla="*/ 2142551 h 2235643"/>
              <a:gd name="connsiteX71" fmla="*/ 4572 w 12192000"/>
              <a:gd name="connsiteY71" fmla="*/ 2111091 h 2235643"/>
              <a:gd name="connsiteX72" fmla="*/ 0 w 12192000"/>
              <a:gd name="connsiteY72" fmla="*/ 2110468 h 2235643"/>
              <a:gd name="connsiteX73" fmla="*/ 0 w 12192000"/>
              <a:gd name="connsiteY73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098321 w 12192000"/>
              <a:gd name="connsiteY46" fmla="*/ 1721646 h 2235643"/>
              <a:gd name="connsiteX47" fmla="*/ 5880652 w 12192000"/>
              <a:gd name="connsiteY47" fmla="*/ 1779643 h 2235643"/>
              <a:gd name="connsiteX48" fmla="*/ 5643534 w 12192000"/>
              <a:gd name="connsiteY48" fmla="*/ 1802919 h 2235643"/>
              <a:gd name="connsiteX49" fmla="*/ 5518799 w 12192000"/>
              <a:gd name="connsiteY49" fmla="*/ 1818312 h 2235643"/>
              <a:gd name="connsiteX50" fmla="*/ 5453307 w 12192000"/>
              <a:gd name="connsiteY50" fmla="*/ 1815450 h 2235643"/>
              <a:gd name="connsiteX51" fmla="*/ 4640313 w 12192000"/>
              <a:gd name="connsiteY51" fmla="*/ 1784307 h 2235643"/>
              <a:gd name="connsiteX52" fmla="*/ 4379064 w 12192000"/>
              <a:gd name="connsiteY52" fmla="*/ 1817177 h 2235643"/>
              <a:gd name="connsiteX53" fmla="*/ 4238372 w 12192000"/>
              <a:gd name="connsiteY53" fmla="*/ 1851480 h 2235643"/>
              <a:gd name="connsiteX54" fmla="*/ 4232517 w 12192000"/>
              <a:gd name="connsiteY54" fmla="*/ 1852567 h 2235643"/>
              <a:gd name="connsiteX55" fmla="*/ 4065532 w 12192000"/>
              <a:gd name="connsiteY55" fmla="*/ 1855477 h 2235643"/>
              <a:gd name="connsiteX56" fmla="*/ 3567259 w 12192000"/>
              <a:gd name="connsiteY56" fmla="*/ 1893482 h 2235643"/>
              <a:gd name="connsiteX57" fmla="*/ 3280097 w 12192000"/>
              <a:gd name="connsiteY57" fmla="*/ 1919610 h 2235643"/>
              <a:gd name="connsiteX58" fmla="*/ 3009910 w 12192000"/>
              <a:gd name="connsiteY58" fmla="*/ 1957866 h 2235643"/>
              <a:gd name="connsiteX59" fmla="*/ 2875436 w 12192000"/>
              <a:gd name="connsiteY59" fmla="*/ 1996977 h 2235643"/>
              <a:gd name="connsiteX60" fmla="*/ 2874892 w 12192000"/>
              <a:gd name="connsiteY60" fmla="*/ 1996085 h 2235643"/>
              <a:gd name="connsiteX61" fmla="*/ 2373568 w 12192000"/>
              <a:gd name="connsiteY61" fmla="*/ 2003219 h 2235643"/>
              <a:gd name="connsiteX62" fmla="*/ 2164831 w 12192000"/>
              <a:gd name="connsiteY62" fmla="*/ 2010143 h 2235643"/>
              <a:gd name="connsiteX63" fmla="*/ 1637948 w 12192000"/>
              <a:gd name="connsiteY63" fmla="*/ 2172597 h 2235643"/>
              <a:gd name="connsiteX64" fmla="*/ 1434549 w 12192000"/>
              <a:gd name="connsiteY64" fmla="*/ 2234522 h 2235643"/>
              <a:gd name="connsiteX65" fmla="*/ 1195347 w 12192000"/>
              <a:gd name="connsiteY65" fmla="*/ 2212354 h 2235643"/>
              <a:gd name="connsiteX66" fmla="*/ 812914 w 12192000"/>
              <a:gd name="connsiteY66" fmla="*/ 2210095 h 2235643"/>
              <a:gd name="connsiteX67" fmla="*/ 520671 w 12192000"/>
              <a:gd name="connsiteY67" fmla="*/ 2180980 h 2235643"/>
              <a:gd name="connsiteX68" fmla="*/ 413835 w 12192000"/>
              <a:gd name="connsiteY68" fmla="*/ 2156783 h 2235643"/>
              <a:gd name="connsiteX69" fmla="*/ 273386 w 12192000"/>
              <a:gd name="connsiteY69" fmla="*/ 2142551 h 2235643"/>
              <a:gd name="connsiteX70" fmla="*/ 4572 w 12192000"/>
              <a:gd name="connsiteY70" fmla="*/ 2111091 h 2235643"/>
              <a:gd name="connsiteX71" fmla="*/ 0 w 12192000"/>
              <a:gd name="connsiteY71" fmla="*/ 2110468 h 2235643"/>
              <a:gd name="connsiteX72" fmla="*/ 0 w 12192000"/>
              <a:gd name="connsiteY72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098321 w 12192000"/>
              <a:gd name="connsiteY46" fmla="*/ 1721646 h 2235643"/>
              <a:gd name="connsiteX47" fmla="*/ 5880652 w 12192000"/>
              <a:gd name="connsiteY47" fmla="*/ 1779643 h 2235643"/>
              <a:gd name="connsiteX48" fmla="*/ 5643534 w 12192000"/>
              <a:gd name="connsiteY48" fmla="*/ 1802919 h 2235643"/>
              <a:gd name="connsiteX49" fmla="*/ 5518799 w 12192000"/>
              <a:gd name="connsiteY49" fmla="*/ 1818312 h 2235643"/>
              <a:gd name="connsiteX50" fmla="*/ 5453307 w 12192000"/>
              <a:gd name="connsiteY50" fmla="*/ 1815450 h 2235643"/>
              <a:gd name="connsiteX51" fmla="*/ 4640313 w 12192000"/>
              <a:gd name="connsiteY51" fmla="*/ 1784307 h 2235643"/>
              <a:gd name="connsiteX52" fmla="*/ 4379064 w 12192000"/>
              <a:gd name="connsiteY52" fmla="*/ 1817177 h 2235643"/>
              <a:gd name="connsiteX53" fmla="*/ 4238372 w 12192000"/>
              <a:gd name="connsiteY53" fmla="*/ 1851480 h 2235643"/>
              <a:gd name="connsiteX54" fmla="*/ 4232517 w 12192000"/>
              <a:gd name="connsiteY54" fmla="*/ 1852567 h 2235643"/>
              <a:gd name="connsiteX55" fmla="*/ 4065532 w 12192000"/>
              <a:gd name="connsiteY55" fmla="*/ 1855477 h 2235643"/>
              <a:gd name="connsiteX56" fmla="*/ 3567259 w 12192000"/>
              <a:gd name="connsiteY56" fmla="*/ 1893482 h 2235643"/>
              <a:gd name="connsiteX57" fmla="*/ 3280097 w 12192000"/>
              <a:gd name="connsiteY57" fmla="*/ 1919610 h 2235643"/>
              <a:gd name="connsiteX58" fmla="*/ 3009910 w 12192000"/>
              <a:gd name="connsiteY58" fmla="*/ 1957866 h 2235643"/>
              <a:gd name="connsiteX59" fmla="*/ 2875436 w 12192000"/>
              <a:gd name="connsiteY59" fmla="*/ 1996977 h 2235643"/>
              <a:gd name="connsiteX60" fmla="*/ 2874892 w 12192000"/>
              <a:gd name="connsiteY60" fmla="*/ 1996085 h 2235643"/>
              <a:gd name="connsiteX61" fmla="*/ 2373568 w 12192000"/>
              <a:gd name="connsiteY61" fmla="*/ 2003219 h 2235643"/>
              <a:gd name="connsiteX62" fmla="*/ 2164831 w 12192000"/>
              <a:gd name="connsiteY62" fmla="*/ 2010143 h 2235643"/>
              <a:gd name="connsiteX63" fmla="*/ 1637948 w 12192000"/>
              <a:gd name="connsiteY63" fmla="*/ 2172597 h 2235643"/>
              <a:gd name="connsiteX64" fmla="*/ 1434549 w 12192000"/>
              <a:gd name="connsiteY64" fmla="*/ 2234522 h 2235643"/>
              <a:gd name="connsiteX65" fmla="*/ 1195347 w 12192000"/>
              <a:gd name="connsiteY65" fmla="*/ 2212354 h 2235643"/>
              <a:gd name="connsiteX66" fmla="*/ 812914 w 12192000"/>
              <a:gd name="connsiteY66" fmla="*/ 2210095 h 2235643"/>
              <a:gd name="connsiteX67" fmla="*/ 520671 w 12192000"/>
              <a:gd name="connsiteY67" fmla="*/ 2180980 h 2235643"/>
              <a:gd name="connsiteX68" fmla="*/ 413835 w 12192000"/>
              <a:gd name="connsiteY68" fmla="*/ 2156783 h 2235643"/>
              <a:gd name="connsiteX69" fmla="*/ 273386 w 12192000"/>
              <a:gd name="connsiteY69" fmla="*/ 2142551 h 2235643"/>
              <a:gd name="connsiteX70" fmla="*/ 4572 w 12192000"/>
              <a:gd name="connsiteY70" fmla="*/ 2111091 h 2235643"/>
              <a:gd name="connsiteX71" fmla="*/ 0 w 12192000"/>
              <a:gd name="connsiteY71" fmla="*/ 2110468 h 2235643"/>
              <a:gd name="connsiteX72" fmla="*/ 0 w 12192000"/>
              <a:gd name="connsiteY72" fmla="*/ 0 h 2235643"/>
              <a:gd name="connsiteX0" fmla="*/ 0 w 12192000"/>
              <a:gd name="connsiteY0" fmla="*/ 0 h 2235643"/>
              <a:gd name="connsiteX1" fmla="*/ 12192000 w 12192000"/>
              <a:gd name="connsiteY1" fmla="*/ 0 h 2235643"/>
              <a:gd name="connsiteX2" fmla="*/ 12192000 w 12192000"/>
              <a:gd name="connsiteY2" fmla="*/ 751299 h 2235643"/>
              <a:gd name="connsiteX3" fmla="*/ 11890686 w 12192000"/>
              <a:gd name="connsiteY3" fmla="*/ 732766 h 2235643"/>
              <a:gd name="connsiteX4" fmla="*/ 11649954 w 12192000"/>
              <a:gd name="connsiteY4" fmla="*/ 749628 h 2235643"/>
              <a:gd name="connsiteX5" fmla="*/ 11560424 w 12192000"/>
              <a:gd name="connsiteY5" fmla="*/ 748017 h 2235643"/>
              <a:gd name="connsiteX6" fmla="*/ 11358455 w 12192000"/>
              <a:gd name="connsiteY6" fmla="*/ 747593 h 2235643"/>
              <a:gd name="connsiteX7" fmla="*/ 11165209 w 12192000"/>
              <a:gd name="connsiteY7" fmla="*/ 748852 h 2235643"/>
              <a:gd name="connsiteX8" fmla="*/ 11058755 w 12192000"/>
              <a:gd name="connsiteY8" fmla="*/ 749617 h 2235643"/>
              <a:gd name="connsiteX9" fmla="*/ 10803046 w 12192000"/>
              <a:gd name="connsiteY9" fmla="*/ 774328 h 2235643"/>
              <a:gd name="connsiteX10" fmla="*/ 10458762 w 12192000"/>
              <a:gd name="connsiteY10" fmla="*/ 755400 h 2235643"/>
              <a:gd name="connsiteX11" fmla="*/ 10211200 w 12192000"/>
              <a:gd name="connsiteY11" fmla="*/ 767513 h 2235643"/>
              <a:gd name="connsiteX12" fmla="*/ 10167995 w 12192000"/>
              <a:gd name="connsiteY12" fmla="*/ 760843 h 2235643"/>
              <a:gd name="connsiteX13" fmla="*/ 9997044 w 12192000"/>
              <a:gd name="connsiteY13" fmla="*/ 780129 h 2235643"/>
              <a:gd name="connsiteX14" fmla="*/ 9943887 w 12192000"/>
              <a:gd name="connsiteY14" fmla="*/ 804141 h 2235643"/>
              <a:gd name="connsiteX15" fmla="*/ 9918248 w 12192000"/>
              <a:gd name="connsiteY15" fmla="*/ 816628 h 2235643"/>
              <a:gd name="connsiteX16" fmla="*/ 9767091 w 12192000"/>
              <a:gd name="connsiteY16" fmla="*/ 870550 h 2235643"/>
              <a:gd name="connsiteX17" fmla="*/ 9683005 w 12192000"/>
              <a:gd name="connsiteY17" fmla="*/ 894128 h 2235643"/>
              <a:gd name="connsiteX18" fmla="*/ 9500499 w 12192000"/>
              <a:gd name="connsiteY18" fmla="*/ 954680 h 2235643"/>
              <a:gd name="connsiteX19" fmla="*/ 9410017 w 12192000"/>
              <a:gd name="connsiteY19" fmla="*/ 993931 h 2235643"/>
              <a:gd name="connsiteX20" fmla="*/ 9392919 w 12192000"/>
              <a:gd name="connsiteY20" fmla="*/ 994656 h 2235643"/>
              <a:gd name="connsiteX21" fmla="*/ 9268019 w 12192000"/>
              <a:gd name="connsiteY21" fmla="*/ 1007442 h 2235643"/>
              <a:gd name="connsiteX22" fmla="*/ 9188177 w 12192000"/>
              <a:gd name="connsiteY22" fmla="*/ 1035474 h 2235643"/>
              <a:gd name="connsiteX23" fmla="*/ 9155969 w 12192000"/>
              <a:gd name="connsiteY23" fmla="*/ 1046804 h 2235643"/>
              <a:gd name="connsiteX24" fmla="*/ 9133985 w 12192000"/>
              <a:gd name="connsiteY24" fmla="*/ 1046450 h 2235643"/>
              <a:gd name="connsiteX25" fmla="*/ 9003462 w 12192000"/>
              <a:gd name="connsiteY25" fmla="*/ 1042406 h 2235643"/>
              <a:gd name="connsiteX26" fmla="*/ 8968445 w 12192000"/>
              <a:gd name="connsiteY26" fmla="*/ 1052169 h 2235643"/>
              <a:gd name="connsiteX27" fmla="*/ 8886001 w 12192000"/>
              <a:gd name="connsiteY27" fmla="*/ 1067468 h 2235643"/>
              <a:gd name="connsiteX28" fmla="*/ 8838610 w 12192000"/>
              <a:gd name="connsiteY28" fmla="*/ 1075091 h 2235643"/>
              <a:gd name="connsiteX29" fmla="*/ 8665605 w 12192000"/>
              <a:gd name="connsiteY29" fmla="*/ 1110791 h 2235643"/>
              <a:gd name="connsiteX30" fmla="*/ 8419755 w 12192000"/>
              <a:gd name="connsiteY30" fmla="*/ 1216260 h 2235643"/>
              <a:gd name="connsiteX31" fmla="*/ 8411626 w 12192000"/>
              <a:gd name="connsiteY31" fmla="*/ 1214397 h 2235643"/>
              <a:gd name="connsiteX32" fmla="*/ 8363469 w 12192000"/>
              <a:gd name="connsiteY32" fmla="*/ 1246658 h 2235643"/>
              <a:gd name="connsiteX33" fmla="*/ 8275497 w 12192000"/>
              <a:gd name="connsiteY33" fmla="*/ 1264396 h 2235643"/>
              <a:gd name="connsiteX34" fmla="*/ 8074238 w 12192000"/>
              <a:gd name="connsiteY34" fmla="*/ 1301895 h 2235643"/>
              <a:gd name="connsiteX35" fmla="*/ 7902328 w 12192000"/>
              <a:gd name="connsiteY35" fmla="*/ 1345865 h 2235643"/>
              <a:gd name="connsiteX36" fmla="*/ 7840612 w 12192000"/>
              <a:gd name="connsiteY36" fmla="*/ 1369373 h 2235643"/>
              <a:gd name="connsiteX37" fmla="*/ 7786819 w 12192000"/>
              <a:gd name="connsiteY37" fmla="*/ 1378970 h 2235643"/>
              <a:gd name="connsiteX38" fmla="*/ 7548172 w 12192000"/>
              <a:gd name="connsiteY38" fmla="*/ 1417460 h 2235643"/>
              <a:gd name="connsiteX39" fmla="*/ 7483437 w 12192000"/>
              <a:gd name="connsiteY39" fmla="*/ 1478152 h 2235643"/>
              <a:gd name="connsiteX40" fmla="*/ 7377870 w 12192000"/>
              <a:gd name="connsiteY40" fmla="*/ 1523319 h 2235643"/>
              <a:gd name="connsiteX41" fmla="*/ 7183121 w 12192000"/>
              <a:gd name="connsiteY41" fmla="*/ 1595162 h 2235643"/>
              <a:gd name="connsiteX42" fmla="*/ 6692251 w 12192000"/>
              <a:gd name="connsiteY42" fmla="*/ 1656357 h 2235643"/>
              <a:gd name="connsiteX43" fmla="*/ 6554894 w 12192000"/>
              <a:gd name="connsiteY43" fmla="*/ 1664428 h 2235643"/>
              <a:gd name="connsiteX44" fmla="*/ 6471012 w 12192000"/>
              <a:gd name="connsiteY44" fmla="*/ 1678604 h 2235643"/>
              <a:gd name="connsiteX45" fmla="*/ 6364035 w 12192000"/>
              <a:gd name="connsiteY45" fmla="*/ 1667683 h 2235643"/>
              <a:gd name="connsiteX46" fmla="*/ 6098321 w 12192000"/>
              <a:gd name="connsiteY46" fmla="*/ 1721646 h 2235643"/>
              <a:gd name="connsiteX47" fmla="*/ 5880652 w 12192000"/>
              <a:gd name="connsiteY47" fmla="*/ 1779643 h 2235643"/>
              <a:gd name="connsiteX48" fmla="*/ 5643534 w 12192000"/>
              <a:gd name="connsiteY48" fmla="*/ 1802919 h 2235643"/>
              <a:gd name="connsiteX49" fmla="*/ 5518799 w 12192000"/>
              <a:gd name="connsiteY49" fmla="*/ 1818312 h 2235643"/>
              <a:gd name="connsiteX50" fmla="*/ 5453307 w 12192000"/>
              <a:gd name="connsiteY50" fmla="*/ 1815450 h 2235643"/>
              <a:gd name="connsiteX51" fmla="*/ 4640313 w 12192000"/>
              <a:gd name="connsiteY51" fmla="*/ 1784307 h 2235643"/>
              <a:gd name="connsiteX52" fmla="*/ 4379064 w 12192000"/>
              <a:gd name="connsiteY52" fmla="*/ 1817177 h 2235643"/>
              <a:gd name="connsiteX53" fmla="*/ 4238372 w 12192000"/>
              <a:gd name="connsiteY53" fmla="*/ 1851480 h 2235643"/>
              <a:gd name="connsiteX54" fmla="*/ 4232517 w 12192000"/>
              <a:gd name="connsiteY54" fmla="*/ 1852567 h 2235643"/>
              <a:gd name="connsiteX55" fmla="*/ 4065532 w 12192000"/>
              <a:gd name="connsiteY55" fmla="*/ 1855477 h 2235643"/>
              <a:gd name="connsiteX56" fmla="*/ 3567259 w 12192000"/>
              <a:gd name="connsiteY56" fmla="*/ 1893482 h 2235643"/>
              <a:gd name="connsiteX57" fmla="*/ 3280097 w 12192000"/>
              <a:gd name="connsiteY57" fmla="*/ 1919610 h 2235643"/>
              <a:gd name="connsiteX58" fmla="*/ 3009910 w 12192000"/>
              <a:gd name="connsiteY58" fmla="*/ 1957866 h 2235643"/>
              <a:gd name="connsiteX59" fmla="*/ 2875436 w 12192000"/>
              <a:gd name="connsiteY59" fmla="*/ 1996977 h 2235643"/>
              <a:gd name="connsiteX60" fmla="*/ 2874892 w 12192000"/>
              <a:gd name="connsiteY60" fmla="*/ 1996085 h 2235643"/>
              <a:gd name="connsiteX61" fmla="*/ 2373568 w 12192000"/>
              <a:gd name="connsiteY61" fmla="*/ 2003219 h 2235643"/>
              <a:gd name="connsiteX62" fmla="*/ 2164831 w 12192000"/>
              <a:gd name="connsiteY62" fmla="*/ 2010143 h 2235643"/>
              <a:gd name="connsiteX63" fmla="*/ 1637948 w 12192000"/>
              <a:gd name="connsiteY63" fmla="*/ 2172597 h 2235643"/>
              <a:gd name="connsiteX64" fmla="*/ 1434549 w 12192000"/>
              <a:gd name="connsiteY64" fmla="*/ 2234522 h 2235643"/>
              <a:gd name="connsiteX65" fmla="*/ 1195347 w 12192000"/>
              <a:gd name="connsiteY65" fmla="*/ 2212354 h 2235643"/>
              <a:gd name="connsiteX66" fmla="*/ 812914 w 12192000"/>
              <a:gd name="connsiteY66" fmla="*/ 2210095 h 2235643"/>
              <a:gd name="connsiteX67" fmla="*/ 520671 w 12192000"/>
              <a:gd name="connsiteY67" fmla="*/ 2180980 h 2235643"/>
              <a:gd name="connsiteX68" fmla="*/ 413835 w 12192000"/>
              <a:gd name="connsiteY68" fmla="*/ 2156783 h 2235643"/>
              <a:gd name="connsiteX69" fmla="*/ 273386 w 12192000"/>
              <a:gd name="connsiteY69" fmla="*/ 2142551 h 2235643"/>
              <a:gd name="connsiteX70" fmla="*/ 4572 w 12192000"/>
              <a:gd name="connsiteY70" fmla="*/ 2111091 h 2235643"/>
              <a:gd name="connsiteX71" fmla="*/ 0 w 12192000"/>
              <a:gd name="connsiteY71" fmla="*/ 2110468 h 2235643"/>
              <a:gd name="connsiteX72" fmla="*/ 0 w 12192000"/>
              <a:gd name="connsiteY72" fmla="*/ 0 h 223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192000" h="2235643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7818" y="1542821"/>
                  <a:pt x="7223944" y="1545692"/>
                  <a:pt x="7183121" y="1595162"/>
                </a:cubicBezTo>
                <a:cubicBezTo>
                  <a:pt x="6778429" y="1609422"/>
                  <a:pt x="6855874" y="1635959"/>
                  <a:pt x="6692251" y="1656357"/>
                </a:cubicBezTo>
                <a:cubicBezTo>
                  <a:pt x="6652171" y="1659621"/>
                  <a:pt x="6584170" y="1662575"/>
                  <a:pt x="6554894" y="1664428"/>
                </a:cubicBezTo>
                <a:lnTo>
                  <a:pt x="6471012" y="1678604"/>
                </a:lnTo>
                <a:cubicBezTo>
                  <a:pt x="6446928" y="1678425"/>
                  <a:pt x="6395710" y="1665896"/>
                  <a:pt x="6364035" y="1667683"/>
                </a:cubicBezTo>
                <a:lnTo>
                  <a:pt x="6098321" y="1721646"/>
                </a:lnTo>
                <a:cubicBezTo>
                  <a:pt x="6036511" y="1734126"/>
                  <a:pt x="5902526" y="1770074"/>
                  <a:pt x="5880652" y="1779643"/>
                </a:cubicBezTo>
                <a:cubicBezTo>
                  <a:pt x="5804854" y="1793189"/>
                  <a:pt x="5703843" y="1796474"/>
                  <a:pt x="5643534" y="1802919"/>
                </a:cubicBezTo>
                <a:lnTo>
                  <a:pt x="5518799" y="1818312"/>
                </a:lnTo>
                <a:lnTo>
                  <a:pt x="5453307" y="1815450"/>
                </a:lnTo>
                <a:cubicBezTo>
                  <a:pt x="5423271" y="1782166"/>
                  <a:pt x="4672495" y="1759470"/>
                  <a:pt x="4640313" y="1784307"/>
                </a:cubicBezTo>
                <a:cubicBezTo>
                  <a:pt x="4608131" y="1809144"/>
                  <a:pt x="4446054" y="1805982"/>
                  <a:pt x="4379064" y="1817177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065532" y="1855477"/>
                </a:lnTo>
                <a:cubicBezTo>
                  <a:pt x="3888871" y="1818584"/>
                  <a:pt x="3698165" y="1882793"/>
                  <a:pt x="3567259" y="1893482"/>
                </a:cubicBezTo>
                <a:cubicBezTo>
                  <a:pt x="3436353" y="1904171"/>
                  <a:pt x="3289862" y="1991732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2942467" y="1970760"/>
                  <a:pt x="2897939" y="1990607"/>
                  <a:pt x="2875436" y="1996977"/>
                </a:cubicBezTo>
                <a:lnTo>
                  <a:pt x="2874892" y="1996085"/>
                </a:lnTo>
                <a:lnTo>
                  <a:pt x="2373568" y="2003219"/>
                </a:lnTo>
                <a:cubicBezTo>
                  <a:pt x="2321682" y="2005192"/>
                  <a:pt x="2217415" y="2002689"/>
                  <a:pt x="2164831" y="2010143"/>
                </a:cubicBezTo>
                <a:cubicBezTo>
                  <a:pt x="1910660" y="2038373"/>
                  <a:pt x="1983328" y="2135201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60782" y="2241148"/>
                  <a:pt x="1298953" y="2216425"/>
                  <a:pt x="1195347" y="2212354"/>
                </a:cubicBezTo>
                <a:cubicBezTo>
                  <a:pt x="1102339" y="2207791"/>
                  <a:pt x="912601" y="2215321"/>
                  <a:pt x="812914" y="2210095"/>
                </a:cubicBezTo>
                <a:cubicBezTo>
                  <a:pt x="700468" y="2204866"/>
                  <a:pt x="587184" y="2189865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372621" y="2150378"/>
                  <a:pt x="336084" y="2149448"/>
                  <a:pt x="273386" y="2142551"/>
                </a:cubicBezTo>
                <a:lnTo>
                  <a:pt x="4572" y="2111091"/>
                </a:ln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20" name="Freeform: Shape 8202">
            <a:extLst>
              <a:ext uri="{FF2B5EF4-FFF2-40B4-BE49-F238E27FC236}">
                <a16:creationId xmlns:a16="http://schemas.microsoft.com/office/drawing/2014/main" id="{AB207F61-C8B1-4ED7-9372-CF6286346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31338">
            <a:off x="6446012" y="458192"/>
            <a:ext cx="4895008" cy="5620316"/>
          </a:xfrm>
          <a:custGeom>
            <a:avLst/>
            <a:gdLst>
              <a:gd name="connsiteX0" fmla="*/ 515049 w 5561668"/>
              <a:gd name="connsiteY0" fmla="*/ 0 h 6385757"/>
              <a:gd name="connsiteX1" fmla="*/ 3597254 w 5561668"/>
              <a:gd name="connsiteY1" fmla="*/ 214890 h 6385757"/>
              <a:gd name="connsiteX2" fmla="*/ 5058870 w 5561668"/>
              <a:gd name="connsiteY2" fmla="*/ 214890 h 6385757"/>
              <a:gd name="connsiteX3" fmla="*/ 5058870 w 5561668"/>
              <a:gd name="connsiteY3" fmla="*/ 316793 h 6385757"/>
              <a:gd name="connsiteX4" fmla="*/ 5561668 w 5561668"/>
              <a:gd name="connsiteY4" fmla="*/ 351848 h 6385757"/>
              <a:gd name="connsiteX5" fmla="*/ 5140987 w 5561668"/>
              <a:gd name="connsiteY5" fmla="*/ 6385757 h 6385757"/>
              <a:gd name="connsiteX6" fmla="*/ 3386661 w 5561668"/>
              <a:gd name="connsiteY6" fmla="*/ 6263446 h 6385757"/>
              <a:gd name="connsiteX7" fmla="*/ 0 w 5561668"/>
              <a:gd name="connsiteY7" fmla="*/ 6263446 h 6385757"/>
              <a:gd name="connsiteX8" fmla="*/ 0 w 5561668"/>
              <a:gd name="connsiteY8" fmla="*/ 214890 h 6385757"/>
              <a:gd name="connsiteX9" fmla="*/ 500067 w 5561668"/>
              <a:gd name="connsiteY9" fmla="*/ 214890 h 638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1668" h="6385757">
                <a:moveTo>
                  <a:pt x="515049" y="0"/>
                </a:moveTo>
                <a:lnTo>
                  <a:pt x="3597254" y="214890"/>
                </a:lnTo>
                <a:lnTo>
                  <a:pt x="5058870" y="214890"/>
                </a:lnTo>
                <a:lnTo>
                  <a:pt x="5058870" y="316793"/>
                </a:lnTo>
                <a:lnTo>
                  <a:pt x="5561668" y="351848"/>
                </a:lnTo>
                <a:lnTo>
                  <a:pt x="5140987" y="6385757"/>
                </a:lnTo>
                <a:lnTo>
                  <a:pt x="3386661" y="6263446"/>
                </a:lnTo>
                <a:lnTo>
                  <a:pt x="0" y="6263446"/>
                </a:lnTo>
                <a:lnTo>
                  <a:pt x="0" y="214890"/>
                </a:lnTo>
                <a:lnTo>
                  <a:pt x="500067" y="214890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194" name="Picture 2" descr="Sárkány-lik (Sárkány barlang) | ">
            <a:extLst>
              <a:ext uri="{FF2B5EF4-FFF2-40B4-BE49-F238E27FC236}">
                <a16:creationId xmlns:a16="http://schemas.microsoft.com/office/drawing/2014/main" id="{F4F2CC07-E5AA-E5CB-D3E6-CC5C02C6C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3" r="1" b="2776"/>
          <a:stretch/>
        </p:blipFill>
        <p:spPr bwMode="auto">
          <a:xfrm>
            <a:off x="6470028" y="492135"/>
            <a:ext cx="4864171" cy="5539411"/>
          </a:xfrm>
          <a:custGeom>
            <a:avLst/>
            <a:gdLst/>
            <a:ahLst/>
            <a:cxnLst/>
            <a:rect l="l" t="t" r="r" b="b"/>
            <a:pathLst>
              <a:path w="4864171" h="5539411">
                <a:moveTo>
                  <a:pt x="552789" y="0"/>
                </a:moveTo>
                <a:cubicBezTo>
                  <a:pt x="599161" y="1434"/>
                  <a:pt x="1083643" y="56972"/>
                  <a:pt x="1730723" y="132069"/>
                </a:cubicBezTo>
                <a:lnTo>
                  <a:pt x="1894718" y="151121"/>
                </a:lnTo>
                <a:lnTo>
                  <a:pt x="4864171" y="263010"/>
                </a:lnTo>
                <a:lnTo>
                  <a:pt x="4800281" y="1676245"/>
                </a:lnTo>
                <a:lnTo>
                  <a:pt x="4642886" y="5376408"/>
                </a:lnTo>
                <a:cubicBezTo>
                  <a:pt x="4582228" y="5371855"/>
                  <a:pt x="4461594" y="5365951"/>
                  <a:pt x="4301416" y="5359197"/>
                </a:cubicBezTo>
                <a:lnTo>
                  <a:pt x="4211216" y="5355529"/>
                </a:lnTo>
                <a:lnTo>
                  <a:pt x="4190513" y="5539411"/>
                </a:lnTo>
                <a:cubicBezTo>
                  <a:pt x="3929674" y="5501450"/>
                  <a:pt x="2547081" y="5359840"/>
                  <a:pt x="1698591" y="5270946"/>
                </a:cubicBezTo>
                <a:lnTo>
                  <a:pt x="1621123" y="5262802"/>
                </a:lnTo>
                <a:lnTo>
                  <a:pt x="828979" y="5226017"/>
                </a:lnTo>
                <a:lnTo>
                  <a:pt x="457479" y="5212988"/>
                </a:lnTo>
                <a:lnTo>
                  <a:pt x="429378" y="5192493"/>
                </a:lnTo>
                <a:cubicBezTo>
                  <a:pt x="429784" y="5182293"/>
                  <a:pt x="430190" y="5172094"/>
                  <a:pt x="430596" y="5161894"/>
                </a:cubicBezTo>
                <a:lnTo>
                  <a:pt x="427661" y="5160292"/>
                </a:lnTo>
                <a:cubicBezTo>
                  <a:pt x="418086" y="5158820"/>
                  <a:pt x="409162" y="5171524"/>
                  <a:pt x="410781" y="5130186"/>
                </a:cubicBezTo>
                <a:lnTo>
                  <a:pt x="411325" y="5128750"/>
                </a:lnTo>
                <a:lnTo>
                  <a:pt x="26607" y="5085289"/>
                </a:lnTo>
                <a:lnTo>
                  <a:pt x="0" y="5062888"/>
                </a:lnTo>
                <a:cubicBezTo>
                  <a:pt x="1113" y="5052742"/>
                  <a:pt x="2228" y="5042595"/>
                  <a:pt x="3343" y="5032449"/>
                </a:cubicBezTo>
                <a:lnTo>
                  <a:pt x="526" y="5030647"/>
                </a:lnTo>
                <a:cubicBezTo>
                  <a:pt x="4140" y="4997748"/>
                  <a:pt x="20449" y="4875084"/>
                  <a:pt x="25024" y="4835052"/>
                </a:cubicBezTo>
                <a:cubicBezTo>
                  <a:pt x="26010" y="4820186"/>
                  <a:pt x="26995" y="4805318"/>
                  <a:pt x="27981" y="4790452"/>
                </a:cubicBezTo>
                <a:cubicBezTo>
                  <a:pt x="28495" y="4785730"/>
                  <a:pt x="30106" y="4775662"/>
                  <a:pt x="32477" y="4763241"/>
                </a:cubicBezTo>
                <a:lnTo>
                  <a:pt x="33349" y="4759255"/>
                </a:lnTo>
                <a:lnTo>
                  <a:pt x="57728" y="4537301"/>
                </a:lnTo>
                <a:lnTo>
                  <a:pt x="56267" y="4532564"/>
                </a:lnTo>
                <a:cubicBezTo>
                  <a:pt x="58866" y="4508904"/>
                  <a:pt x="70816" y="4418368"/>
                  <a:pt x="73322" y="4395335"/>
                </a:cubicBezTo>
                <a:lnTo>
                  <a:pt x="71303" y="4394362"/>
                </a:lnTo>
                <a:cubicBezTo>
                  <a:pt x="70189" y="4388174"/>
                  <a:pt x="67784" y="4380941"/>
                  <a:pt x="69014" y="4359358"/>
                </a:cubicBezTo>
                <a:cubicBezTo>
                  <a:pt x="81140" y="4333664"/>
                  <a:pt x="62679" y="4296698"/>
                  <a:pt x="78685" y="4264863"/>
                </a:cubicBezTo>
                <a:cubicBezTo>
                  <a:pt x="83008" y="4253076"/>
                  <a:pt x="86808" y="4216100"/>
                  <a:pt x="81693" y="4208814"/>
                </a:cubicBezTo>
                <a:cubicBezTo>
                  <a:pt x="81283" y="4201043"/>
                  <a:pt x="84391" y="4192159"/>
                  <a:pt x="78469" y="4188287"/>
                </a:cubicBezTo>
                <a:cubicBezTo>
                  <a:pt x="76646" y="4171518"/>
                  <a:pt x="72003" y="4129613"/>
                  <a:pt x="70757" y="4108198"/>
                </a:cubicBezTo>
                <a:lnTo>
                  <a:pt x="70995" y="4059793"/>
                </a:lnTo>
                <a:cubicBezTo>
                  <a:pt x="71845" y="4049029"/>
                  <a:pt x="72696" y="4038265"/>
                  <a:pt x="73544" y="4027501"/>
                </a:cubicBezTo>
                <a:cubicBezTo>
                  <a:pt x="75927" y="4015027"/>
                  <a:pt x="83842" y="3992706"/>
                  <a:pt x="85292" y="3984955"/>
                </a:cubicBezTo>
                <a:cubicBezTo>
                  <a:pt x="84144" y="3983923"/>
                  <a:pt x="83116" y="3982590"/>
                  <a:pt x="82246" y="3980993"/>
                </a:cubicBezTo>
                <a:lnTo>
                  <a:pt x="80060" y="3968523"/>
                </a:lnTo>
                <a:lnTo>
                  <a:pt x="97914" y="3910813"/>
                </a:lnTo>
                <a:lnTo>
                  <a:pt x="112409" y="3840505"/>
                </a:lnTo>
                <a:lnTo>
                  <a:pt x="117803" y="3830217"/>
                </a:lnTo>
                <a:cubicBezTo>
                  <a:pt x="125112" y="3806211"/>
                  <a:pt x="123533" y="3776164"/>
                  <a:pt x="135723" y="3761655"/>
                </a:cubicBezTo>
                <a:cubicBezTo>
                  <a:pt x="136882" y="3737869"/>
                  <a:pt x="138043" y="3714082"/>
                  <a:pt x="139202" y="3690296"/>
                </a:cubicBezTo>
                <a:cubicBezTo>
                  <a:pt x="153514" y="3694188"/>
                  <a:pt x="149293" y="3665888"/>
                  <a:pt x="152332" y="3657332"/>
                </a:cubicBezTo>
                <a:lnTo>
                  <a:pt x="154385" y="3657318"/>
                </a:lnTo>
                <a:lnTo>
                  <a:pt x="170399" y="3511512"/>
                </a:lnTo>
                <a:lnTo>
                  <a:pt x="162969" y="3487831"/>
                </a:lnTo>
                <a:cubicBezTo>
                  <a:pt x="163050" y="3471695"/>
                  <a:pt x="163127" y="3455560"/>
                  <a:pt x="163207" y="3439424"/>
                </a:cubicBezTo>
                <a:cubicBezTo>
                  <a:pt x="165628" y="3418884"/>
                  <a:pt x="175628" y="3377720"/>
                  <a:pt x="177504" y="3364587"/>
                </a:cubicBezTo>
                <a:cubicBezTo>
                  <a:pt x="176355" y="3363555"/>
                  <a:pt x="175328" y="3362221"/>
                  <a:pt x="174456" y="3360625"/>
                </a:cubicBezTo>
                <a:lnTo>
                  <a:pt x="172273" y="3348155"/>
                </a:lnTo>
                <a:lnTo>
                  <a:pt x="190126" y="3290444"/>
                </a:lnTo>
                <a:lnTo>
                  <a:pt x="199878" y="3243145"/>
                </a:lnTo>
                <a:cubicBezTo>
                  <a:pt x="235980" y="2905523"/>
                  <a:pt x="287313" y="2563787"/>
                  <a:pt x="308184" y="2230278"/>
                </a:cubicBezTo>
                <a:cubicBezTo>
                  <a:pt x="315036" y="2154751"/>
                  <a:pt x="326665" y="2062560"/>
                  <a:pt x="333515" y="1987033"/>
                </a:cubicBezTo>
                <a:cubicBezTo>
                  <a:pt x="326658" y="1992381"/>
                  <a:pt x="344457" y="1848506"/>
                  <a:pt x="352628" y="1831150"/>
                </a:cubicBezTo>
                <a:lnTo>
                  <a:pt x="524391" y="259846"/>
                </a:lnTo>
                <a:lnTo>
                  <a:pt x="520956" y="224279"/>
                </a:lnTo>
                <a:cubicBezTo>
                  <a:pt x="515600" y="216373"/>
                  <a:pt x="522116" y="186564"/>
                  <a:pt x="525540" y="159556"/>
                </a:cubicBezTo>
                <a:cubicBezTo>
                  <a:pt x="528963" y="132548"/>
                  <a:pt x="536976" y="84075"/>
                  <a:pt x="541490" y="62227"/>
                </a:cubicBezTo>
                <a:lnTo>
                  <a:pt x="539528" y="43414"/>
                </a:lnTo>
                <a:cubicBezTo>
                  <a:pt x="541708" y="23458"/>
                  <a:pt x="547376" y="22477"/>
                  <a:pt x="5527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1" name="Freeform: Shape 8204">
            <a:extLst>
              <a:ext uri="{FF2B5EF4-FFF2-40B4-BE49-F238E27FC236}">
                <a16:creationId xmlns:a16="http://schemas.microsoft.com/office/drawing/2014/main" id="{7993AEA2-17F7-47BA-AE0E-4E12ADEBA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27678">
            <a:off x="11013990" y="1059768"/>
            <a:ext cx="392865" cy="4829810"/>
          </a:xfrm>
          <a:custGeom>
            <a:avLst/>
            <a:gdLst>
              <a:gd name="connsiteX0" fmla="*/ 469021 w 556548"/>
              <a:gd name="connsiteY0" fmla="*/ 0 h 5790410"/>
              <a:gd name="connsiteX1" fmla="*/ 537013 w 556548"/>
              <a:gd name="connsiteY1" fmla="*/ 679 h 5790410"/>
              <a:gd name="connsiteX2" fmla="*/ 556548 w 556548"/>
              <a:gd name="connsiteY2" fmla="*/ 648 h 5790410"/>
              <a:gd name="connsiteX3" fmla="*/ 556548 w 556548"/>
              <a:gd name="connsiteY3" fmla="*/ 5780656 h 5790410"/>
              <a:gd name="connsiteX4" fmla="*/ 442989 w 556548"/>
              <a:gd name="connsiteY4" fmla="*/ 5790410 h 5790410"/>
              <a:gd name="connsiteX5" fmla="*/ 323519 w 556548"/>
              <a:gd name="connsiteY5" fmla="*/ 4255159 h 5790410"/>
              <a:gd name="connsiteX6" fmla="*/ 0 w 556548"/>
              <a:gd name="connsiteY6" fmla="*/ 236855 h 5790410"/>
              <a:gd name="connsiteX7" fmla="*/ 372772 w 556548"/>
              <a:gd name="connsiteY7" fmla="*/ 209577 h 5790410"/>
              <a:gd name="connsiteX8" fmla="*/ 471123 w 556548"/>
              <a:gd name="connsiteY8" fmla="*/ 201423 h 5790410"/>
              <a:gd name="connsiteX0" fmla="*/ 469021 w 556548"/>
              <a:gd name="connsiteY0" fmla="*/ 0 h 5790410"/>
              <a:gd name="connsiteX1" fmla="*/ 537013 w 556548"/>
              <a:gd name="connsiteY1" fmla="*/ 679 h 5790410"/>
              <a:gd name="connsiteX2" fmla="*/ 556548 w 556548"/>
              <a:gd name="connsiteY2" fmla="*/ 5780656 h 5790410"/>
              <a:gd name="connsiteX3" fmla="*/ 442989 w 556548"/>
              <a:gd name="connsiteY3" fmla="*/ 5790410 h 5790410"/>
              <a:gd name="connsiteX4" fmla="*/ 323519 w 556548"/>
              <a:gd name="connsiteY4" fmla="*/ 4255159 h 5790410"/>
              <a:gd name="connsiteX5" fmla="*/ 0 w 556548"/>
              <a:gd name="connsiteY5" fmla="*/ 236855 h 5790410"/>
              <a:gd name="connsiteX6" fmla="*/ 372772 w 556548"/>
              <a:gd name="connsiteY6" fmla="*/ 209577 h 5790410"/>
              <a:gd name="connsiteX7" fmla="*/ 471123 w 556548"/>
              <a:gd name="connsiteY7" fmla="*/ 201423 h 5790410"/>
              <a:gd name="connsiteX8" fmla="*/ 469021 w 556548"/>
              <a:gd name="connsiteY8" fmla="*/ 0 h 5790410"/>
              <a:gd name="connsiteX0" fmla="*/ 469021 w 556723"/>
              <a:gd name="connsiteY0" fmla="*/ 0 h 5790410"/>
              <a:gd name="connsiteX1" fmla="*/ 556548 w 556723"/>
              <a:gd name="connsiteY1" fmla="*/ 5780656 h 5790410"/>
              <a:gd name="connsiteX2" fmla="*/ 442989 w 556723"/>
              <a:gd name="connsiteY2" fmla="*/ 5790410 h 5790410"/>
              <a:gd name="connsiteX3" fmla="*/ 323519 w 556723"/>
              <a:gd name="connsiteY3" fmla="*/ 4255159 h 5790410"/>
              <a:gd name="connsiteX4" fmla="*/ 0 w 556723"/>
              <a:gd name="connsiteY4" fmla="*/ 236855 h 5790410"/>
              <a:gd name="connsiteX5" fmla="*/ 372772 w 556723"/>
              <a:gd name="connsiteY5" fmla="*/ 209577 h 5790410"/>
              <a:gd name="connsiteX6" fmla="*/ 471123 w 556723"/>
              <a:gd name="connsiteY6" fmla="*/ 201423 h 5790410"/>
              <a:gd name="connsiteX7" fmla="*/ 469021 w 556723"/>
              <a:gd name="connsiteY7" fmla="*/ 0 h 5790410"/>
              <a:gd name="connsiteX0" fmla="*/ 471123 w 556809"/>
              <a:gd name="connsiteY0" fmla="*/ 0 h 5588987"/>
              <a:gd name="connsiteX1" fmla="*/ 556548 w 556809"/>
              <a:gd name="connsiteY1" fmla="*/ 5579233 h 5588987"/>
              <a:gd name="connsiteX2" fmla="*/ 442989 w 556809"/>
              <a:gd name="connsiteY2" fmla="*/ 5588987 h 5588987"/>
              <a:gd name="connsiteX3" fmla="*/ 323519 w 556809"/>
              <a:gd name="connsiteY3" fmla="*/ 4053736 h 5588987"/>
              <a:gd name="connsiteX4" fmla="*/ 0 w 556809"/>
              <a:gd name="connsiteY4" fmla="*/ 35432 h 5588987"/>
              <a:gd name="connsiteX5" fmla="*/ 372772 w 556809"/>
              <a:gd name="connsiteY5" fmla="*/ 8154 h 5588987"/>
              <a:gd name="connsiteX6" fmla="*/ 471123 w 556809"/>
              <a:gd name="connsiteY6" fmla="*/ 0 h 5588987"/>
              <a:gd name="connsiteX0" fmla="*/ 357022 w 556641"/>
              <a:gd name="connsiteY0" fmla="*/ 964882 h 5580833"/>
              <a:gd name="connsiteX1" fmla="*/ 556548 w 556641"/>
              <a:gd name="connsiteY1" fmla="*/ 5571079 h 5580833"/>
              <a:gd name="connsiteX2" fmla="*/ 442989 w 556641"/>
              <a:gd name="connsiteY2" fmla="*/ 5580833 h 5580833"/>
              <a:gd name="connsiteX3" fmla="*/ 323519 w 556641"/>
              <a:gd name="connsiteY3" fmla="*/ 4045582 h 5580833"/>
              <a:gd name="connsiteX4" fmla="*/ 0 w 556641"/>
              <a:gd name="connsiteY4" fmla="*/ 27278 h 5580833"/>
              <a:gd name="connsiteX5" fmla="*/ 372772 w 556641"/>
              <a:gd name="connsiteY5" fmla="*/ 0 h 5580833"/>
              <a:gd name="connsiteX6" fmla="*/ 357022 w 556641"/>
              <a:gd name="connsiteY6" fmla="*/ 964882 h 5580833"/>
              <a:gd name="connsiteX0" fmla="*/ 357022 w 556641"/>
              <a:gd name="connsiteY0" fmla="*/ 964882 h 5580833"/>
              <a:gd name="connsiteX1" fmla="*/ 556548 w 556641"/>
              <a:gd name="connsiteY1" fmla="*/ 5571079 h 5580833"/>
              <a:gd name="connsiteX2" fmla="*/ 442989 w 556641"/>
              <a:gd name="connsiteY2" fmla="*/ 5580833 h 5580833"/>
              <a:gd name="connsiteX3" fmla="*/ 323519 w 556641"/>
              <a:gd name="connsiteY3" fmla="*/ 4045582 h 5580833"/>
              <a:gd name="connsiteX4" fmla="*/ 0 w 556641"/>
              <a:gd name="connsiteY4" fmla="*/ 27278 h 5580833"/>
              <a:gd name="connsiteX5" fmla="*/ 337908 w 556641"/>
              <a:gd name="connsiteY5" fmla="*/ 0 h 5580833"/>
              <a:gd name="connsiteX6" fmla="*/ 357022 w 556641"/>
              <a:gd name="connsiteY6" fmla="*/ 964882 h 5580833"/>
              <a:gd name="connsiteX0" fmla="*/ 357022 w 581985"/>
              <a:gd name="connsiteY0" fmla="*/ 964882 h 5580833"/>
              <a:gd name="connsiteX1" fmla="*/ 581904 w 581985"/>
              <a:gd name="connsiteY1" fmla="*/ 5149536 h 5580833"/>
              <a:gd name="connsiteX2" fmla="*/ 442989 w 581985"/>
              <a:gd name="connsiteY2" fmla="*/ 5580833 h 5580833"/>
              <a:gd name="connsiteX3" fmla="*/ 323519 w 581985"/>
              <a:gd name="connsiteY3" fmla="*/ 4045582 h 5580833"/>
              <a:gd name="connsiteX4" fmla="*/ 0 w 581985"/>
              <a:gd name="connsiteY4" fmla="*/ 27278 h 5580833"/>
              <a:gd name="connsiteX5" fmla="*/ 337908 w 581985"/>
              <a:gd name="connsiteY5" fmla="*/ 0 h 5580833"/>
              <a:gd name="connsiteX6" fmla="*/ 357022 w 581985"/>
              <a:gd name="connsiteY6" fmla="*/ 964882 h 5580833"/>
              <a:gd name="connsiteX0" fmla="*/ 357022 w 442989"/>
              <a:gd name="connsiteY0" fmla="*/ 964882 h 5580833"/>
              <a:gd name="connsiteX1" fmla="*/ 426598 w 442989"/>
              <a:gd name="connsiteY1" fmla="*/ 4873790 h 5580833"/>
              <a:gd name="connsiteX2" fmla="*/ 442989 w 442989"/>
              <a:gd name="connsiteY2" fmla="*/ 5580833 h 5580833"/>
              <a:gd name="connsiteX3" fmla="*/ 323519 w 442989"/>
              <a:gd name="connsiteY3" fmla="*/ 4045582 h 5580833"/>
              <a:gd name="connsiteX4" fmla="*/ 0 w 442989"/>
              <a:gd name="connsiteY4" fmla="*/ 27278 h 5580833"/>
              <a:gd name="connsiteX5" fmla="*/ 337908 w 442989"/>
              <a:gd name="connsiteY5" fmla="*/ 0 h 5580833"/>
              <a:gd name="connsiteX6" fmla="*/ 357022 w 442989"/>
              <a:gd name="connsiteY6" fmla="*/ 964882 h 5580833"/>
              <a:gd name="connsiteX0" fmla="*/ 357022 w 430311"/>
              <a:gd name="connsiteY0" fmla="*/ 964882 h 5181476"/>
              <a:gd name="connsiteX1" fmla="*/ 426598 w 430311"/>
              <a:gd name="connsiteY1" fmla="*/ 4873790 h 5181476"/>
              <a:gd name="connsiteX2" fmla="*/ 430311 w 430311"/>
              <a:gd name="connsiteY2" fmla="*/ 5181476 h 5181476"/>
              <a:gd name="connsiteX3" fmla="*/ 323519 w 430311"/>
              <a:gd name="connsiteY3" fmla="*/ 4045582 h 5181476"/>
              <a:gd name="connsiteX4" fmla="*/ 0 w 430311"/>
              <a:gd name="connsiteY4" fmla="*/ 27278 h 5181476"/>
              <a:gd name="connsiteX5" fmla="*/ 337908 w 430311"/>
              <a:gd name="connsiteY5" fmla="*/ 0 h 5181476"/>
              <a:gd name="connsiteX6" fmla="*/ 357022 w 430311"/>
              <a:gd name="connsiteY6" fmla="*/ 964882 h 5181476"/>
              <a:gd name="connsiteX0" fmla="*/ 357022 w 427142"/>
              <a:gd name="connsiteY0" fmla="*/ 964882 h 5251205"/>
              <a:gd name="connsiteX1" fmla="*/ 426598 w 427142"/>
              <a:gd name="connsiteY1" fmla="*/ 4873790 h 5251205"/>
              <a:gd name="connsiteX2" fmla="*/ 427142 w 427142"/>
              <a:gd name="connsiteY2" fmla="*/ 5251205 h 5251205"/>
              <a:gd name="connsiteX3" fmla="*/ 323519 w 427142"/>
              <a:gd name="connsiteY3" fmla="*/ 4045582 h 5251205"/>
              <a:gd name="connsiteX4" fmla="*/ 0 w 427142"/>
              <a:gd name="connsiteY4" fmla="*/ 27278 h 5251205"/>
              <a:gd name="connsiteX5" fmla="*/ 337908 w 427142"/>
              <a:gd name="connsiteY5" fmla="*/ 0 h 5251205"/>
              <a:gd name="connsiteX6" fmla="*/ 357022 w 427142"/>
              <a:gd name="connsiteY6" fmla="*/ 964882 h 5251205"/>
              <a:gd name="connsiteX0" fmla="*/ 357022 w 427502"/>
              <a:gd name="connsiteY0" fmla="*/ 964882 h 5251205"/>
              <a:gd name="connsiteX1" fmla="*/ 427142 w 427502"/>
              <a:gd name="connsiteY1" fmla="*/ 5251205 h 5251205"/>
              <a:gd name="connsiteX2" fmla="*/ 323519 w 427502"/>
              <a:gd name="connsiteY2" fmla="*/ 4045582 h 5251205"/>
              <a:gd name="connsiteX3" fmla="*/ 0 w 427502"/>
              <a:gd name="connsiteY3" fmla="*/ 27278 h 5251205"/>
              <a:gd name="connsiteX4" fmla="*/ 337908 w 427502"/>
              <a:gd name="connsiteY4" fmla="*/ 0 h 5251205"/>
              <a:gd name="connsiteX5" fmla="*/ 357022 w 427502"/>
              <a:gd name="connsiteY5" fmla="*/ 964882 h 5251205"/>
              <a:gd name="connsiteX0" fmla="*/ 357022 w 427502"/>
              <a:gd name="connsiteY0" fmla="*/ 964882 h 5251205"/>
              <a:gd name="connsiteX1" fmla="*/ 427142 w 427502"/>
              <a:gd name="connsiteY1" fmla="*/ 5251205 h 5251205"/>
              <a:gd name="connsiteX2" fmla="*/ 0 w 427502"/>
              <a:gd name="connsiteY2" fmla="*/ 27278 h 5251205"/>
              <a:gd name="connsiteX3" fmla="*/ 337908 w 427502"/>
              <a:gd name="connsiteY3" fmla="*/ 0 h 5251205"/>
              <a:gd name="connsiteX4" fmla="*/ 357022 w 427502"/>
              <a:gd name="connsiteY4" fmla="*/ 964882 h 5251205"/>
              <a:gd name="connsiteX0" fmla="*/ 337908 w 427142"/>
              <a:gd name="connsiteY0" fmla="*/ 0 h 5251205"/>
              <a:gd name="connsiteX1" fmla="*/ 427142 w 427142"/>
              <a:gd name="connsiteY1" fmla="*/ 5251205 h 5251205"/>
              <a:gd name="connsiteX2" fmla="*/ 0 w 427142"/>
              <a:gd name="connsiteY2" fmla="*/ 27278 h 5251205"/>
              <a:gd name="connsiteX3" fmla="*/ 337908 w 427142"/>
              <a:gd name="connsiteY3" fmla="*/ 0 h 525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142" h="5251205">
                <a:moveTo>
                  <a:pt x="337908" y="0"/>
                </a:moveTo>
                <a:lnTo>
                  <a:pt x="427142" y="5251205"/>
                </a:lnTo>
                <a:lnTo>
                  <a:pt x="0" y="27278"/>
                </a:lnTo>
                <a:cubicBezTo>
                  <a:pt x="66418" y="24049"/>
                  <a:pt x="163223" y="14221"/>
                  <a:pt x="337908" y="0"/>
                </a:cubicBezTo>
                <a:close/>
              </a:path>
            </a:pathLst>
          </a:cu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07" name="Freeform: Shape 8206">
            <a:extLst>
              <a:ext uri="{FF2B5EF4-FFF2-40B4-BE49-F238E27FC236}">
                <a16:creationId xmlns:a16="http://schemas.microsoft.com/office/drawing/2014/main" id="{9E110094-FA43-4F3D-986E-27A4C99A3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170629">
            <a:off x="6626473" y="606583"/>
            <a:ext cx="4452479" cy="5323534"/>
          </a:xfrm>
          <a:custGeom>
            <a:avLst/>
            <a:gdLst>
              <a:gd name="connsiteX0" fmla="*/ 150603 w 5058870"/>
              <a:gd name="connsiteY0" fmla="*/ 117182 h 6048556"/>
              <a:gd name="connsiteX1" fmla="*/ 132479 w 5058870"/>
              <a:gd name="connsiteY1" fmla="*/ 4325039 h 6048556"/>
              <a:gd name="connsiteX2" fmla="*/ 131983 w 5058870"/>
              <a:gd name="connsiteY2" fmla="*/ 5903854 h 6048556"/>
              <a:gd name="connsiteX3" fmla="*/ 483214 w 5058870"/>
              <a:gd name="connsiteY3" fmla="*/ 5902868 h 6048556"/>
              <a:gd name="connsiteX4" fmla="*/ 4936993 w 5058870"/>
              <a:gd name="connsiteY4" fmla="*/ 5929734 h 6048556"/>
              <a:gd name="connsiteX5" fmla="*/ 4946665 w 5058870"/>
              <a:gd name="connsiteY5" fmla="*/ 5879073 h 6048556"/>
              <a:gd name="connsiteX6" fmla="*/ 4942148 w 5058870"/>
              <a:gd name="connsiteY6" fmla="*/ 5858061 h 6048556"/>
              <a:gd name="connsiteX7" fmla="*/ 4948266 w 5058870"/>
              <a:gd name="connsiteY7" fmla="*/ 5746170 h 6048556"/>
              <a:gd name="connsiteX8" fmla="*/ 4945532 w 5058870"/>
              <a:gd name="connsiteY8" fmla="*/ 5672498 h 6048556"/>
              <a:gd name="connsiteX9" fmla="*/ 4937303 w 5058870"/>
              <a:gd name="connsiteY9" fmla="*/ 5632742 h 6048556"/>
              <a:gd name="connsiteX10" fmla="*/ 4939222 w 5058870"/>
              <a:gd name="connsiteY10" fmla="*/ 3836805 h 6048556"/>
              <a:gd name="connsiteX11" fmla="*/ 4941754 w 5058870"/>
              <a:gd name="connsiteY11" fmla="*/ 3658384 h 6048556"/>
              <a:gd name="connsiteX12" fmla="*/ 4940629 w 5058870"/>
              <a:gd name="connsiteY12" fmla="*/ 3380518 h 6048556"/>
              <a:gd name="connsiteX13" fmla="*/ 4939141 w 5058870"/>
              <a:gd name="connsiteY13" fmla="*/ 2223148 h 6048556"/>
              <a:gd name="connsiteX14" fmla="*/ 4944373 w 5058870"/>
              <a:gd name="connsiteY14" fmla="*/ 2168527 h 6048556"/>
              <a:gd name="connsiteX15" fmla="*/ 4957485 w 5058870"/>
              <a:gd name="connsiteY15" fmla="*/ 2101155 h 6048556"/>
              <a:gd name="connsiteX16" fmla="*/ 4953493 w 5058870"/>
              <a:gd name="connsiteY16" fmla="*/ 2087335 h 6048556"/>
              <a:gd name="connsiteX17" fmla="*/ 4949567 w 5058870"/>
              <a:gd name="connsiteY17" fmla="*/ 2083233 h 6048556"/>
              <a:gd name="connsiteX18" fmla="*/ 4956568 w 5058870"/>
              <a:gd name="connsiteY18" fmla="*/ 1996948 h 6048556"/>
              <a:gd name="connsiteX19" fmla="*/ 4950918 w 5058870"/>
              <a:gd name="connsiteY19" fmla="*/ 1942239 h 6048556"/>
              <a:gd name="connsiteX20" fmla="*/ 4939630 w 5058870"/>
              <a:gd name="connsiteY20" fmla="*/ 1916398 h 6048556"/>
              <a:gd name="connsiteX21" fmla="*/ 4939894 w 5058870"/>
              <a:gd name="connsiteY21" fmla="*/ 1749740 h 6048556"/>
              <a:gd name="connsiteX22" fmla="*/ 4942210 w 5058870"/>
              <a:gd name="connsiteY22" fmla="*/ 1749472 h 6048556"/>
              <a:gd name="connsiteX23" fmla="*/ 4953013 w 5058870"/>
              <a:gd name="connsiteY23" fmla="*/ 1710630 h 6048556"/>
              <a:gd name="connsiteX24" fmla="*/ 4948218 w 5058870"/>
              <a:gd name="connsiteY24" fmla="*/ 1629599 h 6048556"/>
              <a:gd name="connsiteX25" fmla="*/ 4960078 w 5058870"/>
              <a:gd name="connsiteY25" fmla="*/ 1549960 h 6048556"/>
              <a:gd name="connsiteX26" fmla="*/ 4964913 w 5058870"/>
              <a:gd name="connsiteY26" fmla="*/ 1537680 h 6048556"/>
              <a:gd name="connsiteX27" fmla="*/ 4972690 w 5058870"/>
              <a:gd name="connsiteY27" fmla="*/ 1456487 h 6048556"/>
              <a:gd name="connsiteX28" fmla="*/ 4985803 w 5058870"/>
              <a:gd name="connsiteY28" fmla="*/ 1389117 h 6048556"/>
              <a:gd name="connsiteX29" fmla="*/ 4981810 w 5058870"/>
              <a:gd name="connsiteY29" fmla="*/ 1375297 h 6048556"/>
              <a:gd name="connsiteX30" fmla="*/ 4977885 w 5058870"/>
              <a:gd name="connsiteY30" fmla="*/ 1371195 h 6048556"/>
              <a:gd name="connsiteX31" fmla="*/ 4985953 w 5058870"/>
              <a:gd name="connsiteY31" fmla="*/ 1321699 h 6048556"/>
              <a:gd name="connsiteX32" fmla="*/ 4984884 w 5058870"/>
              <a:gd name="connsiteY32" fmla="*/ 1284910 h 6048556"/>
              <a:gd name="connsiteX33" fmla="*/ 4979236 w 5058870"/>
              <a:gd name="connsiteY33" fmla="*/ 1230203 h 6048556"/>
              <a:gd name="connsiteX34" fmla="*/ 4960733 w 5058870"/>
              <a:gd name="connsiteY34" fmla="*/ 1140677 h 6048556"/>
              <a:gd name="connsiteX35" fmla="*/ 4954582 w 5058870"/>
              <a:gd name="connsiteY35" fmla="*/ 1117885 h 6048556"/>
              <a:gd name="connsiteX36" fmla="*/ 4951126 w 5058870"/>
              <a:gd name="connsiteY36" fmla="*/ 1054204 h 6048556"/>
              <a:gd name="connsiteX37" fmla="*/ 4950498 w 5058870"/>
              <a:gd name="connsiteY37" fmla="*/ 946280 h 6048556"/>
              <a:gd name="connsiteX38" fmla="*/ 4943633 w 5058870"/>
              <a:gd name="connsiteY38" fmla="*/ 907020 h 6048556"/>
              <a:gd name="connsiteX39" fmla="*/ 4941234 w 5058870"/>
              <a:gd name="connsiteY39" fmla="*/ 906169 h 6048556"/>
              <a:gd name="connsiteX40" fmla="*/ 4943722 w 5058870"/>
              <a:gd name="connsiteY40" fmla="*/ 749069 h 6048556"/>
              <a:gd name="connsiteX41" fmla="*/ 4941492 w 5058870"/>
              <a:gd name="connsiteY41" fmla="*/ 743898 h 6048556"/>
              <a:gd name="connsiteX42" fmla="*/ 4941895 w 5058870"/>
              <a:gd name="connsiteY42" fmla="*/ 490199 h 6048556"/>
              <a:gd name="connsiteX43" fmla="*/ 4942394 w 5058870"/>
              <a:gd name="connsiteY43" fmla="*/ 485589 h 6048556"/>
              <a:gd name="connsiteX44" fmla="*/ 4944145 w 5058870"/>
              <a:gd name="connsiteY44" fmla="*/ 454302 h 6048556"/>
              <a:gd name="connsiteX45" fmla="*/ 4942033 w 5058870"/>
              <a:gd name="connsiteY45" fmla="*/ 403560 h 6048556"/>
              <a:gd name="connsiteX46" fmla="*/ 4945792 w 5058870"/>
              <a:gd name="connsiteY46" fmla="*/ 179623 h 6048556"/>
              <a:gd name="connsiteX47" fmla="*/ 4942390 w 5058870"/>
              <a:gd name="connsiteY47" fmla="*/ 177932 h 6048556"/>
              <a:gd name="connsiteX48" fmla="*/ 4942445 w 5058870"/>
              <a:gd name="connsiteY48" fmla="*/ 143139 h 6048556"/>
              <a:gd name="connsiteX49" fmla="*/ 4909651 w 5058870"/>
              <a:gd name="connsiteY49" fmla="*/ 121087 h 6048556"/>
              <a:gd name="connsiteX50" fmla="*/ 3548714 w 5058870"/>
              <a:gd name="connsiteY50" fmla="*/ 114721 h 6048556"/>
              <a:gd name="connsiteX51" fmla="*/ 150603 w 5058870"/>
              <a:gd name="connsiteY51" fmla="*/ 117182 h 6048556"/>
              <a:gd name="connsiteX52" fmla="*/ 0 w 5058870"/>
              <a:gd name="connsiteY52" fmla="*/ 0 h 6048556"/>
              <a:gd name="connsiteX53" fmla="*/ 5058870 w 5058870"/>
              <a:gd name="connsiteY53" fmla="*/ 0 h 6048556"/>
              <a:gd name="connsiteX54" fmla="*/ 5058870 w 5058870"/>
              <a:gd name="connsiteY54" fmla="*/ 6048556 h 6048556"/>
              <a:gd name="connsiteX55" fmla="*/ 0 w 5058870"/>
              <a:gd name="connsiteY55" fmla="*/ 6048556 h 604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058870" h="6048556">
                <a:moveTo>
                  <a:pt x="150603" y="117182"/>
                </a:moveTo>
                <a:lnTo>
                  <a:pt x="132479" y="4325039"/>
                </a:lnTo>
                <a:lnTo>
                  <a:pt x="131983" y="5903854"/>
                </a:lnTo>
                <a:lnTo>
                  <a:pt x="483214" y="5902868"/>
                </a:lnTo>
                <a:cubicBezTo>
                  <a:pt x="2076643" y="5908787"/>
                  <a:pt x="4816863" y="5938988"/>
                  <a:pt x="4936993" y="5929734"/>
                </a:cubicBezTo>
                <a:cubicBezTo>
                  <a:pt x="4940359" y="5903683"/>
                  <a:pt x="4946642" y="5901881"/>
                  <a:pt x="4946665" y="5879073"/>
                </a:cubicBezTo>
                <a:lnTo>
                  <a:pt x="4942148" y="5858061"/>
                </a:lnTo>
                <a:cubicBezTo>
                  <a:pt x="4944576" y="5832831"/>
                  <a:pt x="4947702" y="5777096"/>
                  <a:pt x="4948266" y="5746170"/>
                </a:cubicBezTo>
                <a:cubicBezTo>
                  <a:pt x="4948831" y="5715243"/>
                  <a:pt x="4952548" y="5680774"/>
                  <a:pt x="4945532" y="5672498"/>
                </a:cubicBezTo>
                <a:lnTo>
                  <a:pt x="4937303" y="5632742"/>
                </a:lnTo>
                <a:lnTo>
                  <a:pt x="4939222" y="3836805"/>
                </a:lnTo>
                <a:cubicBezTo>
                  <a:pt x="4946330" y="3816201"/>
                  <a:pt x="4948846" y="3651504"/>
                  <a:pt x="4941754" y="3658384"/>
                </a:cubicBezTo>
                <a:cubicBezTo>
                  <a:pt x="4940258" y="3572231"/>
                  <a:pt x="4942123" y="3466671"/>
                  <a:pt x="4940629" y="3380518"/>
                </a:cubicBezTo>
                <a:cubicBezTo>
                  <a:pt x="4923430" y="3001238"/>
                  <a:pt x="4939637" y="2608938"/>
                  <a:pt x="4939141" y="2223148"/>
                </a:cubicBezTo>
                <a:lnTo>
                  <a:pt x="4944373" y="2168527"/>
                </a:lnTo>
                <a:lnTo>
                  <a:pt x="4957485" y="2101155"/>
                </a:lnTo>
                <a:lnTo>
                  <a:pt x="4953493" y="2087335"/>
                </a:lnTo>
                <a:cubicBezTo>
                  <a:pt x="4952315" y="2085639"/>
                  <a:pt x="4950991" y="2084257"/>
                  <a:pt x="4949567" y="2083233"/>
                </a:cubicBezTo>
                <a:cubicBezTo>
                  <a:pt x="4950081" y="2068168"/>
                  <a:pt x="4956343" y="2020447"/>
                  <a:pt x="4956568" y="1996948"/>
                </a:cubicBezTo>
                <a:cubicBezTo>
                  <a:pt x="4954685" y="1978712"/>
                  <a:pt x="4952800" y="1960476"/>
                  <a:pt x="4950918" y="1942239"/>
                </a:cubicBezTo>
                <a:lnTo>
                  <a:pt x="4939630" y="1916398"/>
                </a:lnTo>
                <a:lnTo>
                  <a:pt x="4939894" y="1749740"/>
                </a:lnTo>
                <a:lnTo>
                  <a:pt x="4942210" y="1749472"/>
                </a:lnTo>
                <a:cubicBezTo>
                  <a:pt x="4944598" y="1739435"/>
                  <a:pt x="4936370" y="1707983"/>
                  <a:pt x="4953013" y="1710630"/>
                </a:cubicBezTo>
                <a:cubicBezTo>
                  <a:pt x="4951413" y="1683620"/>
                  <a:pt x="4949817" y="1656609"/>
                  <a:pt x="4948218" y="1629599"/>
                </a:cubicBezTo>
                <a:cubicBezTo>
                  <a:pt x="4960214" y="1611720"/>
                  <a:pt x="4954756" y="1577971"/>
                  <a:pt x="4960078" y="1549960"/>
                </a:cubicBezTo>
                <a:lnTo>
                  <a:pt x="4964913" y="1537680"/>
                </a:lnTo>
                <a:lnTo>
                  <a:pt x="4972690" y="1456487"/>
                </a:lnTo>
                <a:lnTo>
                  <a:pt x="4985803" y="1389117"/>
                </a:lnTo>
                <a:lnTo>
                  <a:pt x="4981810" y="1375297"/>
                </a:lnTo>
                <a:cubicBezTo>
                  <a:pt x="4980632" y="1373600"/>
                  <a:pt x="4979308" y="1372219"/>
                  <a:pt x="4977885" y="1371195"/>
                </a:cubicBezTo>
                <a:cubicBezTo>
                  <a:pt x="4978575" y="1362262"/>
                  <a:pt x="4984787" y="1336081"/>
                  <a:pt x="4985953" y="1321699"/>
                </a:cubicBezTo>
                <a:cubicBezTo>
                  <a:pt x="4985597" y="1309436"/>
                  <a:pt x="4985240" y="1297173"/>
                  <a:pt x="4984884" y="1284910"/>
                </a:cubicBezTo>
                <a:lnTo>
                  <a:pt x="4979236" y="1230203"/>
                </a:lnTo>
                <a:cubicBezTo>
                  <a:pt x="4975210" y="1206164"/>
                  <a:pt x="4964841" y="1159397"/>
                  <a:pt x="4960733" y="1140677"/>
                </a:cubicBezTo>
                <a:cubicBezTo>
                  <a:pt x="4953571" y="1137027"/>
                  <a:pt x="4955994" y="1126612"/>
                  <a:pt x="4954582" y="1117885"/>
                </a:cubicBezTo>
                <a:cubicBezTo>
                  <a:pt x="4947913" y="1110279"/>
                  <a:pt x="4947685" y="1068048"/>
                  <a:pt x="4951126" y="1054204"/>
                </a:cubicBezTo>
                <a:cubicBezTo>
                  <a:pt x="4965316" y="1016287"/>
                  <a:pt x="4939943" y="976787"/>
                  <a:pt x="4950498" y="946280"/>
                </a:cubicBezTo>
                <a:cubicBezTo>
                  <a:pt x="4949250" y="921750"/>
                  <a:pt x="4945649" y="913874"/>
                  <a:pt x="4943633" y="907020"/>
                </a:cubicBezTo>
                <a:lnTo>
                  <a:pt x="4941234" y="906169"/>
                </a:lnTo>
                <a:cubicBezTo>
                  <a:pt x="4941248" y="879844"/>
                  <a:pt x="4943679" y="776114"/>
                  <a:pt x="4943722" y="749069"/>
                </a:cubicBezTo>
                <a:lnTo>
                  <a:pt x="4941492" y="743898"/>
                </a:lnTo>
                <a:lnTo>
                  <a:pt x="4941895" y="490199"/>
                </a:lnTo>
                <a:lnTo>
                  <a:pt x="4942394" y="485589"/>
                </a:lnTo>
                <a:cubicBezTo>
                  <a:pt x="4943552" y="471269"/>
                  <a:pt x="4944141" y="459699"/>
                  <a:pt x="4944145" y="454302"/>
                </a:cubicBezTo>
                <a:cubicBezTo>
                  <a:pt x="4943441" y="437389"/>
                  <a:pt x="4942736" y="420474"/>
                  <a:pt x="4942033" y="403560"/>
                </a:cubicBezTo>
                <a:cubicBezTo>
                  <a:pt x="4942307" y="357781"/>
                  <a:pt x="4945733" y="217227"/>
                  <a:pt x="4945792" y="179623"/>
                </a:cubicBezTo>
                <a:lnTo>
                  <a:pt x="4942390" y="177932"/>
                </a:lnTo>
                <a:cubicBezTo>
                  <a:pt x="4942408" y="166334"/>
                  <a:pt x="4942427" y="154737"/>
                  <a:pt x="4942445" y="143139"/>
                </a:cubicBezTo>
                <a:lnTo>
                  <a:pt x="4909651" y="121087"/>
                </a:lnTo>
                <a:lnTo>
                  <a:pt x="3548714" y="114721"/>
                </a:lnTo>
                <a:cubicBezTo>
                  <a:pt x="2825932" y="113848"/>
                  <a:pt x="518952" y="130711"/>
                  <a:pt x="150603" y="117182"/>
                </a:cubicBezTo>
                <a:close/>
                <a:moveTo>
                  <a:pt x="0" y="0"/>
                </a:moveTo>
                <a:lnTo>
                  <a:pt x="5058870" y="0"/>
                </a:lnTo>
                <a:lnTo>
                  <a:pt x="5058870" y="6048556"/>
                </a:lnTo>
                <a:lnTo>
                  <a:pt x="0" y="6048556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2E05E05-7DDF-1671-5993-C784C724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57191"/>
            <a:ext cx="7440433" cy="1267407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hu-HU" sz="3800" dirty="0"/>
              <a:t>A Sárkány-</a:t>
            </a:r>
            <a:r>
              <a:rPr lang="hu-HU" sz="3800" dirty="0" err="1"/>
              <a:t>lik</a:t>
            </a:r>
            <a:r>
              <a:rPr lang="hu-HU" sz="3800" dirty="0"/>
              <a:t> (Sárkány-barlang)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9FFBEB-E242-AE4A-228F-2AD42C35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41862"/>
            <a:ext cx="4876800" cy="39033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 sz="1200" dirty="0"/>
              <a:t>A Szent György hegyoldal egy érdekes geológiai képződménye.</a:t>
            </a:r>
          </a:p>
          <a:p>
            <a:pPr>
              <a:lnSpc>
                <a:spcPct val="110000"/>
              </a:lnSpc>
            </a:pPr>
            <a:r>
              <a:rPr lang="hu-HU" sz="1200" dirty="0"/>
              <a:t>A nagyjából 10 méter mély üreget egykori, ledőlt bazaltorgonák törmeléke fedi.</a:t>
            </a:r>
          </a:p>
          <a:p>
            <a:pPr>
              <a:lnSpc>
                <a:spcPct val="110000"/>
              </a:lnSpc>
            </a:pPr>
            <a:r>
              <a:rPr lang="hu-HU" sz="1200" dirty="0"/>
              <a:t>A barlanggal kapcsolatban több legenda is ismert. Egyik történet szerint a barlangot valaha sárkány lakta, melyet maga Szent György győzött le.</a:t>
            </a:r>
          </a:p>
          <a:p>
            <a:pPr>
              <a:lnSpc>
                <a:spcPct val="110000"/>
              </a:lnSpc>
            </a:pPr>
            <a:r>
              <a:rPr lang="hu-HU" sz="1200" dirty="0"/>
              <a:t>Egy ettől különböző, a barlang legendás eredetéről szóló történet szerint a barlangot egykor lakó sárkány a falu lakóit sanyargatta, lányokat rabólt el. Egy napon a sárkány megbetegedett, ekkor a falusiak segítségére siettek, ápolták. A jó szándék meglágyította a sárkány szívét, mellyel a későbbiekben békében éltek a falusiak. Mikor a sárkány megöregedett és kimúlt, utolsó lehelete jégbarlanggá változtatta az üreget, melyben élt.</a:t>
            </a:r>
          </a:p>
        </p:txBody>
      </p:sp>
    </p:spTree>
    <p:extLst>
      <p:ext uri="{BB962C8B-B14F-4D97-AF65-F5344CB8AC3E}">
        <p14:creationId xmlns:p14="http://schemas.microsoft.com/office/powerpoint/2010/main" val="2136682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7" name="Rectangle 9226">
            <a:extLst>
              <a:ext uri="{FF2B5EF4-FFF2-40B4-BE49-F238E27FC236}">
                <a16:creationId xmlns:a16="http://schemas.microsoft.com/office/drawing/2014/main" id="{5712F114-0B08-4E24-8620-D68A07C31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9" name="Freeform: Shape 9228">
            <a:extLst>
              <a:ext uri="{FF2B5EF4-FFF2-40B4-BE49-F238E27FC236}">
                <a16:creationId xmlns:a16="http://schemas.microsoft.com/office/drawing/2014/main" id="{BF15A6EC-D36A-4D08-BB7C-99FB9389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217" y="526415"/>
            <a:ext cx="6607445" cy="6331586"/>
          </a:xfrm>
          <a:custGeom>
            <a:avLst/>
            <a:gdLst>
              <a:gd name="connsiteX0" fmla="*/ 6368596 w 6608222"/>
              <a:gd name="connsiteY0" fmla="*/ 0 h 6302293"/>
              <a:gd name="connsiteX1" fmla="*/ 6608222 w 6608222"/>
              <a:gd name="connsiteY1" fmla="*/ 6302293 h 6302293"/>
              <a:gd name="connsiteX2" fmla="*/ 230479 w 6608222"/>
              <a:gd name="connsiteY2" fmla="*/ 6302293 h 6302293"/>
              <a:gd name="connsiteX3" fmla="*/ 0 w 6608222"/>
              <a:gd name="connsiteY3" fmla="*/ 240567 h 630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22" h="6302293">
                <a:moveTo>
                  <a:pt x="6368596" y="0"/>
                </a:moveTo>
                <a:lnTo>
                  <a:pt x="6608222" y="6302293"/>
                </a:lnTo>
                <a:lnTo>
                  <a:pt x="230479" y="6302293"/>
                </a:lnTo>
                <a:lnTo>
                  <a:pt x="0" y="240567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2" name="Picture 6" descr="Fülöp-hegyi Millenniumi kilátó | ">
            <a:extLst>
              <a:ext uri="{FF2B5EF4-FFF2-40B4-BE49-F238E27FC236}">
                <a16:creationId xmlns:a16="http://schemas.microsoft.com/office/drawing/2014/main" id="{7CD75B60-2B4A-1718-5AD7-89C552B56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r="30573" b="-2"/>
          <a:stretch/>
        </p:blipFill>
        <p:spPr bwMode="auto">
          <a:xfrm>
            <a:off x="491094" y="681037"/>
            <a:ext cx="6332175" cy="6182751"/>
          </a:xfrm>
          <a:custGeom>
            <a:avLst/>
            <a:gdLst/>
            <a:ahLst/>
            <a:cxnLst/>
            <a:rect l="l" t="t" r="r" b="b"/>
            <a:pathLst>
              <a:path w="6332175" h="6162285">
                <a:moveTo>
                  <a:pt x="6054533" y="33"/>
                </a:moveTo>
                <a:cubicBezTo>
                  <a:pt x="6074868" y="-660"/>
                  <a:pt x="6091727" y="9822"/>
                  <a:pt x="6092299" y="23519"/>
                </a:cubicBezTo>
                <a:lnTo>
                  <a:pt x="6157163" y="1735070"/>
                </a:lnTo>
                <a:lnTo>
                  <a:pt x="6159707" y="1802224"/>
                </a:lnTo>
                <a:lnTo>
                  <a:pt x="6172172" y="1839313"/>
                </a:lnTo>
                <a:cubicBezTo>
                  <a:pt x="6163914" y="1854737"/>
                  <a:pt x="6181598" y="1865118"/>
                  <a:pt x="6186281" y="1877182"/>
                </a:cubicBezTo>
                <a:lnTo>
                  <a:pt x="6186011" y="2030209"/>
                </a:lnTo>
                <a:lnTo>
                  <a:pt x="6180715" y="2085305"/>
                </a:lnTo>
                <a:lnTo>
                  <a:pt x="6174287" y="2123335"/>
                </a:lnTo>
                <a:lnTo>
                  <a:pt x="6172156" y="2130702"/>
                </a:lnTo>
                <a:lnTo>
                  <a:pt x="6181513" y="2377607"/>
                </a:lnTo>
                <a:lnTo>
                  <a:pt x="6184893" y="2395719"/>
                </a:lnTo>
                <a:lnTo>
                  <a:pt x="6184532" y="2457269"/>
                </a:lnTo>
                <a:lnTo>
                  <a:pt x="6188535" y="2466053"/>
                </a:lnTo>
                <a:lnTo>
                  <a:pt x="6332175" y="6162285"/>
                </a:lnTo>
                <a:lnTo>
                  <a:pt x="219940" y="6162285"/>
                </a:lnTo>
                <a:lnTo>
                  <a:pt x="214461" y="6154151"/>
                </a:lnTo>
                <a:lnTo>
                  <a:pt x="205795" y="6107709"/>
                </a:lnTo>
                <a:lnTo>
                  <a:pt x="203269" y="6076359"/>
                </a:lnTo>
                <a:lnTo>
                  <a:pt x="203361" y="6071795"/>
                </a:lnTo>
                <a:lnTo>
                  <a:pt x="211372" y="6033767"/>
                </a:lnTo>
                <a:cubicBezTo>
                  <a:pt x="209618" y="6032955"/>
                  <a:pt x="207968" y="6031834"/>
                  <a:pt x="206486" y="6030437"/>
                </a:cubicBezTo>
                <a:lnTo>
                  <a:pt x="201193" y="6018818"/>
                </a:lnTo>
                <a:lnTo>
                  <a:pt x="206483" y="6008488"/>
                </a:lnTo>
                <a:lnTo>
                  <a:pt x="214802" y="5960750"/>
                </a:lnTo>
                <a:lnTo>
                  <a:pt x="215976" y="5948529"/>
                </a:lnTo>
                <a:lnTo>
                  <a:pt x="10" y="249871"/>
                </a:lnTo>
                <a:cubicBezTo>
                  <a:pt x="-453" y="236142"/>
                  <a:pt x="15624" y="224399"/>
                  <a:pt x="35993" y="223592"/>
                </a:cubicBezTo>
                <a:cubicBezTo>
                  <a:pt x="2042174" y="149072"/>
                  <a:pt x="4048354" y="74553"/>
                  <a:pt x="6054533" y="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1" name="Freeform: Shape 9230">
            <a:extLst>
              <a:ext uri="{FF2B5EF4-FFF2-40B4-BE49-F238E27FC236}">
                <a16:creationId xmlns:a16="http://schemas.microsoft.com/office/drawing/2014/main" id="{4BF59D1A-7E34-4000-9666-98960C28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2222" y="-6927"/>
            <a:ext cx="3810559" cy="2189338"/>
          </a:xfrm>
          <a:custGeom>
            <a:avLst/>
            <a:gdLst>
              <a:gd name="connsiteX0" fmla="*/ 120317 w 3810559"/>
              <a:gd name="connsiteY0" fmla="*/ 0 h 2189338"/>
              <a:gd name="connsiteX1" fmla="*/ 3810559 w 3810559"/>
              <a:gd name="connsiteY1" fmla="*/ 0 h 2189338"/>
              <a:gd name="connsiteX2" fmla="*/ 3676446 w 3810559"/>
              <a:gd name="connsiteY2" fmla="*/ 2189338 h 2189338"/>
              <a:gd name="connsiteX3" fmla="*/ 0 w 3810559"/>
              <a:gd name="connsiteY3" fmla="*/ 1964129 h 218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559" h="2189338">
                <a:moveTo>
                  <a:pt x="120317" y="0"/>
                </a:moveTo>
                <a:lnTo>
                  <a:pt x="3810559" y="0"/>
                </a:lnTo>
                <a:lnTo>
                  <a:pt x="3676446" y="2189338"/>
                </a:lnTo>
                <a:lnTo>
                  <a:pt x="0" y="196412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Fülöp-hegyi Millenniumi kilátó | A kilátás pazar!">
            <a:extLst>
              <a:ext uri="{FF2B5EF4-FFF2-40B4-BE49-F238E27FC236}">
                <a16:creationId xmlns:a16="http://schemas.microsoft.com/office/drawing/2014/main" id="{13C43C1B-3CD1-64D4-A3FC-D6BAC9DAD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0" r="4" b="4"/>
          <a:stretch/>
        </p:blipFill>
        <p:spPr bwMode="auto">
          <a:xfrm>
            <a:off x="4108830" y="-7704"/>
            <a:ext cx="3567840" cy="2063589"/>
          </a:xfrm>
          <a:custGeom>
            <a:avLst/>
            <a:gdLst/>
            <a:ahLst/>
            <a:cxnLst/>
            <a:rect l="l" t="t" r="r" b="b"/>
            <a:pathLst>
              <a:path w="3567840" h="2063589">
                <a:moveTo>
                  <a:pt x="114101" y="0"/>
                </a:moveTo>
                <a:lnTo>
                  <a:pt x="3567840" y="0"/>
                </a:lnTo>
                <a:lnTo>
                  <a:pt x="3443036" y="2037373"/>
                </a:lnTo>
                <a:cubicBezTo>
                  <a:pt x="3442064" y="2052534"/>
                  <a:pt x="3429109" y="2064071"/>
                  <a:pt x="3414041" y="2063186"/>
                </a:cubicBezTo>
                <a:cubicBezTo>
                  <a:pt x="3362813" y="2065261"/>
                  <a:pt x="3292007" y="2058786"/>
                  <a:pt x="3238449" y="2056119"/>
                </a:cubicBezTo>
                <a:cubicBezTo>
                  <a:pt x="3189864" y="2053142"/>
                  <a:pt x="3206165" y="2057587"/>
                  <a:pt x="3157580" y="2054610"/>
                </a:cubicBezTo>
                <a:lnTo>
                  <a:pt x="3099091" y="2054723"/>
                </a:lnTo>
                <a:cubicBezTo>
                  <a:pt x="3073014" y="2055783"/>
                  <a:pt x="3058683" y="2056384"/>
                  <a:pt x="3039224" y="2056429"/>
                </a:cubicBezTo>
                <a:lnTo>
                  <a:pt x="2982340" y="2054993"/>
                </a:lnTo>
                <a:cubicBezTo>
                  <a:pt x="2977042" y="2054200"/>
                  <a:pt x="2975452" y="2057108"/>
                  <a:pt x="2969342" y="2056205"/>
                </a:cubicBezTo>
                <a:lnTo>
                  <a:pt x="2910895" y="2042686"/>
                </a:lnTo>
                <a:lnTo>
                  <a:pt x="2887059" y="2036145"/>
                </a:lnTo>
                <a:lnTo>
                  <a:pt x="2806705" y="2036552"/>
                </a:lnTo>
                <a:cubicBezTo>
                  <a:pt x="2746799" y="2032976"/>
                  <a:pt x="3008039" y="2043300"/>
                  <a:pt x="2527623" y="2014687"/>
                </a:cubicBezTo>
                <a:cubicBezTo>
                  <a:pt x="1685083" y="1964002"/>
                  <a:pt x="842541" y="1913316"/>
                  <a:pt x="0" y="186263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F105B3D-EB4E-FD42-E81E-0AEF5D18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476" y="438200"/>
            <a:ext cx="4208310" cy="1826029"/>
          </a:xfrm>
        </p:spPr>
        <p:txBody>
          <a:bodyPr anchor="b">
            <a:normAutofit/>
          </a:bodyPr>
          <a:lstStyle/>
          <a:p>
            <a:pPr algn="r"/>
            <a:r>
              <a:rPr lang="hu-HU" sz="3700" dirty="0"/>
              <a:t>Fülöp-hegyi Millenniumi kilátó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AB4A74-7C0F-0F6F-903D-DF6704316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363" y="3163785"/>
            <a:ext cx="4327981" cy="2794659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hu-HU" dirty="0"/>
              <a:t>Lenyűgöző panorámát ad a Fülöp-hegyi Kilátó, amely 2001-ben Pelényi Gyula tervei alapján, a magyar államalapítás ezeréves évfordulójának emlékére épült.</a:t>
            </a:r>
          </a:p>
          <a:p>
            <a:pPr>
              <a:lnSpc>
                <a:spcPct val="110000"/>
              </a:lnSpc>
            </a:pPr>
            <a:r>
              <a:rPr lang="hu-HU" dirty="0"/>
              <a:t>A Kilátó utcából egy fél órás sétával megközelíthető a kilátó, ahonnan mesés kilátás nyílik a tanúhegyekre és a Balatonra. A csillogó víztükör és a egész Balaton a lábad előtt hever.</a:t>
            </a:r>
          </a:p>
          <a:p>
            <a:pPr>
              <a:lnSpc>
                <a:spcPct val="110000"/>
              </a:lnSpc>
            </a:pPr>
            <a:r>
              <a:rPr lang="hu-HU" dirty="0"/>
              <a:t>Megközelítés: A faluból kitáblázott úton juthatunk el a kilátóhoz, a falu határától kb. 20-30 perces sétával elérhető.</a:t>
            </a:r>
          </a:p>
        </p:txBody>
      </p:sp>
      <p:sp>
        <p:nvSpPr>
          <p:cNvPr id="9233" name="Freeform: Shape 9232">
            <a:extLst>
              <a:ext uri="{FF2B5EF4-FFF2-40B4-BE49-F238E27FC236}">
                <a16:creationId xmlns:a16="http://schemas.microsoft.com/office/drawing/2014/main" id="{C1EC6BFC-4ADB-485E-91D1-FD8BCEF5E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4825"/>
            <a:ext cx="2324766" cy="2976760"/>
          </a:xfrm>
          <a:custGeom>
            <a:avLst/>
            <a:gdLst>
              <a:gd name="connsiteX0" fmla="*/ 2147970 w 2343244"/>
              <a:gd name="connsiteY0" fmla="*/ 0 h 2976760"/>
              <a:gd name="connsiteX1" fmla="*/ 2343244 w 2343244"/>
              <a:gd name="connsiteY1" fmla="*/ 2811827 h 2976760"/>
              <a:gd name="connsiteX2" fmla="*/ 0 w 2343244"/>
              <a:gd name="connsiteY2" fmla="*/ 2976760 h 2976760"/>
              <a:gd name="connsiteX3" fmla="*/ 0 w 2343244"/>
              <a:gd name="connsiteY3" fmla="*/ 151189 h 297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3244" h="2976760">
                <a:moveTo>
                  <a:pt x="2147970" y="0"/>
                </a:moveTo>
                <a:lnTo>
                  <a:pt x="2343244" y="2811827"/>
                </a:lnTo>
                <a:lnTo>
                  <a:pt x="0" y="2976760"/>
                </a:lnTo>
                <a:lnTo>
                  <a:pt x="0" y="15118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 descr="Fülöp-hegyi Millenniumi kilátó | A kilátó épülete">
            <a:extLst>
              <a:ext uri="{FF2B5EF4-FFF2-40B4-BE49-F238E27FC236}">
                <a16:creationId xmlns:a16="http://schemas.microsoft.com/office/drawing/2014/main" id="{6D2F63C2-FCEF-325A-CC2B-463F503F2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1" r="-6" b="13339"/>
          <a:stretch/>
        </p:blipFill>
        <p:spPr bwMode="auto">
          <a:xfrm>
            <a:off x="20" y="3475559"/>
            <a:ext cx="2204484" cy="2751560"/>
          </a:xfrm>
          <a:custGeom>
            <a:avLst/>
            <a:gdLst/>
            <a:ahLst/>
            <a:cxnLst/>
            <a:rect l="l" t="t" r="r" b="b"/>
            <a:pathLst>
              <a:path w="2204504" h="2751560">
                <a:moveTo>
                  <a:pt x="2020451" y="0"/>
                </a:moveTo>
                <a:lnTo>
                  <a:pt x="2204437" y="2558024"/>
                </a:lnTo>
                <a:cubicBezTo>
                  <a:pt x="2205488" y="2573241"/>
                  <a:pt x="2194203" y="2586441"/>
                  <a:pt x="2179178" y="2587560"/>
                </a:cubicBezTo>
                <a:cubicBezTo>
                  <a:pt x="2176533" y="2587764"/>
                  <a:pt x="2173886" y="2587968"/>
                  <a:pt x="2171241" y="2588172"/>
                </a:cubicBezTo>
                <a:lnTo>
                  <a:pt x="2131755" y="2594675"/>
                </a:lnTo>
                <a:lnTo>
                  <a:pt x="1992538" y="2601033"/>
                </a:lnTo>
                <a:cubicBezTo>
                  <a:pt x="1948704" y="2604193"/>
                  <a:pt x="1908485" y="2607093"/>
                  <a:pt x="1864651" y="2610253"/>
                </a:cubicBezTo>
                <a:cubicBezTo>
                  <a:pt x="1819604" y="2607293"/>
                  <a:pt x="1762783" y="2630665"/>
                  <a:pt x="1700357" y="2632369"/>
                </a:cubicBezTo>
                <a:lnTo>
                  <a:pt x="1654233" y="2630581"/>
                </a:lnTo>
                <a:cubicBezTo>
                  <a:pt x="1620159" y="2632834"/>
                  <a:pt x="1586085" y="2635086"/>
                  <a:pt x="1552010" y="2637339"/>
                </a:cubicBezTo>
                <a:cubicBezTo>
                  <a:pt x="1453894" y="2645070"/>
                  <a:pt x="1453243" y="2644822"/>
                  <a:pt x="1355126" y="2652553"/>
                </a:cubicBezTo>
                <a:lnTo>
                  <a:pt x="1295786" y="2656926"/>
                </a:lnTo>
                <a:lnTo>
                  <a:pt x="0" y="2751560"/>
                </a:lnTo>
                <a:lnTo>
                  <a:pt x="0" y="1475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2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A71448-733C-136B-78BB-0A1D593E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5" y="1846869"/>
            <a:ext cx="9493249" cy="1577975"/>
          </a:xfrm>
        </p:spPr>
        <p:txBody>
          <a:bodyPr>
            <a:normAutofit/>
          </a:bodyPr>
          <a:lstStyle/>
          <a:p>
            <a:pPr algn="ctr"/>
            <a:r>
              <a:rPr lang="hu-HU" sz="66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725685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fterhours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439</Words>
  <Application>Microsoft Office PowerPoint</Application>
  <PresentationFormat>Szélesvásznú</PresentationFormat>
  <Paragraphs>25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Consolas</vt:lpstr>
      <vt:lpstr>Franklin Gothic Heavy</vt:lpstr>
      <vt:lpstr>gg sans</vt:lpstr>
      <vt:lpstr>AfterhoursVTI</vt:lpstr>
      <vt:lpstr>Balaton - és környékén található turisztikai nevezetességek</vt:lpstr>
      <vt:lpstr>A Kishegy</vt:lpstr>
      <vt:lpstr>Tapolcai-tavasbarlang</vt:lpstr>
      <vt:lpstr>Jókai-kilátó (Tamás-hegyi kilátó)</vt:lpstr>
      <vt:lpstr>Szentgáli-kőlik </vt:lpstr>
      <vt:lpstr>A Sárkány-lik (Sárkány-barlang)</vt:lpstr>
      <vt:lpstr>Fülöp-hegyi Millenniumi kilátó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Balaton - és környékén található turisztikai nevezetességek</dc:title>
  <dc:creator>Patrik Patrik</dc:creator>
  <cp:lastModifiedBy>Patrik Patrik</cp:lastModifiedBy>
  <cp:revision>1</cp:revision>
  <dcterms:created xsi:type="dcterms:W3CDTF">2023-09-18T14:36:32Z</dcterms:created>
  <dcterms:modified xsi:type="dcterms:W3CDTF">2023-09-18T16:11:23Z</dcterms:modified>
</cp:coreProperties>
</file>