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8306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9830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id-ID" altLang="zh-CN" sz="1200" dirty="0">
                <a:ea typeface="宋体" panose="02010600030101010101" pitchFamily="2" charset="-122"/>
              </a:rPr>
            </a:fld>
            <a:endParaRPr lang="id-ID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06498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10649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id-ID" altLang="zh-CN" sz="1200" dirty="0">
                <a:ea typeface="宋体" panose="02010600030101010101" pitchFamily="2" charset="-122"/>
              </a:rPr>
            </a:fld>
            <a:endParaRPr lang="id-ID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433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43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id-ID" altLang="zh-CN" sz="1200" dirty="0">
                <a:ea typeface="宋体" panose="02010600030101010101" pitchFamily="2" charset="-122"/>
              </a:rPr>
            </a:fld>
            <a:endParaRPr lang="id-ID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4" name="组合 33"/>
          <p:cNvGrpSpPr/>
          <p:nvPr/>
        </p:nvGrpSpPr>
        <p:grpSpPr>
          <a:xfrm>
            <a:off x="817245" y="1948180"/>
            <a:ext cx="10614660" cy="2806700"/>
            <a:chOff x="448" y="3548"/>
            <a:chExt cx="16716" cy="4420"/>
          </a:xfrm>
        </p:grpSpPr>
        <p:sp>
          <p:nvSpPr>
            <p:cNvPr id="4" name="流程图: 可选过程 3"/>
            <p:cNvSpPr/>
            <p:nvPr/>
          </p:nvSpPr>
          <p:spPr>
            <a:xfrm>
              <a:off x="448" y="5316"/>
              <a:ext cx="1512" cy="884"/>
            </a:xfrm>
            <a:prstGeom prst="flowChartAlternate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招聘信息发布</a:t>
              </a:r>
              <a:endParaRPr lang="zh-CN" altLang="en-US"/>
            </a:p>
          </p:txBody>
        </p:sp>
        <p:sp>
          <p:nvSpPr>
            <p:cNvPr id="5" name="流程图: 可选过程 4"/>
            <p:cNvSpPr/>
            <p:nvPr/>
          </p:nvSpPr>
          <p:spPr>
            <a:xfrm>
              <a:off x="2536" y="5316"/>
              <a:ext cx="1109" cy="884"/>
            </a:xfrm>
            <a:prstGeom prst="flowChartAlternate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学生申请</a:t>
              </a:r>
              <a:endParaRPr lang="zh-CN" altLang="en-US"/>
            </a:p>
          </p:txBody>
        </p:sp>
        <p:sp>
          <p:nvSpPr>
            <p:cNvPr id="7" name="流程图: 可选过程 6"/>
            <p:cNvSpPr/>
            <p:nvPr/>
          </p:nvSpPr>
          <p:spPr>
            <a:xfrm>
              <a:off x="4182" y="4432"/>
              <a:ext cx="1512" cy="884"/>
            </a:xfrm>
            <a:prstGeom prst="flowChartAlternate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自动审核通过</a:t>
              </a:r>
              <a:endParaRPr lang="zh-CN" altLang="en-US"/>
            </a:p>
          </p:txBody>
        </p:sp>
        <p:sp>
          <p:nvSpPr>
            <p:cNvPr id="8" name="流程图: 可选过程 7"/>
            <p:cNvSpPr/>
            <p:nvPr/>
          </p:nvSpPr>
          <p:spPr>
            <a:xfrm>
              <a:off x="4182" y="6200"/>
              <a:ext cx="1512" cy="884"/>
            </a:xfrm>
            <a:prstGeom prst="flowChartAlternate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自动审核未过</a:t>
              </a:r>
              <a:endParaRPr lang="zh-CN" altLang="en-US"/>
            </a:p>
          </p:txBody>
        </p:sp>
        <p:sp>
          <p:nvSpPr>
            <p:cNvPr id="9" name="流程图: 可选过程 8"/>
            <p:cNvSpPr/>
            <p:nvPr/>
          </p:nvSpPr>
          <p:spPr>
            <a:xfrm>
              <a:off x="10464" y="4432"/>
              <a:ext cx="1109" cy="884"/>
            </a:xfrm>
            <a:prstGeom prst="flowChartAlternate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互评</a:t>
              </a:r>
              <a:endParaRPr lang="zh-CN" altLang="en-US"/>
            </a:p>
          </p:txBody>
        </p:sp>
        <p:sp>
          <p:nvSpPr>
            <p:cNvPr id="10" name="流程图: 可选过程 9"/>
            <p:cNvSpPr/>
            <p:nvPr/>
          </p:nvSpPr>
          <p:spPr>
            <a:xfrm>
              <a:off x="12110" y="3548"/>
              <a:ext cx="1512" cy="884"/>
            </a:xfrm>
            <a:prstGeom prst="flowChartAlternate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自动结算通过</a:t>
              </a:r>
              <a:endParaRPr lang="zh-CN" altLang="en-US"/>
            </a:p>
          </p:txBody>
        </p:sp>
        <p:sp>
          <p:nvSpPr>
            <p:cNvPr id="11" name="流程图: 可选过程 10"/>
            <p:cNvSpPr/>
            <p:nvPr/>
          </p:nvSpPr>
          <p:spPr>
            <a:xfrm>
              <a:off x="12110" y="5316"/>
              <a:ext cx="1512" cy="884"/>
            </a:xfrm>
            <a:prstGeom prst="flowChartAlternate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自动结算未过</a:t>
              </a:r>
              <a:endParaRPr lang="zh-CN" altLang="en-US"/>
            </a:p>
          </p:txBody>
        </p:sp>
        <p:sp>
          <p:nvSpPr>
            <p:cNvPr id="12" name="流程图: 可选过程 11"/>
            <p:cNvSpPr/>
            <p:nvPr/>
          </p:nvSpPr>
          <p:spPr>
            <a:xfrm>
              <a:off x="6249" y="6200"/>
              <a:ext cx="1512" cy="884"/>
            </a:xfrm>
            <a:prstGeom prst="flowChartAlternate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中介人工审核</a:t>
              </a:r>
              <a:endParaRPr lang="zh-CN" altLang="en-US"/>
            </a:p>
          </p:txBody>
        </p:sp>
        <p:sp>
          <p:nvSpPr>
            <p:cNvPr id="13" name="流程图: 可选过程 12"/>
            <p:cNvSpPr/>
            <p:nvPr/>
          </p:nvSpPr>
          <p:spPr>
            <a:xfrm>
              <a:off x="8298" y="5316"/>
              <a:ext cx="1512" cy="884"/>
            </a:xfrm>
            <a:prstGeom prst="flowChartAlternate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中介审核通过</a:t>
              </a:r>
              <a:endParaRPr lang="zh-CN" altLang="en-US"/>
            </a:p>
          </p:txBody>
        </p:sp>
        <p:sp>
          <p:nvSpPr>
            <p:cNvPr id="14" name="流程图: 可选过程 13"/>
            <p:cNvSpPr/>
            <p:nvPr/>
          </p:nvSpPr>
          <p:spPr>
            <a:xfrm>
              <a:off x="8298" y="7084"/>
              <a:ext cx="1512" cy="884"/>
            </a:xfrm>
            <a:prstGeom prst="flowChartAlternate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中介审核未过</a:t>
              </a:r>
              <a:endParaRPr lang="zh-CN" altLang="en-US"/>
            </a:p>
          </p:txBody>
        </p:sp>
        <p:sp>
          <p:nvSpPr>
            <p:cNvPr id="15" name="流程图: 可选过程 14"/>
            <p:cNvSpPr/>
            <p:nvPr/>
          </p:nvSpPr>
          <p:spPr>
            <a:xfrm>
              <a:off x="10464" y="7084"/>
              <a:ext cx="1109" cy="884"/>
            </a:xfrm>
            <a:prstGeom prst="flowChartAlternate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pass</a:t>
              </a:r>
              <a:endParaRPr lang="en-US" altLang="zh-CN"/>
            </a:p>
          </p:txBody>
        </p:sp>
        <p:sp>
          <p:nvSpPr>
            <p:cNvPr id="16" name="流程图: 可选过程 15"/>
            <p:cNvSpPr/>
            <p:nvPr/>
          </p:nvSpPr>
          <p:spPr>
            <a:xfrm>
              <a:off x="16056" y="3548"/>
              <a:ext cx="1109" cy="884"/>
            </a:xfrm>
            <a:prstGeom prst="flowChartAlternate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完成</a:t>
              </a:r>
              <a:endParaRPr lang="zh-CN" altLang="en-US"/>
            </a:p>
          </p:txBody>
        </p:sp>
        <p:sp>
          <p:nvSpPr>
            <p:cNvPr id="17" name="流程图: 可选过程 16"/>
            <p:cNvSpPr/>
            <p:nvPr/>
          </p:nvSpPr>
          <p:spPr>
            <a:xfrm>
              <a:off x="14458" y="5316"/>
              <a:ext cx="1109" cy="884"/>
            </a:xfrm>
            <a:prstGeom prst="flowChartAlternate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协商</a:t>
              </a:r>
              <a:endParaRPr lang="zh-CN" altLang="en-US"/>
            </a:p>
          </p:txBody>
        </p:sp>
        <p:cxnSp>
          <p:nvCxnSpPr>
            <p:cNvPr id="18" name="直接箭头连接符 17"/>
            <p:cNvCxnSpPr>
              <a:stCxn id="4" idx="3"/>
              <a:endCxn id="5" idx="1"/>
            </p:cNvCxnSpPr>
            <p:nvPr/>
          </p:nvCxnSpPr>
          <p:spPr>
            <a:xfrm>
              <a:off x="1960" y="5758"/>
              <a:ext cx="57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>
              <a:stCxn id="5" idx="3"/>
              <a:endCxn id="8" idx="1"/>
            </p:cNvCxnSpPr>
            <p:nvPr/>
          </p:nvCxnSpPr>
          <p:spPr>
            <a:xfrm>
              <a:off x="3645" y="5758"/>
              <a:ext cx="537" cy="884"/>
            </a:xfrm>
            <a:prstGeom prst="bentConnector3">
              <a:avLst>
                <a:gd name="adj1" fmla="val 5009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5" idx="3"/>
              <a:endCxn id="7" idx="1"/>
            </p:cNvCxnSpPr>
            <p:nvPr/>
          </p:nvCxnSpPr>
          <p:spPr>
            <a:xfrm flipV="1">
              <a:off x="3645" y="4874"/>
              <a:ext cx="537" cy="884"/>
            </a:xfrm>
            <a:prstGeom prst="bentConnector3">
              <a:avLst>
                <a:gd name="adj1" fmla="val 5009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8" idx="3"/>
              <a:endCxn id="12" idx="1"/>
            </p:cNvCxnSpPr>
            <p:nvPr/>
          </p:nvCxnSpPr>
          <p:spPr>
            <a:xfrm>
              <a:off x="5694" y="6642"/>
              <a:ext cx="55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7" idx="3"/>
              <a:endCxn id="9" idx="1"/>
            </p:cNvCxnSpPr>
            <p:nvPr/>
          </p:nvCxnSpPr>
          <p:spPr>
            <a:xfrm>
              <a:off x="5694" y="4874"/>
              <a:ext cx="477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/>
            <p:nvPr/>
          </p:nvCxnSpPr>
          <p:spPr>
            <a:xfrm>
              <a:off x="7761" y="6642"/>
              <a:ext cx="537" cy="884"/>
            </a:xfrm>
            <a:prstGeom prst="bentConnector3">
              <a:avLst>
                <a:gd name="adj1" fmla="val 5009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肘形连接符 25"/>
            <p:cNvCxnSpPr/>
            <p:nvPr/>
          </p:nvCxnSpPr>
          <p:spPr>
            <a:xfrm flipV="1">
              <a:off x="7761" y="5758"/>
              <a:ext cx="537" cy="884"/>
            </a:xfrm>
            <a:prstGeom prst="bentConnector3">
              <a:avLst>
                <a:gd name="adj1" fmla="val 5009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endCxn id="15" idx="1"/>
            </p:cNvCxnSpPr>
            <p:nvPr/>
          </p:nvCxnSpPr>
          <p:spPr>
            <a:xfrm>
              <a:off x="9810" y="7526"/>
              <a:ext cx="6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/>
            <p:cNvCxnSpPr>
              <a:endCxn id="9" idx="2"/>
            </p:cNvCxnSpPr>
            <p:nvPr/>
          </p:nvCxnSpPr>
          <p:spPr>
            <a:xfrm flipV="1">
              <a:off x="9810" y="5316"/>
              <a:ext cx="1209" cy="44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/>
            <p:nvPr/>
          </p:nvCxnSpPr>
          <p:spPr>
            <a:xfrm>
              <a:off x="11573" y="4874"/>
              <a:ext cx="537" cy="884"/>
            </a:xfrm>
            <a:prstGeom prst="bentConnector3">
              <a:avLst>
                <a:gd name="adj1" fmla="val 5009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/>
            <p:nvPr/>
          </p:nvCxnSpPr>
          <p:spPr>
            <a:xfrm flipV="1">
              <a:off x="11573" y="3990"/>
              <a:ext cx="537" cy="884"/>
            </a:xfrm>
            <a:prstGeom prst="bentConnector3">
              <a:avLst>
                <a:gd name="adj1" fmla="val 5009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endCxn id="16" idx="1"/>
            </p:cNvCxnSpPr>
            <p:nvPr/>
          </p:nvCxnSpPr>
          <p:spPr>
            <a:xfrm>
              <a:off x="13622" y="3990"/>
              <a:ext cx="243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1" idx="3"/>
              <a:endCxn id="17" idx="1"/>
            </p:cNvCxnSpPr>
            <p:nvPr/>
          </p:nvCxnSpPr>
          <p:spPr>
            <a:xfrm>
              <a:off x="13622" y="5758"/>
              <a:ext cx="8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文本框 34"/>
          <p:cNvSpPr txBox="1"/>
          <p:nvPr/>
        </p:nvSpPr>
        <p:spPr>
          <a:xfrm>
            <a:off x="4835525" y="579755"/>
            <a:ext cx="25203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招聘信息流程图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01" name="Straight Connector 400"/>
          <p:cNvCxnSpPr/>
          <p:nvPr/>
        </p:nvCxnSpPr>
        <p:spPr>
          <a:xfrm>
            <a:off x="0" y="6461125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11598275" y="6246813"/>
            <a:ext cx="377825" cy="422275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Subtitle 2"/>
          <p:cNvSpPr txBox="1"/>
          <p:nvPr/>
        </p:nvSpPr>
        <p:spPr>
          <a:xfrm>
            <a:off x="11507788" y="6289675"/>
            <a:ext cx="538162" cy="314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id-ID" altLang="zh-CN" sz="1600" dirty="0">
                <a:solidFill>
                  <a:srgbClr val="F2F2F2"/>
                </a:solidFill>
                <a:latin typeface="Calibri Light" panose="020F0302020204030204" charset="0"/>
                <a:ea typeface="宋体" panose="02010600030101010101" pitchFamily="2" charset="-122"/>
              </a:rPr>
            </a:fld>
            <a:endParaRPr lang="id-ID" altLang="zh-CN" sz="1600" dirty="0">
              <a:solidFill>
                <a:srgbClr val="F2F2F2"/>
              </a:solidFill>
              <a:latin typeface="Calibri Light" panose="020F0302020204030204" charset="0"/>
              <a:ea typeface="宋体" panose="02010600030101010101" pitchFamily="2" charset="-122"/>
            </a:endParaRPr>
          </a:p>
        </p:txBody>
      </p:sp>
      <p:grpSp>
        <p:nvGrpSpPr>
          <p:cNvPr id="402" name="Group 401"/>
          <p:cNvGrpSpPr/>
          <p:nvPr/>
        </p:nvGrpSpPr>
        <p:grpSpPr>
          <a:xfrm>
            <a:off x="5567363" y="6581775"/>
            <a:ext cx="1154112" cy="142875"/>
            <a:chOff x="7536566" y="6291405"/>
            <a:chExt cx="1154910" cy="144000"/>
          </a:xfrm>
        </p:grpSpPr>
        <p:sp>
          <p:nvSpPr>
            <p:cNvPr id="403" name="Oval 402"/>
            <p:cNvSpPr>
              <a:spLocks noChangeAspect="1"/>
            </p:cNvSpPr>
            <p:nvPr/>
          </p:nvSpPr>
          <p:spPr>
            <a:xfrm>
              <a:off x="7536566" y="6291405"/>
              <a:ext cx="144562" cy="14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4" name="Oval 403"/>
            <p:cNvSpPr>
              <a:spLocks noChangeAspect="1"/>
            </p:cNvSpPr>
            <p:nvPr/>
          </p:nvSpPr>
          <p:spPr>
            <a:xfrm>
              <a:off x="7704957" y="6291405"/>
              <a:ext cx="144562" cy="144000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5" name="Oval 404"/>
            <p:cNvSpPr>
              <a:spLocks noChangeAspect="1"/>
            </p:cNvSpPr>
            <p:nvPr/>
          </p:nvSpPr>
          <p:spPr>
            <a:xfrm>
              <a:off x="7863817" y="6291405"/>
              <a:ext cx="144562" cy="144000"/>
            </a:xfrm>
            <a:prstGeom prst="ellipse">
              <a:avLst/>
            </a:prstGeom>
            <a:solidFill>
              <a:schemeClr val="accent2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6" name="Oval 405"/>
            <p:cNvSpPr>
              <a:spLocks noChangeAspect="1"/>
            </p:cNvSpPr>
            <p:nvPr/>
          </p:nvSpPr>
          <p:spPr>
            <a:xfrm>
              <a:off x="8041740" y="6291405"/>
              <a:ext cx="144562" cy="144000"/>
            </a:xfrm>
            <a:prstGeom prst="ellipse">
              <a:avLst/>
            </a:prstGeom>
            <a:solidFill>
              <a:srgbClr val="C0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7" name="Oval 406"/>
            <p:cNvSpPr>
              <a:spLocks noChangeAspect="1"/>
            </p:cNvSpPr>
            <p:nvPr/>
          </p:nvSpPr>
          <p:spPr>
            <a:xfrm>
              <a:off x="8210131" y="6291405"/>
              <a:ext cx="144562" cy="144000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8" name="Oval 407"/>
            <p:cNvSpPr>
              <a:spLocks noChangeAspect="1"/>
            </p:cNvSpPr>
            <p:nvPr/>
          </p:nvSpPr>
          <p:spPr>
            <a:xfrm>
              <a:off x="8378523" y="6291405"/>
              <a:ext cx="144562" cy="144000"/>
            </a:xfrm>
            <a:prstGeom prst="ellipse">
              <a:avLst/>
            </a:pr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9" name="Oval 408"/>
            <p:cNvSpPr>
              <a:spLocks noChangeAspect="1"/>
            </p:cNvSpPr>
            <p:nvPr/>
          </p:nvSpPr>
          <p:spPr>
            <a:xfrm>
              <a:off x="8546914" y="6291405"/>
              <a:ext cx="144562" cy="144000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10" name="Subtitle 2"/>
          <p:cNvSpPr>
            <a:spLocks noGrp="1"/>
          </p:cNvSpPr>
          <p:nvPr>
            <p:ph type="subTitle" idx="1"/>
          </p:nvPr>
        </p:nvSpPr>
        <p:spPr>
          <a:xfrm>
            <a:off x="219075" y="6510338"/>
            <a:ext cx="1946275" cy="285750"/>
          </a:xfrm>
        </p:spPr>
        <p:txBody>
          <a:bodyPr wrap="square" lIns="91440" tIns="45720" rIns="91440" bIns="45720" anchor="t">
            <a:spAutoFit/>
          </a:bodyPr>
          <a:p>
            <a:pPr algn="l" eaLnBrk="1" hangingPunct="1"/>
            <a:r>
              <a:rPr lang="id-ID" altLang="zh-CN" sz="1400" kern="1200" dirty="0">
                <a:solidFill>
                  <a:srgbClr val="A6A6A6"/>
                </a:solidFill>
                <a:latin typeface="Calibri Light" panose="020F0302020204030204" charset="0"/>
                <a:ea typeface="+mn-ea"/>
                <a:cs typeface="+mn-cs"/>
              </a:rPr>
              <a:t>www.uninemerdu.com</a:t>
            </a:r>
            <a:endParaRPr lang="en-US" altLang="zh-CN" sz="1400" kern="1200" dirty="0">
              <a:solidFill>
                <a:srgbClr val="A6A6A6"/>
              </a:solidFill>
              <a:latin typeface="Calibri Light" panose="020F0302020204030204" charset="0"/>
              <a:ea typeface="+mn-ea"/>
              <a:cs typeface="+mn-cs"/>
            </a:endParaRPr>
          </a:p>
        </p:txBody>
      </p:sp>
      <p:sp>
        <p:nvSpPr>
          <p:cNvPr id="411" name="Content Placeholder 7"/>
          <p:cNvSpPr txBox="1"/>
          <p:nvPr/>
        </p:nvSpPr>
        <p:spPr>
          <a:xfrm>
            <a:off x="519113" y="330200"/>
            <a:ext cx="6034087" cy="9239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id-ID" altLang="zh-CN" sz="3600" dirty="0">
                <a:solidFill>
                  <a:srgbClr val="767171"/>
                </a:solidFill>
                <a:latin typeface="Calibri Light" panose="020F0302020204030204" charset="0"/>
                <a:ea typeface="宋体" panose="02010600030101010101" pitchFamily="2" charset="-122"/>
              </a:rPr>
              <a:t>Project Process</a:t>
            </a:r>
            <a:endParaRPr lang="en-US" altLang="zh-CN" sz="3600" dirty="0">
              <a:solidFill>
                <a:srgbClr val="767171"/>
              </a:solidFill>
              <a:latin typeface="Calibri Light" panose="020F0302020204030204" charset="0"/>
              <a:ea typeface="宋体" panose="02010600030101010101" pitchFamily="2" charset="-122"/>
            </a:endParaRPr>
          </a:p>
        </p:txBody>
      </p:sp>
      <p:sp>
        <p:nvSpPr>
          <p:cNvPr id="412" name="Title 1"/>
          <p:cNvSpPr txBox="1"/>
          <p:nvPr/>
        </p:nvSpPr>
        <p:spPr>
          <a:xfrm>
            <a:off x="561975" y="1017588"/>
            <a:ext cx="2890838" cy="3635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Roboto" pitchFamily="2" charset="0"/>
                <a:cs typeface="+mj-cs"/>
              </a:rPr>
              <a:t>Put a relevant subtitle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Roboto" pitchFamily="2" charset="0"/>
                <a:cs typeface="+mj-cs"/>
              </a:rPr>
              <a:t>in this line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Roboto" pitchFamily="2" charset="0"/>
              <a:cs typeface="+mj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435475" y="1903413"/>
            <a:ext cx="1438275" cy="1438275"/>
          </a:xfrm>
          <a:prstGeom prst="ellipse">
            <a:avLst/>
          </a:prstGeom>
          <a:noFill/>
          <a:ln w="38100" cmpd="sng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870075" y="1903413"/>
            <a:ext cx="1438275" cy="1438275"/>
          </a:xfrm>
          <a:prstGeom prst="ellipse">
            <a:avLst/>
          </a:prstGeom>
          <a:noFill/>
          <a:ln w="38100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81025" y="3430588"/>
            <a:ext cx="1438275" cy="1438275"/>
          </a:xfrm>
          <a:prstGeom prst="ellipse">
            <a:avLst/>
          </a:prstGeom>
          <a:noFill/>
          <a:ln w="381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128963" y="3430588"/>
            <a:ext cx="1438275" cy="1438275"/>
          </a:xfrm>
          <a:prstGeom prst="ellipse">
            <a:avLst/>
          </a:prstGeom>
          <a:noFill/>
          <a:ln w="38100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9642475" y="1903413"/>
            <a:ext cx="1438275" cy="1438275"/>
          </a:xfrm>
          <a:prstGeom prst="ellipse">
            <a:avLst/>
          </a:prstGeom>
          <a:noFill/>
          <a:ln w="38100" cmpd="sng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719763" y="3430588"/>
            <a:ext cx="1438275" cy="1438275"/>
          </a:xfrm>
          <a:prstGeom prst="ellipse">
            <a:avLst/>
          </a:prstGeom>
          <a:noFill/>
          <a:ln w="38100" cmpd="sng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353425" y="3421063"/>
            <a:ext cx="1438275" cy="1438275"/>
          </a:xfrm>
          <a:prstGeom prst="ellipse">
            <a:avLst/>
          </a:prstGeom>
          <a:noFill/>
          <a:ln w="3810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043738" y="1903413"/>
            <a:ext cx="1436688" cy="1438275"/>
          </a:xfrm>
          <a:prstGeom prst="ellipse">
            <a:avLst/>
          </a:prstGeom>
          <a:noFill/>
          <a:ln w="38100" cmpd="sng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Freeform 5"/>
          <p:cNvSpPr>
            <a:spLocks noEditPoints="1"/>
          </p:cNvSpPr>
          <p:nvPr/>
        </p:nvSpPr>
        <p:spPr>
          <a:xfrm>
            <a:off x="4830763" y="2300288"/>
            <a:ext cx="649287" cy="4572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19" h="154">
                <a:moveTo>
                  <a:pt x="218" y="117"/>
                </a:moveTo>
                <a:cubicBezTo>
                  <a:pt x="219" y="117"/>
                  <a:pt x="219" y="117"/>
                  <a:pt x="219" y="118"/>
                </a:cubicBezTo>
                <a:cubicBezTo>
                  <a:pt x="219" y="119"/>
                  <a:pt x="219" y="119"/>
                  <a:pt x="218" y="119"/>
                </a:cubicBezTo>
                <a:cubicBezTo>
                  <a:pt x="174" y="153"/>
                  <a:pt x="174" y="153"/>
                  <a:pt x="174" y="153"/>
                </a:cubicBezTo>
                <a:cubicBezTo>
                  <a:pt x="174" y="154"/>
                  <a:pt x="173" y="154"/>
                  <a:pt x="172" y="153"/>
                </a:cubicBezTo>
                <a:cubicBezTo>
                  <a:pt x="171" y="153"/>
                  <a:pt x="171" y="152"/>
                  <a:pt x="171" y="151"/>
                </a:cubicBezTo>
                <a:cubicBezTo>
                  <a:pt x="179" y="133"/>
                  <a:pt x="179" y="133"/>
                  <a:pt x="179" y="133"/>
                </a:cubicBezTo>
                <a:cubicBezTo>
                  <a:pt x="145" y="131"/>
                  <a:pt x="126" y="119"/>
                  <a:pt x="113" y="106"/>
                </a:cubicBezTo>
                <a:cubicBezTo>
                  <a:pt x="118" y="100"/>
                  <a:pt x="122" y="94"/>
                  <a:pt x="126" y="89"/>
                </a:cubicBezTo>
                <a:cubicBezTo>
                  <a:pt x="128" y="86"/>
                  <a:pt x="130" y="84"/>
                  <a:pt x="131" y="82"/>
                </a:cubicBezTo>
                <a:cubicBezTo>
                  <a:pt x="141" y="93"/>
                  <a:pt x="154" y="102"/>
                  <a:pt x="179" y="103"/>
                </a:cubicBezTo>
                <a:cubicBezTo>
                  <a:pt x="171" y="85"/>
                  <a:pt x="171" y="85"/>
                  <a:pt x="171" y="85"/>
                </a:cubicBezTo>
                <a:cubicBezTo>
                  <a:pt x="171" y="84"/>
                  <a:pt x="171" y="83"/>
                  <a:pt x="172" y="83"/>
                </a:cubicBezTo>
                <a:cubicBezTo>
                  <a:pt x="172" y="82"/>
                  <a:pt x="173" y="82"/>
                  <a:pt x="173" y="82"/>
                </a:cubicBezTo>
                <a:cubicBezTo>
                  <a:pt x="173" y="82"/>
                  <a:pt x="174" y="82"/>
                  <a:pt x="174" y="83"/>
                </a:cubicBezTo>
                <a:lnTo>
                  <a:pt x="218" y="117"/>
                </a:lnTo>
                <a:close/>
                <a:moveTo>
                  <a:pt x="45" y="71"/>
                </a:moveTo>
                <a:cubicBezTo>
                  <a:pt x="45" y="71"/>
                  <a:pt x="45" y="71"/>
                  <a:pt x="46" y="71"/>
                </a:cubicBezTo>
                <a:cubicBezTo>
                  <a:pt x="46" y="71"/>
                  <a:pt x="46" y="71"/>
                  <a:pt x="47" y="71"/>
                </a:cubicBezTo>
                <a:cubicBezTo>
                  <a:pt x="47" y="70"/>
                  <a:pt x="48" y="69"/>
                  <a:pt x="47" y="69"/>
                </a:cubicBezTo>
                <a:cubicBezTo>
                  <a:pt x="40" y="50"/>
                  <a:pt x="40" y="50"/>
                  <a:pt x="40" y="50"/>
                </a:cubicBezTo>
                <a:cubicBezTo>
                  <a:pt x="65" y="52"/>
                  <a:pt x="77" y="61"/>
                  <a:pt x="87" y="72"/>
                </a:cubicBezTo>
                <a:cubicBezTo>
                  <a:pt x="89" y="70"/>
                  <a:pt x="91" y="68"/>
                  <a:pt x="93" y="65"/>
                </a:cubicBezTo>
                <a:cubicBezTo>
                  <a:pt x="96" y="60"/>
                  <a:pt x="101" y="54"/>
                  <a:pt x="106" y="49"/>
                </a:cubicBezTo>
                <a:cubicBezTo>
                  <a:pt x="92" y="35"/>
                  <a:pt x="73" y="23"/>
                  <a:pt x="40" y="21"/>
                </a:cubicBezTo>
                <a:cubicBezTo>
                  <a:pt x="47" y="2"/>
                  <a:pt x="47" y="2"/>
                  <a:pt x="47" y="2"/>
                </a:cubicBezTo>
                <a:cubicBezTo>
                  <a:pt x="48" y="1"/>
                  <a:pt x="47" y="1"/>
                  <a:pt x="47" y="0"/>
                </a:cubicBezTo>
                <a:cubicBezTo>
                  <a:pt x="46" y="0"/>
                  <a:pt x="45" y="0"/>
                  <a:pt x="45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4"/>
                  <a:pt x="0" y="35"/>
                  <a:pt x="0" y="35"/>
                </a:cubicBezTo>
                <a:cubicBezTo>
                  <a:pt x="0" y="36"/>
                  <a:pt x="0" y="36"/>
                  <a:pt x="0" y="37"/>
                </a:cubicBezTo>
                <a:lnTo>
                  <a:pt x="45" y="71"/>
                </a:lnTo>
                <a:close/>
                <a:moveTo>
                  <a:pt x="121" y="86"/>
                </a:moveTo>
                <a:cubicBezTo>
                  <a:pt x="134" y="67"/>
                  <a:pt x="145" y="53"/>
                  <a:pt x="179" y="50"/>
                </a:cubicBezTo>
                <a:cubicBezTo>
                  <a:pt x="171" y="69"/>
                  <a:pt x="171" y="69"/>
                  <a:pt x="171" y="69"/>
                </a:cubicBezTo>
                <a:cubicBezTo>
                  <a:pt x="171" y="69"/>
                  <a:pt x="171" y="70"/>
                  <a:pt x="172" y="71"/>
                </a:cubicBezTo>
                <a:cubicBezTo>
                  <a:pt x="172" y="71"/>
                  <a:pt x="173" y="71"/>
                  <a:pt x="173" y="71"/>
                </a:cubicBezTo>
                <a:cubicBezTo>
                  <a:pt x="173" y="71"/>
                  <a:pt x="174" y="71"/>
                  <a:pt x="174" y="71"/>
                </a:cubicBezTo>
                <a:cubicBezTo>
                  <a:pt x="218" y="37"/>
                  <a:pt x="218" y="37"/>
                  <a:pt x="218" y="37"/>
                </a:cubicBezTo>
                <a:cubicBezTo>
                  <a:pt x="219" y="36"/>
                  <a:pt x="219" y="36"/>
                  <a:pt x="219" y="35"/>
                </a:cubicBezTo>
                <a:cubicBezTo>
                  <a:pt x="219" y="35"/>
                  <a:pt x="219" y="34"/>
                  <a:pt x="218" y="34"/>
                </a:cubicBezTo>
                <a:cubicBezTo>
                  <a:pt x="174" y="0"/>
                  <a:pt x="174" y="0"/>
                  <a:pt x="174" y="0"/>
                </a:cubicBezTo>
                <a:cubicBezTo>
                  <a:pt x="174" y="0"/>
                  <a:pt x="173" y="0"/>
                  <a:pt x="172" y="0"/>
                </a:cubicBezTo>
                <a:cubicBezTo>
                  <a:pt x="171" y="1"/>
                  <a:pt x="171" y="1"/>
                  <a:pt x="171" y="2"/>
                </a:cubicBezTo>
                <a:cubicBezTo>
                  <a:pt x="179" y="21"/>
                  <a:pt x="179" y="21"/>
                  <a:pt x="179" y="21"/>
                </a:cubicBezTo>
                <a:cubicBezTo>
                  <a:pt x="130" y="23"/>
                  <a:pt x="112" y="48"/>
                  <a:pt x="97" y="69"/>
                </a:cubicBezTo>
                <a:cubicBezTo>
                  <a:pt x="84" y="87"/>
                  <a:pt x="74" y="101"/>
                  <a:pt x="40" y="103"/>
                </a:cubicBezTo>
                <a:cubicBezTo>
                  <a:pt x="47" y="85"/>
                  <a:pt x="47" y="85"/>
                  <a:pt x="47" y="85"/>
                </a:cubicBezTo>
                <a:cubicBezTo>
                  <a:pt x="48" y="84"/>
                  <a:pt x="47" y="83"/>
                  <a:pt x="47" y="83"/>
                </a:cubicBezTo>
                <a:cubicBezTo>
                  <a:pt x="46" y="82"/>
                  <a:pt x="46" y="82"/>
                  <a:pt x="46" y="82"/>
                </a:cubicBezTo>
                <a:cubicBezTo>
                  <a:pt x="45" y="82"/>
                  <a:pt x="45" y="82"/>
                  <a:pt x="45" y="8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117"/>
                  <a:pt x="0" y="117"/>
                  <a:pt x="0" y="118"/>
                </a:cubicBezTo>
                <a:cubicBezTo>
                  <a:pt x="0" y="119"/>
                  <a:pt x="0" y="119"/>
                  <a:pt x="0" y="119"/>
                </a:cubicBezTo>
                <a:cubicBezTo>
                  <a:pt x="45" y="153"/>
                  <a:pt x="45" y="153"/>
                  <a:pt x="45" y="153"/>
                </a:cubicBezTo>
                <a:cubicBezTo>
                  <a:pt x="45" y="154"/>
                  <a:pt x="46" y="154"/>
                  <a:pt x="47" y="153"/>
                </a:cubicBezTo>
                <a:cubicBezTo>
                  <a:pt x="47" y="153"/>
                  <a:pt x="48" y="152"/>
                  <a:pt x="47" y="151"/>
                </a:cubicBezTo>
                <a:cubicBezTo>
                  <a:pt x="40" y="133"/>
                  <a:pt x="40" y="133"/>
                  <a:pt x="40" y="133"/>
                </a:cubicBezTo>
                <a:cubicBezTo>
                  <a:pt x="89" y="131"/>
                  <a:pt x="107" y="106"/>
                  <a:pt x="121" y="86"/>
                </a:cubicBezTo>
              </a:path>
            </a:pathLst>
          </a:custGeom>
          <a:solidFill>
            <a:srgbClr val="7030A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572000" y="2911475"/>
            <a:ext cx="1174750" cy="276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algn="ctr">
              <a:buFont typeface="Arial" panose="020B0604020202020204" pitchFamily="34" charset="0"/>
              <a:buNone/>
            </a:pPr>
            <a:r>
              <a:rPr lang="id-ID" altLang="zh-CN" sz="1200" dirty="0">
                <a:solidFill>
                  <a:srgbClr val="7030A0"/>
                </a:solidFill>
                <a:latin typeface="Calibri" panose="020F0502020204030204" charset="0"/>
                <a:ea typeface="Roboto" pitchFamily="2" charset="0"/>
              </a:rPr>
              <a:t>Briefing</a:t>
            </a:r>
            <a:endParaRPr lang="id-ID" altLang="zh-CN" sz="1200" dirty="0">
              <a:solidFill>
                <a:srgbClr val="7030A0"/>
              </a:solidFill>
              <a:latin typeface="Calibri" panose="020F0502020204030204" charset="0"/>
              <a:ea typeface="Roboto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01838" y="2911475"/>
            <a:ext cx="1174750" cy="276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algn="ctr">
              <a:buFont typeface="Arial" panose="020B0604020202020204" pitchFamily="34" charset="0"/>
              <a:buNone/>
            </a:pPr>
            <a:r>
              <a:rPr lang="id-ID" altLang="zh-CN" sz="1200" dirty="0">
                <a:solidFill>
                  <a:schemeClr val="accent2"/>
                </a:solidFill>
                <a:latin typeface="Calibri" panose="020F0502020204030204" charset="0"/>
                <a:ea typeface="Roboto" pitchFamily="2" charset="0"/>
              </a:rPr>
              <a:t>Conceptual</a:t>
            </a:r>
            <a:endParaRPr lang="id-ID" altLang="zh-CN" sz="1200" dirty="0">
              <a:solidFill>
                <a:schemeClr val="accent2"/>
              </a:solidFill>
              <a:latin typeface="Calibri" panose="020F0502020204030204" charset="0"/>
              <a:ea typeface="Roboto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5963" y="4438650"/>
            <a:ext cx="1174750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Roboto" pitchFamily="2" charset="0"/>
                <a:cs typeface="+mn-cs"/>
              </a:rPr>
              <a:t>Brainstorm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Roboto" pitchFamily="2" charset="0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63900" y="4438650"/>
            <a:ext cx="1174750" cy="2778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algn="ctr">
              <a:buFont typeface="Arial" panose="020B0604020202020204" pitchFamily="34" charset="0"/>
              <a:buNone/>
            </a:pPr>
            <a:r>
              <a:rPr lang="id-ID" altLang="zh-CN" sz="1200" dirty="0">
                <a:solidFill>
                  <a:srgbClr val="FF0000"/>
                </a:solidFill>
                <a:latin typeface="Calibri" panose="020F0502020204030204" charset="0"/>
                <a:ea typeface="Roboto" pitchFamily="2" charset="0"/>
              </a:rPr>
              <a:t>Sketching</a:t>
            </a:r>
            <a:endParaRPr lang="id-ID" altLang="zh-CN" sz="1200" dirty="0">
              <a:solidFill>
                <a:srgbClr val="FF0000"/>
              </a:solidFill>
              <a:latin typeface="Calibri" panose="020F0502020204030204" charset="0"/>
              <a:ea typeface="Roboto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777413" y="2830513"/>
            <a:ext cx="1174750" cy="276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algn="ctr">
              <a:buFont typeface="Arial" panose="020B0604020202020204" pitchFamily="34" charset="0"/>
              <a:buNone/>
            </a:pPr>
            <a:r>
              <a:rPr lang="id-ID" altLang="zh-CN" sz="1200" dirty="0">
                <a:solidFill>
                  <a:srgbClr val="C00000"/>
                </a:solidFill>
                <a:latin typeface="Calibri" panose="020F0502020204030204" charset="0"/>
                <a:ea typeface="Roboto" pitchFamily="2" charset="0"/>
              </a:rPr>
              <a:t>Finalization</a:t>
            </a:r>
            <a:endParaRPr lang="id-ID" altLang="zh-CN" sz="1200" dirty="0">
              <a:solidFill>
                <a:srgbClr val="C00000"/>
              </a:solidFill>
              <a:latin typeface="Calibri" panose="020F0502020204030204" charset="0"/>
              <a:ea typeface="Roboto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51525" y="4359275"/>
            <a:ext cx="1174750" cy="276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algn="ctr">
              <a:buFont typeface="Arial" panose="020B0604020202020204" pitchFamily="34" charset="0"/>
              <a:buNone/>
            </a:pPr>
            <a:r>
              <a:rPr lang="id-ID" altLang="zh-CN" sz="1200" dirty="0">
                <a:solidFill>
                  <a:schemeClr val="accent1"/>
                </a:solidFill>
                <a:latin typeface="Calibri" panose="020F0502020204030204" charset="0"/>
                <a:ea typeface="Roboto" pitchFamily="2" charset="0"/>
              </a:rPr>
              <a:t>Proof</a:t>
            </a:r>
            <a:endParaRPr lang="id-ID" altLang="zh-CN" sz="1200" dirty="0">
              <a:solidFill>
                <a:schemeClr val="accent1"/>
              </a:solidFill>
              <a:latin typeface="Calibri" panose="020F0502020204030204" charset="0"/>
              <a:ea typeface="Roboto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88363" y="4349750"/>
            <a:ext cx="117475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Roboto" pitchFamily="2" charset="0"/>
                <a:cs typeface="+mn-cs"/>
              </a:rPr>
              <a:t>Refining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Roboto" pitchFamily="2" charset="0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78675" y="2830513"/>
            <a:ext cx="117316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Roboto" pitchFamily="2" charset="0"/>
                <a:cs typeface="+mn-cs"/>
              </a:rPr>
              <a:t>Execution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Roboto" pitchFamily="2" charset="0"/>
              <a:cs typeface="+mn-cs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295105" y="2202058"/>
            <a:ext cx="708177" cy="586802"/>
            <a:chOff x="6350" y="0"/>
            <a:chExt cx="733775" cy="608013"/>
          </a:xfrm>
          <a:solidFill>
            <a:schemeClr val="accent2"/>
          </a:solidFill>
        </p:grpSpPr>
        <p:sp>
          <p:nvSpPr>
            <p:cNvPr id="35" name="Freeform 9"/>
            <p:cNvSpPr/>
            <p:nvPr/>
          </p:nvSpPr>
          <p:spPr bwMode="auto">
            <a:xfrm>
              <a:off x="132112" y="309563"/>
              <a:ext cx="307975" cy="290513"/>
            </a:xfrm>
            <a:custGeom>
              <a:avLst/>
              <a:gdLst>
                <a:gd name="T0" fmla="*/ 194 w 194"/>
                <a:gd name="T1" fmla="*/ 0 h 183"/>
                <a:gd name="T2" fmla="*/ 0 w 194"/>
                <a:gd name="T3" fmla="*/ 0 h 183"/>
                <a:gd name="T4" fmla="*/ 0 w 194"/>
                <a:gd name="T5" fmla="*/ 31 h 183"/>
                <a:gd name="T6" fmla="*/ 19 w 194"/>
                <a:gd name="T7" fmla="*/ 31 h 183"/>
                <a:gd name="T8" fmla="*/ 19 w 194"/>
                <a:gd name="T9" fmla="*/ 183 h 183"/>
                <a:gd name="T10" fmla="*/ 161 w 194"/>
                <a:gd name="T11" fmla="*/ 183 h 183"/>
                <a:gd name="T12" fmla="*/ 161 w 194"/>
                <a:gd name="T13" fmla="*/ 31 h 183"/>
                <a:gd name="T14" fmla="*/ 194 w 194"/>
                <a:gd name="T15" fmla="*/ 31 h 183"/>
                <a:gd name="T16" fmla="*/ 194 w 194"/>
                <a:gd name="T1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83">
                  <a:moveTo>
                    <a:pt x="194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19" y="31"/>
                  </a:lnTo>
                  <a:lnTo>
                    <a:pt x="19" y="183"/>
                  </a:lnTo>
                  <a:lnTo>
                    <a:pt x="161" y="183"/>
                  </a:lnTo>
                  <a:lnTo>
                    <a:pt x="161" y="31"/>
                  </a:lnTo>
                  <a:lnTo>
                    <a:pt x="194" y="3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10"/>
            <p:cNvSpPr>
              <a:spLocks noChangeArrowheads="1"/>
            </p:cNvSpPr>
            <p:nvPr/>
          </p:nvSpPr>
          <p:spPr bwMode="auto">
            <a:xfrm>
              <a:off x="44450" y="0"/>
              <a:ext cx="111125" cy="1079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Freeform 11"/>
            <p:cNvSpPr/>
            <p:nvPr/>
          </p:nvSpPr>
          <p:spPr bwMode="auto">
            <a:xfrm>
              <a:off x="535337" y="252413"/>
              <a:ext cx="204788" cy="352425"/>
            </a:xfrm>
            <a:custGeom>
              <a:avLst/>
              <a:gdLst>
                <a:gd name="T0" fmla="*/ 50 w 54"/>
                <a:gd name="T1" fmla="*/ 0 h 92"/>
                <a:gd name="T2" fmla="*/ 49 w 54"/>
                <a:gd name="T3" fmla="*/ 1 h 92"/>
                <a:gd name="T4" fmla="*/ 29 w 54"/>
                <a:gd name="T5" fmla="*/ 47 h 92"/>
                <a:gd name="T6" fmla="*/ 25 w 54"/>
                <a:gd name="T7" fmla="*/ 47 h 92"/>
                <a:gd name="T8" fmla="*/ 1 w 54"/>
                <a:gd name="T9" fmla="*/ 56 h 92"/>
                <a:gd name="T10" fmla="*/ 0 w 54"/>
                <a:gd name="T11" fmla="*/ 57 h 92"/>
                <a:gd name="T12" fmla="*/ 3 w 54"/>
                <a:gd name="T13" fmla="*/ 61 h 92"/>
                <a:gd name="T14" fmla="*/ 4 w 54"/>
                <a:gd name="T15" fmla="*/ 61 h 92"/>
                <a:gd name="T16" fmla="*/ 17 w 54"/>
                <a:gd name="T17" fmla="*/ 54 h 92"/>
                <a:gd name="T18" fmla="*/ 17 w 54"/>
                <a:gd name="T19" fmla="*/ 81 h 92"/>
                <a:gd name="T20" fmla="*/ 9 w 54"/>
                <a:gd name="T21" fmla="*/ 85 h 92"/>
                <a:gd name="T22" fmla="*/ 11 w 54"/>
                <a:gd name="T23" fmla="*/ 90 h 92"/>
                <a:gd name="T24" fmla="*/ 19 w 54"/>
                <a:gd name="T25" fmla="*/ 86 h 92"/>
                <a:gd name="T26" fmla="*/ 27 w 54"/>
                <a:gd name="T27" fmla="*/ 92 h 92"/>
                <a:gd name="T28" fmla="*/ 30 w 54"/>
                <a:gd name="T29" fmla="*/ 87 h 92"/>
                <a:gd name="T30" fmla="*/ 22 w 54"/>
                <a:gd name="T31" fmla="*/ 81 h 92"/>
                <a:gd name="T32" fmla="*/ 22 w 54"/>
                <a:gd name="T33" fmla="*/ 53 h 92"/>
                <a:gd name="T34" fmla="*/ 25 w 54"/>
                <a:gd name="T35" fmla="*/ 52 h 92"/>
                <a:gd name="T36" fmla="*/ 30 w 54"/>
                <a:gd name="T37" fmla="*/ 53 h 92"/>
                <a:gd name="T38" fmla="*/ 32 w 54"/>
                <a:gd name="T39" fmla="*/ 54 h 92"/>
                <a:gd name="T40" fmla="*/ 33 w 54"/>
                <a:gd name="T41" fmla="*/ 51 h 92"/>
                <a:gd name="T42" fmla="*/ 53 w 54"/>
                <a:gd name="T43" fmla="*/ 5 h 92"/>
                <a:gd name="T44" fmla="*/ 54 w 54"/>
                <a:gd name="T45" fmla="*/ 5 h 92"/>
                <a:gd name="T46" fmla="*/ 50 w 54"/>
                <a:gd name="T4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92">
                  <a:moveTo>
                    <a:pt x="50" y="0"/>
                  </a:moveTo>
                  <a:cubicBezTo>
                    <a:pt x="49" y="1"/>
                    <a:pt x="49" y="1"/>
                    <a:pt x="49" y="1"/>
                  </a:cubicBezTo>
                  <a:cubicBezTo>
                    <a:pt x="41" y="8"/>
                    <a:pt x="32" y="37"/>
                    <a:pt x="29" y="47"/>
                  </a:cubicBezTo>
                  <a:cubicBezTo>
                    <a:pt x="27" y="47"/>
                    <a:pt x="26" y="47"/>
                    <a:pt x="25" y="47"/>
                  </a:cubicBezTo>
                  <a:cubicBezTo>
                    <a:pt x="13" y="47"/>
                    <a:pt x="1" y="56"/>
                    <a:pt x="1" y="56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10" y="56"/>
                    <a:pt x="17" y="54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27" y="92"/>
                    <a:pt x="27" y="92"/>
                    <a:pt x="27" y="92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22" y="81"/>
                    <a:pt x="22" y="81"/>
                    <a:pt x="22" y="81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3" y="53"/>
                    <a:pt x="24" y="52"/>
                    <a:pt x="25" y="52"/>
                  </a:cubicBezTo>
                  <a:cubicBezTo>
                    <a:pt x="27" y="52"/>
                    <a:pt x="28" y="53"/>
                    <a:pt x="30" y="53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7" y="36"/>
                    <a:pt x="47" y="11"/>
                    <a:pt x="53" y="5"/>
                  </a:cubicBezTo>
                  <a:cubicBezTo>
                    <a:pt x="54" y="5"/>
                    <a:pt x="54" y="5"/>
                    <a:pt x="54" y="5"/>
                  </a:cubicBez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Freeform 12"/>
            <p:cNvSpPr/>
            <p:nvPr/>
          </p:nvSpPr>
          <p:spPr bwMode="auto">
            <a:xfrm>
              <a:off x="6350" y="114300"/>
              <a:ext cx="244475" cy="485775"/>
            </a:xfrm>
            <a:custGeom>
              <a:avLst/>
              <a:gdLst>
                <a:gd name="T0" fmla="*/ 48 w 64"/>
                <a:gd name="T1" fmla="*/ 27 h 127"/>
                <a:gd name="T2" fmla="*/ 28 w 64"/>
                <a:gd name="T3" fmla="*/ 28 h 127"/>
                <a:gd name="T4" fmla="*/ 30 w 64"/>
                <a:gd name="T5" fmla="*/ 18 h 127"/>
                <a:gd name="T6" fmla="*/ 19 w 64"/>
                <a:gd name="T7" fmla="*/ 1 h 127"/>
                <a:gd name="T8" fmla="*/ 7 w 64"/>
                <a:gd name="T9" fmla="*/ 4 h 127"/>
                <a:gd name="T10" fmla="*/ 5 w 64"/>
                <a:gd name="T11" fmla="*/ 5 h 127"/>
                <a:gd name="T12" fmla="*/ 0 w 64"/>
                <a:gd name="T13" fmla="*/ 35 h 127"/>
                <a:gd name="T14" fmla="*/ 6 w 64"/>
                <a:gd name="T15" fmla="*/ 74 h 127"/>
                <a:gd name="T16" fmla="*/ 6 w 64"/>
                <a:gd name="T17" fmla="*/ 118 h 127"/>
                <a:gd name="T18" fmla="*/ 20 w 64"/>
                <a:gd name="T19" fmla="*/ 118 h 127"/>
                <a:gd name="T20" fmla="*/ 20 w 64"/>
                <a:gd name="T21" fmla="*/ 72 h 127"/>
                <a:gd name="T22" fmla="*/ 23 w 64"/>
                <a:gd name="T23" fmla="*/ 72 h 127"/>
                <a:gd name="T24" fmla="*/ 24 w 64"/>
                <a:gd name="T25" fmla="*/ 66 h 127"/>
                <a:gd name="T26" fmla="*/ 25 w 64"/>
                <a:gd name="T27" fmla="*/ 44 h 127"/>
                <a:gd name="T28" fmla="*/ 56 w 64"/>
                <a:gd name="T29" fmla="*/ 40 h 127"/>
                <a:gd name="T30" fmla="*/ 48 w 64"/>
                <a:gd name="T31" fmla="*/ 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127">
                  <a:moveTo>
                    <a:pt x="48" y="27"/>
                  </a:moveTo>
                  <a:cubicBezTo>
                    <a:pt x="40" y="31"/>
                    <a:pt x="34" y="31"/>
                    <a:pt x="28" y="28"/>
                  </a:cubicBezTo>
                  <a:cubicBezTo>
                    <a:pt x="29" y="25"/>
                    <a:pt x="29" y="21"/>
                    <a:pt x="30" y="18"/>
                  </a:cubicBezTo>
                  <a:cubicBezTo>
                    <a:pt x="33" y="10"/>
                    <a:pt x="26" y="2"/>
                    <a:pt x="19" y="1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6" y="4"/>
                    <a:pt x="5" y="5"/>
                    <a:pt x="5" y="5"/>
                  </a:cubicBezTo>
                  <a:cubicBezTo>
                    <a:pt x="2" y="16"/>
                    <a:pt x="0" y="35"/>
                    <a:pt x="0" y="35"/>
                  </a:cubicBezTo>
                  <a:cubicBezTo>
                    <a:pt x="0" y="65"/>
                    <a:pt x="3" y="73"/>
                    <a:pt x="6" y="74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6" y="127"/>
                    <a:pt x="20" y="127"/>
                    <a:pt x="20" y="118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23" y="70"/>
                    <a:pt x="24" y="68"/>
                    <a:pt x="24" y="66"/>
                  </a:cubicBezTo>
                  <a:cubicBezTo>
                    <a:pt x="24" y="58"/>
                    <a:pt x="25" y="51"/>
                    <a:pt x="25" y="44"/>
                  </a:cubicBezTo>
                  <a:cubicBezTo>
                    <a:pt x="35" y="47"/>
                    <a:pt x="45" y="46"/>
                    <a:pt x="56" y="40"/>
                  </a:cubicBezTo>
                  <a:cubicBezTo>
                    <a:pt x="64" y="36"/>
                    <a:pt x="57" y="23"/>
                    <a:pt x="48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Freeform 13"/>
            <p:cNvSpPr/>
            <p:nvPr/>
          </p:nvSpPr>
          <p:spPr bwMode="auto">
            <a:xfrm>
              <a:off x="330549" y="80963"/>
              <a:ext cx="406400" cy="527050"/>
            </a:xfrm>
            <a:custGeom>
              <a:avLst/>
              <a:gdLst>
                <a:gd name="T0" fmla="*/ 84 w 107"/>
                <a:gd name="T1" fmla="*/ 76 h 138"/>
                <a:gd name="T2" fmla="*/ 95 w 107"/>
                <a:gd name="T3" fmla="*/ 48 h 138"/>
                <a:gd name="T4" fmla="*/ 74 w 107"/>
                <a:gd name="T5" fmla="*/ 28 h 138"/>
                <a:gd name="T6" fmla="*/ 70 w 107"/>
                <a:gd name="T7" fmla="*/ 33 h 138"/>
                <a:gd name="T8" fmla="*/ 38 w 107"/>
                <a:gd name="T9" fmla="*/ 27 h 138"/>
                <a:gd name="T10" fmla="*/ 32 w 107"/>
                <a:gd name="T11" fmla="*/ 28 h 138"/>
                <a:gd name="T12" fmla="*/ 2 w 107"/>
                <a:gd name="T13" fmla="*/ 0 h 138"/>
                <a:gd name="T14" fmla="*/ 0 w 107"/>
                <a:gd name="T15" fmla="*/ 3 h 138"/>
                <a:gd name="T16" fmla="*/ 29 w 107"/>
                <a:gd name="T17" fmla="*/ 31 h 138"/>
                <a:gd name="T18" fmla="*/ 34 w 107"/>
                <a:gd name="T19" fmla="*/ 42 h 138"/>
                <a:gd name="T20" fmla="*/ 62 w 107"/>
                <a:gd name="T21" fmla="*/ 48 h 138"/>
                <a:gd name="T22" fmla="*/ 55 w 107"/>
                <a:gd name="T23" fmla="*/ 75 h 138"/>
                <a:gd name="T24" fmla="*/ 20 w 107"/>
                <a:gd name="T25" fmla="*/ 126 h 138"/>
                <a:gd name="T26" fmla="*/ 38 w 107"/>
                <a:gd name="T27" fmla="*/ 126 h 138"/>
                <a:gd name="T28" fmla="*/ 70 w 107"/>
                <a:gd name="T29" fmla="*/ 90 h 138"/>
                <a:gd name="T30" fmla="*/ 84 w 107"/>
                <a:gd name="T31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7" h="138">
                  <a:moveTo>
                    <a:pt x="84" y="76"/>
                  </a:moveTo>
                  <a:cubicBezTo>
                    <a:pt x="84" y="66"/>
                    <a:pt x="87" y="56"/>
                    <a:pt x="95" y="48"/>
                  </a:cubicBezTo>
                  <a:cubicBezTo>
                    <a:pt x="107" y="35"/>
                    <a:pt x="87" y="15"/>
                    <a:pt x="74" y="28"/>
                  </a:cubicBezTo>
                  <a:cubicBezTo>
                    <a:pt x="73" y="30"/>
                    <a:pt x="71" y="32"/>
                    <a:pt x="70" y="33"/>
                  </a:cubicBezTo>
                  <a:cubicBezTo>
                    <a:pt x="59" y="32"/>
                    <a:pt x="48" y="31"/>
                    <a:pt x="38" y="27"/>
                  </a:cubicBezTo>
                  <a:cubicBezTo>
                    <a:pt x="35" y="26"/>
                    <a:pt x="33" y="27"/>
                    <a:pt x="32" y="2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7" y="35"/>
                    <a:pt x="28" y="40"/>
                    <a:pt x="34" y="42"/>
                  </a:cubicBezTo>
                  <a:cubicBezTo>
                    <a:pt x="43" y="45"/>
                    <a:pt x="52" y="47"/>
                    <a:pt x="62" y="48"/>
                  </a:cubicBezTo>
                  <a:cubicBezTo>
                    <a:pt x="58" y="56"/>
                    <a:pt x="56" y="65"/>
                    <a:pt x="55" y="75"/>
                  </a:cubicBezTo>
                  <a:cubicBezTo>
                    <a:pt x="34" y="83"/>
                    <a:pt x="23" y="102"/>
                    <a:pt x="20" y="126"/>
                  </a:cubicBezTo>
                  <a:cubicBezTo>
                    <a:pt x="18" y="138"/>
                    <a:pt x="37" y="138"/>
                    <a:pt x="38" y="126"/>
                  </a:cubicBezTo>
                  <a:cubicBezTo>
                    <a:pt x="41" y="107"/>
                    <a:pt x="52" y="94"/>
                    <a:pt x="70" y="90"/>
                  </a:cubicBezTo>
                  <a:cubicBezTo>
                    <a:pt x="78" y="90"/>
                    <a:pt x="83" y="84"/>
                    <a:pt x="84" y="7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14"/>
            <p:cNvSpPr>
              <a:spLocks noChangeArrowheads="1"/>
            </p:cNvSpPr>
            <p:nvPr/>
          </p:nvSpPr>
          <p:spPr bwMode="auto">
            <a:xfrm>
              <a:off x="595662" y="53975"/>
              <a:ext cx="111125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94621" y="3730183"/>
            <a:ext cx="618795" cy="616057"/>
            <a:chOff x="6350" y="-3175"/>
            <a:chExt cx="717550" cy="714376"/>
          </a:xfrm>
          <a:solidFill>
            <a:schemeClr val="accent4"/>
          </a:solidFill>
        </p:grpSpPr>
        <p:sp>
          <p:nvSpPr>
            <p:cNvPr id="43" name="Freeform 18"/>
            <p:cNvSpPr/>
            <p:nvPr/>
          </p:nvSpPr>
          <p:spPr bwMode="auto">
            <a:xfrm>
              <a:off x="438150" y="430213"/>
              <a:ext cx="285750" cy="280988"/>
            </a:xfrm>
            <a:custGeom>
              <a:avLst/>
              <a:gdLst>
                <a:gd name="T0" fmla="*/ 68 w 75"/>
                <a:gd name="T1" fmla="*/ 42 h 74"/>
                <a:gd name="T2" fmla="*/ 25 w 75"/>
                <a:gd name="T3" fmla="*/ 0 h 74"/>
                <a:gd name="T4" fmla="*/ 0 w 75"/>
                <a:gd name="T5" fmla="*/ 24 h 74"/>
                <a:gd name="T6" fmla="*/ 43 w 75"/>
                <a:gd name="T7" fmla="*/ 67 h 74"/>
                <a:gd name="T8" fmla="*/ 68 w 75"/>
                <a:gd name="T9" fmla="*/ 67 h 74"/>
                <a:gd name="T10" fmla="*/ 68 w 75"/>
                <a:gd name="T11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74">
                  <a:moveTo>
                    <a:pt x="68" y="42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9" y="10"/>
                    <a:pt x="10" y="18"/>
                    <a:pt x="0" y="2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50" y="74"/>
                    <a:pt x="61" y="74"/>
                    <a:pt x="68" y="67"/>
                  </a:cubicBezTo>
                  <a:cubicBezTo>
                    <a:pt x="75" y="60"/>
                    <a:pt x="75" y="49"/>
                    <a:pt x="68" y="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Freeform 19"/>
            <p:cNvSpPr>
              <a:spLocks noEditPoints="1"/>
            </p:cNvSpPr>
            <p:nvPr/>
          </p:nvSpPr>
          <p:spPr bwMode="auto">
            <a:xfrm>
              <a:off x="6350" y="-3175"/>
              <a:ext cx="530225" cy="531813"/>
            </a:xfrm>
            <a:custGeom>
              <a:avLst/>
              <a:gdLst>
                <a:gd name="T0" fmla="*/ 139 w 139"/>
                <a:gd name="T1" fmla="*/ 70 h 140"/>
                <a:gd name="T2" fmla="*/ 70 w 139"/>
                <a:gd name="T3" fmla="*/ 0 h 140"/>
                <a:gd name="T4" fmla="*/ 0 w 139"/>
                <a:gd name="T5" fmla="*/ 70 h 140"/>
                <a:gd name="T6" fmla="*/ 70 w 139"/>
                <a:gd name="T7" fmla="*/ 140 h 140"/>
                <a:gd name="T8" fmla="*/ 139 w 139"/>
                <a:gd name="T9" fmla="*/ 70 h 140"/>
                <a:gd name="T10" fmla="*/ 70 w 139"/>
                <a:gd name="T11" fmla="*/ 122 h 140"/>
                <a:gd name="T12" fmla="*/ 17 w 139"/>
                <a:gd name="T13" fmla="*/ 70 h 140"/>
                <a:gd name="T14" fmla="*/ 70 w 139"/>
                <a:gd name="T15" fmla="*/ 17 h 140"/>
                <a:gd name="T16" fmla="*/ 122 w 139"/>
                <a:gd name="T17" fmla="*/ 70 h 140"/>
                <a:gd name="T18" fmla="*/ 70 w 139"/>
                <a:gd name="T19" fmla="*/ 1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39" y="70"/>
                  </a:moveTo>
                  <a:cubicBezTo>
                    <a:pt x="139" y="31"/>
                    <a:pt x="108" y="0"/>
                    <a:pt x="70" y="0"/>
                  </a:cubicBezTo>
                  <a:cubicBezTo>
                    <a:pt x="31" y="0"/>
                    <a:pt x="0" y="31"/>
                    <a:pt x="0" y="70"/>
                  </a:cubicBezTo>
                  <a:cubicBezTo>
                    <a:pt x="0" y="108"/>
                    <a:pt x="31" y="140"/>
                    <a:pt x="70" y="140"/>
                  </a:cubicBezTo>
                  <a:cubicBezTo>
                    <a:pt x="108" y="140"/>
                    <a:pt x="139" y="108"/>
                    <a:pt x="139" y="70"/>
                  </a:cubicBezTo>
                  <a:moveTo>
                    <a:pt x="70" y="122"/>
                  </a:moveTo>
                  <a:cubicBezTo>
                    <a:pt x="41" y="122"/>
                    <a:pt x="17" y="99"/>
                    <a:pt x="17" y="70"/>
                  </a:cubicBezTo>
                  <a:cubicBezTo>
                    <a:pt x="17" y="41"/>
                    <a:pt x="41" y="17"/>
                    <a:pt x="70" y="17"/>
                  </a:cubicBezTo>
                  <a:cubicBezTo>
                    <a:pt x="98" y="17"/>
                    <a:pt x="122" y="41"/>
                    <a:pt x="122" y="70"/>
                  </a:cubicBezTo>
                  <a:cubicBezTo>
                    <a:pt x="122" y="99"/>
                    <a:pt x="98" y="122"/>
                    <a:pt x="70" y="1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20"/>
            <p:cNvSpPr/>
            <p:nvPr/>
          </p:nvSpPr>
          <p:spPr bwMode="auto">
            <a:xfrm>
              <a:off x="117475" y="106363"/>
              <a:ext cx="157163" cy="155575"/>
            </a:xfrm>
            <a:custGeom>
              <a:avLst/>
              <a:gdLst>
                <a:gd name="T0" fmla="*/ 0 w 41"/>
                <a:gd name="T1" fmla="*/ 41 h 41"/>
                <a:gd name="T2" fmla="*/ 12 w 41"/>
                <a:gd name="T3" fmla="*/ 41 h 41"/>
                <a:gd name="T4" fmla="*/ 41 w 41"/>
                <a:gd name="T5" fmla="*/ 12 h 41"/>
                <a:gd name="T6" fmla="*/ 41 w 41"/>
                <a:gd name="T7" fmla="*/ 0 h 41"/>
                <a:gd name="T8" fmla="*/ 0 w 4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41"/>
                  </a:moveTo>
                  <a:cubicBezTo>
                    <a:pt x="12" y="41"/>
                    <a:pt x="12" y="41"/>
                    <a:pt x="12" y="41"/>
                  </a:cubicBezTo>
                  <a:cubicBezTo>
                    <a:pt x="12" y="25"/>
                    <a:pt x="25" y="12"/>
                    <a:pt x="41" y="1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6" name="Freeform 24"/>
          <p:cNvSpPr>
            <a:spLocks noEditPoints="1"/>
          </p:cNvSpPr>
          <p:nvPr/>
        </p:nvSpPr>
        <p:spPr>
          <a:xfrm>
            <a:off x="3582988" y="3768725"/>
            <a:ext cx="547687" cy="549275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90" h="190">
                <a:moveTo>
                  <a:pt x="178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4"/>
                  <a:pt x="5" y="190"/>
                  <a:pt x="12" y="190"/>
                </a:cubicBezTo>
                <a:cubicBezTo>
                  <a:pt x="178" y="190"/>
                  <a:pt x="178" y="190"/>
                  <a:pt x="178" y="190"/>
                </a:cubicBezTo>
                <a:cubicBezTo>
                  <a:pt x="185" y="190"/>
                  <a:pt x="190" y="184"/>
                  <a:pt x="190" y="178"/>
                </a:cubicBezTo>
                <a:cubicBezTo>
                  <a:pt x="190" y="11"/>
                  <a:pt x="190" y="11"/>
                  <a:pt x="190" y="11"/>
                </a:cubicBezTo>
                <a:cubicBezTo>
                  <a:pt x="190" y="5"/>
                  <a:pt x="185" y="0"/>
                  <a:pt x="178" y="0"/>
                </a:cubicBezTo>
                <a:moveTo>
                  <a:pt x="36" y="178"/>
                </a:moveTo>
                <a:cubicBezTo>
                  <a:pt x="12" y="178"/>
                  <a:pt x="12" y="178"/>
                  <a:pt x="12" y="178"/>
                </a:cubicBezTo>
                <a:cubicBezTo>
                  <a:pt x="12" y="154"/>
                  <a:pt x="12" y="154"/>
                  <a:pt x="12" y="154"/>
                </a:cubicBezTo>
                <a:cubicBezTo>
                  <a:pt x="36" y="154"/>
                  <a:pt x="36" y="154"/>
                  <a:pt x="36" y="154"/>
                </a:cubicBezTo>
                <a:lnTo>
                  <a:pt x="36" y="178"/>
                </a:lnTo>
                <a:close/>
                <a:moveTo>
                  <a:pt x="36" y="130"/>
                </a:moveTo>
                <a:cubicBezTo>
                  <a:pt x="12" y="130"/>
                  <a:pt x="12" y="130"/>
                  <a:pt x="12" y="130"/>
                </a:cubicBezTo>
                <a:cubicBezTo>
                  <a:pt x="12" y="106"/>
                  <a:pt x="12" y="106"/>
                  <a:pt x="12" y="106"/>
                </a:cubicBezTo>
                <a:cubicBezTo>
                  <a:pt x="36" y="106"/>
                  <a:pt x="36" y="106"/>
                  <a:pt x="36" y="106"/>
                </a:cubicBezTo>
                <a:lnTo>
                  <a:pt x="36" y="130"/>
                </a:lnTo>
                <a:close/>
                <a:moveTo>
                  <a:pt x="36" y="83"/>
                </a:moveTo>
                <a:cubicBezTo>
                  <a:pt x="12" y="83"/>
                  <a:pt x="12" y="83"/>
                  <a:pt x="12" y="83"/>
                </a:cubicBezTo>
                <a:cubicBezTo>
                  <a:pt x="12" y="59"/>
                  <a:pt x="12" y="59"/>
                  <a:pt x="12" y="59"/>
                </a:cubicBezTo>
                <a:cubicBezTo>
                  <a:pt x="36" y="59"/>
                  <a:pt x="36" y="59"/>
                  <a:pt x="36" y="59"/>
                </a:cubicBezTo>
                <a:lnTo>
                  <a:pt x="36" y="83"/>
                </a:lnTo>
                <a:close/>
                <a:moveTo>
                  <a:pt x="36" y="35"/>
                </a:moveTo>
                <a:cubicBezTo>
                  <a:pt x="12" y="35"/>
                  <a:pt x="12" y="35"/>
                  <a:pt x="12" y="35"/>
                </a:cubicBezTo>
                <a:cubicBezTo>
                  <a:pt x="12" y="11"/>
                  <a:pt x="12" y="11"/>
                  <a:pt x="12" y="11"/>
                </a:cubicBezTo>
                <a:cubicBezTo>
                  <a:pt x="36" y="11"/>
                  <a:pt x="36" y="11"/>
                  <a:pt x="36" y="11"/>
                </a:cubicBezTo>
                <a:lnTo>
                  <a:pt x="36" y="35"/>
                </a:lnTo>
                <a:close/>
                <a:moveTo>
                  <a:pt x="143" y="178"/>
                </a:moveTo>
                <a:cubicBezTo>
                  <a:pt x="48" y="178"/>
                  <a:pt x="48" y="178"/>
                  <a:pt x="48" y="178"/>
                </a:cubicBezTo>
                <a:cubicBezTo>
                  <a:pt x="48" y="118"/>
                  <a:pt x="48" y="118"/>
                  <a:pt x="48" y="118"/>
                </a:cubicBezTo>
                <a:cubicBezTo>
                  <a:pt x="143" y="118"/>
                  <a:pt x="143" y="118"/>
                  <a:pt x="143" y="118"/>
                </a:cubicBezTo>
                <a:lnTo>
                  <a:pt x="143" y="178"/>
                </a:lnTo>
                <a:close/>
                <a:moveTo>
                  <a:pt x="143" y="106"/>
                </a:moveTo>
                <a:cubicBezTo>
                  <a:pt x="48" y="106"/>
                  <a:pt x="48" y="106"/>
                  <a:pt x="48" y="106"/>
                </a:cubicBezTo>
                <a:cubicBezTo>
                  <a:pt x="48" y="11"/>
                  <a:pt x="48" y="11"/>
                  <a:pt x="48" y="11"/>
                </a:cubicBezTo>
                <a:cubicBezTo>
                  <a:pt x="143" y="11"/>
                  <a:pt x="143" y="11"/>
                  <a:pt x="143" y="11"/>
                </a:cubicBezTo>
                <a:lnTo>
                  <a:pt x="143" y="106"/>
                </a:lnTo>
                <a:close/>
                <a:moveTo>
                  <a:pt x="178" y="178"/>
                </a:moveTo>
                <a:cubicBezTo>
                  <a:pt x="154" y="178"/>
                  <a:pt x="154" y="178"/>
                  <a:pt x="154" y="178"/>
                </a:cubicBezTo>
                <a:cubicBezTo>
                  <a:pt x="154" y="154"/>
                  <a:pt x="154" y="154"/>
                  <a:pt x="154" y="154"/>
                </a:cubicBezTo>
                <a:cubicBezTo>
                  <a:pt x="178" y="154"/>
                  <a:pt x="178" y="154"/>
                  <a:pt x="178" y="154"/>
                </a:cubicBezTo>
                <a:lnTo>
                  <a:pt x="178" y="178"/>
                </a:lnTo>
                <a:close/>
                <a:moveTo>
                  <a:pt x="178" y="130"/>
                </a:moveTo>
                <a:cubicBezTo>
                  <a:pt x="154" y="130"/>
                  <a:pt x="154" y="130"/>
                  <a:pt x="154" y="130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78" y="106"/>
                  <a:pt x="178" y="106"/>
                  <a:pt x="178" y="106"/>
                </a:cubicBezTo>
                <a:lnTo>
                  <a:pt x="178" y="130"/>
                </a:lnTo>
                <a:close/>
                <a:moveTo>
                  <a:pt x="178" y="83"/>
                </a:moveTo>
                <a:cubicBezTo>
                  <a:pt x="154" y="83"/>
                  <a:pt x="154" y="83"/>
                  <a:pt x="154" y="83"/>
                </a:cubicBezTo>
                <a:cubicBezTo>
                  <a:pt x="154" y="59"/>
                  <a:pt x="154" y="59"/>
                  <a:pt x="154" y="59"/>
                </a:cubicBezTo>
                <a:cubicBezTo>
                  <a:pt x="178" y="59"/>
                  <a:pt x="178" y="59"/>
                  <a:pt x="178" y="59"/>
                </a:cubicBezTo>
                <a:lnTo>
                  <a:pt x="178" y="83"/>
                </a:lnTo>
                <a:close/>
                <a:moveTo>
                  <a:pt x="178" y="35"/>
                </a:moveTo>
                <a:cubicBezTo>
                  <a:pt x="154" y="35"/>
                  <a:pt x="154" y="35"/>
                  <a:pt x="154" y="35"/>
                </a:cubicBezTo>
                <a:cubicBezTo>
                  <a:pt x="154" y="11"/>
                  <a:pt x="154" y="11"/>
                  <a:pt x="154" y="11"/>
                </a:cubicBezTo>
                <a:cubicBezTo>
                  <a:pt x="178" y="11"/>
                  <a:pt x="178" y="11"/>
                  <a:pt x="178" y="11"/>
                </a:cubicBezTo>
                <a:lnTo>
                  <a:pt x="178" y="35"/>
                </a:lnTo>
                <a:close/>
              </a:path>
            </a:pathLst>
          </a:custGeom>
          <a:solidFill>
            <a:srgbClr val="FF000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47" name="Group 46"/>
          <p:cNvGrpSpPr/>
          <p:nvPr/>
        </p:nvGrpSpPr>
        <p:grpSpPr>
          <a:xfrm>
            <a:off x="7487116" y="2234670"/>
            <a:ext cx="594287" cy="578989"/>
            <a:chOff x="3532018" y="-211904"/>
            <a:chExt cx="801688" cy="781051"/>
          </a:xfrm>
          <a:solidFill>
            <a:schemeClr val="accent6"/>
          </a:solidFill>
        </p:grpSpPr>
        <p:sp>
          <p:nvSpPr>
            <p:cNvPr id="48" name="Freeform 28"/>
            <p:cNvSpPr/>
            <p:nvPr/>
          </p:nvSpPr>
          <p:spPr bwMode="auto">
            <a:xfrm>
              <a:off x="3532018" y="-149991"/>
              <a:ext cx="719138" cy="719138"/>
            </a:xfrm>
            <a:custGeom>
              <a:avLst/>
              <a:gdLst>
                <a:gd name="T0" fmla="*/ 94 w 189"/>
                <a:gd name="T1" fmla="*/ 95 h 189"/>
                <a:gd name="T2" fmla="*/ 189 w 189"/>
                <a:gd name="T3" fmla="*/ 95 h 189"/>
                <a:gd name="T4" fmla="*/ 94 w 189"/>
                <a:gd name="T5" fmla="*/ 189 h 189"/>
                <a:gd name="T6" fmla="*/ 0 w 189"/>
                <a:gd name="T7" fmla="*/ 95 h 189"/>
                <a:gd name="T8" fmla="*/ 94 w 189"/>
                <a:gd name="T9" fmla="*/ 0 h 189"/>
                <a:gd name="T10" fmla="*/ 94 w 189"/>
                <a:gd name="T11" fmla="*/ 9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9" h="189">
                  <a:moveTo>
                    <a:pt x="94" y="95"/>
                  </a:moveTo>
                  <a:cubicBezTo>
                    <a:pt x="189" y="95"/>
                    <a:pt x="189" y="95"/>
                    <a:pt x="189" y="95"/>
                  </a:cubicBezTo>
                  <a:cubicBezTo>
                    <a:pt x="189" y="147"/>
                    <a:pt x="147" y="189"/>
                    <a:pt x="94" y="189"/>
                  </a:cubicBezTo>
                  <a:cubicBezTo>
                    <a:pt x="42" y="189"/>
                    <a:pt x="0" y="147"/>
                    <a:pt x="0" y="95"/>
                  </a:cubicBezTo>
                  <a:cubicBezTo>
                    <a:pt x="0" y="42"/>
                    <a:pt x="42" y="0"/>
                    <a:pt x="94" y="0"/>
                  </a:cubicBezTo>
                  <a:lnTo>
                    <a:pt x="94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Freeform 29"/>
            <p:cNvSpPr/>
            <p:nvPr/>
          </p:nvSpPr>
          <p:spPr bwMode="auto">
            <a:xfrm>
              <a:off x="3973343" y="-211904"/>
              <a:ext cx="360363" cy="361950"/>
            </a:xfrm>
            <a:custGeom>
              <a:avLst/>
              <a:gdLst>
                <a:gd name="T0" fmla="*/ 0 w 95"/>
                <a:gd name="T1" fmla="*/ 95 h 95"/>
                <a:gd name="T2" fmla="*/ 95 w 95"/>
                <a:gd name="T3" fmla="*/ 95 h 95"/>
                <a:gd name="T4" fmla="*/ 0 w 95"/>
                <a:gd name="T5" fmla="*/ 0 h 95"/>
                <a:gd name="T6" fmla="*/ 0 w 95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5">
                  <a:moveTo>
                    <a:pt x="0" y="95"/>
                  </a:moveTo>
                  <a:cubicBezTo>
                    <a:pt x="95" y="95"/>
                    <a:pt x="95" y="95"/>
                    <a:pt x="95" y="95"/>
                  </a:cubicBezTo>
                  <a:cubicBezTo>
                    <a:pt x="95" y="42"/>
                    <a:pt x="52" y="0"/>
                    <a:pt x="0" y="0"/>
                  </a:cubicBezTo>
                  <a:lnTo>
                    <a:pt x="0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0" name="Freeform 33"/>
          <p:cNvSpPr>
            <a:spLocks noEditPoints="1"/>
          </p:cNvSpPr>
          <p:nvPr/>
        </p:nvSpPr>
        <p:spPr bwMode="auto">
          <a:xfrm>
            <a:off x="8736013" y="3746500"/>
            <a:ext cx="711200" cy="631825"/>
          </a:xfrm>
          <a:custGeom>
            <a:avLst/>
            <a:gdLst>
              <a:gd name="T0" fmla="*/ 211 w 214"/>
              <a:gd name="T1" fmla="*/ 26 h 189"/>
              <a:gd name="T2" fmla="*/ 193 w 214"/>
              <a:gd name="T3" fmla="*/ 7 h 189"/>
              <a:gd name="T4" fmla="*/ 183 w 214"/>
              <a:gd name="T5" fmla="*/ 7 h 189"/>
              <a:gd name="T6" fmla="*/ 181 w 214"/>
              <a:gd name="T7" fmla="*/ 13 h 189"/>
              <a:gd name="T8" fmla="*/ 177 w 214"/>
              <a:gd name="T9" fmla="*/ 14 h 189"/>
              <a:gd name="T10" fmla="*/ 177 w 214"/>
              <a:gd name="T11" fmla="*/ 14 h 189"/>
              <a:gd name="T12" fmla="*/ 129 w 214"/>
              <a:gd name="T13" fmla="*/ 63 h 189"/>
              <a:gd name="T14" fmla="*/ 126 w 214"/>
              <a:gd name="T15" fmla="*/ 75 h 189"/>
              <a:gd name="T16" fmla="*/ 131 w 214"/>
              <a:gd name="T17" fmla="*/ 80 h 189"/>
              <a:gd name="T18" fmla="*/ 131 w 214"/>
              <a:gd name="T19" fmla="*/ 80 h 189"/>
              <a:gd name="T20" fmla="*/ 131 w 214"/>
              <a:gd name="T21" fmla="*/ 81 h 189"/>
              <a:gd name="T22" fmla="*/ 121 w 214"/>
              <a:gd name="T23" fmla="*/ 92 h 189"/>
              <a:gd name="T24" fmla="*/ 85 w 214"/>
              <a:gd name="T25" fmla="*/ 56 h 189"/>
              <a:gd name="T26" fmla="*/ 74 w 214"/>
              <a:gd name="T27" fmla="*/ 15 h 189"/>
              <a:gd name="T28" fmla="*/ 34 w 214"/>
              <a:gd name="T29" fmla="*/ 4 h 189"/>
              <a:gd name="T30" fmla="*/ 57 w 214"/>
              <a:gd name="T31" fmla="*/ 28 h 189"/>
              <a:gd name="T32" fmla="*/ 51 w 214"/>
              <a:gd name="T33" fmla="*/ 52 h 189"/>
              <a:gd name="T34" fmla="*/ 28 w 214"/>
              <a:gd name="T35" fmla="*/ 58 h 189"/>
              <a:gd name="T36" fmla="*/ 4 w 214"/>
              <a:gd name="T37" fmla="*/ 34 h 189"/>
              <a:gd name="T38" fmla="*/ 15 w 214"/>
              <a:gd name="T39" fmla="*/ 75 h 189"/>
              <a:gd name="T40" fmla="*/ 58 w 214"/>
              <a:gd name="T41" fmla="*/ 85 h 189"/>
              <a:gd name="T42" fmla="*/ 58 w 214"/>
              <a:gd name="T43" fmla="*/ 85 h 189"/>
              <a:gd name="T44" fmla="*/ 92 w 214"/>
              <a:gd name="T45" fmla="*/ 120 h 189"/>
              <a:gd name="T46" fmla="*/ 60 w 214"/>
              <a:gd name="T47" fmla="*/ 153 h 189"/>
              <a:gd name="T48" fmla="*/ 58 w 214"/>
              <a:gd name="T49" fmla="*/ 151 h 189"/>
              <a:gd name="T50" fmla="*/ 49 w 214"/>
              <a:gd name="T51" fmla="*/ 158 h 189"/>
              <a:gd name="T52" fmla="*/ 33 w 214"/>
              <a:gd name="T53" fmla="*/ 183 h 189"/>
              <a:gd name="T54" fmla="*/ 37 w 214"/>
              <a:gd name="T55" fmla="*/ 187 h 189"/>
              <a:gd name="T56" fmla="*/ 61 w 214"/>
              <a:gd name="T57" fmla="*/ 171 h 189"/>
              <a:gd name="T58" fmla="*/ 69 w 214"/>
              <a:gd name="T59" fmla="*/ 162 h 189"/>
              <a:gd name="T60" fmla="*/ 67 w 214"/>
              <a:gd name="T61" fmla="*/ 160 h 189"/>
              <a:gd name="T62" fmla="*/ 100 w 214"/>
              <a:gd name="T63" fmla="*/ 127 h 189"/>
              <a:gd name="T64" fmla="*/ 156 w 214"/>
              <a:gd name="T65" fmla="*/ 184 h 189"/>
              <a:gd name="T66" fmla="*/ 170 w 214"/>
              <a:gd name="T67" fmla="*/ 189 h 189"/>
              <a:gd name="T68" fmla="*/ 184 w 214"/>
              <a:gd name="T69" fmla="*/ 184 h 189"/>
              <a:gd name="T70" fmla="*/ 184 w 214"/>
              <a:gd name="T71" fmla="*/ 155 h 189"/>
              <a:gd name="T72" fmla="*/ 128 w 214"/>
              <a:gd name="T73" fmla="*/ 99 h 189"/>
              <a:gd name="T74" fmla="*/ 139 w 214"/>
              <a:gd name="T75" fmla="*/ 89 h 189"/>
              <a:gd name="T76" fmla="*/ 143 w 214"/>
              <a:gd name="T77" fmla="*/ 93 h 189"/>
              <a:gd name="T78" fmla="*/ 156 w 214"/>
              <a:gd name="T79" fmla="*/ 90 h 189"/>
              <a:gd name="T80" fmla="*/ 204 w 214"/>
              <a:gd name="T81" fmla="*/ 42 h 189"/>
              <a:gd name="T82" fmla="*/ 205 w 214"/>
              <a:gd name="T83" fmla="*/ 41 h 189"/>
              <a:gd name="T84" fmla="*/ 204 w 214"/>
              <a:gd name="T85" fmla="*/ 41 h 189"/>
              <a:gd name="T86" fmla="*/ 206 w 214"/>
              <a:gd name="T87" fmla="*/ 37 h 189"/>
              <a:gd name="T88" fmla="*/ 211 w 214"/>
              <a:gd name="T89" fmla="*/ 36 h 189"/>
              <a:gd name="T90" fmla="*/ 211 w 214"/>
              <a:gd name="T91" fmla="*/ 26 h 189"/>
              <a:gd name="T92" fmla="*/ 172 w 214"/>
              <a:gd name="T93" fmla="*/ 165 h 189"/>
              <a:gd name="T94" fmla="*/ 180 w 214"/>
              <a:gd name="T95" fmla="*/ 173 h 189"/>
              <a:gd name="T96" fmla="*/ 172 w 214"/>
              <a:gd name="T97" fmla="*/ 180 h 189"/>
              <a:gd name="T98" fmla="*/ 164 w 214"/>
              <a:gd name="T99" fmla="*/ 173 h 189"/>
              <a:gd name="T100" fmla="*/ 172 w 214"/>
              <a:gd name="T101" fmla="*/ 165 h 189"/>
              <a:gd name="T102" fmla="*/ 145 w 214"/>
              <a:gd name="T103" fmla="*/ 66 h 189"/>
              <a:gd name="T104" fmla="*/ 142 w 214"/>
              <a:gd name="T105" fmla="*/ 62 h 189"/>
              <a:gd name="T106" fmla="*/ 178 w 214"/>
              <a:gd name="T107" fmla="*/ 26 h 189"/>
              <a:gd name="T108" fmla="*/ 181 w 214"/>
              <a:gd name="T109" fmla="*/ 29 h 189"/>
              <a:gd name="T110" fmla="*/ 145 w 214"/>
              <a:gd name="T111" fmla="*/ 66 h 189"/>
              <a:gd name="T112" fmla="*/ 156 w 214"/>
              <a:gd name="T113" fmla="*/ 77 h 189"/>
              <a:gd name="T114" fmla="*/ 153 w 214"/>
              <a:gd name="T115" fmla="*/ 74 h 189"/>
              <a:gd name="T116" fmla="*/ 189 w 214"/>
              <a:gd name="T117" fmla="*/ 38 h 189"/>
              <a:gd name="T118" fmla="*/ 193 w 214"/>
              <a:gd name="T119" fmla="*/ 41 h 189"/>
              <a:gd name="T120" fmla="*/ 156 w 214"/>
              <a:gd name="T121" fmla="*/ 7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4" h="189">
                <a:moveTo>
                  <a:pt x="211" y="26"/>
                </a:moveTo>
                <a:cubicBezTo>
                  <a:pt x="193" y="7"/>
                  <a:pt x="193" y="7"/>
                  <a:pt x="193" y="7"/>
                </a:cubicBezTo>
                <a:cubicBezTo>
                  <a:pt x="190" y="5"/>
                  <a:pt x="186" y="5"/>
                  <a:pt x="183" y="7"/>
                </a:cubicBezTo>
                <a:cubicBezTo>
                  <a:pt x="182" y="9"/>
                  <a:pt x="181" y="11"/>
                  <a:pt x="181" y="13"/>
                </a:cubicBezTo>
                <a:cubicBezTo>
                  <a:pt x="180" y="13"/>
                  <a:pt x="179" y="13"/>
                  <a:pt x="177" y="14"/>
                </a:cubicBezTo>
                <a:cubicBezTo>
                  <a:pt x="177" y="14"/>
                  <a:pt x="177" y="14"/>
                  <a:pt x="177" y="14"/>
                </a:cubicBezTo>
                <a:cubicBezTo>
                  <a:pt x="129" y="63"/>
                  <a:pt x="129" y="63"/>
                  <a:pt x="129" y="63"/>
                </a:cubicBezTo>
                <a:cubicBezTo>
                  <a:pt x="129" y="67"/>
                  <a:pt x="128" y="72"/>
                  <a:pt x="126" y="75"/>
                </a:cubicBezTo>
                <a:cubicBezTo>
                  <a:pt x="131" y="80"/>
                  <a:pt x="131" y="80"/>
                  <a:pt x="131" y="80"/>
                </a:cubicBezTo>
                <a:cubicBezTo>
                  <a:pt x="131" y="80"/>
                  <a:pt x="131" y="80"/>
                  <a:pt x="131" y="80"/>
                </a:cubicBezTo>
                <a:cubicBezTo>
                  <a:pt x="131" y="81"/>
                  <a:pt x="131" y="81"/>
                  <a:pt x="131" y="81"/>
                </a:cubicBezTo>
                <a:cubicBezTo>
                  <a:pt x="121" y="92"/>
                  <a:pt x="121" y="92"/>
                  <a:pt x="121" y="92"/>
                </a:cubicBezTo>
                <a:cubicBezTo>
                  <a:pt x="85" y="56"/>
                  <a:pt x="85" y="56"/>
                  <a:pt x="85" y="56"/>
                </a:cubicBezTo>
                <a:cubicBezTo>
                  <a:pt x="89" y="42"/>
                  <a:pt x="86" y="26"/>
                  <a:pt x="74" y="15"/>
                </a:cubicBezTo>
                <a:cubicBezTo>
                  <a:pt x="63" y="4"/>
                  <a:pt x="48" y="0"/>
                  <a:pt x="34" y="4"/>
                </a:cubicBezTo>
                <a:cubicBezTo>
                  <a:pt x="57" y="28"/>
                  <a:pt x="57" y="28"/>
                  <a:pt x="57" y="28"/>
                </a:cubicBezTo>
                <a:cubicBezTo>
                  <a:pt x="51" y="52"/>
                  <a:pt x="51" y="52"/>
                  <a:pt x="51" y="52"/>
                </a:cubicBezTo>
                <a:cubicBezTo>
                  <a:pt x="28" y="58"/>
                  <a:pt x="28" y="58"/>
                  <a:pt x="28" y="58"/>
                </a:cubicBezTo>
                <a:cubicBezTo>
                  <a:pt x="4" y="34"/>
                  <a:pt x="4" y="34"/>
                  <a:pt x="4" y="34"/>
                </a:cubicBezTo>
                <a:cubicBezTo>
                  <a:pt x="0" y="48"/>
                  <a:pt x="4" y="64"/>
                  <a:pt x="15" y="75"/>
                </a:cubicBezTo>
                <a:cubicBezTo>
                  <a:pt x="26" y="86"/>
                  <a:pt x="43" y="90"/>
                  <a:pt x="58" y="85"/>
                </a:cubicBezTo>
                <a:cubicBezTo>
                  <a:pt x="58" y="85"/>
                  <a:pt x="58" y="85"/>
                  <a:pt x="58" y="85"/>
                </a:cubicBezTo>
                <a:cubicBezTo>
                  <a:pt x="92" y="120"/>
                  <a:pt x="92" y="120"/>
                  <a:pt x="92" y="120"/>
                </a:cubicBezTo>
                <a:cubicBezTo>
                  <a:pt x="60" y="153"/>
                  <a:pt x="60" y="153"/>
                  <a:pt x="60" y="153"/>
                </a:cubicBezTo>
                <a:cubicBezTo>
                  <a:pt x="58" y="151"/>
                  <a:pt x="58" y="151"/>
                  <a:pt x="58" y="151"/>
                </a:cubicBezTo>
                <a:cubicBezTo>
                  <a:pt x="49" y="158"/>
                  <a:pt x="49" y="158"/>
                  <a:pt x="49" y="158"/>
                </a:cubicBezTo>
                <a:cubicBezTo>
                  <a:pt x="33" y="183"/>
                  <a:pt x="33" y="183"/>
                  <a:pt x="33" y="183"/>
                </a:cubicBezTo>
                <a:cubicBezTo>
                  <a:pt x="37" y="187"/>
                  <a:pt x="37" y="187"/>
                  <a:pt x="37" y="187"/>
                </a:cubicBezTo>
                <a:cubicBezTo>
                  <a:pt x="61" y="171"/>
                  <a:pt x="61" y="171"/>
                  <a:pt x="61" y="171"/>
                </a:cubicBezTo>
                <a:cubicBezTo>
                  <a:pt x="69" y="162"/>
                  <a:pt x="69" y="162"/>
                  <a:pt x="69" y="162"/>
                </a:cubicBezTo>
                <a:cubicBezTo>
                  <a:pt x="67" y="160"/>
                  <a:pt x="67" y="160"/>
                  <a:pt x="67" y="160"/>
                </a:cubicBezTo>
                <a:cubicBezTo>
                  <a:pt x="100" y="127"/>
                  <a:pt x="100" y="127"/>
                  <a:pt x="100" y="127"/>
                </a:cubicBezTo>
                <a:cubicBezTo>
                  <a:pt x="156" y="184"/>
                  <a:pt x="156" y="184"/>
                  <a:pt x="156" y="184"/>
                </a:cubicBezTo>
                <a:cubicBezTo>
                  <a:pt x="160" y="188"/>
                  <a:pt x="165" y="189"/>
                  <a:pt x="170" y="189"/>
                </a:cubicBezTo>
                <a:cubicBezTo>
                  <a:pt x="175" y="189"/>
                  <a:pt x="180" y="188"/>
                  <a:pt x="184" y="184"/>
                </a:cubicBezTo>
                <a:cubicBezTo>
                  <a:pt x="192" y="176"/>
                  <a:pt x="192" y="163"/>
                  <a:pt x="184" y="155"/>
                </a:cubicBezTo>
                <a:cubicBezTo>
                  <a:pt x="128" y="99"/>
                  <a:pt x="128" y="99"/>
                  <a:pt x="128" y="99"/>
                </a:cubicBezTo>
                <a:cubicBezTo>
                  <a:pt x="139" y="89"/>
                  <a:pt x="139" y="89"/>
                  <a:pt x="139" y="89"/>
                </a:cubicBezTo>
                <a:cubicBezTo>
                  <a:pt x="143" y="93"/>
                  <a:pt x="143" y="93"/>
                  <a:pt x="143" y="93"/>
                </a:cubicBezTo>
                <a:cubicBezTo>
                  <a:pt x="147" y="91"/>
                  <a:pt x="151" y="90"/>
                  <a:pt x="156" y="90"/>
                </a:cubicBezTo>
                <a:cubicBezTo>
                  <a:pt x="204" y="42"/>
                  <a:pt x="204" y="42"/>
                  <a:pt x="204" y="42"/>
                </a:cubicBezTo>
                <a:cubicBezTo>
                  <a:pt x="205" y="41"/>
                  <a:pt x="205" y="41"/>
                  <a:pt x="205" y="41"/>
                </a:cubicBezTo>
                <a:cubicBezTo>
                  <a:pt x="204" y="41"/>
                  <a:pt x="204" y="41"/>
                  <a:pt x="204" y="41"/>
                </a:cubicBezTo>
                <a:cubicBezTo>
                  <a:pt x="205" y="40"/>
                  <a:pt x="206" y="39"/>
                  <a:pt x="206" y="37"/>
                </a:cubicBezTo>
                <a:cubicBezTo>
                  <a:pt x="208" y="38"/>
                  <a:pt x="210" y="37"/>
                  <a:pt x="211" y="36"/>
                </a:cubicBezTo>
                <a:cubicBezTo>
                  <a:pt x="214" y="33"/>
                  <a:pt x="214" y="29"/>
                  <a:pt x="211" y="26"/>
                </a:cubicBezTo>
                <a:moveTo>
                  <a:pt x="172" y="165"/>
                </a:moveTo>
                <a:cubicBezTo>
                  <a:pt x="176" y="165"/>
                  <a:pt x="180" y="168"/>
                  <a:pt x="180" y="173"/>
                </a:cubicBezTo>
                <a:cubicBezTo>
                  <a:pt x="180" y="177"/>
                  <a:pt x="176" y="180"/>
                  <a:pt x="172" y="180"/>
                </a:cubicBezTo>
                <a:cubicBezTo>
                  <a:pt x="168" y="180"/>
                  <a:pt x="164" y="177"/>
                  <a:pt x="164" y="173"/>
                </a:cubicBezTo>
                <a:cubicBezTo>
                  <a:pt x="164" y="168"/>
                  <a:pt x="168" y="165"/>
                  <a:pt x="172" y="165"/>
                </a:cubicBezTo>
                <a:moveTo>
                  <a:pt x="145" y="66"/>
                </a:moveTo>
                <a:cubicBezTo>
                  <a:pt x="142" y="62"/>
                  <a:pt x="142" y="62"/>
                  <a:pt x="142" y="62"/>
                </a:cubicBezTo>
                <a:cubicBezTo>
                  <a:pt x="178" y="26"/>
                  <a:pt x="178" y="26"/>
                  <a:pt x="178" y="26"/>
                </a:cubicBezTo>
                <a:cubicBezTo>
                  <a:pt x="181" y="29"/>
                  <a:pt x="181" y="29"/>
                  <a:pt x="181" y="29"/>
                </a:cubicBezTo>
                <a:lnTo>
                  <a:pt x="145" y="66"/>
                </a:lnTo>
                <a:close/>
                <a:moveTo>
                  <a:pt x="156" y="77"/>
                </a:moveTo>
                <a:cubicBezTo>
                  <a:pt x="153" y="74"/>
                  <a:pt x="153" y="74"/>
                  <a:pt x="153" y="74"/>
                </a:cubicBezTo>
                <a:cubicBezTo>
                  <a:pt x="189" y="38"/>
                  <a:pt x="189" y="38"/>
                  <a:pt x="189" y="38"/>
                </a:cubicBezTo>
                <a:cubicBezTo>
                  <a:pt x="193" y="41"/>
                  <a:pt x="193" y="41"/>
                  <a:pt x="193" y="41"/>
                </a:cubicBezTo>
                <a:lnTo>
                  <a:pt x="156" y="77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lIns="121920" tIns="60960" rIns="121920" bIns="6096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6131620" y="3762790"/>
            <a:ext cx="652945" cy="611797"/>
            <a:chOff x="4763" y="0"/>
            <a:chExt cx="957262" cy="896938"/>
          </a:xfrm>
          <a:solidFill>
            <a:schemeClr val="accent1"/>
          </a:solidFill>
        </p:grpSpPr>
        <p:sp>
          <p:nvSpPr>
            <p:cNvPr id="52" name="Freeform 37"/>
            <p:cNvSpPr>
              <a:spLocks noEditPoints="1"/>
            </p:cNvSpPr>
            <p:nvPr/>
          </p:nvSpPr>
          <p:spPr bwMode="auto">
            <a:xfrm>
              <a:off x="244475" y="596900"/>
              <a:ext cx="477837" cy="300038"/>
            </a:xfrm>
            <a:custGeom>
              <a:avLst/>
              <a:gdLst>
                <a:gd name="T0" fmla="*/ 0 w 301"/>
                <a:gd name="T1" fmla="*/ 76 h 189"/>
                <a:gd name="T2" fmla="*/ 0 w 301"/>
                <a:gd name="T3" fmla="*/ 189 h 189"/>
                <a:gd name="T4" fmla="*/ 301 w 301"/>
                <a:gd name="T5" fmla="*/ 189 h 189"/>
                <a:gd name="T6" fmla="*/ 301 w 301"/>
                <a:gd name="T7" fmla="*/ 76 h 189"/>
                <a:gd name="T8" fmla="*/ 301 w 301"/>
                <a:gd name="T9" fmla="*/ 0 h 189"/>
                <a:gd name="T10" fmla="*/ 0 w 301"/>
                <a:gd name="T11" fmla="*/ 0 h 189"/>
                <a:gd name="T12" fmla="*/ 0 w 301"/>
                <a:gd name="T13" fmla="*/ 76 h 189"/>
                <a:gd name="T14" fmla="*/ 38 w 301"/>
                <a:gd name="T15" fmla="*/ 38 h 189"/>
                <a:gd name="T16" fmla="*/ 263 w 301"/>
                <a:gd name="T17" fmla="*/ 38 h 189"/>
                <a:gd name="T18" fmla="*/ 263 w 301"/>
                <a:gd name="T19" fmla="*/ 76 h 189"/>
                <a:gd name="T20" fmla="*/ 38 w 301"/>
                <a:gd name="T21" fmla="*/ 76 h 189"/>
                <a:gd name="T22" fmla="*/ 38 w 301"/>
                <a:gd name="T23" fmla="*/ 38 h 189"/>
                <a:gd name="T24" fmla="*/ 38 w 301"/>
                <a:gd name="T25" fmla="*/ 114 h 189"/>
                <a:gd name="T26" fmla="*/ 263 w 301"/>
                <a:gd name="T27" fmla="*/ 114 h 189"/>
                <a:gd name="T28" fmla="*/ 263 w 301"/>
                <a:gd name="T29" fmla="*/ 150 h 189"/>
                <a:gd name="T30" fmla="*/ 38 w 301"/>
                <a:gd name="T31" fmla="*/ 150 h 189"/>
                <a:gd name="T32" fmla="*/ 38 w 301"/>
                <a:gd name="T33" fmla="*/ 11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1" h="189">
                  <a:moveTo>
                    <a:pt x="0" y="76"/>
                  </a:moveTo>
                  <a:lnTo>
                    <a:pt x="0" y="189"/>
                  </a:lnTo>
                  <a:lnTo>
                    <a:pt x="301" y="189"/>
                  </a:lnTo>
                  <a:lnTo>
                    <a:pt x="301" y="76"/>
                  </a:lnTo>
                  <a:lnTo>
                    <a:pt x="301" y="0"/>
                  </a:lnTo>
                  <a:lnTo>
                    <a:pt x="0" y="0"/>
                  </a:lnTo>
                  <a:lnTo>
                    <a:pt x="0" y="76"/>
                  </a:lnTo>
                  <a:close/>
                  <a:moveTo>
                    <a:pt x="38" y="38"/>
                  </a:moveTo>
                  <a:lnTo>
                    <a:pt x="263" y="38"/>
                  </a:lnTo>
                  <a:lnTo>
                    <a:pt x="263" y="76"/>
                  </a:lnTo>
                  <a:lnTo>
                    <a:pt x="38" y="76"/>
                  </a:lnTo>
                  <a:lnTo>
                    <a:pt x="38" y="38"/>
                  </a:lnTo>
                  <a:close/>
                  <a:moveTo>
                    <a:pt x="38" y="114"/>
                  </a:moveTo>
                  <a:lnTo>
                    <a:pt x="263" y="114"/>
                  </a:lnTo>
                  <a:lnTo>
                    <a:pt x="263" y="150"/>
                  </a:lnTo>
                  <a:lnTo>
                    <a:pt x="38" y="150"/>
                  </a:lnTo>
                  <a:lnTo>
                    <a:pt x="38" y="1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Freeform 38"/>
            <p:cNvSpPr/>
            <p:nvPr/>
          </p:nvSpPr>
          <p:spPr bwMode="auto">
            <a:xfrm>
              <a:off x="244475" y="0"/>
              <a:ext cx="477837" cy="300038"/>
            </a:xfrm>
            <a:custGeom>
              <a:avLst/>
              <a:gdLst>
                <a:gd name="T0" fmla="*/ 301 w 301"/>
                <a:gd name="T1" fmla="*/ 112 h 189"/>
                <a:gd name="T2" fmla="*/ 301 w 301"/>
                <a:gd name="T3" fmla="*/ 0 h 189"/>
                <a:gd name="T4" fmla="*/ 0 w 301"/>
                <a:gd name="T5" fmla="*/ 0 h 189"/>
                <a:gd name="T6" fmla="*/ 0 w 301"/>
                <a:gd name="T7" fmla="*/ 112 h 189"/>
                <a:gd name="T8" fmla="*/ 0 w 301"/>
                <a:gd name="T9" fmla="*/ 189 h 189"/>
                <a:gd name="T10" fmla="*/ 301 w 301"/>
                <a:gd name="T11" fmla="*/ 189 h 189"/>
                <a:gd name="T12" fmla="*/ 301 w 301"/>
                <a:gd name="T13" fmla="*/ 1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1" h="189">
                  <a:moveTo>
                    <a:pt x="301" y="112"/>
                  </a:moveTo>
                  <a:lnTo>
                    <a:pt x="301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0" y="189"/>
                  </a:lnTo>
                  <a:lnTo>
                    <a:pt x="301" y="189"/>
                  </a:lnTo>
                  <a:lnTo>
                    <a:pt x="301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Freeform 39"/>
            <p:cNvSpPr/>
            <p:nvPr/>
          </p:nvSpPr>
          <p:spPr bwMode="auto">
            <a:xfrm>
              <a:off x="4763" y="177800"/>
              <a:ext cx="957262" cy="539750"/>
            </a:xfrm>
            <a:custGeom>
              <a:avLst/>
              <a:gdLst>
                <a:gd name="T0" fmla="*/ 220 w 252"/>
                <a:gd name="T1" fmla="*/ 0 h 142"/>
                <a:gd name="T2" fmla="*/ 205 w 252"/>
                <a:gd name="T3" fmla="*/ 0 h 142"/>
                <a:gd name="T4" fmla="*/ 205 w 252"/>
                <a:gd name="T5" fmla="*/ 32 h 142"/>
                <a:gd name="T6" fmla="*/ 205 w 252"/>
                <a:gd name="T7" fmla="*/ 48 h 142"/>
                <a:gd name="T8" fmla="*/ 47 w 252"/>
                <a:gd name="T9" fmla="*/ 48 h 142"/>
                <a:gd name="T10" fmla="*/ 47 w 252"/>
                <a:gd name="T11" fmla="*/ 32 h 142"/>
                <a:gd name="T12" fmla="*/ 47 w 252"/>
                <a:gd name="T13" fmla="*/ 0 h 142"/>
                <a:gd name="T14" fmla="*/ 32 w 252"/>
                <a:gd name="T15" fmla="*/ 0 h 142"/>
                <a:gd name="T16" fmla="*/ 0 w 252"/>
                <a:gd name="T17" fmla="*/ 32 h 142"/>
                <a:gd name="T18" fmla="*/ 0 w 252"/>
                <a:gd name="T19" fmla="*/ 110 h 142"/>
                <a:gd name="T20" fmla="*/ 32 w 252"/>
                <a:gd name="T21" fmla="*/ 142 h 142"/>
                <a:gd name="T22" fmla="*/ 47 w 252"/>
                <a:gd name="T23" fmla="*/ 142 h 142"/>
                <a:gd name="T24" fmla="*/ 47 w 252"/>
                <a:gd name="T25" fmla="*/ 110 h 142"/>
                <a:gd name="T26" fmla="*/ 47 w 252"/>
                <a:gd name="T27" fmla="*/ 95 h 142"/>
                <a:gd name="T28" fmla="*/ 205 w 252"/>
                <a:gd name="T29" fmla="*/ 95 h 142"/>
                <a:gd name="T30" fmla="*/ 205 w 252"/>
                <a:gd name="T31" fmla="*/ 110 h 142"/>
                <a:gd name="T32" fmla="*/ 205 w 252"/>
                <a:gd name="T33" fmla="*/ 142 h 142"/>
                <a:gd name="T34" fmla="*/ 220 w 252"/>
                <a:gd name="T35" fmla="*/ 142 h 142"/>
                <a:gd name="T36" fmla="*/ 252 w 252"/>
                <a:gd name="T37" fmla="*/ 110 h 142"/>
                <a:gd name="T38" fmla="*/ 252 w 252"/>
                <a:gd name="T39" fmla="*/ 32 h 142"/>
                <a:gd name="T40" fmla="*/ 220 w 252"/>
                <a:gd name="T41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2" h="142">
                  <a:moveTo>
                    <a:pt x="220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5" y="32"/>
                    <a:pt x="205" y="32"/>
                    <a:pt x="205" y="32"/>
                  </a:cubicBezTo>
                  <a:cubicBezTo>
                    <a:pt x="205" y="48"/>
                    <a:pt x="205" y="48"/>
                    <a:pt x="205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6" y="0"/>
                    <a:pt x="0" y="16"/>
                    <a:pt x="0" y="32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26"/>
                    <a:pt x="16" y="142"/>
                    <a:pt x="32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10"/>
                    <a:pt x="47" y="110"/>
                    <a:pt x="47" y="110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205" y="95"/>
                    <a:pt x="205" y="95"/>
                    <a:pt x="205" y="95"/>
                  </a:cubicBezTo>
                  <a:cubicBezTo>
                    <a:pt x="205" y="110"/>
                    <a:pt x="205" y="110"/>
                    <a:pt x="205" y="110"/>
                  </a:cubicBezTo>
                  <a:cubicBezTo>
                    <a:pt x="205" y="142"/>
                    <a:pt x="205" y="142"/>
                    <a:pt x="205" y="142"/>
                  </a:cubicBezTo>
                  <a:cubicBezTo>
                    <a:pt x="220" y="142"/>
                    <a:pt x="220" y="142"/>
                    <a:pt x="220" y="142"/>
                  </a:cubicBezTo>
                  <a:cubicBezTo>
                    <a:pt x="236" y="142"/>
                    <a:pt x="252" y="126"/>
                    <a:pt x="252" y="110"/>
                  </a:cubicBezTo>
                  <a:cubicBezTo>
                    <a:pt x="252" y="32"/>
                    <a:pt x="252" y="32"/>
                    <a:pt x="252" y="32"/>
                  </a:cubicBezTo>
                  <a:cubicBezTo>
                    <a:pt x="252" y="16"/>
                    <a:pt x="236" y="0"/>
                    <a:pt x="2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5" name="Freeform 43"/>
          <p:cNvSpPr>
            <a:spLocks noEditPoints="1"/>
          </p:cNvSpPr>
          <p:nvPr/>
        </p:nvSpPr>
        <p:spPr>
          <a:xfrm>
            <a:off x="9988550" y="2317750"/>
            <a:ext cx="720725" cy="4524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60" h="162">
                <a:moveTo>
                  <a:pt x="211" y="65"/>
                </a:moveTo>
                <a:cubicBezTo>
                  <a:pt x="211" y="29"/>
                  <a:pt x="182" y="0"/>
                  <a:pt x="146" y="0"/>
                </a:cubicBezTo>
                <a:cubicBezTo>
                  <a:pt x="122" y="0"/>
                  <a:pt x="101" y="13"/>
                  <a:pt x="90" y="33"/>
                </a:cubicBezTo>
                <a:cubicBezTo>
                  <a:pt x="87" y="33"/>
                  <a:pt x="84" y="32"/>
                  <a:pt x="81" y="32"/>
                </a:cubicBezTo>
                <a:cubicBezTo>
                  <a:pt x="59" y="32"/>
                  <a:pt x="41" y="47"/>
                  <a:pt x="35" y="67"/>
                </a:cubicBezTo>
                <a:cubicBezTo>
                  <a:pt x="15" y="73"/>
                  <a:pt x="0" y="92"/>
                  <a:pt x="0" y="114"/>
                </a:cubicBezTo>
                <a:cubicBezTo>
                  <a:pt x="0" y="140"/>
                  <a:pt x="22" y="162"/>
                  <a:pt x="49" y="162"/>
                </a:cubicBezTo>
                <a:cubicBezTo>
                  <a:pt x="211" y="162"/>
                  <a:pt x="211" y="162"/>
                  <a:pt x="211" y="162"/>
                </a:cubicBezTo>
                <a:cubicBezTo>
                  <a:pt x="238" y="162"/>
                  <a:pt x="260" y="140"/>
                  <a:pt x="260" y="114"/>
                </a:cubicBezTo>
                <a:cubicBezTo>
                  <a:pt x="260" y="87"/>
                  <a:pt x="238" y="65"/>
                  <a:pt x="211" y="65"/>
                </a:cubicBezTo>
                <a:moveTo>
                  <a:pt x="130" y="146"/>
                </a:moveTo>
                <a:cubicBezTo>
                  <a:pt x="81" y="81"/>
                  <a:pt x="81" y="81"/>
                  <a:pt x="81" y="81"/>
                </a:cubicBezTo>
                <a:cubicBezTo>
                  <a:pt x="114" y="81"/>
                  <a:pt x="114" y="81"/>
                  <a:pt x="114" y="81"/>
                </a:cubicBezTo>
                <a:cubicBezTo>
                  <a:pt x="114" y="32"/>
                  <a:pt x="114" y="32"/>
                  <a:pt x="114" y="32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6" y="81"/>
                  <a:pt x="146" y="81"/>
                  <a:pt x="146" y="81"/>
                </a:cubicBezTo>
                <a:cubicBezTo>
                  <a:pt x="179" y="81"/>
                  <a:pt x="179" y="81"/>
                  <a:pt x="179" y="81"/>
                </a:cubicBezTo>
                <a:lnTo>
                  <a:pt x="130" y="146"/>
                </a:lnTo>
                <a:close/>
              </a:path>
            </a:pathLst>
          </a:custGeom>
          <a:solidFill>
            <a:srgbClr val="C0000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cxnSp>
        <p:nvCxnSpPr>
          <p:cNvPr id="87073" name="Elbow Connector 56"/>
          <p:cNvCxnSpPr>
            <a:cxnSpLocks noChangeAspect="1"/>
          </p:cNvCxnSpPr>
          <p:nvPr/>
        </p:nvCxnSpPr>
        <p:spPr>
          <a:xfrm rot="-10800000" flipV="1">
            <a:off x="1306513" y="2627313"/>
            <a:ext cx="484187" cy="728662"/>
          </a:xfrm>
          <a:prstGeom prst="bentConnector2">
            <a:avLst/>
          </a:prstGeom>
          <a:ln w="1270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7074" name="Elbow Connector 57"/>
          <p:cNvCxnSpPr>
            <a:cxnSpLocks noChangeAspect="1"/>
          </p:cNvCxnSpPr>
          <p:nvPr/>
        </p:nvCxnSpPr>
        <p:spPr>
          <a:xfrm rot="-10800000" flipV="1">
            <a:off x="3867150" y="2608263"/>
            <a:ext cx="484188" cy="730250"/>
          </a:xfrm>
          <a:prstGeom prst="bentConnector2">
            <a:avLst/>
          </a:prstGeom>
          <a:ln w="1270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9" name="Elbow Connector 58"/>
          <p:cNvCxnSpPr>
            <a:cxnSpLocks noChangeAspect="1"/>
          </p:cNvCxnSpPr>
          <p:nvPr/>
        </p:nvCxnSpPr>
        <p:spPr>
          <a:xfrm rot="16200000" flipV="1">
            <a:off x="2407444" y="3567906"/>
            <a:ext cx="717550" cy="484188"/>
          </a:xfrm>
          <a:prstGeom prst="bentConnector3">
            <a:avLst>
              <a:gd name="adj1" fmla="val 1739"/>
            </a:avLst>
          </a:prstGeom>
          <a:ln w="127000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76" name="Elbow Connector 59"/>
          <p:cNvCxnSpPr>
            <a:cxnSpLocks noChangeAspect="1"/>
          </p:cNvCxnSpPr>
          <p:nvPr/>
        </p:nvCxnSpPr>
        <p:spPr>
          <a:xfrm rot="-10800000" flipV="1">
            <a:off x="6453188" y="2608263"/>
            <a:ext cx="484187" cy="730250"/>
          </a:xfrm>
          <a:prstGeom prst="bentConnector2">
            <a:avLst/>
          </a:prstGeom>
          <a:ln w="1270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1" name="Elbow Connector 60"/>
          <p:cNvCxnSpPr>
            <a:cxnSpLocks noChangeAspect="1"/>
          </p:cNvCxnSpPr>
          <p:nvPr/>
        </p:nvCxnSpPr>
        <p:spPr>
          <a:xfrm rot="16200000" flipV="1">
            <a:off x="5002213" y="3567113"/>
            <a:ext cx="717550" cy="485775"/>
          </a:xfrm>
          <a:prstGeom prst="bentConnector3">
            <a:avLst>
              <a:gd name="adj1" fmla="val 1739"/>
            </a:avLst>
          </a:prstGeom>
          <a:ln w="127000" cmpd="sng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78" name="Elbow Connector 61"/>
          <p:cNvCxnSpPr>
            <a:cxnSpLocks noChangeAspect="1"/>
          </p:cNvCxnSpPr>
          <p:nvPr/>
        </p:nvCxnSpPr>
        <p:spPr>
          <a:xfrm rot="-10800000" flipV="1">
            <a:off x="9050338" y="2593975"/>
            <a:ext cx="484187" cy="728663"/>
          </a:xfrm>
          <a:prstGeom prst="bentConnector2">
            <a:avLst/>
          </a:prstGeom>
          <a:ln w="127000" cap="flat" cmpd="sng">
            <a:solidFill>
              <a:srgbClr val="40404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3" name="Elbow Connector 62"/>
          <p:cNvCxnSpPr>
            <a:cxnSpLocks noChangeAspect="1"/>
          </p:cNvCxnSpPr>
          <p:nvPr/>
        </p:nvCxnSpPr>
        <p:spPr>
          <a:xfrm rot="16200000" flipV="1">
            <a:off x="7639844" y="3571081"/>
            <a:ext cx="715963" cy="485775"/>
          </a:xfrm>
          <a:prstGeom prst="bentConnector3">
            <a:avLst>
              <a:gd name="adj1" fmla="val 1739"/>
            </a:avLst>
          </a:prstGeom>
          <a:ln w="127000" cmpd="sng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2"/>
          <p:cNvSpPr txBox="1"/>
          <p:nvPr/>
        </p:nvSpPr>
        <p:spPr>
          <a:xfrm>
            <a:off x="1323975" y="5233988"/>
            <a:ext cx="9086850" cy="11477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 defTabSz="457200">
              <a:spcBef>
                <a:spcPct val="20000"/>
              </a:spcBef>
              <a:spcAft>
                <a:spcPts val="600"/>
              </a:spcAft>
              <a:buClr>
                <a:srgbClr val="2E75B6"/>
              </a:buClr>
              <a:buSzPct val="145000"/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F2F2F2"/>
                </a:solidFill>
                <a:latin typeface="Calibri" panose="020F0502020204030204" charset="0"/>
                <a:ea typeface="宋体" panose="02010600030101010101" pitchFamily="2" charset="-122"/>
              </a:rPr>
              <a:t>Lorem Ipsum has been the industry's standard</a:t>
            </a:r>
            <a:r>
              <a:rPr lang="id-ID" altLang="zh-CN" sz="1400" dirty="0">
                <a:solidFill>
                  <a:srgbClr val="F2F2F2"/>
                </a:solidFill>
                <a:latin typeface="Calibri" panose="020F0502020204030204" charset="0"/>
                <a:ea typeface="Roboto" pitchFamily="2" charset="0"/>
              </a:rPr>
              <a:t>.</a:t>
            </a:r>
            <a:r>
              <a:rPr lang="en-US" altLang="zh-CN" sz="1400" dirty="0">
                <a:solidFill>
                  <a:srgbClr val="F2F2F2"/>
                </a:solidFill>
                <a:latin typeface="Calibri" panose="020F0502020204030204" charset="0"/>
                <a:ea typeface="宋体" panose="02010600030101010101" pitchFamily="2" charset="-122"/>
              </a:rPr>
              <a:t> </a:t>
            </a:r>
            <a:endParaRPr lang="id-ID" altLang="zh-CN" sz="1400" dirty="0">
              <a:solidFill>
                <a:srgbClr val="F2F2F2"/>
              </a:solidFill>
              <a:latin typeface="Calibri" panose="020F0502020204030204" charset="0"/>
              <a:ea typeface="Roboto" pitchFamily="2" charset="0"/>
            </a:endParaRPr>
          </a:p>
          <a:p>
            <a:pPr lvl="0" indent="0" algn="just" defTabSz="457200">
              <a:spcBef>
                <a:spcPct val="20000"/>
              </a:spcBef>
              <a:spcAft>
                <a:spcPts val="600"/>
              </a:spcAft>
              <a:buClr>
                <a:srgbClr val="2E75B6"/>
              </a:buClr>
              <a:buSzPct val="145000"/>
              <a:buFont typeface="Arial" panose="020B0604020202020204" pitchFamily="34" charset="0"/>
              <a:buNone/>
            </a:pPr>
            <a:r>
              <a:rPr lang="id-ID" altLang="zh-CN" sz="1100" dirty="0">
                <a:solidFill>
                  <a:srgbClr val="F2F2F2"/>
                </a:solidFill>
                <a:latin typeface="Calibri" panose="020F0502020204030204" charset="0"/>
                <a:ea typeface="Roboto" pitchFamily="2" charset="0"/>
              </a:rPr>
              <a:t>D</a:t>
            </a:r>
            <a:r>
              <a:rPr lang="en-US" altLang="zh-CN" sz="1100" dirty="0">
                <a:solidFill>
                  <a:srgbClr val="F2F2F2"/>
                </a:solidFill>
                <a:latin typeface="Calibri" panose="020F0502020204030204" charset="0"/>
                <a:ea typeface="宋体" panose="02010600030101010101" pitchFamily="2" charset="-122"/>
              </a:rPr>
              <a:t>ummy text ever since the 1500s, when an unknown printer took a galley of type and scrambled it to make a type specimen book. It has survived not only five centuries, but also the leap into electronic typesetting.</a:t>
            </a:r>
            <a:r>
              <a:rPr lang="id-ID" altLang="zh-CN" sz="1100" dirty="0">
                <a:solidFill>
                  <a:srgbClr val="F2F2F2"/>
                </a:solidFill>
                <a:latin typeface="Calibri" panose="020F0502020204030204" charset="0"/>
                <a:ea typeface="Roboto" pitchFamily="2" charset="0"/>
              </a:rPr>
              <a:t> </a:t>
            </a:r>
            <a:r>
              <a:rPr lang="en-US" altLang="zh-CN" sz="1100" dirty="0">
                <a:solidFill>
                  <a:srgbClr val="F2F2F2"/>
                </a:solidFill>
                <a:latin typeface="Calibri" panose="020F0502020204030204" charset="0"/>
                <a:ea typeface="宋体" panose="02010600030101010101" pitchFamily="2" charset="-122"/>
              </a:rPr>
              <a:t>It was popularised in the 1960s with the release of Letraset sheets containing Lorem Ipsum passages, and more recently with desktop publishing software Ipsum.</a:t>
            </a:r>
            <a:endParaRPr lang="en-US" altLang="zh-CN" sz="1100" dirty="0">
              <a:solidFill>
                <a:srgbClr val="F2F2F2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4349750" y="1816100"/>
            <a:ext cx="1619250" cy="1620838"/>
          </a:xfrm>
          <a:prstGeom prst="ellipse">
            <a:avLst/>
          </a:prstGeom>
          <a:noFill/>
          <a:ln w="63500"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1782763" y="1816100"/>
            <a:ext cx="1620838" cy="1620838"/>
          </a:xfrm>
          <a:prstGeom prst="ellipse">
            <a:avLst/>
          </a:prstGeom>
          <a:noFill/>
          <a:ln w="63500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493713" y="3344863"/>
            <a:ext cx="1620838" cy="1619250"/>
          </a:xfrm>
          <a:prstGeom prst="ellipse">
            <a:avLst/>
          </a:prstGeom>
          <a:noFill/>
          <a:ln w="635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3043238" y="3344863"/>
            <a:ext cx="1619250" cy="1619250"/>
          </a:xfrm>
          <a:prstGeom prst="ellipse">
            <a:avLst/>
          </a:prstGeom>
          <a:noFill/>
          <a:ln w="635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9555163" y="1816100"/>
            <a:ext cx="1619250" cy="1620838"/>
          </a:xfrm>
          <a:prstGeom prst="ellipse">
            <a:avLst/>
          </a:prstGeom>
          <a:noFill/>
          <a:ln w="63500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5632450" y="3344863"/>
            <a:ext cx="1620838" cy="1619250"/>
          </a:xfrm>
          <a:prstGeom prst="ellipse">
            <a:avLst/>
          </a:prstGeom>
          <a:noFill/>
          <a:ln w="63500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8267700" y="3335338"/>
            <a:ext cx="1619250" cy="1619250"/>
          </a:xfrm>
          <a:prstGeom prst="ellipse">
            <a:avLst/>
          </a:prstGeom>
          <a:noFill/>
          <a:ln w="635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6956425" y="1816100"/>
            <a:ext cx="1619250" cy="1620838"/>
          </a:xfrm>
          <a:prstGeom prst="ellipse">
            <a:avLst/>
          </a:prstGeom>
          <a:noFill/>
          <a:ln w="63500" cmpd="sng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0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500"/>
                            </p:stCondLst>
                            <p:childTnLst>
                              <p:par>
                                <p:cTn id="98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2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6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87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8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8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8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5" presetClass="entr" presetSubtype="0" fill="hold" grpId="0" nodeType="withEffect">
                                  <p:stCondLst>
                                    <p:cond delay="45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4000"/>
                            </p:stCondLst>
                            <p:childTnLst>
                              <p:par>
                                <p:cTn id="166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4500"/>
                            </p:stCondLst>
                            <p:childTnLst>
                              <p:par>
                                <p:cTn id="170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4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5500"/>
                            </p:stCondLst>
                            <p:childTnLst>
                              <p:par>
                                <p:cTn id="178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6000"/>
                            </p:stCondLst>
                            <p:childTnLst>
                              <p:par>
                                <p:cTn id="182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6500"/>
                            </p:stCondLst>
                            <p:childTnLst>
                              <p:par>
                                <p:cTn id="186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7000"/>
                            </p:stCondLst>
                            <p:childTnLst>
                              <p:par>
                                <p:cTn id="190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7500"/>
                            </p:stCondLst>
                            <p:childTnLst>
                              <p:par>
                                <p:cTn id="194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40" grpId="0" build="p"/>
      <p:bldP spid="410" grpId="0" build="p"/>
      <p:bldP spid="411" grpId="0"/>
      <p:bldP spid="412" grpId="0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5" grpId="0"/>
      <p:bldP spid="26" grpId="0"/>
      <p:bldP spid="27" grpId="0"/>
      <p:bldP spid="28" grpId="0"/>
      <p:bldP spid="30" grpId="0"/>
      <p:bldP spid="31" grpId="0"/>
      <p:bldP spid="32" grpId="0"/>
      <p:bldP spid="33" grpId="0"/>
      <p:bldP spid="65" grpId="0"/>
      <p:bldP spid="66" grpId="0" bldLvl="0" animBg="1"/>
      <p:bldP spid="67" grpId="0" bldLvl="0" animBg="1"/>
      <p:bldP spid="68" grpId="0" bldLvl="0" animBg="1"/>
      <p:bldP spid="69" grpId="0" bldLvl="0" animBg="1"/>
      <p:bldP spid="70" grpId="0" bldLvl="0" animBg="1"/>
      <p:bldP spid="71" grpId="0" bldLvl="0" animBg="1"/>
      <p:bldP spid="72" grpId="0" bldLvl="0" animBg="1"/>
      <p:bldP spid="7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01" name="Straight Connector 400"/>
          <p:cNvCxnSpPr/>
          <p:nvPr/>
        </p:nvCxnSpPr>
        <p:spPr>
          <a:xfrm>
            <a:off x="0" y="6461125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11598275" y="6246813"/>
            <a:ext cx="377825" cy="422275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Subtitle 2"/>
          <p:cNvSpPr txBox="1"/>
          <p:nvPr/>
        </p:nvSpPr>
        <p:spPr>
          <a:xfrm>
            <a:off x="11507788" y="6289675"/>
            <a:ext cx="538162" cy="314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id-ID" altLang="zh-CN" sz="1600" dirty="0">
                <a:solidFill>
                  <a:srgbClr val="F2F2F2"/>
                </a:solidFill>
                <a:latin typeface="Calibri Light" panose="020F0302020204030204" charset="0"/>
                <a:ea typeface="宋体" panose="02010600030101010101" pitchFamily="2" charset="-122"/>
              </a:rPr>
            </a:fld>
            <a:endParaRPr lang="id-ID" altLang="zh-CN" sz="1600" dirty="0">
              <a:solidFill>
                <a:srgbClr val="F2F2F2"/>
              </a:solidFill>
              <a:latin typeface="Calibri Light" panose="020F0302020204030204" charset="0"/>
              <a:ea typeface="宋体" panose="02010600030101010101" pitchFamily="2" charset="-122"/>
            </a:endParaRPr>
          </a:p>
        </p:txBody>
      </p:sp>
      <p:grpSp>
        <p:nvGrpSpPr>
          <p:cNvPr id="402" name="Group 401"/>
          <p:cNvGrpSpPr/>
          <p:nvPr/>
        </p:nvGrpSpPr>
        <p:grpSpPr>
          <a:xfrm>
            <a:off x="5567363" y="6581775"/>
            <a:ext cx="1154112" cy="142875"/>
            <a:chOff x="7536566" y="6291405"/>
            <a:chExt cx="1154910" cy="144000"/>
          </a:xfrm>
        </p:grpSpPr>
        <p:sp>
          <p:nvSpPr>
            <p:cNvPr id="403" name="Oval 402"/>
            <p:cNvSpPr>
              <a:spLocks noChangeAspect="1"/>
            </p:cNvSpPr>
            <p:nvPr/>
          </p:nvSpPr>
          <p:spPr>
            <a:xfrm>
              <a:off x="7536566" y="6291405"/>
              <a:ext cx="144562" cy="14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4" name="Oval 403"/>
            <p:cNvSpPr>
              <a:spLocks noChangeAspect="1"/>
            </p:cNvSpPr>
            <p:nvPr/>
          </p:nvSpPr>
          <p:spPr>
            <a:xfrm>
              <a:off x="7704957" y="6291405"/>
              <a:ext cx="144562" cy="144000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5" name="Oval 404"/>
            <p:cNvSpPr>
              <a:spLocks noChangeAspect="1"/>
            </p:cNvSpPr>
            <p:nvPr/>
          </p:nvSpPr>
          <p:spPr>
            <a:xfrm>
              <a:off x="7863817" y="6291405"/>
              <a:ext cx="144562" cy="144000"/>
            </a:xfrm>
            <a:prstGeom prst="ellipse">
              <a:avLst/>
            </a:prstGeom>
            <a:solidFill>
              <a:schemeClr val="accent2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6" name="Oval 405"/>
            <p:cNvSpPr>
              <a:spLocks noChangeAspect="1"/>
            </p:cNvSpPr>
            <p:nvPr/>
          </p:nvSpPr>
          <p:spPr>
            <a:xfrm>
              <a:off x="8041740" y="6291405"/>
              <a:ext cx="144562" cy="144000"/>
            </a:xfrm>
            <a:prstGeom prst="ellipse">
              <a:avLst/>
            </a:prstGeom>
            <a:solidFill>
              <a:srgbClr val="C0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7" name="Oval 406"/>
            <p:cNvSpPr>
              <a:spLocks noChangeAspect="1"/>
            </p:cNvSpPr>
            <p:nvPr/>
          </p:nvSpPr>
          <p:spPr>
            <a:xfrm>
              <a:off x="8210131" y="6291405"/>
              <a:ext cx="144562" cy="144000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8" name="Oval 407"/>
            <p:cNvSpPr>
              <a:spLocks noChangeAspect="1"/>
            </p:cNvSpPr>
            <p:nvPr/>
          </p:nvSpPr>
          <p:spPr>
            <a:xfrm>
              <a:off x="8378523" y="6291405"/>
              <a:ext cx="144562" cy="144000"/>
            </a:xfrm>
            <a:prstGeom prst="ellipse">
              <a:avLst/>
            </a:pr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9" name="Oval 408"/>
            <p:cNvSpPr>
              <a:spLocks noChangeAspect="1"/>
            </p:cNvSpPr>
            <p:nvPr/>
          </p:nvSpPr>
          <p:spPr>
            <a:xfrm>
              <a:off x="8546914" y="6291405"/>
              <a:ext cx="144562" cy="144000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10" name="Subtitle 2"/>
          <p:cNvSpPr>
            <a:spLocks noGrp="1"/>
          </p:cNvSpPr>
          <p:nvPr>
            <p:ph type="subTitle" idx="1"/>
          </p:nvPr>
        </p:nvSpPr>
        <p:spPr>
          <a:xfrm>
            <a:off x="219075" y="6510338"/>
            <a:ext cx="1946275" cy="285750"/>
          </a:xfrm>
        </p:spPr>
        <p:txBody>
          <a:bodyPr wrap="square" lIns="91440" tIns="45720" rIns="91440" bIns="45720" anchor="t">
            <a:spAutoFit/>
          </a:bodyPr>
          <a:p>
            <a:pPr algn="l" eaLnBrk="1" hangingPunct="1"/>
            <a:r>
              <a:rPr lang="id-ID" altLang="zh-CN" sz="1400" kern="1200" dirty="0">
                <a:solidFill>
                  <a:srgbClr val="A6A6A6"/>
                </a:solidFill>
                <a:latin typeface="Calibri Light" panose="020F0302020204030204" charset="0"/>
                <a:ea typeface="+mn-ea"/>
                <a:cs typeface="+mn-cs"/>
              </a:rPr>
              <a:t>www.uninemerdu.com</a:t>
            </a:r>
            <a:endParaRPr lang="en-US" altLang="zh-CN" sz="1400" kern="1200" dirty="0">
              <a:solidFill>
                <a:srgbClr val="A6A6A6"/>
              </a:solidFill>
              <a:latin typeface="Calibri Light" panose="020F0302020204030204" charset="0"/>
              <a:ea typeface="+mn-ea"/>
              <a:cs typeface="+mn-cs"/>
            </a:endParaRPr>
          </a:p>
        </p:txBody>
      </p:sp>
      <p:sp>
        <p:nvSpPr>
          <p:cNvPr id="411" name="Content Placeholder 7"/>
          <p:cNvSpPr txBox="1"/>
          <p:nvPr/>
        </p:nvSpPr>
        <p:spPr>
          <a:xfrm>
            <a:off x="3159125" y="227013"/>
            <a:ext cx="6035675" cy="914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algn="ctr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id-ID" sz="3600" dirty="0">
                <a:solidFill>
                  <a:srgbClr val="767171"/>
                </a:solidFill>
                <a:latin typeface="Calibri Light" panose="020F0302020204030204" charset="0"/>
                <a:ea typeface="宋体" panose="02010600030101010101" pitchFamily="2" charset="-122"/>
              </a:rPr>
              <a:t>区块链信用兼职平台</a:t>
            </a:r>
            <a:r>
              <a:rPr lang="id-ID" altLang="zh-CN" sz="3600" dirty="0">
                <a:solidFill>
                  <a:srgbClr val="767171"/>
                </a:solidFill>
                <a:latin typeface="Calibri Light" panose="020F0302020204030204" charset="0"/>
                <a:ea typeface="宋体" panose="02010600030101010101" pitchFamily="2" charset="-122"/>
              </a:rPr>
              <a:t>  </a:t>
            </a:r>
            <a:endParaRPr lang="en-US" altLang="zh-CN" sz="3600" dirty="0">
              <a:solidFill>
                <a:srgbClr val="767171"/>
              </a:solidFill>
              <a:latin typeface="Calibri Light" panose="020F0302020204030204" charset="0"/>
              <a:ea typeface="宋体" panose="02010600030101010101" pitchFamily="2" charset="-122"/>
            </a:endParaRPr>
          </a:p>
        </p:txBody>
      </p:sp>
      <p:cxnSp>
        <p:nvCxnSpPr>
          <p:cNvPr id="16" name="Straight Connector 15"/>
          <p:cNvCxnSpPr>
            <a:cxnSpLocks noChangeAspect="1"/>
          </p:cNvCxnSpPr>
          <p:nvPr/>
        </p:nvCxnSpPr>
        <p:spPr>
          <a:xfrm>
            <a:off x="1117600" y="3840163"/>
            <a:ext cx="9928225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3719513" y="2794000"/>
            <a:ext cx="1458912" cy="2730500"/>
            <a:chOff x="1759424" y="2070165"/>
            <a:chExt cx="1285735" cy="2406585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1903612" y="2986144"/>
              <a:ext cx="990600" cy="1490606"/>
              <a:chOff x="1180764" y="1293047"/>
              <a:chExt cx="990600" cy="1490606"/>
            </a:xfrm>
            <a:solidFill>
              <a:schemeClr val="accent4"/>
            </a:solidFill>
          </p:grpSpPr>
          <p:sp>
            <p:nvSpPr>
              <p:cNvPr id="21" name="Oval 20"/>
              <p:cNvSpPr/>
              <p:nvPr/>
            </p:nvSpPr>
            <p:spPr>
              <a:xfrm>
                <a:off x="1180764" y="1293047"/>
                <a:ext cx="990600" cy="990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flipV="1">
                <a:off x="1568733" y="2215149"/>
                <a:ext cx="214662" cy="20355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Straight Connector 22"/>
              <p:cNvSpPr/>
              <p:nvPr/>
            </p:nvSpPr>
            <p:spPr>
              <a:xfrm>
                <a:off x="1676064" y="2368550"/>
                <a:ext cx="0" cy="415103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  <a:headEnd type="none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sp>
        </p:grpSp>
        <p:sp>
          <p:nvSpPr>
            <p:cNvPr id="105490" name="Content Placeholder 2"/>
            <p:cNvSpPr txBox="1"/>
            <p:nvPr/>
          </p:nvSpPr>
          <p:spPr>
            <a:xfrm>
              <a:off x="1759424" y="2070165"/>
              <a:ext cx="1285735" cy="5960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lvl="0" indent="0" algn="ctr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b="1" dirty="0">
                  <a:ln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/>
                  <a:latin typeface="Calibri" panose="020F0502020204030204" charset="0"/>
                  <a:ea typeface="宋体" panose="02010600030101010101" pitchFamily="2" charset="-122"/>
                </a:rPr>
                <a:t>信息发布</a:t>
              </a:r>
              <a:endParaRPr lang="zh-CN" altLang="en-US" sz="2000" b="1" dirty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Calibri" panose="020F0502020204030204" charset="0"/>
                <a:ea typeface="宋体" panose="02010600030101010101" pitchFamily="2" charset="-122"/>
              </a:endParaRPr>
            </a:p>
            <a:p>
              <a:pPr lvl="0" indent="0" algn="ctr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1000" dirty="0">
                  <a:solidFill>
                    <a:srgbClr val="A6A6A6"/>
                  </a:solidFill>
                  <a:latin typeface="Calibri" panose="020F0502020204030204" charset="0"/>
                  <a:ea typeface="宋体" panose="02010600030101010101" pitchFamily="2" charset="-122"/>
                </a:rPr>
                <a:t>信息谁发布，谁存储，谁负责</a:t>
              </a:r>
              <a:endParaRPr lang="zh-CN" altLang="en-US" sz="1000" dirty="0">
                <a:solidFill>
                  <a:srgbClr val="A6A6A6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05491" name="Freeform 16"/>
            <p:cNvSpPr>
              <a:spLocks noEditPoints="1"/>
            </p:cNvSpPr>
            <p:nvPr/>
          </p:nvSpPr>
          <p:spPr>
            <a:xfrm>
              <a:off x="2206179" y="3788938"/>
              <a:ext cx="385465" cy="3850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7113588" y="2794000"/>
            <a:ext cx="1458912" cy="2730500"/>
            <a:chOff x="3480745" y="2070165"/>
            <a:chExt cx="1285735" cy="2406585"/>
          </a:xfrm>
        </p:grpSpPr>
        <p:grpSp>
          <p:nvGrpSpPr>
            <p:cNvPr id="25" name="Group 24"/>
            <p:cNvGrpSpPr/>
            <p:nvPr/>
          </p:nvGrpSpPr>
          <p:grpSpPr>
            <a:xfrm flipV="1">
              <a:off x="3638662" y="2986144"/>
              <a:ext cx="990600" cy="1490606"/>
              <a:chOff x="1180764" y="1293047"/>
              <a:chExt cx="990600" cy="1490606"/>
            </a:xfrm>
            <a:solidFill>
              <a:schemeClr val="accent5"/>
            </a:solidFill>
          </p:grpSpPr>
          <p:sp>
            <p:nvSpPr>
              <p:cNvPr id="28" name="Oval 27"/>
              <p:cNvSpPr/>
              <p:nvPr/>
            </p:nvSpPr>
            <p:spPr>
              <a:xfrm>
                <a:off x="1180764" y="1293047"/>
                <a:ext cx="990600" cy="9906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flipV="1">
                <a:off x="1568733" y="2215149"/>
                <a:ext cx="214662" cy="203559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" name="Straight Connector 30"/>
              <p:cNvSpPr/>
              <p:nvPr/>
            </p:nvSpPr>
            <p:spPr>
              <a:xfrm>
                <a:off x="1676064" y="2368550"/>
                <a:ext cx="0" cy="415103"/>
              </a:xfrm>
              <a:prstGeom prst="line">
                <a:avLst/>
              </a:prstGeom>
              <a:grpFill/>
              <a:ln>
                <a:solidFill>
                  <a:srgbClr val="7030A0"/>
                </a:solidFill>
                <a:headEnd type="none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sp>
        </p:grpSp>
        <p:sp>
          <p:nvSpPr>
            <p:cNvPr id="105494" name="Content Placeholder 2"/>
            <p:cNvSpPr txBox="1"/>
            <p:nvPr/>
          </p:nvSpPr>
          <p:spPr>
            <a:xfrm>
              <a:off x="3480745" y="2070165"/>
              <a:ext cx="1285735" cy="5960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lvl="0" indent="0" algn="ctr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>
                  <a:ln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/>
                  <a:latin typeface="Calibri" panose="020F0502020204030204" charset="0"/>
                  <a:ea typeface="宋体" panose="02010600030101010101" pitchFamily="2" charset="-122"/>
                </a:rPr>
                <a:t>互评</a:t>
              </a:r>
              <a:r>
                <a:rPr lang="zh-CN" altLang="en-US" sz="2000" b="1" noProof="0" dirty="0" smtClean="0"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/>
                  <a:uLnTx/>
                  <a:uFillTx/>
                  <a:sym typeface="+mn-ea"/>
                </a:rPr>
                <a:t>结算</a:t>
              </a:r>
              <a:endParaRPr lang="zh-CN" altLang="en-US" sz="2000" b="1" dirty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Calibri" panose="020F0502020204030204" charset="0"/>
                <a:ea typeface="宋体" panose="02010600030101010101" pitchFamily="2" charset="-122"/>
              </a:endParaRPr>
            </a:p>
            <a:p>
              <a:pPr lvl="0" indent="0" algn="ctr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1000" dirty="0">
                  <a:solidFill>
                    <a:srgbClr val="A6A6A6"/>
                  </a:solidFill>
                  <a:latin typeface="Calibri" panose="020F0502020204030204" charset="0"/>
                  <a:ea typeface="宋体" panose="02010600030101010101" pitchFamily="2" charset="-122"/>
                </a:rPr>
                <a:t>通过智能合约加快结算过程，良好的信用实实在在的体现</a:t>
              </a:r>
              <a:endParaRPr lang="zh-CN" altLang="en-US" sz="1000" dirty="0">
                <a:solidFill>
                  <a:srgbClr val="A6A6A6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05495" name="Freeform 26"/>
            <p:cNvSpPr>
              <a:spLocks noEditPoints="1"/>
            </p:cNvSpPr>
            <p:nvPr/>
          </p:nvSpPr>
          <p:spPr>
            <a:xfrm>
              <a:off x="3992584" y="3814075"/>
              <a:ext cx="282757" cy="35400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21" h="402">
                  <a:moveTo>
                    <a:pt x="311" y="99"/>
                  </a:moveTo>
                  <a:cubicBezTo>
                    <a:pt x="301" y="40"/>
                    <a:pt x="246" y="0"/>
                    <a:pt x="189" y="11"/>
                  </a:cubicBezTo>
                  <a:cubicBezTo>
                    <a:pt x="132" y="21"/>
                    <a:pt x="84" y="67"/>
                    <a:pt x="94" y="126"/>
                  </a:cubicBezTo>
                  <a:cubicBezTo>
                    <a:pt x="96" y="139"/>
                    <a:pt x="102" y="159"/>
                    <a:pt x="109" y="174"/>
                  </a:cubicBezTo>
                  <a:cubicBezTo>
                    <a:pt x="6" y="328"/>
                    <a:pt x="6" y="328"/>
                    <a:pt x="6" y="328"/>
                  </a:cubicBezTo>
                  <a:cubicBezTo>
                    <a:pt x="2" y="334"/>
                    <a:pt x="0" y="344"/>
                    <a:pt x="1" y="351"/>
                  </a:cubicBezTo>
                  <a:cubicBezTo>
                    <a:pt x="8" y="390"/>
                    <a:pt x="8" y="390"/>
                    <a:pt x="8" y="390"/>
                  </a:cubicBezTo>
                  <a:cubicBezTo>
                    <a:pt x="9" y="397"/>
                    <a:pt x="15" y="402"/>
                    <a:pt x="22" y="401"/>
                  </a:cubicBezTo>
                  <a:cubicBezTo>
                    <a:pt x="52" y="395"/>
                    <a:pt x="52" y="395"/>
                    <a:pt x="52" y="395"/>
                  </a:cubicBezTo>
                  <a:cubicBezTo>
                    <a:pt x="59" y="394"/>
                    <a:pt x="67" y="388"/>
                    <a:pt x="71" y="382"/>
                  </a:cubicBezTo>
                  <a:cubicBezTo>
                    <a:pt x="111" y="316"/>
                    <a:pt x="111" y="316"/>
                    <a:pt x="111" y="316"/>
                  </a:cubicBezTo>
                  <a:cubicBezTo>
                    <a:pt x="112" y="316"/>
                    <a:pt x="112" y="316"/>
                    <a:pt x="112" y="316"/>
                  </a:cubicBezTo>
                  <a:cubicBezTo>
                    <a:pt x="140" y="311"/>
                    <a:pt x="140" y="311"/>
                    <a:pt x="140" y="311"/>
                  </a:cubicBezTo>
                  <a:cubicBezTo>
                    <a:pt x="187" y="233"/>
                    <a:pt x="187" y="233"/>
                    <a:pt x="187" y="233"/>
                  </a:cubicBezTo>
                  <a:cubicBezTo>
                    <a:pt x="203" y="236"/>
                    <a:pt x="226" y="235"/>
                    <a:pt x="239" y="232"/>
                  </a:cubicBezTo>
                  <a:cubicBezTo>
                    <a:pt x="296" y="222"/>
                    <a:pt x="321" y="159"/>
                    <a:pt x="311" y="99"/>
                  </a:cubicBezTo>
                  <a:close/>
                  <a:moveTo>
                    <a:pt x="260" y="130"/>
                  </a:moveTo>
                  <a:cubicBezTo>
                    <a:pt x="244" y="153"/>
                    <a:pt x="228" y="137"/>
                    <a:pt x="206" y="120"/>
                  </a:cubicBezTo>
                  <a:cubicBezTo>
                    <a:pt x="184" y="104"/>
                    <a:pt x="163" y="94"/>
                    <a:pt x="179" y="71"/>
                  </a:cubicBezTo>
                  <a:cubicBezTo>
                    <a:pt x="195" y="47"/>
                    <a:pt x="226" y="42"/>
                    <a:pt x="248" y="58"/>
                  </a:cubicBezTo>
                  <a:cubicBezTo>
                    <a:pt x="270" y="74"/>
                    <a:pt x="276" y="107"/>
                    <a:pt x="260" y="13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1963738" y="2146300"/>
            <a:ext cx="1458912" cy="2505075"/>
            <a:chOff x="881681" y="1492065"/>
            <a:chExt cx="1285735" cy="2207478"/>
          </a:xfrm>
        </p:grpSpPr>
        <p:grpSp>
          <p:nvGrpSpPr>
            <p:cNvPr id="105497" name="Group 32"/>
            <p:cNvGrpSpPr/>
            <p:nvPr/>
          </p:nvGrpSpPr>
          <p:grpSpPr>
            <a:xfrm>
              <a:off x="1029249" y="1492065"/>
              <a:ext cx="990600" cy="1490606"/>
              <a:chOff x="1180764" y="1293047"/>
              <a:chExt cx="990600" cy="1490606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1180097" y="1293047"/>
                <a:ext cx="991933" cy="9904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 flipV="1">
                <a:off x="1569035" y="2214928"/>
                <a:ext cx="214056" cy="204241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1662773" y="2368808"/>
                <a:ext cx="0" cy="415476"/>
              </a:xfrm>
              <a:prstGeom prst="line">
                <a:avLst/>
              </a:prstGeom>
              <a:ln>
                <a:headEnd type="none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501" name="Content Placeholder 2"/>
            <p:cNvSpPr txBox="1"/>
            <p:nvPr/>
          </p:nvSpPr>
          <p:spPr>
            <a:xfrm>
              <a:off x="881681" y="3103608"/>
              <a:ext cx="1285735" cy="59593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lvl="0" indent="0" algn="ctr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b="1" dirty="0">
                  <a:ln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/>
                  <a:latin typeface="Calibri" panose="020F0502020204030204" charset="0"/>
                  <a:ea typeface="宋体" panose="02010600030101010101" pitchFamily="2" charset="-122"/>
                </a:rPr>
                <a:t>身份认证</a:t>
              </a:r>
              <a:endParaRPr lang="zh-CN" altLang="en-US" sz="2000" b="1" dirty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Calibri" panose="020F0502020204030204" charset="0"/>
                <a:ea typeface="宋体" panose="02010600030101010101" pitchFamily="2" charset="-122"/>
              </a:endParaRPr>
            </a:p>
            <a:p>
              <a:pPr lvl="0" indent="0" algn="ctr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1000" dirty="0">
                  <a:solidFill>
                    <a:srgbClr val="A6A6A6"/>
                  </a:solidFill>
                  <a:latin typeface="Calibri" panose="020F0502020204030204" charset="0"/>
                  <a:ea typeface="宋体" panose="02010600030101010101" pitchFamily="2" charset="-122"/>
                </a:rPr>
                <a:t>身份信息记录上链</a:t>
              </a:r>
              <a:endParaRPr lang="zh-CN" altLang="en-US" sz="1000" dirty="0">
                <a:solidFill>
                  <a:srgbClr val="A6A6A6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  <a:p>
              <a:pPr lvl="0" indent="0" algn="ctr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1000" dirty="0">
                  <a:solidFill>
                    <a:srgbClr val="A6A6A6"/>
                  </a:solidFill>
                  <a:latin typeface="Calibri" panose="020F0502020204030204" charset="0"/>
                  <a:ea typeface="宋体" panose="02010600030101010101" pitchFamily="2" charset="-122"/>
                </a:rPr>
                <a:t>不可伪造不可，不可篡改</a:t>
              </a:r>
              <a:endParaRPr lang="zh-CN" altLang="en-US" sz="1000" dirty="0">
                <a:solidFill>
                  <a:srgbClr val="A6A6A6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05502" name="Freeform 6"/>
            <p:cNvSpPr>
              <a:spLocks noEditPoints="1"/>
            </p:cNvSpPr>
            <p:nvPr/>
          </p:nvSpPr>
          <p:spPr>
            <a:xfrm>
              <a:off x="1352369" y="1801547"/>
              <a:ext cx="337851" cy="371636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76" h="376">
                  <a:moveTo>
                    <a:pt x="347" y="284"/>
                  </a:moveTo>
                  <a:cubicBezTo>
                    <a:pt x="347" y="238"/>
                    <a:pt x="347" y="238"/>
                    <a:pt x="347" y="238"/>
                  </a:cubicBezTo>
                  <a:cubicBezTo>
                    <a:pt x="347" y="210"/>
                    <a:pt x="328" y="169"/>
                    <a:pt x="278" y="169"/>
                  </a:cubicBezTo>
                  <a:cubicBezTo>
                    <a:pt x="238" y="169"/>
                    <a:pt x="238" y="169"/>
                    <a:pt x="238" y="169"/>
                  </a:cubicBezTo>
                  <a:cubicBezTo>
                    <a:pt x="210" y="169"/>
                    <a:pt x="207" y="155"/>
                    <a:pt x="207" y="148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224" y="85"/>
                    <a:pt x="236" y="68"/>
                    <a:pt x="236" y="48"/>
                  </a:cubicBezTo>
                  <a:cubicBezTo>
                    <a:pt x="236" y="21"/>
                    <a:pt x="214" y="0"/>
                    <a:pt x="188" y="0"/>
                  </a:cubicBezTo>
                  <a:cubicBezTo>
                    <a:pt x="161" y="0"/>
                    <a:pt x="140" y="21"/>
                    <a:pt x="140" y="48"/>
                  </a:cubicBezTo>
                  <a:cubicBezTo>
                    <a:pt x="140" y="68"/>
                    <a:pt x="152" y="85"/>
                    <a:pt x="169" y="92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53"/>
                    <a:pt x="167" y="169"/>
                    <a:pt x="138" y="169"/>
                  </a:cubicBezTo>
                  <a:cubicBezTo>
                    <a:pt x="98" y="169"/>
                    <a:pt x="98" y="169"/>
                    <a:pt x="98" y="169"/>
                  </a:cubicBezTo>
                  <a:cubicBezTo>
                    <a:pt x="47" y="169"/>
                    <a:pt x="29" y="210"/>
                    <a:pt x="29" y="238"/>
                  </a:cubicBezTo>
                  <a:cubicBezTo>
                    <a:pt x="29" y="284"/>
                    <a:pt x="29" y="284"/>
                    <a:pt x="29" y="284"/>
                  </a:cubicBezTo>
                  <a:cubicBezTo>
                    <a:pt x="12" y="291"/>
                    <a:pt x="0" y="308"/>
                    <a:pt x="0" y="328"/>
                  </a:cubicBezTo>
                  <a:cubicBezTo>
                    <a:pt x="0" y="354"/>
                    <a:pt x="21" y="376"/>
                    <a:pt x="48" y="376"/>
                  </a:cubicBezTo>
                  <a:cubicBezTo>
                    <a:pt x="74" y="376"/>
                    <a:pt x="96" y="354"/>
                    <a:pt x="96" y="328"/>
                  </a:cubicBezTo>
                  <a:cubicBezTo>
                    <a:pt x="96" y="308"/>
                    <a:pt x="84" y="291"/>
                    <a:pt x="67" y="284"/>
                  </a:cubicBezTo>
                  <a:cubicBezTo>
                    <a:pt x="67" y="238"/>
                    <a:pt x="67" y="238"/>
                    <a:pt x="67" y="238"/>
                  </a:cubicBezTo>
                  <a:cubicBezTo>
                    <a:pt x="67" y="233"/>
                    <a:pt x="68" y="207"/>
                    <a:pt x="98" y="207"/>
                  </a:cubicBezTo>
                  <a:cubicBezTo>
                    <a:pt x="138" y="207"/>
                    <a:pt x="138" y="207"/>
                    <a:pt x="138" y="207"/>
                  </a:cubicBezTo>
                  <a:cubicBezTo>
                    <a:pt x="150" y="207"/>
                    <a:pt x="160" y="205"/>
                    <a:pt x="169" y="202"/>
                  </a:cubicBezTo>
                  <a:cubicBezTo>
                    <a:pt x="169" y="284"/>
                    <a:pt x="169" y="284"/>
                    <a:pt x="169" y="284"/>
                  </a:cubicBezTo>
                  <a:cubicBezTo>
                    <a:pt x="152" y="291"/>
                    <a:pt x="140" y="308"/>
                    <a:pt x="140" y="328"/>
                  </a:cubicBezTo>
                  <a:cubicBezTo>
                    <a:pt x="140" y="354"/>
                    <a:pt x="161" y="376"/>
                    <a:pt x="188" y="376"/>
                  </a:cubicBezTo>
                  <a:cubicBezTo>
                    <a:pt x="214" y="376"/>
                    <a:pt x="236" y="354"/>
                    <a:pt x="236" y="328"/>
                  </a:cubicBezTo>
                  <a:cubicBezTo>
                    <a:pt x="236" y="308"/>
                    <a:pt x="224" y="291"/>
                    <a:pt x="207" y="284"/>
                  </a:cubicBezTo>
                  <a:cubicBezTo>
                    <a:pt x="207" y="202"/>
                    <a:pt x="207" y="202"/>
                    <a:pt x="207" y="202"/>
                  </a:cubicBezTo>
                  <a:cubicBezTo>
                    <a:pt x="215" y="205"/>
                    <a:pt x="226" y="207"/>
                    <a:pt x="238" y="207"/>
                  </a:cubicBezTo>
                  <a:cubicBezTo>
                    <a:pt x="278" y="207"/>
                    <a:pt x="278" y="207"/>
                    <a:pt x="278" y="207"/>
                  </a:cubicBezTo>
                  <a:cubicBezTo>
                    <a:pt x="306" y="207"/>
                    <a:pt x="309" y="231"/>
                    <a:pt x="309" y="238"/>
                  </a:cubicBezTo>
                  <a:cubicBezTo>
                    <a:pt x="309" y="284"/>
                    <a:pt x="309" y="284"/>
                    <a:pt x="309" y="284"/>
                  </a:cubicBezTo>
                  <a:cubicBezTo>
                    <a:pt x="292" y="291"/>
                    <a:pt x="280" y="308"/>
                    <a:pt x="280" y="328"/>
                  </a:cubicBezTo>
                  <a:cubicBezTo>
                    <a:pt x="280" y="354"/>
                    <a:pt x="301" y="376"/>
                    <a:pt x="328" y="376"/>
                  </a:cubicBezTo>
                  <a:cubicBezTo>
                    <a:pt x="354" y="376"/>
                    <a:pt x="376" y="354"/>
                    <a:pt x="376" y="328"/>
                  </a:cubicBezTo>
                  <a:cubicBezTo>
                    <a:pt x="376" y="308"/>
                    <a:pt x="364" y="291"/>
                    <a:pt x="347" y="284"/>
                  </a:cubicBezTo>
                  <a:close/>
                  <a:moveTo>
                    <a:pt x="75" y="328"/>
                  </a:moveTo>
                  <a:cubicBezTo>
                    <a:pt x="75" y="343"/>
                    <a:pt x="63" y="356"/>
                    <a:pt x="48" y="356"/>
                  </a:cubicBezTo>
                  <a:cubicBezTo>
                    <a:pt x="32" y="356"/>
                    <a:pt x="20" y="343"/>
                    <a:pt x="20" y="328"/>
                  </a:cubicBezTo>
                  <a:cubicBezTo>
                    <a:pt x="20" y="313"/>
                    <a:pt x="32" y="300"/>
                    <a:pt x="48" y="300"/>
                  </a:cubicBezTo>
                  <a:cubicBezTo>
                    <a:pt x="63" y="300"/>
                    <a:pt x="75" y="313"/>
                    <a:pt x="75" y="328"/>
                  </a:cubicBezTo>
                  <a:close/>
                  <a:moveTo>
                    <a:pt x="160" y="48"/>
                  </a:moveTo>
                  <a:cubicBezTo>
                    <a:pt x="160" y="33"/>
                    <a:pt x="172" y="20"/>
                    <a:pt x="188" y="20"/>
                  </a:cubicBezTo>
                  <a:cubicBezTo>
                    <a:pt x="203" y="20"/>
                    <a:pt x="215" y="33"/>
                    <a:pt x="215" y="48"/>
                  </a:cubicBezTo>
                  <a:cubicBezTo>
                    <a:pt x="215" y="63"/>
                    <a:pt x="203" y="76"/>
                    <a:pt x="188" y="76"/>
                  </a:cubicBezTo>
                  <a:cubicBezTo>
                    <a:pt x="172" y="76"/>
                    <a:pt x="160" y="63"/>
                    <a:pt x="160" y="48"/>
                  </a:cubicBezTo>
                  <a:close/>
                  <a:moveTo>
                    <a:pt x="215" y="328"/>
                  </a:moveTo>
                  <a:cubicBezTo>
                    <a:pt x="215" y="343"/>
                    <a:pt x="203" y="356"/>
                    <a:pt x="188" y="356"/>
                  </a:cubicBezTo>
                  <a:cubicBezTo>
                    <a:pt x="172" y="356"/>
                    <a:pt x="160" y="343"/>
                    <a:pt x="160" y="328"/>
                  </a:cubicBezTo>
                  <a:cubicBezTo>
                    <a:pt x="160" y="313"/>
                    <a:pt x="172" y="300"/>
                    <a:pt x="188" y="300"/>
                  </a:cubicBezTo>
                  <a:cubicBezTo>
                    <a:pt x="203" y="300"/>
                    <a:pt x="215" y="313"/>
                    <a:pt x="215" y="328"/>
                  </a:cubicBezTo>
                  <a:close/>
                  <a:moveTo>
                    <a:pt x="328" y="356"/>
                  </a:moveTo>
                  <a:cubicBezTo>
                    <a:pt x="312" y="356"/>
                    <a:pt x="300" y="343"/>
                    <a:pt x="300" y="328"/>
                  </a:cubicBezTo>
                  <a:cubicBezTo>
                    <a:pt x="300" y="313"/>
                    <a:pt x="312" y="300"/>
                    <a:pt x="328" y="300"/>
                  </a:cubicBezTo>
                  <a:cubicBezTo>
                    <a:pt x="343" y="300"/>
                    <a:pt x="355" y="313"/>
                    <a:pt x="355" y="328"/>
                  </a:cubicBezTo>
                  <a:cubicBezTo>
                    <a:pt x="355" y="343"/>
                    <a:pt x="343" y="356"/>
                    <a:pt x="328" y="35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9" name="Group 38"/>
          <p:cNvGrpSpPr>
            <a:grpSpLocks noChangeAspect="1"/>
          </p:cNvGrpSpPr>
          <p:nvPr/>
        </p:nvGrpSpPr>
        <p:grpSpPr>
          <a:xfrm>
            <a:off x="5453063" y="2146300"/>
            <a:ext cx="1458912" cy="2505075"/>
            <a:chOff x="3362465" y="1492065"/>
            <a:chExt cx="1285735" cy="2207478"/>
          </a:xfrm>
        </p:grpSpPr>
        <p:grpSp>
          <p:nvGrpSpPr>
            <p:cNvPr id="41" name="Group 40"/>
            <p:cNvGrpSpPr/>
            <p:nvPr/>
          </p:nvGrpSpPr>
          <p:grpSpPr>
            <a:xfrm>
              <a:off x="3504691" y="1492065"/>
              <a:ext cx="990600" cy="1490606"/>
              <a:chOff x="1180764" y="1293047"/>
              <a:chExt cx="990600" cy="1490606"/>
            </a:xfrm>
            <a:solidFill>
              <a:schemeClr val="accent2"/>
            </a:solidFill>
          </p:grpSpPr>
          <p:sp>
            <p:nvSpPr>
              <p:cNvPr id="44" name="Oval 43"/>
              <p:cNvSpPr/>
              <p:nvPr/>
            </p:nvSpPr>
            <p:spPr>
              <a:xfrm>
                <a:off x="1180764" y="1293047"/>
                <a:ext cx="990600" cy="990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5" name="Isosceles Triangle 44"/>
              <p:cNvSpPr/>
              <p:nvPr/>
            </p:nvSpPr>
            <p:spPr>
              <a:xfrm flipV="1">
                <a:off x="1568733" y="2215149"/>
                <a:ext cx="214662" cy="203559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6" name="Straight Connector 45"/>
              <p:cNvSpPr/>
              <p:nvPr/>
            </p:nvSpPr>
            <p:spPr>
              <a:xfrm>
                <a:off x="1663272" y="2368550"/>
                <a:ext cx="0" cy="415103"/>
              </a:xfrm>
              <a:prstGeom prst="line">
                <a:avLst/>
              </a:prstGeom>
              <a:grpFill/>
              <a:ln>
                <a:solidFill>
                  <a:srgbClr val="FF0000"/>
                </a:solidFill>
                <a:headEnd type="none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sp>
        </p:grpSp>
        <p:sp>
          <p:nvSpPr>
            <p:cNvPr id="105505" name="Content Placeholder 2"/>
            <p:cNvSpPr txBox="1"/>
            <p:nvPr/>
          </p:nvSpPr>
          <p:spPr>
            <a:xfrm>
              <a:off x="3362465" y="3103608"/>
              <a:ext cx="1285735" cy="59593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lvl="0" indent="0" algn="ctr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>
                  <a:ln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/>
                  <a:latin typeface="Calibri" panose="020F0502020204030204" charset="0"/>
                  <a:ea typeface="宋体" panose="02010600030101010101" pitchFamily="2" charset="-122"/>
                </a:rPr>
                <a:t>申请审核</a:t>
              </a:r>
              <a:endParaRPr lang="zh-CN" altLang="en-US" sz="2000" b="1" dirty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Calibri" panose="020F0502020204030204" charset="0"/>
                <a:ea typeface="宋体" panose="02010600030101010101" pitchFamily="2" charset="-122"/>
              </a:endParaRPr>
            </a:p>
            <a:p>
              <a:pPr lvl="0" indent="0" algn="ctr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1000" dirty="0">
                  <a:solidFill>
                    <a:srgbClr val="A6A6A6"/>
                  </a:solidFill>
                  <a:latin typeface="Calibri" panose="020F0502020204030204" charset="0"/>
                  <a:ea typeface="宋体" panose="02010600030101010101" pitchFamily="2" charset="-122"/>
                </a:rPr>
                <a:t>通过非对称加密的方法对交易信息就行加密与校验</a:t>
              </a:r>
              <a:endParaRPr lang="zh-CN" altLang="en-US" sz="1000" dirty="0">
                <a:solidFill>
                  <a:srgbClr val="A6A6A6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05506" name="Freeform 11"/>
            <p:cNvSpPr/>
            <p:nvPr/>
          </p:nvSpPr>
          <p:spPr>
            <a:xfrm>
              <a:off x="3796978" y="1851913"/>
              <a:ext cx="416706" cy="27090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400" h="260">
                  <a:moveTo>
                    <a:pt x="304" y="73"/>
                  </a:moveTo>
                  <a:cubicBezTo>
                    <a:pt x="298" y="73"/>
                    <a:pt x="293" y="73"/>
                    <a:pt x="288" y="74"/>
                  </a:cubicBezTo>
                  <a:cubicBezTo>
                    <a:pt x="275" y="31"/>
                    <a:pt x="234" y="0"/>
                    <a:pt x="186" y="0"/>
                  </a:cubicBezTo>
                  <a:cubicBezTo>
                    <a:pt x="127" y="0"/>
                    <a:pt x="80" y="46"/>
                    <a:pt x="80" y="104"/>
                  </a:cubicBezTo>
                  <a:cubicBezTo>
                    <a:pt x="80" y="109"/>
                    <a:pt x="80" y="114"/>
                    <a:pt x="81" y="119"/>
                  </a:cubicBezTo>
                  <a:cubicBezTo>
                    <a:pt x="78" y="119"/>
                    <a:pt x="75" y="118"/>
                    <a:pt x="72" y="118"/>
                  </a:cubicBezTo>
                  <a:cubicBezTo>
                    <a:pt x="32" y="118"/>
                    <a:pt x="0" y="150"/>
                    <a:pt x="0" y="189"/>
                  </a:cubicBezTo>
                  <a:cubicBezTo>
                    <a:pt x="0" y="228"/>
                    <a:pt x="32" y="260"/>
                    <a:pt x="72" y="260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184"/>
                    <a:pt x="172" y="184"/>
                    <a:pt x="172" y="184"/>
                  </a:cubicBezTo>
                  <a:cubicBezTo>
                    <a:pt x="130" y="184"/>
                    <a:pt x="130" y="184"/>
                    <a:pt x="130" y="184"/>
                  </a:cubicBezTo>
                  <a:cubicBezTo>
                    <a:pt x="200" y="92"/>
                    <a:pt x="200" y="92"/>
                    <a:pt x="200" y="92"/>
                  </a:cubicBezTo>
                  <a:cubicBezTo>
                    <a:pt x="270" y="184"/>
                    <a:pt x="270" y="184"/>
                    <a:pt x="270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28" y="260"/>
                    <a:pt x="228" y="260"/>
                    <a:pt x="228" y="260"/>
                  </a:cubicBezTo>
                  <a:cubicBezTo>
                    <a:pt x="304" y="260"/>
                    <a:pt x="304" y="260"/>
                    <a:pt x="304" y="260"/>
                  </a:cubicBezTo>
                  <a:cubicBezTo>
                    <a:pt x="357" y="260"/>
                    <a:pt x="400" y="218"/>
                    <a:pt x="400" y="166"/>
                  </a:cubicBezTo>
                  <a:cubicBezTo>
                    <a:pt x="400" y="115"/>
                    <a:pt x="357" y="73"/>
                    <a:pt x="304" y="7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8682038" y="2146300"/>
            <a:ext cx="1652587" cy="2505075"/>
            <a:chOff x="6069864" y="1492065"/>
            <a:chExt cx="1455962" cy="2207478"/>
          </a:xfrm>
        </p:grpSpPr>
        <p:grpSp>
          <p:nvGrpSpPr>
            <p:cNvPr id="48" name="Group 47"/>
            <p:cNvGrpSpPr/>
            <p:nvPr/>
          </p:nvGrpSpPr>
          <p:grpSpPr>
            <a:xfrm>
              <a:off x="6315417" y="1492065"/>
              <a:ext cx="990600" cy="1490606"/>
              <a:chOff x="1180764" y="1293047"/>
              <a:chExt cx="990600" cy="1490606"/>
            </a:xfrm>
            <a:solidFill>
              <a:schemeClr val="accent3"/>
            </a:solidFill>
          </p:grpSpPr>
          <p:sp>
            <p:nvSpPr>
              <p:cNvPr id="51" name="Oval 50"/>
              <p:cNvSpPr/>
              <p:nvPr/>
            </p:nvSpPr>
            <p:spPr>
              <a:xfrm>
                <a:off x="1180764" y="1293047"/>
                <a:ext cx="990600" cy="99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 flipV="1">
                <a:off x="1568733" y="2215149"/>
                <a:ext cx="214662" cy="203559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3" name="Straight Connector 52"/>
              <p:cNvSpPr/>
              <p:nvPr/>
            </p:nvSpPr>
            <p:spPr>
              <a:xfrm>
                <a:off x="1663272" y="2368550"/>
                <a:ext cx="0" cy="415103"/>
              </a:xfrm>
              <a:prstGeom prst="line">
                <a:avLst/>
              </a:prstGeom>
              <a:grpFill/>
              <a:ln>
                <a:solidFill>
                  <a:schemeClr val="accent6"/>
                </a:solidFill>
                <a:headEnd type="none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sp>
        </p:grpSp>
        <p:sp>
          <p:nvSpPr>
            <p:cNvPr id="49" name="Content Placeholder 2"/>
            <p:cNvSpPr txBox="1"/>
            <p:nvPr/>
          </p:nvSpPr>
          <p:spPr>
            <a:xfrm>
              <a:off x="6069864" y="3103608"/>
              <a:ext cx="1455962" cy="59593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监管</a:t>
              </a:r>
              <a:endParaRPr kumimoji="0" lang="zh-CN" altLang="en-US" sz="1800" b="1" i="0" u="none" strike="noStrike" kern="1200" cap="none" spc="0" normalizeH="0" baseline="0" noProof="0" dirty="0" smtClean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采用</a:t>
              </a:r>
              <a:r>
                <a:rPr kumimoji="0" lang="en-US" altLang="zh-CN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PKI</a:t>
              </a: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体系的双密钥对的方式，在保证用户隐私的情况下，做到信息的相对透明</a:t>
              </a:r>
              <a:endPara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5510" name="Freeform 21"/>
            <p:cNvSpPr>
              <a:spLocks noEditPoints="1"/>
            </p:cNvSpPr>
            <p:nvPr/>
          </p:nvSpPr>
          <p:spPr>
            <a:xfrm>
              <a:off x="6623155" y="1825833"/>
              <a:ext cx="383822" cy="34167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401" h="357">
                  <a:moveTo>
                    <a:pt x="62" y="116"/>
                  </a:moveTo>
                  <a:cubicBezTo>
                    <a:pt x="81" y="101"/>
                    <a:pt x="97" y="111"/>
                    <a:pt x="117" y="135"/>
                  </a:cubicBezTo>
                  <a:cubicBezTo>
                    <a:pt x="120" y="138"/>
                    <a:pt x="123" y="135"/>
                    <a:pt x="124" y="133"/>
                  </a:cubicBezTo>
                  <a:cubicBezTo>
                    <a:pt x="126" y="132"/>
                    <a:pt x="154" y="107"/>
                    <a:pt x="155" y="106"/>
                  </a:cubicBezTo>
                  <a:cubicBezTo>
                    <a:pt x="156" y="105"/>
                    <a:pt x="158" y="102"/>
                    <a:pt x="156" y="100"/>
                  </a:cubicBezTo>
                  <a:cubicBezTo>
                    <a:pt x="154" y="98"/>
                    <a:pt x="146" y="88"/>
                    <a:pt x="141" y="81"/>
                  </a:cubicBezTo>
                  <a:cubicBezTo>
                    <a:pt x="105" y="34"/>
                    <a:pt x="240" y="2"/>
                    <a:pt x="219" y="1"/>
                  </a:cubicBezTo>
                  <a:cubicBezTo>
                    <a:pt x="208" y="1"/>
                    <a:pt x="166" y="0"/>
                    <a:pt x="160" y="1"/>
                  </a:cubicBezTo>
                  <a:cubicBezTo>
                    <a:pt x="134" y="4"/>
                    <a:pt x="102" y="28"/>
                    <a:pt x="86" y="39"/>
                  </a:cubicBezTo>
                  <a:cubicBezTo>
                    <a:pt x="64" y="53"/>
                    <a:pt x="57" y="62"/>
                    <a:pt x="55" y="63"/>
                  </a:cubicBezTo>
                  <a:cubicBezTo>
                    <a:pt x="49" y="68"/>
                    <a:pt x="54" y="80"/>
                    <a:pt x="43" y="90"/>
                  </a:cubicBezTo>
                  <a:cubicBezTo>
                    <a:pt x="32" y="100"/>
                    <a:pt x="25" y="92"/>
                    <a:pt x="18" y="98"/>
                  </a:cubicBezTo>
                  <a:cubicBezTo>
                    <a:pt x="15" y="101"/>
                    <a:pt x="5" y="108"/>
                    <a:pt x="3" y="110"/>
                  </a:cubicBezTo>
                  <a:cubicBezTo>
                    <a:pt x="0" y="113"/>
                    <a:pt x="0" y="117"/>
                    <a:pt x="2" y="120"/>
                  </a:cubicBezTo>
                  <a:cubicBezTo>
                    <a:pt x="2" y="120"/>
                    <a:pt x="28" y="148"/>
                    <a:pt x="30" y="150"/>
                  </a:cubicBezTo>
                  <a:cubicBezTo>
                    <a:pt x="32" y="153"/>
                    <a:pt x="38" y="155"/>
                    <a:pt x="41" y="152"/>
                  </a:cubicBezTo>
                  <a:cubicBezTo>
                    <a:pt x="45" y="149"/>
                    <a:pt x="54" y="141"/>
                    <a:pt x="55" y="139"/>
                  </a:cubicBezTo>
                  <a:cubicBezTo>
                    <a:pt x="57" y="138"/>
                    <a:pt x="54" y="122"/>
                    <a:pt x="62" y="116"/>
                  </a:cubicBezTo>
                  <a:close/>
                  <a:moveTo>
                    <a:pt x="177" y="126"/>
                  </a:moveTo>
                  <a:cubicBezTo>
                    <a:pt x="174" y="123"/>
                    <a:pt x="171" y="123"/>
                    <a:pt x="169" y="125"/>
                  </a:cubicBezTo>
                  <a:cubicBezTo>
                    <a:pt x="140" y="150"/>
                    <a:pt x="140" y="150"/>
                    <a:pt x="140" y="150"/>
                  </a:cubicBezTo>
                  <a:cubicBezTo>
                    <a:pt x="138" y="152"/>
                    <a:pt x="137" y="156"/>
                    <a:pt x="139" y="158"/>
                  </a:cubicBezTo>
                  <a:cubicBezTo>
                    <a:pt x="305" y="347"/>
                    <a:pt x="305" y="347"/>
                    <a:pt x="305" y="347"/>
                  </a:cubicBezTo>
                  <a:cubicBezTo>
                    <a:pt x="309" y="352"/>
                    <a:pt x="316" y="352"/>
                    <a:pt x="320" y="348"/>
                  </a:cubicBezTo>
                  <a:cubicBezTo>
                    <a:pt x="340" y="332"/>
                    <a:pt x="340" y="332"/>
                    <a:pt x="340" y="332"/>
                  </a:cubicBezTo>
                  <a:cubicBezTo>
                    <a:pt x="344" y="328"/>
                    <a:pt x="345" y="321"/>
                    <a:pt x="341" y="317"/>
                  </a:cubicBezTo>
                  <a:lnTo>
                    <a:pt x="177" y="126"/>
                  </a:lnTo>
                  <a:close/>
                  <a:moveTo>
                    <a:pt x="398" y="46"/>
                  </a:moveTo>
                  <a:cubicBezTo>
                    <a:pt x="396" y="36"/>
                    <a:pt x="391" y="38"/>
                    <a:pt x="389" y="42"/>
                  </a:cubicBezTo>
                  <a:cubicBezTo>
                    <a:pt x="386" y="46"/>
                    <a:pt x="374" y="64"/>
                    <a:pt x="369" y="72"/>
                  </a:cubicBezTo>
                  <a:cubicBezTo>
                    <a:pt x="364" y="80"/>
                    <a:pt x="353" y="96"/>
                    <a:pt x="331" y="80"/>
                  </a:cubicBezTo>
                  <a:cubicBezTo>
                    <a:pt x="308" y="64"/>
                    <a:pt x="316" y="53"/>
                    <a:pt x="320" y="45"/>
                  </a:cubicBezTo>
                  <a:cubicBezTo>
                    <a:pt x="324" y="38"/>
                    <a:pt x="336" y="16"/>
                    <a:pt x="338" y="13"/>
                  </a:cubicBezTo>
                  <a:cubicBezTo>
                    <a:pt x="340" y="11"/>
                    <a:pt x="338" y="3"/>
                    <a:pt x="330" y="6"/>
                  </a:cubicBezTo>
                  <a:cubicBezTo>
                    <a:pt x="323" y="9"/>
                    <a:pt x="280" y="27"/>
                    <a:pt x="274" y="51"/>
                  </a:cubicBezTo>
                  <a:cubicBezTo>
                    <a:pt x="268" y="76"/>
                    <a:pt x="279" y="99"/>
                    <a:pt x="257" y="121"/>
                  </a:cubicBezTo>
                  <a:cubicBezTo>
                    <a:pt x="230" y="149"/>
                    <a:pt x="230" y="149"/>
                    <a:pt x="230" y="149"/>
                  </a:cubicBezTo>
                  <a:cubicBezTo>
                    <a:pt x="257" y="181"/>
                    <a:pt x="257" y="181"/>
                    <a:pt x="257" y="181"/>
                  </a:cubicBezTo>
                  <a:cubicBezTo>
                    <a:pt x="290" y="149"/>
                    <a:pt x="290" y="149"/>
                    <a:pt x="290" y="149"/>
                  </a:cubicBezTo>
                  <a:cubicBezTo>
                    <a:pt x="298" y="141"/>
                    <a:pt x="315" y="134"/>
                    <a:pt x="330" y="137"/>
                  </a:cubicBezTo>
                  <a:cubicBezTo>
                    <a:pt x="363" y="144"/>
                    <a:pt x="381" y="132"/>
                    <a:pt x="391" y="112"/>
                  </a:cubicBezTo>
                  <a:cubicBezTo>
                    <a:pt x="401" y="94"/>
                    <a:pt x="399" y="56"/>
                    <a:pt x="398" y="46"/>
                  </a:cubicBezTo>
                  <a:close/>
                  <a:moveTo>
                    <a:pt x="55" y="319"/>
                  </a:moveTo>
                  <a:cubicBezTo>
                    <a:pt x="50" y="323"/>
                    <a:pt x="50" y="330"/>
                    <a:pt x="55" y="334"/>
                  </a:cubicBezTo>
                  <a:cubicBezTo>
                    <a:pt x="74" y="353"/>
                    <a:pt x="74" y="353"/>
                    <a:pt x="74" y="353"/>
                  </a:cubicBezTo>
                  <a:cubicBezTo>
                    <a:pt x="78" y="357"/>
                    <a:pt x="84" y="355"/>
                    <a:pt x="89" y="351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57" y="220"/>
                    <a:pt x="157" y="220"/>
                    <a:pt x="157" y="220"/>
                  </a:cubicBezTo>
                  <a:lnTo>
                    <a:pt x="55" y="31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0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40" grpId="0" build="p"/>
      <p:bldP spid="410" grpId="0" build="p"/>
      <p:bldP spid="4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" name="Group 24"/>
          <p:cNvGrpSpPr/>
          <p:nvPr/>
        </p:nvGrpSpPr>
        <p:grpSpPr>
          <a:xfrm>
            <a:off x="3128963" y="-3646487"/>
            <a:ext cx="5848350" cy="13092112"/>
            <a:chOff x="4484361" y="-4218530"/>
            <a:chExt cx="5847014" cy="13092724"/>
          </a:xfrm>
        </p:grpSpPr>
        <p:sp>
          <p:nvSpPr>
            <p:cNvPr id="22" name="Title 1"/>
            <p:cNvSpPr txBox="1"/>
            <p:nvPr/>
          </p:nvSpPr>
          <p:spPr>
            <a:xfrm>
              <a:off x="4484361" y="-4218530"/>
              <a:ext cx="650212" cy="12557284"/>
            </a:xfrm>
            <a:prstGeom prst="rect">
              <a:avLst/>
            </a:prstGeom>
          </p:spPr>
          <p:txBody>
            <a:bodyPr anchor="b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90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1">
                      <a:alpha val="5000"/>
                    </a:schemeClr>
                  </a:solidFill>
                  <a:effectLst/>
                  <a:uLnTx/>
                  <a:uFillTx/>
                  <a:latin typeface="Diavlo Bold" pitchFamily="50" charset="0"/>
                  <a:ea typeface="+mj-ea"/>
                  <a:cs typeface="Arial" panose="020B0604020202020204" pitchFamily="34" charset="0"/>
                </a:rPr>
                <a:t>u</a:t>
              </a:r>
              <a:endParaRPr kumimoji="0" lang="en-US" sz="90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alpha val="5000"/>
                  </a:schemeClr>
                </a:solidFill>
                <a:effectLst/>
                <a:uLnTx/>
                <a:uFillTx/>
                <a:latin typeface="Diavlo Bold" pitchFamily="50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23" name="Title 1"/>
            <p:cNvSpPr txBox="1"/>
            <p:nvPr/>
          </p:nvSpPr>
          <p:spPr>
            <a:xfrm>
              <a:off x="9793614" y="-3683090"/>
              <a:ext cx="537761" cy="12557284"/>
            </a:xfrm>
            <a:prstGeom prst="rect">
              <a:avLst/>
            </a:prstGeom>
          </p:spPr>
          <p:txBody>
            <a:bodyPr anchor="b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90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  <a:alpha val="5000"/>
                    </a:schemeClr>
                  </a:solidFill>
                  <a:effectLst/>
                  <a:uLnTx/>
                  <a:uFillTx/>
                  <a:latin typeface="Diavlo Bold" pitchFamily="50" charset="0"/>
                  <a:ea typeface="+mj-ea"/>
                  <a:cs typeface="Arial" panose="020B0604020202020204" pitchFamily="34" charset="0"/>
                </a:rPr>
                <a:t>n</a:t>
              </a:r>
              <a:endParaRPr kumimoji="0" lang="en-US" sz="90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  <a:alpha val="5000"/>
                  </a:schemeClr>
                </a:solidFill>
                <a:effectLst/>
                <a:uLnTx/>
                <a:uFillTx/>
                <a:latin typeface="Diavlo Bold" pitchFamily="50" charset="0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797425" y="2763203"/>
            <a:ext cx="2595563" cy="921385"/>
          </a:xfrm>
        </p:spPr>
        <p:txBody>
          <a:bodyPr wrap="square" lIns="91440" tIns="45720" rIns="91440" bIns="45720" anchor="b">
            <a:spAutoFit/>
            <a:scene3d>
              <a:camera prst="orthographicFront"/>
              <a:lightRig rig="threePt" dir="t"/>
            </a:scene3d>
          </a:bodyPr>
          <a:p>
            <a:pPr eaLnBrk="1" hangingPunct="1"/>
            <a:r>
              <a:rPr lang="en-US" altLang="id-ID" sz="4500" kern="12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iavlo Bold" pitchFamily="50" charset="0"/>
                <a:ea typeface="+mj-ea"/>
                <a:cs typeface="+mj-cs"/>
              </a:rPr>
              <a:t>Thanks</a:t>
            </a:r>
            <a:endParaRPr lang="en-US" altLang="id-ID" sz="4500" kern="12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iavlo Bold" pitchFamily="50" charset="0"/>
              <a:ea typeface="+mj-ea"/>
              <a:cs typeface="+mj-cs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452813" y="3509963"/>
            <a:ext cx="5283200" cy="341630"/>
          </a:xfrm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区块链是一种技术，更是一种思维方式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502275" y="4208463"/>
            <a:ext cx="144463" cy="144463"/>
          </a:xfrm>
          <a:prstGeom prst="ellipse">
            <a:avLst/>
          </a:prstGeom>
          <a:solidFill>
            <a:srgbClr val="0070C0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672138" y="4208463"/>
            <a:ext cx="142875" cy="144463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830888" y="4208463"/>
            <a:ext cx="142875" cy="144463"/>
          </a:xfrm>
          <a:prstGeom prst="ellipse">
            <a:avLst/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008688" y="4208463"/>
            <a:ext cx="142875" cy="144463"/>
          </a:xfrm>
          <a:prstGeom prst="ellipse">
            <a:avLst/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6176963" y="4208463"/>
            <a:ext cx="144463" cy="144463"/>
          </a:xfrm>
          <a:prstGeom prst="ellipse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6345238" y="4208463"/>
            <a:ext cx="144463" cy="144463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6513513" y="4208463"/>
            <a:ext cx="144463" cy="144463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817</Words>
  <Application>WPS 演示</Application>
  <PresentationFormat>宽屏</PresentationFormat>
  <Paragraphs>85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Calibri Light</vt:lpstr>
      <vt:lpstr>Source Sans Pro Light</vt:lpstr>
      <vt:lpstr>Roboto</vt:lpstr>
      <vt:lpstr>Segoe Print</vt:lpstr>
      <vt:lpstr>Diavlo Bold</vt:lpstr>
      <vt:lpstr>Office 主题</vt:lpstr>
      <vt:lpstr>PowerPoint 演示文稿</vt:lpstr>
      <vt:lpstr>PowerPoint 演示文稿</vt:lpstr>
      <vt:lpstr>PowerPoint 演示文稿</vt:lpstr>
      <vt:lpstr>unine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李一鸣</dc:creator>
  <cp:lastModifiedBy>lym</cp:lastModifiedBy>
  <cp:revision>32</cp:revision>
  <dcterms:created xsi:type="dcterms:W3CDTF">2015-05-05T08:02:00Z</dcterms:created>
  <dcterms:modified xsi:type="dcterms:W3CDTF">2017-05-11T14:19:53Z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