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2"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3D72641-8E3D-4C8F-B67E-98CB3F93EDFF}"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CN" altLang="en-US"/>
        </a:p>
      </dgm:t>
    </dgm:pt>
    <dgm:pt modelId="{4ED3F537-B9B4-4102-9170-0F2E5F8DD889}">
      <dgm:prSet phldrT="[文本]"/>
      <dgm:spPr/>
      <dgm:t>
        <a:bodyPr/>
        <a:lstStyle/>
        <a:p>
          <a:r>
            <a:rPr lang="zh-CN" altLang="en-US" dirty="0" smtClean="0"/>
            <a:t>业务层</a:t>
          </a:r>
          <a:endParaRPr lang="zh-CN" altLang="en-US" dirty="0"/>
        </a:p>
      </dgm:t>
    </dgm:pt>
    <dgm:pt modelId="{F2803CC9-556C-4E42-ADF9-615C844FAE1C}" cxnId="{A2B1B451-198B-44FE-8585-C369E44A103A}" type="parTrans">
      <dgm:prSet/>
      <dgm:spPr/>
      <dgm:t>
        <a:bodyPr/>
        <a:lstStyle/>
        <a:p>
          <a:endParaRPr lang="zh-CN" altLang="en-US"/>
        </a:p>
      </dgm:t>
    </dgm:pt>
    <dgm:pt modelId="{401002F8-EF62-46B3-BCB2-A3A5DE9FBEB0}" cxnId="{A2B1B451-198B-44FE-8585-C369E44A103A}" type="sibTrans">
      <dgm:prSet/>
      <dgm:spPr/>
      <dgm:t>
        <a:bodyPr/>
        <a:lstStyle/>
        <a:p>
          <a:endParaRPr lang="zh-CN" altLang="en-US"/>
        </a:p>
      </dgm:t>
    </dgm:pt>
    <dgm:pt modelId="{93E13F7F-5A5A-45D1-AC24-9DA049875BD7}">
      <dgm:prSet phldrT="[文本]"/>
      <dgm:spPr/>
      <dgm:t>
        <a:bodyPr/>
        <a:lstStyle/>
        <a:p>
          <a:r>
            <a:rPr lang="zh-CN" altLang="en-US" dirty="0" smtClean="0"/>
            <a:t>数据处理层</a:t>
          </a:r>
          <a:endParaRPr lang="zh-CN" altLang="en-US" dirty="0"/>
        </a:p>
      </dgm:t>
    </dgm:pt>
    <dgm:pt modelId="{374E58DE-A879-4FD8-BB1D-D074B4889621}" cxnId="{F2E6AC40-B814-423F-82EA-DE15FC53418E}" type="parTrans">
      <dgm:prSet/>
      <dgm:spPr/>
      <dgm:t>
        <a:bodyPr/>
        <a:lstStyle/>
        <a:p>
          <a:endParaRPr lang="zh-CN" altLang="en-US"/>
        </a:p>
      </dgm:t>
    </dgm:pt>
    <dgm:pt modelId="{55AEA92D-CB85-49CE-996F-7B3B7C6DE3E6}" cxnId="{F2E6AC40-B814-423F-82EA-DE15FC53418E}" type="sibTrans">
      <dgm:prSet/>
      <dgm:spPr/>
      <dgm:t>
        <a:bodyPr/>
        <a:lstStyle/>
        <a:p>
          <a:endParaRPr lang="zh-CN" altLang="en-US"/>
        </a:p>
      </dgm:t>
    </dgm:pt>
    <dgm:pt modelId="{9E406521-61F3-4FA1-ABA0-CA9AF6E86D6B}">
      <dgm:prSet phldrT="[文本]"/>
      <dgm:spPr/>
      <dgm:t>
        <a:bodyPr/>
        <a:lstStyle/>
        <a:p>
          <a:r>
            <a:rPr lang="zh-CN" altLang="en-US" dirty="0" smtClean="0"/>
            <a:t>数据存储</a:t>
          </a:r>
          <a:endParaRPr lang="zh-CN" altLang="en-US" dirty="0"/>
        </a:p>
      </dgm:t>
    </dgm:pt>
    <dgm:pt modelId="{60A92BF7-55E4-4F38-9503-FAC5994DE6C8}" cxnId="{CFA7A6FA-4FE4-4B5D-9ADC-DDE74403962D}" type="parTrans">
      <dgm:prSet/>
      <dgm:spPr/>
      <dgm:t>
        <a:bodyPr/>
        <a:lstStyle/>
        <a:p>
          <a:endParaRPr lang="zh-CN" altLang="en-US"/>
        </a:p>
      </dgm:t>
    </dgm:pt>
    <dgm:pt modelId="{AB251109-54BB-4A9B-8AC5-AB21B25E9B96}" cxnId="{CFA7A6FA-4FE4-4B5D-9ADC-DDE74403962D}" type="sibTrans">
      <dgm:prSet/>
      <dgm:spPr/>
      <dgm:t>
        <a:bodyPr/>
        <a:lstStyle/>
        <a:p>
          <a:endParaRPr lang="zh-CN" altLang="en-US"/>
        </a:p>
      </dgm:t>
    </dgm:pt>
    <dgm:pt modelId="{3C88DFED-20AB-412C-B4ED-D220EB0F55E8}">
      <dgm:prSet phldrT="[文本]"/>
      <dgm:spPr/>
      <dgm:t>
        <a:bodyPr/>
        <a:lstStyle/>
        <a:p>
          <a:r>
            <a:rPr lang="zh-CN" altLang="en-US" dirty="0" smtClean="0"/>
            <a:t>区块链系统</a:t>
          </a:r>
          <a:endParaRPr lang="zh-CN" altLang="en-US" dirty="0"/>
        </a:p>
      </dgm:t>
    </dgm:pt>
    <dgm:pt modelId="{BDDDC310-E329-43FE-BF95-B8C56B0C9B47}" cxnId="{1E6B875A-1B03-4CAE-9B99-C90B3EAECA35}" type="parTrans">
      <dgm:prSet/>
      <dgm:spPr/>
      <dgm:t>
        <a:bodyPr/>
        <a:lstStyle/>
        <a:p>
          <a:endParaRPr lang="zh-CN" altLang="en-US"/>
        </a:p>
      </dgm:t>
    </dgm:pt>
    <dgm:pt modelId="{D446886B-AB1B-4491-9550-4B5FA241E2CD}" cxnId="{1E6B875A-1B03-4CAE-9B99-C90B3EAECA35}" type="sibTrans">
      <dgm:prSet/>
      <dgm:spPr/>
      <dgm:t>
        <a:bodyPr/>
        <a:lstStyle/>
        <a:p>
          <a:endParaRPr lang="zh-CN" altLang="en-US"/>
        </a:p>
      </dgm:t>
    </dgm:pt>
    <dgm:pt modelId="{9CB24A00-9942-44F2-8552-5023883C1615}">
      <dgm:prSet/>
      <dgm:spPr/>
      <dgm:t>
        <a:bodyPr/>
        <a:lstStyle/>
        <a:p>
          <a:r>
            <a:rPr lang="zh-CN" altLang="en-US" dirty="0" smtClean="0"/>
            <a:t>展现层</a:t>
          </a:r>
          <a:endParaRPr lang="zh-CN" altLang="en-US" dirty="0"/>
        </a:p>
      </dgm:t>
    </dgm:pt>
    <dgm:pt modelId="{0847B8D3-9823-4F9B-88B9-41B8992C0337}" cxnId="{3226EF6E-7DE4-46F9-A830-BD422F6372A8}" type="parTrans">
      <dgm:prSet/>
      <dgm:spPr/>
      <dgm:t>
        <a:bodyPr/>
        <a:lstStyle/>
        <a:p>
          <a:endParaRPr lang="zh-CN" altLang="en-US"/>
        </a:p>
      </dgm:t>
    </dgm:pt>
    <dgm:pt modelId="{D1975473-0F66-45FE-939A-268B4B7211D0}" cxnId="{3226EF6E-7DE4-46F9-A830-BD422F6372A8}" type="sibTrans">
      <dgm:prSet/>
      <dgm:spPr/>
      <dgm:t>
        <a:bodyPr/>
        <a:lstStyle/>
        <a:p>
          <a:endParaRPr lang="zh-CN" altLang="en-US"/>
        </a:p>
      </dgm:t>
    </dgm:pt>
    <dgm:pt modelId="{89BDB0EE-6A1C-4168-AEB8-04578C89F136}">
      <dgm:prSet/>
      <dgm:spPr/>
      <dgm:t>
        <a:bodyPr/>
        <a:lstStyle/>
        <a:p>
          <a:r>
            <a:rPr lang="zh-CN" altLang="en-US" dirty="0" smtClean="0"/>
            <a:t>外部接口</a:t>
          </a:r>
          <a:endParaRPr lang="zh-CN" altLang="en-US" dirty="0"/>
        </a:p>
      </dgm:t>
    </dgm:pt>
    <dgm:pt modelId="{851B9994-6001-4EE1-B7CF-5A5605B84E0E}" cxnId="{E4984DE4-81B8-437B-B2DA-168C550E0A0D}" type="parTrans">
      <dgm:prSet/>
      <dgm:spPr/>
      <dgm:t>
        <a:bodyPr/>
        <a:lstStyle/>
        <a:p>
          <a:endParaRPr lang="zh-CN" altLang="en-US"/>
        </a:p>
      </dgm:t>
    </dgm:pt>
    <dgm:pt modelId="{D8E7D71A-6F41-4B6D-A50C-B3AB07366E2D}" cxnId="{E4984DE4-81B8-437B-B2DA-168C550E0A0D}" type="sibTrans">
      <dgm:prSet/>
      <dgm:spPr/>
      <dgm:t>
        <a:bodyPr/>
        <a:lstStyle/>
        <a:p>
          <a:endParaRPr lang="zh-CN" altLang="en-US"/>
        </a:p>
      </dgm:t>
    </dgm:pt>
    <dgm:pt modelId="{933B6844-493C-4745-A3AF-2F5AA5A29814}" type="pres">
      <dgm:prSet presAssocID="{43D72641-8E3D-4C8F-B67E-98CB3F93EDFF}" presName="Name0" presStyleCnt="0">
        <dgm:presLayoutVars>
          <dgm:chPref val="1"/>
          <dgm:dir/>
          <dgm:animOne val="branch"/>
          <dgm:animLvl val="lvl"/>
          <dgm:resizeHandles/>
        </dgm:presLayoutVars>
      </dgm:prSet>
      <dgm:spPr/>
    </dgm:pt>
    <dgm:pt modelId="{C20214B4-FCA7-4841-AFE4-6C7888B76B80}" type="pres">
      <dgm:prSet presAssocID="{9CB24A00-9942-44F2-8552-5023883C1615}" presName="vertOne" presStyleCnt="0"/>
      <dgm:spPr/>
    </dgm:pt>
    <dgm:pt modelId="{B4FA4471-5DD8-404C-8053-35B6FB9BE4A0}" type="pres">
      <dgm:prSet presAssocID="{9CB24A00-9942-44F2-8552-5023883C1615}" presName="txOne" presStyleLbl="node0" presStyleIdx="0" presStyleCnt="1">
        <dgm:presLayoutVars>
          <dgm:chPref val="3"/>
        </dgm:presLayoutVars>
      </dgm:prSet>
      <dgm:spPr/>
    </dgm:pt>
    <dgm:pt modelId="{4D7FAA0D-CB93-416A-9534-8766C03E09AA}" type="pres">
      <dgm:prSet presAssocID="{9CB24A00-9942-44F2-8552-5023883C1615}" presName="parTransOne" presStyleCnt="0"/>
      <dgm:spPr/>
    </dgm:pt>
    <dgm:pt modelId="{88AC93F9-C842-4DC9-92B0-01C904E4F994}" type="pres">
      <dgm:prSet presAssocID="{9CB24A00-9942-44F2-8552-5023883C1615}" presName="horzOne" presStyleCnt="0"/>
      <dgm:spPr/>
    </dgm:pt>
    <dgm:pt modelId="{C909FDFF-FBA6-4993-98B5-D1F88E680395}" type="pres">
      <dgm:prSet presAssocID="{4ED3F537-B9B4-4102-9170-0F2E5F8DD889}" presName="vertTwo" presStyleCnt="0"/>
      <dgm:spPr/>
    </dgm:pt>
    <dgm:pt modelId="{DB72F275-4F8F-43FF-AF2A-F4DD45EB977B}" type="pres">
      <dgm:prSet presAssocID="{4ED3F537-B9B4-4102-9170-0F2E5F8DD889}" presName="txTwo" presStyleLbl="node2" presStyleIdx="0" presStyleCnt="1" custLinFactNeighborX="-21849">
        <dgm:presLayoutVars>
          <dgm:chPref val="3"/>
        </dgm:presLayoutVars>
      </dgm:prSet>
      <dgm:spPr/>
      <dgm:t>
        <a:bodyPr/>
        <a:lstStyle/>
        <a:p>
          <a:endParaRPr lang="zh-CN" altLang="en-US"/>
        </a:p>
      </dgm:t>
    </dgm:pt>
    <dgm:pt modelId="{822F724F-AADD-4882-9396-D26DF2AAF303}" type="pres">
      <dgm:prSet presAssocID="{4ED3F537-B9B4-4102-9170-0F2E5F8DD889}" presName="parTransTwo" presStyleCnt="0"/>
      <dgm:spPr/>
    </dgm:pt>
    <dgm:pt modelId="{D7DB1E1C-506F-4782-94C7-75E822D3BC23}" type="pres">
      <dgm:prSet presAssocID="{4ED3F537-B9B4-4102-9170-0F2E5F8DD889}" presName="horzTwo" presStyleCnt="0"/>
      <dgm:spPr/>
    </dgm:pt>
    <dgm:pt modelId="{DCCC4629-F6F2-4807-BE0D-C4534EB49ADF}" type="pres">
      <dgm:prSet presAssocID="{93E13F7F-5A5A-45D1-AC24-9DA049875BD7}" presName="vertThree" presStyleCnt="0"/>
      <dgm:spPr/>
    </dgm:pt>
    <dgm:pt modelId="{E6E56B00-15AA-4FC8-9CD0-031FF06601DB}" type="pres">
      <dgm:prSet presAssocID="{93E13F7F-5A5A-45D1-AC24-9DA049875BD7}" presName="txThree" presStyleLbl="node3" presStyleIdx="0" presStyleCnt="2">
        <dgm:presLayoutVars>
          <dgm:chPref val="3"/>
        </dgm:presLayoutVars>
      </dgm:prSet>
      <dgm:spPr/>
    </dgm:pt>
    <dgm:pt modelId="{9DCAD880-2588-462C-95BB-183EDD0DB497}" type="pres">
      <dgm:prSet presAssocID="{93E13F7F-5A5A-45D1-AC24-9DA049875BD7}" presName="parTransThree" presStyleCnt="0"/>
      <dgm:spPr/>
    </dgm:pt>
    <dgm:pt modelId="{CB61C62B-9069-43E7-9F7D-321CC72F71E3}" type="pres">
      <dgm:prSet presAssocID="{93E13F7F-5A5A-45D1-AC24-9DA049875BD7}" presName="horzThree" presStyleCnt="0"/>
      <dgm:spPr/>
    </dgm:pt>
    <dgm:pt modelId="{130DA523-7B21-4A24-A3E6-4DA330F1DFDA}" type="pres">
      <dgm:prSet presAssocID="{9E406521-61F3-4FA1-ABA0-CA9AF6E86D6B}" presName="vertFour" presStyleCnt="0">
        <dgm:presLayoutVars>
          <dgm:chPref val="3"/>
        </dgm:presLayoutVars>
      </dgm:prSet>
      <dgm:spPr/>
    </dgm:pt>
    <dgm:pt modelId="{F89304B6-2AEF-49EB-8893-43295931E4BD}" type="pres">
      <dgm:prSet presAssocID="{9E406521-61F3-4FA1-ABA0-CA9AF6E86D6B}" presName="txFour" presStyleLbl="node4" presStyleIdx="0" presStyleCnt="2">
        <dgm:presLayoutVars>
          <dgm:chPref val="3"/>
        </dgm:presLayoutVars>
      </dgm:prSet>
      <dgm:spPr/>
    </dgm:pt>
    <dgm:pt modelId="{1DA500D8-0E87-413C-A3F4-75599037A3B3}" type="pres">
      <dgm:prSet presAssocID="{9E406521-61F3-4FA1-ABA0-CA9AF6E86D6B}" presName="horzFour" presStyleCnt="0"/>
      <dgm:spPr/>
    </dgm:pt>
    <dgm:pt modelId="{BD405EF3-DED4-4901-BFEF-125C9CE6353E}" type="pres">
      <dgm:prSet presAssocID="{AB251109-54BB-4A9B-8AC5-AB21B25E9B96}" presName="sibSpaceFour" presStyleCnt="0"/>
      <dgm:spPr/>
    </dgm:pt>
    <dgm:pt modelId="{BFFE6041-816A-4A68-936A-3035E866F647}" type="pres">
      <dgm:prSet presAssocID="{3C88DFED-20AB-412C-B4ED-D220EB0F55E8}" presName="vertFour" presStyleCnt="0">
        <dgm:presLayoutVars>
          <dgm:chPref val="3"/>
        </dgm:presLayoutVars>
      </dgm:prSet>
      <dgm:spPr/>
    </dgm:pt>
    <dgm:pt modelId="{91FF3D7B-CB13-4409-AD93-A7BCF91BD773}" type="pres">
      <dgm:prSet presAssocID="{3C88DFED-20AB-412C-B4ED-D220EB0F55E8}" presName="txFour" presStyleLbl="node4" presStyleIdx="1" presStyleCnt="2">
        <dgm:presLayoutVars>
          <dgm:chPref val="3"/>
        </dgm:presLayoutVars>
      </dgm:prSet>
      <dgm:spPr/>
    </dgm:pt>
    <dgm:pt modelId="{FB1D2223-15F3-4465-888A-AD3E2645C208}" type="pres">
      <dgm:prSet presAssocID="{3C88DFED-20AB-412C-B4ED-D220EB0F55E8}" presName="horzFour" presStyleCnt="0"/>
      <dgm:spPr/>
    </dgm:pt>
    <dgm:pt modelId="{4AA26157-4049-4A8D-9436-8C84D6E8471C}" type="pres">
      <dgm:prSet presAssocID="{55AEA92D-CB85-49CE-996F-7B3B7C6DE3E6}" presName="sibSpaceThree" presStyleCnt="0"/>
      <dgm:spPr/>
    </dgm:pt>
    <dgm:pt modelId="{16162164-93F1-491F-8ABC-735E234A14F3}" type="pres">
      <dgm:prSet presAssocID="{89BDB0EE-6A1C-4168-AEB8-04578C89F136}" presName="vertThree" presStyleCnt="0"/>
      <dgm:spPr/>
    </dgm:pt>
    <dgm:pt modelId="{FA5A5A53-9585-4DDB-B1B8-D441279D14D6}" type="pres">
      <dgm:prSet presAssocID="{89BDB0EE-6A1C-4168-AEB8-04578C89F136}" presName="txThree" presStyleLbl="node3" presStyleIdx="1" presStyleCnt="2">
        <dgm:presLayoutVars>
          <dgm:chPref val="3"/>
        </dgm:presLayoutVars>
      </dgm:prSet>
      <dgm:spPr/>
      <dgm:t>
        <a:bodyPr/>
        <a:lstStyle/>
        <a:p>
          <a:endParaRPr lang="zh-CN" altLang="en-US"/>
        </a:p>
      </dgm:t>
    </dgm:pt>
    <dgm:pt modelId="{FD6DC71B-BFB4-4711-B0E4-24A8C62B65DE}" type="pres">
      <dgm:prSet presAssocID="{89BDB0EE-6A1C-4168-AEB8-04578C89F136}" presName="horzThree" presStyleCnt="0"/>
      <dgm:spPr/>
    </dgm:pt>
  </dgm:ptLst>
  <dgm:cxnLst>
    <dgm:cxn modelId="{3036777F-CA9A-41BC-BD05-FA82DF42249D}" type="presOf" srcId="{89BDB0EE-6A1C-4168-AEB8-04578C89F136}" destId="{FA5A5A53-9585-4DDB-B1B8-D441279D14D6}" srcOrd="0" destOrd="0" presId="urn:microsoft.com/office/officeart/2005/8/layout/hierarchy4"/>
    <dgm:cxn modelId="{3226EF6E-7DE4-46F9-A830-BD422F6372A8}" srcId="{43D72641-8E3D-4C8F-B67E-98CB3F93EDFF}" destId="{9CB24A00-9942-44F2-8552-5023883C1615}" srcOrd="0" destOrd="0" parTransId="{0847B8D3-9823-4F9B-88B9-41B8992C0337}" sibTransId="{D1975473-0F66-45FE-939A-268B4B7211D0}"/>
    <dgm:cxn modelId="{FC74CD2D-B90D-418D-80C5-347D5E5B98EB}" type="presOf" srcId="{93E13F7F-5A5A-45D1-AC24-9DA049875BD7}" destId="{E6E56B00-15AA-4FC8-9CD0-031FF06601DB}" srcOrd="0" destOrd="0" presId="urn:microsoft.com/office/officeart/2005/8/layout/hierarchy4"/>
    <dgm:cxn modelId="{F2E6AC40-B814-423F-82EA-DE15FC53418E}" srcId="{4ED3F537-B9B4-4102-9170-0F2E5F8DD889}" destId="{93E13F7F-5A5A-45D1-AC24-9DA049875BD7}" srcOrd="0" destOrd="0" parTransId="{374E58DE-A879-4FD8-BB1D-D074B4889621}" sibTransId="{55AEA92D-CB85-49CE-996F-7B3B7C6DE3E6}"/>
    <dgm:cxn modelId="{3CF6335E-E4BE-4A59-AE25-BBBF92A62AB5}" type="presOf" srcId="{9CB24A00-9942-44F2-8552-5023883C1615}" destId="{B4FA4471-5DD8-404C-8053-35B6FB9BE4A0}" srcOrd="0" destOrd="0" presId="urn:microsoft.com/office/officeart/2005/8/layout/hierarchy4"/>
    <dgm:cxn modelId="{02A6A2E4-FF04-4778-B810-9D975FE898FD}" type="presOf" srcId="{9E406521-61F3-4FA1-ABA0-CA9AF6E86D6B}" destId="{F89304B6-2AEF-49EB-8893-43295931E4BD}" srcOrd="0" destOrd="0" presId="urn:microsoft.com/office/officeart/2005/8/layout/hierarchy4"/>
    <dgm:cxn modelId="{E23B8460-8E27-456D-A8F4-7E8119A5E0AC}" type="presOf" srcId="{4ED3F537-B9B4-4102-9170-0F2E5F8DD889}" destId="{DB72F275-4F8F-43FF-AF2A-F4DD45EB977B}" srcOrd="0" destOrd="0" presId="urn:microsoft.com/office/officeart/2005/8/layout/hierarchy4"/>
    <dgm:cxn modelId="{A2B1B451-198B-44FE-8585-C369E44A103A}" srcId="{9CB24A00-9942-44F2-8552-5023883C1615}" destId="{4ED3F537-B9B4-4102-9170-0F2E5F8DD889}" srcOrd="0" destOrd="0" parTransId="{F2803CC9-556C-4E42-ADF9-615C844FAE1C}" sibTransId="{401002F8-EF62-46B3-BCB2-A3A5DE9FBEB0}"/>
    <dgm:cxn modelId="{CFA7A6FA-4FE4-4B5D-9ADC-DDE74403962D}" srcId="{93E13F7F-5A5A-45D1-AC24-9DA049875BD7}" destId="{9E406521-61F3-4FA1-ABA0-CA9AF6E86D6B}" srcOrd="0" destOrd="0" parTransId="{60A92BF7-55E4-4F38-9503-FAC5994DE6C8}" sibTransId="{AB251109-54BB-4A9B-8AC5-AB21B25E9B96}"/>
    <dgm:cxn modelId="{1E6B875A-1B03-4CAE-9B99-C90B3EAECA35}" srcId="{93E13F7F-5A5A-45D1-AC24-9DA049875BD7}" destId="{3C88DFED-20AB-412C-B4ED-D220EB0F55E8}" srcOrd="1" destOrd="0" parTransId="{BDDDC310-E329-43FE-BF95-B8C56B0C9B47}" sibTransId="{D446886B-AB1B-4491-9550-4B5FA241E2CD}"/>
    <dgm:cxn modelId="{E4984DE4-81B8-437B-B2DA-168C550E0A0D}" srcId="{4ED3F537-B9B4-4102-9170-0F2E5F8DD889}" destId="{89BDB0EE-6A1C-4168-AEB8-04578C89F136}" srcOrd="1" destOrd="0" parTransId="{851B9994-6001-4EE1-B7CF-5A5605B84E0E}" sibTransId="{D8E7D71A-6F41-4B6D-A50C-B3AB07366E2D}"/>
    <dgm:cxn modelId="{FE8ABBBB-9E74-40C9-8111-B6C5D82F3922}" type="presOf" srcId="{3C88DFED-20AB-412C-B4ED-D220EB0F55E8}" destId="{91FF3D7B-CB13-4409-AD93-A7BCF91BD773}" srcOrd="0" destOrd="0" presId="urn:microsoft.com/office/officeart/2005/8/layout/hierarchy4"/>
    <dgm:cxn modelId="{D9BC5D03-9EB7-4628-914E-94389663713A}" type="presOf" srcId="{43D72641-8E3D-4C8F-B67E-98CB3F93EDFF}" destId="{933B6844-493C-4745-A3AF-2F5AA5A29814}" srcOrd="0" destOrd="0" presId="urn:microsoft.com/office/officeart/2005/8/layout/hierarchy4"/>
    <dgm:cxn modelId="{B0FB506C-32A9-4657-8884-BA65DA34F0D7}" type="presParOf" srcId="{933B6844-493C-4745-A3AF-2F5AA5A29814}" destId="{C20214B4-FCA7-4841-AFE4-6C7888B76B80}" srcOrd="0" destOrd="0" presId="urn:microsoft.com/office/officeart/2005/8/layout/hierarchy4"/>
    <dgm:cxn modelId="{6146331F-BB10-47EB-A4B5-FC45FC27AB6B}" type="presParOf" srcId="{C20214B4-FCA7-4841-AFE4-6C7888B76B80}" destId="{B4FA4471-5DD8-404C-8053-35B6FB9BE4A0}" srcOrd="0" destOrd="0" presId="urn:microsoft.com/office/officeart/2005/8/layout/hierarchy4"/>
    <dgm:cxn modelId="{A7D23AC9-BA41-4BCD-B9EF-0F4FF568B29C}" type="presParOf" srcId="{C20214B4-FCA7-4841-AFE4-6C7888B76B80}" destId="{4D7FAA0D-CB93-416A-9534-8766C03E09AA}" srcOrd="1" destOrd="0" presId="urn:microsoft.com/office/officeart/2005/8/layout/hierarchy4"/>
    <dgm:cxn modelId="{76D53CE6-22E4-4C0E-ABBE-80E33755A6E0}" type="presParOf" srcId="{C20214B4-FCA7-4841-AFE4-6C7888B76B80}" destId="{88AC93F9-C842-4DC9-92B0-01C904E4F994}" srcOrd="2" destOrd="0" presId="urn:microsoft.com/office/officeart/2005/8/layout/hierarchy4"/>
    <dgm:cxn modelId="{D533CC97-0B39-4077-AC66-FFAD1A9163DA}" type="presParOf" srcId="{88AC93F9-C842-4DC9-92B0-01C904E4F994}" destId="{C909FDFF-FBA6-4993-98B5-D1F88E680395}" srcOrd="0" destOrd="0" presId="urn:microsoft.com/office/officeart/2005/8/layout/hierarchy4"/>
    <dgm:cxn modelId="{CB0E920B-7C31-41A4-85CC-3ACF8E9F2B8C}" type="presParOf" srcId="{C909FDFF-FBA6-4993-98B5-D1F88E680395}" destId="{DB72F275-4F8F-43FF-AF2A-F4DD45EB977B}" srcOrd="0" destOrd="0" presId="urn:microsoft.com/office/officeart/2005/8/layout/hierarchy4"/>
    <dgm:cxn modelId="{E2A01FC5-8C52-4E0D-9BB1-B1C36A70309F}" type="presParOf" srcId="{C909FDFF-FBA6-4993-98B5-D1F88E680395}" destId="{822F724F-AADD-4882-9396-D26DF2AAF303}" srcOrd="1" destOrd="0" presId="urn:microsoft.com/office/officeart/2005/8/layout/hierarchy4"/>
    <dgm:cxn modelId="{604C8A06-6801-4B74-A212-F39C48F8D366}" type="presParOf" srcId="{C909FDFF-FBA6-4993-98B5-D1F88E680395}" destId="{D7DB1E1C-506F-4782-94C7-75E822D3BC23}" srcOrd="2" destOrd="0" presId="urn:microsoft.com/office/officeart/2005/8/layout/hierarchy4"/>
    <dgm:cxn modelId="{EB785E47-2FA8-4385-A1EA-4435CF1FC3FD}" type="presParOf" srcId="{D7DB1E1C-506F-4782-94C7-75E822D3BC23}" destId="{DCCC4629-F6F2-4807-BE0D-C4534EB49ADF}" srcOrd="0" destOrd="0" presId="urn:microsoft.com/office/officeart/2005/8/layout/hierarchy4"/>
    <dgm:cxn modelId="{CCD8E0CA-F24F-4ED4-8692-9B52AD8B29E8}" type="presParOf" srcId="{DCCC4629-F6F2-4807-BE0D-C4534EB49ADF}" destId="{E6E56B00-15AA-4FC8-9CD0-031FF06601DB}" srcOrd="0" destOrd="0" presId="urn:microsoft.com/office/officeart/2005/8/layout/hierarchy4"/>
    <dgm:cxn modelId="{DE4C39F3-CD08-45D8-831E-0D6F54970C94}" type="presParOf" srcId="{DCCC4629-F6F2-4807-BE0D-C4534EB49ADF}" destId="{9DCAD880-2588-462C-95BB-183EDD0DB497}" srcOrd="1" destOrd="0" presId="urn:microsoft.com/office/officeart/2005/8/layout/hierarchy4"/>
    <dgm:cxn modelId="{291FD1BA-222E-49A8-AC4C-C390D0828A77}" type="presParOf" srcId="{DCCC4629-F6F2-4807-BE0D-C4534EB49ADF}" destId="{CB61C62B-9069-43E7-9F7D-321CC72F71E3}" srcOrd="2" destOrd="0" presId="urn:microsoft.com/office/officeart/2005/8/layout/hierarchy4"/>
    <dgm:cxn modelId="{741CE42B-9979-43F6-A89A-61CB385051A2}" type="presParOf" srcId="{CB61C62B-9069-43E7-9F7D-321CC72F71E3}" destId="{130DA523-7B21-4A24-A3E6-4DA330F1DFDA}" srcOrd="0" destOrd="0" presId="urn:microsoft.com/office/officeart/2005/8/layout/hierarchy4"/>
    <dgm:cxn modelId="{ACD3DEA5-039C-4840-9F4C-93D881221A71}" type="presParOf" srcId="{130DA523-7B21-4A24-A3E6-4DA330F1DFDA}" destId="{F89304B6-2AEF-49EB-8893-43295931E4BD}" srcOrd="0" destOrd="0" presId="urn:microsoft.com/office/officeart/2005/8/layout/hierarchy4"/>
    <dgm:cxn modelId="{053A7233-80C0-4ED4-8C10-0714252C3AA1}" type="presParOf" srcId="{130DA523-7B21-4A24-A3E6-4DA330F1DFDA}" destId="{1DA500D8-0E87-413C-A3F4-75599037A3B3}" srcOrd="1" destOrd="0" presId="urn:microsoft.com/office/officeart/2005/8/layout/hierarchy4"/>
    <dgm:cxn modelId="{55D14BC8-A961-4676-A627-AA9AAEA1AFCF}" type="presParOf" srcId="{CB61C62B-9069-43E7-9F7D-321CC72F71E3}" destId="{BD405EF3-DED4-4901-BFEF-125C9CE6353E}" srcOrd="1" destOrd="0" presId="urn:microsoft.com/office/officeart/2005/8/layout/hierarchy4"/>
    <dgm:cxn modelId="{B16197F9-0E4C-4D12-98CE-46BE0434B0AD}" type="presParOf" srcId="{CB61C62B-9069-43E7-9F7D-321CC72F71E3}" destId="{BFFE6041-816A-4A68-936A-3035E866F647}" srcOrd="2" destOrd="0" presId="urn:microsoft.com/office/officeart/2005/8/layout/hierarchy4"/>
    <dgm:cxn modelId="{5A904B91-17BC-44FD-86E5-C882EB2E13C5}" type="presParOf" srcId="{BFFE6041-816A-4A68-936A-3035E866F647}" destId="{91FF3D7B-CB13-4409-AD93-A7BCF91BD773}" srcOrd="0" destOrd="0" presId="urn:microsoft.com/office/officeart/2005/8/layout/hierarchy4"/>
    <dgm:cxn modelId="{5676EDB4-1364-4301-8B8B-00544EA8A5FC}" type="presParOf" srcId="{BFFE6041-816A-4A68-936A-3035E866F647}" destId="{FB1D2223-15F3-4465-888A-AD3E2645C208}" srcOrd="1" destOrd="0" presId="urn:microsoft.com/office/officeart/2005/8/layout/hierarchy4"/>
    <dgm:cxn modelId="{11F8BD7F-A00D-4915-9CE1-8F339A94DAE3}" type="presParOf" srcId="{D7DB1E1C-506F-4782-94C7-75E822D3BC23}" destId="{4AA26157-4049-4A8D-9436-8C84D6E8471C}" srcOrd="1" destOrd="0" presId="urn:microsoft.com/office/officeart/2005/8/layout/hierarchy4"/>
    <dgm:cxn modelId="{B59D98DE-24F9-40DF-8EB3-087FD7A69AA8}" type="presParOf" srcId="{D7DB1E1C-506F-4782-94C7-75E822D3BC23}" destId="{16162164-93F1-491F-8ABC-735E234A14F3}" srcOrd="2" destOrd="0" presId="urn:microsoft.com/office/officeart/2005/8/layout/hierarchy4"/>
    <dgm:cxn modelId="{97C24D73-8820-4CDE-A269-A802CA8FEC35}" type="presParOf" srcId="{16162164-93F1-491F-8ABC-735E234A14F3}" destId="{FA5A5A53-9585-4DDB-B1B8-D441279D14D6}" srcOrd="0" destOrd="0" presId="urn:microsoft.com/office/officeart/2005/8/layout/hierarchy4"/>
    <dgm:cxn modelId="{4524879B-E1D1-4A38-B455-DE86906CAFF8}" type="presParOf" srcId="{16162164-93F1-491F-8ABC-735E234A14F3}" destId="{FD6DC71B-BFB4-4711-B0E4-24A8C62B65DE}" srcOrd="1" destOrd="0" presId="urn:microsoft.com/office/officeart/2005/8/layout/hierarchy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A4471-5DD8-404C-8053-35B6FB9BE4A0}">
      <dsp:nvSpPr>
        <dsp:cNvPr id="0" name=""/>
        <dsp:cNvSpPr/>
      </dsp:nvSpPr>
      <dsp:spPr>
        <a:xfrm>
          <a:off x="3802" y="875"/>
          <a:ext cx="8120395" cy="127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zh-CN" altLang="en-US" sz="5300" kern="1200" dirty="0" smtClean="0"/>
            <a:t>展现层</a:t>
          </a:r>
          <a:endParaRPr lang="zh-CN" altLang="en-US" sz="5300" kern="1200" dirty="0"/>
        </a:p>
      </dsp:txBody>
      <dsp:txXfrm>
        <a:off x="41115" y="38188"/>
        <a:ext cx="8045769" cy="1199342"/>
      </dsp:txXfrm>
    </dsp:sp>
    <dsp:sp modelId="{DB72F275-4F8F-43FF-AF2A-F4DD45EB977B}">
      <dsp:nvSpPr>
        <dsp:cNvPr id="0" name=""/>
        <dsp:cNvSpPr/>
      </dsp:nvSpPr>
      <dsp:spPr>
        <a:xfrm>
          <a:off x="0" y="1381857"/>
          <a:ext cx="8120395" cy="127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zh-CN" altLang="en-US" sz="5300" kern="1200" dirty="0" smtClean="0"/>
            <a:t>业务层</a:t>
          </a:r>
          <a:endParaRPr lang="zh-CN" altLang="en-US" sz="5300" kern="1200" dirty="0"/>
        </a:p>
      </dsp:txBody>
      <dsp:txXfrm>
        <a:off x="37313" y="1419170"/>
        <a:ext cx="8045769" cy="1199342"/>
      </dsp:txXfrm>
    </dsp:sp>
    <dsp:sp modelId="{E6E56B00-15AA-4FC8-9CD0-031FF06601DB}">
      <dsp:nvSpPr>
        <dsp:cNvPr id="0" name=""/>
        <dsp:cNvSpPr/>
      </dsp:nvSpPr>
      <dsp:spPr>
        <a:xfrm>
          <a:off x="3802" y="2762840"/>
          <a:ext cx="5357923" cy="127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zh-CN" altLang="en-US" sz="4400" kern="1200" dirty="0" smtClean="0"/>
            <a:t>数据处理层</a:t>
          </a:r>
          <a:endParaRPr lang="zh-CN" altLang="en-US" sz="4400" kern="1200" dirty="0"/>
        </a:p>
      </dsp:txBody>
      <dsp:txXfrm>
        <a:off x="41115" y="2800153"/>
        <a:ext cx="5283297" cy="1199342"/>
      </dsp:txXfrm>
    </dsp:sp>
    <dsp:sp modelId="{F89304B6-2AEF-49EB-8893-43295931E4BD}">
      <dsp:nvSpPr>
        <dsp:cNvPr id="0" name=""/>
        <dsp:cNvSpPr/>
      </dsp:nvSpPr>
      <dsp:spPr>
        <a:xfrm>
          <a:off x="3802" y="4143822"/>
          <a:ext cx="2651124" cy="127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数据存储</a:t>
          </a:r>
          <a:endParaRPr lang="zh-CN" altLang="en-US" sz="3600" kern="1200" dirty="0"/>
        </a:p>
      </dsp:txBody>
      <dsp:txXfrm>
        <a:off x="41115" y="4181135"/>
        <a:ext cx="2576498" cy="1199342"/>
      </dsp:txXfrm>
    </dsp:sp>
    <dsp:sp modelId="{91FF3D7B-CB13-4409-AD93-A7BCF91BD773}">
      <dsp:nvSpPr>
        <dsp:cNvPr id="0" name=""/>
        <dsp:cNvSpPr/>
      </dsp:nvSpPr>
      <dsp:spPr>
        <a:xfrm>
          <a:off x="2710600" y="4143822"/>
          <a:ext cx="2651124" cy="127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区块链系统</a:t>
          </a:r>
          <a:endParaRPr lang="zh-CN" altLang="en-US" sz="3600" kern="1200" dirty="0"/>
        </a:p>
      </dsp:txBody>
      <dsp:txXfrm>
        <a:off x="2747913" y="4181135"/>
        <a:ext cx="2576498" cy="1199342"/>
      </dsp:txXfrm>
    </dsp:sp>
    <dsp:sp modelId="{FA5A5A53-9585-4DDB-B1B8-D441279D14D6}">
      <dsp:nvSpPr>
        <dsp:cNvPr id="0" name=""/>
        <dsp:cNvSpPr/>
      </dsp:nvSpPr>
      <dsp:spPr>
        <a:xfrm>
          <a:off x="5473072" y="2762840"/>
          <a:ext cx="2651124" cy="1273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zh-CN" altLang="en-US" sz="4400" kern="1200" dirty="0" smtClean="0"/>
            <a:t>外部接口</a:t>
          </a:r>
          <a:endParaRPr lang="zh-CN" altLang="en-US" sz="4400" kern="1200" dirty="0"/>
        </a:p>
      </dsp:txBody>
      <dsp:txXfrm>
        <a:off x="5510385" y="2800153"/>
        <a:ext cx="2576498" cy="1199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E001400-94D7-466A-9856-B5E7DC7413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87E95-8B53-43BF-8997-100B3791CED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01400-94D7-466A-9856-B5E7DC7413B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87E95-8B53-43BF-8997-100B3791CED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992505" y="17780"/>
            <a:ext cx="10147935" cy="6742430"/>
            <a:chOff x="1546" y="28"/>
            <a:chExt cx="15981" cy="10618"/>
          </a:xfrm>
        </p:grpSpPr>
        <p:grpSp>
          <p:nvGrpSpPr>
            <p:cNvPr id="31" name="组合 30"/>
            <p:cNvGrpSpPr/>
            <p:nvPr/>
          </p:nvGrpSpPr>
          <p:grpSpPr>
            <a:xfrm rot="0">
              <a:off x="1587" y="28"/>
              <a:ext cx="15940" cy="1655"/>
              <a:chOff x="1704" y="311"/>
              <a:chExt cx="15874" cy="1788"/>
            </a:xfrm>
          </p:grpSpPr>
          <p:sp>
            <p:nvSpPr>
              <p:cNvPr id="2" name="圆角矩形 1"/>
              <p:cNvSpPr/>
              <p:nvPr/>
            </p:nvSpPr>
            <p:spPr>
              <a:xfrm>
                <a:off x="1704" y="311"/>
                <a:ext cx="15874" cy="1788"/>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b="1"/>
                  <a:t>用户层</a:t>
                </a:r>
                <a:endParaRPr lang="zh-CN" altLang="en-US" b="1"/>
              </a:p>
              <a:p>
                <a:pPr algn="ctr"/>
                <a:endParaRPr lang="zh-CN" altLang="en-US"/>
              </a:p>
              <a:p>
                <a:pPr algn="ctr"/>
                <a:endParaRPr lang="zh-CN" altLang="en-US"/>
              </a:p>
            </p:txBody>
          </p:sp>
          <p:sp>
            <p:nvSpPr>
              <p:cNvPr id="3" name="矩形 2"/>
              <p:cNvSpPr/>
              <p:nvPr/>
            </p:nvSpPr>
            <p:spPr>
              <a:xfrm>
                <a:off x="2789" y="1126"/>
                <a:ext cx="3944" cy="751"/>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展现方式</a:t>
                </a:r>
                <a:endParaRPr lang="zh-CN" altLang="en-US"/>
              </a:p>
            </p:txBody>
          </p:sp>
          <p:sp>
            <p:nvSpPr>
              <p:cNvPr id="5" name="矩形 4"/>
              <p:cNvSpPr/>
              <p:nvPr/>
            </p:nvSpPr>
            <p:spPr>
              <a:xfrm>
                <a:off x="7628" y="1126"/>
                <a:ext cx="3944" cy="751"/>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角色</a:t>
                </a:r>
                <a:endParaRPr lang="zh-CN" altLang="en-US"/>
              </a:p>
            </p:txBody>
          </p:sp>
        </p:grpSp>
        <p:grpSp>
          <p:nvGrpSpPr>
            <p:cNvPr id="32" name="组合 31"/>
            <p:cNvGrpSpPr/>
            <p:nvPr/>
          </p:nvGrpSpPr>
          <p:grpSpPr>
            <a:xfrm rot="0">
              <a:off x="1546" y="1743"/>
              <a:ext cx="15940" cy="4609"/>
              <a:chOff x="1663" y="2717"/>
              <a:chExt cx="15874" cy="4978"/>
            </a:xfrm>
          </p:grpSpPr>
          <p:sp>
            <p:nvSpPr>
              <p:cNvPr id="6" name="圆角矩形 5"/>
              <p:cNvSpPr/>
              <p:nvPr/>
            </p:nvSpPr>
            <p:spPr>
              <a:xfrm>
                <a:off x="1663" y="2717"/>
                <a:ext cx="15874" cy="4978"/>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b="1"/>
              </a:p>
              <a:p>
                <a:pPr algn="ctr"/>
                <a:r>
                  <a:rPr lang="zh-CN" altLang="en-US" b="1"/>
                  <a:t>业务层</a:t>
                </a:r>
                <a:endParaRPr lang="zh-CN" altLang="en-US" b="1"/>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p:txBody>
          </p:sp>
          <p:sp>
            <p:nvSpPr>
              <p:cNvPr id="7" name="矩形 6"/>
              <p:cNvSpPr/>
              <p:nvPr/>
            </p:nvSpPr>
            <p:spPr>
              <a:xfrm>
                <a:off x="2788" y="3293"/>
                <a:ext cx="3944" cy="412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a:p>
                <a:pPr algn="ctr"/>
                <a:r>
                  <a:rPr lang="zh-CN" altLang="en-US"/>
                  <a:t>管理中心</a:t>
                </a: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p:txBody>
          </p:sp>
          <p:sp>
            <p:nvSpPr>
              <p:cNvPr id="8" name="矩形 7"/>
              <p:cNvSpPr/>
              <p:nvPr/>
            </p:nvSpPr>
            <p:spPr>
              <a:xfrm>
                <a:off x="7628" y="3293"/>
                <a:ext cx="3944" cy="412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a:p>
                <a:pPr algn="ctr"/>
                <a:r>
                  <a:rPr lang="zh-CN" altLang="en-US"/>
                  <a:t>监测中心</a:t>
                </a: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p:txBody>
          </p:sp>
          <p:sp>
            <p:nvSpPr>
              <p:cNvPr id="9" name="矩形 8"/>
              <p:cNvSpPr/>
              <p:nvPr/>
            </p:nvSpPr>
            <p:spPr>
              <a:xfrm>
                <a:off x="12513" y="3293"/>
                <a:ext cx="3944" cy="412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a:p>
                <a:pPr algn="ctr"/>
                <a:r>
                  <a:rPr lang="zh-CN" altLang="en-US"/>
                  <a:t>客户中心</a:t>
                </a: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p:txBody>
          </p:sp>
          <p:sp>
            <p:nvSpPr>
              <p:cNvPr id="10" name="圆角矩形 9"/>
              <p:cNvSpPr/>
              <p:nvPr/>
            </p:nvSpPr>
            <p:spPr>
              <a:xfrm>
                <a:off x="3090" y="4028"/>
                <a:ext cx="3325" cy="653"/>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用户管理</a:t>
                </a:r>
                <a:endParaRPr lang="zh-CN" altLang="en-US"/>
              </a:p>
            </p:txBody>
          </p:sp>
          <p:sp>
            <p:nvSpPr>
              <p:cNvPr id="11" name="圆角矩形 10"/>
              <p:cNvSpPr/>
              <p:nvPr/>
            </p:nvSpPr>
            <p:spPr>
              <a:xfrm>
                <a:off x="3098" y="4832"/>
                <a:ext cx="3325" cy="653"/>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权限管理</a:t>
                </a:r>
                <a:endParaRPr lang="zh-CN" altLang="en-US"/>
              </a:p>
            </p:txBody>
          </p:sp>
          <p:sp>
            <p:nvSpPr>
              <p:cNvPr id="12" name="圆角矩形 11"/>
              <p:cNvSpPr/>
              <p:nvPr/>
            </p:nvSpPr>
            <p:spPr>
              <a:xfrm>
                <a:off x="3098" y="5630"/>
                <a:ext cx="3325" cy="653"/>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招聘信息管理</a:t>
                </a:r>
                <a:endParaRPr lang="zh-CN" altLang="en-US"/>
              </a:p>
            </p:txBody>
          </p:sp>
          <p:sp>
            <p:nvSpPr>
              <p:cNvPr id="13" name="圆角矩形 12"/>
              <p:cNvSpPr/>
              <p:nvPr/>
            </p:nvSpPr>
            <p:spPr>
              <a:xfrm>
                <a:off x="3090" y="6417"/>
                <a:ext cx="3325" cy="653"/>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账户管理</a:t>
                </a:r>
                <a:endParaRPr lang="zh-CN" altLang="en-US"/>
              </a:p>
            </p:txBody>
          </p:sp>
          <p:sp>
            <p:nvSpPr>
              <p:cNvPr id="15" name="圆角矩形 14"/>
              <p:cNvSpPr/>
              <p:nvPr/>
            </p:nvSpPr>
            <p:spPr>
              <a:xfrm>
                <a:off x="8004" y="4030"/>
                <a:ext cx="3325" cy="1193"/>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业务监控</a:t>
                </a:r>
                <a:endParaRPr lang="zh-CN" altLang="en-US"/>
              </a:p>
            </p:txBody>
          </p:sp>
          <p:sp>
            <p:nvSpPr>
              <p:cNvPr id="16" name="圆角矩形 15"/>
              <p:cNvSpPr/>
              <p:nvPr/>
            </p:nvSpPr>
            <p:spPr>
              <a:xfrm>
                <a:off x="7978" y="5563"/>
                <a:ext cx="3325" cy="120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异常监测</a:t>
                </a:r>
                <a:endParaRPr lang="zh-CN" altLang="en-US"/>
              </a:p>
            </p:txBody>
          </p:sp>
          <p:sp>
            <p:nvSpPr>
              <p:cNvPr id="17" name="圆角矩形 16"/>
              <p:cNvSpPr/>
              <p:nvPr/>
            </p:nvSpPr>
            <p:spPr>
              <a:xfrm>
                <a:off x="12838" y="4328"/>
                <a:ext cx="1588" cy="894"/>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查询</a:t>
                </a:r>
                <a:endParaRPr lang="zh-CN" altLang="en-US"/>
              </a:p>
            </p:txBody>
          </p:sp>
          <p:sp>
            <p:nvSpPr>
              <p:cNvPr id="18" name="圆角矩形 17"/>
              <p:cNvSpPr/>
              <p:nvPr/>
            </p:nvSpPr>
            <p:spPr>
              <a:xfrm>
                <a:off x="14676" y="4328"/>
                <a:ext cx="1588" cy="894"/>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推送</a:t>
                </a:r>
                <a:endParaRPr lang="zh-CN" altLang="en-US"/>
              </a:p>
            </p:txBody>
          </p:sp>
          <p:sp>
            <p:nvSpPr>
              <p:cNvPr id="19" name="圆角矩形 18"/>
              <p:cNvSpPr/>
              <p:nvPr/>
            </p:nvSpPr>
            <p:spPr>
              <a:xfrm>
                <a:off x="12838" y="5875"/>
                <a:ext cx="1588" cy="894"/>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预警</a:t>
                </a:r>
                <a:endParaRPr lang="zh-CN" altLang="en-US"/>
              </a:p>
            </p:txBody>
          </p:sp>
          <p:sp>
            <p:nvSpPr>
              <p:cNvPr id="20" name="圆角矩形 19"/>
              <p:cNvSpPr/>
              <p:nvPr/>
            </p:nvSpPr>
            <p:spPr>
              <a:xfrm>
                <a:off x="14676" y="5875"/>
                <a:ext cx="1588" cy="894"/>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申报</a:t>
                </a:r>
                <a:endParaRPr lang="zh-CN" altLang="en-US"/>
              </a:p>
            </p:txBody>
          </p:sp>
        </p:grpSp>
        <p:grpSp>
          <p:nvGrpSpPr>
            <p:cNvPr id="33" name="组合 32"/>
            <p:cNvGrpSpPr/>
            <p:nvPr/>
          </p:nvGrpSpPr>
          <p:grpSpPr>
            <a:xfrm rot="0">
              <a:off x="1587" y="8557"/>
              <a:ext cx="10095" cy="2089"/>
              <a:chOff x="1643" y="8215"/>
              <a:chExt cx="10869" cy="2256"/>
            </a:xfrm>
          </p:grpSpPr>
          <p:sp>
            <p:nvSpPr>
              <p:cNvPr id="21" name="圆角矩形 20"/>
              <p:cNvSpPr/>
              <p:nvPr/>
            </p:nvSpPr>
            <p:spPr>
              <a:xfrm>
                <a:off x="1643" y="8215"/>
                <a:ext cx="10869" cy="2256"/>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b="1"/>
                  <a:t>数据存储层</a:t>
                </a:r>
                <a:endParaRPr lang="zh-CN" altLang="en-US" b="1"/>
              </a:p>
              <a:p>
                <a:pPr algn="ctr"/>
                <a:endParaRPr lang="zh-CN" altLang="en-US" b="1"/>
              </a:p>
              <a:p>
                <a:pPr algn="ctr"/>
                <a:endParaRPr lang="zh-CN" altLang="en-US"/>
              </a:p>
              <a:p>
                <a:pPr algn="ctr"/>
                <a:endParaRPr lang="zh-CN" altLang="en-US"/>
              </a:p>
            </p:txBody>
          </p:sp>
          <p:sp>
            <p:nvSpPr>
              <p:cNvPr id="26" name="矩形 25"/>
              <p:cNvSpPr/>
              <p:nvPr/>
            </p:nvSpPr>
            <p:spPr>
              <a:xfrm>
                <a:off x="10113" y="8967"/>
                <a:ext cx="1605" cy="1268"/>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t>高效缓存</a:t>
                </a:r>
                <a:endParaRPr lang="zh-CN"/>
              </a:p>
            </p:txBody>
          </p:sp>
        </p:grpSp>
        <p:sp>
          <p:nvSpPr>
            <p:cNvPr id="43" name="圆角矩形 42"/>
            <p:cNvSpPr/>
            <p:nvPr/>
          </p:nvSpPr>
          <p:spPr>
            <a:xfrm>
              <a:off x="1587" y="6410"/>
              <a:ext cx="10095" cy="2089"/>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b="1"/>
                <a:t>数据处理层</a:t>
              </a:r>
              <a:endParaRPr lang="zh-CN" altLang="en-US" b="1"/>
            </a:p>
            <a:p>
              <a:pPr algn="ctr"/>
              <a:endParaRPr lang="zh-CN" altLang="en-US" b="1"/>
            </a:p>
            <a:p>
              <a:pPr algn="ctr"/>
              <a:endParaRPr lang="zh-CN" altLang="en-US"/>
            </a:p>
            <a:p>
              <a:pPr algn="ctr"/>
              <a:endParaRPr lang="zh-CN" altLang="en-US"/>
            </a:p>
          </p:txBody>
        </p:sp>
        <p:sp>
          <p:nvSpPr>
            <p:cNvPr id="44" name="矩形 43"/>
            <p:cNvSpPr/>
            <p:nvPr/>
          </p:nvSpPr>
          <p:spPr>
            <a:xfrm>
              <a:off x="3089" y="7106"/>
              <a:ext cx="2650" cy="1174"/>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dirty="0">
                  <a:sym typeface="+mn-ea"/>
                </a:rPr>
                <a:t>业务</a:t>
              </a:r>
              <a:r>
                <a:rPr lang="zh-CN" altLang="en-US" dirty="0" smtClean="0">
                  <a:sym typeface="+mn-ea"/>
                </a:rPr>
                <a:t>数据处理模块</a:t>
              </a:r>
              <a:endParaRPr lang="en-US" altLang="zh-CN"/>
            </a:p>
          </p:txBody>
        </p:sp>
        <p:sp>
          <p:nvSpPr>
            <p:cNvPr id="47" name="矩形 46"/>
            <p:cNvSpPr/>
            <p:nvPr/>
          </p:nvSpPr>
          <p:spPr>
            <a:xfrm>
              <a:off x="7536" y="7106"/>
              <a:ext cx="2650" cy="1174"/>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dirty="0" smtClean="0">
                  <a:sym typeface="+mn-ea"/>
                </a:rPr>
                <a:t>区块链数据处理模块</a:t>
              </a:r>
              <a:endParaRPr lang="en-US" altLang="zh-CN"/>
            </a:p>
          </p:txBody>
        </p:sp>
        <p:sp>
          <p:nvSpPr>
            <p:cNvPr id="29" name="圆角矩形 28"/>
            <p:cNvSpPr/>
            <p:nvPr/>
          </p:nvSpPr>
          <p:spPr>
            <a:xfrm>
              <a:off x="11981" y="6411"/>
              <a:ext cx="5545" cy="423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b="1"/>
                <a:t>区块链核心层</a:t>
              </a:r>
              <a:endParaRPr lang="zh-CN" altLang="en-US" b="1"/>
            </a:p>
            <a:p>
              <a:pPr algn="ctr"/>
              <a:endParaRPr lang="zh-CN" altLang="en-US" b="1"/>
            </a:p>
            <a:p>
              <a:pPr algn="ctr"/>
              <a:endParaRPr lang="zh-CN" altLang="en-US" b="1"/>
            </a:p>
            <a:p>
              <a:pPr algn="ctr"/>
              <a:endParaRPr lang="zh-CN" altLang="en-US" b="1"/>
            </a:p>
            <a:p>
              <a:pPr algn="ctr"/>
              <a:endParaRPr lang="zh-CN" altLang="en-US" b="1"/>
            </a:p>
            <a:p>
              <a:pPr algn="ctr"/>
              <a:endParaRPr lang="zh-CN" altLang="en-US" b="1"/>
            </a:p>
            <a:p>
              <a:pPr algn="ctr"/>
              <a:endParaRPr lang="zh-CN" altLang="en-US" b="1"/>
            </a:p>
            <a:p>
              <a:pPr algn="ctr"/>
              <a:endParaRPr lang="zh-CN" altLang="en-US"/>
            </a:p>
            <a:p>
              <a:pPr algn="ctr"/>
              <a:endParaRPr lang="zh-CN" altLang="en-US"/>
            </a:p>
          </p:txBody>
        </p:sp>
        <p:sp>
          <p:nvSpPr>
            <p:cNvPr id="51" name="矩形 50"/>
            <p:cNvSpPr/>
            <p:nvPr/>
          </p:nvSpPr>
          <p:spPr>
            <a:xfrm>
              <a:off x="12155" y="7106"/>
              <a:ext cx="1579" cy="1174"/>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dirty="0" smtClean="0">
                  <a:sym typeface="+mn-ea"/>
                </a:rPr>
                <a:t>共识服务</a:t>
              </a:r>
              <a:endParaRPr lang="en-US" altLang="zh-CN"/>
            </a:p>
          </p:txBody>
        </p:sp>
        <p:sp>
          <p:nvSpPr>
            <p:cNvPr id="52" name="矩形 51"/>
            <p:cNvSpPr/>
            <p:nvPr/>
          </p:nvSpPr>
          <p:spPr>
            <a:xfrm>
              <a:off x="13964" y="7106"/>
              <a:ext cx="1579" cy="1174"/>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dirty="0" smtClean="0">
                  <a:sym typeface="+mn-ea"/>
                </a:rPr>
                <a:t>账本记录</a:t>
              </a:r>
              <a:endParaRPr lang="zh-CN"/>
            </a:p>
          </p:txBody>
        </p:sp>
        <p:sp>
          <p:nvSpPr>
            <p:cNvPr id="53" name="矩形 52"/>
            <p:cNvSpPr/>
            <p:nvPr/>
          </p:nvSpPr>
          <p:spPr>
            <a:xfrm>
              <a:off x="15810" y="7106"/>
              <a:ext cx="1579" cy="1174"/>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智能合约</a:t>
              </a:r>
              <a:endParaRPr lang="zh-CN" altLang="en-US"/>
            </a:p>
          </p:txBody>
        </p:sp>
      </p:grpSp>
      <p:sp>
        <p:nvSpPr>
          <p:cNvPr id="4" name="矩形 3"/>
          <p:cNvSpPr/>
          <p:nvPr/>
        </p:nvSpPr>
        <p:spPr>
          <a:xfrm>
            <a:off x="7910595" y="496809"/>
            <a:ext cx="2514853" cy="441412"/>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活动</a:t>
            </a:r>
            <a:endParaRPr lang="zh-CN" altLang="en-US"/>
          </a:p>
        </p:txBody>
      </p:sp>
      <p:sp>
        <p:nvSpPr>
          <p:cNvPr id="14" name="矩形 13"/>
          <p:cNvSpPr/>
          <p:nvPr/>
        </p:nvSpPr>
        <p:spPr>
          <a:xfrm>
            <a:off x="7729220" y="5723890"/>
            <a:ext cx="1002665" cy="7454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时序服务</a:t>
            </a:r>
            <a:endParaRPr lang="zh-CN" altLang="en-US"/>
          </a:p>
        </p:txBody>
      </p:sp>
      <p:sp>
        <p:nvSpPr>
          <p:cNvPr id="35" name="矩形 34"/>
          <p:cNvSpPr/>
          <p:nvPr/>
        </p:nvSpPr>
        <p:spPr>
          <a:xfrm>
            <a:off x="8877935" y="5724525"/>
            <a:ext cx="1002665" cy="7454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数字签名</a:t>
            </a:r>
            <a:endParaRPr lang="zh-CN" altLang="en-US"/>
          </a:p>
        </p:txBody>
      </p:sp>
      <p:sp>
        <p:nvSpPr>
          <p:cNvPr id="36" name="矩形 35"/>
          <p:cNvSpPr/>
          <p:nvPr/>
        </p:nvSpPr>
        <p:spPr>
          <a:xfrm>
            <a:off x="10050145" y="5724525"/>
            <a:ext cx="1002665" cy="7454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加密</a:t>
            </a:r>
            <a:endParaRPr lang="zh-CN" altLang="en-US"/>
          </a:p>
        </p:txBody>
      </p:sp>
      <p:sp>
        <p:nvSpPr>
          <p:cNvPr id="38" name="矩形 37"/>
          <p:cNvSpPr/>
          <p:nvPr/>
        </p:nvSpPr>
        <p:spPr>
          <a:xfrm>
            <a:off x="4467077" y="5875867"/>
            <a:ext cx="946591" cy="745577"/>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dirty="0">
                <a:sym typeface="+mn-ea"/>
              </a:rPr>
              <a:t>文件存储</a:t>
            </a:r>
            <a:endParaRPr lang="zh-CN" dirty="0" smtClean="0">
              <a:sym typeface="+mn-ea"/>
            </a:endParaRPr>
          </a:p>
        </p:txBody>
      </p:sp>
      <p:sp>
        <p:nvSpPr>
          <p:cNvPr id="81" name="矩形 80"/>
          <p:cNvSpPr/>
          <p:nvPr/>
        </p:nvSpPr>
        <p:spPr>
          <a:xfrm>
            <a:off x="2920351" y="5875867"/>
            <a:ext cx="946591" cy="745577"/>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节点信息存储</a:t>
            </a:r>
            <a:endParaRPr lang="zh-CN" altLang="en-US"/>
          </a:p>
        </p:txBody>
      </p:sp>
      <p:sp>
        <p:nvSpPr>
          <p:cNvPr id="82" name="矩形 81"/>
          <p:cNvSpPr/>
          <p:nvPr/>
        </p:nvSpPr>
        <p:spPr>
          <a:xfrm>
            <a:off x="1364506" y="5875867"/>
            <a:ext cx="946591" cy="745577"/>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dirty="0" smtClean="0">
                <a:sym typeface="+mn-ea"/>
              </a:rPr>
              <a:t>系统数据存储</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64565" y="356235"/>
            <a:ext cx="10038080" cy="368300"/>
          </a:xfrm>
          <a:prstGeom prst="rect">
            <a:avLst/>
          </a:prstGeom>
          <a:noFill/>
        </p:spPr>
        <p:txBody>
          <a:bodyPr wrap="square" rtlCol="0">
            <a:noAutofit/>
          </a:bodyPr>
          <a:p>
            <a:pPr algn="l">
              <a:lnSpc>
                <a:spcPct val="90000"/>
              </a:lnSpc>
            </a:pPr>
            <a:r>
              <a:rPr lang="zh-CN" altLang="en-US" sz="4400" dirty="0" smtClean="0">
                <a:latin typeface="+mj-lt"/>
                <a:ea typeface="+mj-ea"/>
                <a:cs typeface="+mj-cs"/>
              </a:rPr>
              <a:t>展现层</a:t>
            </a:r>
            <a:endParaRPr lang="zh-CN" altLang="en-US" sz="4400" dirty="0" smtClean="0">
              <a:latin typeface="+mj-lt"/>
              <a:ea typeface="+mj-ea"/>
              <a:cs typeface="+mj-cs"/>
            </a:endParaRPr>
          </a:p>
        </p:txBody>
      </p:sp>
      <p:sp>
        <p:nvSpPr>
          <p:cNvPr id="4" name="文本框 3"/>
          <p:cNvSpPr txBox="1"/>
          <p:nvPr/>
        </p:nvSpPr>
        <p:spPr>
          <a:xfrm>
            <a:off x="1076960" y="1155700"/>
            <a:ext cx="10038080" cy="1024890"/>
          </a:xfrm>
          <a:prstGeom prst="rect">
            <a:avLst/>
          </a:prstGeom>
          <a:noFill/>
        </p:spPr>
        <p:txBody>
          <a:bodyPr wrap="square" rtlCol="0">
            <a:spAutoFit/>
          </a:bodyPr>
          <a:p>
            <a:pPr marL="228600" indent="-228600" algn="l">
              <a:lnSpc>
                <a:spcPct val="90000"/>
              </a:lnSpc>
              <a:spcBef>
                <a:spcPts val="1000"/>
              </a:spcBef>
            </a:pPr>
            <a:r>
              <a:rPr lang="zh-CN" altLang="en-US" sz="2800" dirty="0" smtClean="0"/>
              <a:t>web：通过网页进行展示</a:t>
            </a:r>
            <a:endParaRPr lang="zh-CN" altLang="en-US" sz="2800" dirty="0" smtClean="0"/>
          </a:p>
          <a:p>
            <a:pPr marL="228600" indent="-228600" algn="l">
              <a:lnSpc>
                <a:spcPct val="90000"/>
              </a:lnSpc>
              <a:spcBef>
                <a:spcPts val="1000"/>
              </a:spcBef>
            </a:pPr>
            <a:r>
              <a:rPr lang="zh-CN" altLang="en-US" sz="2800" dirty="0" smtClean="0"/>
              <a:t>信息推送：通过邮件或短信等形式进行线下的信息推送</a:t>
            </a:r>
            <a:endParaRPr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64565" y="344805"/>
            <a:ext cx="10038080" cy="368300"/>
          </a:xfrm>
          <a:prstGeom prst="rect">
            <a:avLst/>
          </a:prstGeom>
          <a:noFill/>
        </p:spPr>
        <p:txBody>
          <a:bodyPr wrap="square" rtlCol="0">
            <a:noAutofit/>
          </a:bodyPr>
          <a:p>
            <a:r>
              <a:rPr lang="zh-CN" altLang="en-US" sz="4400" dirty="0" smtClean="0">
                <a:latin typeface="+mj-lt"/>
                <a:ea typeface="+mj-ea"/>
                <a:cs typeface="+mj-cs"/>
              </a:rPr>
              <a:t>业务层</a:t>
            </a:r>
            <a:endParaRPr lang="zh-CN" altLang="en-US" sz="4400" dirty="0" smtClean="0">
              <a:latin typeface="+mj-lt"/>
              <a:ea typeface="+mj-ea"/>
              <a:cs typeface="+mj-cs"/>
            </a:endParaRPr>
          </a:p>
        </p:txBody>
      </p:sp>
      <p:sp>
        <p:nvSpPr>
          <p:cNvPr id="4" name="文本框 3"/>
          <p:cNvSpPr txBox="1"/>
          <p:nvPr/>
        </p:nvSpPr>
        <p:spPr>
          <a:xfrm>
            <a:off x="1076960" y="1188085"/>
            <a:ext cx="10038080" cy="6362065"/>
          </a:xfrm>
          <a:prstGeom prst="rect">
            <a:avLst/>
          </a:prstGeom>
          <a:noFill/>
        </p:spPr>
        <p:txBody>
          <a:bodyPr wrap="square" rtlCol="0">
            <a:spAutoFit/>
          </a:bodyPr>
          <a:p>
            <a:pPr marL="228600" indent="-228600" algn="l">
              <a:lnSpc>
                <a:spcPct val="90000"/>
              </a:lnSpc>
              <a:spcBef>
                <a:spcPts val="1000"/>
              </a:spcBef>
            </a:pPr>
            <a:r>
              <a:rPr lang="zh-CN" altLang="en-US" dirty="0" smtClean="0"/>
              <a:t>管理中心</a:t>
            </a:r>
            <a:endParaRPr lang="zh-CN" altLang="en-US" dirty="0" smtClean="0"/>
          </a:p>
          <a:p>
            <a:pPr marL="228600" indent="-228600" algn="l">
              <a:lnSpc>
                <a:spcPct val="90000"/>
              </a:lnSpc>
              <a:spcBef>
                <a:spcPts val="1000"/>
              </a:spcBef>
            </a:pPr>
            <a:r>
              <a:rPr lang="zh-CN" altLang="en-US" dirty="0" smtClean="0"/>
              <a:t>	用户管理：处理LP，GP和项目实施单位等用户加入/退出区块链系统。</a:t>
            </a:r>
            <a:endParaRPr lang="zh-CN" altLang="en-US" dirty="0" smtClean="0"/>
          </a:p>
          <a:p>
            <a:pPr marL="228600" indent="-228600" algn="l">
              <a:lnSpc>
                <a:spcPct val="90000"/>
              </a:lnSpc>
              <a:spcBef>
                <a:spcPts val="1000"/>
              </a:spcBef>
            </a:pPr>
            <a:r>
              <a:rPr lang="zh-CN" altLang="en-US" dirty="0" smtClean="0"/>
              <a:t>	权限管理：对</a:t>
            </a:r>
            <a:r>
              <a:rPr lang="zh-CN" altLang="en-US" dirty="0" smtClean="0">
                <a:sym typeface="+mn-ea"/>
              </a:rPr>
              <a:t>LP，GP和项目实施单位等用户所拥有的权限进行管理</a:t>
            </a:r>
            <a:endParaRPr lang="zh-CN" altLang="en-US" dirty="0" smtClean="0">
              <a:sym typeface="+mn-ea"/>
            </a:endParaRPr>
          </a:p>
          <a:p>
            <a:pPr marL="228600" indent="-228600" algn="l">
              <a:lnSpc>
                <a:spcPct val="90000"/>
              </a:lnSpc>
              <a:spcBef>
                <a:spcPts val="1000"/>
              </a:spcBef>
            </a:pPr>
            <a:r>
              <a:rPr lang="zh-CN" altLang="en-US" dirty="0" smtClean="0">
                <a:sym typeface="+mn-ea"/>
              </a:rPr>
              <a:t>	项目管理：对项目的进度进行管理</a:t>
            </a:r>
            <a:endParaRPr lang="zh-CN" altLang="en-US" dirty="0" smtClean="0">
              <a:sym typeface="+mn-ea"/>
            </a:endParaRPr>
          </a:p>
          <a:p>
            <a:pPr marL="228600" lvl="2" indent="-228600" algn="l">
              <a:lnSpc>
                <a:spcPct val="90000"/>
              </a:lnSpc>
              <a:spcBef>
                <a:spcPts val="1000"/>
              </a:spcBef>
            </a:pPr>
            <a:r>
              <a:rPr lang="en-US" altLang="zh-CN" dirty="0" smtClean="0">
                <a:sym typeface="+mn-ea"/>
              </a:rPr>
              <a:t>	</a:t>
            </a:r>
            <a:r>
              <a:rPr lang="zh-CN" altLang="en-US" dirty="0" smtClean="0">
                <a:sym typeface="+mn-ea"/>
              </a:rPr>
              <a:t>资金管理：对资金的使用，到位，调拨进行管理</a:t>
            </a:r>
            <a:endParaRPr lang="zh-CN" altLang="en-US" dirty="0" smtClean="0">
              <a:sym typeface="+mn-ea"/>
            </a:endParaRPr>
          </a:p>
          <a:p>
            <a:pPr marL="228600" indent="-228600" algn="l">
              <a:lnSpc>
                <a:spcPct val="90000"/>
              </a:lnSpc>
              <a:spcBef>
                <a:spcPts val="1000"/>
              </a:spcBef>
            </a:pPr>
            <a:r>
              <a:rPr lang="zh-CN" altLang="en-US" dirty="0" smtClean="0">
                <a:sym typeface="+mn-ea"/>
              </a:rPr>
              <a:t>安全中心</a:t>
            </a:r>
            <a:endParaRPr lang="zh-CN" altLang="en-US" dirty="0" smtClean="0">
              <a:sym typeface="+mn-ea"/>
            </a:endParaRPr>
          </a:p>
          <a:p>
            <a:pPr marL="228600" indent="-228600" algn="l">
              <a:lnSpc>
                <a:spcPct val="90000"/>
              </a:lnSpc>
              <a:spcBef>
                <a:spcPts val="1000"/>
              </a:spcBef>
            </a:pPr>
            <a:r>
              <a:rPr lang="zh-CN" altLang="en-US" dirty="0" smtClean="0">
                <a:sym typeface="+mn-ea"/>
              </a:rPr>
              <a:t>	密钥发放和回收：处理LP，GP和项目实施单位密钥的发放和回收。</a:t>
            </a:r>
            <a:endParaRPr lang="zh-CN" altLang="en-US" dirty="0" smtClean="0">
              <a:sym typeface="+mn-ea"/>
            </a:endParaRPr>
          </a:p>
          <a:p>
            <a:pPr marL="228600" indent="-228600" algn="l">
              <a:lnSpc>
                <a:spcPct val="90000"/>
              </a:lnSpc>
              <a:spcBef>
                <a:spcPts val="1000"/>
              </a:spcBef>
            </a:pPr>
            <a:r>
              <a:rPr lang="zh-CN" altLang="en-US" dirty="0" smtClean="0">
                <a:sym typeface="+mn-ea"/>
              </a:rPr>
              <a:t>	业务监督与预警：监督系统的信息和资金流，并对问题信息和资金流进行预警</a:t>
            </a:r>
            <a:endParaRPr lang="zh-CN" altLang="en-US" dirty="0" smtClean="0">
              <a:sym typeface="+mn-ea"/>
            </a:endParaRPr>
          </a:p>
          <a:p>
            <a:pPr marL="228600" indent="-228600" algn="l">
              <a:lnSpc>
                <a:spcPct val="90000"/>
              </a:lnSpc>
              <a:spcBef>
                <a:spcPts val="1000"/>
              </a:spcBef>
            </a:pPr>
            <a:r>
              <a:rPr lang="zh-CN" altLang="en-US" dirty="0" smtClean="0">
                <a:sym typeface="+mn-ea"/>
              </a:rPr>
              <a:t>	事故处理：对系统检测到的问题信息和资金或者客户申报的问题信息和资金流进行处理</a:t>
            </a:r>
            <a:endParaRPr lang="zh-CN" altLang="en-US" dirty="0" smtClean="0">
              <a:sym typeface="+mn-ea"/>
            </a:endParaRPr>
          </a:p>
          <a:p>
            <a:pPr marL="228600" indent="-228600" algn="l">
              <a:lnSpc>
                <a:spcPct val="90000"/>
              </a:lnSpc>
              <a:spcBef>
                <a:spcPts val="1000"/>
              </a:spcBef>
            </a:pPr>
            <a:r>
              <a:rPr lang="zh-CN" altLang="en-US" dirty="0" smtClean="0">
                <a:sym typeface="+mn-ea"/>
              </a:rPr>
              <a:t>客户中心</a:t>
            </a:r>
            <a:endParaRPr lang="zh-CN" altLang="en-US" dirty="0" smtClean="0">
              <a:sym typeface="+mn-ea"/>
            </a:endParaRPr>
          </a:p>
          <a:p>
            <a:pPr marL="228600" indent="-228600" algn="l">
              <a:lnSpc>
                <a:spcPct val="90000"/>
              </a:lnSpc>
              <a:spcBef>
                <a:spcPts val="1000"/>
              </a:spcBef>
            </a:pPr>
            <a:r>
              <a:rPr lang="zh-CN" altLang="en-US" dirty="0" smtClean="0">
                <a:sym typeface="+mn-ea"/>
              </a:rPr>
              <a:t>	查询：LP，GP和项目实施单位根据自己的权限查询自己想要查看的信息，包括项目进度，	资金流向。</a:t>
            </a:r>
            <a:endParaRPr lang="zh-CN" altLang="en-US" dirty="0" smtClean="0">
              <a:sym typeface="+mn-ea"/>
            </a:endParaRPr>
          </a:p>
          <a:p>
            <a:pPr marL="228600" indent="-228600" algn="l">
              <a:lnSpc>
                <a:spcPct val="90000"/>
              </a:lnSpc>
              <a:spcBef>
                <a:spcPts val="1000"/>
              </a:spcBef>
            </a:pPr>
            <a:r>
              <a:rPr lang="zh-CN" altLang="en-US" dirty="0" smtClean="0">
                <a:sym typeface="+mn-ea"/>
              </a:rPr>
              <a:t>	推送：LP，GP和项目实施单位个性化订制信息推送，免去查询环节，订制推送信息一有变	化，第一时间向其推送。</a:t>
            </a:r>
            <a:endParaRPr lang="zh-CN" altLang="en-US" dirty="0" smtClean="0">
              <a:sym typeface="+mn-ea"/>
            </a:endParaRPr>
          </a:p>
          <a:p>
            <a:pPr marL="228600" indent="-228600" algn="l">
              <a:lnSpc>
                <a:spcPct val="90000"/>
              </a:lnSpc>
              <a:spcBef>
                <a:spcPts val="1000"/>
              </a:spcBef>
            </a:pPr>
            <a:r>
              <a:rPr lang="zh-CN" altLang="en-US" dirty="0" smtClean="0">
                <a:sym typeface="+mn-ea"/>
              </a:rPr>
              <a:t>	预警：接收系统预警</a:t>
            </a:r>
            <a:endParaRPr lang="zh-CN" altLang="en-US" dirty="0" smtClean="0">
              <a:sym typeface="+mn-ea"/>
            </a:endParaRPr>
          </a:p>
          <a:p>
            <a:pPr marL="228600" indent="-228600" algn="l">
              <a:lnSpc>
                <a:spcPct val="90000"/>
              </a:lnSpc>
              <a:spcBef>
                <a:spcPts val="1000"/>
              </a:spcBef>
            </a:pPr>
            <a:r>
              <a:rPr lang="zh-CN" altLang="en-US" sz="1600" dirty="0" smtClean="0">
                <a:sym typeface="+mn-ea"/>
              </a:rPr>
              <a:t>	申报：对发现存在的问题进行申报</a:t>
            </a:r>
            <a:endParaRPr lang="zh-CN" altLang="en-US" sz="1600" dirty="0" smtClean="0">
              <a:sym typeface="+mn-ea"/>
            </a:endParaRPr>
          </a:p>
          <a:p>
            <a:endParaRPr lang="zh-CN" altLang="en-US" sz="1400" dirty="0" smtClean="0">
              <a:sym typeface="+mn-ea"/>
            </a:endParaRPr>
          </a:p>
          <a:p>
            <a:r>
              <a:rPr lang="en-US" altLang="zh-CN" sz="1200">
                <a:sym typeface="+mn-ea"/>
              </a:rPr>
              <a:t>	</a:t>
            </a:r>
            <a:endParaRPr lang="en-US" altLang="zh-CN" sz="1200">
              <a:sym typeface="+mn-ea"/>
            </a:endParaRPr>
          </a:p>
          <a:p>
            <a:endParaRPr lang="en-US" altLang="zh-CN" sz="1000">
              <a:sym typeface="+mn-ea"/>
            </a:endParaRPr>
          </a:p>
          <a:p>
            <a:endParaRPr lang="en-US" altLang="zh-CN" sz="10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数据存储层</a:t>
            </a:r>
            <a:endParaRPr lang="zh-CN" altLang="en-US" dirty="0"/>
          </a:p>
        </p:txBody>
      </p:sp>
      <p:sp>
        <p:nvSpPr>
          <p:cNvPr id="3" name="内容占位符 2"/>
          <p:cNvSpPr>
            <a:spLocks noGrp="1"/>
          </p:cNvSpPr>
          <p:nvPr>
            <p:ph idx="1"/>
          </p:nvPr>
        </p:nvSpPr>
        <p:spPr/>
        <p:txBody>
          <a:bodyPr/>
          <a:lstStyle/>
          <a:p>
            <a:r>
              <a:rPr lang="zh-CN" altLang="en-US" dirty="0" smtClean="0"/>
              <a:t>业务</a:t>
            </a:r>
            <a:r>
              <a:rPr lang="zh-CN" altLang="en-US" dirty="0"/>
              <a:t>数据存储</a:t>
            </a:r>
            <a:r>
              <a:rPr lang="zh-CN" altLang="en-US" dirty="0" smtClean="0"/>
              <a:t>：存储平台所有业务过程的数据，包括项目审批、资金审批、资金流转、项目进度等所有业务流程中产生的数据。</a:t>
            </a:r>
            <a:endParaRPr lang="en-US" altLang="zh-CN" dirty="0"/>
          </a:p>
          <a:p>
            <a:r>
              <a:rPr lang="zh-CN" altLang="en-US" dirty="0"/>
              <a:t>区块链数据备份存储</a:t>
            </a:r>
            <a:r>
              <a:rPr lang="zh-CN" altLang="en-US" dirty="0" smtClean="0"/>
              <a:t>：存储平台区块链系统中数据的备份数据。</a:t>
            </a:r>
            <a:endParaRPr lang="en-US" altLang="zh-CN" dirty="0" smtClean="0"/>
          </a:p>
          <a:p>
            <a:r>
              <a:rPr lang="zh-CN" altLang="en-US" dirty="0" smtClean="0"/>
              <a:t>配置存储：存储平台所有配置信息和配置文件。</a:t>
            </a:r>
            <a:endParaRPr lang="en-US" altLang="zh-CN" dirty="0" smtClean="0"/>
          </a:p>
          <a:p>
            <a:r>
              <a:rPr lang="zh-CN" altLang="en-US" dirty="0" smtClean="0"/>
              <a:t>系统数据存储：存储平台系统数据，包括用户信息、机构信息、区块链节点信息等。</a:t>
            </a:r>
            <a:endParaRPr lang="en-US" altLang="zh-CN" dirty="0" smtClean="0"/>
          </a:p>
          <a:p>
            <a:r>
              <a:rPr lang="zh-CN" altLang="en-US" dirty="0"/>
              <a:t>文件存储</a:t>
            </a:r>
            <a:r>
              <a:rPr lang="en-US" altLang="zh-CN" dirty="0" smtClean="0"/>
              <a:t>:</a:t>
            </a:r>
            <a:r>
              <a:rPr lang="zh-CN" altLang="en-US" dirty="0" smtClean="0"/>
              <a:t>存储平台所有文件信息数据，包括大型文本文件、视频文件、音像文件等非结构化的数据。</a:t>
            </a:r>
            <a:endParaRPr lang="en-US" altLang="zh-CN" dirty="0"/>
          </a:p>
          <a:p>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区块链层</a:t>
            </a:r>
            <a:endParaRPr lang="zh-CN" altLang="en-US" dirty="0"/>
          </a:p>
        </p:txBody>
      </p:sp>
      <p:sp>
        <p:nvSpPr>
          <p:cNvPr id="3" name="内容占位符 2"/>
          <p:cNvSpPr>
            <a:spLocks noGrp="1"/>
          </p:cNvSpPr>
          <p:nvPr>
            <p:ph idx="1"/>
          </p:nvPr>
        </p:nvSpPr>
        <p:spPr/>
        <p:txBody>
          <a:bodyPr/>
          <a:lstStyle/>
          <a:p>
            <a:r>
              <a:rPr lang="zh-CN" altLang="en-US" dirty="0" smtClean="0"/>
              <a:t>成员管理模块：负责区块链网络的节点准入、退出和管理。</a:t>
            </a:r>
            <a:endParaRPr lang="en-US" altLang="zh-CN" dirty="0" smtClean="0"/>
          </a:p>
          <a:p>
            <a:r>
              <a:rPr lang="zh-CN" altLang="en-US" dirty="0" smtClean="0"/>
              <a:t>智能合约模块：负责维护、部署和执行智能合约相关操作。</a:t>
            </a:r>
            <a:endParaRPr lang="en-US" altLang="zh-CN" dirty="0" smtClean="0"/>
          </a:p>
          <a:p>
            <a:r>
              <a:rPr lang="zh-CN" altLang="en-US" dirty="0" smtClean="0"/>
              <a:t>对外接口模块：负责区块链层与数据存储层、数据处理层的数据交互和通讯。</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外部接口</a:t>
            </a:r>
            <a:endParaRPr lang="zh-CN" altLang="en-US" dirty="0"/>
          </a:p>
        </p:txBody>
      </p:sp>
      <p:sp>
        <p:nvSpPr>
          <p:cNvPr id="3" name="内容占位符 2"/>
          <p:cNvSpPr>
            <a:spLocks noGrp="1"/>
          </p:cNvSpPr>
          <p:nvPr>
            <p:ph idx="1"/>
          </p:nvPr>
        </p:nvSpPr>
        <p:spPr/>
        <p:txBody>
          <a:bodyPr/>
          <a:lstStyle/>
          <a:p>
            <a:r>
              <a:rPr lang="zh-CN" altLang="en-US" dirty="0" smtClean="0"/>
              <a:t>工商银行接口：对接工商银行业务系统。</a:t>
            </a:r>
            <a:endParaRPr lang="en-US" altLang="zh-CN" dirty="0" smtClean="0"/>
          </a:p>
          <a:p>
            <a:r>
              <a:rPr lang="zh-CN" altLang="en-US" dirty="0" smtClean="0"/>
              <a:t>其它平台接口：预留出未来拟接入的平台，如扶贫云等。</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数据处理层</a:t>
            </a:r>
            <a:endParaRPr lang="zh-CN" altLang="en-US" dirty="0"/>
          </a:p>
        </p:txBody>
      </p:sp>
      <p:sp>
        <p:nvSpPr>
          <p:cNvPr id="3" name="内容占位符 2"/>
          <p:cNvSpPr>
            <a:spLocks noGrp="1"/>
          </p:cNvSpPr>
          <p:nvPr>
            <p:ph idx="1"/>
          </p:nvPr>
        </p:nvSpPr>
        <p:spPr/>
        <p:txBody>
          <a:bodyPr/>
          <a:lstStyle/>
          <a:p>
            <a:r>
              <a:rPr lang="zh-CN" altLang="en-US" dirty="0"/>
              <a:t>业务</a:t>
            </a:r>
            <a:r>
              <a:rPr lang="zh-CN" altLang="en-US" dirty="0" smtClean="0"/>
              <a:t>数据处理模块：对业务层产生的数据进行处理和转换，如果需要存储的数据输出到数据存储层，如果需要上链的数据输出到区块链数据处理模块。</a:t>
            </a:r>
            <a:endParaRPr lang="en-US" altLang="zh-CN" dirty="0" smtClean="0"/>
          </a:p>
          <a:p>
            <a:r>
              <a:rPr lang="zh-CN" altLang="en-US" dirty="0" smtClean="0"/>
              <a:t>区块链数据处理模块：对输入的数据按照区块链和智能合约的要求进行处理和转换并输出到区块链系统中。</a:t>
            </a:r>
            <a:endParaRPr lang="en-US" altLang="zh-CN" dirty="0" smtClean="0"/>
          </a:p>
          <a:p>
            <a:r>
              <a:rPr lang="zh-CN" altLang="en-US" dirty="0" smtClean="0"/>
              <a:t>外部接口数据处理模块：对外部接入的数据进行处理和转换，如果需要存储的数据输出到数据存储层，如果需要上链的数据输出到区块链数据处理模块。</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Words>
  <Application>WPS 演示</Application>
  <PresentationFormat>宽屏</PresentationFormat>
  <Paragraphs>168</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微软雅黑</vt:lpstr>
      <vt:lpstr>Calibri Light</vt:lpstr>
      <vt:lpstr>Calibri</vt:lpstr>
      <vt:lpstr>Office 主题</vt:lpstr>
      <vt:lpstr>PowerPoint 演示文稿</vt:lpstr>
      <vt:lpstr>PowerPoint 演示文稿</vt:lpstr>
      <vt:lpstr>PowerPoint 演示文稿</vt:lpstr>
      <vt:lpstr>PowerPoint 演示文稿</vt:lpstr>
      <vt:lpstr>数据存储层</vt:lpstr>
      <vt:lpstr>区块链层</vt:lpstr>
      <vt:lpstr>外部接口</vt:lpstr>
      <vt:lpstr>数据处理层</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xuyue</dc:creator>
  <cp:lastModifiedBy>lym</cp:lastModifiedBy>
  <cp:revision>50</cp:revision>
  <dcterms:created xsi:type="dcterms:W3CDTF">2016-11-30T07:31:00Z</dcterms:created>
  <dcterms:modified xsi:type="dcterms:W3CDTF">2017-04-18T09:02:27Z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