
<file path=[Content_Types].xml><?xml version="1.0" encoding="utf-8"?>
<Types xmlns="http://schemas.openxmlformats.org/package/2006/content-types">
  <Override PartName="/ppt/slideLayouts/slideLayout8.xml" ContentType="application/vnd.openxmlformats-officedocument.presentationml.slideLayout+xml"/>
  <Override PartName="/ppt/slideMasters/slideMaster11.xml" ContentType="application/vnd.openxmlformats-officedocument.presentationml.slideMaster+xml"/>
  <Override PartName="/ppt/slideLayouts/slideLayout35.xml" ContentType="application/vnd.openxmlformats-officedocument.presentationml.slideLayout+xml"/>
  <Override PartName="/ppt/slideLayouts/slideLayout135.xml" ContentType="application/vnd.openxmlformats-officedocument.presentationml.slideLayout+xml"/>
  <Override PartName="/ppt/slideMasters/slideMaster12.xml" ContentType="application/vnd.openxmlformats-officedocument.presentationml.slideMaster+xml"/>
  <Override PartName="/docProps/app.xml" ContentType="application/vnd.openxmlformats-officedocument.extended-properties+xml"/>
  <Override PartName="/ppt/slideMasters/slideMaster13.xml" ContentType="application/vnd.openxmlformats-officedocument.presentationml.slideMaster+xml"/>
  <Override PartName="/ppt/notesSlides/notesSlide9.xml" ContentType="application/vnd.openxmlformats-officedocument.presentationml.notesSlide+xml"/>
  <Override PartName="/ppt/slides/slide11.xml" ContentType="application/vnd.openxmlformats-officedocument.presentationml.slide+xml"/>
  <Override PartName="/ppt/slideLayouts/slideLayout86.xml" ContentType="application/vnd.openxmlformats-officedocument.presentationml.slideLayout+xml"/>
  <Override PartName="/ppt/slideLayouts/slideLayout21.xml" ContentType="application/vnd.openxmlformats-officedocument.presentationml.slideLayout+xml"/>
  <Override PartName="/ppt/slideLayouts/slideLayout93.xml" ContentType="application/vnd.openxmlformats-officedocument.presentationml.slideLayout+xml"/>
  <Override PartName="/ppt/slideLayouts/slideLayout79.xml" ContentType="application/vnd.openxmlformats-officedocument.presentationml.slideLayout+xml"/>
  <Override PartName="/ppt/slideLayouts/slideLayout106.xml" ContentType="application/vnd.openxmlformats-officedocument.presentationml.slideLayout+xml"/>
  <Override PartName="/ppt/slideLayouts/slideLayout114.xml" ContentType="application/vnd.openxmlformats-officedocument.presentationml.slideLayout+xml"/>
  <Override PartName="/ppt/slideLayouts/slideLayout3.xml" ContentType="application/vnd.openxmlformats-officedocument.presentationml.slideLayout+xml"/>
  <Override PartName="/ppt/slideLayouts/slideLayout139.xml" ContentType="application/vnd.openxmlformats-officedocument.presentationml.slideLayout+xml"/>
  <Override PartName="/ppt/slideLayouts/slideLayout133.xml" ContentType="application/vnd.openxmlformats-officedocument.presentationml.slideLayout+xml"/>
  <Override PartName="/ppt/slideLayouts/slideLayout24.xml" ContentType="application/vnd.openxmlformats-officedocument.presentationml.slideLayout+xml"/>
  <Override PartName="/ppt/slideLayouts/slideLayout143.xml" ContentType="application/vnd.openxmlformats-officedocument.presentationml.slideLayout+xml"/>
  <Override PartName="/ppt/slides/slide1.xml" ContentType="application/vnd.openxmlformats-officedocument.presentationml.slide+xml"/>
  <Override PartName="/ppt/tableStyles.xml" ContentType="application/vnd.openxmlformats-officedocument.presentationml.tableStyles+xml"/>
  <Override PartName="/ppt/slideLayouts/slideLayout56.xml" ContentType="application/vnd.openxmlformats-officedocument.presentationml.slideLayout+xml"/>
  <Override PartName="/ppt/slideLayouts/slideLayout105.xml" ContentType="application/vnd.openxmlformats-officedocument.presentationml.slideLayout+xml"/>
  <Override PartName="/ppt/slideLayouts/slideLayout69.xml" ContentType="application/vnd.openxmlformats-officedocument.presentationml.slideLayout+xml"/>
  <Override PartName="/ppt/notesSlides/notesSlide15.xml" ContentType="application/vnd.openxmlformats-officedocument.presentationml.notesSlide+xml"/>
  <Override PartName="/ppt/slideLayouts/slideLayout100.xml" ContentType="application/vnd.openxmlformats-officedocument.presentationml.slideLayout+xml"/>
  <Override PartName="/ppt/slideLayouts/slideLayout64.xml" ContentType="application/vnd.openxmlformats-officedocument.presentationml.slideLayout+xml"/>
  <Override PartName="/ppt/notesSlides/notesSlide23.xml" ContentType="application/vnd.openxmlformats-officedocument.presentationml.notesSlide+xml"/>
  <Override PartName="/ppt/slideLayouts/slideLayout129.xml" ContentType="application/vnd.openxmlformats-officedocument.presentationml.slideLayout+xml"/>
  <Override PartName="/ppt/theme/theme9.xml" ContentType="application/vnd.openxmlformats-officedocument.theme+xml"/>
  <Override PartName="/ppt/slideLayouts/slideLayout53.xml" ContentType="application/vnd.openxmlformats-officedocument.presentationml.slideLayout+xml"/>
  <Override PartName="/ppt/slides/slide20.xml" ContentType="application/vnd.openxmlformats-officedocument.presentationml.slide+xml"/>
  <Override PartName="/ppt/slides/slide17.xml" ContentType="application/vnd.openxmlformats-officedocument.presentationml.slide+xml"/>
  <Override PartName="/ppt/slideLayouts/slideLayout68.xml" ContentType="application/vnd.openxmlformats-officedocument.presentationml.slideLayout+xml"/>
  <Override PartName="/ppt/slideLayouts/slideLayout37.xml" ContentType="application/vnd.openxmlformats-officedocument.presentationml.slideLayout+xml"/>
  <Override PartName="/ppt/notesSlides/notesSlide13.xml" ContentType="application/vnd.openxmlformats-officedocument.presentationml.notesSlide+xml"/>
  <Override PartName="/ppt/slideLayouts/slideLayout104.xml" ContentType="application/vnd.openxmlformats-officedocument.presentationml.slideLayout+xml"/>
  <Override PartName="/ppt/notesSlides/notesSlide1.xml" ContentType="application/vnd.openxmlformats-officedocument.presentationml.notesSlide+xml"/>
  <Override PartName="/ppt/slideLayouts/slideLayout72.xml" ContentType="application/vnd.openxmlformats-officedocument.presentationml.slideLayout+xml"/>
  <Override PartName="/ppt/slides/slide10.xml" ContentType="application/vnd.openxmlformats-officedocument.presentationml.slide+xml"/>
  <Default Extension="png" ContentType="image/png"/>
  <Override PartName="/ppt/slideLayouts/slideLayout82.xml" ContentType="application/vnd.openxmlformats-officedocument.presentationml.slideLayout+xml"/>
  <Override PartName="/ppt/slideLayouts/slideLayout118.xml" ContentType="application/vnd.openxmlformats-officedocument.presentationml.slideLayout+xml"/>
  <Override PartName="/ppt/slideLayouts/slideLayout26.xml" ContentType="application/vnd.openxmlformats-officedocument.presentationml.slideLayout+xml"/>
  <Override PartName="/ppt/slideLayouts/slideLayout36.xml" ContentType="application/vnd.openxmlformats-officedocument.presentationml.slideLayout+xml"/>
  <Override PartName="/ppt/slideLayouts/slideLayout65.xml" ContentType="application/vnd.openxmlformats-officedocument.presentationml.slideLayout+xml"/>
  <Override PartName="/docProps/core.xml" ContentType="application/vnd.openxmlformats-package.core-properties+xml"/>
  <Override PartName="/ppt/slideMasters/slideMaster9.xml" ContentType="application/vnd.openxmlformats-officedocument.presentationml.slideMaster+xml"/>
  <Default Extension="bin" ContentType="application/vnd.openxmlformats-officedocument.presentationml.printerSettings"/>
  <Override PartName="/ppt/slideLayouts/slideLayout126.xml" ContentType="application/vnd.openxmlformats-officedocument.presentationml.slideLayout+xml"/>
  <Override PartName="/ppt/theme/theme8.xml" ContentType="application/vnd.openxmlformats-officedocument.theme+xml"/>
  <Override PartName="/ppt/slideLayouts/slideLayout19.xml" ContentType="application/vnd.openxmlformats-officedocument.presentationml.slideLayout+xml"/>
  <Override PartName="/ppt/notesSlides/notesSlide24.xml" ContentType="application/vnd.openxmlformats-officedocument.presentationml.notesSlide+xml"/>
  <Override PartName="/ppt/slideLayouts/slideLayout47.xml" ContentType="application/vnd.openxmlformats-officedocument.presentationml.slideLayout+xml"/>
  <Override PartName="/ppt/slideLayouts/slideLayout119.xml" ContentType="application/vnd.openxmlformats-officedocument.presentationml.slideLayout+xml"/>
  <Override PartName="/ppt/slideLayouts/slideLayout27.xml" ContentType="application/vnd.openxmlformats-officedocument.presentationml.slideLayout+xml"/>
  <Override PartName="/ppt/slides/slide19.xml" ContentType="application/vnd.openxmlformats-officedocument.presentationml.slide+xml"/>
  <Override PartName="/ppt/slideLayouts/slideLayout58.xml" ContentType="application/vnd.openxmlformats-officedocument.presentationml.slideLayout+xml"/>
  <Override PartName="/ppt/slideLayouts/slideLayout132.xml" ContentType="application/vnd.openxmlformats-officedocument.presentationml.slideLayout+xml"/>
  <Override PartName="/ppt/slideMasters/slideMaster4.xml" ContentType="application/vnd.openxmlformats-officedocument.presentationml.slideMaster+xml"/>
  <Override PartName="/ppt/slideLayouts/slideLayout30.xml" ContentType="application/vnd.openxmlformats-officedocument.presentationml.slideLayout+xml"/>
  <Override PartName="/ppt/notesSlides/notesSlide2.xml" ContentType="application/vnd.openxmlformats-officedocument.presentationml.notesSlide+xml"/>
  <Override PartName="/ppt/slideMasters/slideMaster6.xml" ContentType="application/vnd.openxmlformats-officedocument.presentationml.slideMaster+xml"/>
  <Override PartName="/ppt/notesSlides/notesSlide14.xml" ContentType="application/vnd.openxmlformats-officedocument.presentationml.notesSlide+xml"/>
  <Override PartName="/ppt/theme/theme2.xml" ContentType="application/vnd.openxmlformats-officedocument.theme+xml"/>
  <Override PartName="/ppt/theme/theme4.xml" ContentType="application/vnd.openxmlformats-officedocument.theme+xml"/>
  <Override PartName="/ppt/slides/slide2.xml" ContentType="application/vnd.openxmlformats-officedocument.presentationml.slide+xml"/>
  <Override PartName="/ppt/notesSlides/notesSlide25.xml" ContentType="application/vnd.openxmlformats-officedocument.presentationml.notesSlide+xml"/>
  <Override PartName="/ppt/slideLayouts/slideLayout66.xml" ContentType="application/vnd.openxmlformats-officedocument.presentationml.slideLayout+xml"/>
  <Override PartName="/ppt/slideMasters/slideMaster7.xml" ContentType="application/vnd.openxmlformats-officedocument.presentationml.slideMaster+xml"/>
  <Override PartName="/ppt/slideLayouts/slideLayout84.xml" ContentType="application/vnd.openxmlformats-officedocument.presentationml.slideLayout+xml"/>
  <Override PartName="/ppt/notesSlides/notesSlide21.xml" ContentType="application/vnd.openxmlformats-officedocument.presentationml.notesSlide+xml"/>
  <Override PartName="/ppt/slideLayouts/slideLayout109.xml" ContentType="application/vnd.openxmlformats-officedocument.presentationml.slideLayout+xml"/>
  <Override PartName="/ppt/slideLayouts/slideLayout10.xml" ContentType="application/vnd.openxmlformats-officedocument.presentationml.slideLayout+xml"/>
  <Override PartName="/ppt/slideLayouts/slideLayout81.xml" ContentType="application/vnd.openxmlformats-officedocument.presentationml.slideLayout+xml"/>
  <Override PartName="/ppt/slideLayouts/slideLayout70.xml" ContentType="application/vnd.openxmlformats-officedocument.presentationml.slideLayout+xml"/>
  <Override PartName="/ppt/slideLayouts/slideLayout43.xml" ContentType="application/vnd.openxmlformats-officedocument.presentationml.slideLayout+xml"/>
  <Override PartName="/ppt/slideMasters/slideMaster8.xml" ContentType="application/vnd.openxmlformats-officedocument.presentationml.slideMaster+xml"/>
  <Override PartName="/ppt/notesSlides/notesSlide3.xml" ContentType="application/vnd.openxmlformats-officedocument.presentationml.notesSlide+xml"/>
  <Default Extension="xml" ContentType="application/xml"/>
  <Override PartName="/ppt/slideLayouts/slideLayout29.xml" ContentType="application/vnd.openxmlformats-officedocument.presentationml.slideLayout+xml"/>
  <Override PartName="/ppt/slides/slide26.xml" ContentType="application/vnd.openxmlformats-officedocument.presentationml.slide+xml"/>
  <Override PartName="/ppt/slideMasters/slideMaster1.xml" ContentType="application/vnd.openxmlformats-officedocument.presentationml.slideMaster+xml"/>
  <Override PartName="/ppt/slideLayouts/slideLayout62.xml" ContentType="application/vnd.openxmlformats-officedocument.presentationml.slideLayout+xml"/>
  <Override PartName="/ppt/slides/slide25.xml" ContentType="application/vnd.openxmlformats-officedocument.presentationml.slide+xml"/>
  <Override PartName="/ppt/slideLayouts/slideLayout102.xml" ContentType="application/vnd.openxmlformats-officedocument.presentationml.slideLayout+xml"/>
  <Override PartName="/ppt/slideLayouts/slideLayout117.xml" ContentType="application/vnd.openxmlformats-officedocument.presentationml.slideLayout+xml"/>
  <Override PartName="/ppt/notesSlides/notesSlide19.xml" ContentType="application/vnd.openxmlformats-officedocument.presentationml.notesSlide+xml"/>
  <Override PartName="/ppt/slides/slide14.xml" ContentType="application/vnd.openxmlformats-officedocument.presentationml.slide+xml"/>
  <Override PartName="/ppt/slideLayouts/slideLayout18.xml" ContentType="application/vnd.openxmlformats-officedocument.presentationml.slideLayout+xml"/>
  <Override PartName="/ppt/slideLayouts/slideLayout75.xml" ContentType="application/vnd.openxmlformats-officedocument.presentationml.slideLayout+xml"/>
  <Override PartName="/ppt/theme/theme13.xml" ContentType="application/vnd.openxmlformats-officedocument.theme+xml"/>
  <Override PartName="/ppt/notesSlides/notesSlide26.xml" ContentType="application/vnd.openxmlformats-officedocument.presentationml.notesSlide+xml"/>
  <Override PartName="/ppt/slideLayouts/slideLayout85.xml" ContentType="application/vnd.openxmlformats-officedocument.presentationml.slideLayout+xml"/>
  <Override PartName="/ppt/slideLayouts/slideLayout74.xml" ContentType="application/vnd.openxmlformats-officedocument.presentationml.slideLayout+xml"/>
  <Override PartName="/ppt/slideLayouts/slideLayout20.xml" ContentType="application/vnd.openxmlformats-officedocument.presentationml.slideLayout+xml"/>
  <Override PartName="/ppt/slideLayouts/slideLayout87.xml" ContentType="application/vnd.openxmlformats-officedocument.presentationml.slideLayout+xml"/>
  <Override PartName="/ppt/presentation.xml" ContentType="application/vnd.openxmlformats-officedocument.presentationml.presentation.main+xml"/>
  <Default Extension="jpeg" ContentType="image/jpeg"/>
  <Override PartName="/ppt/slideLayouts/slideLayout73.xml" ContentType="application/vnd.openxmlformats-officedocument.presentationml.slideLayout+xml"/>
  <Override PartName="/ppt/slideLayouts/slideLayout83.xml" ContentType="application/vnd.openxmlformats-officedocument.presentationml.slideLayout+xml"/>
  <Override PartName="/ppt/slideLayouts/slideLayout123.xml" ContentType="application/vnd.openxmlformats-officedocument.presentationml.slideLayout+xml"/>
  <Override PartName="/ppt/slides/slide3.xml" ContentType="application/vnd.openxmlformats-officedocument.presentationml.slide+xml"/>
  <Override PartName="/ppt/slideLayouts/slideLayout11.xml" ContentType="application/vnd.openxmlformats-officedocument.presentationml.slideLayout+xml"/>
  <Override PartName="/ppt/notesSlides/notesSlide8.xml" ContentType="application/vnd.openxmlformats-officedocument.presentationml.notesSlide+xml"/>
  <Override PartName="/ppt/slideLayouts/slideLayout78.xml" ContentType="application/vnd.openxmlformats-officedocument.presentationml.slideLayout+xml"/>
  <Override PartName="/ppt/slideLayouts/slideLayout94.xml" ContentType="application/vnd.openxmlformats-officedocument.presentationml.slideLayout+xml"/>
  <Override PartName="/ppt/slideLayouts/slideLayout59.xml" ContentType="application/vnd.openxmlformats-officedocument.presentationml.slideLayout+xml"/>
  <Override PartName="/ppt/slideLayouts/slideLayout13.xml" ContentType="application/vnd.openxmlformats-officedocument.presentationml.slideLayout+xml"/>
  <Override PartName="/ppt/slideLayouts/slideLayout44.xml" ContentType="application/vnd.openxmlformats-officedocument.presentationml.slideLayout+xml"/>
  <Override PartName="/ppt/slides/slide15.xml" ContentType="application/vnd.openxmlformats-officedocument.presentationml.slide+xml"/>
  <Override PartName="/ppt/slideLayouts/slideLayout42.xml" ContentType="application/vnd.openxmlformats-officedocument.presentationml.slideLayout+xml"/>
  <Default Extension="rels" ContentType="application/vnd.openxmlformats-package.relationships+xml"/>
  <Override PartName="/ppt/slideLayouts/slideLayout15.xml" ContentType="application/vnd.openxmlformats-officedocument.presentationml.slideLayout+xml"/>
  <Override PartName="/ppt/slideLayouts/slideLayout121.xml" ContentType="application/vnd.openxmlformats-officedocument.presentationml.slideLayout+xml"/>
  <Override PartName="/ppt/slides/slide9.xml" ContentType="application/vnd.openxmlformats-officedocument.presentationml.slide+xml"/>
  <Override PartName="/ppt/slideLayouts/slideLayout112.xml" ContentType="application/vnd.openxmlformats-officedocument.presentationml.slideLayout+xml"/>
  <Override PartName="/ppt/theme/theme12.xml" ContentType="application/vnd.openxmlformats-officedocument.theme+xml"/>
  <Override PartName="/ppt/slideLayouts/slideLayout120.xml" ContentType="application/vnd.openxmlformats-officedocument.presentationml.slideLayout+xml"/>
  <Override PartName="/ppt/slides/slide16.xml" ContentType="application/vnd.openxmlformats-officedocument.presentationml.slide+xml"/>
  <Override PartName="/ppt/slideLayouts/slideLayout92.xml" ContentType="application/vnd.openxmlformats-officedocument.presentationml.slideLayout+xml"/>
  <Override PartName="/ppt/notesSlides/notesSlide22.xml" ContentType="application/vnd.openxmlformats-officedocument.presentationml.notesSlide+xml"/>
  <Override PartName="/ppt/slideLayouts/slideLayout116.xml" ContentType="application/vnd.openxmlformats-officedocument.presentationml.slideLayout+xml"/>
  <Override PartName="/ppt/slides/slide22.xml" ContentType="application/vnd.openxmlformats-officedocument.presentationml.slide+xml"/>
  <Override PartName="/ppt/notesSlides/notesSlide11.xml" ContentType="application/vnd.openxmlformats-officedocument.presentationml.notesSlide+xml"/>
  <Override PartName="/ppt/slideLayouts/slideLayout115.xml" ContentType="application/vnd.openxmlformats-officedocument.presentationml.slideLayout+xml"/>
  <Override PartName="/ppt/slideLayouts/slideLayout51.xml" ContentType="application/vnd.openxmlformats-officedocument.presentationml.slideLayout+xml"/>
  <Override PartName="/ppt/slideLayouts/slideLayout127.xml" ContentType="application/vnd.openxmlformats-officedocument.presentationml.slideLayout+xml"/>
  <Override PartName="/ppt/slideLayouts/slideLayout23.xml" ContentType="application/vnd.openxmlformats-officedocument.presentationml.slideLayout+xml"/>
  <Override PartName="/ppt/slideLayouts/slideLayout63.xml" ContentType="application/vnd.openxmlformats-officedocument.presentationml.slideLayout+xml"/>
  <Override PartName="/ppt/theme/theme6.xml" ContentType="application/vnd.openxmlformats-officedocument.theme+xml"/>
  <Override PartName="/ppt/slides/slide18.xml" ContentType="application/vnd.openxmlformats-officedocument.presentationml.slide+xml"/>
  <Override PartName="/ppt/theme/theme3.xml" ContentType="application/vnd.openxmlformats-officedocument.theme+xml"/>
  <Override PartName="/ppt/slideLayouts/slideLayout95.xml" ContentType="application/vnd.openxmlformats-officedocument.presentationml.slideLayout+xml"/>
  <Override PartName="/ppt/notesSlides/notesSlide16.xml" ContentType="application/vnd.openxmlformats-officedocument.presentationml.notesSlide+xml"/>
  <Override PartName="/ppt/slideLayouts/slideLayout108.xml" ContentType="application/vnd.openxmlformats-officedocument.presentationml.slideLayout+xml"/>
  <Override PartName="/ppt/slides/slide21.xml" ContentType="application/vnd.openxmlformats-officedocument.presentationml.slide+xml"/>
  <Override PartName="/ppt/slideLayouts/slideLayout17.xml" ContentType="application/vnd.openxmlformats-officedocument.presentationml.slideLayout+xml"/>
  <Override PartName="/ppt/slides/slide23.xml" ContentType="application/vnd.openxmlformats-officedocument.presentationml.slide+xml"/>
  <Override PartName="/ppt/slideLayouts/slideLayout9.xml" ContentType="application/vnd.openxmlformats-officedocument.presentationml.slideLayout+xml"/>
  <Override PartName="/ppt/slideLayouts/slideLayout22.xml" ContentType="application/vnd.openxmlformats-officedocument.presentationml.slideLayout+xml"/>
  <Override PartName="/ppt/notesMasters/notesMaster1.xml" ContentType="application/vnd.openxmlformats-officedocument.presentationml.notesMaster+xml"/>
  <Override PartName="/ppt/theme/theme11.xml" ContentType="application/vnd.openxmlformats-officedocument.theme+xml"/>
  <Override PartName="/ppt/slideLayouts/slideLayout111.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76.xml" ContentType="application/vnd.openxmlformats-officedocument.presentationml.slideLayout+xml"/>
  <Override PartName="/ppt/notesSlides/notesSlide4.xml" ContentType="application/vnd.openxmlformats-officedocument.presentationml.notesSlide+xml"/>
  <Override PartName="/ppt/slideLayouts/slideLayout77.xml" ContentType="application/vnd.openxmlformats-officedocument.presentationml.slideLayout+xml"/>
  <Override PartName="/ppt/slideLayouts/slideLayout32.xml" ContentType="application/vnd.openxmlformats-officedocument.presentationml.slideLayout+xml"/>
  <Override PartName="/ppt/slideLayouts/slideLayout67.xml" ContentType="application/vnd.openxmlformats-officedocument.presentationml.slideLayout+xml"/>
  <Override PartName="/ppt/slides/slide13.xml" ContentType="application/vnd.openxmlformats-officedocument.presentationml.slide+xml"/>
  <Override PartName="/ppt/notesSlides/notesSlide17.xml" ContentType="application/vnd.openxmlformats-officedocument.presentationml.notesSlide+xml"/>
  <Override PartName="/ppt/notesSlides/notesSlide6.xml" ContentType="application/vnd.openxmlformats-officedocument.presentationml.notesSlide+xml"/>
  <Override PartName="/ppt/slideLayouts/slideLayout98.xml" ContentType="application/vnd.openxmlformats-officedocument.presentationml.slideLayout+xml"/>
  <Override PartName="/ppt/slideLayouts/slideLayout91.xml" ContentType="application/vnd.openxmlformats-officedocument.presentationml.slideLayout+xml"/>
  <Override PartName="/ppt/slideMasters/slideMaster5.xml" ContentType="application/vnd.openxmlformats-officedocument.presentationml.slideMaster+xml"/>
  <Override PartName="/ppt/slideLayouts/slideLayout57.xml" ContentType="application/vnd.openxmlformats-officedocument.presentationml.slideLayout+xml"/>
  <Override PartName="/ppt/slideLayouts/slideLayout4.xml" ContentType="application/vnd.openxmlformats-officedocument.presentationml.slideLayout+xml"/>
  <Override PartName="/ppt/slideLayouts/slideLayout90.xml" ContentType="application/vnd.openxmlformats-officedocument.presentationml.slideLayout+xml"/>
  <Override PartName="/ppt/slideLayouts/slideLayout2.xml" ContentType="application/vnd.openxmlformats-officedocument.presentationml.slideLayout+xml"/>
  <Override PartName="/ppt/slideLayouts/slideLayout96.xml" ContentType="application/vnd.openxmlformats-officedocument.presentationml.slideLayout+xml"/>
  <Override PartName="/ppt/slideLayouts/slideLayout110.xml" ContentType="application/vnd.openxmlformats-officedocument.presentationml.slideLayout+xml"/>
  <Override PartName="/ppt/slideLayouts/slideLayout6.xml" ContentType="application/vnd.openxmlformats-officedocument.presentationml.slideLayout+xml"/>
  <Override PartName="/ppt/slideLayouts/slideLayout14.xml" ContentType="application/vnd.openxmlformats-officedocument.presentationml.slideLayout+xml"/>
  <Override PartName="/ppt/theme/theme10.xml" ContentType="application/vnd.openxmlformats-officedocument.theme+xml"/>
  <Override PartName="/ppt/presProps.xml" ContentType="application/vnd.openxmlformats-officedocument.presentationml.presProps+xml"/>
  <Override PartName="/ppt/theme/theme5.xml" ContentType="application/vnd.openxmlformats-officedocument.theme+xml"/>
  <Override PartName="/ppt/slideLayouts/slideLayout103.xml" ContentType="application/vnd.openxmlformats-officedocument.presentationml.slideLayout+xml"/>
  <Override PartName="/ppt/theme/theme14.xml" ContentType="application/vnd.openxmlformats-officedocument.theme+xml"/>
  <Override PartName="/ppt/notesSlides/notesSlide18.xml" ContentType="application/vnd.openxmlformats-officedocument.presentationml.notesSlide+xml"/>
  <Override PartName="/ppt/slideLayouts/slideLayout142.xml" ContentType="application/vnd.openxmlformats-officedocument.presentationml.slideLayout+xml"/>
  <Override PartName="/ppt/slideLayouts/slideLayout16.xml" ContentType="application/vnd.openxmlformats-officedocument.presentationml.slideLayout+xml"/>
  <Override PartName="/ppt/notesSlides/notesSlide10.xml" ContentType="application/vnd.openxmlformats-officedocument.presentationml.notesSlide+xml"/>
  <Override PartName="/ppt/slideMasters/slideMaster2.xml" ContentType="application/vnd.openxmlformats-officedocument.presentationml.slideMaster+xml"/>
  <Override PartName="/ppt/slideLayouts/slideLayout45.xml" ContentType="application/vnd.openxmlformats-officedocument.presentationml.slideLayout+xml"/>
  <Override PartName="/ppt/slideLayouts/slideLayout131.xml" ContentType="application/vnd.openxmlformats-officedocument.presentationml.slideLayout+xml"/>
  <Override PartName="/ppt/slideLayouts/slideLayout41.xml" ContentType="application/vnd.openxmlformats-officedocument.presentationml.slideLayout+xml"/>
  <Override PartName="/ppt/slides/slide12.xml" ContentType="application/vnd.openxmlformats-officedocument.presentationml.slide+xml"/>
  <Override PartName="/ppt/slideLayouts/slideLayout141.xml" ContentType="application/vnd.openxmlformats-officedocument.presentationml.slideLayout+xml"/>
  <Override PartName="/ppt/slideLayouts/slideLayout33.xml" ContentType="application/vnd.openxmlformats-officedocument.presentationml.slideLayout+xml"/>
  <Override PartName="/ppt/slideMasters/slideMaster10.xml" ContentType="application/vnd.openxmlformats-officedocument.presentationml.slideMaster+xml"/>
  <Override PartName="/ppt/slideLayouts/slideLayout101.xml" ContentType="application/vnd.openxmlformats-officedocument.presentationml.slideLayout+xml"/>
  <Override PartName="/ppt/slideLayouts/slideLayout55.xml" ContentType="application/vnd.openxmlformats-officedocument.presentationml.slideLayout+xml"/>
  <Override PartName="/ppt/slideLayouts/slideLayout97.xml" ContentType="application/vnd.openxmlformats-officedocument.presentationml.slideLayout+xml"/>
  <Override PartName="/ppt/slideLayouts/slideLayout122.xml" ContentType="application/vnd.openxmlformats-officedocument.presentationml.slideLayout+xml"/>
  <Override PartName="/ppt/slideMasters/slideMaster3.xml" ContentType="application/vnd.openxmlformats-officedocument.presentationml.slideMaster+xml"/>
  <Override PartName="/ppt/slideLayouts/slideLayout124.xml" ContentType="application/vnd.openxmlformats-officedocument.presentationml.slideLayout+xml"/>
  <Override PartName="/ppt/slideLayouts/slideLayout134.xml" ContentType="application/vnd.openxmlformats-officedocument.presentationml.slideLayout+xml"/>
  <Override PartName="/ppt/slideLayouts/slideLayout137.xml" ContentType="application/vnd.openxmlformats-officedocument.presentationml.slideLayout+xml"/>
  <Override PartName="/ppt/slideLayouts/slideLayout38.xml" ContentType="application/vnd.openxmlformats-officedocument.presentationml.slideLayout+xml"/>
  <Override PartName="/ppt/slideLayouts/slideLayout80.xml" ContentType="application/vnd.openxmlformats-officedocument.presentationml.slideLayout+xml"/>
  <Override PartName="/ppt/slideLayouts/slideLayout60.xml" ContentType="application/vnd.openxmlformats-officedocument.presentationml.slideLayout+xml"/>
  <Override PartName="/ppt/slideLayouts/slideLayout88.xml" ContentType="application/vnd.openxmlformats-officedocument.presentationml.slideLayout+xml"/>
  <Override PartName="/ppt/slideLayouts/slideLayout34.xml" ContentType="application/vnd.openxmlformats-officedocument.presentationml.slideLayout+xml"/>
  <Override PartName="/ppt/slideLayouts/slideLayout5.xml" ContentType="application/vnd.openxmlformats-officedocument.presentationml.slideLayout+xml"/>
  <Override PartName="/ppt/slideLayouts/slideLayout25.xml" ContentType="application/vnd.openxmlformats-officedocument.presentationml.slideLayout+xml"/>
  <Override PartName="/ppt/slideLayouts/slideLayout89.xml" ContentType="application/vnd.openxmlformats-officedocument.presentationml.slideLayout+xml"/>
  <Override PartName="/ppt/slideLayouts/slideLayout113.xml" ContentType="application/vnd.openxmlformats-officedocument.presentationml.slideLayout+xml"/>
  <Override PartName="/ppt/slideLayouts/slideLayout138.xml" ContentType="application/vnd.openxmlformats-officedocument.presentationml.slideLayout+xml"/>
  <Override PartName="/ppt/slideLayouts/slideLayout50.xml" ContentType="application/vnd.openxmlformats-officedocument.presentationml.slideLayout+xml"/>
  <Override PartName="/ppt/slideLayouts/slideLayout107.xml" ContentType="application/vnd.openxmlformats-officedocument.presentationml.slideLayout+xml"/>
  <Override PartName="/ppt/notesSlides/notesSlide7.xml" ContentType="application/vnd.openxmlformats-officedocument.presentationml.notesSlide+xml"/>
  <Override PartName="/ppt/slideLayouts/slideLayout130.xml" ContentType="application/vnd.openxmlformats-officedocument.presentationml.slideLayout+xml"/>
  <Override PartName="/ppt/slideLayouts/slideLayout52.xml" ContentType="application/vnd.openxmlformats-officedocument.presentationml.slideLayout+xml"/>
  <Override PartName="/ppt/slideLayouts/slideLayout71.xml" ContentType="application/vnd.openxmlformats-officedocument.presentationml.slideLayout+xml"/>
  <Override PartName="/ppt/slideLayouts/slideLayout46.xml" ContentType="application/vnd.openxmlformats-officedocument.presentationml.slideLayout+xml"/>
  <Override PartName="/ppt/slideLayouts/slideLayout125.xml" ContentType="application/vnd.openxmlformats-officedocument.presentationml.slideLayout+xml"/>
  <Override PartName="/ppt/slideLayouts/slideLayout28.xml" ContentType="application/vnd.openxmlformats-officedocument.presentationml.slideLayout+xml"/>
  <Override PartName="/ppt/slideLayouts/slideLayout48.xml" ContentType="application/vnd.openxmlformats-officedocument.presentationml.slideLayout+xml"/>
  <Override PartName="/ppt/notesSlides/notesSlide12.xml" ContentType="application/vnd.openxmlformats-officedocument.presentationml.notesSlide+xml"/>
  <Override PartName="/ppt/notesSlides/notesSlide5.xml" ContentType="application/vnd.openxmlformats-officedocument.presentationml.notesSlide+xml"/>
  <Override PartName="/ppt/slideLayouts/slideLayout128.xml" ContentType="application/vnd.openxmlformats-officedocument.presentationml.slideLayout+xml"/>
  <Override PartName="/ppt/slideLayouts/slideLayout1.xml" ContentType="application/vnd.openxmlformats-officedocument.presentationml.slideLayout+xml"/>
  <Override PartName="/ppt/theme/theme1.xml" ContentType="application/vnd.openxmlformats-officedocument.theme+xml"/>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39.xml" ContentType="application/vnd.openxmlformats-officedocument.presentationml.slideLayout+xml"/>
  <Override PartName="/ppt/slideLayouts/slideLayout61.xml" ContentType="application/vnd.openxmlformats-officedocument.presentationml.slideLayout+xml"/>
  <Override PartName="/ppt/slideLayouts/slideLayout136.xml" ContentType="application/vnd.openxmlformats-officedocument.presentationml.slideLayout+xml"/>
  <Override PartName="/ppt/slides/slide4.xml" ContentType="application/vnd.openxmlformats-officedocument.presentationml.slide+xml"/>
  <Override PartName="/ppt/slideLayouts/slideLayout140.xml" ContentType="application/vnd.openxmlformats-officedocument.presentationml.slideLayout+xml"/>
  <Override PartName="/ppt/slideLayouts/slideLayout99.xml" ContentType="application/vnd.openxmlformats-officedocument.presentationml.slideLayout+xml"/>
  <Override PartName="/ppt/slideLayouts/slideLayout40.xml" ContentType="application/vnd.openxmlformats-officedocument.presentationml.slideLayout+xml"/>
  <Override PartName="/ppt/slideLayouts/slideLayout49.xml" ContentType="application/vnd.openxmlformats-officedocument.presentationml.slideLayout+xml"/>
  <Override PartName="/ppt/slides/slide8.xml" ContentType="application/vnd.openxmlformats-officedocument.presentationml.slide+xml"/>
  <Override PartName="/ppt/slideLayouts/slideLayout31.xml" ContentType="application/vnd.openxmlformats-officedocument.presentationml.slideLayout+xml"/>
  <Override PartName="/ppt/slideLayouts/slideLayout54.xml" ContentType="application/vnd.openxmlformats-officedocument.presentationml.slideLayout+xml"/>
  <Override PartName="/ppt/slides/slide24.xml" ContentType="application/vnd.openxmlformats-officedocument.presentationml.slide+xml"/>
  <Override PartName="/ppt/theme/theme7.xml" ContentType="application/vnd.openxmlformats-officedocument.theme+xml"/>
  <Override PartName="/ppt/slides/slide6.xml" ContentType="application/vnd.openxmlformats-officedocument.presentationml.slide+xml"/>
  <Override PartName="/ppt/notesSlides/notesSlide20.xml" ContentType="application/vnd.openxmlformats-officedocument.presentationml.notesSlide+xml"/>
  <Override PartName="/ppt/slideLayouts/slideLayout12.xml" ContentType="application/vnd.openxmlformats-officedocument.presentationml.slideLayout+xml"/>
</Types>
</file>

<file path=_rels/.rels><?xml version="1.0" encoding="UTF-8" standalone="yes"?>
<Relationships xmlns="http://schemas.openxmlformats.org/package/2006/relationships"><Relationship Id="rId2" Type="http://schemas.openxmlformats.org/package/2006/relationships/metadata/core-properties" Target="docProps/core.xml"/><Relationship Id="rId3" Type="http://schemas.openxmlformats.org/officeDocument/2006/relationships/extended-properties" Target="docProps/app.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trictFirstAndLastChars="0" saveSubsetFonts="1" autoCompressPictures="0">
  <p:sldMasterIdLst>
    <p:sldMasterId id="2147483648" r:id="rId1"/>
    <p:sldMasterId id="2147483660" r:id="rId2"/>
    <p:sldMasterId id="2147483672" r:id="rId3"/>
    <p:sldMasterId id="2147483684" r:id="rId4"/>
    <p:sldMasterId id="2147483696" r:id="rId5"/>
    <p:sldMasterId id="2147483708" r:id="rId6"/>
    <p:sldMasterId id="2147483720" r:id="rId7"/>
    <p:sldMasterId id="2147483732" r:id="rId8"/>
    <p:sldMasterId id="2147483744" r:id="rId9"/>
    <p:sldMasterId id="2147483756" r:id="rId10"/>
    <p:sldMasterId id="2147483768" r:id="rId11"/>
    <p:sldMasterId id="2147483780" r:id="rId12"/>
    <p:sldMasterId id="2147483792" r:id="rId13"/>
  </p:sldMasterIdLst>
  <p:notesMasterIdLst>
    <p:notesMasterId r:id="rId40"/>
  </p:notesMasterIdLst>
  <p:sldIdLst>
    <p:sldId id="259" r:id="rId14"/>
    <p:sldId id="295" r:id="rId15"/>
    <p:sldId id="257" r:id="rId16"/>
    <p:sldId id="263" r:id="rId17"/>
    <p:sldId id="264" r:id="rId18"/>
    <p:sldId id="265" r:id="rId19"/>
    <p:sldId id="283" r:id="rId20"/>
    <p:sldId id="280" r:id="rId21"/>
    <p:sldId id="281" r:id="rId22"/>
    <p:sldId id="282" r:id="rId23"/>
    <p:sldId id="284" r:id="rId24"/>
    <p:sldId id="269" r:id="rId25"/>
    <p:sldId id="273" r:id="rId26"/>
    <p:sldId id="290" r:id="rId27"/>
    <p:sldId id="270" r:id="rId28"/>
    <p:sldId id="271" r:id="rId29"/>
    <p:sldId id="272" r:id="rId30"/>
    <p:sldId id="289" r:id="rId31"/>
    <p:sldId id="288" r:id="rId32"/>
    <p:sldId id="274" r:id="rId33"/>
    <p:sldId id="285" r:id="rId34"/>
    <p:sldId id="292" r:id="rId35"/>
    <p:sldId id="294" r:id="rId36"/>
    <p:sldId id="293" r:id="rId37"/>
    <p:sldId id="291" r:id="rId38"/>
    <p:sldId id="277" r:id="rId39"/>
  </p:sldIdLst>
  <p:sldSz cx="9144000" cy="6858000" type="screen4x3"/>
  <p:notesSz cx="6858000" cy="9144000"/>
  <p:defaultTextStyle>
    <a:defPPr>
      <a:defRPr lang="en-US"/>
    </a:defPPr>
    <a:lvl1pPr algn="ctr" rtl="0" fontAlgn="base">
      <a:spcBef>
        <a:spcPct val="0"/>
      </a:spcBef>
      <a:spcAft>
        <a:spcPct val="0"/>
      </a:spcAft>
      <a:defRPr sz="3000" kern="1200">
        <a:solidFill>
          <a:srgbClr val="000000"/>
        </a:solidFill>
        <a:latin typeface="Gill Sans" charset="0"/>
        <a:ea typeface="ヒラギノ角ゴ ProN W3" charset="-128"/>
        <a:cs typeface="ヒラギノ角ゴ ProN W3" charset="-128"/>
        <a:sym typeface="Gill Sans" charset="0"/>
      </a:defRPr>
    </a:lvl1pPr>
    <a:lvl2pPr marL="321457" algn="ctr" rtl="0" fontAlgn="base">
      <a:spcBef>
        <a:spcPct val="0"/>
      </a:spcBef>
      <a:spcAft>
        <a:spcPct val="0"/>
      </a:spcAft>
      <a:defRPr sz="3000" kern="1200">
        <a:solidFill>
          <a:srgbClr val="000000"/>
        </a:solidFill>
        <a:latin typeface="Gill Sans" charset="0"/>
        <a:ea typeface="ヒラギノ角ゴ ProN W3" charset="-128"/>
        <a:cs typeface="ヒラギノ角ゴ ProN W3" charset="-128"/>
        <a:sym typeface="Gill Sans" charset="0"/>
      </a:defRPr>
    </a:lvl2pPr>
    <a:lvl3pPr marL="642915" algn="ctr" rtl="0" fontAlgn="base">
      <a:spcBef>
        <a:spcPct val="0"/>
      </a:spcBef>
      <a:spcAft>
        <a:spcPct val="0"/>
      </a:spcAft>
      <a:defRPr sz="3000" kern="1200">
        <a:solidFill>
          <a:srgbClr val="000000"/>
        </a:solidFill>
        <a:latin typeface="Gill Sans" charset="0"/>
        <a:ea typeface="ヒラギノ角ゴ ProN W3" charset="-128"/>
        <a:cs typeface="ヒラギノ角ゴ ProN W3" charset="-128"/>
        <a:sym typeface="Gill Sans" charset="0"/>
      </a:defRPr>
    </a:lvl3pPr>
    <a:lvl4pPr marL="964372" algn="ctr" rtl="0" fontAlgn="base">
      <a:spcBef>
        <a:spcPct val="0"/>
      </a:spcBef>
      <a:spcAft>
        <a:spcPct val="0"/>
      </a:spcAft>
      <a:defRPr sz="3000" kern="1200">
        <a:solidFill>
          <a:srgbClr val="000000"/>
        </a:solidFill>
        <a:latin typeface="Gill Sans" charset="0"/>
        <a:ea typeface="ヒラギノ角ゴ ProN W3" charset="-128"/>
        <a:cs typeface="ヒラギノ角ゴ ProN W3" charset="-128"/>
        <a:sym typeface="Gill Sans" charset="0"/>
      </a:defRPr>
    </a:lvl4pPr>
    <a:lvl5pPr marL="1285829" algn="ctr" rtl="0" fontAlgn="base">
      <a:spcBef>
        <a:spcPct val="0"/>
      </a:spcBef>
      <a:spcAft>
        <a:spcPct val="0"/>
      </a:spcAft>
      <a:defRPr sz="3000" kern="1200">
        <a:solidFill>
          <a:srgbClr val="000000"/>
        </a:solidFill>
        <a:latin typeface="Gill Sans" charset="0"/>
        <a:ea typeface="ヒラギノ角ゴ ProN W3" charset="-128"/>
        <a:cs typeface="ヒラギノ角ゴ ProN W3" charset="-128"/>
        <a:sym typeface="Gill Sans" charset="0"/>
      </a:defRPr>
    </a:lvl5pPr>
    <a:lvl6pPr marL="1607287" algn="l" defTabSz="321457" rtl="0" eaLnBrk="1" latinLnBrk="0" hangingPunct="1">
      <a:defRPr sz="3000" kern="1200">
        <a:solidFill>
          <a:srgbClr val="000000"/>
        </a:solidFill>
        <a:latin typeface="Gill Sans" charset="0"/>
        <a:ea typeface="ヒラギノ角ゴ ProN W3" charset="-128"/>
        <a:cs typeface="ヒラギノ角ゴ ProN W3" charset="-128"/>
        <a:sym typeface="Gill Sans" charset="0"/>
      </a:defRPr>
    </a:lvl6pPr>
    <a:lvl7pPr marL="1928744" algn="l" defTabSz="321457" rtl="0" eaLnBrk="1" latinLnBrk="0" hangingPunct="1">
      <a:defRPr sz="3000" kern="1200">
        <a:solidFill>
          <a:srgbClr val="000000"/>
        </a:solidFill>
        <a:latin typeface="Gill Sans" charset="0"/>
        <a:ea typeface="ヒラギノ角ゴ ProN W3" charset="-128"/>
        <a:cs typeface="ヒラギノ角ゴ ProN W3" charset="-128"/>
        <a:sym typeface="Gill Sans" charset="0"/>
      </a:defRPr>
    </a:lvl7pPr>
    <a:lvl8pPr marL="2250201" algn="l" defTabSz="321457" rtl="0" eaLnBrk="1" latinLnBrk="0" hangingPunct="1">
      <a:defRPr sz="3000" kern="1200">
        <a:solidFill>
          <a:srgbClr val="000000"/>
        </a:solidFill>
        <a:latin typeface="Gill Sans" charset="0"/>
        <a:ea typeface="ヒラギノ角ゴ ProN W3" charset="-128"/>
        <a:cs typeface="ヒラギノ角ゴ ProN W3" charset="-128"/>
        <a:sym typeface="Gill Sans" charset="0"/>
      </a:defRPr>
    </a:lvl8pPr>
    <a:lvl9pPr marL="2571659" algn="l" defTabSz="321457" rtl="0" eaLnBrk="1" latinLnBrk="0" hangingPunct="1">
      <a:defRPr sz="3000" kern="1200">
        <a:solidFill>
          <a:srgbClr val="000000"/>
        </a:solidFill>
        <a:latin typeface="Gill Sans" charset="0"/>
        <a:ea typeface="ヒラギノ角ゴ ProN W3" charset="-128"/>
        <a:cs typeface="ヒラギノ角ゴ ProN W3" charset="-128"/>
        <a:sym typeface="Gill Sans" charset="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lastView="sldThumbnailView">
  <p:normalViewPr>
    <p:restoredLeft sz="15620"/>
    <p:restoredTop sz="62093" autoAdjust="0"/>
  </p:normalViewPr>
  <p:slideViewPr>
    <p:cSldViewPr>
      <p:cViewPr varScale="1">
        <p:scale>
          <a:sx n="75" d="100"/>
          <a:sy n="75" d="100"/>
        </p:scale>
        <p:origin x="-1848" y="-12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35" Type="http://schemas.openxmlformats.org/officeDocument/2006/relationships/slide" Target="slides/slide22.xml"/><Relationship Id="rId31" Type="http://schemas.openxmlformats.org/officeDocument/2006/relationships/slide" Target="slides/slide18.xml"/><Relationship Id="rId34" Type="http://schemas.openxmlformats.org/officeDocument/2006/relationships/slide" Target="slides/slide21.xml"/><Relationship Id="rId39" Type="http://schemas.openxmlformats.org/officeDocument/2006/relationships/slide" Target="slides/slide26.xml"/><Relationship Id="rId40" Type="http://schemas.openxmlformats.org/officeDocument/2006/relationships/notesMaster" Target="notesMasters/notesMaster1.xml"/><Relationship Id="rId7" Type="http://schemas.openxmlformats.org/officeDocument/2006/relationships/slideMaster" Target="slideMasters/slideMaster7.xml"/><Relationship Id="rId36" Type="http://schemas.openxmlformats.org/officeDocument/2006/relationships/slide" Target="slides/slide23.xml"/><Relationship Id="rId43" Type="http://schemas.openxmlformats.org/officeDocument/2006/relationships/viewProps" Target="viewProps.xml"/><Relationship Id="rId1" Type="http://schemas.openxmlformats.org/officeDocument/2006/relationships/slideMaster" Target="slideMasters/slideMaster1.xml"/><Relationship Id="rId24" Type="http://schemas.openxmlformats.org/officeDocument/2006/relationships/slide" Target="slides/slide11.xml"/><Relationship Id="rId25" Type="http://schemas.openxmlformats.org/officeDocument/2006/relationships/slide" Target="slides/slide12.xml"/><Relationship Id="rId8" Type="http://schemas.openxmlformats.org/officeDocument/2006/relationships/slideMaster" Target="slideMasters/slideMaster8.xml"/><Relationship Id="rId13" Type="http://schemas.openxmlformats.org/officeDocument/2006/relationships/slideMaster" Target="slideMasters/slideMaster13.xml"/><Relationship Id="rId10" Type="http://schemas.openxmlformats.org/officeDocument/2006/relationships/slideMaster" Target="slideMasters/slideMaster10.xml"/><Relationship Id="rId32" Type="http://schemas.openxmlformats.org/officeDocument/2006/relationships/slide" Target="slides/slide19.xml"/><Relationship Id="rId37" Type="http://schemas.openxmlformats.org/officeDocument/2006/relationships/slide" Target="slides/slide24.xml"/><Relationship Id="rId12" Type="http://schemas.openxmlformats.org/officeDocument/2006/relationships/slideMaster" Target="slideMasters/slideMaster12.xml"/><Relationship Id="rId17" Type="http://schemas.openxmlformats.org/officeDocument/2006/relationships/slide" Target="slides/slide4.xml"/><Relationship Id="rId9" Type="http://schemas.openxmlformats.org/officeDocument/2006/relationships/slideMaster" Target="slideMasters/slideMaster9.xml"/><Relationship Id="rId18" Type="http://schemas.openxmlformats.org/officeDocument/2006/relationships/slide" Target="slides/slide5.xml"/><Relationship Id="rId3" Type="http://schemas.openxmlformats.org/officeDocument/2006/relationships/slideMaster" Target="slideMasters/slideMaster3.xml"/><Relationship Id="rId27" Type="http://schemas.openxmlformats.org/officeDocument/2006/relationships/slide" Target="slides/slide14.xml"/><Relationship Id="rId14" Type="http://schemas.openxmlformats.org/officeDocument/2006/relationships/slide" Target="slides/slide1.xml"/><Relationship Id="rId23" Type="http://schemas.openxmlformats.org/officeDocument/2006/relationships/slide" Target="slides/slide10.xml"/><Relationship Id="rId4" Type="http://schemas.openxmlformats.org/officeDocument/2006/relationships/slideMaster" Target="slideMasters/slideMaster4.xml"/><Relationship Id="rId28" Type="http://schemas.openxmlformats.org/officeDocument/2006/relationships/slide" Target="slides/slide15.xml"/><Relationship Id="rId45" Type="http://schemas.openxmlformats.org/officeDocument/2006/relationships/tableStyles" Target="tableStyles.xml"/><Relationship Id="rId26" Type="http://schemas.openxmlformats.org/officeDocument/2006/relationships/slide" Target="slides/slide13.xml"/><Relationship Id="rId30" Type="http://schemas.openxmlformats.org/officeDocument/2006/relationships/slide" Target="slides/slide17.xml"/><Relationship Id="rId11" Type="http://schemas.openxmlformats.org/officeDocument/2006/relationships/slideMaster" Target="slideMasters/slideMaster11.xml"/><Relationship Id="rId42" Type="http://schemas.openxmlformats.org/officeDocument/2006/relationships/presProps" Target="presProps.xml"/><Relationship Id="rId29" Type="http://schemas.openxmlformats.org/officeDocument/2006/relationships/slide" Target="slides/slide16.xml"/><Relationship Id="rId6" Type="http://schemas.openxmlformats.org/officeDocument/2006/relationships/slideMaster" Target="slideMasters/slideMaster6.xml"/><Relationship Id="rId16" Type="http://schemas.openxmlformats.org/officeDocument/2006/relationships/slide" Target="slides/slide3.xml"/><Relationship Id="rId33" Type="http://schemas.openxmlformats.org/officeDocument/2006/relationships/slide" Target="slides/slide20.xml"/><Relationship Id="rId44" Type="http://schemas.openxmlformats.org/officeDocument/2006/relationships/theme" Target="theme/theme1.xml"/><Relationship Id="rId41" Type="http://schemas.openxmlformats.org/officeDocument/2006/relationships/printerSettings" Target="printerSettings/printerSettings1.bin"/><Relationship Id="rId5" Type="http://schemas.openxmlformats.org/officeDocument/2006/relationships/slideMaster" Target="slideMasters/slideMaster5.xml"/><Relationship Id="rId15" Type="http://schemas.openxmlformats.org/officeDocument/2006/relationships/slide" Target="slides/slide2.xml"/><Relationship Id="rId19" Type="http://schemas.openxmlformats.org/officeDocument/2006/relationships/slide" Target="slides/slide6.xml"/><Relationship Id="rId38" Type="http://schemas.openxmlformats.org/officeDocument/2006/relationships/slide" Target="slides/slide25.xml"/><Relationship Id="rId20" Type="http://schemas.openxmlformats.org/officeDocument/2006/relationships/slide" Target="slides/slide7.xml"/><Relationship Id="rId22" Type="http://schemas.openxmlformats.org/officeDocument/2006/relationships/slide" Target="slides/slide9.xml"/><Relationship Id="rId21" Type="http://schemas.openxmlformats.org/officeDocument/2006/relationships/slide" Target="slides/slide8.xml"/><Relationship Id="rId2" Type="http://schemas.openxmlformats.org/officeDocument/2006/relationships/slideMaster" Target="slideMasters/slideMaster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lgn="l">
              <a:defRPr sz="120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pPr>
              <a:defRPr/>
            </a:pPr>
            <a:fld id="{D10DB098-F1C3-AE4B-B4DA-FEADE78C07B4}" type="datetime1">
              <a:rPr lang="en-US"/>
              <a:pPr>
                <a:defRPr/>
              </a:pPr>
              <a:t>9/9/09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lgn="l">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pPr>
              <a:defRPr/>
            </a:pPr>
            <a:fld id="{8712BD33-1045-D54C-B9B9-4A010BE5EFE2}"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defTabSz="321457" rtl="0" eaLnBrk="0" fontAlgn="base" hangingPunct="0">
      <a:spcBef>
        <a:spcPct val="30000"/>
      </a:spcBef>
      <a:spcAft>
        <a:spcPct val="0"/>
      </a:spcAft>
      <a:defRPr sz="800" kern="1200">
        <a:solidFill>
          <a:schemeClr val="tx1"/>
        </a:solidFill>
        <a:latin typeface="+mn-lt"/>
        <a:ea typeface="ＭＳ Ｐゴシック" pitchFamily="-65" charset="-128"/>
        <a:cs typeface="ＭＳ Ｐゴシック" pitchFamily="-65" charset="-128"/>
      </a:defRPr>
    </a:lvl1pPr>
    <a:lvl2pPr marL="321457" algn="l" defTabSz="321457" rtl="0" eaLnBrk="0" fontAlgn="base" hangingPunct="0">
      <a:spcBef>
        <a:spcPct val="30000"/>
      </a:spcBef>
      <a:spcAft>
        <a:spcPct val="0"/>
      </a:spcAft>
      <a:defRPr sz="800" kern="1200">
        <a:solidFill>
          <a:schemeClr val="tx1"/>
        </a:solidFill>
        <a:latin typeface="+mn-lt"/>
        <a:ea typeface="ＭＳ Ｐゴシック" pitchFamily="-65" charset="-128"/>
        <a:cs typeface="+mn-cs"/>
      </a:defRPr>
    </a:lvl2pPr>
    <a:lvl3pPr marL="642915" algn="l" defTabSz="321457" rtl="0" eaLnBrk="0" fontAlgn="base" hangingPunct="0">
      <a:spcBef>
        <a:spcPct val="30000"/>
      </a:spcBef>
      <a:spcAft>
        <a:spcPct val="0"/>
      </a:spcAft>
      <a:defRPr sz="800" kern="1200">
        <a:solidFill>
          <a:schemeClr val="tx1"/>
        </a:solidFill>
        <a:latin typeface="+mn-lt"/>
        <a:ea typeface="ＭＳ Ｐゴシック" pitchFamily="-65" charset="-128"/>
        <a:cs typeface="+mn-cs"/>
      </a:defRPr>
    </a:lvl3pPr>
    <a:lvl4pPr marL="964372" algn="l" defTabSz="321457" rtl="0" eaLnBrk="0" fontAlgn="base" hangingPunct="0">
      <a:spcBef>
        <a:spcPct val="30000"/>
      </a:spcBef>
      <a:spcAft>
        <a:spcPct val="0"/>
      </a:spcAft>
      <a:defRPr sz="800" kern="1200">
        <a:solidFill>
          <a:schemeClr val="tx1"/>
        </a:solidFill>
        <a:latin typeface="+mn-lt"/>
        <a:ea typeface="ＭＳ Ｐゴシック" pitchFamily="-65" charset="-128"/>
        <a:cs typeface="+mn-cs"/>
      </a:defRPr>
    </a:lvl4pPr>
    <a:lvl5pPr marL="1285829" algn="l" defTabSz="321457" rtl="0" eaLnBrk="0" fontAlgn="base" hangingPunct="0">
      <a:spcBef>
        <a:spcPct val="30000"/>
      </a:spcBef>
      <a:spcAft>
        <a:spcPct val="0"/>
      </a:spcAft>
      <a:defRPr sz="800" kern="1200">
        <a:solidFill>
          <a:schemeClr val="tx1"/>
        </a:solidFill>
        <a:latin typeface="+mn-lt"/>
        <a:ea typeface="ＭＳ Ｐゴシック" pitchFamily="-65" charset="-128"/>
        <a:cs typeface="+mn-cs"/>
      </a:defRPr>
    </a:lvl5pPr>
    <a:lvl6pPr marL="1607287" algn="l" defTabSz="321457" rtl="0" eaLnBrk="1" latinLnBrk="0" hangingPunct="1">
      <a:defRPr sz="800" kern="1200">
        <a:solidFill>
          <a:schemeClr val="tx1"/>
        </a:solidFill>
        <a:latin typeface="+mn-lt"/>
        <a:ea typeface="+mn-ea"/>
        <a:cs typeface="+mn-cs"/>
      </a:defRPr>
    </a:lvl6pPr>
    <a:lvl7pPr marL="1928744" algn="l" defTabSz="321457" rtl="0" eaLnBrk="1" latinLnBrk="0" hangingPunct="1">
      <a:defRPr sz="800" kern="1200">
        <a:solidFill>
          <a:schemeClr val="tx1"/>
        </a:solidFill>
        <a:latin typeface="+mn-lt"/>
        <a:ea typeface="+mn-ea"/>
        <a:cs typeface="+mn-cs"/>
      </a:defRPr>
    </a:lvl7pPr>
    <a:lvl8pPr marL="2250201" algn="l" defTabSz="321457" rtl="0" eaLnBrk="1" latinLnBrk="0" hangingPunct="1">
      <a:defRPr sz="800" kern="1200">
        <a:solidFill>
          <a:schemeClr val="tx1"/>
        </a:solidFill>
        <a:latin typeface="+mn-lt"/>
        <a:ea typeface="+mn-ea"/>
        <a:cs typeface="+mn-cs"/>
      </a:defRPr>
    </a:lvl8pPr>
    <a:lvl9pPr marL="2571659" algn="l" defTabSz="321457" rtl="0" eaLnBrk="1" latinLnBrk="0" hangingPunct="1">
      <a:defRPr sz="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62818" name="Slide Image Placeholder 1"/>
          <p:cNvSpPr>
            <a:spLocks noGrp="1" noRot="1" noChangeAspect="1"/>
          </p:cNvSpPr>
          <p:nvPr>
            <p:ph type="sldImg"/>
          </p:nvPr>
        </p:nvSpPr>
        <p:spPr bwMode="auto">
          <a:noFill/>
          <a:ln>
            <a:solidFill>
              <a:srgbClr val="000000"/>
            </a:solidFill>
            <a:miter lim="800000"/>
            <a:headEnd/>
            <a:tailEnd/>
          </a:ln>
        </p:spPr>
      </p:sp>
      <p:sp>
        <p:nvSpPr>
          <p:cNvPr id="162819" name="Notes Placeholder 2"/>
          <p:cNvSpPr>
            <a:spLocks noGrp="1"/>
          </p:cNvSpPr>
          <p:nvPr>
            <p:ph type="body" idx="1"/>
          </p:nvPr>
        </p:nvSpPr>
        <p:spPr bwMode="auto">
          <a:noFill/>
        </p:spPr>
        <p:txBody>
          <a:bodyPr/>
          <a:lstStyle/>
          <a:p>
            <a:pPr eaLnBrk="1" hangingPunct="1">
              <a:spcBef>
                <a:spcPct val="0"/>
              </a:spcBef>
            </a:pPr>
            <a:r>
              <a:rPr lang="en-US" dirty="0" smtClean="0">
                <a:ea typeface="ＭＳ Ｐゴシック" charset="-128"/>
                <a:cs typeface="ＭＳ Ｐゴシック" charset="-128"/>
              </a:rPr>
              <a:t>Welcome and introductions</a:t>
            </a:r>
          </a:p>
          <a:p>
            <a:pPr eaLnBrk="1" hangingPunct="1">
              <a:spcBef>
                <a:spcPct val="0"/>
              </a:spcBef>
            </a:pPr>
            <a:endParaRPr lang="en-US" dirty="0" smtClean="0">
              <a:ea typeface="ＭＳ Ｐゴシック" charset="-128"/>
              <a:cs typeface="ＭＳ Ｐゴシック" charset="-128"/>
            </a:endParaRPr>
          </a:p>
          <a:p>
            <a:pPr eaLnBrk="1" hangingPunct="1">
              <a:spcBef>
                <a:spcPct val="0"/>
              </a:spcBef>
            </a:pPr>
            <a:r>
              <a:rPr lang="en-US" dirty="0" smtClean="0">
                <a:ea typeface="ＭＳ Ｐゴシック" charset="-128"/>
                <a:cs typeface="ＭＳ Ｐゴシック" charset="-128"/>
              </a:rPr>
              <a:t>Today we want</a:t>
            </a:r>
            <a:r>
              <a:rPr lang="en-US" baseline="0" dirty="0" smtClean="0">
                <a:ea typeface="ＭＳ Ｐゴシック" charset="-128"/>
                <a:cs typeface="ＭＳ Ｐゴシック" charset="-128"/>
              </a:rPr>
              <a:t> to present to you a design pattern that has been useful to us at PBS. This pattern allows applications to be presented by other objects or applications and at multiple contextualized URLs.</a:t>
            </a:r>
            <a:endParaRPr lang="en-US" dirty="0" smtClean="0">
              <a:ea typeface="ＭＳ Ｐゴシック" charset="-128"/>
              <a:cs typeface="ＭＳ Ｐゴシック" charset="-128"/>
            </a:endParaRPr>
          </a:p>
        </p:txBody>
      </p:sp>
      <p:sp>
        <p:nvSpPr>
          <p:cNvPr id="162820" name="Slide Number Placeholder 3"/>
          <p:cNvSpPr>
            <a:spLocks noGrp="1"/>
          </p:cNvSpPr>
          <p:nvPr>
            <p:ph type="sldNum" sz="quarter" idx="5"/>
          </p:nvPr>
        </p:nvSpPr>
        <p:spPr bwMode="auto">
          <a:noFill/>
          <a:ln>
            <a:miter lim="800000"/>
            <a:headEnd/>
            <a:tailEnd/>
          </a:ln>
        </p:spPr>
        <p:txBody>
          <a:bodyPr/>
          <a:lstStyle/>
          <a:p>
            <a:fld id="{35AE9085-F881-5643-AB97-E05F9F27233D}" type="slidenum">
              <a:rPr lang="en-US" smtClean="0"/>
              <a:pPr/>
              <a:t>1</a:t>
            </a:fld>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79202" name="Slide Image Placeholder 1"/>
          <p:cNvSpPr>
            <a:spLocks noGrp="1" noRot="1" noChangeAspect="1"/>
          </p:cNvSpPr>
          <p:nvPr>
            <p:ph type="sldImg"/>
          </p:nvPr>
        </p:nvSpPr>
        <p:spPr bwMode="auto">
          <a:noFill/>
          <a:ln>
            <a:solidFill>
              <a:srgbClr val="000000"/>
            </a:solidFill>
            <a:miter lim="800000"/>
            <a:headEnd/>
            <a:tailEnd/>
          </a:ln>
        </p:spPr>
      </p:sp>
      <p:sp>
        <p:nvSpPr>
          <p:cNvPr id="179203" name="Notes Placeholder 2"/>
          <p:cNvSpPr>
            <a:spLocks noGrp="1"/>
          </p:cNvSpPr>
          <p:nvPr>
            <p:ph type="body" idx="1"/>
          </p:nvPr>
        </p:nvSpPr>
        <p:spPr bwMode="auto">
          <a:noFill/>
        </p:spPr>
        <p:txBody>
          <a:bodyPr/>
          <a:lstStyle/>
          <a:p>
            <a:pPr eaLnBrk="1" hangingPunct="1">
              <a:spcBef>
                <a:spcPct val="0"/>
              </a:spcBef>
            </a:pPr>
            <a:r>
              <a:rPr lang="en-US" dirty="0" smtClean="0">
                <a:ea typeface="ＭＳ Ｐゴシック" charset="-128"/>
                <a:cs typeface="ＭＳ Ｐゴシック" charset="-128"/>
              </a:rPr>
              <a:t>Template Tags are often used to combine functionality from different apps into single pages.</a:t>
            </a:r>
          </a:p>
          <a:p>
            <a:pPr eaLnBrk="1" hangingPunct="1">
              <a:spcBef>
                <a:spcPct val="0"/>
              </a:spcBef>
            </a:pPr>
            <a:endParaRPr lang="en-US" dirty="0" smtClean="0">
              <a:ea typeface="ＭＳ Ｐゴシック" charset="-128"/>
              <a:cs typeface="ＭＳ Ｐゴシック" charset="-128"/>
            </a:endParaRPr>
          </a:p>
        </p:txBody>
      </p:sp>
      <p:sp>
        <p:nvSpPr>
          <p:cNvPr id="179204" name="Slide Number Placeholder 3"/>
          <p:cNvSpPr>
            <a:spLocks noGrp="1"/>
          </p:cNvSpPr>
          <p:nvPr>
            <p:ph type="sldNum" sz="quarter" idx="5"/>
          </p:nvPr>
        </p:nvSpPr>
        <p:spPr bwMode="auto">
          <a:noFill/>
          <a:ln>
            <a:miter lim="800000"/>
            <a:headEnd/>
            <a:tailEnd/>
          </a:ln>
        </p:spPr>
        <p:txBody>
          <a:bodyPr/>
          <a:lstStyle/>
          <a:p>
            <a:fld id="{FD4AFFFB-30D6-034A-844E-D6EE379DD6AE}" type="slidenum">
              <a:rPr lang="en-US" smtClean="0"/>
              <a:pPr/>
              <a:t>10</a:t>
            </a:fld>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81250" name="Slide Image Placeholder 1"/>
          <p:cNvSpPr>
            <a:spLocks noGrp="1" noRot="1" noChangeAspect="1"/>
          </p:cNvSpPr>
          <p:nvPr>
            <p:ph type="sldImg"/>
          </p:nvPr>
        </p:nvSpPr>
        <p:spPr bwMode="auto">
          <a:noFill/>
          <a:ln>
            <a:solidFill>
              <a:srgbClr val="000000"/>
            </a:solidFill>
            <a:miter lim="800000"/>
            <a:headEnd/>
            <a:tailEnd/>
          </a:ln>
        </p:spPr>
      </p:sp>
      <p:sp>
        <p:nvSpPr>
          <p:cNvPr id="181251" name="Notes Placeholder 2"/>
          <p:cNvSpPr>
            <a:spLocks noGrp="1"/>
          </p:cNvSpPr>
          <p:nvPr>
            <p:ph type="body" idx="1"/>
          </p:nvPr>
        </p:nvSpPr>
        <p:spPr bwMode="auto">
          <a:noFill/>
        </p:spPr>
        <p:txBody>
          <a:bodyPr/>
          <a:lstStyle/>
          <a:p>
            <a:pPr eaLnBrk="1" hangingPunct="1">
              <a:spcBef>
                <a:spcPct val="0"/>
              </a:spcBef>
            </a:pPr>
            <a:r>
              <a:rPr lang="en-US" smtClean="0">
                <a:ea typeface="ＭＳ Ｐゴシック" charset="-128"/>
                <a:cs typeface="ＭＳ Ｐゴシック" charset="-128"/>
              </a:rPr>
              <a:t>Template Tags are also very useful, but have some drawbacks:</a:t>
            </a:r>
          </a:p>
          <a:p>
            <a:pPr eaLnBrk="1" hangingPunct="1">
              <a:spcBef>
                <a:spcPct val="0"/>
              </a:spcBef>
            </a:pPr>
            <a:endParaRPr lang="en-US" smtClean="0">
              <a:ea typeface="ＭＳ Ｐゴシック" charset="-128"/>
              <a:cs typeface="ＭＳ Ｐゴシック" charset="-128"/>
            </a:endParaRPr>
          </a:p>
          <a:p>
            <a:pPr eaLnBrk="1" hangingPunct="1">
              <a:spcBef>
                <a:spcPct val="0"/>
              </a:spcBef>
            </a:pPr>
            <a:r>
              <a:rPr lang="en-US" smtClean="0">
                <a:ea typeface="ＭＳ Ｐゴシック" charset="-128"/>
                <a:cs typeface="ＭＳ Ｐゴシック" charset="-128"/>
              </a:rPr>
              <a:t>Form posts and handling errors in form posts are especially problematic. The user experience of submitting a post and being taken to a standalone error resolution or preview page is unacceptable.</a:t>
            </a:r>
          </a:p>
          <a:p>
            <a:pPr eaLnBrk="1" hangingPunct="1">
              <a:spcBef>
                <a:spcPct val="0"/>
              </a:spcBef>
            </a:pPr>
            <a:endParaRPr lang="en-US" smtClean="0">
              <a:ea typeface="ＭＳ Ｐゴシック" charset="-128"/>
              <a:cs typeface="ＭＳ Ｐゴシック" charset="-128"/>
            </a:endParaRPr>
          </a:p>
          <a:p>
            <a:pPr eaLnBrk="1" hangingPunct="1">
              <a:spcBef>
                <a:spcPct val="0"/>
              </a:spcBef>
            </a:pPr>
            <a:r>
              <a:rPr lang="en-US" smtClean="0">
                <a:ea typeface="ＭＳ Ｐゴシック" charset="-128"/>
                <a:cs typeface="ＭＳ Ｐゴシック" charset="-128"/>
              </a:rPr>
              <a:t>Context data can be added and manipulated with Template tags, but only if the tag has been written that way (many reusable apps template tags do not have the ability to accept arbitrary context data – and why should they?)</a:t>
            </a:r>
          </a:p>
          <a:p>
            <a:pPr eaLnBrk="1" hangingPunct="1">
              <a:spcBef>
                <a:spcPct val="0"/>
              </a:spcBef>
            </a:pPr>
            <a:endParaRPr lang="en-US" smtClean="0">
              <a:ea typeface="ＭＳ Ｐゴシック" charset="-128"/>
              <a:cs typeface="ＭＳ Ｐゴシック" charset="-128"/>
            </a:endParaRPr>
          </a:p>
          <a:p>
            <a:pPr eaLnBrk="1" hangingPunct="1">
              <a:spcBef>
                <a:spcPct val="0"/>
              </a:spcBef>
            </a:pPr>
            <a:r>
              <a:rPr lang="en-US" smtClean="0">
                <a:ea typeface="ＭＳ Ｐゴシック" charset="-128"/>
                <a:cs typeface="ＭＳ Ｐゴシック" charset="-128"/>
              </a:rPr>
              <a:t>Additional logic can be difficult to enforce or bypass</a:t>
            </a:r>
          </a:p>
          <a:p>
            <a:pPr eaLnBrk="1" hangingPunct="1">
              <a:spcBef>
                <a:spcPct val="0"/>
              </a:spcBef>
            </a:pPr>
            <a:endParaRPr lang="en-US" smtClean="0">
              <a:ea typeface="ＭＳ Ｐゴシック" charset="-128"/>
              <a:cs typeface="ＭＳ Ｐゴシック" charset="-128"/>
            </a:endParaRPr>
          </a:p>
        </p:txBody>
      </p:sp>
      <p:sp>
        <p:nvSpPr>
          <p:cNvPr id="181252" name="Slide Number Placeholder 3"/>
          <p:cNvSpPr>
            <a:spLocks noGrp="1"/>
          </p:cNvSpPr>
          <p:nvPr>
            <p:ph type="sldNum" sz="quarter" idx="5"/>
          </p:nvPr>
        </p:nvSpPr>
        <p:spPr bwMode="auto">
          <a:noFill/>
          <a:ln>
            <a:miter lim="800000"/>
            <a:headEnd/>
            <a:tailEnd/>
          </a:ln>
        </p:spPr>
        <p:txBody>
          <a:bodyPr/>
          <a:lstStyle/>
          <a:p>
            <a:fld id="{3D974214-3BD1-984B-9E81-020DE37042AD}" type="slidenum">
              <a:rPr lang="en-US" smtClean="0"/>
              <a:pPr/>
              <a:t>11</a:t>
            </a:fld>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83298" name="Slide Image Placeholder 1"/>
          <p:cNvSpPr>
            <a:spLocks noGrp="1" noRot="1" noChangeAspect="1"/>
          </p:cNvSpPr>
          <p:nvPr>
            <p:ph type="sldImg"/>
          </p:nvPr>
        </p:nvSpPr>
        <p:spPr bwMode="auto">
          <a:noFill/>
          <a:ln>
            <a:solidFill>
              <a:srgbClr val="000000"/>
            </a:solidFill>
            <a:miter lim="800000"/>
            <a:headEnd/>
            <a:tailEnd/>
          </a:ln>
        </p:spPr>
      </p:sp>
      <p:sp>
        <p:nvSpPr>
          <p:cNvPr id="183299" name="Notes Placeholder 2"/>
          <p:cNvSpPr>
            <a:spLocks noGrp="1"/>
          </p:cNvSpPr>
          <p:nvPr>
            <p:ph type="body" idx="1"/>
          </p:nvPr>
        </p:nvSpPr>
        <p:spPr bwMode="auto">
          <a:noFill/>
        </p:spPr>
        <p:txBody>
          <a:bodyPr/>
          <a:lstStyle/>
          <a:p>
            <a:pPr eaLnBrk="1" hangingPunct="1">
              <a:spcBef>
                <a:spcPct val="0"/>
              </a:spcBef>
            </a:pPr>
            <a:r>
              <a:rPr lang="en-US" dirty="0" smtClean="0">
                <a:ea typeface="ＭＳ Ｐゴシック" charset="-128"/>
                <a:cs typeface="ＭＳ Ｐゴシック" charset="-128"/>
              </a:rPr>
              <a:t>(S) It’s helpful to look at a real-world example. In this case, we will examine a use case we were confronted with during the development of our social networking tool for educators’ professional development, PBS </a:t>
            </a:r>
            <a:r>
              <a:rPr lang="en-US" dirty="0" err="1" smtClean="0">
                <a:ea typeface="ＭＳ Ｐゴシック" charset="-128"/>
                <a:cs typeface="ＭＳ Ｐゴシック" charset="-128"/>
              </a:rPr>
              <a:t>TeacherLine</a:t>
            </a:r>
            <a:r>
              <a:rPr lang="en-US" dirty="0" smtClean="0">
                <a:ea typeface="ＭＳ Ｐゴシック" charset="-128"/>
                <a:cs typeface="ＭＳ Ｐゴシック" charset="-128"/>
              </a:rPr>
              <a:t> Peer Connection.</a:t>
            </a:r>
          </a:p>
          <a:p>
            <a:pPr eaLnBrk="1" hangingPunct="1">
              <a:spcBef>
                <a:spcPct val="0"/>
              </a:spcBef>
            </a:pPr>
            <a:endParaRPr lang="en-US" dirty="0" smtClean="0">
              <a:ea typeface="ＭＳ Ｐゴシック" charset="-128"/>
              <a:cs typeface="ＭＳ Ｐゴシック" charset="-128"/>
            </a:endParaRPr>
          </a:p>
          <a:p>
            <a:pPr eaLnBrk="1" hangingPunct="1">
              <a:spcBef>
                <a:spcPct val="0"/>
              </a:spcBef>
            </a:pPr>
            <a:r>
              <a:rPr lang="en-US" dirty="0" smtClean="0">
                <a:ea typeface="ＭＳ Ｐゴシック" charset="-128"/>
                <a:cs typeface="ＭＳ Ｐゴシック" charset="-128"/>
              </a:rPr>
              <a:t>Peer Connection is a social site that helps educators fulfill professional development requirements. It provides two major features: Access to </a:t>
            </a:r>
            <a:r>
              <a:rPr lang="en-US" dirty="0" err="1" smtClean="0">
                <a:ea typeface="ＭＳ Ｐゴシック" charset="-128"/>
                <a:cs typeface="ＭＳ Ｐゴシック" charset="-128"/>
              </a:rPr>
              <a:t>curated</a:t>
            </a:r>
            <a:r>
              <a:rPr lang="en-US" dirty="0" smtClean="0">
                <a:ea typeface="ＭＳ Ｐゴシック" charset="-128"/>
                <a:cs typeface="ＭＳ Ｐゴシック" charset="-128"/>
              </a:rPr>
              <a:t> content and community features.</a:t>
            </a:r>
          </a:p>
          <a:p>
            <a:pPr eaLnBrk="1" hangingPunct="1">
              <a:spcBef>
                <a:spcPct val="0"/>
              </a:spcBef>
            </a:pPr>
            <a:endParaRPr lang="en-US" dirty="0" smtClean="0">
              <a:ea typeface="ＭＳ Ｐゴシック" charset="-128"/>
              <a:cs typeface="ＭＳ Ｐゴシック" charset="-128"/>
            </a:endParaRPr>
          </a:p>
          <a:p>
            <a:pPr eaLnBrk="1" hangingPunct="1">
              <a:spcBef>
                <a:spcPct val="0"/>
              </a:spcBef>
            </a:pPr>
            <a:r>
              <a:rPr lang="en-US" dirty="0" smtClean="0">
                <a:ea typeface="ＭＳ Ｐゴシック" charset="-128"/>
                <a:cs typeface="ＭＳ Ｐゴシック" charset="-128"/>
              </a:rPr>
              <a:t>The site is designed to support real-world instructional coaching and mentoring programs in place at many schools, and it is intended to both help teachers become more comfortable with modern networked technologies as well as helping them develop their teaching practice.</a:t>
            </a:r>
          </a:p>
          <a:p>
            <a:pPr eaLnBrk="1" hangingPunct="1">
              <a:spcBef>
                <a:spcPct val="0"/>
              </a:spcBef>
            </a:pPr>
            <a:endParaRPr lang="en-US" dirty="0" smtClean="0">
              <a:ea typeface="ＭＳ Ｐゴシック" charset="-128"/>
              <a:cs typeface="ＭＳ Ｐゴシック" charset="-128"/>
            </a:endParaRPr>
          </a:p>
          <a:p>
            <a:pPr eaLnBrk="1" hangingPunct="1">
              <a:spcBef>
                <a:spcPct val="0"/>
              </a:spcBef>
            </a:pPr>
            <a:endParaRPr lang="en-US" dirty="0" smtClean="0">
              <a:ea typeface="ＭＳ Ｐゴシック" charset="-128"/>
              <a:cs typeface="ＭＳ Ｐゴシック" charset="-128"/>
            </a:endParaRPr>
          </a:p>
        </p:txBody>
      </p:sp>
      <p:sp>
        <p:nvSpPr>
          <p:cNvPr id="183300" name="Slide Number Placeholder 3"/>
          <p:cNvSpPr>
            <a:spLocks noGrp="1"/>
          </p:cNvSpPr>
          <p:nvPr>
            <p:ph type="sldNum" sz="quarter" idx="5"/>
          </p:nvPr>
        </p:nvSpPr>
        <p:spPr bwMode="auto">
          <a:noFill/>
          <a:ln>
            <a:miter lim="800000"/>
            <a:headEnd/>
            <a:tailEnd/>
          </a:ln>
        </p:spPr>
        <p:txBody>
          <a:bodyPr/>
          <a:lstStyle/>
          <a:p>
            <a:fld id="{029FD642-7CCC-6849-AAB1-45D4CEFF250F}" type="slidenum">
              <a:rPr lang="en-US" smtClean="0"/>
              <a:pPr/>
              <a:t>12</a:t>
            </a:fld>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85346" name="Slide Image Placeholder 1"/>
          <p:cNvSpPr>
            <a:spLocks noGrp="1" noRot="1" noChangeAspect="1"/>
          </p:cNvSpPr>
          <p:nvPr>
            <p:ph type="sldImg"/>
          </p:nvPr>
        </p:nvSpPr>
        <p:spPr bwMode="auto">
          <a:noFill/>
          <a:ln>
            <a:solidFill>
              <a:srgbClr val="000000"/>
            </a:solidFill>
            <a:miter lim="800000"/>
            <a:headEnd/>
            <a:tailEnd/>
          </a:ln>
        </p:spPr>
      </p:sp>
      <p:sp>
        <p:nvSpPr>
          <p:cNvPr id="185347" name="Notes Placeholder 2"/>
          <p:cNvSpPr>
            <a:spLocks noGrp="1"/>
          </p:cNvSpPr>
          <p:nvPr>
            <p:ph type="body" idx="1"/>
          </p:nvPr>
        </p:nvSpPr>
        <p:spPr bwMode="auto">
          <a:noFill/>
        </p:spPr>
        <p:txBody>
          <a:bodyPr/>
          <a:lstStyle/>
          <a:p>
            <a:pPr eaLnBrk="1" hangingPunct="1">
              <a:spcBef>
                <a:spcPct val="0"/>
              </a:spcBef>
            </a:pPr>
            <a:r>
              <a:rPr lang="en-US" dirty="0" smtClean="0">
                <a:ea typeface="ＭＳ Ｐゴシック" charset="-128"/>
                <a:cs typeface="ＭＳ Ｐゴシック" charset="-128"/>
              </a:rPr>
              <a:t>So as we set out to add a discussions feature to almost every object in the site (Networks, Groups, Learning Modules, Resources), we needed to adhere to a set of requirements.</a:t>
            </a:r>
          </a:p>
          <a:p>
            <a:pPr eaLnBrk="1" hangingPunct="1">
              <a:spcBef>
                <a:spcPct val="0"/>
              </a:spcBef>
            </a:pPr>
            <a:endParaRPr lang="en-US" dirty="0" smtClean="0">
              <a:ea typeface="ＭＳ Ｐゴシック" charset="-128"/>
              <a:cs typeface="ＭＳ Ｐゴシック" charset="-128"/>
            </a:endParaRPr>
          </a:p>
          <a:p>
            <a:pPr eaLnBrk="1" hangingPunct="1">
              <a:spcBef>
                <a:spcPct val="0"/>
              </a:spcBef>
            </a:pPr>
            <a:r>
              <a:rPr lang="en-US" dirty="0" smtClean="0">
                <a:ea typeface="ＭＳ Ｐゴシック" charset="-128"/>
                <a:cs typeface="ＭＳ Ｐゴシック" charset="-128"/>
              </a:rPr>
              <a:t>These were essential requirements, not all of which can be fulfilled with the traditional approaches. </a:t>
            </a:r>
          </a:p>
        </p:txBody>
      </p:sp>
      <p:sp>
        <p:nvSpPr>
          <p:cNvPr id="185348" name="Slide Number Placeholder 3"/>
          <p:cNvSpPr>
            <a:spLocks noGrp="1"/>
          </p:cNvSpPr>
          <p:nvPr>
            <p:ph type="sldNum" sz="quarter" idx="5"/>
          </p:nvPr>
        </p:nvSpPr>
        <p:spPr bwMode="auto">
          <a:noFill/>
          <a:ln>
            <a:miter lim="800000"/>
            <a:headEnd/>
            <a:tailEnd/>
          </a:ln>
        </p:spPr>
        <p:txBody>
          <a:bodyPr/>
          <a:lstStyle/>
          <a:p>
            <a:fld id="{A10A6644-4AF8-3946-939E-EDAD038638C2}" type="slidenum">
              <a:rPr lang="en-US" smtClean="0"/>
              <a:pPr/>
              <a:t>13</a:t>
            </a:fld>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87394" name="Slide Image Placeholder 1"/>
          <p:cNvSpPr>
            <a:spLocks noGrp="1" noRot="1" noChangeAspect="1"/>
          </p:cNvSpPr>
          <p:nvPr>
            <p:ph type="sldImg"/>
          </p:nvPr>
        </p:nvSpPr>
        <p:spPr bwMode="auto">
          <a:noFill/>
          <a:ln>
            <a:solidFill>
              <a:srgbClr val="000000"/>
            </a:solidFill>
            <a:miter lim="800000"/>
            <a:headEnd/>
            <a:tailEnd/>
          </a:ln>
        </p:spPr>
      </p:sp>
      <p:sp>
        <p:nvSpPr>
          <p:cNvPr id="187395" name="Notes Placeholder 2"/>
          <p:cNvSpPr>
            <a:spLocks noGrp="1"/>
          </p:cNvSpPr>
          <p:nvPr>
            <p:ph type="body" idx="1"/>
          </p:nvPr>
        </p:nvSpPr>
        <p:spPr bwMode="auto">
          <a:noFill/>
        </p:spPr>
        <p:txBody>
          <a:bodyPr/>
          <a:lstStyle/>
          <a:p>
            <a:pPr eaLnBrk="1" hangingPunct="1">
              <a:spcBef>
                <a:spcPct val="0"/>
              </a:spcBef>
            </a:pPr>
            <a:r>
              <a:rPr lang="en-US" dirty="0" smtClean="0">
                <a:ea typeface="ＭＳ Ｐゴシック" charset="-128"/>
                <a:cs typeface="ＭＳ Ｐゴシック" charset="-128"/>
              </a:rPr>
              <a:t>By making an app “pluggable” we gain extra features:</a:t>
            </a:r>
          </a:p>
          <a:p>
            <a:pPr eaLnBrk="1" hangingPunct="1">
              <a:spcBef>
                <a:spcPct val="0"/>
              </a:spcBef>
            </a:pPr>
            <a:endParaRPr lang="en-US" dirty="0" smtClean="0">
              <a:ea typeface="ＭＳ Ｐゴシック" charset="-128"/>
              <a:cs typeface="ＭＳ Ｐゴシック" charset="-128"/>
            </a:endParaRPr>
          </a:p>
        </p:txBody>
      </p:sp>
      <p:sp>
        <p:nvSpPr>
          <p:cNvPr id="187396" name="Slide Number Placeholder 3"/>
          <p:cNvSpPr>
            <a:spLocks noGrp="1"/>
          </p:cNvSpPr>
          <p:nvPr>
            <p:ph type="sldNum" sz="quarter" idx="5"/>
          </p:nvPr>
        </p:nvSpPr>
        <p:spPr bwMode="auto">
          <a:noFill/>
          <a:ln>
            <a:miter lim="800000"/>
            <a:headEnd/>
            <a:tailEnd/>
          </a:ln>
        </p:spPr>
        <p:txBody>
          <a:bodyPr/>
          <a:lstStyle/>
          <a:p>
            <a:fld id="{8768EC5E-868C-5B48-80C8-7946DB950287}" type="slidenum">
              <a:rPr lang="en-US" smtClean="0"/>
              <a:pPr/>
              <a:t>14</a:t>
            </a:fld>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89442" name="Slide Image Placeholder 1"/>
          <p:cNvSpPr>
            <a:spLocks noGrp="1" noRot="1" noChangeAspect="1"/>
          </p:cNvSpPr>
          <p:nvPr>
            <p:ph type="sldImg"/>
          </p:nvPr>
        </p:nvSpPr>
        <p:spPr bwMode="auto">
          <a:noFill/>
          <a:ln>
            <a:solidFill>
              <a:srgbClr val="000000"/>
            </a:solidFill>
            <a:miter lim="800000"/>
            <a:headEnd/>
            <a:tailEnd/>
          </a:ln>
        </p:spPr>
      </p:sp>
      <p:sp>
        <p:nvSpPr>
          <p:cNvPr id="189443" name="Notes Placeholder 2"/>
          <p:cNvSpPr>
            <a:spLocks noGrp="1"/>
          </p:cNvSpPr>
          <p:nvPr>
            <p:ph type="body" idx="1"/>
          </p:nvPr>
        </p:nvSpPr>
        <p:spPr bwMode="auto">
          <a:noFill/>
        </p:spPr>
        <p:txBody>
          <a:bodyPr/>
          <a:lstStyle/>
          <a:p>
            <a:pPr eaLnBrk="1" hangingPunct="1">
              <a:spcBef>
                <a:spcPct val="0"/>
              </a:spcBef>
            </a:pPr>
            <a:r>
              <a:rPr lang="en-US" smtClean="0">
                <a:ea typeface="ＭＳ Ｐゴシック" charset="-128"/>
                <a:cs typeface="ＭＳ Ｐゴシック" charset="-128"/>
              </a:rPr>
              <a:t>These are two examples of how discussions appear in Peer Connection.</a:t>
            </a:r>
          </a:p>
          <a:p>
            <a:pPr eaLnBrk="1" hangingPunct="1">
              <a:spcBef>
                <a:spcPct val="0"/>
              </a:spcBef>
            </a:pPr>
            <a:endParaRPr lang="en-US" smtClean="0">
              <a:ea typeface="ＭＳ Ｐゴシック" charset="-128"/>
              <a:cs typeface="ＭＳ Ｐゴシック" charset="-128"/>
            </a:endParaRPr>
          </a:p>
          <a:p>
            <a:pPr eaLnBrk="1" hangingPunct="1">
              <a:spcBef>
                <a:spcPct val="0"/>
              </a:spcBef>
            </a:pPr>
            <a:r>
              <a:rPr lang="en-US" smtClean="0">
                <a:ea typeface="ＭＳ Ｐゴシック" charset="-128"/>
                <a:cs typeface="ＭＳ Ｐゴシック" charset="-128"/>
              </a:rPr>
              <a:t> One discussion area is attached to a Group, which is a subset of a Network. </a:t>
            </a:r>
          </a:p>
          <a:p>
            <a:pPr eaLnBrk="1" hangingPunct="1">
              <a:spcBef>
                <a:spcPct val="0"/>
              </a:spcBef>
            </a:pPr>
            <a:endParaRPr lang="en-US" smtClean="0">
              <a:ea typeface="ＭＳ Ｐゴシック" charset="-128"/>
              <a:cs typeface="ＭＳ Ｐゴシック" charset="-128"/>
            </a:endParaRPr>
          </a:p>
          <a:p>
            <a:pPr eaLnBrk="1" hangingPunct="1">
              <a:spcBef>
                <a:spcPct val="0"/>
              </a:spcBef>
            </a:pPr>
            <a:r>
              <a:rPr lang="en-US" smtClean="0">
                <a:ea typeface="ＭＳ Ｐゴシック" charset="-128"/>
                <a:cs typeface="ＭＳ Ｐゴシック" charset="-128"/>
              </a:rPr>
              <a:t>The other discussion area is attached to a Professional Development Module, which is a piece of curated content from the PBS team.</a:t>
            </a:r>
          </a:p>
          <a:p>
            <a:pPr eaLnBrk="1" hangingPunct="1">
              <a:spcBef>
                <a:spcPct val="0"/>
              </a:spcBef>
            </a:pPr>
            <a:endParaRPr lang="en-US" smtClean="0">
              <a:ea typeface="ＭＳ Ｐゴシック" charset="-128"/>
              <a:cs typeface="ＭＳ Ｐゴシック" charset="-128"/>
            </a:endParaRPr>
          </a:p>
          <a:p>
            <a:pPr eaLnBrk="1" hangingPunct="1">
              <a:spcBef>
                <a:spcPct val="0"/>
              </a:spcBef>
            </a:pPr>
            <a:r>
              <a:rPr lang="en-US" smtClean="0">
                <a:ea typeface="ＭＳ Ｐゴシック" charset="-128"/>
                <a:cs typeface="ＭＳ Ｐゴシック" charset="-128"/>
              </a:rPr>
              <a:t>It is essential that these discussions display under the URL hierarchy set up for displaying Networks, Groups, instructional Modules, etc. </a:t>
            </a:r>
          </a:p>
        </p:txBody>
      </p:sp>
      <p:sp>
        <p:nvSpPr>
          <p:cNvPr id="189444" name="Slide Number Placeholder 3"/>
          <p:cNvSpPr>
            <a:spLocks noGrp="1"/>
          </p:cNvSpPr>
          <p:nvPr>
            <p:ph type="sldNum" sz="quarter" idx="5"/>
          </p:nvPr>
        </p:nvSpPr>
        <p:spPr bwMode="auto">
          <a:noFill/>
          <a:ln>
            <a:miter lim="800000"/>
            <a:headEnd/>
            <a:tailEnd/>
          </a:ln>
        </p:spPr>
        <p:txBody>
          <a:bodyPr/>
          <a:lstStyle/>
          <a:p>
            <a:fld id="{53850FDD-5EEB-574B-AA1F-901FF4589B34}" type="slidenum">
              <a:rPr lang="en-US" smtClean="0"/>
              <a:pPr/>
              <a:t>15</a:t>
            </a:fld>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91490" name="Slide Image Placeholder 1"/>
          <p:cNvSpPr>
            <a:spLocks noGrp="1" noRot="1" noChangeAspect="1"/>
          </p:cNvSpPr>
          <p:nvPr>
            <p:ph type="sldImg"/>
          </p:nvPr>
        </p:nvSpPr>
        <p:spPr bwMode="auto">
          <a:noFill/>
          <a:ln>
            <a:solidFill>
              <a:srgbClr val="000000"/>
            </a:solidFill>
            <a:miter lim="800000"/>
            <a:headEnd/>
            <a:tailEnd/>
          </a:ln>
        </p:spPr>
      </p:sp>
      <p:sp>
        <p:nvSpPr>
          <p:cNvPr id="191491" name="Notes Placeholder 2"/>
          <p:cNvSpPr>
            <a:spLocks noGrp="1"/>
          </p:cNvSpPr>
          <p:nvPr>
            <p:ph type="body" idx="1"/>
          </p:nvPr>
        </p:nvSpPr>
        <p:spPr bwMode="auto">
          <a:noFill/>
        </p:spPr>
        <p:txBody>
          <a:bodyPr/>
          <a:lstStyle/>
          <a:p>
            <a:pPr eaLnBrk="1" hangingPunct="1">
              <a:spcBef>
                <a:spcPct val="0"/>
              </a:spcBef>
            </a:pPr>
            <a:endParaRPr lang="en-US" smtClean="0">
              <a:ea typeface="ＭＳ Ｐゴシック" charset="-128"/>
              <a:cs typeface="ＭＳ Ｐゴシック" charset="-128"/>
            </a:endParaRPr>
          </a:p>
          <a:p>
            <a:pPr eaLnBrk="1" hangingPunct="1">
              <a:spcBef>
                <a:spcPct val="0"/>
              </a:spcBef>
            </a:pPr>
            <a:r>
              <a:rPr lang="en-US" smtClean="0">
                <a:ea typeface="ＭＳ Ｐゴシック" charset="-128"/>
                <a:cs typeface="ＭＳ Ｐゴシック" charset="-128"/>
              </a:rPr>
              <a:t>As you can see, the presentation of the pluggable discussion app’s functionality on these pages is surrounded by differentiated navigation that fits with the presenting application.</a:t>
            </a:r>
          </a:p>
          <a:p>
            <a:pPr eaLnBrk="1" hangingPunct="1">
              <a:spcBef>
                <a:spcPct val="0"/>
              </a:spcBef>
            </a:pPr>
            <a:endParaRPr lang="en-US" smtClean="0">
              <a:ea typeface="ＭＳ Ｐゴシック" charset="-128"/>
              <a:cs typeface="ＭＳ Ｐゴシック" charset="-128"/>
            </a:endParaRPr>
          </a:p>
          <a:p>
            <a:pPr eaLnBrk="1" hangingPunct="1">
              <a:spcBef>
                <a:spcPct val="0"/>
              </a:spcBef>
            </a:pPr>
            <a:r>
              <a:rPr lang="en-US" smtClean="0">
                <a:ea typeface="ＭＳ Ｐゴシック" charset="-128"/>
                <a:cs typeface="ＭＳ Ｐゴシック" charset="-128"/>
              </a:rPr>
              <a:t>So in this example, you can see that Discussions are a first-class link under the left sidebar navigation of your Group listing.</a:t>
            </a:r>
          </a:p>
        </p:txBody>
      </p:sp>
      <p:sp>
        <p:nvSpPr>
          <p:cNvPr id="191492" name="Slide Number Placeholder 3"/>
          <p:cNvSpPr>
            <a:spLocks noGrp="1"/>
          </p:cNvSpPr>
          <p:nvPr>
            <p:ph type="sldNum" sz="quarter" idx="5"/>
          </p:nvPr>
        </p:nvSpPr>
        <p:spPr bwMode="auto">
          <a:noFill/>
          <a:ln>
            <a:miter lim="800000"/>
            <a:headEnd/>
            <a:tailEnd/>
          </a:ln>
        </p:spPr>
        <p:txBody>
          <a:bodyPr/>
          <a:lstStyle/>
          <a:p>
            <a:fld id="{53E713CC-E53E-D84E-A9C5-AE53D93D8342}" type="slidenum">
              <a:rPr lang="en-US" smtClean="0"/>
              <a:pPr/>
              <a:t>16</a:t>
            </a:fld>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93538" name="Slide Image Placeholder 1"/>
          <p:cNvSpPr>
            <a:spLocks noGrp="1" noRot="1" noChangeAspect="1"/>
          </p:cNvSpPr>
          <p:nvPr>
            <p:ph type="sldImg"/>
          </p:nvPr>
        </p:nvSpPr>
        <p:spPr bwMode="auto">
          <a:noFill/>
          <a:ln>
            <a:solidFill>
              <a:srgbClr val="000000"/>
            </a:solidFill>
            <a:miter lim="800000"/>
            <a:headEnd/>
            <a:tailEnd/>
          </a:ln>
        </p:spPr>
      </p:sp>
      <p:sp>
        <p:nvSpPr>
          <p:cNvPr id="193539" name="Notes Placeholder 2"/>
          <p:cNvSpPr>
            <a:spLocks noGrp="1"/>
          </p:cNvSpPr>
          <p:nvPr>
            <p:ph type="body" idx="1"/>
          </p:nvPr>
        </p:nvSpPr>
        <p:spPr bwMode="auto">
          <a:noFill/>
        </p:spPr>
        <p:txBody>
          <a:bodyPr/>
          <a:lstStyle/>
          <a:p>
            <a:pPr eaLnBrk="1" hangingPunct="1">
              <a:spcBef>
                <a:spcPct val="0"/>
              </a:spcBef>
            </a:pPr>
            <a:endParaRPr lang="en-US" smtClean="0">
              <a:ea typeface="ＭＳ Ｐゴシック" charset="-128"/>
              <a:cs typeface="ＭＳ Ｐゴシック" charset="-128"/>
            </a:endParaRPr>
          </a:p>
          <a:p>
            <a:pPr eaLnBrk="1" hangingPunct="1">
              <a:spcBef>
                <a:spcPct val="0"/>
              </a:spcBef>
            </a:pPr>
            <a:r>
              <a:rPr lang="en-US" smtClean="0">
                <a:ea typeface="ＭＳ Ｐゴシック" charset="-128"/>
                <a:cs typeface="ＭＳ Ｐゴシック" charset="-128"/>
              </a:rPr>
              <a:t>However, when presented as a part of an instructional Module, the discussion area is accessed through a sub-navigation that is not part of the first-class navigation structure for the instructional Module.</a:t>
            </a:r>
          </a:p>
        </p:txBody>
      </p:sp>
      <p:sp>
        <p:nvSpPr>
          <p:cNvPr id="193540" name="Slide Number Placeholder 3"/>
          <p:cNvSpPr>
            <a:spLocks noGrp="1"/>
          </p:cNvSpPr>
          <p:nvPr>
            <p:ph type="sldNum" sz="quarter" idx="5"/>
          </p:nvPr>
        </p:nvSpPr>
        <p:spPr bwMode="auto">
          <a:noFill/>
          <a:ln>
            <a:miter lim="800000"/>
            <a:headEnd/>
            <a:tailEnd/>
          </a:ln>
        </p:spPr>
        <p:txBody>
          <a:bodyPr/>
          <a:lstStyle/>
          <a:p>
            <a:fld id="{4BF2F4E2-7B8B-2647-8804-D218E8DF2EE0}" type="slidenum">
              <a:rPr lang="en-US" smtClean="0"/>
              <a:pPr/>
              <a:t>17</a:t>
            </a:fld>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97634" name="Slide Image Placeholder 1"/>
          <p:cNvSpPr>
            <a:spLocks noGrp="1" noRot="1" noChangeAspect="1"/>
          </p:cNvSpPr>
          <p:nvPr>
            <p:ph type="sldImg"/>
          </p:nvPr>
        </p:nvSpPr>
        <p:spPr bwMode="auto">
          <a:noFill/>
          <a:ln>
            <a:solidFill>
              <a:srgbClr val="000000"/>
            </a:solidFill>
            <a:miter lim="800000"/>
            <a:headEnd/>
            <a:tailEnd/>
          </a:ln>
        </p:spPr>
      </p:sp>
      <p:sp>
        <p:nvSpPr>
          <p:cNvPr id="197635" name="Notes Placeholder 2"/>
          <p:cNvSpPr>
            <a:spLocks noGrp="1"/>
          </p:cNvSpPr>
          <p:nvPr>
            <p:ph type="body" idx="1"/>
          </p:nvPr>
        </p:nvSpPr>
        <p:spPr bwMode="auto">
          <a:noFill/>
        </p:spPr>
        <p:txBody>
          <a:bodyPr/>
          <a:lstStyle/>
          <a:p>
            <a:pPr eaLnBrk="1" hangingPunct="1">
              <a:spcBef>
                <a:spcPct val="0"/>
              </a:spcBef>
            </a:pPr>
            <a:endParaRPr lang="en-US" dirty="0" smtClean="0">
              <a:ea typeface="ＭＳ Ｐゴシック" charset="-128"/>
              <a:cs typeface="ＭＳ Ｐゴシック" charset="-128"/>
            </a:endParaRPr>
          </a:p>
          <a:p>
            <a:pPr eaLnBrk="1" hangingPunct="1">
              <a:spcBef>
                <a:spcPct val="0"/>
              </a:spcBef>
            </a:pPr>
            <a:r>
              <a:rPr lang="en-US" dirty="0" smtClean="0">
                <a:ea typeface="ＭＳ Ｐゴシック" charset="-128"/>
                <a:cs typeface="ＭＳ Ｐゴシック" charset="-128"/>
              </a:rPr>
              <a:t>This content is generated</a:t>
            </a:r>
            <a:r>
              <a:rPr lang="en-US" baseline="0" dirty="0" smtClean="0">
                <a:ea typeface="ＭＳ Ｐゴシック" charset="-128"/>
                <a:cs typeface="ＭＳ Ｐゴシック" charset="-128"/>
              </a:rPr>
              <a:t> </a:t>
            </a:r>
            <a:r>
              <a:rPr lang="en-US" dirty="0" smtClean="0">
                <a:ea typeface="ＭＳ Ｐゴシック" charset="-128"/>
                <a:cs typeface="ＭＳ Ｐゴシック" charset="-128"/>
              </a:rPr>
              <a:t>by the pluggable app. </a:t>
            </a:r>
          </a:p>
          <a:p>
            <a:pPr eaLnBrk="1" hangingPunct="1">
              <a:spcBef>
                <a:spcPct val="0"/>
              </a:spcBef>
            </a:pPr>
            <a:endParaRPr lang="en-US" dirty="0" smtClean="0">
              <a:ea typeface="ＭＳ Ｐゴシック" charset="-128"/>
              <a:cs typeface="ＭＳ Ｐゴシック" charset="-128"/>
            </a:endParaRPr>
          </a:p>
          <a:p>
            <a:pPr eaLnBrk="1" hangingPunct="1">
              <a:spcBef>
                <a:spcPct val="0"/>
              </a:spcBef>
            </a:pPr>
            <a:r>
              <a:rPr lang="en-US" dirty="0" smtClean="0">
                <a:ea typeface="ＭＳ Ｐゴシック" charset="-128"/>
                <a:cs typeface="ＭＳ Ｐゴシック" charset="-128"/>
              </a:rPr>
              <a:t>The pluggable app knows nothing about the presenting application And the presenting app knows nothing about the</a:t>
            </a:r>
            <a:r>
              <a:rPr lang="en-US" baseline="0" dirty="0" smtClean="0">
                <a:ea typeface="ＭＳ Ｐゴシック" charset="-128"/>
                <a:cs typeface="ＭＳ Ｐゴシック" charset="-128"/>
              </a:rPr>
              <a:t> pluggable application or its required context.</a:t>
            </a:r>
            <a:endParaRPr lang="en-US" dirty="0" smtClean="0">
              <a:ea typeface="ＭＳ Ｐゴシック" charset="-128"/>
              <a:cs typeface="ＭＳ Ｐゴシック" charset="-128"/>
            </a:endParaRPr>
          </a:p>
        </p:txBody>
      </p:sp>
      <p:sp>
        <p:nvSpPr>
          <p:cNvPr id="197636" name="Slide Number Placeholder 3"/>
          <p:cNvSpPr>
            <a:spLocks noGrp="1"/>
          </p:cNvSpPr>
          <p:nvPr>
            <p:ph type="sldNum" sz="quarter" idx="5"/>
          </p:nvPr>
        </p:nvSpPr>
        <p:spPr bwMode="auto">
          <a:noFill/>
          <a:ln>
            <a:miter lim="800000"/>
            <a:headEnd/>
            <a:tailEnd/>
          </a:ln>
        </p:spPr>
        <p:txBody>
          <a:bodyPr/>
          <a:lstStyle/>
          <a:p>
            <a:fld id="{F45C28F6-4E48-7E4C-96CA-3EA914ADB48C}" type="slidenum">
              <a:rPr lang="en-US" smtClean="0"/>
              <a:pPr/>
              <a:t>18</a:t>
            </a:fld>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99682" name="Slide Image Placeholder 1"/>
          <p:cNvSpPr>
            <a:spLocks noGrp="1" noRot="1" noChangeAspect="1"/>
          </p:cNvSpPr>
          <p:nvPr>
            <p:ph type="sldImg"/>
          </p:nvPr>
        </p:nvSpPr>
        <p:spPr bwMode="auto">
          <a:noFill/>
          <a:ln>
            <a:solidFill>
              <a:srgbClr val="000000"/>
            </a:solidFill>
            <a:miter lim="800000"/>
            <a:headEnd/>
            <a:tailEnd/>
          </a:ln>
        </p:spPr>
      </p:sp>
      <p:sp>
        <p:nvSpPr>
          <p:cNvPr id="199683" name="Notes Placeholder 2"/>
          <p:cNvSpPr>
            <a:spLocks noGrp="1"/>
          </p:cNvSpPr>
          <p:nvPr>
            <p:ph type="body" idx="1"/>
          </p:nvPr>
        </p:nvSpPr>
        <p:spPr bwMode="auto">
          <a:noFill/>
        </p:spPr>
        <p:txBody>
          <a:bodyPr/>
          <a:lstStyle/>
          <a:p>
            <a:pPr eaLnBrk="1" hangingPunct="1">
              <a:spcBef>
                <a:spcPct val="0"/>
              </a:spcBef>
            </a:pPr>
            <a:endParaRPr lang="en-US" smtClean="0">
              <a:ea typeface="ＭＳ Ｐゴシック" charset="-128"/>
              <a:cs typeface="ＭＳ Ｐゴシック" charset="-128"/>
            </a:endParaRPr>
          </a:p>
          <a:p>
            <a:pPr eaLnBrk="1" hangingPunct="1">
              <a:spcBef>
                <a:spcPct val="0"/>
              </a:spcBef>
            </a:pPr>
            <a:endParaRPr lang="en-US" smtClean="0">
              <a:ea typeface="ＭＳ Ｐゴシック" charset="-128"/>
              <a:cs typeface="ＭＳ Ｐゴシック" charset="-128"/>
            </a:endParaRPr>
          </a:p>
        </p:txBody>
      </p:sp>
      <p:sp>
        <p:nvSpPr>
          <p:cNvPr id="199684" name="Slide Number Placeholder 3"/>
          <p:cNvSpPr>
            <a:spLocks noGrp="1"/>
          </p:cNvSpPr>
          <p:nvPr>
            <p:ph type="sldNum" sz="quarter" idx="5"/>
          </p:nvPr>
        </p:nvSpPr>
        <p:spPr bwMode="auto">
          <a:noFill/>
          <a:ln>
            <a:miter lim="800000"/>
            <a:headEnd/>
            <a:tailEnd/>
          </a:ln>
        </p:spPr>
        <p:txBody>
          <a:bodyPr/>
          <a:lstStyle/>
          <a:p>
            <a:fld id="{E4BEAA29-0D9B-8B43-9425-AD74F1ED6651}" type="slidenum">
              <a:rPr lang="en-US" smtClean="0"/>
              <a:pPr/>
              <a:t>19</a:t>
            </a:fld>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73058" name="Slide Image Placeholder 1"/>
          <p:cNvSpPr>
            <a:spLocks noGrp="1" noRot="1" noChangeAspect="1"/>
          </p:cNvSpPr>
          <p:nvPr>
            <p:ph type="sldImg"/>
          </p:nvPr>
        </p:nvSpPr>
        <p:spPr bwMode="auto">
          <a:noFill/>
          <a:ln>
            <a:solidFill>
              <a:srgbClr val="000000"/>
            </a:solidFill>
            <a:miter lim="800000"/>
            <a:headEnd/>
            <a:tailEnd/>
          </a:ln>
        </p:spPr>
      </p:sp>
      <p:sp>
        <p:nvSpPr>
          <p:cNvPr id="173059" name="Notes Placeholder 2"/>
          <p:cNvSpPr>
            <a:spLocks noGrp="1"/>
          </p:cNvSpPr>
          <p:nvPr>
            <p:ph type="body" idx="1"/>
          </p:nvPr>
        </p:nvSpPr>
        <p:spPr bwMode="auto">
          <a:noFill/>
        </p:spPr>
        <p:txBody>
          <a:bodyPr/>
          <a:lstStyle/>
          <a:p>
            <a:pPr eaLnBrk="1" hangingPunct="1">
              <a:spcBef>
                <a:spcPct val="0"/>
              </a:spcBef>
            </a:pPr>
            <a:endParaRPr lang="en-US" dirty="0" smtClean="0">
              <a:ea typeface="ＭＳ Ｐゴシック" charset="-128"/>
              <a:cs typeface="ＭＳ Ｐゴシック" charset="-128"/>
            </a:endParaRPr>
          </a:p>
        </p:txBody>
      </p:sp>
      <p:sp>
        <p:nvSpPr>
          <p:cNvPr id="173060" name="Slide Number Placeholder 3"/>
          <p:cNvSpPr>
            <a:spLocks noGrp="1"/>
          </p:cNvSpPr>
          <p:nvPr>
            <p:ph type="sldNum" sz="quarter" idx="5"/>
          </p:nvPr>
        </p:nvSpPr>
        <p:spPr bwMode="auto">
          <a:noFill/>
          <a:ln>
            <a:miter lim="800000"/>
            <a:headEnd/>
            <a:tailEnd/>
          </a:ln>
        </p:spPr>
        <p:txBody>
          <a:bodyPr/>
          <a:lstStyle/>
          <a:p>
            <a:fld id="{EF32C387-F8CD-BB46-AF28-7F8EC9C06CBB}" type="slidenum">
              <a:rPr lang="en-US" smtClean="0"/>
              <a:pPr/>
              <a:t>2</a:t>
            </a:fld>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01730" name="Slide Image Placeholder 1"/>
          <p:cNvSpPr>
            <a:spLocks noGrp="1" noRot="1" noChangeAspect="1"/>
          </p:cNvSpPr>
          <p:nvPr>
            <p:ph type="sldImg"/>
          </p:nvPr>
        </p:nvSpPr>
        <p:spPr bwMode="auto">
          <a:noFill/>
          <a:ln>
            <a:solidFill>
              <a:srgbClr val="000000"/>
            </a:solidFill>
            <a:miter lim="800000"/>
            <a:headEnd/>
            <a:tailEnd/>
          </a:ln>
        </p:spPr>
      </p:sp>
      <p:sp>
        <p:nvSpPr>
          <p:cNvPr id="201731" name="Notes Placeholder 2"/>
          <p:cNvSpPr>
            <a:spLocks noGrp="1"/>
          </p:cNvSpPr>
          <p:nvPr>
            <p:ph type="body" idx="1"/>
          </p:nvPr>
        </p:nvSpPr>
        <p:spPr bwMode="auto">
          <a:noFill/>
        </p:spPr>
        <p:txBody>
          <a:bodyPr/>
          <a:lstStyle/>
          <a:p>
            <a:pPr eaLnBrk="1" hangingPunct="1">
              <a:spcBef>
                <a:spcPct val="0"/>
              </a:spcBef>
            </a:pPr>
            <a:endParaRPr lang="en-US" smtClean="0">
              <a:ea typeface="ＭＳ Ｐゴシック" charset="-128"/>
              <a:cs typeface="ＭＳ Ｐゴシック" charset="-128"/>
            </a:endParaRPr>
          </a:p>
          <a:p>
            <a:pPr eaLnBrk="1" hangingPunct="1">
              <a:spcBef>
                <a:spcPct val="0"/>
              </a:spcBef>
            </a:pPr>
            <a:endParaRPr lang="en-US" smtClean="0">
              <a:ea typeface="ＭＳ Ｐゴシック" charset="-128"/>
              <a:cs typeface="ＭＳ Ｐゴシック" charset="-128"/>
            </a:endParaRPr>
          </a:p>
        </p:txBody>
      </p:sp>
      <p:sp>
        <p:nvSpPr>
          <p:cNvPr id="201732" name="Slide Number Placeholder 3"/>
          <p:cNvSpPr>
            <a:spLocks noGrp="1"/>
          </p:cNvSpPr>
          <p:nvPr>
            <p:ph type="sldNum" sz="quarter" idx="5"/>
          </p:nvPr>
        </p:nvSpPr>
        <p:spPr bwMode="auto">
          <a:noFill/>
          <a:ln>
            <a:miter lim="800000"/>
            <a:headEnd/>
            <a:tailEnd/>
          </a:ln>
        </p:spPr>
        <p:txBody>
          <a:bodyPr/>
          <a:lstStyle/>
          <a:p>
            <a:fld id="{E7049686-AB81-A446-9AAC-53B69D1934EB}" type="slidenum">
              <a:rPr lang="en-US" smtClean="0"/>
              <a:pPr/>
              <a:t>20</a:t>
            </a:fld>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03778" name="Slide Image Placeholder 1"/>
          <p:cNvSpPr>
            <a:spLocks noGrp="1" noRot="1" noChangeAspect="1"/>
          </p:cNvSpPr>
          <p:nvPr>
            <p:ph type="sldImg"/>
          </p:nvPr>
        </p:nvSpPr>
        <p:spPr bwMode="auto">
          <a:noFill/>
          <a:ln>
            <a:solidFill>
              <a:srgbClr val="000000"/>
            </a:solidFill>
            <a:miter lim="800000"/>
            <a:headEnd/>
            <a:tailEnd/>
          </a:ln>
        </p:spPr>
      </p:sp>
      <p:sp>
        <p:nvSpPr>
          <p:cNvPr id="203779" name="Notes Placeholder 2"/>
          <p:cNvSpPr>
            <a:spLocks noGrp="1"/>
          </p:cNvSpPr>
          <p:nvPr>
            <p:ph type="body" idx="1"/>
          </p:nvPr>
        </p:nvSpPr>
        <p:spPr bwMode="auto">
          <a:noFill/>
        </p:spPr>
        <p:txBody>
          <a:bodyPr/>
          <a:lstStyle/>
          <a:p>
            <a:pPr eaLnBrk="1" hangingPunct="1">
              <a:spcBef>
                <a:spcPct val="0"/>
              </a:spcBef>
            </a:pPr>
            <a:r>
              <a:rPr lang="en-US" dirty="0" smtClean="0">
                <a:ea typeface="ＭＳ Ｐゴシック" charset="-128"/>
                <a:cs typeface="ＭＳ Ｐゴシック" charset="-128"/>
              </a:rPr>
              <a:t>(N)</a:t>
            </a:r>
          </a:p>
          <a:p>
            <a:pPr eaLnBrk="1" hangingPunct="1">
              <a:spcBef>
                <a:spcPct val="0"/>
              </a:spcBef>
            </a:pPr>
            <a:endParaRPr lang="en-US" dirty="0" smtClean="0">
              <a:ea typeface="ＭＳ Ｐゴシック" charset="-128"/>
              <a:cs typeface="ＭＳ Ｐゴシック" charset="-128"/>
            </a:endParaRPr>
          </a:p>
        </p:txBody>
      </p:sp>
      <p:sp>
        <p:nvSpPr>
          <p:cNvPr id="203780" name="Slide Number Placeholder 3"/>
          <p:cNvSpPr>
            <a:spLocks noGrp="1"/>
          </p:cNvSpPr>
          <p:nvPr>
            <p:ph type="sldNum" sz="quarter" idx="5"/>
          </p:nvPr>
        </p:nvSpPr>
        <p:spPr bwMode="auto">
          <a:noFill/>
          <a:ln>
            <a:miter lim="800000"/>
            <a:headEnd/>
            <a:tailEnd/>
          </a:ln>
        </p:spPr>
        <p:txBody>
          <a:bodyPr/>
          <a:lstStyle/>
          <a:p>
            <a:fld id="{8D5186A5-11F7-2C4E-BA07-AA38DE3C318E}" type="slidenum">
              <a:rPr lang="en-US" smtClean="0"/>
              <a:pPr/>
              <a:t>21</a:t>
            </a:fld>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03778" name="Slide Image Placeholder 1"/>
          <p:cNvSpPr>
            <a:spLocks noGrp="1" noRot="1" noChangeAspect="1"/>
          </p:cNvSpPr>
          <p:nvPr>
            <p:ph type="sldImg"/>
          </p:nvPr>
        </p:nvSpPr>
        <p:spPr bwMode="auto">
          <a:noFill/>
          <a:ln>
            <a:solidFill>
              <a:srgbClr val="000000"/>
            </a:solidFill>
            <a:miter lim="800000"/>
            <a:headEnd/>
            <a:tailEnd/>
          </a:ln>
        </p:spPr>
      </p:sp>
      <p:sp>
        <p:nvSpPr>
          <p:cNvPr id="203779" name="Notes Placeholder 2"/>
          <p:cNvSpPr>
            <a:spLocks noGrp="1"/>
          </p:cNvSpPr>
          <p:nvPr>
            <p:ph type="body" idx="1"/>
          </p:nvPr>
        </p:nvSpPr>
        <p:spPr bwMode="auto">
          <a:noFill/>
        </p:spPr>
        <p:txBody>
          <a:bodyPr/>
          <a:lstStyle/>
          <a:p>
            <a:pPr eaLnBrk="1" hangingPunct="1">
              <a:spcBef>
                <a:spcPct val="0"/>
              </a:spcBef>
            </a:pPr>
            <a:endParaRPr lang="en-US" dirty="0" smtClean="0">
              <a:ea typeface="ＭＳ Ｐゴシック" charset="-128"/>
              <a:cs typeface="ＭＳ Ｐゴシック" charset="-128"/>
            </a:endParaRPr>
          </a:p>
          <a:p>
            <a:pPr eaLnBrk="1" hangingPunct="1">
              <a:spcBef>
                <a:spcPct val="0"/>
              </a:spcBef>
            </a:pPr>
            <a:r>
              <a:rPr lang="en-US" dirty="0" smtClean="0">
                <a:ea typeface="ＭＳ Ｐゴシック" charset="-128"/>
                <a:cs typeface="ＭＳ Ｐゴシック" charset="-128"/>
              </a:rPr>
              <a:t>This is the URL</a:t>
            </a:r>
            <a:r>
              <a:rPr lang="en-US" baseline="0" dirty="0" smtClean="0">
                <a:ea typeface="ＭＳ Ｐゴシック" charset="-128"/>
                <a:cs typeface="ＭＳ Ｐゴシック" charset="-128"/>
              </a:rPr>
              <a:t> conf</a:t>
            </a:r>
          </a:p>
          <a:p>
            <a:pPr eaLnBrk="1" hangingPunct="1">
              <a:spcBef>
                <a:spcPct val="0"/>
              </a:spcBef>
            </a:pPr>
            <a:endParaRPr lang="en-US" baseline="0" dirty="0" smtClean="0">
              <a:ea typeface="ＭＳ Ｐゴシック" charset="-128"/>
              <a:cs typeface="ＭＳ Ｐゴシック" charset="-128"/>
            </a:endParaRPr>
          </a:p>
          <a:p>
            <a:pPr eaLnBrk="1" hangingPunct="1">
              <a:spcBef>
                <a:spcPct val="0"/>
              </a:spcBef>
            </a:pPr>
            <a:r>
              <a:rPr lang="en-US" baseline="0" dirty="0" smtClean="0">
                <a:ea typeface="ＭＳ Ｐゴシック" charset="-128"/>
                <a:cs typeface="ＭＳ Ｐゴシック" charset="-128"/>
              </a:rPr>
              <a:t>Similar to traditional, but embedded in an class that inherits form </a:t>
            </a:r>
            <a:r>
              <a:rPr lang="en-US" baseline="0" dirty="0" err="1" smtClean="0">
                <a:ea typeface="ＭＳ Ｐゴシック" charset="-128"/>
                <a:cs typeface="ＭＳ Ｐゴシック" charset="-128"/>
              </a:rPr>
              <a:t>PluggableApp</a:t>
            </a:r>
            <a:endParaRPr lang="en-US" baseline="0" dirty="0" smtClean="0">
              <a:ea typeface="ＭＳ Ｐゴシック" charset="-128"/>
              <a:cs typeface="ＭＳ Ｐゴシック" charset="-128"/>
            </a:endParaRPr>
          </a:p>
          <a:p>
            <a:pPr eaLnBrk="1" hangingPunct="1">
              <a:spcBef>
                <a:spcPct val="0"/>
              </a:spcBef>
            </a:pPr>
            <a:endParaRPr lang="en-US" baseline="0" dirty="0" smtClean="0">
              <a:ea typeface="ＭＳ Ｐゴシック" charset="-128"/>
              <a:cs typeface="ＭＳ Ｐゴシック" charset="-128"/>
            </a:endParaRPr>
          </a:p>
          <a:p>
            <a:pPr eaLnBrk="1" hangingPunct="1">
              <a:spcBef>
                <a:spcPct val="0"/>
              </a:spcBef>
            </a:pPr>
            <a:r>
              <a:rPr lang="en-US" baseline="0" dirty="0" smtClean="0">
                <a:ea typeface="ＭＳ Ｐゴシック" charset="-128"/>
                <a:cs typeface="ＭＳ Ｐゴシック" charset="-128"/>
              </a:rPr>
              <a:t>This definition is only required once – any other app or object in my site project could present this application using this URL configuration</a:t>
            </a:r>
            <a:endParaRPr lang="en-US" dirty="0" smtClean="0">
              <a:ea typeface="ＭＳ Ｐゴシック" charset="-128"/>
              <a:cs typeface="ＭＳ Ｐゴシック" charset="-128"/>
            </a:endParaRPr>
          </a:p>
        </p:txBody>
      </p:sp>
      <p:sp>
        <p:nvSpPr>
          <p:cNvPr id="203780" name="Slide Number Placeholder 3"/>
          <p:cNvSpPr>
            <a:spLocks noGrp="1"/>
          </p:cNvSpPr>
          <p:nvPr>
            <p:ph type="sldNum" sz="quarter" idx="5"/>
          </p:nvPr>
        </p:nvSpPr>
        <p:spPr bwMode="auto">
          <a:noFill/>
          <a:ln>
            <a:miter lim="800000"/>
            <a:headEnd/>
            <a:tailEnd/>
          </a:ln>
        </p:spPr>
        <p:txBody>
          <a:bodyPr/>
          <a:lstStyle/>
          <a:p>
            <a:fld id="{8D5186A5-11F7-2C4E-BA07-AA38DE3C318E}" type="slidenum">
              <a:rPr lang="en-US" smtClean="0"/>
              <a:pPr/>
              <a:t>22</a:t>
            </a:fld>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03778" name="Slide Image Placeholder 1"/>
          <p:cNvSpPr>
            <a:spLocks noGrp="1" noRot="1" noChangeAspect="1"/>
          </p:cNvSpPr>
          <p:nvPr>
            <p:ph type="sldImg"/>
          </p:nvPr>
        </p:nvSpPr>
        <p:spPr bwMode="auto">
          <a:noFill/>
          <a:ln>
            <a:solidFill>
              <a:srgbClr val="000000"/>
            </a:solidFill>
            <a:miter lim="800000"/>
            <a:headEnd/>
            <a:tailEnd/>
          </a:ln>
        </p:spPr>
      </p:sp>
      <p:sp>
        <p:nvSpPr>
          <p:cNvPr id="203779" name="Notes Placeholder 2"/>
          <p:cNvSpPr>
            <a:spLocks noGrp="1"/>
          </p:cNvSpPr>
          <p:nvPr>
            <p:ph type="body" idx="1"/>
          </p:nvPr>
        </p:nvSpPr>
        <p:spPr bwMode="auto">
          <a:noFill/>
        </p:spPr>
        <p:txBody>
          <a:bodyPr/>
          <a:lstStyle/>
          <a:p>
            <a:pPr eaLnBrk="1" hangingPunct="1">
              <a:spcBef>
                <a:spcPct val="0"/>
              </a:spcBef>
            </a:pPr>
            <a:endParaRPr lang="en-US" dirty="0" smtClean="0">
              <a:ea typeface="ＭＳ Ｐゴシック" charset="-128"/>
              <a:cs typeface="ＭＳ Ｐゴシック" charset="-128"/>
            </a:endParaRPr>
          </a:p>
          <a:p>
            <a:pPr eaLnBrk="1" hangingPunct="1">
              <a:spcBef>
                <a:spcPct val="0"/>
              </a:spcBef>
            </a:pPr>
            <a:r>
              <a:rPr lang="en-US" dirty="0" smtClean="0">
                <a:ea typeface="ＭＳ Ｐゴシック" charset="-128"/>
                <a:cs typeface="ＭＳ Ｐゴシック" charset="-128"/>
              </a:rPr>
              <a:t>By default</a:t>
            </a:r>
            <a:r>
              <a:rPr lang="en-US" baseline="0" dirty="0" smtClean="0">
                <a:ea typeface="ＭＳ Ｐゴシック" charset="-128"/>
                <a:cs typeface="ＭＳ Ｐゴシック" charset="-128"/>
              </a:rPr>
              <a:t> any common </a:t>
            </a:r>
            <a:r>
              <a:rPr lang="en-US" baseline="0" dirty="0" err="1" smtClean="0">
                <a:ea typeface="ＭＳ Ｐゴシック" charset="-128"/>
                <a:cs typeface="ＭＳ Ｐゴシック" charset="-128"/>
              </a:rPr>
              <a:t>Django</a:t>
            </a:r>
            <a:r>
              <a:rPr lang="en-US" baseline="0" dirty="0" smtClean="0">
                <a:ea typeface="ＭＳ Ｐゴシック" charset="-128"/>
                <a:cs typeface="ＭＳ Ｐゴシック" charset="-128"/>
              </a:rPr>
              <a:t> design approach will work </a:t>
            </a:r>
            <a:r>
              <a:rPr lang="en-US" baseline="0" dirty="0" err="1" smtClean="0">
                <a:ea typeface="ＭＳ Ｐゴシック" charset="-128"/>
                <a:cs typeface="ＭＳ Ｐゴシック" charset="-128"/>
              </a:rPr>
              <a:t>fwith</a:t>
            </a:r>
            <a:r>
              <a:rPr lang="en-US" baseline="0" dirty="0" smtClean="0">
                <a:ea typeface="ＭＳ Ｐゴシック" charset="-128"/>
                <a:cs typeface="ＭＳ Ｐゴシック" charset="-128"/>
              </a:rPr>
              <a:t> the </a:t>
            </a:r>
            <a:r>
              <a:rPr lang="en-US" baseline="0" dirty="0" err="1" smtClean="0">
                <a:ea typeface="ＭＳ Ｐゴシック" charset="-128"/>
                <a:cs typeface="ＭＳ Ｐゴシック" charset="-128"/>
              </a:rPr>
              <a:t>Pluggables</a:t>
            </a:r>
            <a:r>
              <a:rPr lang="en-US" baseline="0" dirty="0" smtClean="0">
                <a:ea typeface="ＭＳ Ｐゴシック" charset="-128"/>
                <a:cs typeface="ＭＳ Ｐゴシック" charset="-128"/>
              </a:rPr>
              <a:t> pattern.</a:t>
            </a:r>
          </a:p>
          <a:p>
            <a:pPr eaLnBrk="1" hangingPunct="1">
              <a:spcBef>
                <a:spcPct val="0"/>
              </a:spcBef>
            </a:pPr>
            <a:endParaRPr lang="en-US" baseline="0" dirty="0" smtClean="0">
              <a:ea typeface="ＭＳ Ｐゴシック" charset="-128"/>
              <a:cs typeface="ＭＳ Ｐゴシック" charset="-128"/>
            </a:endParaRPr>
          </a:p>
          <a:p>
            <a:pPr eaLnBrk="1" hangingPunct="1">
              <a:spcBef>
                <a:spcPct val="0"/>
              </a:spcBef>
            </a:pPr>
            <a:r>
              <a:rPr lang="en-US" baseline="0" dirty="0" smtClean="0">
                <a:ea typeface="ＭＳ Ｐゴシック" charset="-128"/>
                <a:cs typeface="ＭＳ Ｐゴシック" charset="-128"/>
              </a:rPr>
              <a:t>However, pluggable applications also support class-based views, which might provide even more flexibility to your project.</a:t>
            </a:r>
            <a:endParaRPr lang="en-US" dirty="0" smtClean="0">
              <a:ea typeface="ＭＳ Ｐゴシック" charset="-128"/>
              <a:cs typeface="ＭＳ Ｐゴシック" charset="-128"/>
            </a:endParaRPr>
          </a:p>
        </p:txBody>
      </p:sp>
      <p:sp>
        <p:nvSpPr>
          <p:cNvPr id="203780" name="Slide Number Placeholder 3"/>
          <p:cNvSpPr>
            <a:spLocks noGrp="1"/>
          </p:cNvSpPr>
          <p:nvPr>
            <p:ph type="sldNum" sz="quarter" idx="5"/>
          </p:nvPr>
        </p:nvSpPr>
        <p:spPr bwMode="auto">
          <a:noFill/>
          <a:ln>
            <a:miter lim="800000"/>
            <a:headEnd/>
            <a:tailEnd/>
          </a:ln>
        </p:spPr>
        <p:txBody>
          <a:bodyPr/>
          <a:lstStyle/>
          <a:p>
            <a:fld id="{8D5186A5-11F7-2C4E-BA07-AA38DE3C318E}" type="slidenum">
              <a:rPr lang="en-US" smtClean="0"/>
              <a:pPr/>
              <a:t>23</a:t>
            </a:fld>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03778" name="Slide Image Placeholder 1"/>
          <p:cNvSpPr>
            <a:spLocks noGrp="1" noRot="1" noChangeAspect="1"/>
          </p:cNvSpPr>
          <p:nvPr>
            <p:ph type="sldImg"/>
          </p:nvPr>
        </p:nvSpPr>
        <p:spPr bwMode="auto">
          <a:noFill/>
          <a:ln>
            <a:solidFill>
              <a:srgbClr val="000000"/>
            </a:solidFill>
            <a:miter lim="800000"/>
            <a:headEnd/>
            <a:tailEnd/>
          </a:ln>
        </p:spPr>
      </p:sp>
      <p:sp>
        <p:nvSpPr>
          <p:cNvPr id="203779" name="Notes Placeholder 2"/>
          <p:cNvSpPr>
            <a:spLocks noGrp="1"/>
          </p:cNvSpPr>
          <p:nvPr>
            <p:ph type="body" idx="1"/>
          </p:nvPr>
        </p:nvSpPr>
        <p:spPr bwMode="auto">
          <a:noFill/>
        </p:spPr>
        <p:txBody>
          <a:bodyPr/>
          <a:lstStyle/>
          <a:p>
            <a:pPr eaLnBrk="1" hangingPunct="1">
              <a:spcBef>
                <a:spcPct val="0"/>
              </a:spcBef>
            </a:pPr>
            <a:endParaRPr lang="en-US" dirty="0" smtClean="0">
              <a:ea typeface="ＭＳ Ｐゴシック" charset="-128"/>
              <a:cs typeface="ＭＳ Ｐゴシック" charset="-128"/>
            </a:endParaRPr>
          </a:p>
          <a:p>
            <a:pPr eaLnBrk="1" hangingPunct="1">
              <a:spcBef>
                <a:spcPct val="0"/>
              </a:spcBef>
            </a:pPr>
            <a:r>
              <a:rPr lang="en-US" dirty="0" smtClean="0">
                <a:ea typeface="ＭＳ Ｐゴシック" charset="-128"/>
                <a:cs typeface="ＭＳ Ｐゴシック" charset="-128"/>
              </a:rPr>
              <a:t>For</a:t>
            </a:r>
            <a:r>
              <a:rPr lang="en-US" baseline="0" dirty="0" smtClean="0">
                <a:ea typeface="ＭＳ Ｐゴシック" charset="-128"/>
                <a:cs typeface="ＭＳ Ｐゴシック" charset="-128"/>
              </a:rPr>
              <a:t> each app that presents a pluggable application, there are three points at which you may customize behavior. If customization is required, you must create one of these classes for every application that will present a pluggable application.</a:t>
            </a:r>
          </a:p>
          <a:p>
            <a:pPr eaLnBrk="1" hangingPunct="1">
              <a:spcBef>
                <a:spcPct val="0"/>
              </a:spcBef>
            </a:pPr>
            <a:endParaRPr lang="en-US" baseline="0" dirty="0" smtClean="0">
              <a:ea typeface="ＭＳ Ｐゴシック" charset="-128"/>
              <a:cs typeface="ＭＳ Ｐゴシック" charset="-128"/>
            </a:endParaRPr>
          </a:p>
          <a:p>
            <a:pPr eaLnBrk="1" hangingPunct="1">
              <a:spcBef>
                <a:spcPct val="0"/>
              </a:spcBef>
            </a:pPr>
            <a:r>
              <a:rPr lang="en-US" baseline="0" dirty="0" smtClean="0">
                <a:ea typeface="ＭＳ Ｐゴシック" charset="-128"/>
                <a:cs typeface="ＭＳ Ｐゴシック" charset="-128"/>
              </a:rPr>
              <a:t>In this example we are looking at the configuration for presenting the Complaints app within the Silly Walks application.</a:t>
            </a:r>
          </a:p>
          <a:p>
            <a:pPr eaLnBrk="1" hangingPunct="1">
              <a:spcBef>
                <a:spcPct val="0"/>
              </a:spcBef>
            </a:pPr>
            <a:endParaRPr lang="en-US" baseline="0" dirty="0" smtClean="0">
              <a:ea typeface="ＭＳ Ｐゴシック" charset="-128"/>
              <a:cs typeface="ＭＳ Ｐゴシック" charset="-128"/>
            </a:endParaRPr>
          </a:p>
          <a:p>
            <a:pPr eaLnBrk="1" hangingPunct="1">
              <a:spcBef>
                <a:spcPct val="0"/>
              </a:spcBef>
            </a:pPr>
            <a:r>
              <a:rPr lang="en-US" baseline="0" dirty="0" smtClean="0">
                <a:ea typeface="ＭＳ Ｐゴシック" charset="-128"/>
                <a:cs typeface="ＭＳ Ｐゴシック" charset="-128"/>
              </a:rPr>
              <a:t>The </a:t>
            </a:r>
            <a:r>
              <a:rPr lang="en-US" baseline="0" dirty="0" err="1" smtClean="0">
                <a:ea typeface="ＭＳ Ｐゴシック" charset="-128"/>
                <a:cs typeface="ＭＳ Ｐゴシック" charset="-128"/>
              </a:rPr>
              <a:t>pluggable_config</a:t>
            </a:r>
            <a:r>
              <a:rPr lang="en-US" baseline="0" dirty="0" smtClean="0">
                <a:ea typeface="ＭＳ Ｐゴシック" charset="-128"/>
                <a:cs typeface="ＭＳ Ｐゴシック" charset="-128"/>
              </a:rPr>
              <a:t> defines a dictionary of configuration parameters that can be customized.</a:t>
            </a:r>
          </a:p>
          <a:p>
            <a:pPr eaLnBrk="1" hangingPunct="1">
              <a:spcBef>
                <a:spcPct val="0"/>
              </a:spcBef>
            </a:pPr>
            <a:endParaRPr lang="en-US" baseline="0" dirty="0" smtClean="0">
              <a:ea typeface="ＭＳ Ｐゴシック" charset="-128"/>
              <a:cs typeface="ＭＳ Ｐゴシック" charset="-128"/>
            </a:endParaRPr>
          </a:p>
          <a:p>
            <a:pPr eaLnBrk="1" hangingPunct="1">
              <a:spcBef>
                <a:spcPct val="0"/>
              </a:spcBef>
            </a:pPr>
            <a:r>
              <a:rPr lang="en-US" baseline="0" dirty="0" smtClean="0">
                <a:ea typeface="ＭＳ Ｐゴシック" charset="-128"/>
                <a:cs typeface="ＭＳ Ｐゴシック" charset="-128"/>
              </a:rPr>
              <a:t>The </a:t>
            </a:r>
            <a:r>
              <a:rPr lang="en-US" baseline="0" dirty="0" err="1" smtClean="0">
                <a:ea typeface="ＭＳ Ｐゴシック" charset="-128"/>
                <a:cs typeface="ＭＳ Ｐゴシック" charset="-128"/>
              </a:rPr>
              <a:t>pluggable_view_context</a:t>
            </a:r>
            <a:r>
              <a:rPr lang="en-US" baseline="0" dirty="0" smtClean="0">
                <a:ea typeface="ＭＳ Ｐゴシック" charset="-128"/>
                <a:cs typeface="ＭＳ Ｐゴシック" charset="-128"/>
              </a:rPr>
              <a:t> supplies any expected objects that the pluggable application needs to work. In this case, the pluggable application requires an object to attach complaints to, and we are giving it a </a:t>
            </a:r>
            <a:r>
              <a:rPr lang="en-US" baseline="0" dirty="0" err="1" smtClean="0">
                <a:ea typeface="ＭＳ Ｐゴシック" charset="-128"/>
                <a:cs typeface="ＭＳ Ｐゴシック" charset="-128"/>
              </a:rPr>
              <a:t>SillyWalk</a:t>
            </a:r>
            <a:r>
              <a:rPr lang="en-US" baseline="0" dirty="0" smtClean="0">
                <a:ea typeface="ＭＳ Ｐゴシック" charset="-128"/>
                <a:cs typeface="ＭＳ Ｐゴシック" charset="-128"/>
              </a:rPr>
              <a:t> to use for that object, anchoring your complaint to this object.</a:t>
            </a:r>
          </a:p>
          <a:p>
            <a:pPr eaLnBrk="1" hangingPunct="1">
              <a:spcBef>
                <a:spcPct val="0"/>
              </a:spcBef>
            </a:pPr>
            <a:endParaRPr lang="en-US" baseline="0" dirty="0" smtClean="0">
              <a:ea typeface="ＭＳ Ｐゴシック" charset="-128"/>
              <a:cs typeface="ＭＳ Ｐゴシック" charset="-128"/>
            </a:endParaRPr>
          </a:p>
          <a:p>
            <a:pPr eaLnBrk="1" hangingPunct="1">
              <a:spcBef>
                <a:spcPct val="0"/>
              </a:spcBef>
            </a:pPr>
            <a:r>
              <a:rPr lang="en-US" baseline="0" dirty="0" smtClean="0">
                <a:ea typeface="ＭＳ Ｐゴシック" charset="-128"/>
                <a:cs typeface="ＭＳ Ｐゴシック" charset="-128"/>
              </a:rPr>
              <a:t>This is a common use case, but certainly not required by every pluggable application.</a:t>
            </a:r>
          </a:p>
          <a:p>
            <a:pPr eaLnBrk="1" hangingPunct="1">
              <a:spcBef>
                <a:spcPct val="0"/>
              </a:spcBef>
            </a:pPr>
            <a:endParaRPr lang="en-US" baseline="0" dirty="0" smtClean="0">
              <a:ea typeface="ＭＳ Ｐゴシック" charset="-128"/>
              <a:cs typeface="ＭＳ Ｐゴシック" charset="-128"/>
            </a:endParaRPr>
          </a:p>
          <a:p>
            <a:pPr eaLnBrk="1" hangingPunct="1">
              <a:spcBef>
                <a:spcPct val="0"/>
              </a:spcBef>
            </a:pPr>
            <a:r>
              <a:rPr lang="en-US" baseline="0" dirty="0" smtClean="0">
                <a:ea typeface="ＭＳ Ｐゴシック" charset="-128"/>
                <a:cs typeface="ＭＳ Ｐゴシック" charset="-128"/>
              </a:rPr>
              <a:t>Finally, the </a:t>
            </a:r>
            <a:r>
              <a:rPr lang="en-US" baseline="0" dirty="0" err="1" smtClean="0">
                <a:ea typeface="ＭＳ Ｐゴシック" charset="-128"/>
                <a:cs typeface="ＭＳ Ｐゴシック" charset="-128"/>
              </a:rPr>
              <a:t>pluggable_template_context</a:t>
            </a:r>
            <a:r>
              <a:rPr lang="en-US" baseline="0" dirty="0" smtClean="0">
                <a:ea typeface="ＭＳ Ｐゴシック" charset="-128"/>
                <a:cs typeface="ＭＳ Ｐゴシック" charset="-128"/>
              </a:rPr>
              <a:t> determines which data should be passed through to the template itself. This may be required for rendering various aspects of the template that are dependent on the presenting application. </a:t>
            </a:r>
            <a:endParaRPr lang="en-US" dirty="0" smtClean="0">
              <a:ea typeface="ＭＳ Ｐゴシック" charset="-128"/>
              <a:cs typeface="ＭＳ Ｐゴシック" charset="-128"/>
            </a:endParaRPr>
          </a:p>
        </p:txBody>
      </p:sp>
      <p:sp>
        <p:nvSpPr>
          <p:cNvPr id="203780" name="Slide Number Placeholder 3"/>
          <p:cNvSpPr>
            <a:spLocks noGrp="1"/>
          </p:cNvSpPr>
          <p:nvPr>
            <p:ph type="sldNum" sz="quarter" idx="5"/>
          </p:nvPr>
        </p:nvSpPr>
        <p:spPr bwMode="auto">
          <a:noFill/>
          <a:ln>
            <a:miter lim="800000"/>
            <a:headEnd/>
            <a:tailEnd/>
          </a:ln>
        </p:spPr>
        <p:txBody>
          <a:bodyPr/>
          <a:lstStyle/>
          <a:p>
            <a:fld id="{8D5186A5-11F7-2C4E-BA07-AA38DE3C318E}" type="slidenum">
              <a:rPr lang="en-US" smtClean="0"/>
              <a:pPr/>
              <a:t>24</a:t>
            </a:fld>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05826" name="Slide Image Placeholder 1"/>
          <p:cNvSpPr>
            <a:spLocks noGrp="1" noRot="1" noChangeAspect="1"/>
          </p:cNvSpPr>
          <p:nvPr>
            <p:ph type="sldImg"/>
          </p:nvPr>
        </p:nvSpPr>
        <p:spPr bwMode="auto">
          <a:noFill/>
          <a:ln>
            <a:solidFill>
              <a:srgbClr val="000000"/>
            </a:solidFill>
            <a:miter lim="800000"/>
            <a:headEnd/>
            <a:tailEnd/>
          </a:ln>
        </p:spPr>
      </p:sp>
      <p:sp>
        <p:nvSpPr>
          <p:cNvPr id="205827" name="Notes Placeholder 2"/>
          <p:cNvSpPr>
            <a:spLocks noGrp="1"/>
          </p:cNvSpPr>
          <p:nvPr>
            <p:ph type="body" idx="1"/>
          </p:nvPr>
        </p:nvSpPr>
        <p:spPr bwMode="auto">
          <a:noFill/>
        </p:spPr>
        <p:txBody>
          <a:bodyPr/>
          <a:lstStyle/>
          <a:p>
            <a:pPr eaLnBrk="1" hangingPunct="1">
              <a:spcBef>
                <a:spcPct val="0"/>
              </a:spcBef>
            </a:pPr>
            <a:r>
              <a:rPr lang="en-US" dirty="0" smtClean="0">
                <a:ea typeface="ＭＳ Ｐゴシック" charset="-128"/>
                <a:cs typeface="ＭＳ Ｐゴシック" charset="-128"/>
              </a:rPr>
              <a:t>Follow</a:t>
            </a:r>
            <a:r>
              <a:rPr lang="en-US" baseline="0" dirty="0" smtClean="0">
                <a:ea typeface="ＭＳ Ｐゴシック" charset="-128"/>
                <a:cs typeface="ＭＳ Ｐゴシック" charset="-128"/>
              </a:rPr>
              <a:t> PEP8 with our examples</a:t>
            </a:r>
            <a:endParaRPr lang="en-US" dirty="0" smtClean="0">
              <a:ea typeface="ＭＳ Ｐゴシック" charset="-128"/>
              <a:cs typeface="ＭＳ Ｐゴシック" charset="-128"/>
            </a:endParaRPr>
          </a:p>
        </p:txBody>
      </p:sp>
      <p:sp>
        <p:nvSpPr>
          <p:cNvPr id="205828" name="Slide Number Placeholder 3"/>
          <p:cNvSpPr>
            <a:spLocks noGrp="1"/>
          </p:cNvSpPr>
          <p:nvPr>
            <p:ph type="sldNum" sz="quarter" idx="5"/>
          </p:nvPr>
        </p:nvSpPr>
        <p:spPr bwMode="auto">
          <a:noFill/>
          <a:ln>
            <a:miter lim="800000"/>
            <a:headEnd/>
            <a:tailEnd/>
          </a:ln>
        </p:spPr>
        <p:txBody>
          <a:bodyPr/>
          <a:lstStyle/>
          <a:p>
            <a:fld id="{196EAE2C-EBEF-FA4B-8640-55730EFB9A8C}" type="slidenum">
              <a:rPr lang="en-US" smtClean="0"/>
              <a:pPr/>
              <a:t>25</a:t>
            </a:fld>
            <a:endParaRPr 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09922" name="Slide Image Placeholder 1"/>
          <p:cNvSpPr>
            <a:spLocks noGrp="1" noRot="1" noChangeAspect="1"/>
          </p:cNvSpPr>
          <p:nvPr>
            <p:ph type="sldImg"/>
          </p:nvPr>
        </p:nvSpPr>
        <p:spPr bwMode="auto">
          <a:noFill/>
          <a:ln>
            <a:solidFill>
              <a:srgbClr val="000000"/>
            </a:solidFill>
            <a:miter lim="800000"/>
            <a:headEnd/>
            <a:tailEnd/>
          </a:ln>
        </p:spPr>
      </p:sp>
      <p:sp>
        <p:nvSpPr>
          <p:cNvPr id="209923" name="Notes Placeholder 2"/>
          <p:cNvSpPr>
            <a:spLocks noGrp="1"/>
          </p:cNvSpPr>
          <p:nvPr>
            <p:ph type="body" idx="1"/>
          </p:nvPr>
        </p:nvSpPr>
        <p:spPr bwMode="auto">
          <a:noFill/>
        </p:spPr>
        <p:txBody>
          <a:bodyPr/>
          <a:lstStyle/>
          <a:p>
            <a:pPr eaLnBrk="1" hangingPunct="1">
              <a:spcBef>
                <a:spcPct val="0"/>
              </a:spcBef>
            </a:pPr>
            <a:endParaRPr lang="en-US" smtClean="0">
              <a:ea typeface="ＭＳ Ｐゴシック" charset="-128"/>
              <a:cs typeface="ＭＳ Ｐゴシック" charset="-128"/>
            </a:endParaRPr>
          </a:p>
          <a:p>
            <a:pPr eaLnBrk="1" hangingPunct="1">
              <a:spcBef>
                <a:spcPct val="0"/>
              </a:spcBef>
            </a:pPr>
            <a:endParaRPr lang="en-US" smtClean="0">
              <a:ea typeface="ＭＳ Ｐゴシック" charset="-128"/>
              <a:cs typeface="ＭＳ Ｐゴシック" charset="-128"/>
            </a:endParaRPr>
          </a:p>
        </p:txBody>
      </p:sp>
      <p:sp>
        <p:nvSpPr>
          <p:cNvPr id="209924" name="Slide Number Placeholder 3"/>
          <p:cNvSpPr>
            <a:spLocks noGrp="1"/>
          </p:cNvSpPr>
          <p:nvPr>
            <p:ph type="sldNum" sz="quarter" idx="5"/>
          </p:nvPr>
        </p:nvSpPr>
        <p:spPr bwMode="auto">
          <a:noFill/>
          <a:ln>
            <a:miter lim="800000"/>
            <a:headEnd/>
            <a:tailEnd/>
          </a:ln>
        </p:spPr>
        <p:txBody>
          <a:bodyPr/>
          <a:lstStyle/>
          <a:p>
            <a:fld id="{812B5A07-1A8B-4745-8687-5EB205EF863F}" type="slidenum">
              <a:rPr lang="en-US" smtClean="0"/>
              <a:pPr/>
              <a:t>26</a:t>
            </a:fld>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64866" name="Slide Image Placeholder 1"/>
          <p:cNvSpPr>
            <a:spLocks noGrp="1" noRot="1" noChangeAspect="1"/>
          </p:cNvSpPr>
          <p:nvPr>
            <p:ph type="sldImg"/>
          </p:nvPr>
        </p:nvSpPr>
        <p:spPr bwMode="auto">
          <a:noFill/>
          <a:ln>
            <a:solidFill>
              <a:srgbClr val="000000"/>
            </a:solidFill>
            <a:miter lim="800000"/>
            <a:headEnd/>
            <a:tailEnd/>
          </a:ln>
        </p:spPr>
      </p:sp>
      <p:sp>
        <p:nvSpPr>
          <p:cNvPr id="164867" name="Notes Placeholder 2"/>
          <p:cNvSpPr>
            <a:spLocks noGrp="1"/>
          </p:cNvSpPr>
          <p:nvPr>
            <p:ph type="body" idx="1"/>
          </p:nvPr>
        </p:nvSpPr>
        <p:spPr bwMode="auto">
          <a:noFill/>
        </p:spPr>
        <p:txBody>
          <a:bodyPr/>
          <a:lstStyle/>
          <a:p>
            <a:pPr eaLnBrk="1" hangingPunct="1">
              <a:spcBef>
                <a:spcPct val="0"/>
              </a:spcBef>
            </a:pPr>
            <a:r>
              <a:rPr lang="en-US" smtClean="0">
                <a:ea typeface="ＭＳ Ｐゴシック" charset="-128"/>
                <a:cs typeface="ＭＳ Ｐゴシック" charset="-128"/>
              </a:rPr>
              <a:t>PBS manages a lot of websites</a:t>
            </a:r>
          </a:p>
          <a:p>
            <a:pPr eaLnBrk="1" hangingPunct="1">
              <a:spcBef>
                <a:spcPct val="0"/>
              </a:spcBef>
            </a:pPr>
            <a:endParaRPr lang="en-US" smtClean="0">
              <a:ea typeface="ＭＳ Ｐゴシック" charset="-128"/>
              <a:cs typeface="ＭＳ Ｐゴシック" charset="-128"/>
            </a:endParaRPr>
          </a:p>
          <a:p>
            <a:pPr eaLnBrk="1" hangingPunct="1">
              <a:spcBef>
                <a:spcPct val="0"/>
              </a:spcBef>
            </a:pPr>
            <a:r>
              <a:rPr lang="en-US" smtClean="0">
                <a:ea typeface="ＭＳ Ｐゴシック" charset="-128"/>
                <a:cs typeface="ＭＳ Ｐゴシック" charset="-128"/>
              </a:rPr>
              <a:t>Some of these are created internally by PBS project teams</a:t>
            </a:r>
          </a:p>
          <a:p>
            <a:pPr eaLnBrk="1" hangingPunct="1">
              <a:spcBef>
                <a:spcPct val="0"/>
              </a:spcBef>
            </a:pPr>
            <a:endParaRPr lang="en-US" smtClean="0">
              <a:ea typeface="ＭＳ Ｐゴシック" charset="-128"/>
              <a:cs typeface="ＭＳ Ｐゴシック" charset="-128"/>
            </a:endParaRPr>
          </a:p>
          <a:p>
            <a:pPr eaLnBrk="1" hangingPunct="1">
              <a:spcBef>
                <a:spcPct val="0"/>
              </a:spcBef>
            </a:pPr>
            <a:r>
              <a:rPr lang="en-US" smtClean="0">
                <a:ea typeface="ＭＳ Ｐゴシック" charset="-128"/>
                <a:cs typeface="ＭＳ Ｐゴシック" charset="-128"/>
              </a:rPr>
              <a:t>Of the sites created internally many contain some significant Django component</a:t>
            </a:r>
          </a:p>
          <a:p>
            <a:pPr eaLnBrk="1" hangingPunct="1">
              <a:spcBef>
                <a:spcPct val="0"/>
              </a:spcBef>
            </a:pPr>
            <a:r>
              <a:rPr lang="en-US" smtClean="0">
                <a:ea typeface="ＭＳ Ｐゴシック" charset="-128"/>
                <a:cs typeface="ＭＳ Ｐゴシック" charset="-128"/>
              </a:rPr>
              <a:t>(switch to next slide as you’re saying this)</a:t>
            </a:r>
          </a:p>
        </p:txBody>
      </p:sp>
      <p:sp>
        <p:nvSpPr>
          <p:cNvPr id="164868" name="Slide Number Placeholder 3"/>
          <p:cNvSpPr>
            <a:spLocks noGrp="1"/>
          </p:cNvSpPr>
          <p:nvPr>
            <p:ph type="sldNum" sz="quarter" idx="5"/>
          </p:nvPr>
        </p:nvSpPr>
        <p:spPr bwMode="auto">
          <a:noFill/>
          <a:ln>
            <a:miter lim="800000"/>
            <a:headEnd/>
            <a:tailEnd/>
          </a:ln>
        </p:spPr>
        <p:txBody>
          <a:bodyPr/>
          <a:lstStyle/>
          <a:p>
            <a:fld id="{C80B3D54-C8A0-CB49-83B7-4886D1011FD5}" type="slidenum">
              <a:rPr lang="en-US" smtClean="0"/>
              <a:pPr/>
              <a:t>3</a:t>
            </a:fld>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66914" name="Slide Image Placeholder 1"/>
          <p:cNvSpPr>
            <a:spLocks noGrp="1" noRot="1" noChangeAspect="1"/>
          </p:cNvSpPr>
          <p:nvPr>
            <p:ph type="sldImg"/>
          </p:nvPr>
        </p:nvSpPr>
        <p:spPr bwMode="auto">
          <a:noFill/>
          <a:ln>
            <a:solidFill>
              <a:srgbClr val="000000"/>
            </a:solidFill>
            <a:miter lim="800000"/>
            <a:headEnd/>
            <a:tailEnd/>
          </a:ln>
        </p:spPr>
      </p:sp>
      <p:sp>
        <p:nvSpPr>
          <p:cNvPr id="166915" name="Notes Placeholder 2"/>
          <p:cNvSpPr>
            <a:spLocks noGrp="1"/>
          </p:cNvSpPr>
          <p:nvPr>
            <p:ph type="body" idx="1"/>
          </p:nvPr>
        </p:nvSpPr>
        <p:spPr bwMode="auto">
          <a:noFill/>
        </p:spPr>
        <p:txBody>
          <a:bodyPr/>
          <a:lstStyle/>
          <a:p>
            <a:pPr eaLnBrk="1" hangingPunct="1">
              <a:spcBef>
                <a:spcPct val="0"/>
              </a:spcBef>
            </a:pPr>
            <a:r>
              <a:rPr lang="en-US" smtClean="0">
                <a:ea typeface="ＭＳ Ｐゴシック" charset="-128"/>
                <a:cs typeface="ＭＳ Ｐゴシック" charset="-128"/>
              </a:rPr>
              <a:t>This is not to say that all of these sites are solely powered by Django, </a:t>
            </a:r>
          </a:p>
          <a:p>
            <a:pPr eaLnBrk="1" hangingPunct="1">
              <a:spcBef>
                <a:spcPct val="0"/>
              </a:spcBef>
            </a:pPr>
            <a:endParaRPr lang="en-US" smtClean="0">
              <a:ea typeface="ＭＳ Ｐゴシック" charset="-128"/>
              <a:cs typeface="ＭＳ Ｐゴシック" charset="-128"/>
            </a:endParaRPr>
          </a:p>
          <a:p>
            <a:pPr eaLnBrk="1" hangingPunct="1">
              <a:spcBef>
                <a:spcPct val="0"/>
              </a:spcBef>
            </a:pPr>
            <a:r>
              <a:rPr lang="en-US" smtClean="0">
                <a:ea typeface="ＭＳ Ｐゴシック" charset="-128"/>
                <a:cs typeface="ＭＳ Ｐゴシック" charset="-128"/>
              </a:rPr>
              <a:t>but all of these sites rely on Django-based components. </a:t>
            </a:r>
          </a:p>
          <a:p>
            <a:pPr eaLnBrk="1" hangingPunct="1">
              <a:spcBef>
                <a:spcPct val="0"/>
              </a:spcBef>
            </a:pPr>
            <a:endParaRPr lang="en-US" smtClean="0">
              <a:ea typeface="ＭＳ Ｐゴシック" charset="-128"/>
              <a:cs typeface="ＭＳ Ｐゴシック" charset="-128"/>
            </a:endParaRPr>
          </a:p>
          <a:p>
            <a:pPr eaLnBrk="1" hangingPunct="1">
              <a:spcBef>
                <a:spcPct val="0"/>
              </a:spcBef>
            </a:pPr>
            <a:r>
              <a:rPr lang="en-US" smtClean="0">
                <a:ea typeface="ＭＳ Ｐゴシック" charset="-128"/>
                <a:cs typeface="ＭＳ Ｐゴシック" charset="-128"/>
              </a:rPr>
              <a:t>And some of them are completely powered by Django.</a:t>
            </a:r>
          </a:p>
        </p:txBody>
      </p:sp>
      <p:sp>
        <p:nvSpPr>
          <p:cNvPr id="166916" name="Slide Number Placeholder 3"/>
          <p:cNvSpPr>
            <a:spLocks noGrp="1"/>
          </p:cNvSpPr>
          <p:nvPr>
            <p:ph type="sldNum" sz="quarter" idx="5"/>
          </p:nvPr>
        </p:nvSpPr>
        <p:spPr bwMode="auto">
          <a:noFill/>
          <a:ln>
            <a:miter lim="800000"/>
            <a:headEnd/>
            <a:tailEnd/>
          </a:ln>
        </p:spPr>
        <p:txBody>
          <a:bodyPr/>
          <a:lstStyle/>
          <a:p>
            <a:fld id="{63EAB66B-691D-3244-863B-B16D745EA178}" type="slidenum">
              <a:rPr lang="en-US" smtClean="0"/>
              <a:pPr/>
              <a:t>4</a:t>
            </a:fld>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68962" name="Slide Image Placeholder 1"/>
          <p:cNvSpPr>
            <a:spLocks noGrp="1" noRot="1" noChangeAspect="1"/>
          </p:cNvSpPr>
          <p:nvPr>
            <p:ph type="sldImg"/>
          </p:nvPr>
        </p:nvSpPr>
        <p:spPr bwMode="auto">
          <a:noFill/>
          <a:ln>
            <a:solidFill>
              <a:srgbClr val="000000"/>
            </a:solidFill>
            <a:miter lim="800000"/>
            <a:headEnd/>
            <a:tailEnd/>
          </a:ln>
        </p:spPr>
      </p:sp>
      <p:sp>
        <p:nvSpPr>
          <p:cNvPr id="168963" name="Notes Placeholder 2"/>
          <p:cNvSpPr>
            <a:spLocks noGrp="1"/>
          </p:cNvSpPr>
          <p:nvPr>
            <p:ph type="body" idx="1"/>
          </p:nvPr>
        </p:nvSpPr>
        <p:spPr bwMode="auto">
          <a:noFill/>
        </p:spPr>
        <p:txBody>
          <a:bodyPr/>
          <a:lstStyle/>
          <a:p>
            <a:pPr eaLnBrk="1" hangingPunct="1">
              <a:spcBef>
                <a:spcPct val="0"/>
              </a:spcBef>
            </a:pPr>
            <a:r>
              <a:rPr lang="en-US" smtClean="0">
                <a:ea typeface="ＭＳ Ｐゴシック" charset="-128"/>
                <a:cs typeface="ＭＳ Ｐゴシック" charset="-128"/>
              </a:rPr>
              <a:t>PBS also hosts sites for independent producers, such as ken burns or weta or itvs</a:t>
            </a:r>
          </a:p>
          <a:p>
            <a:pPr eaLnBrk="1" hangingPunct="1">
              <a:spcBef>
                <a:spcPct val="0"/>
              </a:spcBef>
            </a:pPr>
            <a:endParaRPr lang="en-US" smtClean="0">
              <a:ea typeface="ＭＳ Ｐゴシック" charset="-128"/>
              <a:cs typeface="ＭＳ Ｐゴシック" charset="-128"/>
            </a:endParaRPr>
          </a:p>
          <a:p>
            <a:pPr eaLnBrk="1" hangingPunct="1">
              <a:spcBef>
                <a:spcPct val="0"/>
              </a:spcBef>
            </a:pPr>
            <a:r>
              <a:rPr lang="en-US" smtClean="0">
                <a:ea typeface="ＭＳ Ｐゴシック" charset="-128"/>
                <a:cs typeface="ＭＳ Ｐゴシック" charset="-128"/>
              </a:rPr>
              <a:t>Of these sites, some also use Django. (proceed as saying this)</a:t>
            </a:r>
          </a:p>
          <a:p>
            <a:pPr eaLnBrk="1" hangingPunct="1">
              <a:spcBef>
                <a:spcPct val="0"/>
              </a:spcBef>
            </a:pPr>
            <a:endParaRPr lang="en-US" smtClean="0">
              <a:ea typeface="ＭＳ Ｐゴシック" charset="-128"/>
              <a:cs typeface="ＭＳ Ｐゴシック" charset="-128"/>
            </a:endParaRPr>
          </a:p>
        </p:txBody>
      </p:sp>
      <p:sp>
        <p:nvSpPr>
          <p:cNvPr id="168964" name="Slide Number Placeholder 3"/>
          <p:cNvSpPr>
            <a:spLocks noGrp="1"/>
          </p:cNvSpPr>
          <p:nvPr>
            <p:ph type="sldNum" sz="quarter" idx="5"/>
          </p:nvPr>
        </p:nvSpPr>
        <p:spPr bwMode="auto">
          <a:noFill/>
          <a:ln>
            <a:miter lim="800000"/>
            <a:headEnd/>
            <a:tailEnd/>
          </a:ln>
        </p:spPr>
        <p:txBody>
          <a:bodyPr/>
          <a:lstStyle/>
          <a:p>
            <a:fld id="{6A71F4BB-C432-8841-9F4D-A98574A06103}" type="slidenum">
              <a:rPr lang="en-US" smtClean="0"/>
              <a:pPr/>
              <a:t>5</a:t>
            </a:fld>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71010" name="Slide Image Placeholder 1"/>
          <p:cNvSpPr>
            <a:spLocks noGrp="1" noRot="1" noChangeAspect="1"/>
          </p:cNvSpPr>
          <p:nvPr>
            <p:ph type="sldImg"/>
          </p:nvPr>
        </p:nvSpPr>
        <p:spPr bwMode="auto">
          <a:noFill/>
          <a:ln>
            <a:solidFill>
              <a:srgbClr val="000000"/>
            </a:solidFill>
            <a:miter lim="800000"/>
            <a:headEnd/>
            <a:tailEnd/>
          </a:ln>
        </p:spPr>
      </p:sp>
      <p:sp>
        <p:nvSpPr>
          <p:cNvPr id="171011" name="Notes Placeholder 2"/>
          <p:cNvSpPr>
            <a:spLocks noGrp="1"/>
          </p:cNvSpPr>
          <p:nvPr>
            <p:ph type="body" idx="1"/>
          </p:nvPr>
        </p:nvSpPr>
        <p:spPr bwMode="auto">
          <a:noFill/>
        </p:spPr>
        <p:txBody>
          <a:bodyPr/>
          <a:lstStyle/>
          <a:p>
            <a:pPr eaLnBrk="1" hangingPunct="1">
              <a:spcBef>
                <a:spcPct val="0"/>
              </a:spcBef>
            </a:pPr>
            <a:r>
              <a:rPr lang="en-US" smtClean="0">
                <a:ea typeface="ＭＳ Ｐゴシック" charset="-128"/>
                <a:cs typeface="ＭＳ Ｐゴシック" charset="-128"/>
              </a:rPr>
              <a:t>Again, not all of these sites use Django exclusively, but they use Django to varying degrees, mostly to supply specialty content and functionality.</a:t>
            </a:r>
          </a:p>
        </p:txBody>
      </p:sp>
      <p:sp>
        <p:nvSpPr>
          <p:cNvPr id="171012" name="Slide Number Placeholder 3"/>
          <p:cNvSpPr>
            <a:spLocks noGrp="1"/>
          </p:cNvSpPr>
          <p:nvPr>
            <p:ph type="sldNum" sz="quarter" idx="5"/>
          </p:nvPr>
        </p:nvSpPr>
        <p:spPr bwMode="auto">
          <a:noFill/>
          <a:ln>
            <a:miter lim="800000"/>
            <a:headEnd/>
            <a:tailEnd/>
          </a:ln>
        </p:spPr>
        <p:txBody>
          <a:bodyPr/>
          <a:lstStyle/>
          <a:p>
            <a:fld id="{4D2DF165-1748-9E4A-9317-4590EBA9FF49}" type="slidenum">
              <a:rPr lang="en-US" smtClean="0"/>
              <a:pPr/>
              <a:t>6</a:t>
            </a:fld>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73058" name="Slide Image Placeholder 1"/>
          <p:cNvSpPr>
            <a:spLocks noGrp="1" noRot="1" noChangeAspect="1"/>
          </p:cNvSpPr>
          <p:nvPr>
            <p:ph type="sldImg"/>
          </p:nvPr>
        </p:nvSpPr>
        <p:spPr bwMode="auto">
          <a:noFill/>
          <a:ln>
            <a:solidFill>
              <a:srgbClr val="000000"/>
            </a:solidFill>
            <a:miter lim="800000"/>
            <a:headEnd/>
            <a:tailEnd/>
          </a:ln>
        </p:spPr>
      </p:sp>
      <p:sp>
        <p:nvSpPr>
          <p:cNvPr id="173059" name="Notes Placeholder 2"/>
          <p:cNvSpPr>
            <a:spLocks noGrp="1"/>
          </p:cNvSpPr>
          <p:nvPr>
            <p:ph type="body" idx="1"/>
          </p:nvPr>
        </p:nvSpPr>
        <p:spPr bwMode="auto">
          <a:noFill/>
        </p:spPr>
        <p:txBody>
          <a:bodyPr/>
          <a:lstStyle/>
          <a:p>
            <a:pPr eaLnBrk="1" hangingPunct="1">
              <a:spcBef>
                <a:spcPct val="0"/>
              </a:spcBef>
            </a:pPr>
            <a:r>
              <a:rPr lang="en-US" smtClean="0">
                <a:ea typeface="ＭＳ Ｐゴシック" charset="-128"/>
                <a:cs typeface="ＭＳ Ｐゴシック" charset="-128"/>
              </a:rPr>
              <a:t>Since 2006, PBS has been using Django</a:t>
            </a:r>
          </a:p>
          <a:p>
            <a:pPr eaLnBrk="1" hangingPunct="1">
              <a:spcBef>
                <a:spcPct val="0"/>
              </a:spcBef>
            </a:pPr>
            <a:endParaRPr lang="en-US" smtClean="0">
              <a:ea typeface="ＭＳ Ｐゴシック" charset="-128"/>
              <a:cs typeface="ＭＳ Ｐゴシック" charset="-128"/>
            </a:endParaRPr>
          </a:p>
          <a:p>
            <a:pPr eaLnBrk="1" hangingPunct="1">
              <a:spcBef>
                <a:spcPct val="0"/>
              </a:spcBef>
            </a:pPr>
            <a:r>
              <a:rPr lang="en-US" smtClean="0">
                <a:ea typeface="ＭＳ Ｐゴシック" charset="-128"/>
                <a:cs typeface="ＭＳ Ｐゴシック" charset="-128"/>
              </a:rPr>
              <a:t>Django helps us solve problems in a variety of ways</a:t>
            </a:r>
          </a:p>
          <a:p>
            <a:pPr eaLnBrk="1" hangingPunct="1">
              <a:spcBef>
                <a:spcPct val="0"/>
              </a:spcBef>
            </a:pPr>
            <a:endParaRPr lang="en-US" smtClean="0">
              <a:ea typeface="ＭＳ Ｐゴシック" charset="-128"/>
              <a:cs typeface="ＭＳ Ｐゴシック" charset="-128"/>
            </a:endParaRPr>
          </a:p>
          <a:p>
            <a:pPr eaLnBrk="1" hangingPunct="1">
              <a:spcBef>
                <a:spcPct val="0"/>
              </a:spcBef>
            </a:pPr>
            <a:r>
              <a:rPr lang="en-US" smtClean="0">
                <a:ea typeface="ＭＳ Ｐゴシック" charset="-128"/>
                <a:cs typeface="ＭＳ Ｐゴシック" charset="-128"/>
              </a:rPr>
              <a:t>For all the reasons listed here, Django is a useful framework for us</a:t>
            </a:r>
          </a:p>
          <a:p>
            <a:pPr eaLnBrk="1" hangingPunct="1">
              <a:spcBef>
                <a:spcPct val="0"/>
              </a:spcBef>
            </a:pPr>
            <a:endParaRPr lang="en-US" smtClean="0">
              <a:ea typeface="ＭＳ Ｐゴシック" charset="-128"/>
              <a:cs typeface="ＭＳ Ｐゴシック" charset="-128"/>
            </a:endParaRPr>
          </a:p>
          <a:p>
            <a:pPr eaLnBrk="1" hangingPunct="1">
              <a:spcBef>
                <a:spcPct val="0"/>
              </a:spcBef>
            </a:pPr>
            <a:r>
              <a:rPr lang="en-US" smtClean="0">
                <a:ea typeface="ＭＳ Ｐゴシック" charset="-128"/>
                <a:cs typeface="ＭＳ Ｐゴシック" charset="-128"/>
              </a:rPr>
              <a:t>PBS was initially built largely on Perl scripts outputting static HTML</a:t>
            </a:r>
          </a:p>
          <a:p>
            <a:pPr eaLnBrk="1" hangingPunct="1">
              <a:spcBef>
                <a:spcPct val="0"/>
              </a:spcBef>
            </a:pPr>
            <a:endParaRPr lang="en-US" smtClean="0">
              <a:ea typeface="ＭＳ Ｐゴシック" charset="-128"/>
              <a:cs typeface="ＭＳ Ｐゴシック" charset="-128"/>
            </a:endParaRPr>
          </a:p>
          <a:p>
            <a:pPr eaLnBrk="1" hangingPunct="1">
              <a:spcBef>
                <a:spcPct val="0"/>
              </a:spcBef>
            </a:pPr>
            <a:r>
              <a:rPr lang="en-US" smtClean="0">
                <a:ea typeface="ＭＳ Ｐゴシック" charset="-128"/>
                <a:cs typeface="ＭＳ Ｐゴシック" charset="-128"/>
              </a:rPr>
              <a:t>But there was also some mix-in of Java and earlier Python frameworks such as Zope/Plone</a:t>
            </a:r>
          </a:p>
          <a:p>
            <a:pPr eaLnBrk="1" hangingPunct="1">
              <a:spcBef>
                <a:spcPct val="0"/>
              </a:spcBef>
            </a:pPr>
            <a:endParaRPr lang="en-US" smtClean="0">
              <a:ea typeface="ＭＳ Ｐゴシック" charset="-128"/>
              <a:cs typeface="ＭＳ Ｐゴシック" charset="-128"/>
            </a:endParaRPr>
          </a:p>
          <a:p>
            <a:pPr eaLnBrk="1" hangingPunct="1">
              <a:spcBef>
                <a:spcPct val="0"/>
              </a:spcBef>
            </a:pPr>
            <a:r>
              <a:rPr lang="en-US" smtClean="0">
                <a:ea typeface="ＭＳ Ｐゴシック" charset="-128"/>
                <a:cs typeface="ＭＳ Ｐゴシック" charset="-128"/>
              </a:rPr>
              <a:t>As we move forward, we must be able to support existing functionality while we build new functionality</a:t>
            </a:r>
          </a:p>
          <a:p>
            <a:pPr eaLnBrk="1" hangingPunct="1">
              <a:spcBef>
                <a:spcPct val="0"/>
              </a:spcBef>
            </a:pPr>
            <a:endParaRPr lang="en-US" smtClean="0">
              <a:ea typeface="ＭＳ Ｐゴシック" charset="-128"/>
              <a:cs typeface="ＭＳ Ｐゴシック" charset="-128"/>
            </a:endParaRPr>
          </a:p>
          <a:p>
            <a:pPr eaLnBrk="1" hangingPunct="1">
              <a:spcBef>
                <a:spcPct val="0"/>
              </a:spcBef>
            </a:pPr>
            <a:r>
              <a:rPr lang="en-US" smtClean="0">
                <a:ea typeface="ＭＳ Ｐゴシック" charset="-128"/>
                <a:cs typeface="ＭＳ Ｐゴシック" charset="-128"/>
              </a:rPr>
              <a:t>Django is flexible enough to allow us to do this</a:t>
            </a:r>
          </a:p>
          <a:p>
            <a:pPr eaLnBrk="1" hangingPunct="1">
              <a:spcBef>
                <a:spcPct val="0"/>
              </a:spcBef>
            </a:pPr>
            <a:endParaRPr lang="en-US" smtClean="0">
              <a:ea typeface="ＭＳ Ｐゴシック" charset="-128"/>
              <a:cs typeface="ＭＳ Ｐゴシック" charset="-128"/>
            </a:endParaRPr>
          </a:p>
          <a:p>
            <a:pPr eaLnBrk="1" hangingPunct="1">
              <a:spcBef>
                <a:spcPct val="0"/>
              </a:spcBef>
            </a:pPr>
            <a:r>
              <a:rPr lang="en-US" smtClean="0">
                <a:ea typeface="ＭＳ Ｐゴシック" charset="-128"/>
                <a:cs typeface="ＭＳ Ｐゴシック" charset="-128"/>
              </a:rPr>
              <a:t>Django has also allowed us to begin building components that can be leveraged by stations and producers building their own Django sites</a:t>
            </a:r>
          </a:p>
          <a:p>
            <a:pPr eaLnBrk="1" hangingPunct="1">
              <a:spcBef>
                <a:spcPct val="0"/>
              </a:spcBef>
            </a:pPr>
            <a:endParaRPr lang="en-US" smtClean="0">
              <a:ea typeface="ＭＳ Ｐゴシック" charset="-128"/>
              <a:cs typeface="ＭＳ Ｐゴシック" charset="-128"/>
            </a:endParaRPr>
          </a:p>
          <a:p>
            <a:pPr eaLnBrk="1" hangingPunct="1">
              <a:spcBef>
                <a:spcPct val="0"/>
              </a:spcBef>
            </a:pPr>
            <a:endParaRPr lang="en-US" smtClean="0">
              <a:ea typeface="ＭＳ Ｐゴシック" charset="-128"/>
              <a:cs typeface="ＭＳ Ｐゴシック" charset="-128"/>
            </a:endParaRPr>
          </a:p>
        </p:txBody>
      </p:sp>
      <p:sp>
        <p:nvSpPr>
          <p:cNvPr id="173060" name="Slide Number Placeholder 3"/>
          <p:cNvSpPr>
            <a:spLocks noGrp="1"/>
          </p:cNvSpPr>
          <p:nvPr>
            <p:ph type="sldNum" sz="quarter" idx="5"/>
          </p:nvPr>
        </p:nvSpPr>
        <p:spPr bwMode="auto">
          <a:noFill/>
          <a:ln>
            <a:miter lim="800000"/>
            <a:headEnd/>
            <a:tailEnd/>
          </a:ln>
        </p:spPr>
        <p:txBody>
          <a:bodyPr/>
          <a:lstStyle/>
          <a:p>
            <a:fld id="{EF32C387-F8CD-BB46-AF28-7F8EC9C06CBB}" type="slidenum">
              <a:rPr lang="en-US" smtClean="0"/>
              <a:pPr/>
              <a:t>7</a:t>
            </a:fld>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75106" name="Slide Image Placeholder 1"/>
          <p:cNvSpPr>
            <a:spLocks noGrp="1" noRot="1" noChangeAspect="1"/>
          </p:cNvSpPr>
          <p:nvPr>
            <p:ph type="sldImg"/>
          </p:nvPr>
        </p:nvSpPr>
        <p:spPr bwMode="auto">
          <a:noFill/>
          <a:ln>
            <a:solidFill>
              <a:srgbClr val="000000"/>
            </a:solidFill>
            <a:miter lim="800000"/>
            <a:headEnd/>
            <a:tailEnd/>
          </a:ln>
        </p:spPr>
      </p:sp>
      <p:sp>
        <p:nvSpPr>
          <p:cNvPr id="175107" name="Notes Placeholder 2"/>
          <p:cNvSpPr>
            <a:spLocks noGrp="1"/>
          </p:cNvSpPr>
          <p:nvPr>
            <p:ph type="body" idx="1"/>
          </p:nvPr>
        </p:nvSpPr>
        <p:spPr bwMode="auto">
          <a:noFill/>
        </p:spPr>
        <p:txBody>
          <a:bodyPr/>
          <a:lstStyle/>
          <a:p>
            <a:pPr eaLnBrk="1" hangingPunct="1"/>
            <a:r>
              <a:rPr lang="en-US" dirty="0" smtClean="0">
                <a:ea typeface="ＭＳ Ｐゴシック" charset="-128"/>
                <a:cs typeface="ＭＳ Ｐゴシック" charset="-128"/>
              </a:rPr>
              <a:t>(N)</a:t>
            </a:r>
            <a:r>
              <a:rPr lang="en-US" baseline="0" dirty="0" smtClean="0">
                <a:ea typeface="ＭＳ Ｐゴシック" charset="-128"/>
                <a:cs typeface="ＭＳ Ｐゴシック" charset="-128"/>
              </a:rPr>
              <a:t> </a:t>
            </a:r>
            <a:r>
              <a:rPr lang="en-US" dirty="0" smtClean="0">
                <a:ea typeface="ＭＳ Ｐゴシック" charset="-128"/>
                <a:cs typeface="ＭＳ Ｐゴシック" charset="-128"/>
              </a:rPr>
              <a:t>Historically, reusable apps have been very helpful for spreading around similar functionality across different websites and projects.</a:t>
            </a:r>
          </a:p>
        </p:txBody>
      </p:sp>
      <p:sp>
        <p:nvSpPr>
          <p:cNvPr id="175108" name="Slide Number Placeholder 3"/>
          <p:cNvSpPr>
            <a:spLocks noGrp="1"/>
          </p:cNvSpPr>
          <p:nvPr>
            <p:ph type="sldNum" sz="quarter" idx="5"/>
          </p:nvPr>
        </p:nvSpPr>
        <p:spPr bwMode="auto">
          <a:noFill/>
          <a:ln>
            <a:miter lim="800000"/>
            <a:headEnd/>
            <a:tailEnd/>
          </a:ln>
        </p:spPr>
        <p:txBody>
          <a:bodyPr/>
          <a:lstStyle/>
          <a:p>
            <a:fld id="{9975C1DC-7F03-9E44-8286-DB0A27A089E4}" type="slidenum">
              <a:rPr lang="en-US" smtClean="0"/>
              <a:pPr/>
              <a:t>8</a:t>
            </a:fld>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77154" name="Slide Image Placeholder 1"/>
          <p:cNvSpPr>
            <a:spLocks noGrp="1" noRot="1" noChangeAspect="1"/>
          </p:cNvSpPr>
          <p:nvPr>
            <p:ph type="sldImg"/>
          </p:nvPr>
        </p:nvSpPr>
        <p:spPr bwMode="auto">
          <a:noFill/>
          <a:ln>
            <a:solidFill>
              <a:srgbClr val="000000"/>
            </a:solidFill>
            <a:miter lim="800000"/>
            <a:headEnd/>
            <a:tailEnd/>
          </a:ln>
        </p:spPr>
      </p:sp>
      <p:sp>
        <p:nvSpPr>
          <p:cNvPr id="177155" name="Notes Placeholder 2"/>
          <p:cNvSpPr>
            <a:spLocks noGrp="1"/>
          </p:cNvSpPr>
          <p:nvPr>
            <p:ph type="body" idx="1"/>
          </p:nvPr>
        </p:nvSpPr>
        <p:spPr bwMode="auto">
          <a:noFill/>
        </p:spPr>
        <p:txBody>
          <a:bodyPr/>
          <a:lstStyle/>
          <a:p>
            <a:pPr eaLnBrk="1" hangingPunct="1">
              <a:spcBef>
                <a:spcPct val="0"/>
              </a:spcBef>
            </a:pPr>
            <a:r>
              <a:rPr lang="en-US" smtClean="0">
                <a:ea typeface="ＭＳ Ｐゴシック" charset="-128"/>
                <a:cs typeface="ＭＳ Ｐゴシック" charset="-128"/>
              </a:rPr>
              <a:t>Reusable apps have a few limitations:</a:t>
            </a:r>
          </a:p>
          <a:p>
            <a:pPr eaLnBrk="1" hangingPunct="1">
              <a:spcBef>
                <a:spcPct val="0"/>
              </a:spcBef>
            </a:pPr>
            <a:endParaRPr lang="en-US" smtClean="0">
              <a:ea typeface="ＭＳ Ｐゴシック" charset="-128"/>
              <a:cs typeface="ＭＳ Ｐゴシック" charset="-128"/>
            </a:endParaRPr>
          </a:p>
          <a:p>
            <a:pPr eaLnBrk="1" hangingPunct="1">
              <a:spcBef>
                <a:spcPct val="0"/>
              </a:spcBef>
            </a:pPr>
            <a:r>
              <a:rPr lang="en-US" smtClean="0">
                <a:ea typeface="ＭＳ Ｐゴシック" charset="-128"/>
                <a:cs typeface="ＭＳ Ｐゴシック" charset="-128"/>
              </a:rPr>
              <a:t>They are designed to live at a single URL location</a:t>
            </a:r>
          </a:p>
          <a:p>
            <a:pPr eaLnBrk="1" hangingPunct="1">
              <a:spcBef>
                <a:spcPct val="0"/>
              </a:spcBef>
            </a:pPr>
            <a:endParaRPr lang="en-US" smtClean="0">
              <a:ea typeface="ＭＳ Ｐゴシック" charset="-128"/>
              <a:cs typeface="ＭＳ Ｐゴシック" charset="-128"/>
            </a:endParaRPr>
          </a:p>
          <a:p>
            <a:pPr eaLnBrk="1" hangingPunct="1">
              <a:spcBef>
                <a:spcPct val="0"/>
              </a:spcBef>
            </a:pPr>
            <a:r>
              <a:rPr lang="en-US" smtClean="0">
                <a:ea typeface="ＭＳ Ｐゴシック" charset="-128"/>
                <a:cs typeface="ＭＳ Ｐゴシック" charset="-128"/>
              </a:rPr>
              <a:t>To supply extra context info one must overload the URLconf, which gets messy quickly</a:t>
            </a:r>
          </a:p>
          <a:p>
            <a:pPr eaLnBrk="1" hangingPunct="1">
              <a:spcBef>
                <a:spcPct val="0"/>
              </a:spcBef>
            </a:pPr>
            <a:endParaRPr lang="en-US" smtClean="0">
              <a:ea typeface="ＭＳ Ｐゴシック" charset="-128"/>
              <a:cs typeface="ＭＳ Ｐゴシック" charset="-128"/>
            </a:endParaRPr>
          </a:p>
          <a:p>
            <a:pPr eaLnBrk="1" hangingPunct="1">
              <a:spcBef>
                <a:spcPct val="0"/>
              </a:spcBef>
            </a:pPr>
            <a:r>
              <a:rPr lang="en-US" smtClean="0">
                <a:ea typeface="ＭＳ Ｐゴシック" charset="-128"/>
                <a:cs typeface="ＭＳ Ｐゴシック" charset="-128"/>
              </a:rPr>
              <a:t>To have a reusable app appear to be styled like a different part of the site can require many different templates.</a:t>
            </a:r>
          </a:p>
          <a:p>
            <a:pPr eaLnBrk="1" hangingPunct="1">
              <a:spcBef>
                <a:spcPct val="0"/>
              </a:spcBef>
            </a:pPr>
            <a:endParaRPr lang="en-US" smtClean="0">
              <a:ea typeface="ＭＳ Ｐゴシック" charset="-128"/>
              <a:cs typeface="ＭＳ Ｐゴシック" charset="-128"/>
            </a:endParaRPr>
          </a:p>
          <a:p>
            <a:pPr eaLnBrk="1" hangingPunct="1">
              <a:spcBef>
                <a:spcPct val="0"/>
              </a:spcBef>
            </a:pPr>
            <a:endParaRPr lang="en-US" smtClean="0">
              <a:ea typeface="ＭＳ Ｐゴシック" charset="-128"/>
              <a:cs typeface="ＭＳ Ｐゴシック" charset="-128"/>
            </a:endParaRPr>
          </a:p>
          <a:p>
            <a:pPr eaLnBrk="1" hangingPunct="1">
              <a:spcBef>
                <a:spcPct val="0"/>
              </a:spcBef>
            </a:pPr>
            <a:endParaRPr lang="en-US" smtClean="0">
              <a:ea typeface="ＭＳ Ｐゴシック" charset="-128"/>
              <a:cs typeface="ＭＳ Ｐゴシック" charset="-128"/>
            </a:endParaRPr>
          </a:p>
          <a:p>
            <a:pPr eaLnBrk="1" hangingPunct="1">
              <a:spcBef>
                <a:spcPct val="0"/>
              </a:spcBef>
            </a:pPr>
            <a:endParaRPr lang="en-US" smtClean="0">
              <a:ea typeface="ＭＳ Ｐゴシック" charset="-128"/>
              <a:cs typeface="ＭＳ Ｐゴシック" charset="-128"/>
            </a:endParaRPr>
          </a:p>
        </p:txBody>
      </p:sp>
      <p:sp>
        <p:nvSpPr>
          <p:cNvPr id="177156" name="Slide Number Placeholder 3"/>
          <p:cNvSpPr>
            <a:spLocks noGrp="1"/>
          </p:cNvSpPr>
          <p:nvPr>
            <p:ph type="sldNum" sz="quarter" idx="5"/>
          </p:nvPr>
        </p:nvSpPr>
        <p:spPr bwMode="auto">
          <a:noFill/>
          <a:ln>
            <a:miter lim="800000"/>
            <a:headEnd/>
            <a:tailEnd/>
          </a:ln>
        </p:spPr>
        <p:txBody>
          <a:bodyPr/>
          <a:lstStyle/>
          <a:p>
            <a:fld id="{C4C43339-B7E5-7748-B77E-099A670573E9}" type="slidenum">
              <a:rPr lang="en-US" smtClean="0"/>
              <a:pPr/>
              <a:t>9</a:t>
            </a:fld>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354" y="2130848"/>
            <a:ext cx="7773293" cy="147004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824" y="3886647"/>
            <a:ext cx="6400354" cy="1752451"/>
          </a:xfrm>
          <a:prstGeom prst="rect">
            <a:avLst/>
          </a:prstGeom>
        </p:spPr>
        <p:txBody>
          <a:bodyPr vert="horz" lIns="64291" tIns="32146" rIns="64291" bIns="32146"/>
          <a:lstStyle>
            <a:lvl1pPr marL="0" indent="0" algn="ctr">
              <a:buNone/>
              <a:defRPr/>
            </a:lvl1pPr>
            <a:lvl2pPr marL="321457" indent="0" algn="ctr">
              <a:buNone/>
              <a:defRPr/>
            </a:lvl2pPr>
            <a:lvl3pPr marL="642915" indent="0" algn="ctr">
              <a:buNone/>
              <a:defRPr/>
            </a:lvl3pPr>
            <a:lvl4pPr marL="964372" indent="0" algn="ctr">
              <a:buNone/>
              <a:defRPr/>
            </a:lvl4pPr>
            <a:lvl5pPr marL="1285829" indent="0" algn="ctr">
              <a:buNone/>
              <a:defRPr/>
            </a:lvl5pPr>
            <a:lvl6pPr marL="1607287" indent="0" algn="ctr">
              <a:buNone/>
              <a:defRPr/>
            </a:lvl6pPr>
            <a:lvl7pPr marL="1928744" indent="0" algn="ctr">
              <a:buNone/>
              <a:defRPr/>
            </a:lvl7pPr>
            <a:lvl8pPr marL="2250201" indent="0" algn="ctr">
              <a:buNone/>
              <a:defRPr/>
            </a:lvl8pPr>
            <a:lvl9pPr marL="2571659" indent="0" algn="ctr">
              <a:buNone/>
              <a:defRPr/>
            </a:lvl9pPr>
          </a:lstStyle>
          <a:p>
            <a:r>
              <a:rPr lang="en-US" smtClean="0"/>
              <a:t>Click to edit Master subtitle style</a:t>
            </a:r>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647" y="1600647"/>
            <a:ext cx="8228707" cy="4525119"/>
          </a:xfrm>
          <a:prstGeom prst="rect">
            <a:avLst/>
          </a:prstGeom>
        </p:spPr>
        <p:txBody>
          <a:bodyPr vert="eaVert" lIns="64291" tIns="32146" rIns="64291" bIns="32146"/>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0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354" y="2130848"/>
            <a:ext cx="7773293" cy="147004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824" y="3886647"/>
            <a:ext cx="6400354" cy="1752451"/>
          </a:xfrm>
        </p:spPr>
        <p:txBody>
          <a:bodyPr/>
          <a:lstStyle>
            <a:lvl1pPr marL="0" indent="0" algn="ctr">
              <a:buNone/>
              <a:defRPr/>
            </a:lvl1pPr>
            <a:lvl2pPr marL="321457" indent="0" algn="ctr">
              <a:buNone/>
              <a:defRPr/>
            </a:lvl2pPr>
            <a:lvl3pPr marL="642915" indent="0" algn="ctr">
              <a:buNone/>
              <a:defRPr/>
            </a:lvl3pPr>
            <a:lvl4pPr marL="964372" indent="0" algn="ctr">
              <a:buNone/>
              <a:defRPr/>
            </a:lvl4pPr>
            <a:lvl5pPr marL="1285829" indent="0" algn="ctr">
              <a:buNone/>
              <a:defRPr/>
            </a:lvl5pPr>
            <a:lvl6pPr marL="1607287" indent="0" algn="ctr">
              <a:buNone/>
              <a:defRPr/>
            </a:lvl6pPr>
            <a:lvl7pPr marL="1928744" indent="0" algn="ctr">
              <a:buNone/>
              <a:defRPr/>
            </a:lvl7pPr>
            <a:lvl8pPr marL="2250201" indent="0" algn="ctr">
              <a:buNone/>
              <a:defRPr/>
            </a:lvl8pPr>
            <a:lvl9pPr marL="2571659" indent="0" algn="ctr">
              <a:buNone/>
              <a:defRPr/>
            </a:lvl9pPr>
          </a:lstStyle>
          <a:p>
            <a:r>
              <a:rPr lang="en-US" smtClean="0"/>
              <a:t>Click to edit Master subtitle style</a:t>
            </a:r>
            <a:endParaRPr lang="en-US"/>
          </a:p>
        </p:txBody>
      </p:sp>
    </p:spTree>
  </p:cSld>
  <p:clrMapOvr>
    <a:masterClrMapping/>
  </p:clrMapOvr>
  <p:transition/>
</p:sldLayout>
</file>

<file path=ppt/slideLayouts/slideLayout10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0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189" y="4406801"/>
            <a:ext cx="7772176" cy="1361777"/>
          </a:xfrm>
        </p:spPr>
        <p:txBody>
          <a:bodyPr anchor="t"/>
          <a:lstStyle>
            <a:lvl1pPr algn="l">
              <a:defRPr sz="2800" b="1" cap="all"/>
            </a:lvl1pPr>
          </a:lstStyle>
          <a:p>
            <a:r>
              <a:rPr lang="en-US" smtClean="0"/>
              <a:t>Click to edit Master title style</a:t>
            </a:r>
            <a:endParaRPr lang="en-US"/>
          </a:p>
        </p:txBody>
      </p:sp>
      <p:sp>
        <p:nvSpPr>
          <p:cNvPr id="3" name="Text Placeholder 2"/>
          <p:cNvSpPr>
            <a:spLocks noGrp="1"/>
          </p:cNvSpPr>
          <p:nvPr>
            <p:ph type="body" idx="1"/>
          </p:nvPr>
        </p:nvSpPr>
        <p:spPr>
          <a:xfrm>
            <a:off x="722189" y="2906613"/>
            <a:ext cx="7772176" cy="1500188"/>
          </a:xfrm>
        </p:spPr>
        <p:txBody>
          <a:bodyPr anchor="b"/>
          <a:lstStyle>
            <a:lvl1pPr marL="0" indent="0">
              <a:buNone/>
              <a:defRPr sz="1400"/>
            </a:lvl1pPr>
            <a:lvl2pPr marL="321457" indent="0">
              <a:buNone/>
              <a:defRPr sz="1300"/>
            </a:lvl2pPr>
            <a:lvl3pPr marL="642915" indent="0">
              <a:buNone/>
              <a:defRPr sz="1100"/>
            </a:lvl3pPr>
            <a:lvl4pPr marL="964372" indent="0">
              <a:buNone/>
              <a:defRPr sz="1000"/>
            </a:lvl4pPr>
            <a:lvl5pPr marL="1285829" indent="0">
              <a:buNone/>
              <a:defRPr sz="1000"/>
            </a:lvl5pPr>
            <a:lvl6pPr marL="1607287" indent="0">
              <a:buNone/>
              <a:defRPr sz="1000"/>
            </a:lvl6pPr>
            <a:lvl7pPr marL="1928744" indent="0">
              <a:buNone/>
              <a:defRPr sz="1000"/>
            </a:lvl7pPr>
            <a:lvl8pPr marL="2250201" indent="0">
              <a:buNone/>
              <a:defRPr sz="1000"/>
            </a:lvl8pPr>
            <a:lvl9pPr marL="2571659" indent="0">
              <a:buNone/>
              <a:defRPr sz="1000"/>
            </a:lvl9pPr>
          </a:lstStyle>
          <a:p>
            <a:pPr lvl="0"/>
            <a:r>
              <a:rPr lang="en-US" smtClean="0"/>
              <a:t>Click to edit Master text styles</a:t>
            </a:r>
          </a:p>
        </p:txBody>
      </p:sp>
    </p:spTree>
  </p:cSld>
  <p:clrMapOvr>
    <a:masterClrMapping/>
  </p:clrMapOvr>
  <p:transition/>
</p:sldLayout>
</file>

<file path=ppt/slideLayouts/slideLayout10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92969" y="1946672"/>
            <a:ext cx="3625453" cy="4018359"/>
          </a:xfrm>
        </p:spPr>
        <p:txBody>
          <a:bodyPr/>
          <a:lstStyle>
            <a:lvl1pPr>
              <a:defRPr sz="2000"/>
            </a:lvl1pPr>
            <a:lvl2pPr>
              <a:defRPr sz="1700"/>
            </a:lvl2pPr>
            <a:lvl3pPr>
              <a:defRPr sz="1400"/>
            </a:lvl3pPr>
            <a:lvl4pPr>
              <a:defRPr sz="1300"/>
            </a:lvl4pPr>
            <a:lvl5pPr>
              <a:defRPr sz="13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5578" y="1946672"/>
            <a:ext cx="3625453" cy="4018359"/>
          </a:xfrm>
        </p:spPr>
        <p:txBody>
          <a:bodyPr/>
          <a:lstStyle>
            <a:lvl1pPr>
              <a:defRPr sz="2000"/>
            </a:lvl1pPr>
            <a:lvl2pPr>
              <a:defRPr sz="1700"/>
            </a:lvl2pPr>
            <a:lvl3pPr>
              <a:defRPr sz="1400"/>
            </a:lvl3pPr>
            <a:lvl4pPr>
              <a:defRPr sz="1300"/>
            </a:lvl4pPr>
            <a:lvl5pPr>
              <a:defRPr sz="13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0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647" y="274588"/>
            <a:ext cx="8228707"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647" y="1534791"/>
            <a:ext cx="4039568" cy="639589"/>
          </a:xfrm>
        </p:spPr>
        <p:txBody>
          <a:bodyPr anchor="b"/>
          <a:lstStyle>
            <a:lvl1pPr marL="0" indent="0">
              <a:buNone/>
              <a:defRPr sz="1700" b="1"/>
            </a:lvl1pPr>
            <a:lvl2pPr marL="321457" indent="0">
              <a:buNone/>
              <a:defRPr sz="1400" b="1"/>
            </a:lvl2pPr>
            <a:lvl3pPr marL="642915" indent="0">
              <a:buNone/>
              <a:defRPr sz="1300" b="1"/>
            </a:lvl3pPr>
            <a:lvl4pPr marL="964372" indent="0">
              <a:buNone/>
              <a:defRPr sz="1100" b="1"/>
            </a:lvl4pPr>
            <a:lvl5pPr marL="1285829" indent="0">
              <a:buNone/>
              <a:defRPr sz="1100" b="1"/>
            </a:lvl5pPr>
            <a:lvl6pPr marL="1607287" indent="0">
              <a:buNone/>
              <a:defRPr sz="1100" b="1"/>
            </a:lvl6pPr>
            <a:lvl7pPr marL="1928744" indent="0">
              <a:buNone/>
              <a:defRPr sz="1100" b="1"/>
            </a:lvl7pPr>
            <a:lvl8pPr marL="2250201" indent="0">
              <a:buNone/>
              <a:defRPr sz="1100" b="1"/>
            </a:lvl8pPr>
            <a:lvl9pPr marL="2571659" indent="0">
              <a:buNone/>
              <a:defRPr sz="1100" b="1"/>
            </a:lvl9pPr>
          </a:lstStyle>
          <a:p>
            <a:pPr lvl="0"/>
            <a:r>
              <a:rPr lang="en-US" smtClean="0"/>
              <a:t>Click to edit Master text styles</a:t>
            </a:r>
          </a:p>
        </p:txBody>
      </p:sp>
      <p:sp>
        <p:nvSpPr>
          <p:cNvPr id="4" name="Content Placeholder 3"/>
          <p:cNvSpPr>
            <a:spLocks noGrp="1"/>
          </p:cNvSpPr>
          <p:nvPr>
            <p:ph sz="half" idx="2"/>
          </p:nvPr>
        </p:nvSpPr>
        <p:spPr>
          <a:xfrm>
            <a:off x="457647" y="2174379"/>
            <a:ext cx="4039568" cy="3951387"/>
          </a:xfrm>
        </p:spPr>
        <p:txBody>
          <a:bodyPr/>
          <a:lstStyle>
            <a:lvl1pPr>
              <a:defRPr sz="1700"/>
            </a:lvl1pPr>
            <a:lvl2pPr>
              <a:defRPr sz="1400"/>
            </a:lvl2pPr>
            <a:lvl3pPr>
              <a:defRPr sz="13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4555" y="1534791"/>
            <a:ext cx="4041799" cy="639589"/>
          </a:xfrm>
        </p:spPr>
        <p:txBody>
          <a:bodyPr anchor="b"/>
          <a:lstStyle>
            <a:lvl1pPr marL="0" indent="0">
              <a:buNone/>
              <a:defRPr sz="1700" b="1"/>
            </a:lvl1pPr>
            <a:lvl2pPr marL="321457" indent="0">
              <a:buNone/>
              <a:defRPr sz="1400" b="1"/>
            </a:lvl2pPr>
            <a:lvl3pPr marL="642915" indent="0">
              <a:buNone/>
              <a:defRPr sz="1300" b="1"/>
            </a:lvl3pPr>
            <a:lvl4pPr marL="964372" indent="0">
              <a:buNone/>
              <a:defRPr sz="1100" b="1"/>
            </a:lvl4pPr>
            <a:lvl5pPr marL="1285829" indent="0">
              <a:buNone/>
              <a:defRPr sz="1100" b="1"/>
            </a:lvl5pPr>
            <a:lvl6pPr marL="1607287" indent="0">
              <a:buNone/>
              <a:defRPr sz="1100" b="1"/>
            </a:lvl6pPr>
            <a:lvl7pPr marL="1928744" indent="0">
              <a:buNone/>
              <a:defRPr sz="1100" b="1"/>
            </a:lvl7pPr>
            <a:lvl8pPr marL="2250201" indent="0">
              <a:buNone/>
              <a:defRPr sz="1100" b="1"/>
            </a:lvl8pPr>
            <a:lvl9pPr marL="2571659" indent="0">
              <a:buNone/>
              <a:defRPr sz="1100" b="1"/>
            </a:lvl9pPr>
          </a:lstStyle>
          <a:p>
            <a:pPr lvl="0"/>
            <a:r>
              <a:rPr lang="en-US" smtClean="0"/>
              <a:t>Click to edit Master text styles</a:t>
            </a:r>
          </a:p>
        </p:txBody>
      </p:sp>
      <p:sp>
        <p:nvSpPr>
          <p:cNvPr id="6" name="Content Placeholder 5"/>
          <p:cNvSpPr>
            <a:spLocks noGrp="1"/>
          </p:cNvSpPr>
          <p:nvPr>
            <p:ph sz="quarter" idx="4"/>
          </p:nvPr>
        </p:nvSpPr>
        <p:spPr>
          <a:xfrm>
            <a:off x="4644555" y="2174379"/>
            <a:ext cx="4041799" cy="3951387"/>
          </a:xfrm>
        </p:spPr>
        <p:txBody>
          <a:bodyPr/>
          <a:lstStyle>
            <a:lvl1pPr>
              <a:defRPr sz="1700"/>
            </a:lvl1pPr>
            <a:lvl2pPr>
              <a:defRPr sz="1400"/>
            </a:lvl2pPr>
            <a:lvl3pPr>
              <a:defRPr sz="13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0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sldLayout>
</file>

<file path=ppt/slideLayouts/slideLayout10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10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647" y="273473"/>
            <a:ext cx="3008189" cy="1161975"/>
          </a:xfrm>
        </p:spPr>
        <p:txBody>
          <a:bodyPr anchor="b"/>
          <a:lstStyle>
            <a:lvl1pPr algn="l">
              <a:defRPr sz="1400" b="1"/>
            </a:lvl1pPr>
          </a:lstStyle>
          <a:p>
            <a:r>
              <a:rPr lang="en-US" smtClean="0"/>
              <a:t>Click to edit Master title style</a:t>
            </a:r>
            <a:endParaRPr lang="en-US"/>
          </a:p>
        </p:txBody>
      </p:sp>
      <p:sp>
        <p:nvSpPr>
          <p:cNvPr id="3" name="Content Placeholder 2"/>
          <p:cNvSpPr>
            <a:spLocks noGrp="1"/>
          </p:cNvSpPr>
          <p:nvPr>
            <p:ph idx="1"/>
          </p:nvPr>
        </p:nvSpPr>
        <p:spPr>
          <a:xfrm>
            <a:off x="3575224" y="273472"/>
            <a:ext cx="5111130" cy="5852294"/>
          </a:xfrm>
        </p:spPr>
        <p:txBody>
          <a:bodyPr/>
          <a:lstStyle>
            <a:lvl1pPr>
              <a:defRPr sz="2200"/>
            </a:lvl1pPr>
            <a:lvl2pPr>
              <a:defRPr sz="2000"/>
            </a:lvl2pPr>
            <a:lvl3pPr>
              <a:defRPr sz="17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647" y="1435448"/>
            <a:ext cx="3008189" cy="4690318"/>
          </a:xfrm>
        </p:spPr>
        <p:txBody>
          <a:bodyPr/>
          <a:lstStyle>
            <a:lvl1pPr marL="0" indent="0">
              <a:buNone/>
              <a:defRPr sz="1000"/>
            </a:lvl1pPr>
            <a:lvl2pPr marL="321457" indent="0">
              <a:buNone/>
              <a:defRPr sz="800"/>
            </a:lvl2pPr>
            <a:lvl3pPr marL="642915" indent="0">
              <a:buNone/>
              <a:defRPr sz="700"/>
            </a:lvl3pPr>
            <a:lvl4pPr marL="964372" indent="0">
              <a:buNone/>
              <a:defRPr sz="600"/>
            </a:lvl4pPr>
            <a:lvl5pPr marL="1285829" indent="0">
              <a:buNone/>
              <a:defRPr sz="600"/>
            </a:lvl5pPr>
            <a:lvl6pPr marL="1607287" indent="0">
              <a:buNone/>
              <a:defRPr sz="600"/>
            </a:lvl6pPr>
            <a:lvl7pPr marL="1928744" indent="0">
              <a:buNone/>
              <a:defRPr sz="600"/>
            </a:lvl7pPr>
            <a:lvl8pPr marL="2250201" indent="0">
              <a:buNone/>
              <a:defRPr sz="600"/>
            </a:lvl8pPr>
            <a:lvl9pPr marL="2571659" indent="0">
              <a:buNone/>
              <a:defRPr sz="600"/>
            </a:lvl9pPr>
          </a:lstStyle>
          <a:p>
            <a:pPr lvl="0"/>
            <a:r>
              <a:rPr lang="en-US" smtClean="0"/>
              <a:t>Click to edit Master text styles</a:t>
            </a:r>
          </a:p>
        </p:txBody>
      </p:sp>
    </p:spTree>
  </p:cSld>
  <p:clrMapOvr>
    <a:masterClrMapping/>
  </p:clrMapOvr>
  <p:transition/>
</p:sldLayout>
</file>

<file path=ppt/slideLayouts/slideLayout10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635" y="4800824"/>
            <a:ext cx="5486177" cy="567035"/>
          </a:xfrm>
        </p:spPr>
        <p:txBody>
          <a:bodyPr anchor="b"/>
          <a:lstStyle>
            <a:lvl1pPr algn="l">
              <a:defRPr sz="1400" b="1"/>
            </a:lvl1pPr>
          </a:lstStyle>
          <a:p>
            <a:r>
              <a:rPr lang="en-US" smtClean="0"/>
              <a:t>Click to edit Master title style</a:t>
            </a:r>
            <a:endParaRPr lang="en-US"/>
          </a:p>
        </p:txBody>
      </p:sp>
      <p:sp>
        <p:nvSpPr>
          <p:cNvPr id="3" name="Picture Placeholder 2"/>
          <p:cNvSpPr>
            <a:spLocks noGrp="1"/>
          </p:cNvSpPr>
          <p:nvPr>
            <p:ph type="pic" idx="1"/>
          </p:nvPr>
        </p:nvSpPr>
        <p:spPr>
          <a:xfrm>
            <a:off x="1792635" y="612800"/>
            <a:ext cx="5486177" cy="4114354"/>
          </a:xfrm>
        </p:spPr>
        <p:txBody>
          <a:bodyPr/>
          <a:lstStyle>
            <a:lvl1pPr marL="0" indent="0">
              <a:buNone/>
              <a:defRPr sz="2200"/>
            </a:lvl1pPr>
            <a:lvl2pPr marL="321457" indent="0">
              <a:buNone/>
              <a:defRPr sz="2000"/>
            </a:lvl2pPr>
            <a:lvl3pPr marL="642915" indent="0">
              <a:buNone/>
              <a:defRPr sz="1700"/>
            </a:lvl3pPr>
            <a:lvl4pPr marL="964372" indent="0">
              <a:buNone/>
              <a:defRPr sz="1400"/>
            </a:lvl4pPr>
            <a:lvl5pPr marL="1285829" indent="0">
              <a:buNone/>
              <a:defRPr sz="1400"/>
            </a:lvl5pPr>
            <a:lvl6pPr marL="1607287" indent="0">
              <a:buNone/>
              <a:defRPr sz="1400"/>
            </a:lvl6pPr>
            <a:lvl7pPr marL="1928744" indent="0">
              <a:buNone/>
              <a:defRPr sz="1400"/>
            </a:lvl7pPr>
            <a:lvl8pPr marL="2250201" indent="0">
              <a:buNone/>
              <a:defRPr sz="1400"/>
            </a:lvl8pPr>
            <a:lvl9pPr marL="2571659" indent="0">
              <a:buNone/>
              <a:defRPr sz="1400"/>
            </a:lvl9pPr>
          </a:lstStyle>
          <a:p>
            <a:pPr lvl="0"/>
            <a:endParaRPr lang="en-US" noProof="0" smtClean="0">
              <a:sym typeface="Gill Sans" charset="0"/>
            </a:endParaRPr>
          </a:p>
        </p:txBody>
      </p:sp>
      <p:sp>
        <p:nvSpPr>
          <p:cNvPr id="4" name="Text Placeholder 3"/>
          <p:cNvSpPr>
            <a:spLocks noGrp="1"/>
          </p:cNvSpPr>
          <p:nvPr>
            <p:ph type="body" sz="half" idx="2"/>
          </p:nvPr>
        </p:nvSpPr>
        <p:spPr>
          <a:xfrm>
            <a:off x="1792635" y="5367859"/>
            <a:ext cx="5486177" cy="804788"/>
          </a:xfrm>
        </p:spPr>
        <p:txBody>
          <a:bodyPr/>
          <a:lstStyle>
            <a:lvl1pPr marL="0" indent="0">
              <a:buNone/>
              <a:defRPr sz="1000"/>
            </a:lvl1pPr>
            <a:lvl2pPr marL="321457" indent="0">
              <a:buNone/>
              <a:defRPr sz="800"/>
            </a:lvl2pPr>
            <a:lvl3pPr marL="642915" indent="0">
              <a:buNone/>
              <a:defRPr sz="700"/>
            </a:lvl3pPr>
            <a:lvl4pPr marL="964372" indent="0">
              <a:buNone/>
              <a:defRPr sz="600"/>
            </a:lvl4pPr>
            <a:lvl5pPr marL="1285829" indent="0">
              <a:buNone/>
              <a:defRPr sz="600"/>
            </a:lvl5pPr>
            <a:lvl6pPr marL="1607287" indent="0">
              <a:buNone/>
              <a:defRPr sz="600"/>
            </a:lvl6pPr>
            <a:lvl7pPr marL="1928744" indent="0">
              <a:buNone/>
              <a:defRPr sz="600"/>
            </a:lvl7pPr>
            <a:lvl8pPr marL="2250201" indent="0">
              <a:buNone/>
              <a:defRPr sz="600"/>
            </a:lvl8pPr>
            <a:lvl9pPr marL="2571659" indent="0">
              <a:buNone/>
              <a:defRPr sz="600"/>
            </a:lvl9pPr>
          </a:lstStyle>
          <a:p>
            <a:pPr lvl="0"/>
            <a:r>
              <a:rPr lang="en-US" smtClean="0"/>
              <a:t>Click to edit Master text styles</a:t>
            </a:r>
          </a:p>
        </p:txBody>
      </p:sp>
    </p:spTree>
  </p:cSld>
  <p:clrMapOvr>
    <a:masterClrMapping/>
  </p:clrMapOvr>
  <p:transition/>
</p:sldLayout>
</file>

<file path=ppt/slideLayouts/slideLayout10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177" y="1600647"/>
            <a:ext cx="2057176" cy="4525119"/>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647" y="1600647"/>
            <a:ext cx="6064374" cy="4525119"/>
          </a:xfrm>
          <a:prstGeom prst="rect">
            <a:avLst/>
          </a:prstGeom>
        </p:spPr>
        <p:txBody>
          <a:bodyPr vert="eaVert" lIns="64291" tIns="32146" rIns="64291" bIns="32146"/>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11515" y="178594"/>
            <a:ext cx="1839516" cy="57864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92969" y="178594"/>
            <a:ext cx="5411391" cy="57864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354" y="2130848"/>
            <a:ext cx="7773293" cy="147004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824" y="3886647"/>
            <a:ext cx="6400354" cy="1752451"/>
          </a:xfrm>
        </p:spPr>
        <p:txBody>
          <a:bodyPr/>
          <a:lstStyle>
            <a:lvl1pPr marL="0" indent="0" algn="ctr">
              <a:buNone/>
              <a:defRPr/>
            </a:lvl1pPr>
            <a:lvl2pPr marL="321457" indent="0" algn="ctr">
              <a:buNone/>
              <a:defRPr/>
            </a:lvl2pPr>
            <a:lvl3pPr marL="642915" indent="0" algn="ctr">
              <a:buNone/>
              <a:defRPr/>
            </a:lvl3pPr>
            <a:lvl4pPr marL="964372" indent="0" algn="ctr">
              <a:buNone/>
              <a:defRPr/>
            </a:lvl4pPr>
            <a:lvl5pPr marL="1285829" indent="0" algn="ctr">
              <a:buNone/>
              <a:defRPr/>
            </a:lvl5pPr>
            <a:lvl6pPr marL="1607287" indent="0" algn="ctr">
              <a:buNone/>
              <a:defRPr/>
            </a:lvl6pPr>
            <a:lvl7pPr marL="1928744" indent="0" algn="ctr">
              <a:buNone/>
              <a:defRPr/>
            </a:lvl7pPr>
            <a:lvl8pPr marL="2250201" indent="0" algn="ctr">
              <a:buNone/>
              <a:defRPr/>
            </a:lvl8pPr>
            <a:lvl9pPr marL="2571659" indent="0" algn="ctr">
              <a:buNone/>
              <a:defRPr/>
            </a:lvl9pPr>
          </a:lstStyle>
          <a:p>
            <a:r>
              <a:rPr lang="en-US" smtClean="0"/>
              <a:t>Click to edit Master subtitle style</a:t>
            </a:r>
            <a:endParaRPr lang="en-US"/>
          </a:p>
        </p:txBody>
      </p:sp>
    </p:spTree>
  </p:cSld>
  <p:clrMapOvr>
    <a:masterClrMapping/>
  </p:clrMapOvr>
  <p:transition/>
</p:sldLayout>
</file>

<file path=ppt/slideLayouts/slideLayout1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189" y="4406801"/>
            <a:ext cx="7772176" cy="1361777"/>
          </a:xfrm>
        </p:spPr>
        <p:txBody>
          <a:bodyPr anchor="t"/>
          <a:lstStyle>
            <a:lvl1pPr algn="l">
              <a:defRPr sz="2800" b="1" cap="all"/>
            </a:lvl1pPr>
          </a:lstStyle>
          <a:p>
            <a:r>
              <a:rPr lang="en-US" smtClean="0"/>
              <a:t>Click to edit Master title style</a:t>
            </a:r>
            <a:endParaRPr lang="en-US"/>
          </a:p>
        </p:txBody>
      </p:sp>
      <p:sp>
        <p:nvSpPr>
          <p:cNvPr id="3" name="Text Placeholder 2"/>
          <p:cNvSpPr>
            <a:spLocks noGrp="1"/>
          </p:cNvSpPr>
          <p:nvPr>
            <p:ph type="body" idx="1"/>
          </p:nvPr>
        </p:nvSpPr>
        <p:spPr>
          <a:xfrm>
            <a:off x="722189" y="2906613"/>
            <a:ext cx="7772176" cy="1500188"/>
          </a:xfrm>
        </p:spPr>
        <p:txBody>
          <a:bodyPr anchor="b"/>
          <a:lstStyle>
            <a:lvl1pPr marL="0" indent="0">
              <a:buNone/>
              <a:defRPr sz="1400"/>
            </a:lvl1pPr>
            <a:lvl2pPr marL="321457" indent="0">
              <a:buNone/>
              <a:defRPr sz="1300"/>
            </a:lvl2pPr>
            <a:lvl3pPr marL="642915" indent="0">
              <a:buNone/>
              <a:defRPr sz="1100"/>
            </a:lvl3pPr>
            <a:lvl4pPr marL="964372" indent="0">
              <a:buNone/>
              <a:defRPr sz="1000"/>
            </a:lvl4pPr>
            <a:lvl5pPr marL="1285829" indent="0">
              <a:buNone/>
              <a:defRPr sz="1000"/>
            </a:lvl5pPr>
            <a:lvl6pPr marL="1607287" indent="0">
              <a:buNone/>
              <a:defRPr sz="1000"/>
            </a:lvl6pPr>
            <a:lvl7pPr marL="1928744" indent="0">
              <a:buNone/>
              <a:defRPr sz="1000"/>
            </a:lvl7pPr>
            <a:lvl8pPr marL="2250201" indent="0">
              <a:buNone/>
              <a:defRPr sz="1000"/>
            </a:lvl8pPr>
            <a:lvl9pPr marL="2571659" indent="0">
              <a:buNone/>
              <a:defRPr sz="1000"/>
            </a:lvl9pPr>
          </a:lstStyle>
          <a:p>
            <a:pPr lvl="0"/>
            <a:r>
              <a:rPr lang="en-US" smtClean="0"/>
              <a:t>Click to edit Master text styles</a:t>
            </a:r>
          </a:p>
        </p:txBody>
      </p:sp>
    </p:spTree>
  </p:cSld>
  <p:clrMapOvr>
    <a:masterClrMapping/>
  </p:clrMapOvr>
  <p:transition/>
</p:sldLayout>
</file>

<file path=ppt/slideLayouts/slideLayout1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464969" y="1946672"/>
            <a:ext cx="1339453" cy="4018359"/>
          </a:xfrm>
        </p:spPr>
        <p:txBody>
          <a:bodyPr/>
          <a:lstStyle>
            <a:lvl1pPr>
              <a:defRPr sz="2000"/>
            </a:lvl1pPr>
            <a:lvl2pPr>
              <a:defRPr sz="1700"/>
            </a:lvl2pPr>
            <a:lvl3pPr>
              <a:defRPr sz="1400"/>
            </a:lvl3pPr>
            <a:lvl4pPr>
              <a:defRPr sz="1300"/>
            </a:lvl4pPr>
            <a:lvl5pPr>
              <a:defRPr sz="13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911578" y="1946672"/>
            <a:ext cx="1339453" cy="4018359"/>
          </a:xfrm>
        </p:spPr>
        <p:txBody>
          <a:bodyPr/>
          <a:lstStyle>
            <a:lvl1pPr>
              <a:defRPr sz="2000"/>
            </a:lvl1pPr>
            <a:lvl2pPr>
              <a:defRPr sz="1700"/>
            </a:lvl2pPr>
            <a:lvl3pPr>
              <a:defRPr sz="1400"/>
            </a:lvl3pPr>
            <a:lvl4pPr>
              <a:defRPr sz="1300"/>
            </a:lvl4pPr>
            <a:lvl5pPr>
              <a:defRPr sz="13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647" y="274588"/>
            <a:ext cx="8228707"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647" y="1534791"/>
            <a:ext cx="4039568" cy="639589"/>
          </a:xfrm>
        </p:spPr>
        <p:txBody>
          <a:bodyPr anchor="b"/>
          <a:lstStyle>
            <a:lvl1pPr marL="0" indent="0">
              <a:buNone/>
              <a:defRPr sz="1700" b="1"/>
            </a:lvl1pPr>
            <a:lvl2pPr marL="321457" indent="0">
              <a:buNone/>
              <a:defRPr sz="1400" b="1"/>
            </a:lvl2pPr>
            <a:lvl3pPr marL="642915" indent="0">
              <a:buNone/>
              <a:defRPr sz="1300" b="1"/>
            </a:lvl3pPr>
            <a:lvl4pPr marL="964372" indent="0">
              <a:buNone/>
              <a:defRPr sz="1100" b="1"/>
            </a:lvl4pPr>
            <a:lvl5pPr marL="1285829" indent="0">
              <a:buNone/>
              <a:defRPr sz="1100" b="1"/>
            </a:lvl5pPr>
            <a:lvl6pPr marL="1607287" indent="0">
              <a:buNone/>
              <a:defRPr sz="1100" b="1"/>
            </a:lvl6pPr>
            <a:lvl7pPr marL="1928744" indent="0">
              <a:buNone/>
              <a:defRPr sz="1100" b="1"/>
            </a:lvl7pPr>
            <a:lvl8pPr marL="2250201" indent="0">
              <a:buNone/>
              <a:defRPr sz="1100" b="1"/>
            </a:lvl8pPr>
            <a:lvl9pPr marL="2571659" indent="0">
              <a:buNone/>
              <a:defRPr sz="1100" b="1"/>
            </a:lvl9pPr>
          </a:lstStyle>
          <a:p>
            <a:pPr lvl="0"/>
            <a:r>
              <a:rPr lang="en-US" smtClean="0"/>
              <a:t>Click to edit Master text styles</a:t>
            </a:r>
          </a:p>
        </p:txBody>
      </p:sp>
      <p:sp>
        <p:nvSpPr>
          <p:cNvPr id="4" name="Content Placeholder 3"/>
          <p:cNvSpPr>
            <a:spLocks noGrp="1"/>
          </p:cNvSpPr>
          <p:nvPr>
            <p:ph sz="half" idx="2"/>
          </p:nvPr>
        </p:nvSpPr>
        <p:spPr>
          <a:xfrm>
            <a:off x="457647" y="2174379"/>
            <a:ext cx="4039568" cy="3951387"/>
          </a:xfrm>
        </p:spPr>
        <p:txBody>
          <a:bodyPr/>
          <a:lstStyle>
            <a:lvl1pPr>
              <a:defRPr sz="1700"/>
            </a:lvl1pPr>
            <a:lvl2pPr>
              <a:defRPr sz="1400"/>
            </a:lvl2pPr>
            <a:lvl3pPr>
              <a:defRPr sz="13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4555" y="1534791"/>
            <a:ext cx="4041799" cy="639589"/>
          </a:xfrm>
        </p:spPr>
        <p:txBody>
          <a:bodyPr anchor="b"/>
          <a:lstStyle>
            <a:lvl1pPr marL="0" indent="0">
              <a:buNone/>
              <a:defRPr sz="1700" b="1"/>
            </a:lvl1pPr>
            <a:lvl2pPr marL="321457" indent="0">
              <a:buNone/>
              <a:defRPr sz="1400" b="1"/>
            </a:lvl2pPr>
            <a:lvl3pPr marL="642915" indent="0">
              <a:buNone/>
              <a:defRPr sz="1300" b="1"/>
            </a:lvl3pPr>
            <a:lvl4pPr marL="964372" indent="0">
              <a:buNone/>
              <a:defRPr sz="1100" b="1"/>
            </a:lvl4pPr>
            <a:lvl5pPr marL="1285829" indent="0">
              <a:buNone/>
              <a:defRPr sz="1100" b="1"/>
            </a:lvl5pPr>
            <a:lvl6pPr marL="1607287" indent="0">
              <a:buNone/>
              <a:defRPr sz="1100" b="1"/>
            </a:lvl6pPr>
            <a:lvl7pPr marL="1928744" indent="0">
              <a:buNone/>
              <a:defRPr sz="1100" b="1"/>
            </a:lvl7pPr>
            <a:lvl8pPr marL="2250201" indent="0">
              <a:buNone/>
              <a:defRPr sz="1100" b="1"/>
            </a:lvl8pPr>
            <a:lvl9pPr marL="2571659" indent="0">
              <a:buNone/>
              <a:defRPr sz="1100" b="1"/>
            </a:lvl9pPr>
          </a:lstStyle>
          <a:p>
            <a:pPr lvl="0"/>
            <a:r>
              <a:rPr lang="en-US" smtClean="0"/>
              <a:t>Click to edit Master text styles</a:t>
            </a:r>
          </a:p>
        </p:txBody>
      </p:sp>
      <p:sp>
        <p:nvSpPr>
          <p:cNvPr id="6" name="Content Placeholder 5"/>
          <p:cNvSpPr>
            <a:spLocks noGrp="1"/>
          </p:cNvSpPr>
          <p:nvPr>
            <p:ph sz="quarter" idx="4"/>
          </p:nvPr>
        </p:nvSpPr>
        <p:spPr>
          <a:xfrm>
            <a:off x="4644555" y="2174379"/>
            <a:ext cx="4041799" cy="3951387"/>
          </a:xfrm>
        </p:spPr>
        <p:txBody>
          <a:bodyPr/>
          <a:lstStyle>
            <a:lvl1pPr>
              <a:defRPr sz="1700"/>
            </a:lvl1pPr>
            <a:lvl2pPr>
              <a:defRPr sz="1400"/>
            </a:lvl2pPr>
            <a:lvl3pPr>
              <a:defRPr sz="13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sldLayout>
</file>

<file path=ppt/slideLayouts/slideLayout1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1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647" y="273473"/>
            <a:ext cx="3008189" cy="1161975"/>
          </a:xfrm>
        </p:spPr>
        <p:txBody>
          <a:bodyPr anchor="b"/>
          <a:lstStyle>
            <a:lvl1pPr algn="l">
              <a:defRPr sz="1400" b="1"/>
            </a:lvl1pPr>
          </a:lstStyle>
          <a:p>
            <a:r>
              <a:rPr lang="en-US" smtClean="0"/>
              <a:t>Click to edit Master title style</a:t>
            </a:r>
            <a:endParaRPr lang="en-US"/>
          </a:p>
        </p:txBody>
      </p:sp>
      <p:sp>
        <p:nvSpPr>
          <p:cNvPr id="3" name="Content Placeholder 2"/>
          <p:cNvSpPr>
            <a:spLocks noGrp="1"/>
          </p:cNvSpPr>
          <p:nvPr>
            <p:ph idx="1"/>
          </p:nvPr>
        </p:nvSpPr>
        <p:spPr>
          <a:xfrm>
            <a:off x="3575224" y="273472"/>
            <a:ext cx="5111130" cy="5852294"/>
          </a:xfrm>
        </p:spPr>
        <p:txBody>
          <a:bodyPr/>
          <a:lstStyle>
            <a:lvl1pPr>
              <a:defRPr sz="2200"/>
            </a:lvl1pPr>
            <a:lvl2pPr>
              <a:defRPr sz="2000"/>
            </a:lvl2pPr>
            <a:lvl3pPr>
              <a:defRPr sz="17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647" y="1435448"/>
            <a:ext cx="3008189" cy="4690318"/>
          </a:xfrm>
        </p:spPr>
        <p:txBody>
          <a:bodyPr/>
          <a:lstStyle>
            <a:lvl1pPr marL="0" indent="0">
              <a:buNone/>
              <a:defRPr sz="1000"/>
            </a:lvl1pPr>
            <a:lvl2pPr marL="321457" indent="0">
              <a:buNone/>
              <a:defRPr sz="800"/>
            </a:lvl2pPr>
            <a:lvl3pPr marL="642915" indent="0">
              <a:buNone/>
              <a:defRPr sz="700"/>
            </a:lvl3pPr>
            <a:lvl4pPr marL="964372" indent="0">
              <a:buNone/>
              <a:defRPr sz="600"/>
            </a:lvl4pPr>
            <a:lvl5pPr marL="1285829" indent="0">
              <a:buNone/>
              <a:defRPr sz="600"/>
            </a:lvl5pPr>
            <a:lvl6pPr marL="1607287" indent="0">
              <a:buNone/>
              <a:defRPr sz="600"/>
            </a:lvl6pPr>
            <a:lvl7pPr marL="1928744" indent="0">
              <a:buNone/>
              <a:defRPr sz="600"/>
            </a:lvl7pPr>
            <a:lvl8pPr marL="2250201" indent="0">
              <a:buNone/>
              <a:defRPr sz="600"/>
            </a:lvl8pPr>
            <a:lvl9pPr marL="2571659" indent="0">
              <a:buNone/>
              <a:defRPr sz="600"/>
            </a:lvl9pPr>
          </a:lstStyle>
          <a:p>
            <a:pPr lvl="0"/>
            <a:r>
              <a:rPr lang="en-US" smtClean="0"/>
              <a:t>Click to edit Master text styles</a:t>
            </a:r>
          </a:p>
        </p:txBody>
      </p:sp>
    </p:spTree>
  </p:cSld>
  <p:clrMapOvr>
    <a:masterClrMapping/>
  </p:clrMapOvr>
  <p:transition/>
</p:sldLayout>
</file>

<file path=ppt/slideLayouts/slideLayout1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635" y="4800824"/>
            <a:ext cx="5486177" cy="567035"/>
          </a:xfrm>
        </p:spPr>
        <p:txBody>
          <a:bodyPr anchor="b"/>
          <a:lstStyle>
            <a:lvl1pPr algn="l">
              <a:defRPr sz="1400" b="1"/>
            </a:lvl1pPr>
          </a:lstStyle>
          <a:p>
            <a:r>
              <a:rPr lang="en-US" smtClean="0"/>
              <a:t>Click to edit Master title style</a:t>
            </a:r>
            <a:endParaRPr lang="en-US"/>
          </a:p>
        </p:txBody>
      </p:sp>
      <p:sp>
        <p:nvSpPr>
          <p:cNvPr id="3" name="Picture Placeholder 2"/>
          <p:cNvSpPr>
            <a:spLocks noGrp="1"/>
          </p:cNvSpPr>
          <p:nvPr>
            <p:ph type="pic" idx="1"/>
          </p:nvPr>
        </p:nvSpPr>
        <p:spPr>
          <a:xfrm>
            <a:off x="1792635" y="612800"/>
            <a:ext cx="5486177" cy="4114354"/>
          </a:xfrm>
        </p:spPr>
        <p:txBody>
          <a:bodyPr/>
          <a:lstStyle>
            <a:lvl1pPr marL="0" indent="0">
              <a:buNone/>
              <a:defRPr sz="2200"/>
            </a:lvl1pPr>
            <a:lvl2pPr marL="321457" indent="0">
              <a:buNone/>
              <a:defRPr sz="2000"/>
            </a:lvl2pPr>
            <a:lvl3pPr marL="642915" indent="0">
              <a:buNone/>
              <a:defRPr sz="1700"/>
            </a:lvl3pPr>
            <a:lvl4pPr marL="964372" indent="0">
              <a:buNone/>
              <a:defRPr sz="1400"/>
            </a:lvl4pPr>
            <a:lvl5pPr marL="1285829" indent="0">
              <a:buNone/>
              <a:defRPr sz="1400"/>
            </a:lvl5pPr>
            <a:lvl6pPr marL="1607287" indent="0">
              <a:buNone/>
              <a:defRPr sz="1400"/>
            </a:lvl6pPr>
            <a:lvl7pPr marL="1928744" indent="0">
              <a:buNone/>
              <a:defRPr sz="1400"/>
            </a:lvl7pPr>
            <a:lvl8pPr marL="2250201" indent="0">
              <a:buNone/>
              <a:defRPr sz="1400"/>
            </a:lvl8pPr>
            <a:lvl9pPr marL="2571659" indent="0">
              <a:buNone/>
              <a:defRPr sz="1400"/>
            </a:lvl9pPr>
          </a:lstStyle>
          <a:p>
            <a:pPr lvl="0"/>
            <a:endParaRPr lang="en-US" noProof="0" smtClean="0">
              <a:sym typeface="Gill Sans" charset="0"/>
            </a:endParaRPr>
          </a:p>
        </p:txBody>
      </p:sp>
      <p:sp>
        <p:nvSpPr>
          <p:cNvPr id="4" name="Text Placeholder 3"/>
          <p:cNvSpPr>
            <a:spLocks noGrp="1"/>
          </p:cNvSpPr>
          <p:nvPr>
            <p:ph type="body" sz="half" idx="2"/>
          </p:nvPr>
        </p:nvSpPr>
        <p:spPr>
          <a:xfrm>
            <a:off x="1792635" y="5367859"/>
            <a:ext cx="5486177" cy="804788"/>
          </a:xfrm>
        </p:spPr>
        <p:txBody>
          <a:bodyPr/>
          <a:lstStyle>
            <a:lvl1pPr marL="0" indent="0">
              <a:buNone/>
              <a:defRPr sz="1000"/>
            </a:lvl1pPr>
            <a:lvl2pPr marL="321457" indent="0">
              <a:buNone/>
              <a:defRPr sz="800"/>
            </a:lvl2pPr>
            <a:lvl3pPr marL="642915" indent="0">
              <a:buNone/>
              <a:defRPr sz="700"/>
            </a:lvl3pPr>
            <a:lvl4pPr marL="964372" indent="0">
              <a:buNone/>
              <a:defRPr sz="600"/>
            </a:lvl4pPr>
            <a:lvl5pPr marL="1285829" indent="0">
              <a:buNone/>
              <a:defRPr sz="600"/>
            </a:lvl5pPr>
            <a:lvl6pPr marL="1607287" indent="0">
              <a:buNone/>
              <a:defRPr sz="600"/>
            </a:lvl6pPr>
            <a:lvl7pPr marL="1928744" indent="0">
              <a:buNone/>
              <a:defRPr sz="600"/>
            </a:lvl7pPr>
            <a:lvl8pPr marL="2250201" indent="0">
              <a:buNone/>
              <a:defRPr sz="600"/>
            </a:lvl8pPr>
            <a:lvl9pPr marL="2571659" indent="0">
              <a:buNone/>
              <a:defRPr sz="600"/>
            </a:lvl9pPr>
          </a:lstStyle>
          <a:p>
            <a:pPr lvl="0"/>
            <a:r>
              <a:rPr lang="en-US" smtClean="0"/>
              <a:t>Click to edit Master text styles</a:t>
            </a:r>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354" y="2130848"/>
            <a:ext cx="7773293" cy="1470049"/>
          </a:xfrm>
          <a:prstGeom prst="rect">
            <a:avLst/>
          </a:prstGeom>
        </p:spPr>
        <p:txBody>
          <a:bodyPr vert="horz" lIns="64291" tIns="32146" rIns="64291" bIns="32146"/>
          <a:lstStyle/>
          <a:p>
            <a:r>
              <a:rPr lang="en-US" smtClean="0"/>
              <a:t>Click to edit Master title style</a:t>
            </a:r>
            <a:endParaRPr lang="en-US"/>
          </a:p>
        </p:txBody>
      </p:sp>
      <p:sp>
        <p:nvSpPr>
          <p:cNvPr id="3" name="Subtitle 2"/>
          <p:cNvSpPr>
            <a:spLocks noGrp="1"/>
          </p:cNvSpPr>
          <p:nvPr>
            <p:ph type="subTitle" idx="1"/>
          </p:nvPr>
        </p:nvSpPr>
        <p:spPr>
          <a:xfrm>
            <a:off x="1371824" y="3886647"/>
            <a:ext cx="6400354" cy="1752451"/>
          </a:xfrm>
        </p:spPr>
        <p:txBody>
          <a:bodyPr/>
          <a:lstStyle>
            <a:lvl1pPr marL="0" indent="0" algn="ctr">
              <a:buNone/>
              <a:defRPr/>
            </a:lvl1pPr>
            <a:lvl2pPr marL="321457" indent="0" algn="ctr">
              <a:buNone/>
              <a:defRPr/>
            </a:lvl2pPr>
            <a:lvl3pPr marL="642915" indent="0" algn="ctr">
              <a:buNone/>
              <a:defRPr/>
            </a:lvl3pPr>
            <a:lvl4pPr marL="964372" indent="0" algn="ctr">
              <a:buNone/>
              <a:defRPr/>
            </a:lvl4pPr>
            <a:lvl5pPr marL="1285829" indent="0" algn="ctr">
              <a:buNone/>
              <a:defRPr/>
            </a:lvl5pPr>
            <a:lvl6pPr marL="1607287" indent="0" algn="ctr">
              <a:buNone/>
              <a:defRPr/>
            </a:lvl6pPr>
            <a:lvl7pPr marL="1928744" indent="0" algn="ctr">
              <a:buNone/>
              <a:defRPr/>
            </a:lvl7pPr>
            <a:lvl8pPr marL="2250201" indent="0" algn="ctr">
              <a:buNone/>
              <a:defRPr/>
            </a:lvl8pPr>
            <a:lvl9pPr marL="2571659" indent="0" algn="ctr">
              <a:buNone/>
              <a:defRPr/>
            </a:lvl9pPr>
          </a:lstStyle>
          <a:p>
            <a:r>
              <a:rPr lang="en-US" smtClean="0"/>
              <a:t>Click to edit Master subtitle style</a:t>
            </a:r>
            <a:endParaRPr lang="en-US"/>
          </a:p>
        </p:txBody>
      </p:sp>
    </p:spTree>
  </p:cSld>
  <p:clrMapOvr>
    <a:masterClrMapping/>
  </p:clrMapOvr>
  <p:transition/>
</p:sldLayout>
</file>

<file path=ppt/slideLayouts/slideLayout1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11515" y="178594"/>
            <a:ext cx="1839516" cy="57864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92969" y="178594"/>
            <a:ext cx="5411391" cy="57864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354" y="2130848"/>
            <a:ext cx="7773293" cy="147004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824" y="3886647"/>
            <a:ext cx="6400354" cy="1752451"/>
          </a:xfrm>
        </p:spPr>
        <p:txBody>
          <a:bodyPr/>
          <a:lstStyle>
            <a:lvl1pPr marL="0" indent="0" algn="ctr">
              <a:buNone/>
              <a:defRPr/>
            </a:lvl1pPr>
            <a:lvl2pPr marL="321457" indent="0" algn="ctr">
              <a:buNone/>
              <a:defRPr/>
            </a:lvl2pPr>
            <a:lvl3pPr marL="642915" indent="0" algn="ctr">
              <a:buNone/>
              <a:defRPr/>
            </a:lvl3pPr>
            <a:lvl4pPr marL="964372" indent="0" algn="ctr">
              <a:buNone/>
              <a:defRPr/>
            </a:lvl4pPr>
            <a:lvl5pPr marL="1285829" indent="0" algn="ctr">
              <a:buNone/>
              <a:defRPr/>
            </a:lvl5pPr>
            <a:lvl6pPr marL="1607287" indent="0" algn="ctr">
              <a:buNone/>
              <a:defRPr/>
            </a:lvl6pPr>
            <a:lvl7pPr marL="1928744" indent="0" algn="ctr">
              <a:buNone/>
              <a:defRPr/>
            </a:lvl7pPr>
            <a:lvl8pPr marL="2250201" indent="0" algn="ctr">
              <a:buNone/>
              <a:defRPr/>
            </a:lvl8pPr>
            <a:lvl9pPr marL="2571659" indent="0" algn="ctr">
              <a:buNone/>
              <a:defRPr/>
            </a:lvl9pPr>
          </a:lstStyle>
          <a:p>
            <a:r>
              <a:rPr lang="en-US" smtClean="0"/>
              <a:t>Click to edit Master subtitle style</a:t>
            </a:r>
            <a:endParaRPr lang="en-US"/>
          </a:p>
        </p:txBody>
      </p:sp>
    </p:spTree>
  </p:cSld>
  <p:clrMapOvr>
    <a:masterClrMapping/>
  </p:clrMapOvr>
  <p:transition/>
</p:sldLayout>
</file>

<file path=ppt/slideLayouts/slideLayout1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189" y="4406801"/>
            <a:ext cx="7772176" cy="1361777"/>
          </a:xfrm>
        </p:spPr>
        <p:txBody>
          <a:bodyPr anchor="t"/>
          <a:lstStyle>
            <a:lvl1pPr algn="l">
              <a:defRPr sz="2800" b="1" cap="all"/>
            </a:lvl1pPr>
          </a:lstStyle>
          <a:p>
            <a:r>
              <a:rPr lang="en-US" smtClean="0"/>
              <a:t>Click to edit Master title style</a:t>
            </a:r>
            <a:endParaRPr lang="en-US"/>
          </a:p>
        </p:txBody>
      </p:sp>
      <p:sp>
        <p:nvSpPr>
          <p:cNvPr id="3" name="Text Placeholder 2"/>
          <p:cNvSpPr>
            <a:spLocks noGrp="1"/>
          </p:cNvSpPr>
          <p:nvPr>
            <p:ph type="body" idx="1"/>
          </p:nvPr>
        </p:nvSpPr>
        <p:spPr>
          <a:xfrm>
            <a:off x="722189" y="2906613"/>
            <a:ext cx="7772176" cy="1500188"/>
          </a:xfrm>
        </p:spPr>
        <p:txBody>
          <a:bodyPr anchor="b"/>
          <a:lstStyle>
            <a:lvl1pPr marL="0" indent="0">
              <a:buNone/>
              <a:defRPr sz="1400"/>
            </a:lvl1pPr>
            <a:lvl2pPr marL="321457" indent="0">
              <a:buNone/>
              <a:defRPr sz="1300"/>
            </a:lvl2pPr>
            <a:lvl3pPr marL="642915" indent="0">
              <a:buNone/>
              <a:defRPr sz="1100"/>
            </a:lvl3pPr>
            <a:lvl4pPr marL="964372" indent="0">
              <a:buNone/>
              <a:defRPr sz="1000"/>
            </a:lvl4pPr>
            <a:lvl5pPr marL="1285829" indent="0">
              <a:buNone/>
              <a:defRPr sz="1000"/>
            </a:lvl5pPr>
            <a:lvl6pPr marL="1607287" indent="0">
              <a:buNone/>
              <a:defRPr sz="1000"/>
            </a:lvl6pPr>
            <a:lvl7pPr marL="1928744" indent="0">
              <a:buNone/>
              <a:defRPr sz="1000"/>
            </a:lvl7pPr>
            <a:lvl8pPr marL="2250201" indent="0">
              <a:buNone/>
              <a:defRPr sz="1000"/>
            </a:lvl8pPr>
            <a:lvl9pPr marL="2571659" indent="0">
              <a:buNone/>
              <a:defRPr sz="1000"/>
            </a:lvl9pPr>
          </a:lstStyle>
          <a:p>
            <a:pPr lvl="0"/>
            <a:r>
              <a:rPr lang="en-US" smtClean="0"/>
              <a:t>Click to edit Master text styles</a:t>
            </a:r>
          </a:p>
        </p:txBody>
      </p:sp>
    </p:spTree>
  </p:cSld>
  <p:clrMapOvr>
    <a:masterClrMapping/>
  </p:clrMapOvr>
  <p:transition/>
</p:sldLayout>
</file>

<file path=ppt/slideLayouts/slideLayout1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92969" y="1946672"/>
            <a:ext cx="1718965" cy="4018359"/>
          </a:xfrm>
        </p:spPr>
        <p:txBody>
          <a:bodyPr/>
          <a:lstStyle>
            <a:lvl1pPr>
              <a:defRPr sz="2000"/>
            </a:lvl1pPr>
            <a:lvl2pPr>
              <a:defRPr sz="1700"/>
            </a:lvl2pPr>
            <a:lvl3pPr>
              <a:defRPr sz="1400"/>
            </a:lvl3pPr>
            <a:lvl4pPr>
              <a:defRPr sz="1300"/>
            </a:lvl4pPr>
            <a:lvl5pPr>
              <a:defRPr sz="13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719090" y="1946672"/>
            <a:ext cx="1718965" cy="4018359"/>
          </a:xfrm>
        </p:spPr>
        <p:txBody>
          <a:bodyPr/>
          <a:lstStyle>
            <a:lvl1pPr>
              <a:defRPr sz="2000"/>
            </a:lvl1pPr>
            <a:lvl2pPr>
              <a:defRPr sz="1700"/>
            </a:lvl2pPr>
            <a:lvl3pPr>
              <a:defRPr sz="1400"/>
            </a:lvl3pPr>
            <a:lvl4pPr>
              <a:defRPr sz="1300"/>
            </a:lvl4pPr>
            <a:lvl5pPr>
              <a:defRPr sz="13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647" y="274588"/>
            <a:ext cx="8228707"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647" y="1534791"/>
            <a:ext cx="4039568" cy="639589"/>
          </a:xfrm>
        </p:spPr>
        <p:txBody>
          <a:bodyPr anchor="b"/>
          <a:lstStyle>
            <a:lvl1pPr marL="0" indent="0">
              <a:buNone/>
              <a:defRPr sz="1700" b="1"/>
            </a:lvl1pPr>
            <a:lvl2pPr marL="321457" indent="0">
              <a:buNone/>
              <a:defRPr sz="1400" b="1"/>
            </a:lvl2pPr>
            <a:lvl3pPr marL="642915" indent="0">
              <a:buNone/>
              <a:defRPr sz="1300" b="1"/>
            </a:lvl3pPr>
            <a:lvl4pPr marL="964372" indent="0">
              <a:buNone/>
              <a:defRPr sz="1100" b="1"/>
            </a:lvl4pPr>
            <a:lvl5pPr marL="1285829" indent="0">
              <a:buNone/>
              <a:defRPr sz="1100" b="1"/>
            </a:lvl5pPr>
            <a:lvl6pPr marL="1607287" indent="0">
              <a:buNone/>
              <a:defRPr sz="1100" b="1"/>
            </a:lvl6pPr>
            <a:lvl7pPr marL="1928744" indent="0">
              <a:buNone/>
              <a:defRPr sz="1100" b="1"/>
            </a:lvl7pPr>
            <a:lvl8pPr marL="2250201" indent="0">
              <a:buNone/>
              <a:defRPr sz="1100" b="1"/>
            </a:lvl8pPr>
            <a:lvl9pPr marL="2571659" indent="0">
              <a:buNone/>
              <a:defRPr sz="1100" b="1"/>
            </a:lvl9pPr>
          </a:lstStyle>
          <a:p>
            <a:pPr lvl="0"/>
            <a:r>
              <a:rPr lang="en-US" smtClean="0"/>
              <a:t>Click to edit Master text styles</a:t>
            </a:r>
          </a:p>
        </p:txBody>
      </p:sp>
      <p:sp>
        <p:nvSpPr>
          <p:cNvPr id="4" name="Content Placeholder 3"/>
          <p:cNvSpPr>
            <a:spLocks noGrp="1"/>
          </p:cNvSpPr>
          <p:nvPr>
            <p:ph sz="half" idx="2"/>
          </p:nvPr>
        </p:nvSpPr>
        <p:spPr>
          <a:xfrm>
            <a:off x="457647" y="2174379"/>
            <a:ext cx="4039568" cy="3951387"/>
          </a:xfrm>
        </p:spPr>
        <p:txBody>
          <a:bodyPr/>
          <a:lstStyle>
            <a:lvl1pPr>
              <a:defRPr sz="1700"/>
            </a:lvl1pPr>
            <a:lvl2pPr>
              <a:defRPr sz="1400"/>
            </a:lvl2pPr>
            <a:lvl3pPr>
              <a:defRPr sz="13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4555" y="1534791"/>
            <a:ext cx="4041799" cy="639589"/>
          </a:xfrm>
        </p:spPr>
        <p:txBody>
          <a:bodyPr anchor="b"/>
          <a:lstStyle>
            <a:lvl1pPr marL="0" indent="0">
              <a:buNone/>
              <a:defRPr sz="1700" b="1"/>
            </a:lvl1pPr>
            <a:lvl2pPr marL="321457" indent="0">
              <a:buNone/>
              <a:defRPr sz="1400" b="1"/>
            </a:lvl2pPr>
            <a:lvl3pPr marL="642915" indent="0">
              <a:buNone/>
              <a:defRPr sz="1300" b="1"/>
            </a:lvl3pPr>
            <a:lvl4pPr marL="964372" indent="0">
              <a:buNone/>
              <a:defRPr sz="1100" b="1"/>
            </a:lvl4pPr>
            <a:lvl5pPr marL="1285829" indent="0">
              <a:buNone/>
              <a:defRPr sz="1100" b="1"/>
            </a:lvl5pPr>
            <a:lvl6pPr marL="1607287" indent="0">
              <a:buNone/>
              <a:defRPr sz="1100" b="1"/>
            </a:lvl6pPr>
            <a:lvl7pPr marL="1928744" indent="0">
              <a:buNone/>
              <a:defRPr sz="1100" b="1"/>
            </a:lvl7pPr>
            <a:lvl8pPr marL="2250201" indent="0">
              <a:buNone/>
              <a:defRPr sz="1100" b="1"/>
            </a:lvl8pPr>
            <a:lvl9pPr marL="2571659" indent="0">
              <a:buNone/>
              <a:defRPr sz="1100" b="1"/>
            </a:lvl9pPr>
          </a:lstStyle>
          <a:p>
            <a:pPr lvl="0"/>
            <a:r>
              <a:rPr lang="en-US" smtClean="0"/>
              <a:t>Click to edit Master text styles</a:t>
            </a:r>
          </a:p>
        </p:txBody>
      </p:sp>
      <p:sp>
        <p:nvSpPr>
          <p:cNvPr id="6" name="Content Placeholder 5"/>
          <p:cNvSpPr>
            <a:spLocks noGrp="1"/>
          </p:cNvSpPr>
          <p:nvPr>
            <p:ph sz="quarter" idx="4"/>
          </p:nvPr>
        </p:nvSpPr>
        <p:spPr>
          <a:xfrm>
            <a:off x="4644555" y="2174379"/>
            <a:ext cx="4041799" cy="3951387"/>
          </a:xfrm>
        </p:spPr>
        <p:txBody>
          <a:bodyPr/>
          <a:lstStyle>
            <a:lvl1pPr>
              <a:defRPr sz="1700"/>
            </a:lvl1pPr>
            <a:lvl2pPr>
              <a:defRPr sz="1400"/>
            </a:lvl2pPr>
            <a:lvl3pPr>
              <a:defRPr sz="13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sldLayout>
</file>

<file path=ppt/slideLayouts/slideLayout1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1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647" y="273473"/>
            <a:ext cx="3008189" cy="1161975"/>
          </a:xfrm>
        </p:spPr>
        <p:txBody>
          <a:bodyPr anchor="b"/>
          <a:lstStyle>
            <a:lvl1pPr algn="l">
              <a:defRPr sz="1400" b="1"/>
            </a:lvl1pPr>
          </a:lstStyle>
          <a:p>
            <a:r>
              <a:rPr lang="en-US" smtClean="0"/>
              <a:t>Click to edit Master title style</a:t>
            </a:r>
            <a:endParaRPr lang="en-US"/>
          </a:p>
        </p:txBody>
      </p:sp>
      <p:sp>
        <p:nvSpPr>
          <p:cNvPr id="3" name="Content Placeholder 2"/>
          <p:cNvSpPr>
            <a:spLocks noGrp="1"/>
          </p:cNvSpPr>
          <p:nvPr>
            <p:ph idx="1"/>
          </p:nvPr>
        </p:nvSpPr>
        <p:spPr>
          <a:xfrm>
            <a:off x="3575224" y="273472"/>
            <a:ext cx="5111130" cy="5852294"/>
          </a:xfrm>
        </p:spPr>
        <p:txBody>
          <a:bodyPr/>
          <a:lstStyle>
            <a:lvl1pPr>
              <a:defRPr sz="2200"/>
            </a:lvl1pPr>
            <a:lvl2pPr>
              <a:defRPr sz="2000"/>
            </a:lvl2pPr>
            <a:lvl3pPr>
              <a:defRPr sz="17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647" y="1435448"/>
            <a:ext cx="3008189" cy="4690318"/>
          </a:xfrm>
        </p:spPr>
        <p:txBody>
          <a:bodyPr/>
          <a:lstStyle>
            <a:lvl1pPr marL="0" indent="0">
              <a:buNone/>
              <a:defRPr sz="1000"/>
            </a:lvl1pPr>
            <a:lvl2pPr marL="321457" indent="0">
              <a:buNone/>
              <a:defRPr sz="800"/>
            </a:lvl2pPr>
            <a:lvl3pPr marL="642915" indent="0">
              <a:buNone/>
              <a:defRPr sz="700"/>
            </a:lvl3pPr>
            <a:lvl4pPr marL="964372" indent="0">
              <a:buNone/>
              <a:defRPr sz="600"/>
            </a:lvl4pPr>
            <a:lvl5pPr marL="1285829" indent="0">
              <a:buNone/>
              <a:defRPr sz="600"/>
            </a:lvl5pPr>
            <a:lvl6pPr marL="1607287" indent="0">
              <a:buNone/>
              <a:defRPr sz="600"/>
            </a:lvl6pPr>
            <a:lvl7pPr marL="1928744" indent="0">
              <a:buNone/>
              <a:defRPr sz="600"/>
            </a:lvl7pPr>
            <a:lvl8pPr marL="2250201" indent="0">
              <a:buNone/>
              <a:defRPr sz="600"/>
            </a:lvl8pPr>
            <a:lvl9pPr marL="2571659" indent="0">
              <a:buNone/>
              <a:defRPr sz="600"/>
            </a:lvl9pPr>
          </a:lstStyle>
          <a:p>
            <a:pPr lvl="0"/>
            <a:r>
              <a:rPr lang="en-US" smtClean="0"/>
              <a:t>Click to edit Master text styles</a:t>
            </a:r>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647" y="274588"/>
            <a:ext cx="8228707" cy="1143000"/>
          </a:xfrm>
          <a:prstGeom prst="rect">
            <a:avLst/>
          </a:prstGeom>
        </p:spPr>
        <p:txBody>
          <a:bodyPr vert="horz" lIns="64291" tIns="32146" rIns="64291" bIns="32146"/>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635" y="4800824"/>
            <a:ext cx="5486177" cy="567035"/>
          </a:xfrm>
        </p:spPr>
        <p:txBody>
          <a:bodyPr anchor="b"/>
          <a:lstStyle>
            <a:lvl1pPr algn="l">
              <a:defRPr sz="1400" b="1"/>
            </a:lvl1pPr>
          </a:lstStyle>
          <a:p>
            <a:r>
              <a:rPr lang="en-US" smtClean="0"/>
              <a:t>Click to edit Master title style</a:t>
            </a:r>
            <a:endParaRPr lang="en-US"/>
          </a:p>
        </p:txBody>
      </p:sp>
      <p:sp>
        <p:nvSpPr>
          <p:cNvPr id="3" name="Picture Placeholder 2"/>
          <p:cNvSpPr>
            <a:spLocks noGrp="1"/>
          </p:cNvSpPr>
          <p:nvPr>
            <p:ph type="pic" idx="1"/>
          </p:nvPr>
        </p:nvSpPr>
        <p:spPr>
          <a:xfrm>
            <a:off x="1792635" y="612800"/>
            <a:ext cx="5486177" cy="4114354"/>
          </a:xfrm>
        </p:spPr>
        <p:txBody>
          <a:bodyPr/>
          <a:lstStyle>
            <a:lvl1pPr marL="0" indent="0">
              <a:buNone/>
              <a:defRPr sz="2200"/>
            </a:lvl1pPr>
            <a:lvl2pPr marL="321457" indent="0">
              <a:buNone/>
              <a:defRPr sz="2000"/>
            </a:lvl2pPr>
            <a:lvl3pPr marL="642915" indent="0">
              <a:buNone/>
              <a:defRPr sz="1700"/>
            </a:lvl3pPr>
            <a:lvl4pPr marL="964372" indent="0">
              <a:buNone/>
              <a:defRPr sz="1400"/>
            </a:lvl4pPr>
            <a:lvl5pPr marL="1285829" indent="0">
              <a:buNone/>
              <a:defRPr sz="1400"/>
            </a:lvl5pPr>
            <a:lvl6pPr marL="1607287" indent="0">
              <a:buNone/>
              <a:defRPr sz="1400"/>
            </a:lvl6pPr>
            <a:lvl7pPr marL="1928744" indent="0">
              <a:buNone/>
              <a:defRPr sz="1400"/>
            </a:lvl7pPr>
            <a:lvl8pPr marL="2250201" indent="0">
              <a:buNone/>
              <a:defRPr sz="1400"/>
            </a:lvl8pPr>
            <a:lvl9pPr marL="2571659" indent="0">
              <a:buNone/>
              <a:defRPr sz="1400"/>
            </a:lvl9pPr>
          </a:lstStyle>
          <a:p>
            <a:pPr lvl="0"/>
            <a:endParaRPr lang="en-US" noProof="0" smtClean="0">
              <a:sym typeface="Gill Sans" charset="0"/>
            </a:endParaRPr>
          </a:p>
        </p:txBody>
      </p:sp>
      <p:sp>
        <p:nvSpPr>
          <p:cNvPr id="4" name="Text Placeholder 3"/>
          <p:cNvSpPr>
            <a:spLocks noGrp="1"/>
          </p:cNvSpPr>
          <p:nvPr>
            <p:ph type="body" sz="half" idx="2"/>
          </p:nvPr>
        </p:nvSpPr>
        <p:spPr>
          <a:xfrm>
            <a:off x="1792635" y="5367859"/>
            <a:ext cx="5486177" cy="804788"/>
          </a:xfrm>
        </p:spPr>
        <p:txBody>
          <a:bodyPr/>
          <a:lstStyle>
            <a:lvl1pPr marL="0" indent="0">
              <a:buNone/>
              <a:defRPr sz="1000"/>
            </a:lvl1pPr>
            <a:lvl2pPr marL="321457" indent="0">
              <a:buNone/>
              <a:defRPr sz="800"/>
            </a:lvl2pPr>
            <a:lvl3pPr marL="642915" indent="0">
              <a:buNone/>
              <a:defRPr sz="700"/>
            </a:lvl3pPr>
            <a:lvl4pPr marL="964372" indent="0">
              <a:buNone/>
              <a:defRPr sz="600"/>
            </a:lvl4pPr>
            <a:lvl5pPr marL="1285829" indent="0">
              <a:buNone/>
              <a:defRPr sz="600"/>
            </a:lvl5pPr>
            <a:lvl6pPr marL="1607287" indent="0">
              <a:buNone/>
              <a:defRPr sz="600"/>
            </a:lvl6pPr>
            <a:lvl7pPr marL="1928744" indent="0">
              <a:buNone/>
              <a:defRPr sz="600"/>
            </a:lvl7pPr>
            <a:lvl8pPr marL="2250201" indent="0">
              <a:buNone/>
              <a:defRPr sz="600"/>
            </a:lvl8pPr>
            <a:lvl9pPr marL="2571659" indent="0">
              <a:buNone/>
              <a:defRPr sz="600"/>
            </a:lvl9pPr>
          </a:lstStyle>
          <a:p>
            <a:pPr lvl="0"/>
            <a:r>
              <a:rPr lang="en-US" smtClean="0"/>
              <a:t>Click to edit Master text styles</a:t>
            </a:r>
          </a:p>
        </p:txBody>
      </p:sp>
    </p:spTree>
  </p:cSld>
  <p:clrMapOvr>
    <a:masterClrMapping/>
  </p:clrMapOvr>
  <p:transition/>
</p:sldLayout>
</file>

<file path=ppt/slideLayouts/slideLayout1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11515" y="178594"/>
            <a:ext cx="1839516" cy="57864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92969" y="178594"/>
            <a:ext cx="5411391" cy="57864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A1999AB-E1E9-0041-9266-5CDFD50B0BD8}" type="datetimeFigureOut">
              <a:rPr lang="en-US" smtClean="0"/>
              <a:pPr/>
              <a:t>9/9/09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3394EF-58B2-0342-9D77-BB49D4F77589}" type="slidenum">
              <a:rPr lang="en-US" smtClean="0"/>
              <a:pPr/>
              <a:t>‹#›</a:t>
            </a:fld>
            <a:endParaRPr lang="en-US"/>
          </a:p>
        </p:txBody>
      </p:sp>
    </p:spTree>
  </p:cSld>
  <p:clrMapOvr>
    <a:masterClrMapping/>
  </p:clrMapOvr>
</p:sldLayout>
</file>

<file path=ppt/slideLayouts/slideLayout1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1999AB-E1E9-0041-9266-5CDFD50B0BD8}" type="datetimeFigureOut">
              <a:rPr lang="en-US" smtClean="0"/>
              <a:pPr/>
              <a:t>9/9/09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3394EF-58B2-0342-9D77-BB49D4F77589}" type="slidenum">
              <a:rPr lang="en-US" smtClean="0"/>
              <a:pPr/>
              <a:t>‹#›</a:t>
            </a:fld>
            <a:endParaRPr lang="en-US"/>
          </a:p>
        </p:txBody>
      </p:sp>
    </p:spTree>
  </p:cSld>
  <p:clrMapOvr>
    <a:masterClrMapping/>
  </p:clrMapOvr>
</p:sldLayout>
</file>

<file path=ppt/slideLayouts/slideLayout1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A1999AB-E1E9-0041-9266-5CDFD50B0BD8}" type="datetimeFigureOut">
              <a:rPr lang="en-US" smtClean="0"/>
              <a:pPr/>
              <a:t>9/9/09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3394EF-58B2-0342-9D77-BB49D4F77589}" type="slidenum">
              <a:rPr lang="en-US" smtClean="0"/>
              <a:pPr/>
              <a:t>‹#›</a:t>
            </a:fld>
            <a:endParaRPr lang="en-US"/>
          </a:p>
        </p:txBody>
      </p:sp>
    </p:spTree>
  </p:cSld>
  <p:clrMapOvr>
    <a:masterClrMapping/>
  </p:clrMapOvr>
</p:sldLayout>
</file>

<file path=ppt/slideLayouts/slideLayout1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A1999AB-E1E9-0041-9266-5CDFD50B0BD8}" type="datetimeFigureOut">
              <a:rPr lang="en-US" smtClean="0"/>
              <a:pPr/>
              <a:t>9/9/09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3394EF-58B2-0342-9D77-BB49D4F77589}" type="slidenum">
              <a:rPr lang="en-US" smtClean="0"/>
              <a:pPr/>
              <a:t>‹#›</a:t>
            </a:fld>
            <a:endParaRPr lang="en-US"/>
          </a:p>
        </p:txBody>
      </p:sp>
    </p:spTree>
  </p:cSld>
  <p:clrMapOvr>
    <a:masterClrMapping/>
  </p:clrMapOvr>
</p:sldLayout>
</file>

<file path=ppt/slideLayouts/slideLayout1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A1999AB-E1E9-0041-9266-5CDFD50B0BD8}" type="datetimeFigureOut">
              <a:rPr lang="en-US" smtClean="0"/>
              <a:pPr/>
              <a:t>9/9/09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23394EF-58B2-0342-9D77-BB49D4F77589}" type="slidenum">
              <a:rPr lang="en-US" smtClean="0"/>
              <a:pPr/>
              <a:t>‹#›</a:t>
            </a:fld>
            <a:endParaRPr lang="en-US"/>
          </a:p>
        </p:txBody>
      </p:sp>
    </p:spTree>
  </p:cSld>
  <p:clrMapOvr>
    <a:masterClrMapping/>
  </p:clrMapOvr>
</p:sldLayout>
</file>

<file path=ppt/slideLayouts/slideLayout1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A1999AB-E1E9-0041-9266-5CDFD50B0BD8}" type="datetimeFigureOut">
              <a:rPr lang="en-US" smtClean="0"/>
              <a:pPr/>
              <a:t>9/9/09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23394EF-58B2-0342-9D77-BB49D4F77589}" type="slidenum">
              <a:rPr lang="en-US" smtClean="0"/>
              <a:pPr/>
              <a:t>‹#›</a:t>
            </a:fld>
            <a:endParaRPr lang="en-US"/>
          </a:p>
        </p:txBody>
      </p:sp>
    </p:spTree>
  </p:cSld>
  <p:clrMapOvr>
    <a:masterClrMapping/>
  </p:clrMapOvr>
</p:sldLayout>
</file>

<file path=ppt/slideLayouts/slideLayout1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1999AB-E1E9-0041-9266-5CDFD50B0BD8}" type="datetimeFigureOut">
              <a:rPr lang="en-US" smtClean="0"/>
              <a:pPr/>
              <a:t>9/9/09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23394EF-58B2-0342-9D77-BB49D4F77589}"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189" y="4406801"/>
            <a:ext cx="7772176" cy="1361777"/>
          </a:xfrm>
          <a:prstGeom prst="rect">
            <a:avLst/>
          </a:prstGeom>
        </p:spPr>
        <p:txBody>
          <a:bodyPr vert="horz" lIns="64291" tIns="32146" rIns="64291" bIns="32146" anchor="t"/>
          <a:lstStyle>
            <a:lvl1pPr algn="l">
              <a:defRPr sz="2800" b="1" cap="all"/>
            </a:lvl1pPr>
          </a:lstStyle>
          <a:p>
            <a:r>
              <a:rPr lang="en-US" smtClean="0"/>
              <a:t>Click to edit Master title style</a:t>
            </a:r>
            <a:endParaRPr lang="en-US"/>
          </a:p>
        </p:txBody>
      </p:sp>
      <p:sp>
        <p:nvSpPr>
          <p:cNvPr id="3" name="Text Placeholder 2"/>
          <p:cNvSpPr>
            <a:spLocks noGrp="1"/>
          </p:cNvSpPr>
          <p:nvPr>
            <p:ph type="body" idx="1"/>
          </p:nvPr>
        </p:nvSpPr>
        <p:spPr>
          <a:xfrm>
            <a:off x="722189" y="2906613"/>
            <a:ext cx="7772176" cy="1500188"/>
          </a:xfrm>
        </p:spPr>
        <p:txBody>
          <a:bodyPr anchor="b"/>
          <a:lstStyle>
            <a:lvl1pPr marL="0" indent="0">
              <a:buNone/>
              <a:defRPr sz="1400"/>
            </a:lvl1pPr>
            <a:lvl2pPr marL="321457" indent="0">
              <a:buNone/>
              <a:defRPr sz="1300"/>
            </a:lvl2pPr>
            <a:lvl3pPr marL="642915" indent="0">
              <a:buNone/>
              <a:defRPr sz="1100"/>
            </a:lvl3pPr>
            <a:lvl4pPr marL="964372" indent="0">
              <a:buNone/>
              <a:defRPr sz="1000"/>
            </a:lvl4pPr>
            <a:lvl5pPr marL="1285829" indent="0">
              <a:buNone/>
              <a:defRPr sz="1000"/>
            </a:lvl5pPr>
            <a:lvl6pPr marL="1607287" indent="0">
              <a:buNone/>
              <a:defRPr sz="1000"/>
            </a:lvl6pPr>
            <a:lvl7pPr marL="1928744" indent="0">
              <a:buNone/>
              <a:defRPr sz="1000"/>
            </a:lvl7pPr>
            <a:lvl8pPr marL="2250201" indent="0">
              <a:buNone/>
              <a:defRPr sz="1000"/>
            </a:lvl8pPr>
            <a:lvl9pPr marL="2571659" indent="0">
              <a:buNone/>
              <a:defRPr sz="1000"/>
            </a:lvl9pPr>
          </a:lstStyle>
          <a:p>
            <a:pPr lvl="0"/>
            <a:r>
              <a:rPr lang="en-US" smtClean="0"/>
              <a:t>Click to edit Master text styles</a:t>
            </a:r>
          </a:p>
        </p:txBody>
      </p:sp>
    </p:spTree>
  </p:cSld>
  <p:clrMapOvr>
    <a:masterClrMapping/>
  </p:clrMapOvr>
  <p:transition/>
</p:sldLayout>
</file>

<file path=ppt/slideLayouts/slideLayout1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1999AB-E1E9-0041-9266-5CDFD50B0BD8}" type="datetimeFigureOut">
              <a:rPr lang="en-US" smtClean="0"/>
              <a:pPr/>
              <a:t>9/9/09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3394EF-58B2-0342-9D77-BB49D4F77589}" type="slidenum">
              <a:rPr lang="en-US" smtClean="0"/>
              <a:pPr/>
              <a:t>‹#›</a:t>
            </a:fld>
            <a:endParaRPr lang="en-US"/>
          </a:p>
        </p:txBody>
      </p:sp>
    </p:spTree>
  </p:cSld>
  <p:clrMapOvr>
    <a:masterClrMapping/>
  </p:clrMapOvr>
</p:sldLayout>
</file>

<file path=ppt/slideLayouts/slideLayout1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1999AB-E1E9-0041-9266-5CDFD50B0BD8}" type="datetimeFigureOut">
              <a:rPr lang="en-US" smtClean="0"/>
              <a:pPr/>
              <a:t>9/9/09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3394EF-58B2-0342-9D77-BB49D4F77589}" type="slidenum">
              <a:rPr lang="en-US" smtClean="0"/>
              <a:pPr/>
              <a:t>‹#›</a:t>
            </a:fld>
            <a:endParaRPr lang="en-US"/>
          </a:p>
        </p:txBody>
      </p:sp>
    </p:spTree>
  </p:cSld>
  <p:clrMapOvr>
    <a:masterClrMapping/>
  </p:clrMapOvr>
</p:sldLayout>
</file>

<file path=ppt/slideLayouts/slideLayout1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1999AB-E1E9-0041-9266-5CDFD50B0BD8}" type="datetimeFigureOut">
              <a:rPr lang="en-US" smtClean="0"/>
              <a:pPr/>
              <a:t>9/9/09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3394EF-58B2-0342-9D77-BB49D4F77589}" type="slidenum">
              <a:rPr lang="en-US" smtClean="0"/>
              <a:pPr/>
              <a:t>‹#›</a:t>
            </a:fld>
            <a:endParaRPr lang="en-US"/>
          </a:p>
        </p:txBody>
      </p:sp>
    </p:spTree>
  </p:cSld>
  <p:clrMapOvr>
    <a:masterClrMapping/>
  </p:clrMapOvr>
</p:sldLayout>
</file>

<file path=ppt/slideLayouts/slideLayout1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1999AB-E1E9-0041-9266-5CDFD50B0BD8}" type="datetimeFigureOut">
              <a:rPr lang="en-US" smtClean="0"/>
              <a:pPr/>
              <a:t>9/9/09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3394EF-58B2-0342-9D77-BB49D4F77589}"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647" y="274588"/>
            <a:ext cx="8228707" cy="1143000"/>
          </a:xfrm>
          <a:prstGeom prst="rect">
            <a:avLst/>
          </a:prstGeom>
        </p:spPr>
        <p:txBody>
          <a:bodyPr vert="horz" lIns="64291" tIns="32146" rIns="64291" bIns="32146"/>
          <a:lstStyle/>
          <a:p>
            <a:r>
              <a:rPr lang="en-US" smtClean="0"/>
              <a:t>Click to edit Master title style</a:t>
            </a:r>
            <a:endParaRPr lang="en-US"/>
          </a:p>
        </p:txBody>
      </p:sp>
      <p:sp>
        <p:nvSpPr>
          <p:cNvPr id="3" name="Content Placeholder 2"/>
          <p:cNvSpPr>
            <a:spLocks noGrp="1"/>
          </p:cNvSpPr>
          <p:nvPr>
            <p:ph sz="half" idx="1"/>
          </p:nvPr>
        </p:nvSpPr>
        <p:spPr>
          <a:xfrm>
            <a:off x="892969" y="892969"/>
            <a:ext cx="3625453" cy="5072063"/>
          </a:xfrm>
        </p:spPr>
        <p:txBody>
          <a:bodyPr/>
          <a:lstStyle>
            <a:lvl1pPr>
              <a:defRPr sz="2000"/>
            </a:lvl1pPr>
            <a:lvl2pPr>
              <a:defRPr sz="1700"/>
            </a:lvl2pPr>
            <a:lvl3pPr>
              <a:defRPr sz="1400"/>
            </a:lvl3pPr>
            <a:lvl4pPr>
              <a:defRPr sz="1300"/>
            </a:lvl4pPr>
            <a:lvl5pPr>
              <a:defRPr sz="13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5578" y="892969"/>
            <a:ext cx="3625453" cy="5072063"/>
          </a:xfrm>
        </p:spPr>
        <p:txBody>
          <a:bodyPr/>
          <a:lstStyle>
            <a:lvl1pPr>
              <a:defRPr sz="2000"/>
            </a:lvl1pPr>
            <a:lvl2pPr>
              <a:defRPr sz="1700"/>
            </a:lvl2pPr>
            <a:lvl3pPr>
              <a:defRPr sz="1400"/>
            </a:lvl3pPr>
            <a:lvl4pPr>
              <a:defRPr sz="1300"/>
            </a:lvl4pPr>
            <a:lvl5pPr>
              <a:defRPr sz="13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647" y="274588"/>
            <a:ext cx="8228707" cy="1143000"/>
          </a:xfrm>
          <a:prstGeom prst="rect">
            <a:avLst/>
          </a:prstGeom>
        </p:spPr>
        <p:txBody>
          <a:bodyPr vert="horz" lIns="64291" tIns="32146" rIns="64291" bIns="32146"/>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647" y="1534791"/>
            <a:ext cx="4039568" cy="639589"/>
          </a:xfrm>
        </p:spPr>
        <p:txBody>
          <a:bodyPr anchor="b"/>
          <a:lstStyle>
            <a:lvl1pPr marL="0" indent="0">
              <a:buNone/>
              <a:defRPr sz="1700" b="1"/>
            </a:lvl1pPr>
            <a:lvl2pPr marL="321457" indent="0">
              <a:buNone/>
              <a:defRPr sz="1400" b="1"/>
            </a:lvl2pPr>
            <a:lvl3pPr marL="642915" indent="0">
              <a:buNone/>
              <a:defRPr sz="1300" b="1"/>
            </a:lvl3pPr>
            <a:lvl4pPr marL="964372" indent="0">
              <a:buNone/>
              <a:defRPr sz="1100" b="1"/>
            </a:lvl4pPr>
            <a:lvl5pPr marL="1285829" indent="0">
              <a:buNone/>
              <a:defRPr sz="1100" b="1"/>
            </a:lvl5pPr>
            <a:lvl6pPr marL="1607287" indent="0">
              <a:buNone/>
              <a:defRPr sz="1100" b="1"/>
            </a:lvl6pPr>
            <a:lvl7pPr marL="1928744" indent="0">
              <a:buNone/>
              <a:defRPr sz="1100" b="1"/>
            </a:lvl7pPr>
            <a:lvl8pPr marL="2250201" indent="0">
              <a:buNone/>
              <a:defRPr sz="1100" b="1"/>
            </a:lvl8pPr>
            <a:lvl9pPr marL="2571659" indent="0">
              <a:buNone/>
              <a:defRPr sz="1100" b="1"/>
            </a:lvl9pPr>
          </a:lstStyle>
          <a:p>
            <a:pPr lvl="0"/>
            <a:r>
              <a:rPr lang="en-US" smtClean="0"/>
              <a:t>Click to edit Master text styles</a:t>
            </a:r>
          </a:p>
        </p:txBody>
      </p:sp>
      <p:sp>
        <p:nvSpPr>
          <p:cNvPr id="4" name="Content Placeholder 3"/>
          <p:cNvSpPr>
            <a:spLocks noGrp="1"/>
          </p:cNvSpPr>
          <p:nvPr>
            <p:ph sz="half" idx="2"/>
          </p:nvPr>
        </p:nvSpPr>
        <p:spPr>
          <a:xfrm>
            <a:off x="457647" y="2174379"/>
            <a:ext cx="4039568" cy="3951387"/>
          </a:xfrm>
        </p:spPr>
        <p:txBody>
          <a:bodyPr/>
          <a:lstStyle>
            <a:lvl1pPr>
              <a:defRPr sz="1700"/>
            </a:lvl1pPr>
            <a:lvl2pPr>
              <a:defRPr sz="1400"/>
            </a:lvl2pPr>
            <a:lvl3pPr>
              <a:defRPr sz="13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4555" y="1534791"/>
            <a:ext cx="4041799" cy="639589"/>
          </a:xfrm>
        </p:spPr>
        <p:txBody>
          <a:bodyPr anchor="b"/>
          <a:lstStyle>
            <a:lvl1pPr marL="0" indent="0">
              <a:buNone/>
              <a:defRPr sz="1700" b="1"/>
            </a:lvl1pPr>
            <a:lvl2pPr marL="321457" indent="0">
              <a:buNone/>
              <a:defRPr sz="1400" b="1"/>
            </a:lvl2pPr>
            <a:lvl3pPr marL="642915" indent="0">
              <a:buNone/>
              <a:defRPr sz="1300" b="1"/>
            </a:lvl3pPr>
            <a:lvl4pPr marL="964372" indent="0">
              <a:buNone/>
              <a:defRPr sz="1100" b="1"/>
            </a:lvl4pPr>
            <a:lvl5pPr marL="1285829" indent="0">
              <a:buNone/>
              <a:defRPr sz="1100" b="1"/>
            </a:lvl5pPr>
            <a:lvl6pPr marL="1607287" indent="0">
              <a:buNone/>
              <a:defRPr sz="1100" b="1"/>
            </a:lvl6pPr>
            <a:lvl7pPr marL="1928744" indent="0">
              <a:buNone/>
              <a:defRPr sz="1100" b="1"/>
            </a:lvl7pPr>
            <a:lvl8pPr marL="2250201" indent="0">
              <a:buNone/>
              <a:defRPr sz="1100" b="1"/>
            </a:lvl8pPr>
            <a:lvl9pPr marL="2571659" indent="0">
              <a:buNone/>
              <a:defRPr sz="1100" b="1"/>
            </a:lvl9pPr>
          </a:lstStyle>
          <a:p>
            <a:pPr lvl="0"/>
            <a:r>
              <a:rPr lang="en-US" smtClean="0"/>
              <a:t>Click to edit Master text styles</a:t>
            </a:r>
          </a:p>
        </p:txBody>
      </p:sp>
      <p:sp>
        <p:nvSpPr>
          <p:cNvPr id="6" name="Content Placeholder 5"/>
          <p:cNvSpPr>
            <a:spLocks noGrp="1"/>
          </p:cNvSpPr>
          <p:nvPr>
            <p:ph sz="quarter" idx="4"/>
          </p:nvPr>
        </p:nvSpPr>
        <p:spPr>
          <a:xfrm>
            <a:off x="4644555" y="2174379"/>
            <a:ext cx="4041799" cy="3951387"/>
          </a:xfrm>
        </p:spPr>
        <p:txBody>
          <a:bodyPr/>
          <a:lstStyle>
            <a:lvl1pPr>
              <a:defRPr sz="1700"/>
            </a:lvl1pPr>
            <a:lvl2pPr>
              <a:defRPr sz="1400"/>
            </a:lvl2pPr>
            <a:lvl3pPr>
              <a:defRPr sz="13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647" y="274588"/>
            <a:ext cx="8228707" cy="1143000"/>
          </a:xfrm>
          <a:prstGeom prst="rect">
            <a:avLst/>
          </a:prstGeom>
        </p:spPr>
        <p:txBody>
          <a:bodyPr vert="horz" lIns="64291" tIns="32146" rIns="64291" bIns="32146"/>
          <a:lstStyle/>
          <a:p>
            <a:r>
              <a:rPr lang="en-US" smtClean="0"/>
              <a:t>Click to edit Master title style</a:t>
            </a:r>
            <a:endParaRPr lang="en-US"/>
          </a:p>
        </p:txBody>
      </p:sp>
    </p:spTree>
  </p:cSld>
  <p:clrMapOvr>
    <a:masterClrMapping/>
  </p:clrMapOvr>
  <p:transition/>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647" y="273473"/>
            <a:ext cx="3008189" cy="1161975"/>
          </a:xfrm>
          <a:prstGeom prst="rect">
            <a:avLst/>
          </a:prstGeom>
        </p:spPr>
        <p:txBody>
          <a:bodyPr vert="horz" lIns="64291" tIns="32146" rIns="64291" bIns="32146" anchor="b"/>
          <a:lstStyle>
            <a:lvl1pPr algn="l">
              <a:defRPr sz="1400" b="1"/>
            </a:lvl1pPr>
          </a:lstStyle>
          <a:p>
            <a:r>
              <a:rPr lang="en-US" smtClean="0"/>
              <a:t>Click to edit Master title style</a:t>
            </a:r>
            <a:endParaRPr lang="en-US"/>
          </a:p>
        </p:txBody>
      </p:sp>
      <p:sp>
        <p:nvSpPr>
          <p:cNvPr id="3" name="Content Placeholder 2"/>
          <p:cNvSpPr>
            <a:spLocks noGrp="1"/>
          </p:cNvSpPr>
          <p:nvPr>
            <p:ph idx="1"/>
          </p:nvPr>
        </p:nvSpPr>
        <p:spPr>
          <a:xfrm>
            <a:off x="3575224" y="273472"/>
            <a:ext cx="5111130" cy="5852294"/>
          </a:xfrm>
        </p:spPr>
        <p:txBody>
          <a:bodyPr/>
          <a:lstStyle>
            <a:lvl1pPr>
              <a:defRPr sz="2200"/>
            </a:lvl1pPr>
            <a:lvl2pPr>
              <a:defRPr sz="2000"/>
            </a:lvl2pPr>
            <a:lvl3pPr>
              <a:defRPr sz="17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647" y="1435448"/>
            <a:ext cx="3008189" cy="4690318"/>
          </a:xfrm>
        </p:spPr>
        <p:txBody>
          <a:bodyPr/>
          <a:lstStyle>
            <a:lvl1pPr marL="0" indent="0">
              <a:buNone/>
              <a:defRPr sz="1000"/>
            </a:lvl1pPr>
            <a:lvl2pPr marL="321457" indent="0">
              <a:buNone/>
              <a:defRPr sz="800"/>
            </a:lvl2pPr>
            <a:lvl3pPr marL="642915" indent="0">
              <a:buNone/>
              <a:defRPr sz="700"/>
            </a:lvl3pPr>
            <a:lvl4pPr marL="964372" indent="0">
              <a:buNone/>
              <a:defRPr sz="600"/>
            </a:lvl4pPr>
            <a:lvl5pPr marL="1285829" indent="0">
              <a:buNone/>
              <a:defRPr sz="600"/>
            </a:lvl5pPr>
            <a:lvl6pPr marL="1607287" indent="0">
              <a:buNone/>
              <a:defRPr sz="600"/>
            </a:lvl6pPr>
            <a:lvl7pPr marL="1928744" indent="0">
              <a:buNone/>
              <a:defRPr sz="600"/>
            </a:lvl7pPr>
            <a:lvl8pPr marL="2250201" indent="0">
              <a:buNone/>
              <a:defRPr sz="600"/>
            </a:lvl8pPr>
            <a:lvl9pPr marL="2571659" indent="0">
              <a:buNone/>
              <a:defRPr sz="600"/>
            </a:lvl9pPr>
          </a:lstStyle>
          <a:p>
            <a:pPr lvl="0"/>
            <a:r>
              <a:rPr lang="en-US" smtClean="0"/>
              <a:t>Click to edit Master text styles</a:t>
            </a:r>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457647" y="1600647"/>
            <a:ext cx="8228707" cy="4525119"/>
          </a:xfrm>
          <a:prstGeom prst="rect">
            <a:avLst/>
          </a:prstGeom>
        </p:spPr>
        <p:txBody>
          <a:bodyPr vert="horz" lIns="64291" tIns="32146" rIns="64291" bIns="32146"/>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635" y="4800824"/>
            <a:ext cx="5486177" cy="567035"/>
          </a:xfrm>
          <a:prstGeom prst="rect">
            <a:avLst/>
          </a:prstGeom>
        </p:spPr>
        <p:txBody>
          <a:bodyPr vert="horz" lIns="64291" tIns="32146" rIns="64291" bIns="32146" anchor="b"/>
          <a:lstStyle>
            <a:lvl1pPr algn="l">
              <a:defRPr sz="1400" b="1"/>
            </a:lvl1pPr>
          </a:lstStyle>
          <a:p>
            <a:r>
              <a:rPr lang="en-US" smtClean="0"/>
              <a:t>Click to edit Master title style</a:t>
            </a:r>
            <a:endParaRPr lang="en-US"/>
          </a:p>
        </p:txBody>
      </p:sp>
      <p:sp>
        <p:nvSpPr>
          <p:cNvPr id="3" name="Picture Placeholder 2"/>
          <p:cNvSpPr>
            <a:spLocks noGrp="1"/>
          </p:cNvSpPr>
          <p:nvPr>
            <p:ph type="pic" idx="1"/>
          </p:nvPr>
        </p:nvSpPr>
        <p:spPr>
          <a:xfrm>
            <a:off x="1792635" y="612800"/>
            <a:ext cx="5486177" cy="4114354"/>
          </a:xfrm>
        </p:spPr>
        <p:txBody>
          <a:bodyPr/>
          <a:lstStyle>
            <a:lvl1pPr marL="0" indent="0">
              <a:buNone/>
              <a:defRPr sz="2200"/>
            </a:lvl1pPr>
            <a:lvl2pPr marL="321457" indent="0">
              <a:buNone/>
              <a:defRPr sz="2000"/>
            </a:lvl2pPr>
            <a:lvl3pPr marL="642915" indent="0">
              <a:buNone/>
              <a:defRPr sz="1700"/>
            </a:lvl3pPr>
            <a:lvl4pPr marL="964372" indent="0">
              <a:buNone/>
              <a:defRPr sz="1400"/>
            </a:lvl4pPr>
            <a:lvl5pPr marL="1285829" indent="0">
              <a:buNone/>
              <a:defRPr sz="1400"/>
            </a:lvl5pPr>
            <a:lvl6pPr marL="1607287" indent="0">
              <a:buNone/>
              <a:defRPr sz="1400"/>
            </a:lvl6pPr>
            <a:lvl7pPr marL="1928744" indent="0">
              <a:buNone/>
              <a:defRPr sz="1400"/>
            </a:lvl7pPr>
            <a:lvl8pPr marL="2250201" indent="0">
              <a:buNone/>
              <a:defRPr sz="1400"/>
            </a:lvl8pPr>
            <a:lvl9pPr marL="2571659" indent="0">
              <a:buNone/>
              <a:defRPr sz="1400"/>
            </a:lvl9pPr>
          </a:lstStyle>
          <a:p>
            <a:pPr lvl="0"/>
            <a:endParaRPr lang="en-US" noProof="0" smtClean="0">
              <a:sym typeface="Gill Sans" charset="0"/>
            </a:endParaRPr>
          </a:p>
        </p:txBody>
      </p:sp>
      <p:sp>
        <p:nvSpPr>
          <p:cNvPr id="4" name="Text Placeholder 3"/>
          <p:cNvSpPr>
            <a:spLocks noGrp="1"/>
          </p:cNvSpPr>
          <p:nvPr>
            <p:ph type="body" sz="half" idx="2"/>
          </p:nvPr>
        </p:nvSpPr>
        <p:spPr>
          <a:xfrm>
            <a:off x="1792635" y="5367859"/>
            <a:ext cx="5486177" cy="804788"/>
          </a:xfrm>
        </p:spPr>
        <p:txBody>
          <a:bodyPr/>
          <a:lstStyle>
            <a:lvl1pPr marL="0" indent="0">
              <a:buNone/>
              <a:defRPr sz="1000"/>
            </a:lvl1pPr>
            <a:lvl2pPr marL="321457" indent="0">
              <a:buNone/>
              <a:defRPr sz="800"/>
            </a:lvl2pPr>
            <a:lvl3pPr marL="642915" indent="0">
              <a:buNone/>
              <a:defRPr sz="700"/>
            </a:lvl3pPr>
            <a:lvl4pPr marL="964372" indent="0">
              <a:buNone/>
              <a:defRPr sz="600"/>
            </a:lvl4pPr>
            <a:lvl5pPr marL="1285829" indent="0">
              <a:buNone/>
              <a:defRPr sz="600"/>
            </a:lvl5pPr>
            <a:lvl6pPr marL="1607287" indent="0">
              <a:buNone/>
              <a:defRPr sz="600"/>
            </a:lvl6pPr>
            <a:lvl7pPr marL="1928744" indent="0">
              <a:buNone/>
              <a:defRPr sz="600"/>
            </a:lvl7pPr>
            <a:lvl8pPr marL="2250201" indent="0">
              <a:buNone/>
              <a:defRPr sz="600"/>
            </a:lvl8pPr>
            <a:lvl9pPr marL="2571659" indent="0">
              <a:buNone/>
              <a:defRPr sz="600"/>
            </a:lvl9pPr>
          </a:lstStyle>
          <a:p>
            <a:pPr lvl="0"/>
            <a:r>
              <a:rPr lang="en-US" smtClean="0"/>
              <a:t>Click to edit Master text styles</a:t>
            </a:r>
          </a:p>
        </p:txBody>
      </p:sp>
    </p:spTree>
  </p:cSld>
  <p:clrMapOvr>
    <a:masterClrMapping/>
  </p:clrMapOvr>
  <p:transition/>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647" y="274588"/>
            <a:ext cx="8228707" cy="1143000"/>
          </a:xfrm>
          <a:prstGeom prst="rect">
            <a:avLst/>
          </a:prstGeom>
        </p:spPr>
        <p:txBody>
          <a:bodyPr vert="horz" lIns="64291" tIns="32146" rIns="64291" bIns="32146"/>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177" y="274588"/>
            <a:ext cx="2057176" cy="5690443"/>
          </a:xfrm>
          <a:prstGeom prst="rect">
            <a:avLst/>
          </a:prstGeom>
        </p:spPr>
        <p:txBody>
          <a:bodyPr vert="eaVert" lIns="64291" tIns="32146" rIns="64291" bIns="32146"/>
          <a:lstStyle/>
          <a:p>
            <a:r>
              <a:rPr lang="en-US" smtClean="0"/>
              <a:t>Click to edit Master title style</a:t>
            </a:r>
            <a:endParaRPr lang="en-US"/>
          </a:p>
        </p:txBody>
      </p:sp>
      <p:sp>
        <p:nvSpPr>
          <p:cNvPr id="3" name="Vertical Text Placeholder 2"/>
          <p:cNvSpPr>
            <a:spLocks noGrp="1"/>
          </p:cNvSpPr>
          <p:nvPr>
            <p:ph type="body" orient="vert" idx="1"/>
          </p:nvPr>
        </p:nvSpPr>
        <p:spPr>
          <a:xfrm>
            <a:off x="457647" y="274588"/>
            <a:ext cx="6064374" cy="569044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354" y="2130848"/>
            <a:ext cx="7773293" cy="147004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824" y="3886647"/>
            <a:ext cx="6400354" cy="1752451"/>
          </a:xfrm>
          <a:prstGeom prst="rect">
            <a:avLst/>
          </a:prstGeom>
        </p:spPr>
        <p:txBody>
          <a:bodyPr vert="horz" lIns="64291" tIns="32146" rIns="64291" bIns="32146"/>
          <a:lstStyle>
            <a:lvl1pPr marL="0" indent="0" algn="ctr">
              <a:buNone/>
              <a:defRPr/>
            </a:lvl1pPr>
            <a:lvl2pPr marL="321457" indent="0" algn="ctr">
              <a:buNone/>
              <a:defRPr/>
            </a:lvl2pPr>
            <a:lvl3pPr marL="642915" indent="0" algn="ctr">
              <a:buNone/>
              <a:defRPr/>
            </a:lvl3pPr>
            <a:lvl4pPr marL="964372" indent="0" algn="ctr">
              <a:buNone/>
              <a:defRPr/>
            </a:lvl4pPr>
            <a:lvl5pPr marL="1285829" indent="0" algn="ctr">
              <a:buNone/>
              <a:defRPr/>
            </a:lvl5pPr>
            <a:lvl6pPr marL="1607287" indent="0" algn="ctr">
              <a:buNone/>
              <a:defRPr/>
            </a:lvl6pPr>
            <a:lvl7pPr marL="1928744" indent="0" algn="ctr">
              <a:buNone/>
              <a:defRPr/>
            </a:lvl7pPr>
            <a:lvl8pPr marL="2250201" indent="0" algn="ctr">
              <a:buNone/>
              <a:defRPr/>
            </a:lvl8pPr>
            <a:lvl9pPr marL="2571659" indent="0" algn="ctr">
              <a:buNone/>
              <a:defRPr/>
            </a:lvl9pPr>
          </a:lstStyle>
          <a:p>
            <a:r>
              <a:rPr lang="en-US" smtClean="0"/>
              <a:t>Click to edit Master subtitle style</a:t>
            </a:r>
            <a:endParaRPr lang="en-US"/>
          </a:p>
        </p:txBody>
      </p:sp>
    </p:spTree>
  </p:cSld>
  <p:clrMapOvr>
    <a:masterClrMapping/>
  </p:clrMapOvr>
  <p:transition/>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457647" y="1600647"/>
            <a:ext cx="8228707" cy="4525119"/>
          </a:xfrm>
          <a:prstGeom prst="rect">
            <a:avLst/>
          </a:prstGeom>
        </p:spPr>
        <p:txBody>
          <a:bodyPr vert="horz" lIns="64291" tIns="32146" rIns="64291" bIns="32146"/>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189" y="4406801"/>
            <a:ext cx="7772176" cy="1361777"/>
          </a:xfrm>
        </p:spPr>
        <p:txBody>
          <a:bodyPr anchor="t"/>
          <a:lstStyle>
            <a:lvl1pPr algn="l">
              <a:defRPr sz="2800" b="1" cap="all"/>
            </a:lvl1pPr>
          </a:lstStyle>
          <a:p>
            <a:r>
              <a:rPr lang="en-US" smtClean="0"/>
              <a:t>Click to edit Master title style</a:t>
            </a:r>
            <a:endParaRPr lang="en-US"/>
          </a:p>
        </p:txBody>
      </p:sp>
      <p:sp>
        <p:nvSpPr>
          <p:cNvPr id="3" name="Text Placeholder 2"/>
          <p:cNvSpPr>
            <a:spLocks noGrp="1"/>
          </p:cNvSpPr>
          <p:nvPr>
            <p:ph type="body" idx="1"/>
          </p:nvPr>
        </p:nvSpPr>
        <p:spPr>
          <a:xfrm>
            <a:off x="722189" y="2906613"/>
            <a:ext cx="7772176" cy="1500188"/>
          </a:xfrm>
          <a:prstGeom prst="rect">
            <a:avLst/>
          </a:prstGeom>
        </p:spPr>
        <p:txBody>
          <a:bodyPr vert="horz" lIns="64291" tIns="32146" rIns="64291" bIns="32146" anchor="b"/>
          <a:lstStyle>
            <a:lvl1pPr marL="0" indent="0">
              <a:buNone/>
              <a:defRPr sz="1400"/>
            </a:lvl1pPr>
            <a:lvl2pPr marL="321457" indent="0">
              <a:buNone/>
              <a:defRPr sz="1300"/>
            </a:lvl2pPr>
            <a:lvl3pPr marL="642915" indent="0">
              <a:buNone/>
              <a:defRPr sz="1100"/>
            </a:lvl3pPr>
            <a:lvl4pPr marL="964372" indent="0">
              <a:buNone/>
              <a:defRPr sz="1000"/>
            </a:lvl4pPr>
            <a:lvl5pPr marL="1285829" indent="0">
              <a:buNone/>
              <a:defRPr sz="1000"/>
            </a:lvl5pPr>
            <a:lvl6pPr marL="1607287" indent="0">
              <a:buNone/>
              <a:defRPr sz="1000"/>
            </a:lvl6pPr>
            <a:lvl7pPr marL="1928744" indent="0">
              <a:buNone/>
              <a:defRPr sz="1000"/>
            </a:lvl7pPr>
            <a:lvl8pPr marL="2250201" indent="0">
              <a:buNone/>
              <a:defRPr sz="1000"/>
            </a:lvl8pPr>
            <a:lvl9pPr marL="2571659" indent="0">
              <a:buNone/>
              <a:defRPr sz="1000"/>
            </a:lvl9pPr>
          </a:lstStyle>
          <a:p>
            <a:pPr lvl="0"/>
            <a:r>
              <a:rPr lang="en-US" smtClean="0"/>
              <a:t>Click to edit Master text styles</a:t>
            </a:r>
          </a:p>
        </p:txBody>
      </p:sp>
    </p:spTree>
  </p:cSld>
  <p:clrMapOvr>
    <a:masterClrMapping/>
  </p:clrMapOvr>
  <p:transition/>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647" y="1600647"/>
            <a:ext cx="4060775" cy="4525119"/>
          </a:xfrm>
          <a:prstGeom prst="rect">
            <a:avLst/>
          </a:prstGeom>
        </p:spPr>
        <p:txBody>
          <a:bodyPr vert="horz" lIns="64291" tIns="32146" rIns="64291" bIns="32146"/>
          <a:lstStyle>
            <a:lvl1pPr>
              <a:defRPr sz="2000"/>
            </a:lvl1pPr>
            <a:lvl2pPr>
              <a:defRPr sz="1700"/>
            </a:lvl2pPr>
            <a:lvl3pPr>
              <a:defRPr sz="1400"/>
            </a:lvl3pPr>
            <a:lvl4pPr>
              <a:defRPr sz="1300"/>
            </a:lvl4pPr>
            <a:lvl5pPr>
              <a:defRPr sz="13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5579" y="1600647"/>
            <a:ext cx="4060775" cy="4525119"/>
          </a:xfrm>
          <a:prstGeom prst="rect">
            <a:avLst/>
          </a:prstGeom>
        </p:spPr>
        <p:txBody>
          <a:bodyPr vert="horz" lIns="64291" tIns="32146" rIns="64291" bIns="32146"/>
          <a:lstStyle>
            <a:lvl1pPr>
              <a:defRPr sz="2000"/>
            </a:lvl1pPr>
            <a:lvl2pPr>
              <a:defRPr sz="1700"/>
            </a:lvl2pPr>
            <a:lvl3pPr>
              <a:defRPr sz="1400"/>
            </a:lvl3pPr>
            <a:lvl4pPr>
              <a:defRPr sz="1300"/>
            </a:lvl4pPr>
            <a:lvl5pPr>
              <a:defRPr sz="13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647" y="274588"/>
            <a:ext cx="8228707"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647" y="1534791"/>
            <a:ext cx="4039568" cy="639589"/>
          </a:xfrm>
          <a:prstGeom prst="rect">
            <a:avLst/>
          </a:prstGeom>
        </p:spPr>
        <p:txBody>
          <a:bodyPr vert="horz" lIns="64291" tIns="32146" rIns="64291" bIns="32146" anchor="b"/>
          <a:lstStyle>
            <a:lvl1pPr marL="0" indent="0">
              <a:buNone/>
              <a:defRPr sz="1700" b="1"/>
            </a:lvl1pPr>
            <a:lvl2pPr marL="321457" indent="0">
              <a:buNone/>
              <a:defRPr sz="1400" b="1"/>
            </a:lvl2pPr>
            <a:lvl3pPr marL="642915" indent="0">
              <a:buNone/>
              <a:defRPr sz="1300" b="1"/>
            </a:lvl3pPr>
            <a:lvl4pPr marL="964372" indent="0">
              <a:buNone/>
              <a:defRPr sz="1100" b="1"/>
            </a:lvl4pPr>
            <a:lvl5pPr marL="1285829" indent="0">
              <a:buNone/>
              <a:defRPr sz="1100" b="1"/>
            </a:lvl5pPr>
            <a:lvl6pPr marL="1607287" indent="0">
              <a:buNone/>
              <a:defRPr sz="1100" b="1"/>
            </a:lvl6pPr>
            <a:lvl7pPr marL="1928744" indent="0">
              <a:buNone/>
              <a:defRPr sz="1100" b="1"/>
            </a:lvl7pPr>
            <a:lvl8pPr marL="2250201" indent="0">
              <a:buNone/>
              <a:defRPr sz="1100" b="1"/>
            </a:lvl8pPr>
            <a:lvl9pPr marL="2571659" indent="0">
              <a:buNone/>
              <a:defRPr sz="1100" b="1"/>
            </a:lvl9pPr>
          </a:lstStyle>
          <a:p>
            <a:pPr lvl="0"/>
            <a:r>
              <a:rPr lang="en-US" smtClean="0"/>
              <a:t>Click to edit Master text styles</a:t>
            </a:r>
          </a:p>
        </p:txBody>
      </p:sp>
      <p:sp>
        <p:nvSpPr>
          <p:cNvPr id="4" name="Content Placeholder 3"/>
          <p:cNvSpPr>
            <a:spLocks noGrp="1"/>
          </p:cNvSpPr>
          <p:nvPr>
            <p:ph sz="half" idx="2"/>
          </p:nvPr>
        </p:nvSpPr>
        <p:spPr>
          <a:xfrm>
            <a:off x="457647" y="2174379"/>
            <a:ext cx="4039568" cy="3951387"/>
          </a:xfrm>
          <a:prstGeom prst="rect">
            <a:avLst/>
          </a:prstGeom>
        </p:spPr>
        <p:txBody>
          <a:bodyPr vert="horz" lIns="64291" tIns="32146" rIns="64291" bIns="32146"/>
          <a:lstStyle>
            <a:lvl1pPr>
              <a:defRPr sz="1700"/>
            </a:lvl1pPr>
            <a:lvl2pPr>
              <a:defRPr sz="1400"/>
            </a:lvl2pPr>
            <a:lvl3pPr>
              <a:defRPr sz="13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4555" y="1534791"/>
            <a:ext cx="4041799" cy="639589"/>
          </a:xfrm>
          <a:prstGeom prst="rect">
            <a:avLst/>
          </a:prstGeom>
        </p:spPr>
        <p:txBody>
          <a:bodyPr vert="horz" lIns="64291" tIns="32146" rIns="64291" bIns="32146" anchor="b"/>
          <a:lstStyle>
            <a:lvl1pPr marL="0" indent="0">
              <a:buNone/>
              <a:defRPr sz="1700" b="1"/>
            </a:lvl1pPr>
            <a:lvl2pPr marL="321457" indent="0">
              <a:buNone/>
              <a:defRPr sz="1400" b="1"/>
            </a:lvl2pPr>
            <a:lvl3pPr marL="642915" indent="0">
              <a:buNone/>
              <a:defRPr sz="1300" b="1"/>
            </a:lvl3pPr>
            <a:lvl4pPr marL="964372" indent="0">
              <a:buNone/>
              <a:defRPr sz="1100" b="1"/>
            </a:lvl4pPr>
            <a:lvl5pPr marL="1285829" indent="0">
              <a:buNone/>
              <a:defRPr sz="1100" b="1"/>
            </a:lvl5pPr>
            <a:lvl6pPr marL="1607287" indent="0">
              <a:buNone/>
              <a:defRPr sz="1100" b="1"/>
            </a:lvl6pPr>
            <a:lvl7pPr marL="1928744" indent="0">
              <a:buNone/>
              <a:defRPr sz="1100" b="1"/>
            </a:lvl7pPr>
            <a:lvl8pPr marL="2250201" indent="0">
              <a:buNone/>
              <a:defRPr sz="1100" b="1"/>
            </a:lvl8pPr>
            <a:lvl9pPr marL="2571659" indent="0">
              <a:buNone/>
              <a:defRPr sz="1100" b="1"/>
            </a:lvl9pPr>
          </a:lstStyle>
          <a:p>
            <a:pPr lvl="0"/>
            <a:r>
              <a:rPr lang="en-US" smtClean="0"/>
              <a:t>Click to edit Master text styles</a:t>
            </a:r>
          </a:p>
        </p:txBody>
      </p:sp>
      <p:sp>
        <p:nvSpPr>
          <p:cNvPr id="6" name="Content Placeholder 5"/>
          <p:cNvSpPr>
            <a:spLocks noGrp="1"/>
          </p:cNvSpPr>
          <p:nvPr>
            <p:ph sz="quarter" idx="4"/>
          </p:nvPr>
        </p:nvSpPr>
        <p:spPr>
          <a:xfrm>
            <a:off x="4644555" y="2174379"/>
            <a:ext cx="4041799" cy="3951387"/>
          </a:xfrm>
          <a:prstGeom prst="rect">
            <a:avLst/>
          </a:prstGeom>
        </p:spPr>
        <p:txBody>
          <a:bodyPr vert="horz" lIns="64291" tIns="32146" rIns="64291" bIns="32146"/>
          <a:lstStyle>
            <a:lvl1pPr>
              <a:defRPr sz="1700"/>
            </a:lvl1pPr>
            <a:lvl2pPr>
              <a:defRPr sz="1400"/>
            </a:lvl2pPr>
            <a:lvl3pPr>
              <a:defRPr sz="13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189" y="4406801"/>
            <a:ext cx="7772176" cy="1361777"/>
          </a:xfrm>
        </p:spPr>
        <p:txBody>
          <a:bodyPr anchor="t"/>
          <a:lstStyle>
            <a:lvl1pPr algn="l">
              <a:defRPr sz="2800" b="1" cap="all"/>
            </a:lvl1pPr>
          </a:lstStyle>
          <a:p>
            <a:r>
              <a:rPr lang="en-US" smtClean="0"/>
              <a:t>Click to edit Master title style</a:t>
            </a:r>
            <a:endParaRPr lang="en-US"/>
          </a:p>
        </p:txBody>
      </p:sp>
      <p:sp>
        <p:nvSpPr>
          <p:cNvPr id="3" name="Text Placeholder 2"/>
          <p:cNvSpPr>
            <a:spLocks noGrp="1"/>
          </p:cNvSpPr>
          <p:nvPr>
            <p:ph type="body" idx="1"/>
          </p:nvPr>
        </p:nvSpPr>
        <p:spPr>
          <a:xfrm>
            <a:off x="722189" y="2906613"/>
            <a:ext cx="7772176" cy="1500188"/>
          </a:xfrm>
          <a:prstGeom prst="rect">
            <a:avLst/>
          </a:prstGeom>
        </p:spPr>
        <p:txBody>
          <a:bodyPr vert="horz" lIns="64291" tIns="32146" rIns="64291" bIns="32146" anchor="b"/>
          <a:lstStyle>
            <a:lvl1pPr marL="0" indent="0">
              <a:buNone/>
              <a:defRPr sz="1400"/>
            </a:lvl1pPr>
            <a:lvl2pPr marL="321457" indent="0">
              <a:buNone/>
              <a:defRPr sz="1300"/>
            </a:lvl2pPr>
            <a:lvl3pPr marL="642915" indent="0">
              <a:buNone/>
              <a:defRPr sz="1100"/>
            </a:lvl3pPr>
            <a:lvl4pPr marL="964372" indent="0">
              <a:buNone/>
              <a:defRPr sz="1000"/>
            </a:lvl4pPr>
            <a:lvl5pPr marL="1285829" indent="0">
              <a:buNone/>
              <a:defRPr sz="1000"/>
            </a:lvl5pPr>
            <a:lvl6pPr marL="1607287" indent="0">
              <a:buNone/>
              <a:defRPr sz="1000"/>
            </a:lvl6pPr>
            <a:lvl7pPr marL="1928744" indent="0">
              <a:buNone/>
              <a:defRPr sz="1000"/>
            </a:lvl7pPr>
            <a:lvl8pPr marL="2250201" indent="0">
              <a:buNone/>
              <a:defRPr sz="1000"/>
            </a:lvl8pPr>
            <a:lvl9pPr marL="2571659" indent="0">
              <a:buNone/>
              <a:defRPr sz="1000"/>
            </a:lvl9pPr>
          </a:lstStyle>
          <a:p>
            <a:pPr lvl="0"/>
            <a:r>
              <a:rPr lang="en-US" smtClean="0"/>
              <a:t>Click to edit Master text styles</a:t>
            </a:r>
          </a:p>
        </p:txBody>
      </p:sp>
    </p:spTree>
  </p:cSld>
  <p:clrMapOvr>
    <a:masterClrMapping/>
  </p:clrMapOvr>
  <p:transition/>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647" y="273473"/>
            <a:ext cx="3008189" cy="1161975"/>
          </a:xfrm>
        </p:spPr>
        <p:txBody>
          <a:bodyPr anchor="b"/>
          <a:lstStyle>
            <a:lvl1pPr algn="l">
              <a:defRPr sz="1400" b="1"/>
            </a:lvl1pPr>
          </a:lstStyle>
          <a:p>
            <a:r>
              <a:rPr lang="en-US" smtClean="0"/>
              <a:t>Click to edit Master title style</a:t>
            </a:r>
            <a:endParaRPr lang="en-US"/>
          </a:p>
        </p:txBody>
      </p:sp>
      <p:sp>
        <p:nvSpPr>
          <p:cNvPr id="3" name="Content Placeholder 2"/>
          <p:cNvSpPr>
            <a:spLocks noGrp="1"/>
          </p:cNvSpPr>
          <p:nvPr>
            <p:ph idx="1"/>
          </p:nvPr>
        </p:nvSpPr>
        <p:spPr>
          <a:xfrm>
            <a:off x="3575224" y="273472"/>
            <a:ext cx="5111130" cy="5852294"/>
          </a:xfrm>
          <a:prstGeom prst="rect">
            <a:avLst/>
          </a:prstGeom>
        </p:spPr>
        <p:txBody>
          <a:bodyPr vert="horz" lIns="64291" tIns="32146" rIns="64291" bIns="32146"/>
          <a:lstStyle>
            <a:lvl1pPr>
              <a:defRPr sz="2200"/>
            </a:lvl1pPr>
            <a:lvl2pPr>
              <a:defRPr sz="2000"/>
            </a:lvl2pPr>
            <a:lvl3pPr>
              <a:defRPr sz="17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647" y="1435448"/>
            <a:ext cx="3008189" cy="4690318"/>
          </a:xfrm>
          <a:prstGeom prst="rect">
            <a:avLst/>
          </a:prstGeom>
        </p:spPr>
        <p:txBody>
          <a:bodyPr vert="horz" lIns="64291" tIns="32146" rIns="64291" bIns="32146"/>
          <a:lstStyle>
            <a:lvl1pPr marL="0" indent="0">
              <a:buNone/>
              <a:defRPr sz="1000"/>
            </a:lvl1pPr>
            <a:lvl2pPr marL="321457" indent="0">
              <a:buNone/>
              <a:defRPr sz="800"/>
            </a:lvl2pPr>
            <a:lvl3pPr marL="642915" indent="0">
              <a:buNone/>
              <a:defRPr sz="700"/>
            </a:lvl3pPr>
            <a:lvl4pPr marL="964372" indent="0">
              <a:buNone/>
              <a:defRPr sz="600"/>
            </a:lvl4pPr>
            <a:lvl5pPr marL="1285829" indent="0">
              <a:buNone/>
              <a:defRPr sz="600"/>
            </a:lvl5pPr>
            <a:lvl6pPr marL="1607287" indent="0">
              <a:buNone/>
              <a:defRPr sz="600"/>
            </a:lvl6pPr>
            <a:lvl7pPr marL="1928744" indent="0">
              <a:buNone/>
              <a:defRPr sz="600"/>
            </a:lvl7pPr>
            <a:lvl8pPr marL="2250201" indent="0">
              <a:buNone/>
              <a:defRPr sz="600"/>
            </a:lvl8pPr>
            <a:lvl9pPr marL="2571659" indent="0">
              <a:buNone/>
              <a:defRPr sz="600"/>
            </a:lvl9pPr>
          </a:lstStyle>
          <a:p>
            <a:pPr lvl="0"/>
            <a:r>
              <a:rPr lang="en-US" smtClean="0"/>
              <a:t>Click to edit Master text styles</a:t>
            </a:r>
          </a:p>
        </p:txBody>
      </p:sp>
    </p:spTree>
  </p:cSld>
  <p:clrMapOvr>
    <a:masterClrMapping/>
  </p:clrMapOvr>
  <p:transition/>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635" y="4800824"/>
            <a:ext cx="5486177" cy="567035"/>
          </a:xfrm>
        </p:spPr>
        <p:txBody>
          <a:bodyPr anchor="b"/>
          <a:lstStyle>
            <a:lvl1pPr algn="l">
              <a:defRPr sz="1400" b="1"/>
            </a:lvl1pPr>
          </a:lstStyle>
          <a:p>
            <a:r>
              <a:rPr lang="en-US" smtClean="0"/>
              <a:t>Click to edit Master title style</a:t>
            </a:r>
            <a:endParaRPr lang="en-US"/>
          </a:p>
        </p:txBody>
      </p:sp>
      <p:sp>
        <p:nvSpPr>
          <p:cNvPr id="3" name="Picture Placeholder 2"/>
          <p:cNvSpPr>
            <a:spLocks noGrp="1"/>
          </p:cNvSpPr>
          <p:nvPr>
            <p:ph type="pic" idx="1"/>
          </p:nvPr>
        </p:nvSpPr>
        <p:spPr>
          <a:xfrm>
            <a:off x="1792635" y="612800"/>
            <a:ext cx="5486177" cy="4114354"/>
          </a:xfrm>
          <a:prstGeom prst="rect">
            <a:avLst/>
          </a:prstGeom>
        </p:spPr>
        <p:txBody>
          <a:bodyPr vert="horz" lIns="64291" tIns="32146" rIns="64291" bIns="32146"/>
          <a:lstStyle>
            <a:lvl1pPr marL="0" indent="0">
              <a:buNone/>
              <a:defRPr sz="2200"/>
            </a:lvl1pPr>
            <a:lvl2pPr marL="321457" indent="0">
              <a:buNone/>
              <a:defRPr sz="2000"/>
            </a:lvl2pPr>
            <a:lvl3pPr marL="642915" indent="0">
              <a:buNone/>
              <a:defRPr sz="1700"/>
            </a:lvl3pPr>
            <a:lvl4pPr marL="964372" indent="0">
              <a:buNone/>
              <a:defRPr sz="1400"/>
            </a:lvl4pPr>
            <a:lvl5pPr marL="1285829" indent="0">
              <a:buNone/>
              <a:defRPr sz="1400"/>
            </a:lvl5pPr>
            <a:lvl6pPr marL="1607287" indent="0">
              <a:buNone/>
              <a:defRPr sz="1400"/>
            </a:lvl6pPr>
            <a:lvl7pPr marL="1928744" indent="0">
              <a:buNone/>
              <a:defRPr sz="1400"/>
            </a:lvl7pPr>
            <a:lvl8pPr marL="2250201" indent="0">
              <a:buNone/>
              <a:defRPr sz="1400"/>
            </a:lvl8pPr>
            <a:lvl9pPr marL="2571659" indent="0">
              <a:buNone/>
              <a:defRPr sz="1400"/>
            </a:lvl9pPr>
          </a:lstStyle>
          <a:p>
            <a:pPr lvl="0"/>
            <a:endParaRPr lang="en-US" noProof="0" smtClean="0">
              <a:sym typeface="Gill Sans" charset="0"/>
            </a:endParaRPr>
          </a:p>
        </p:txBody>
      </p:sp>
      <p:sp>
        <p:nvSpPr>
          <p:cNvPr id="4" name="Text Placeholder 3"/>
          <p:cNvSpPr>
            <a:spLocks noGrp="1"/>
          </p:cNvSpPr>
          <p:nvPr>
            <p:ph type="body" sz="half" idx="2"/>
          </p:nvPr>
        </p:nvSpPr>
        <p:spPr>
          <a:xfrm>
            <a:off x="1792635" y="5367859"/>
            <a:ext cx="5486177" cy="804788"/>
          </a:xfrm>
          <a:prstGeom prst="rect">
            <a:avLst/>
          </a:prstGeom>
        </p:spPr>
        <p:txBody>
          <a:bodyPr vert="horz" lIns="64291" tIns="32146" rIns="64291" bIns="32146"/>
          <a:lstStyle>
            <a:lvl1pPr marL="0" indent="0">
              <a:buNone/>
              <a:defRPr sz="1000"/>
            </a:lvl1pPr>
            <a:lvl2pPr marL="321457" indent="0">
              <a:buNone/>
              <a:defRPr sz="800"/>
            </a:lvl2pPr>
            <a:lvl3pPr marL="642915" indent="0">
              <a:buNone/>
              <a:defRPr sz="700"/>
            </a:lvl3pPr>
            <a:lvl4pPr marL="964372" indent="0">
              <a:buNone/>
              <a:defRPr sz="600"/>
            </a:lvl4pPr>
            <a:lvl5pPr marL="1285829" indent="0">
              <a:buNone/>
              <a:defRPr sz="600"/>
            </a:lvl5pPr>
            <a:lvl6pPr marL="1607287" indent="0">
              <a:buNone/>
              <a:defRPr sz="600"/>
            </a:lvl6pPr>
            <a:lvl7pPr marL="1928744" indent="0">
              <a:buNone/>
              <a:defRPr sz="600"/>
            </a:lvl7pPr>
            <a:lvl8pPr marL="2250201" indent="0">
              <a:buNone/>
              <a:defRPr sz="600"/>
            </a:lvl8pPr>
            <a:lvl9pPr marL="2571659" indent="0">
              <a:buNone/>
              <a:defRPr sz="600"/>
            </a:lvl9pPr>
          </a:lstStyle>
          <a:p>
            <a:pPr lvl="0"/>
            <a:r>
              <a:rPr lang="en-US" smtClean="0"/>
              <a:t>Click to edit Master text styles</a:t>
            </a:r>
          </a:p>
        </p:txBody>
      </p:sp>
    </p:spTree>
  </p:cSld>
  <p:clrMapOvr>
    <a:masterClrMapping/>
  </p:clrMapOvr>
  <p:transition/>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647" y="1600647"/>
            <a:ext cx="8228707" cy="4525119"/>
          </a:xfrm>
          <a:prstGeom prst="rect">
            <a:avLst/>
          </a:prstGeom>
        </p:spPr>
        <p:txBody>
          <a:bodyPr vert="eaVert" lIns="64291" tIns="32146" rIns="64291" bIns="32146"/>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177" y="1600647"/>
            <a:ext cx="2057176" cy="47751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647" y="1600647"/>
            <a:ext cx="6064374" cy="4775150"/>
          </a:xfrm>
          <a:prstGeom prst="rect">
            <a:avLst/>
          </a:prstGeom>
        </p:spPr>
        <p:txBody>
          <a:bodyPr vert="eaVert" lIns="64291" tIns="32146" rIns="64291" bIns="32146"/>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354" y="2130848"/>
            <a:ext cx="7773293" cy="147004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824" y="3886647"/>
            <a:ext cx="6400354" cy="1752451"/>
          </a:xfrm>
          <a:prstGeom prst="rect">
            <a:avLst/>
          </a:prstGeom>
        </p:spPr>
        <p:txBody>
          <a:bodyPr vert="horz" lIns="64291" tIns="32146" rIns="64291" bIns="32146"/>
          <a:lstStyle>
            <a:lvl1pPr marL="0" indent="0" algn="ctr">
              <a:buNone/>
              <a:defRPr/>
            </a:lvl1pPr>
            <a:lvl2pPr marL="321457" indent="0" algn="ctr">
              <a:buNone/>
              <a:defRPr/>
            </a:lvl2pPr>
            <a:lvl3pPr marL="642915" indent="0" algn="ctr">
              <a:buNone/>
              <a:defRPr/>
            </a:lvl3pPr>
            <a:lvl4pPr marL="964372" indent="0" algn="ctr">
              <a:buNone/>
              <a:defRPr/>
            </a:lvl4pPr>
            <a:lvl5pPr marL="1285829" indent="0" algn="ctr">
              <a:buNone/>
              <a:defRPr/>
            </a:lvl5pPr>
            <a:lvl6pPr marL="1607287" indent="0" algn="ctr">
              <a:buNone/>
              <a:defRPr/>
            </a:lvl6pPr>
            <a:lvl7pPr marL="1928744" indent="0" algn="ctr">
              <a:buNone/>
              <a:defRPr/>
            </a:lvl7pPr>
            <a:lvl8pPr marL="2250201" indent="0" algn="ctr">
              <a:buNone/>
              <a:defRPr/>
            </a:lvl8pPr>
            <a:lvl9pPr marL="2571659" indent="0" algn="ctr">
              <a:buNone/>
              <a:defRPr/>
            </a:lvl9pPr>
          </a:lstStyle>
          <a:p>
            <a:r>
              <a:rPr lang="en-US" smtClean="0"/>
              <a:t>Click to edit Master subtitle style</a:t>
            </a:r>
            <a:endParaRPr lang="en-US"/>
          </a:p>
        </p:txBody>
      </p:sp>
    </p:spTree>
  </p:cSld>
  <p:clrMapOvr>
    <a:masterClrMapping/>
  </p:clrMapOvr>
  <p:transition/>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457647" y="1600647"/>
            <a:ext cx="8228707" cy="4525119"/>
          </a:xfrm>
          <a:prstGeom prst="rect">
            <a:avLst/>
          </a:prstGeom>
        </p:spPr>
        <p:txBody>
          <a:bodyPr vert="horz" lIns="64291" tIns="32146" rIns="64291" bIns="32146"/>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189" y="4406801"/>
            <a:ext cx="7772176" cy="1361777"/>
          </a:xfrm>
        </p:spPr>
        <p:txBody>
          <a:bodyPr anchor="t"/>
          <a:lstStyle>
            <a:lvl1pPr algn="l">
              <a:defRPr sz="2800" b="1" cap="all"/>
            </a:lvl1pPr>
          </a:lstStyle>
          <a:p>
            <a:r>
              <a:rPr lang="en-US" smtClean="0"/>
              <a:t>Click to edit Master title style</a:t>
            </a:r>
            <a:endParaRPr lang="en-US"/>
          </a:p>
        </p:txBody>
      </p:sp>
      <p:sp>
        <p:nvSpPr>
          <p:cNvPr id="3" name="Text Placeholder 2"/>
          <p:cNvSpPr>
            <a:spLocks noGrp="1"/>
          </p:cNvSpPr>
          <p:nvPr>
            <p:ph type="body" idx="1"/>
          </p:nvPr>
        </p:nvSpPr>
        <p:spPr>
          <a:xfrm>
            <a:off x="722189" y="2906613"/>
            <a:ext cx="7772176" cy="1500188"/>
          </a:xfrm>
          <a:prstGeom prst="rect">
            <a:avLst/>
          </a:prstGeom>
        </p:spPr>
        <p:txBody>
          <a:bodyPr vert="horz" lIns="64291" tIns="32146" rIns="64291" bIns="32146" anchor="b"/>
          <a:lstStyle>
            <a:lvl1pPr marL="0" indent="0">
              <a:buNone/>
              <a:defRPr sz="1400"/>
            </a:lvl1pPr>
            <a:lvl2pPr marL="321457" indent="0">
              <a:buNone/>
              <a:defRPr sz="1300"/>
            </a:lvl2pPr>
            <a:lvl3pPr marL="642915" indent="0">
              <a:buNone/>
              <a:defRPr sz="1100"/>
            </a:lvl3pPr>
            <a:lvl4pPr marL="964372" indent="0">
              <a:buNone/>
              <a:defRPr sz="1000"/>
            </a:lvl4pPr>
            <a:lvl5pPr marL="1285829" indent="0">
              <a:buNone/>
              <a:defRPr sz="1000"/>
            </a:lvl5pPr>
            <a:lvl6pPr marL="1607287" indent="0">
              <a:buNone/>
              <a:defRPr sz="1000"/>
            </a:lvl6pPr>
            <a:lvl7pPr marL="1928744" indent="0">
              <a:buNone/>
              <a:defRPr sz="1000"/>
            </a:lvl7pPr>
            <a:lvl8pPr marL="2250201" indent="0">
              <a:buNone/>
              <a:defRPr sz="1000"/>
            </a:lvl8pPr>
            <a:lvl9pPr marL="2571659" indent="0">
              <a:buNone/>
              <a:defRPr sz="1000"/>
            </a:lvl9pPr>
          </a:lstStyle>
          <a:p>
            <a:pPr lvl="0"/>
            <a:r>
              <a:rPr lang="en-US" smtClean="0"/>
              <a:t>Click to edit Master text styles</a:t>
            </a:r>
          </a:p>
        </p:txBody>
      </p:sp>
    </p:spTree>
  </p:cSld>
  <p:clrMapOvr>
    <a:masterClrMapping/>
  </p:clrMapOvr>
  <p:transition/>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647" y="1600647"/>
            <a:ext cx="4060775" cy="4525119"/>
          </a:xfrm>
          <a:prstGeom prst="rect">
            <a:avLst/>
          </a:prstGeom>
        </p:spPr>
        <p:txBody>
          <a:bodyPr vert="horz" lIns="64291" tIns="32146" rIns="64291" bIns="32146"/>
          <a:lstStyle>
            <a:lvl1pPr>
              <a:defRPr sz="2000"/>
            </a:lvl1pPr>
            <a:lvl2pPr>
              <a:defRPr sz="1700"/>
            </a:lvl2pPr>
            <a:lvl3pPr>
              <a:defRPr sz="1400"/>
            </a:lvl3pPr>
            <a:lvl4pPr>
              <a:defRPr sz="1300"/>
            </a:lvl4pPr>
            <a:lvl5pPr>
              <a:defRPr sz="13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5579" y="1600647"/>
            <a:ext cx="4060775" cy="4525119"/>
          </a:xfrm>
          <a:prstGeom prst="rect">
            <a:avLst/>
          </a:prstGeom>
        </p:spPr>
        <p:txBody>
          <a:bodyPr vert="horz" lIns="64291" tIns="32146" rIns="64291" bIns="32146"/>
          <a:lstStyle>
            <a:lvl1pPr>
              <a:defRPr sz="2000"/>
            </a:lvl1pPr>
            <a:lvl2pPr>
              <a:defRPr sz="1700"/>
            </a:lvl2pPr>
            <a:lvl3pPr>
              <a:defRPr sz="1400"/>
            </a:lvl3pPr>
            <a:lvl4pPr>
              <a:defRPr sz="1300"/>
            </a:lvl4pPr>
            <a:lvl5pPr>
              <a:defRPr sz="13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647" y="274588"/>
            <a:ext cx="8228707"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647" y="1534791"/>
            <a:ext cx="4039568" cy="639589"/>
          </a:xfrm>
          <a:prstGeom prst="rect">
            <a:avLst/>
          </a:prstGeom>
        </p:spPr>
        <p:txBody>
          <a:bodyPr vert="horz" lIns="64291" tIns="32146" rIns="64291" bIns="32146" anchor="b"/>
          <a:lstStyle>
            <a:lvl1pPr marL="0" indent="0">
              <a:buNone/>
              <a:defRPr sz="1700" b="1"/>
            </a:lvl1pPr>
            <a:lvl2pPr marL="321457" indent="0">
              <a:buNone/>
              <a:defRPr sz="1400" b="1"/>
            </a:lvl2pPr>
            <a:lvl3pPr marL="642915" indent="0">
              <a:buNone/>
              <a:defRPr sz="1300" b="1"/>
            </a:lvl3pPr>
            <a:lvl4pPr marL="964372" indent="0">
              <a:buNone/>
              <a:defRPr sz="1100" b="1"/>
            </a:lvl4pPr>
            <a:lvl5pPr marL="1285829" indent="0">
              <a:buNone/>
              <a:defRPr sz="1100" b="1"/>
            </a:lvl5pPr>
            <a:lvl6pPr marL="1607287" indent="0">
              <a:buNone/>
              <a:defRPr sz="1100" b="1"/>
            </a:lvl6pPr>
            <a:lvl7pPr marL="1928744" indent="0">
              <a:buNone/>
              <a:defRPr sz="1100" b="1"/>
            </a:lvl7pPr>
            <a:lvl8pPr marL="2250201" indent="0">
              <a:buNone/>
              <a:defRPr sz="1100" b="1"/>
            </a:lvl8pPr>
            <a:lvl9pPr marL="2571659" indent="0">
              <a:buNone/>
              <a:defRPr sz="1100" b="1"/>
            </a:lvl9pPr>
          </a:lstStyle>
          <a:p>
            <a:pPr lvl="0"/>
            <a:r>
              <a:rPr lang="en-US" smtClean="0"/>
              <a:t>Click to edit Master text styles</a:t>
            </a:r>
          </a:p>
        </p:txBody>
      </p:sp>
      <p:sp>
        <p:nvSpPr>
          <p:cNvPr id="4" name="Content Placeholder 3"/>
          <p:cNvSpPr>
            <a:spLocks noGrp="1"/>
          </p:cNvSpPr>
          <p:nvPr>
            <p:ph sz="half" idx="2"/>
          </p:nvPr>
        </p:nvSpPr>
        <p:spPr>
          <a:xfrm>
            <a:off x="457647" y="2174379"/>
            <a:ext cx="4039568" cy="3951387"/>
          </a:xfrm>
          <a:prstGeom prst="rect">
            <a:avLst/>
          </a:prstGeom>
        </p:spPr>
        <p:txBody>
          <a:bodyPr vert="horz" lIns="64291" tIns="32146" rIns="64291" bIns="32146"/>
          <a:lstStyle>
            <a:lvl1pPr>
              <a:defRPr sz="1700"/>
            </a:lvl1pPr>
            <a:lvl2pPr>
              <a:defRPr sz="1400"/>
            </a:lvl2pPr>
            <a:lvl3pPr>
              <a:defRPr sz="13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4555" y="1534791"/>
            <a:ext cx="4041799" cy="639589"/>
          </a:xfrm>
          <a:prstGeom prst="rect">
            <a:avLst/>
          </a:prstGeom>
        </p:spPr>
        <p:txBody>
          <a:bodyPr vert="horz" lIns="64291" tIns="32146" rIns="64291" bIns="32146" anchor="b"/>
          <a:lstStyle>
            <a:lvl1pPr marL="0" indent="0">
              <a:buNone/>
              <a:defRPr sz="1700" b="1"/>
            </a:lvl1pPr>
            <a:lvl2pPr marL="321457" indent="0">
              <a:buNone/>
              <a:defRPr sz="1400" b="1"/>
            </a:lvl2pPr>
            <a:lvl3pPr marL="642915" indent="0">
              <a:buNone/>
              <a:defRPr sz="1300" b="1"/>
            </a:lvl3pPr>
            <a:lvl4pPr marL="964372" indent="0">
              <a:buNone/>
              <a:defRPr sz="1100" b="1"/>
            </a:lvl4pPr>
            <a:lvl5pPr marL="1285829" indent="0">
              <a:buNone/>
              <a:defRPr sz="1100" b="1"/>
            </a:lvl5pPr>
            <a:lvl6pPr marL="1607287" indent="0">
              <a:buNone/>
              <a:defRPr sz="1100" b="1"/>
            </a:lvl6pPr>
            <a:lvl7pPr marL="1928744" indent="0">
              <a:buNone/>
              <a:defRPr sz="1100" b="1"/>
            </a:lvl7pPr>
            <a:lvl8pPr marL="2250201" indent="0">
              <a:buNone/>
              <a:defRPr sz="1100" b="1"/>
            </a:lvl8pPr>
            <a:lvl9pPr marL="2571659" indent="0">
              <a:buNone/>
              <a:defRPr sz="1100" b="1"/>
            </a:lvl9pPr>
          </a:lstStyle>
          <a:p>
            <a:pPr lvl="0"/>
            <a:r>
              <a:rPr lang="en-US" smtClean="0"/>
              <a:t>Click to edit Master text styles</a:t>
            </a:r>
          </a:p>
        </p:txBody>
      </p:sp>
      <p:sp>
        <p:nvSpPr>
          <p:cNvPr id="6" name="Content Placeholder 5"/>
          <p:cNvSpPr>
            <a:spLocks noGrp="1"/>
          </p:cNvSpPr>
          <p:nvPr>
            <p:ph sz="quarter" idx="4"/>
          </p:nvPr>
        </p:nvSpPr>
        <p:spPr>
          <a:xfrm>
            <a:off x="4644555" y="2174379"/>
            <a:ext cx="4041799" cy="3951387"/>
          </a:xfrm>
          <a:prstGeom prst="rect">
            <a:avLst/>
          </a:prstGeom>
        </p:spPr>
        <p:txBody>
          <a:bodyPr vert="horz" lIns="64291" tIns="32146" rIns="64291" bIns="32146"/>
          <a:lstStyle>
            <a:lvl1pPr>
              <a:defRPr sz="1700"/>
            </a:lvl1pPr>
            <a:lvl2pPr>
              <a:defRPr sz="1400"/>
            </a:lvl2pPr>
            <a:lvl3pPr>
              <a:defRPr sz="13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647" y="1600647"/>
            <a:ext cx="4060775" cy="4525119"/>
          </a:xfrm>
          <a:prstGeom prst="rect">
            <a:avLst/>
          </a:prstGeom>
        </p:spPr>
        <p:txBody>
          <a:bodyPr vert="horz" lIns="64291" tIns="32146" rIns="64291" bIns="32146"/>
          <a:lstStyle>
            <a:lvl1pPr>
              <a:defRPr sz="2000"/>
            </a:lvl1pPr>
            <a:lvl2pPr>
              <a:defRPr sz="1700"/>
            </a:lvl2pPr>
            <a:lvl3pPr>
              <a:defRPr sz="1400"/>
            </a:lvl3pPr>
            <a:lvl4pPr>
              <a:defRPr sz="1300"/>
            </a:lvl4pPr>
            <a:lvl5pPr>
              <a:defRPr sz="13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5579" y="1600647"/>
            <a:ext cx="4060775" cy="4525119"/>
          </a:xfrm>
          <a:prstGeom prst="rect">
            <a:avLst/>
          </a:prstGeom>
        </p:spPr>
        <p:txBody>
          <a:bodyPr vert="horz" lIns="64291" tIns="32146" rIns="64291" bIns="32146"/>
          <a:lstStyle>
            <a:lvl1pPr>
              <a:defRPr sz="2000"/>
            </a:lvl1pPr>
            <a:lvl2pPr>
              <a:defRPr sz="1700"/>
            </a:lvl2pPr>
            <a:lvl3pPr>
              <a:defRPr sz="1400"/>
            </a:lvl3pPr>
            <a:lvl4pPr>
              <a:defRPr sz="1300"/>
            </a:lvl4pPr>
            <a:lvl5pPr>
              <a:defRPr sz="13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647" y="273473"/>
            <a:ext cx="3008189" cy="1161975"/>
          </a:xfrm>
        </p:spPr>
        <p:txBody>
          <a:bodyPr anchor="b"/>
          <a:lstStyle>
            <a:lvl1pPr algn="l">
              <a:defRPr sz="1400" b="1"/>
            </a:lvl1pPr>
          </a:lstStyle>
          <a:p>
            <a:r>
              <a:rPr lang="en-US" smtClean="0"/>
              <a:t>Click to edit Master title style</a:t>
            </a:r>
            <a:endParaRPr lang="en-US"/>
          </a:p>
        </p:txBody>
      </p:sp>
      <p:sp>
        <p:nvSpPr>
          <p:cNvPr id="3" name="Content Placeholder 2"/>
          <p:cNvSpPr>
            <a:spLocks noGrp="1"/>
          </p:cNvSpPr>
          <p:nvPr>
            <p:ph idx="1"/>
          </p:nvPr>
        </p:nvSpPr>
        <p:spPr>
          <a:xfrm>
            <a:off x="3575224" y="273472"/>
            <a:ext cx="5111130" cy="5852294"/>
          </a:xfrm>
          <a:prstGeom prst="rect">
            <a:avLst/>
          </a:prstGeom>
        </p:spPr>
        <p:txBody>
          <a:bodyPr vert="horz" lIns="64291" tIns="32146" rIns="64291" bIns="32146"/>
          <a:lstStyle>
            <a:lvl1pPr>
              <a:defRPr sz="2200"/>
            </a:lvl1pPr>
            <a:lvl2pPr>
              <a:defRPr sz="2000"/>
            </a:lvl2pPr>
            <a:lvl3pPr>
              <a:defRPr sz="17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647" y="1435448"/>
            <a:ext cx="3008189" cy="4690318"/>
          </a:xfrm>
          <a:prstGeom prst="rect">
            <a:avLst/>
          </a:prstGeom>
        </p:spPr>
        <p:txBody>
          <a:bodyPr vert="horz" lIns="64291" tIns="32146" rIns="64291" bIns="32146"/>
          <a:lstStyle>
            <a:lvl1pPr marL="0" indent="0">
              <a:buNone/>
              <a:defRPr sz="1000"/>
            </a:lvl1pPr>
            <a:lvl2pPr marL="321457" indent="0">
              <a:buNone/>
              <a:defRPr sz="800"/>
            </a:lvl2pPr>
            <a:lvl3pPr marL="642915" indent="0">
              <a:buNone/>
              <a:defRPr sz="700"/>
            </a:lvl3pPr>
            <a:lvl4pPr marL="964372" indent="0">
              <a:buNone/>
              <a:defRPr sz="600"/>
            </a:lvl4pPr>
            <a:lvl5pPr marL="1285829" indent="0">
              <a:buNone/>
              <a:defRPr sz="600"/>
            </a:lvl5pPr>
            <a:lvl6pPr marL="1607287" indent="0">
              <a:buNone/>
              <a:defRPr sz="600"/>
            </a:lvl6pPr>
            <a:lvl7pPr marL="1928744" indent="0">
              <a:buNone/>
              <a:defRPr sz="600"/>
            </a:lvl7pPr>
            <a:lvl8pPr marL="2250201" indent="0">
              <a:buNone/>
              <a:defRPr sz="600"/>
            </a:lvl8pPr>
            <a:lvl9pPr marL="2571659" indent="0">
              <a:buNone/>
              <a:defRPr sz="600"/>
            </a:lvl9pPr>
          </a:lstStyle>
          <a:p>
            <a:pPr lvl="0"/>
            <a:r>
              <a:rPr lang="en-US" smtClean="0"/>
              <a:t>Click to edit Master text styles</a:t>
            </a:r>
          </a:p>
        </p:txBody>
      </p:sp>
    </p:spTree>
  </p:cSld>
  <p:clrMapOvr>
    <a:masterClrMapping/>
  </p:clrMapOvr>
  <p:transition/>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635" y="4800824"/>
            <a:ext cx="5486177" cy="567035"/>
          </a:xfrm>
        </p:spPr>
        <p:txBody>
          <a:bodyPr anchor="b"/>
          <a:lstStyle>
            <a:lvl1pPr algn="l">
              <a:defRPr sz="1400" b="1"/>
            </a:lvl1pPr>
          </a:lstStyle>
          <a:p>
            <a:r>
              <a:rPr lang="en-US" smtClean="0"/>
              <a:t>Click to edit Master title style</a:t>
            </a:r>
            <a:endParaRPr lang="en-US"/>
          </a:p>
        </p:txBody>
      </p:sp>
      <p:sp>
        <p:nvSpPr>
          <p:cNvPr id="3" name="Picture Placeholder 2"/>
          <p:cNvSpPr>
            <a:spLocks noGrp="1"/>
          </p:cNvSpPr>
          <p:nvPr>
            <p:ph type="pic" idx="1"/>
          </p:nvPr>
        </p:nvSpPr>
        <p:spPr>
          <a:xfrm>
            <a:off x="1792635" y="612800"/>
            <a:ext cx="5486177" cy="4114354"/>
          </a:xfrm>
          <a:prstGeom prst="rect">
            <a:avLst/>
          </a:prstGeom>
        </p:spPr>
        <p:txBody>
          <a:bodyPr vert="horz" lIns="64291" tIns="32146" rIns="64291" bIns="32146"/>
          <a:lstStyle>
            <a:lvl1pPr marL="0" indent="0">
              <a:buNone/>
              <a:defRPr sz="2200"/>
            </a:lvl1pPr>
            <a:lvl2pPr marL="321457" indent="0">
              <a:buNone/>
              <a:defRPr sz="2000"/>
            </a:lvl2pPr>
            <a:lvl3pPr marL="642915" indent="0">
              <a:buNone/>
              <a:defRPr sz="1700"/>
            </a:lvl3pPr>
            <a:lvl4pPr marL="964372" indent="0">
              <a:buNone/>
              <a:defRPr sz="1400"/>
            </a:lvl4pPr>
            <a:lvl5pPr marL="1285829" indent="0">
              <a:buNone/>
              <a:defRPr sz="1400"/>
            </a:lvl5pPr>
            <a:lvl6pPr marL="1607287" indent="0">
              <a:buNone/>
              <a:defRPr sz="1400"/>
            </a:lvl6pPr>
            <a:lvl7pPr marL="1928744" indent="0">
              <a:buNone/>
              <a:defRPr sz="1400"/>
            </a:lvl7pPr>
            <a:lvl8pPr marL="2250201" indent="0">
              <a:buNone/>
              <a:defRPr sz="1400"/>
            </a:lvl8pPr>
            <a:lvl9pPr marL="2571659" indent="0">
              <a:buNone/>
              <a:defRPr sz="1400"/>
            </a:lvl9pPr>
          </a:lstStyle>
          <a:p>
            <a:pPr lvl="0"/>
            <a:endParaRPr lang="en-US" noProof="0" smtClean="0">
              <a:sym typeface="Gill Sans" charset="0"/>
            </a:endParaRPr>
          </a:p>
        </p:txBody>
      </p:sp>
      <p:sp>
        <p:nvSpPr>
          <p:cNvPr id="4" name="Text Placeholder 3"/>
          <p:cNvSpPr>
            <a:spLocks noGrp="1"/>
          </p:cNvSpPr>
          <p:nvPr>
            <p:ph type="body" sz="half" idx="2"/>
          </p:nvPr>
        </p:nvSpPr>
        <p:spPr>
          <a:xfrm>
            <a:off x="1792635" y="5367859"/>
            <a:ext cx="5486177" cy="804788"/>
          </a:xfrm>
          <a:prstGeom prst="rect">
            <a:avLst/>
          </a:prstGeom>
        </p:spPr>
        <p:txBody>
          <a:bodyPr vert="horz" lIns="64291" tIns="32146" rIns="64291" bIns="32146"/>
          <a:lstStyle>
            <a:lvl1pPr marL="0" indent="0">
              <a:buNone/>
              <a:defRPr sz="1000"/>
            </a:lvl1pPr>
            <a:lvl2pPr marL="321457" indent="0">
              <a:buNone/>
              <a:defRPr sz="800"/>
            </a:lvl2pPr>
            <a:lvl3pPr marL="642915" indent="0">
              <a:buNone/>
              <a:defRPr sz="700"/>
            </a:lvl3pPr>
            <a:lvl4pPr marL="964372" indent="0">
              <a:buNone/>
              <a:defRPr sz="600"/>
            </a:lvl4pPr>
            <a:lvl5pPr marL="1285829" indent="0">
              <a:buNone/>
              <a:defRPr sz="600"/>
            </a:lvl5pPr>
            <a:lvl6pPr marL="1607287" indent="0">
              <a:buNone/>
              <a:defRPr sz="600"/>
            </a:lvl6pPr>
            <a:lvl7pPr marL="1928744" indent="0">
              <a:buNone/>
              <a:defRPr sz="600"/>
            </a:lvl7pPr>
            <a:lvl8pPr marL="2250201" indent="0">
              <a:buNone/>
              <a:defRPr sz="600"/>
            </a:lvl8pPr>
            <a:lvl9pPr marL="2571659" indent="0">
              <a:buNone/>
              <a:defRPr sz="600"/>
            </a:lvl9pPr>
          </a:lstStyle>
          <a:p>
            <a:pPr lvl="0"/>
            <a:r>
              <a:rPr lang="en-US" smtClean="0"/>
              <a:t>Click to edit Master text styles</a:t>
            </a:r>
          </a:p>
        </p:txBody>
      </p:sp>
    </p:spTree>
  </p:cSld>
  <p:clrMapOvr>
    <a:masterClrMapping/>
  </p:clrMapOvr>
  <p:transition/>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647" y="1600647"/>
            <a:ext cx="8228707" cy="4525119"/>
          </a:xfrm>
          <a:prstGeom prst="rect">
            <a:avLst/>
          </a:prstGeom>
        </p:spPr>
        <p:txBody>
          <a:bodyPr vert="eaVert" lIns="64291" tIns="32146" rIns="64291" bIns="32146"/>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177" y="1600647"/>
            <a:ext cx="2057176" cy="47751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647" y="1600647"/>
            <a:ext cx="6064374" cy="4775150"/>
          </a:xfrm>
          <a:prstGeom prst="rect">
            <a:avLst/>
          </a:prstGeom>
        </p:spPr>
        <p:txBody>
          <a:bodyPr vert="eaVert" lIns="64291" tIns="32146" rIns="64291" bIns="32146"/>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354" y="2130848"/>
            <a:ext cx="7773293" cy="147004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824" y="3886647"/>
            <a:ext cx="6400354" cy="1752451"/>
          </a:xfrm>
        </p:spPr>
        <p:txBody>
          <a:bodyPr/>
          <a:lstStyle>
            <a:lvl1pPr marL="0" indent="0" algn="ctr">
              <a:buNone/>
              <a:defRPr/>
            </a:lvl1pPr>
            <a:lvl2pPr marL="321457" indent="0" algn="ctr">
              <a:buNone/>
              <a:defRPr/>
            </a:lvl2pPr>
            <a:lvl3pPr marL="642915" indent="0" algn="ctr">
              <a:buNone/>
              <a:defRPr/>
            </a:lvl3pPr>
            <a:lvl4pPr marL="964372" indent="0" algn="ctr">
              <a:buNone/>
              <a:defRPr/>
            </a:lvl4pPr>
            <a:lvl5pPr marL="1285829" indent="0" algn="ctr">
              <a:buNone/>
              <a:defRPr/>
            </a:lvl5pPr>
            <a:lvl6pPr marL="1607287" indent="0" algn="ctr">
              <a:buNone/>
              <a:defRPr/>
            </a:lvl6pPr>
            <a:lvl7pPr marL="1928744" indent="0" algn="ctr">
              <a:buNone/>
              <a:defRPr/>
            </a:lvl7pPr>
            <a:lvl8pPr marL="2250201" indent="0" algn="ctr">
              <a:buNone/>
              <a:defRPr/>
            </a:lvl8pPr>
            <a:lvl9pPr marL="2571659" indent="0" algn="ctr">
              <a:buNone/>
              <a:defRPr/>
            </a:lvl9pPr>
          </a:lstStyle>
          <a:p>
            <a:r>
              <a:rPr lang="en-US" smtClean="0"/>
              <a:t>Click to edit Master subtitle style</a:t>
            </a:r>
            <a:endParaRPr lang="en-US"/>
          </a:p>
        </p:txBody>
      </p:sp>
    </p:spTree>
  </p:cSld>
  <p:clrMapOvr>
    <a:masterClrMapping/>
  </p:clrMapOvr>
  <p:transition/>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189" y="4406801"/>
            <a:ext cx="7772176" cy="1361777"/>
          </a:xfrm>
        </p:spPr>
        <p:txBody>
          <a:bodyPr anchor="t"/>
          <a:lstStyle>
            <a:lvl1pPr algn="l">
              <a:defRPr sz="2800" b="1" cap="all"/>
            </a:lvl1pPr>
          </a:lstStyle>
          <a:p>
            <a:r>
              <a:rPr lang="en-US" smtClean="0"/>
              <a:t>Click to edit Master title style</a:t>
            </a:r>
            <a:endParaRPr lang="en-US"/>
          </a:p>
        </p:txBody>
      </p:sp>
      <p:sp>
        <p:nvSpPr>
          <p:cNvPr id="3" name="Text Placeholder 2"/>
          <p:cNvSpPr>
            <a:spLocks noGrp="1"/>
          </p:cNvSpPr>
          <p:nvPr>
            <p:ph type="body" idx="1"/>
          </p:nvPr>
        </p:nvSpPr>
        <p:spPr>
          <a:xfrm>
            <a:off x="722189" y="2906613"/>
            <a:ext cx="7772176" cy="1500188"/>
          </a:xfrm>
        </p:spPr>
        <p:txBody>
          <a:bodyPr anchor="b"/>
          <a:lstStyle>
            <a:lvl1pPr marL="0" indent="0">
              <a:buNone/>
              <a:defRPr sz="1400"/>
            </a:lvl1pPr>
            <a:lvl2pPr marL="321457" indent="0">
              <a:buNone/>
              <a:defRPr sz="1300"/>
            </a:lvl2pPr>
            <a:lvl3pPr marL="642915" indent="0">
              <a:buNone/>
              <a:defRPr sz="1100"/>
            </a:lvl3pPr>
            <a:lvl4pPr marL="964372" indent="0">
              <a:buNone/>
              <a:defRPr sz="1000"/>
            </a:lvl4pPr>
            <a:lvl5pPr marL="1285829" indent="0">
              <a:buNone/>
              <a:defRPr sz="1000"/>
            </a:lvl5pPr>
            <a:lvl6pPr marL="1607287" indent="0">
              <a:buNone/>
              <a:defRPr sz="1000"/>
            </a:lvl6pPr>
            <a:lvl7pPr marL="1928744" indent="0">
              <a:buNone/>
              <a:defRPr sz="1000"/>
            </a:lvl7pPr>
            <a:lvl8pPr marL="2250201" indent="0">
              <a:buNone/>
              <a:defRPr sz="1000"/>
            </a:lvl8pPr>
            <a:lvl9pPr marL="2571659" indent="0">
              <a:buNone/>
              <a:defRPr sz="1000"/>
            </a:lvl9pPr>
          </a:lstStyle>
          <a:p>
            <a:pPr lvl="0"/>
            <a:r>
              <a:rPr lang="en-US" smtClean="0"/>
              <a:t>Click to edit Master text styles</a:t>
            </a:r>
          </a:p>
        </p:txBody>
      </p:sp>
    </p:spTree>
  </p:cSld>
  <p:clrMapOvr>
    <a:masterClrMapping/>
  </p:clrMapOvr>
  <p:transition/>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46484" y="3366492"/>
            <a:ext cx="2009180" cy="2321719"/>
          </a:xfrm>
        </p:spPr>
        <p:txBody>
          <a:bodyPr/>
          <a:lstStyle>
            <a:lvl1pPr>
              <a:defRPr sz="2000"/>
            </a:lvl1pPr>
            <a:lvl2pPr>
              <a:defRPr sz="1700"/>
            </a:lvl2pPr>
            <a:lvl3pPr>
              <a:defRPr sz="1400"/>
            </a:lvl3pPr>
            <a:lvl4pPr>
              <a:defRPr sz="1300"/>
            </a:lvl4pPr>
            <a:lvl5pPr>
              <a:defRPr sz="13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562820" y="3366492"/>
            <a:ext cx="2009180" cy="2321719"/>
          </a:xfrm>
        </p:spPr>
        <p:txBody>
          <a:bodyPr/>
          <a:lstStyle>
            <a:lvl1pPr>
              <a:defRPr sz="2000"/>
            </a:lvl1pPr>
            <a:lvl2pPr>
              <a:defRPr sz="1700"/>
            </a:lvl2pPr>
            <a:lvl3pPr>
              <a:defRPr sz="1400"/>
            </a:lvl3pPr>
            <a:lvl4pPr>
              <a:defRPr sz="1300"/>
            </a:lvl4pPr>
            <a:lvl5pPr>
              <a:defRPr sz="13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647" y="274588"/>
            <a:ext cx="8228707"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647" y="1534791"/>
            <a:ext cx="4039568" cy="639589"/>
          </a:xfrm>
        </p:spPr>
        <p:txBody>
          <a:bodyPr anchor="b"/>
          <a:lstStyle>
            <a:lvl1pPr marL="0" indent="0">
              <a:buNone/>
              <a:defRPr sz="1700" b="1"/>
            </a:lvl1pPr>
            <a:lvl2pPr marL="321457" indent="0">
              <a:buNone/>
              <a:defRPr sz="1400" b="1"/>
            </a:lvl2pPr>
            <a:lvl3pPr marL="642915" indent="0">
              <a:buNone/>
              <a:defRPr sz="1300" b="1"/>
            </a:lvl3pPr>
            <a:lvl4pPr marL="964372" indent="0">
              <a:buNone/>
              <a:defRPr sz="1100" b="1"/>
            </a:lvl4pPr>
            <a:lvl5pPr marL="1285829" indent="0">
              <a:buNone/>
              <a:defRPr sz="1100" b="1"/>
            </a:lvl5pPr>
            <a:lvl6pPr marL="1607287" indent="0">
              <a:buNone/>
              <a:defRPr sz="1100" b="1"/>
            </a:lvl6pPr>
            <a:lvl7pPr marL="1928744" indent="0">
              <a:buNone/>
              <a:defRPr sz="1100" b="1"/>
            </a:lvl7pPr>
            <a:lvl8pPr marL="2250201" indent="0">
              <a:buNone/>
              <a:defRPr sz="1100" b="1"/>
            </a:lvl8pPr>
            <a:lvl9pPr marL="2571659" indent="0">
              <a:buNone/>
              <a:defRPr sz="1100" b="1"/>
            </a:lvl9pPr>
          </a:lstStyle>
          <a:p>
            <a:pPr lvl="0"/>
            <a:r>
              <a:rPr lang="en-US" smtClean="0"/>
              <a:t>Click to edit Master text styles</a:t>
            </a:r>
          </a:p>
        </p:txBody>
      </p:sp>
      <p:sp>
        <p:nvSpPr>
          <p:cNvPr id="4" name="Content Placeholder 3"/>
          <p:cNvSpPr>
            <a:spLocks noGrp="1"/>
          </p:cNvSpPr>
          <p:nvPr>
            <p:ph sz="half" idx="2"/>
          </p:nvPr>
        </p:nvSpPr>
        <p:spPr>
          <a:xfrm>
            <a:off x="457647" y="2174379"/>
            <a:ext cx="4039568" cy="3951387"/>
          </a:xfrm>
        </p:spPr>
        <p:txBody>
          <a:bodyPr/>
          <a:lstStyle>
            <a:lvl1pPr>
              <a:defRPr sz="1700"/>
            </a:lvl1pPr>
            <a:lvl2pPr>
              <a:defRPr sz="1400"/>
            </a:lvl2pPr>
            <a:lvl3pPr>
              <a:defRPr sz="13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4555" y="1534791"/>
            <a:ext cx="4041799" cy="639589"/>
          </a:xfrm>
        </p:spPr>
        <p:txBody>
          <a:bodyPr anchor="b"/>
          <a:lstStyle>
            <a:lvl1pPr marL="0" indent="0">
              <a:buNone/>
              <a:defRPr sz="1700" b="1"/>
            </a:lvl1pPr>
            <a:lvl2pPr marL="321457" indent="0">
              <a:buNone/>
              <a:defRPr sz="1400" b="1"/>
            </a:lvl2pPr>
            <a:lvl3pPr marL="642915" indent="0">
              <a:buNone/>
              <a:defRPr sz="1300" b="1"/>
            </a:lvl3pPr>
            <a:lvl4pPr marL="964372" indent="0">
              <a:buNone/>
              <a:defRPr sz="1100" b="1"/>
            </a:lvl4pPr>
            <a:lvl5pPr marL="1285829" indent="0">
              <a:buNone/>
              <a:defRPr sz="1100" b="1"/>
            </a:lvl5pPr>
            <a:lvl6pPr marL="1607287" indent="0">
              <a:buNone/>
              <a:defRPr sz="1100" b="1"/>
            </a:lvl6pPr>
            <a:lvl7pPr marL="1928744" indent="0">
              <a:buNone/>
              <a:defRPr sz="1100" b="1"/>
            </a:lvl7pPr>
            <a:lvl8pPr marL="2250201" indent="0">
              <a:buNone/>
              <a:defRPr sz="1100" b="1"/>
            </a:lvl8pPr>
            <a:lvl9pPr marL="2571659" indent="0">
              <a:buNone/>
              <a:defRPr sz="1100" b="1"/>
            </a:lvl9pPr>
          </a:lstStyle>
          <a:p>
            <a:pPr lvl="0"/>
            <a:r>
              <a:rPr lang="en-US" smtClean="0"/>
              <a:t>Click to edit Master text styles</a:t>
            </a:r>
          </a:p>
        </p:txBody>
      </p:sp>
      <p:sp>
        <p:nvSpPr>
          <p:cNvPr id="6" name="Content Placeholder 5"/>
          <p:cNvSpPr>
            <a:spLocks noGrp="1"/>
          </p:cNvSpPr>
          <p:nvPr>
            <p:ph sz="quarter" idx="4"/>
          </p:nvPr>
        </p:nvSpPr>
        <p:spPr>
          <a:xfrm>
            <a:off x="4644555" y="2174379"/>
            <a:ext cx="4041799" cy="3951387"/>
          </a:xfrm>
        </p:spPr>
        <p:txBody>
          <a:bodyPr/>
          <a:lstStyle>
            <a:lvl1pPr>
              <a:defRPr sz="1700"/>
            </a:lvl1pPr>
            <a:lvl2pPr>
              <a:defRPr sz="1400"/>
            </a:lvl2pPr>
            <a:lvl3pPr>
              <a:defRPr sz="13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647" y="274588"/>
            <a:ext cx="8228707"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647" y="1534791"/>
            <a:ext cx="4039568" cy="639589"/>
          </a:xfrm>
          <a:prstGeom prst="rect">
            <a:avLst/>
          </a:prstGeom>
        </p:spPr>
        <p:txBody>
          <a:bodyPr vert="horz" lIns="64291" tIns="32146" rIns="64291" bIns="32146" anchor="b"/>
          <a:lstStyle>
            <a:lvl1pPr marL="0" indent="0">
              <a:buNone/>
              <a:defRPr sz="1700" b="1"/>
            </a:lvl1pPr>
            <a:lvl2pPr marL="321457" indent="0">
              <a:buNone/>
              <a:defRPr sz="1400" b="1"/>
            </a:lvl2pPr>
            <a:lvl3pPr marL="642915" indent="0">
              <a:buNone/>
              <a:defRPr sz="1300" b="1"/>
            </a:lvl3pPr>
            <a:lvl4pPr marL="964372" indent="0">
              <a:buNone/>
              <a:defRPr sz="1100" b="1"/>
            </a:lvl4pPr>
            <a:lvl5pPr marL="1285829" indent="0">
              <a:buNone/>
              <a:defRPr sz="1100" b="1"/>
            </a:lvl5pPr>
            <a:lvl6pPr marL="1607287" indent="0">
              <a:buNone/>
              <a:defRPr sz="1100" b="1"/>
            </a:lvl6pPr>
            <a:lvl7pPr marL="1928744" indent="0">
              <a:buNone/>
              <a:defRPr sz="1100" b="1"/>
            </a:lvl7pPr>
            <a:lvl8pPr marL="2250201" indent="0">
              <a:buNone/>
              <a:defRPr sz="1100" b="1"/>
            </a:lvl8pPr>
            <a:lvl9pPr marL="2571659" indent="0">
              <a:buNone/>
              <a:defRPr sz="1100" b="1"/>
            </a:lvl9pPr>
          </a:lstStyle>
          <a:p>
            <a:pPr lvl="0"/>
            <a:r>
              <a:rPr lang="en-US" smtClean="0"/>
              <a:t>Click to edit Master text styles</a:t>
            </a:r>
          </a:p>
        </p:txBody>
      </p:sp>
      <p:sp>
        <p:nvSpPr>
          <p:cNvPr id="4" name="Content Placeholder 3"/>
          <p:cNvSpPr>
            <a:spLocks noGrp="1"/>
          </p:cNvSpPr>
          <p:nvPr>
            <p:ph sz="half" idx="2"/>
          </p:nvPr>
        </p:nvSpPr>
        <p:spPr>
          <a:xfrm>
            <a:off x="457647" y="2174379"/>
            <a:ext cx="4039568" cy="3951387"/>
          </a:xfrm>
          <a:prstGeom prst="rect">
            <a:avLst/>
          </a:prstGeom>
        </p:spPr>
        <p:txBody>
          <a:bodyPr vert="horz" lIns="64291" tIns="32146" rIns="64291" bIns="32146"/>
          <a:lstStyle>
            <a:lvl1pPr>
              <a:defRPr sz="1700"/>
            </a:lvl1pPr>
            <a:lvl2pPr>
              <a:defRPr sz="1400"/>
            </a:lvl2pPr>
            <a:lvl3pPr>
              <a:defRPr sz="13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4555" y="1534791"/>
            <a:ext cx="4041799" cy="639589"/>
          </a:xfrm>
          <a:prstGeom prst="rect">
            <a:avLst/>
          </a:prstGeom>
        </p:spPr>
        <p:txBody>
          <a:bodyPr vert="horz" lIns="64291" tIns="32146" rIns="64291" bIns="32146" anchor="b"/>
          <a:lstStyle>
            <a:lvl1pPr marL="0" indent="0">
              <a:buNone/>
              <a:defRPr sz="1700" b="1"/>
            </a:lvl1pPr>
            <a:lvl2pPr marL="321457" indent="0">
              <a:buNone/>
              <a:defRPr sz="1400" b="1"/>
            </a:lvl2pPr>
            <a:lvl3pPr marL="642915" indent="0">
              <a:buNone/>
              <a:defRPr sz="1300" b="1"/>
            </a:lvl3pPr>
            <a:lvl4pPr marL="964372" indent="0">
              <a:buNone/>
              <a:defRPr sz="1100" b="1"/>
            </a:lvl4pPr>
            <a:lvl5pPr marL="1285829" indent="0">
              <a:buNone/>
              <a:defRPr sz="1100" b="1"/>
            </a:lvl5pPr>
            <a:lvl6pPr marL="1607287" indent="0">
              <a:buNone/>
              <a:defRPr sz="1100" b="1"/>
            </a:lvl6pPr>
            <a:lvl7pPr marL="1928744" indent="0">
              <a:buNone/>
              <a:defRPr sz="1100" b="1"/>
            </a:lvl7pPr>
            <a:lvl8pPr marL="2250201" indent="0">
              <a:buNone/>
              <a:defRPr sz="1100" b="1"/>
            </a:lvl8pPr>
            <a:lvl9pPr marL="2571659" indent="0">
              <a:buNone/>
              <a:defRPr sz="1100" b="1"/>
            </a:lvl9pPr>
          </a:lstStyle>
          <a:p>
            <a:pPr lvl="0"/>
            <a:r>
              <a:rPr lang="en-US" smtClean="0"/>
              <a:t>Click to edit Master text styles</a:t>
            </a:r>
          </a:p>
        </p:txBody>
      </p:sp>
      <p:sp>
        <p:nvSpPr>
          <p:cNvPr id="6" name="Content Placeholder 5"/>
          <p:cNvSpPr>
            <a:spLocks noGrp="1"/>
          </p:cNvSpPr>
          <p:nvPr>
            <p:ph sz="quarter" idx="4"/>
          </p:nvPr>
        </p:nvSpPr>
        <p:spPr>
          <a:xfrm>
            <a:off x="4644555" y="2174379"/>
            <a:ext cx="4041799" cy="3951387"/>
          </a:xfrm>
          <a:prstGeom prst="rect">
            <a:avLst/>
          </a:prstGeom>
        </p:spPr>
        <p:txBody>
          <a:bodyPr vert="horz" lIns="64291" tIns="32146" rIns="64291" bIns="32146"/>
          <a:lstStyle>
            <a:lvl1pPr>
              <a:defRPr sz="1700"/>
            </a:lvl1pPr>
            <a:lvl2pPr>
              <a:defRPr sz="1400"/>
            </a:lvl2pPr>
            <a:lvl3pPr>
              <a:defRPr sz="13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647" y="273473"/>
            <a:ext cx="3008189" cy="1161975"/>
          </a:xfrm>
        </p:spPr>
        <p:txBody>
          <a:bodyPr/>
          <a:lstStyle>
            <a:lvl1pPr algn="l">
              <a:defRPr sz="1400" b="1"/>
            </a:lvl1pPr>
          </a:lstStyle>
          <a:p>
            <a:r>
              <a:rPr lang="en-US" smtClean="0"/>
              <a:t>Click to edit Master title style</a:t>
            </a:r>
            <a:endParaRPr lang="en-US"/>
          </a:p>
        </p:txBody>
      </p:sp>
      <p:sp>
        <p:nvSpPr>
          <p:cNvPr id="3" name="Content Placeholder 2"/>
          <p:cNvSpPr>
            <a:spLocks noGrp="1"/>
          </p:cNvSpPr>
          <p:nvPr>
            <p:ph idx="1"/>
          </p:nvPr>
        </p:nvSpPr>
        <p:spPr>
          <a:xfrm>
            <a:off x="3575224" y="273472"/>
            <a:ext cx="5111130" cy="5852294"/>
          </a:xfrm>
        </p:spPr>
        <p:txBody>
          <a:bodyPr/>
          <a:lstStyle>
            <a:lvl1pPr>
              <a:defRPr sz="2200"/>
            </a:lvl1pPr>
            <a:lvl2pPr>
              <a:defRPr sz="2000"/>
            </a:lvl2pPr>
            <a:lvl3pPr>
              <a:defRPr sz="17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647" y="1435448"/>
            <a:ext cx="3008189" cy="4690318"/>
          </a:xfrm>
        </p:spPr>
        <p:txBody>
          <a:bodyPr/>
          <a:lstStyle>
            <a:lvl1pPr marL="0" indent="0">
              <a:buNone/>
              <a:defRPr sz="1000"/>
            </a:lvl1pPr>
            <a:lvl2pPr marL="321457" indent="0">
              <a:buNone/>
              <a:defRPr sz="800"/>
            </a:lvl2pPr>
            <a:lvl3pPr marL="642915" indent="0">
              <a:buNone/>
              <a:defRPr sz="700"/>
            </a:lvl3pPr>
            <a:lvl4pPr marL="964372" indent="0">
              <a:buNone/>
              <a:defRPr sz="600"/>
            </a:lvl4pPr>
            <a:lvl5pPr marL="1285829" indent="0">
              <a:buNone/>
              <a:defRPr sz="600"/>
            </a:lvl5pPr>
            <a:lvl6pPr marL="1607287" indent="0">
              <a:buNone/>
              <a:defRPr sz="600"/>
            </a:lvl6pPr>
            <a:lvl7pPr marL="1928744" indent="0">
              <a:buNone/>
              <a:defRPr sz="600"/>
            </a:lvl7pPr>
            <a:lvl8pPr marL="2250201" indent="0">
              <a:buNone/>
              <a:defRPr sz="600"/>
            </a:lvl8pPr>
            <a:lvl9pPr marL="2571659" indent="0">
              <a:buNone/>
              <a:defRPr sz="600"/>
            </a:lvl9pPr>
          </a:lstStyle>
          <a:p>
            <a:pPr lvl="0"/>
            <a:r>
              <a:rPr lang="en-US" smtClean="0"/>
              <a:t>Click to edit Master text styles</a:t>
            </a:r>
          </a:p>
        </p:txBody>
      </p:sp>
    </p:spTree>
  </p:cSld>
  <p:clrMapOvr>
    <a:masterClrMapping/>
  </p:clrMapOvr>
  <p:transition/>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635" y="4800824"/>
            <a:ext cx="5486177" cy="567035"/>
          </a:xfrm>
        </p:spPr>
        <p:txBody>
          <a:bodyPr/>
          <a:lstStyle>
            <a:lvl1pPr algn="l">
              <a:defRPr sz="1400" b="1"/>
            </a:lvl1pPr>
          </a:lstStyle>
          <a:p>
            <a:r>
              <a:rPr lang="en-US" smtClean="0"/>
              <a:t>Click to edit Master title style</a:t>
            </a:r>
            <a:endParaRPr lang="en-US"/>
          </a:p>
        </p:txBody>
      </p:sp>
      <p:sp>
        <p:nvSpPr>
          <p:cNvPr id="3" name="Picture Placeholder 2"/>
          <p:cNvSpPr>
            <a:spLocks noGrp="1"/>
          </p:cNvSpPr>
          <p:nvPr>
            <p:ph type="pic" idx="1"/>
          </p:nvPr>
        </p:nvSpPr>
        <p:spPr>
          <a:xfrm>
            <a:off x="1792635" y="612800"/>
            <a:ext cx="5486177" cy="4114354"/>
          </a:xfrm>
        </p:spPr>
        <p:txBody>
          <a:bodyPr/>
          <a:lstStyle>
            <a:lvl1pPr marL="0" indent="0">
              <a:buNone/>
              <a:defRPr sz="2200"/>
            </a:lvl1pPr>
            <a:lvl2pPr marL="321457" indent="0">
              <a:buNone/>
              <a:defRPr sz="2000"/>
            </a:lvl2pPr>
            <a:lvl3pPr marL="642915" indent="0">
              <a:buNone/>
              <a:defRPr sz="1700"/>
            </a:lvl3pPr>
            <a:lvl4pPr marL="964372" indent="0">
              <a:buNone/>
              <a:defRPr sz="1400"/>
            </a:lvl4pPr>
            <a:lvl5pPr marL="1285829" indent="0">
              <a:buNone/>
              <a:defRPr sz="1400"/>
            </a:lvl5pPr>
            <a:lvl6pPr marL="1607287" indent="0">
              <a:buNone/>
              <a:defRPr sz="1400"/>
            </a:lvl6pPr>
            <a:lvl7pPr marL="1928744" indent="0">
              <a:buNone/>
              <a:defRPr sz="1400"/>
            </a:lvl7pPr>
            <a:lvl8pPr marL="2250201" indent="0">
              <a:buNone/>
              <a:defRPr sz="1400"/>
            </a:lvl8pPr>
            <a:lvl9pPr marL="2571659" indent="0">
              <a:buNone/>
              <a:defRPr sz="1400"/>
            </a:lvl9pPr>
          </a:lstStyle>
          <a:p>
            <a:pPr lvl="0"/>
            <a:endParaRPr lang="en-US" noProof="0" smtClean="0">
              <a:sym typeface="Gill Sans" charset="0"/>
            </a:endParaRPr>
          </a:p>
        </p:txBody>
      </p:sp>
      <p:sp>
        <p:nvSpPr>
          <p:cNvPr id="4" name="Text Placeholder 3"/>
          <p:cNvSpPr>
            <a:spLocks noGrp="1"/>
          </p:cNvSpPr>
          <p:nvPr>
            <p:ph type="body" sz="half" idx="2"/>
          </p:nvPr>
        </p:nvSpPr>
        <p:spPr>
          <a:xfrm>
            <a:off x="1792635" y="5367859"/>
            <a:ext cx="5486177" cy="804788"/>
          </a:xfrm>
        </p:spPr>
        <p:txBody>
          <a:bodyPr/>
          <a:lstStyle>
            <a:lvl1pPr marL="0" indent="0">
              <a:buNone/>
              <a:defRPr sz="1000"/>
            </a:lvl1pPr>
            <a:lvl2pPr marL="321457" indent="0">
              <a:buNone/>
              <a:defRPr sz="800"/>
            </a:lvl2pPr>
            <a:lvl3pPr marL="642915" indent="0">
              <a:buNone/>
              <a:defRPr sz="700"/>
            </a:lvl3pPr>
            <a:lvl4pPr marL="964372" indent="0">
              <a:buNone/>
              <a:defRPr sz="600"/>
            </a:lvl4pPr>
            <a:lvl5pPr marL="1285829" indent="0">
              <a:buNone/>
              <a:defRPr sz="600"/>
            </a:lvl5pPr>
            <a:lvl6pPr marL="1607287" indent="0">
              <a:buNone/>
              <a:defRPr sz="600"/>
            </a:lvl6pPr>
            <a:lvl7pPr marL="1928744" indent="0">
              <a:buNone/>
              <a:defRPr sz="600"/>
            </a:lvl7pPr>
            <a:lvl8pPr marL="2250201" indent="0">
              <a:buNone/>
              <a:defRPr sz="600"/>
            </a:lvl8pPr>
            <a:lvl9pPr marL="2571659" indent="0">
              <a:buNone/>
              <a:defRPr sz="600"/>
            </a:lvl9pPr>
          </a:lstStyle>
          <a:p>
            <a:pPr lvl="0"/>
            <a:r>
              <a:rPr lang="en-US" smtClean="0"/>
              <a:t>Click to edit Master text styles</a:t>
            </a:r>
          </a:p>
        </p:txBody>
      </p:sp>
    </p:spTree>
  </p:cSld>
  <p:clrMapOvr>
    <a:masterClrMapping/>
  </p:clrMapOvr>
  <p:transition/>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540621" y="991195"/>
            <a:ext cx="1031379" cy="4697016"/>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46485" y="991195"/>
            <a:ext cx="2986980" cy="4697016"/>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354" y="2130848"/>
            <a:ext cx="7773293" cy="147004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824" y="3886647"/>
            <a:ext cx="6400354" cy="1752451"/>
          </a:xfrm>
        </p:spPr>
        <p:txBody>
          <a:bodyPr/>
          <a:lstStyle>
            <a:lvl1pPr marL="0" indent="0" algn="ctr">
              <a:buNone/>
              <a:defRPr/>
            </a:lvl1pPr>
            <a:lvl2pPr marL="321457" indent="0" algn="ctr">
              <a:buNone/>
              <a:defRPr/>
            </a:lvl2pPr>
            <a:lvl3pPr marL="642915" indent="0" algn="ctr">
              <a:buNone/>
              <a:defRPr/>
            </a:lvl3pPr>
            <a:lvl4pPr marL="964372" indent="0" algn="ctr">
              <a:buNone/>
              <a:defRPr/>
            </a:lvl4pPr>
            <a:lvl5pPr marL="1285829" indent="0" algn="ctr">
              <a:buNone/>
              <a:defRPr/>
            </a:lvl5pPr>
            <a:lvl6pPr marL="1607287" indent="0" algn="ctr">
              <a:buNone/>
              <a:defRPr/>
            </a:lvl6pPr>
            <a:lvl7pPr marL="1928744" indent="0" algn="ctr">
              <a:buNone/>
              <a:defRPr/>
            </a:lvl7pPr>
            <a:lvl8pPr marL="2250201" indent="0" algn="ctr">
              <a:buNone/>
              <a:defRPr/>
            </a:lvl8pPr>
            <a:lvl9pPr marL="2571659" indent="0" algn="ctr">
              <a:buNone/>
              <a:defRPr/>
            </a:lvl9pPr>
          </a:lstStyle>
          <a:p>
            <a:r>
              <a:rPr lang="en-US" smtClean="0"/>
              <a:t>Click to edit Master subtitle style</a:t>
            </a:r>
            <a:endParaRPr lang="en-US"/>
          </a:p>
        </p:txBody>
      </p:sp>
    </p:spTree>
  </p:cSld>
  <p:clrMapOvr>
    <a:masterClrMapping/>
  </p:clrMapOvr>
  <p:transition/>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189" y="4406801"/>
            <a:ext cx="7772176" cy="1361777"/>
          </a:xfrm>
        </p:spPr>
        <p:txBody>
          <a:bodyPr anchor="t"/>
          <a:lstStyle>
            <a:lvl1pPr algn="l">
              <a:defRPr sz="2800" b="1" cap="all"/>
            </a:lvl1pPr>
          </a:lstStyle>
          <a:p>
            <a:r>
              <a:rPr lang="en-US" smtClean="0"/>
              <a:t>Click to edit Master title style</a:t>
            </a:r>
            <a:endParaRPr lang="en-US"/>
          </a:p>
        </p:txBody>
      </p:sp>
      <p:sp>
        <p:nvSpPr>
          <p:cNvPr id="3" name="Text Placeholder 2"/>
          <p:cNvSpPr>
            <a:spLocks noGrp="1"/>
          </p:cNvSpPr>
          <p:nvPr>
            <p:ph type="body" idx="1"/>
          </p:nvPr>
        </p:nvSpPr>
        <p:spPr>
          <a:xfrm>
            <a:off x="722189" y="2906613"/>
            <a:ext cx="7772176" cy="1500188"/>
          </a:xfrm>
        </p:spPr>
        <p:txBody>
          <a:bodyPr anchor="b"/>
          <a:lstStyle>
            <a:lvl1pPr marL="0" indent="0">
              <a:buNone/>
              <a:defRPr sz="1400"/>
            </a:lvl1pPr>
            <a:lvl2pPr marL="321457" indent="0">
              <a:buNone/>
              <a:defRPr sz="1300"/>
            </a:lvl2pPr>
            <a:lvl3pPr marL="642915" indent="0">
              <a:buNone/>
              <a:defRPr sz="1100"/>
            </a:lvl3pPr>
            <a:lvl4pPr marL="964372" indent="0">
              <a:buNone/>
              <a:defRPr sz="1000"/>
            </a:lvl4pPr>
            <a:lvl5pPr marL="1285829" indent="0">
              <a:buNone/>
              <a:defRPr sz="1000"/>
            </a:lvl5pPr>
            <a:lvl6pPr marL="1607287" indent="0">
              <a:buNone/>
              <a:defRPr sz="1000"/>
            </a:lvl6pPr>
            <a:lvl7pPr marL="1928744" indent="0">
              <a:buNone/>
              <a:defRPr sz="1000"/>
            </a:lvl7pPr>
            <a:lvl8pPr marL="2250201" indent="0">
              <a:buNone/>
              <a:defRPr sz="1000"/>
            </a:lvl8pPr>
            <a:lvl9pPr marL="2571659" indent="0">
              <a:buNone/>
              <a:defRPr sz="1000"/>
            </a:lvl9pPr>
          </a:lstStyle>
          <a:p>
            <a:pPr lvl="0"/>
            <a:r>
              <a:rPr lang="en-US" smtClean="0"/>
              <a:t>Click to edit Master text styles</a:t>
            </a:r>
          </a:p>
        </p:txBody>
      </p:sp>
    </p:spTree>
  </p:cSld>
  <p:clrMapOvr>
    <a:masterClrMapping/>
  </p:clrMapOvr>
  <p:transition/>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46484" y="3366492"/>
            <a:ext cx="2009180" cy="2321719"/>
          </a:xfrm>
        </p:spPr>
        <p:txBody>
          <a:bodyPr/>
          <a:lstStyle>
            <a:lvl1pPr>
              <a:defRPr sz="2000"/>
            </a:lvl1pPr>
            <a:lvl2pPr>
              <a:defRPr sz="1700"/>
            </a:lvl2pPr>
            <a:lvl3pPr>
              <a:defRPr sz="1400"/>
            </a:lvl3pPr>
            <a:lvl4pPr>
              <a:defRPr sz="1300"/>
            </a:lvl4pPr>
            <a:lvl5pPr>
              <a:defRPr sz="13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562820" y="3366492"/>
            <a:ext cx="2009180" cy="2321719"/>
          </a:xfrm>
        </p:spPr>
        <p:txBody>
          <a:bodyPr/>
          <a:lstStyle>
            <a:lvl1pPr>
              <a:defRPr sz="2000"/>
            </a:lvl1pPr>
            <a:lvl2pPr>
              <a:defRPr sz="1700"/>
            </a:lvl2pPr>
            <a:lvl3pPr>
              <a:defRPr sz="1400"/>
            </a:lvl3pPr>
            <a:lvl4pPr>
              <a:defRPr sz="1300"/>
            </a:lvl4pPr>
            <a:lvl5pPr>
              <a:defRPr sz="13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647" y="274588"/>
            <a:ext cx="8228707"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647" y="1534791"/>
            <a:ext cx="4039568" cy="639589"/>
          </a:xfrm>
        </p:spPr>
        <p:txBody>
          <a:bodyPr anchor="b"/>
          <a:lstStyle>
            <a:lvl1pPr marL="0" indent="0">
              <a:buNone/>
              <a:defRPr sz="1700" b="1"/>
            </a:lvl1pPr>
            <a:lvl2pPr marL="321457" indent="0">
              <a:buNone/>
              <a:defRPr sz="1400" b="1"/>
            </a:lvl2pPr>
            <a:lvl3pPr marL="642915" indent="0">
              <a:buNone/>
              <a:defRPr sz="1300" b="1"/>
            </a:lvl3pPr>
            <a:lvl4pPr marL="964372" indent="0">
              <a:buNone/>
              <a:defRPr sz="1100" b="1"/>
            </a:lvl4pPr>
            <a:lvl5pPr marL="1285829" indent="0">
              <a:buNone/>
              <a:defRPr sz="1100" b="1"/>
            </a:lvl5pPr>
            <a:lvl6pPr marL="1607287" indent="0">
              <a:buNone/>
              <a:defRPr sz="1100" b="1"/>
            </a:lvl6pPr>
            <a:lvl7pPr marL="1928744" indent="0">
              <a:buNone/>
              <a:defRPr sz="1100" b="1"/>
            </a:lvl7pPr>
            <a:lvl8pPr marL="2250201" indent="0">
              <a:buNone/>
              <a:defRPr sz="1100" b="1"/>
            </a:lvl8pPr>
            <a:lvl9pPr marL="2571659" indent="0">
              <a:buNone/>
              <a:defRPr sz="1100" b="1"/>
            </a:lvl9pPr>
          </a:lstStyle>
          <a:p>
            <a:pPr lvl="0"/>
            <a:r>
              <a:rPr lang="en-US" smtClean="0"/>
              <a:t>Click to edit Master text styles</a:t>
            </a:r>
          </a:p>
        </p:txBody>
      </p:sp>
      <p:sp>
        <p:nvSpPr>
          <p:cNvPr id="4" name="Content Placeholder 3"/>
          <p:cNvSpPr>
            <a:spLocks noGrp="1"/>
          </p:cNvSpPr>
          <p:nvPr>
            <p:ph sz="half" idx="2"/>
          </p:nvPr>
        </p:nvSpPr>
        <p:spPr>
          <a:xfrm>
            <a:off x="457647" y="2174379"/>
            <a:ext cx="4039568" cy="3951387"/>
          </a:xfrm>
        </p:spPr>
        <p:txBody>
          <a:bodyPr/>
          <a:lstStyle>
            <a:lvl1pPr>
              <a:defRPr sz="1700"/>
            </a:lvl1pPr>
            <a:lvl2pPr>
              <a:defRPr sz="1400"/>
            </a:lvl2pPr>
            <a:lvl3pPr>
              <a:defRPr sz="13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4555" y="1534791"/>
            <a:ext cx="4041799" cy="639589"/>
          </a:xfrm>
        </p:spPr>
        <p:txBody>
          <a:bodyPr anchor="b"/>
          <a:lstStyle>
            <a:lvl1pPr marL="0" indent="0">
              <a:buNone/>
              <a:defRPr sz="1700" b="1"/>
            </a:lvl1pPr>
            <a:lvl2pPr marL="321457" indent="0">
              <a:buNone/>
              <a:defRPr sz="1400" b="1"/>
            </a:lvl2pPr>
            <a:lvl3pPr marL="642915" indent="0">
              <a:buNone/>
              <a:defRPr sz="1300" b="1"/>
            </a:lvl3pPr>
            <a:lvl4pPr marL="964372" indent="0">
              <a:buNone/>
              <a:defRPr sz="1100" b="1"/>
            </a:lvl4pPr>
            <a:lvl5pPr marL="1285829" indent="0">
              <a:buNone/>
              <a:defRPr sz="1100" b="1"/>
            </a:lvl5pPr>
            <a:lvl6pPr marL="1607287" indent="0">
              <a:buNone/>
              <a:defRPr sz="1100" b="1"/>
            </a:lvl6pPr>
            <a:lvl7pPr marL="1928744" indent="0">
              <a:buNone/>
              <a:defRPr sz="1100" b="1"/>
            </a:lvl7pPr>
            <a:lvl8pPr marL="2250201" indent="0">
              <a:buNone/>
              <a:defRPr sz="1100" b="1"/>
            </a:lvl8pPr>
            <a:lvl9pPr marL="2571659" indent="0">
              <a:buNone/>
              <a:defRPr sz="1100" b="1"/>
            </a:lvl9pPr>
          </a:lstStyle>
          <a:p>
            <a:pPr lvl="0"/>
            <a:r>
              <a:rPr lang="en-US" smtClean="0"/>
              <a:t>Click to edit Master text styles</a:t>
            </a:r>
          </a:p>
        </p:txBody>
      </p:sp>
      <p:sp>
        <p:nvSpPr>
          <p:cNvPr id="6" name="Content Placeholder 5"/>
          <p:cNvSpPr>
            <a:spLocks noGrp="1"/>
          </p:cNvSpPr>
          <p:nvPr>
            <p:ph sz="quarter" idx="4"/>
          </p:nvPr>
        </p:nvSpPr>
        <p:spPr>
          <a:xfrm>
            <a:off x="4644555" y="2174379"/>
            <a:ext cx="4041799" cy="3951387"/>
          </a:xfrm>
        </p:spPr>
        <p:txBody>
          <a:bodyPr/>
          <a:lstStyle>
            <a:lvl1pPr>
              <a:defRPr sz="1700"/>
            </a:lvl1pPr>
            <a:lvl2pPr>
              <a:defRPr sz="1400"/>
            </a:lvl2pPr>
            <a:lvl3pPr>
              <a:defRPr sz="13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647" y="273473"/>
            <a:ext cx="3008189" cy="1161975"/>
          </a:xfrm>
        </p:spPr>
        <p:txBody>
          <a:bodyPr/>
          <a:lstStyle>
            <a:lvl1pPr algn="l">
              <a:defRPr sz="1400" b="1"/>
            </a:lvl1pPr>
          </a:lstStyle>
          <a:p>
            <a:r>
              <a:rPr lang="en-US" smtClean="0"/>
              <a:t>Click to edit Master title style</a:t>
            </a:r>
            <a:endParaRPr lang="en-US"/>
          </a:p>
        </p:txBody>
      </p:sp>
      <p:sp>
        <p:nvSpPr>
          <p:cNvPr id="3" name="Content Placeholder 2"/>
          <p:cNvSpPr>
            <a:spLocks noGrp="1"/>
          </p:cNvSpPr>
          <p:nvPr>
            <p:ph idx="1"/>
          </p:nvPr>
        </p:nvSpPr>
        <p:spPr>
          <a:xfrm>
            <a:off x="3575224" y="273472"/>
            <a:ext cx="5111130" cy="5852294"/>
          </a:xfrm>
        </p:spPr>
        <p:txBody>
          <a:bodyPr/>
          <a:lstStyle>
            <a:lvl1pPr>
              <a:defRPr sz="2200"/>
            </a:lvl1pPr>
            <a:lvl2pPr>
              <a:defRPr sz="2000"/>
            </a:lvl2pPr>
            <a:lvl3pPr>
              <a:defRPr sz="17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647" y="1435448"/>
            <a:ext cx="3008189" cy="4690318"/>
          </a:xfrm>
        </p:spPr>
        <p:txBody>
          <a:bodyPr/>
          <a:lstStyle>
            <a:lvl1pPr marL="0" indent="0">
              <a:buNone/>
              <a:defRPr sz="1000"/>
            </a:lvl1pPr>
            <a:lvl2pPr marL="321457" indent="0">
              <a:buNone/>
              <a:defRPr sz="800"/>
            </a:lvl2pPr>
            <a:lvl3pPr marL="642915" indent="0">
              <a:buNone/>
              <a:defRPr sz="700"/>
            </a:lvl3pPr>
            <a:lvl4pPr marL="964372" indent="0">
              <a:buNone/>
              <a:defRPr sz="600"/>
            </a:lvl4pPr>
            <a:lvl5pPr marL="1285829" indent="0">
              <a:buNone/>
              <a:defRPr sz="600"/>
            </a:lvl5pPr>
            <a:lvl6pPr marL="1607287" indent="0">
              <a:buNone/>
              <a:defRPr sz="600"/>
            </a:lvl6pPr>
            <a:lvl7pPr marL="1928744" indent="0">
              <a:buNone/>
              <a:defRPr sz="600"/>
            </a:lvl7pPr>
            <a:lvl8pPr marL="2250201" indent="0">
              <a:buNone/>
              <a:defRPr sz="600"/>
            </a:lvl8pPr>
            <a:lvl9pPr marL="2571659" indent="0">
              <a:buNone/>
              <a:defRPr sz="600"/>
            </a:lvl9pPr>
          </a:lstStyle>
          <a:p>
            <a:pPr lvl="0"/>
            <a:r>
              <a:rPr lang="en-US" smtClean="0"/>
              <a:t>Click to edit Master text styles</a:t>
            </a:r>
          </a:p>
        </p:txBody>
      </p:sp>
    </p:spTree>
  </p:cSld>
  <p:clrMapOvr>
    <a:masterClrMapping/>
  </p:clrMapOvr>
  <p:transition/>
</p:sldLayout>
</file>

<file path=ppt/slideLayouts/slideLayout6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635" y="4800824"/>
            <a:ext cx="5486177" cy="567035"/>
          </a:xfrm>
        </p:spPr>
        <p:txBody>
          <a:bodyPr/>
          <a:lstStyle>
            <a:lvl1pPr algn="l">
              <a:defRPr sz="1400" b="1"/>
            </a:lvl1pPr>
          </a:lstStyle>
          <a:p>
            <a:r>
              <a:rPr lang="en-US" smtClean="0"/>
              <a:t>Click to edit Master title style</a:t>
            </a:r>
            <a:endParaRPr lang="en-US"/>
          </a:p>
        </p:txBody>
      </p:sp>
      <p:sp>
        <p:nvSpPr>
          <p:cNvPr id="3" name="Picture Placeholder 2"/>
          <p:cNvSpPr>
            <a:spLocks noGrp="1"/>
          </p:cNvSpPr>
          <p:nvPr>
            <p:ph type="pic" idx="1"/>
          </p:nvPr>
        </p:nvSpPr>
        <p:spPr>
          <a:xfrm>
            <a:off x="1792635" y="612800"/>
            <a:ext cx="5486177" cy="4114354"/>
          </a:xfrm>
        </p:spPr>
        <p:txBody>
          <a:bodyPr/>
          <a:lstStyle>
            <a:lvl1pPr marL="0" indent="0">
              <a:buNone/>
              <a:defRPr sz="2200"/>
            </a:lvl1pPr>
            <a:lvl2pPr marL="321457" indent="0">
              <a:buNone/>
              <a:defRPr sz="2000"/>
            </a:lvl2pPr>
            <a:lvl3pPr marL="642915" indent="0">
              <a:buNone/>
              <a:defRPr sz="1700"/>
            </a:lvl3pPr>
            <a:lvl4pPr marL="964372" indent="0">
              <a:buNone/>
              <a:defRPr sz="1400"/>
            </a:lvl4pPr>
            <a:lvl5pPr marL="1285829" indent="0">
              <a:buNone/>
              <a:defRPr sz="1400"/>
            </a:lvl5pPr>
            <a:lvl6pPr marL="1607287" indent="0">
              <a:buNone/>
              <a:defRPr sz="1400"/>
            </a:lvl6pPr>
            <a:lvl7pPr marL="1928744" indent="0">
              <a:buNone/>
              <a:defRPr sz="1400"/>
            </a:lvl7pPr>
            <a:lvl8pPr marL="2250201" indent="0">
              <a:buNone/>
              <a:defRPr sz="1400"/>
            </a:lvl8pPr>
            <a:lvl9pPr marL="2571659" indent="0">
              <a:buNone/>
              <a:defRPr sz="1400"/>
            </a:lvl9pPr>
          </a:lstStyle>
          <a:p>
            <a:pPr lvl="0"/>
            <a:endParaRPr lang="en-US" noProof="0" smtClean="0">
              <a:sym typeface="Gill Sans" charset="0"/>
            </a:endParaRPr>
          </a:p>
        </p:txBody>
      </p:sp>
      <p:sp>
        <p:nvSpPr>
          <p:cNvPr id="4" name="Text Placeholder 3"/>
          <p:cNvSpPr>
            <a:spLocks noGrp="1"/>
          </p:cNvSpPr>
          <p:nvPr>
            <p:ph type="body" sz="half" idx="2"/>
          </p:nvPr>
        </p:nvSpPr>
        <p:spPr>
          <a:xfrm>
            <a:off x="1792635" y="5367859"/>
            <a:ext cx="5486177" cy="804788"/>
          </a:xfrm>
        </p:spPr>
        <p:txBody>
          <a:bodyPr/>
          <a:lstStyle>
            <a:lvl1pPr marL="0" indent="0">
              <a:buNone/>
              <a:defRPr sz="1000"/>
            </a:lvl1pPr>
            <a:lvl2pPr marL="321457" indent="0">
              <a:buNone/>
              <a:defRPr sz="800"/>
            </a:lvl2pPr>
            <a:lvl3pPr marL="642915" indent="0">
              <a:buNone/>
              <a:defRPr sz="700"/>
            </a:lvl3pPr>
            <a:lvl4pPr marL="964372" indent="0">
              <a:buNone/>
              <a:defRPr sz="600"/>
            </a:lvl4pPr>
            <a:lvl5pPr marL="1285829" indent="0">
              <a:buNone/>
              <a:defRPr sz="600"/>
            </a:lvl5pPr>
            <a:lvl6pPr marL="1607287" indent="0">
              <a:buNone/>
              <a:defRPr sz="600"/>
            </a:lvl6pPr>
            <a:lvl7pPr marL="1928744" indent="0">
              <a:buNone/>
              <a:defRPr sz="600"/>
            </a:lvl7pPr>
            <a:lvl8pPr marL="2250201" indent="0">
              <a:buNone/>
              <a:defRPr sz="600"/>
            </a:lvl8pPr>
            <a:lvl9pPr marL="2571659" indent="0">
              <a:buNone/>
              <a:defRPr sz="600"/>
            </a:lvl9pPr>
          </a:lstStyle>
          <a:p>
            <a:pPr lvl="0"/>
            <a:r>
              <a:rPr lang="en-US" smtClean="0"/>
              <a:t>Click to edit Master text styles</a:t>
            </a:r>
          </a:p>
        </p:txBody>
      </p:sp>
    </p:spTree>
  </p:cSld>
  <p:clrMapOvr>
    <a:masterClrMapping/>
  </p:clrMapOvr>
  <p:transition/>
</p:sldLayout>
</file>

<file path=ppt/slideLayouts/slideLayout6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6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540621" y="991195"/>
            <a:ext cx="1031379" cy="4697016"/>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46485" y="991195"/>
            <a:ext cx="2986980" cy="4697016"/>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6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354" y="2130848"/>
            <a:ext cx="7773293" cy="147004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824" y="3886647"/>
            <a:ext cx="6400354" cy="1752451"/>
          </a:xfrm>
          <a:prstGeom prst="rect">
            <a:avLst/>
          </a:prstGeom>
        </p:spPr>
        <p:txBody>
          <a:bodyPr vert="horz" lIns="64291" tIns="32146" rIns="64291" bIns="32146"/>
          <a:lstStyle>
            <a:lvl1pPr marL="0" indent="0" algn="ctr">
              <a:buNone/>
              <a:defRPr/>
            </a:lvl1pPr>
            <a:lvl2pPr marL="321457" indent="0" algn="ctr">
              <a:buNone/>
              <a:defRPr/>
            </a:lvl2pPr>
            <a:lvl3pPr marL="642915" indent="0" algn="ctr">
              <a:buNone/>
              <a:defRPr/>
            </a:lvl3pPr>
            <a:lvl4pPr marL="964372" indent="0" algn="ctr">
              <a:buNone/>
              <a:defRPr/>
            </a:lvl4pPr>
            <a:lvl5pPr marL="1285829" indent="0" algn="ctr">
              <a:buNone/>
              <a:defRPr/>
            </a:lvl5pPr>
            <a:lvl6pPr marL="1607287" indent="0" algn="ctr">
              <a:buNone/>
              <a:defRPr/>
            </a:lvl6pPr>
            <a:lvl7pPr marL="1928744" indent="0" algn="ctr">
              <a:buNone/>
              <a:defRPr/>
            </a:lvl7pPr>
            <a:lvl8pPr marL="2250201" indent="0" algn="ctr">
              <a:buNone/>
              <a:defRPr/>
            </a:lvl8pPr>
            <a:lvl9pPr marL="2571659" indent="0" algn="ctr">
              <a:buNone/>
              <a:defRPr/>
            </a:lvl9pPr>
          </a:lstStyle>
          <a:p>
            <a:r>
              <a:rPr lang="en-US" smtClean="0"/>
              <a:t>Click to edit Master subtitle style</a:t>
            </a:r>
            <a:endParaRPr lang="en-US"/>
          </a:p>
        </p:txBody>
      </p:sp>
    </p:spTree>
  </p:cSld>
  <p:clrMapOvr>
    <a:masterClrMapping/>
  </p:clrMapOvr>
  <p:transition/>
</p:sldLayout>
</file>

<file path=ppt/slideLayouts/slideLayout6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457647" y="1600647"/>
            <a:ext cx="8228707" cy="4525119"/>
          </a:xfrm>
          <a:prstGeom prst="rect">
            <a:avLst/>
          </a:prstGeom>
        </p:spPr>
        <p:txBody>
          <a:bodyPr vert="horz" lIns="64291" tIns="32146" rIns="64291" bIns="32146"/>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6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189" y="4406801"/>
            <a:ext cx="7772176" cy="1361777"/>
          </a:xfrm>
        </p:spPr>
        <p:txBody>
          <a:bodyPr anchor="t"/>
          <a:lstStyle>
            <a:lvl1pPr algn="l">
              <a:defRPr sz="2800" b="1" cap="all"/>
            </a:lvl1pPr>
          </a:lstStyle>
          <a:p>
            <a:r>
              <a:rPr lang="en-US" smtClean="0"/>
              <a:t>Click to edit Master title style</a:t>
            </a:r>
            <a:endParaRPr lang="en-US"/>
          </a:p>
        </p:txBody>
      </p:sp>
      <p:sp>
        <p:nvSpPr>
          <p:cNvPr id="3" name="Text Placeholder 2"/>
          <p:cNvSpPr>
            <a:spLocks noGrp="1"/>
          </p:cNvSpPr>
          <p:nvPr>
            <p:ph type="body" idx="1"/>
          </p:nvPr>
        </p:nvSpPr>
        <p:spPr>
          <a:xfrm>
            <a:off x="722189" y="2906613"/>
            <a:ext cx="7772176" cy="1500188"/>
          </a:xfrm>
          <a:prstGeom prst="rect">
            <a:avLst/>
          </a:prstGeom>
        </p:spPr>
        <p:txBody>
          <a:bodyPr vert="horz" lIns="64291" tIns="32146" rIns="64291" bIns="32146" anchor="b"/>
          <a:lstStyle>
            <a:lvl1pPr marL="0" indent="0">
              <a:buNone/>
              <a:defRPr sz="1400"/>
            </a:lvl1pPr>
            <a:lvl2pPr marL="321457" indent="0">
              <a:buNone/>
              <a:defRPr sz="1300"/>
            </a:lvl2pPr>
            <a:lvl3pPr marL="642915" indent="0">
              <a:buNone/>
              <a:defRPr sz="1100"/>
            </a:lvl3pPr>
            <a:lvl4pPr marL="964372" indent="0">
              <a:buNone/>
              <a:defRPr sz="1000"/>
            </a:lvl4pPr>
            <a:lvl5pPr marL="1285829" indent="0">
              <a:buNone/>
              <a:defRPr sz="1000"/>
            </a:lvl5pPr>
            <a:lvl6pPr marL="1607287" indent="0">
              <a:buNone/>
              <a:defRPr sz="1000"/>
            </a:lvl6pPr>
            <a:lvl7pPr marL="1928744" indent="0">
              <a:buNone/>
              <a:defRPr sz="1000"/>
            </a:lvl7pPr>
            <a:lvl8pPr marL="2250201" indent="0">
              <a:buNone/>
              <a:defRPr sz="1000"/>
            </a:lvl8pPr>
            <a:lvl9pPr marL="2571659" indent="0">
              <a:buNone/>
              <a:defRPr sz="1000"/>
            </a:lvl9pPr>
          </a:lstStyle>
          <a:p>
            <a:pPr lvl="0"/>
            <a:r>
              <a:rPr lang="en-US" smtClean="0"/>
              <a:t>Click to edit Master text styles</a:t>
            </a:r>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7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647" y="1600647"/>
            <a:ext cx="4060775" cy="4525119"/>
          </a:xfrm>
          <a:prstGeom prst="rect">
            <a:avLst/>
          </a:prstGeom>
        </p:spPr>
        <p:txBody>
          <a:bodyPr vert="horz" lIns="64291" tIns="32146" rIns="64291" bIns="32146"/>
          <a:lstStyle>
            <a:lvl1pPr>
              <a:defRPr sz="2000"/>
            </a:lvl1pPr>
            <a:lvl2pPr>
              <a:defRPr sz="1700"/>
            </a:lvl2pPr>
            <a:lvl3pPr>
              <a:defRPr sz="1400"/>
            </a:lvl3pPr>
            <a:lvl4pPr>
              <a:defRPr sz="1300"/>
            </a:lvl4pPr>
            <a:lvl5pPr>
              <a:defRPr sz="13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5579" y="1600647"/>
            <a:ext cx="4060775" cy="4525119"/>
          </a:xfrm>
          <a:prstGeom prst="rect">
            <a:avLst/>
          </a:prstGeom>
        </p:spPr>
        <p:txBody>
          <a:bodyPr vert="horz" lIns="64291" tIns="32146" rIns="64291" bIns="32146"/>
          <a:lstStyle>
            <a:lvl1pPr>
              <a:defRPr sz="2000"/>
            </a:lvl1pPr>
            <a:lvl2pPr>
              <a:defRPr sz="1700"/>
            </a:lvl2pPr>
            <a:lvl3pPr>
              <a:defRPr sz="1400"/>
            </a:lvl3pPr>
            <a:lvl4pPr>
              <a:defRPr sz="1300"/>
            </a:lvl4pPr>
            <a:lvl5pPr>
              <a:defRPr sz="13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7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647" y="274588"/>
            <a:ext cx="8228707"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647" y="1534791"/>
            <a:ext cx="4039568" cy="639589"/>
          </a:xfrm>
          <a:prstGeom prst="rect">
            <a:avLst/>
          </a:prstGeom>
        </p:spPr>
        <p:txBody>
          <a:bodyPr vert="horz" lIns="64291" tIns="32146" rIns="64291" bIns="32146" anchor="b"/>
          <a:lstStyle>
            <a:lvl1pPr marL="0" indent="0">
              <a:buNone/>
              <a:defRPr sz="1700" b="1"/>
            </a:lvl1pPr>
            <a:lvl2pPr marL="321457" indent="0">
              <a:buNone/>
              <a:defRPr sz="1400" b="1"/>
            </a:lvl2pPr>
            <a:lvl3pPr marL="642915" indent="0">
              <a:buNone/>
              <a:defRPr sz="1300" b="1"/>
            </a:lvl3pPr>
            <a:lvl4pPr marL="964372" indent="0">
              <a:buNone/>
              <a:defRPr sz="1100" b="1"/>
            </a:lvl4pPr>
            <a:lvl5pPr marL="1285829" indent="0">
              <a:buNone/>
              <a:defRPr sz="1100" b="1"/>
            </a:lvl5pPr>
            <a:lvl6pPr marL="1607287" indent="0">
              <a:buNone/>
              <a:defRPr sz="1100" b="1"/>
            </a:lvl6pPr>
            <a:lvl7pPr marL="1928744" indent="0">
              <a:buNone/>
              <a:defRPr sz="1100" b="1"/>
            </a:lvl7pPr>
            <a:lvl8pPr marL="2250201" indent="0">
              <a:buNone/>
              <a:defRPr sz="1100" b="1"/>
            </a:lvl8pPr>
            <a:lvl9pPr marL="2571659" indent="0">
              <a:buNone/>
              <a:defRPr sz="1100" b="1"/>
            </a:lvl9pPr>
          </a:lstStyle>
          <a:p>
            <a:pPr lvl="0"/>
            <a:r>
              <a:rPr lang="en-US" smtClean="0"/>
              <a:t>Click to edit Master text styles</a:t>
            </a:r>
          </a:p>
        </p:txBody>
      </p:sp>
      <p:sp>
        <p:nvSpPr>
          <p:cNvPr id="4" name="Content Placeholder 3"/>
          <p:cNvSpPr>
            <a:spLocks noGrp="1"/>
          </p:cNvSpPr>
          <p:nvPr>
            <p:ph sz="half" idx="2"/>
          </p:nvPr>
        </p:nvSpPr>
        <p:spPr>
          <a:xfrm>
            <a:off x="457647" y="2174379"/>
            <a:ext cx="4039568" cy="3951387"/>
          </a:xfrm>
          <a:prstGeom prst="rect">
            <a:avLst/>
          </a:prstGeom>
        </p:spPr>
        <p:txBody>
          <a:bodyPr vert="horz" lIns="64291" tIns="32146" rIns="64291" bIns="32146"/>
          <a:lstStyle>
            <a:lvl1pPr>
              <a:defRPr sz="1700"/>
            </a:lvl1pPr>
            <a:lvl2pPr>
              <a:defRPr sz="1400"/>
            </a:lvl2pPr>
            <a:lvl3pPr>
              <a:defRPr sz="13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4555" y="1534791"/>
            <a:ext cx="4041799" cy="639589"/>
          </a:xfrm>
          <a:prstGeom prst="rect">
            <a:avLst/>
          </a:prstGeom>
        </p:spPr>
        <p:txBody>
          <a:bodyPr vert="horz" lIns="64291" tIns="32146" rIns="64291" bIns="32146" anchor="b"/>
          <a:lstStyle>
            <a:lvl1pPr marL="0" indent="0">
              <a:buNone/>
              <a:defRPr sz="1700" b="1"/>
            </a:lvl1pPr>
            <a:lvl2pPr marL="321457" indent="0">
              <a:buNone/>
              <a:defRPr sz="1400" b="1"/>
            </a:lvl2pPr>
            <a:lvl3pPr marL="642915" indent="0">
              <a:buNone/>
              <a:defRPr sz="1300" b="1"/>
            </a:lvl3pPr>
            <a:lvl4pPr marL="964372" indent="0">
              <a:buNone/>
              <a:defRPr sz="1100" b="1"/>
            </a:lvl4pPr>
            <a:lvl5pPr marL="1285829" indent="0">
              <a:buNone/>
              <a:defRPr sz="1100" b="1"/>
            </a:lvl5pPr>
            <a:lvl6pPr marL="1607287" indent="0">
              <a:buNone/>
              <a:defRPr sz="1100" b="1"/>
            </a:lvl6pPr>
            <a:lvl7pPr marL="1928744" indent="0">
              <a:buNone/>
              <a:defRPr sz="1100" b="1"/>
            </a:lvl7pPr>
            <a:lvl8pPr marL="2250201" indent="0">
              <a:buNone/>
              <a:defRPr sz="1100" b="1"/>
            </a:lvl8pPr>
            <a:lvl9pPr marL="2571659" indent="0">
              <a:buNone/>
              <a:defRPr sz="1100" b="1"/>
            </a:lvl9pPr>
          </a:lstStyle>
          <a:p>
            <a:pPr lvl="0"/>
            <a:r>
              <a:rPr lang="en-US" smtClean="0"/>
              <a:t>Click to edit Master text styles</a:t>
            </a:r>
          </a:p>
        </p:txBody>
      </p:sp>
      <p:sp>
        <p:nvSpPr>
          <p:cNvPr id="6" name="Content Placeholder 5"/>
          <p:cNvSpPr>
            <a:spLocks noGrp="1"/>
          </p:cNvSpPr>
          <p:nvPr>
            <p:ph sz="quarter" idx="4"/>
          </p:nvPr>
        </p:nvSpPr>
        <p:spPr>
          <a:xfrm>
            <a:off x="4644555" y="2174379"/>
            <a:ext cx="4041799" cy="3951387"/>
          </a:xfrm>
          <a:prstGeom prst="rect">
            <a:avLst/>
          </a:prstGeom>
        </p:spPr>
        <p:txBody>
          <a:bodyPr vert="horz" lIns="64291" tIns="32146" rIns="64291" bIns="32146"/>
          <a:lstStyle>
            <a:lvl1pPr>
              <a:defRPr sz="1700"/>
            </a:lvl1pPr>
            <a:lvl2pPr>
              <a:defRPr sz="1400"/>
            </a:lvl2pPr>
            <a:lvl3pPr>
              <a:defRPr sz="13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7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sldLayout>
</file>

<file path=ppt/slideLayouts/slideLayout7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7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647" y="273473"/>
            <a:ext cx="3008189" cy="1161975"/>
          </a:xfrm>
        </p:spPr>
        <p:txBody>
          <a:bodyPr anchor="b"/>
          <a:lstStyle>
            <a:lvl1pPr algn="l">
              <a:defRPr sz="1400" b="1"/>
            </a:lvl1pPr>
          </a:lstStyle>
          <a:p>
            <a:r>
              <a:rPr lang="en-US" smtClean="0"/>
              <a:t>Click to edit Master title style</a:t>
            </a:r>
            <a:endParaRPr lang="en-US"/>
          </a:p>
        </p:txBody>
      </p:sp>
      <p:sp>
        <p:nvSpPr>
          <p:cNvPr id="3" name="Content Placeholder 2"/>
          <p:cNvSpPr>
            <a:spLocks noGrp="1"/>
          </p:cNvSpPr>
          <p:nvPr>
            <p:ph idx="1"/>
          </p:nvPr>
        </p:nvSpPr>
        <p:spPr>
          <a:xfrm>
            <a:off x="3575224" y="273472"/>
            <a:ext cx="5111130" cy="5852294"/>
          </a:xfrm>
          <a:prstGeom prst="rect">
            <a:avLst/>
          </a:prstGeom>
        </p:spPr>
        <p:txBody>
          <a:bodyPr vert="horz" lIns="64291" tIns="32146" rIns="64291" bIns="32146"/>
          <a:lstStyle>
            <a:lvl1pPr>
              <a:defRPr sz="2200"/>
            </a:lvl1pPr>
            <a:lvl2pPr>
              <a:defRPr sz="2000"/>
            </a:lvl2pPr>
            <a:lvl3pPr>
              <a:defRPr sz="17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647" y="1435448"/>
            <a:ext cx="3008189" cy="4690318"/>
          </a:xfrm>
          <a:prstGeom prst="rect">
            <a:avLst/>
          </a:prstGeom>
        </p:spPr>
        <p:txBody>
          <a:bodyPr vert="horz" lIns="64291" tIns="32146" rIns="64291" bIns="32146"/>
          <a:lstStyle>
            <a:lvl1pPr marL="0" indent="0">
              <a:buNone/>
              <a:defRPr sz="1000"/>
            </a:lvl1pPr>
            <a:lvl2pPr marL="321457" indent="0">
              <a:buNone/>
              <a:defRPr sz="800"/>
            </a:lvl2pPr>
            <a:lvl3pPr marL="642915" indent="0">
              <a:buNone/>
              <a:defRPr sz="700"/>
            </a:lvl3pPr>
            <a:lvl4pPr marL="964372" indent="0">
              <a:buNone/>
              <a:defRPr sz="600"/>
            </a:lvl4pPr>
            <a:lvl5pPr marL="1285829" indent="0">
              <a:buNone/>
              <a:defRPr sz="600"/>
            </a:lvl5pPr>
            <a:lvl6pPr marL="1607287" indent="0">
              <a:buNone/>
              <a:defRPr sz="600"/>
            </a:lvl6pPr>
            <a:lvl7pPr marL="1928744" indent="0">
              <a:buNone/>
              <a:defRPr sz="600"/>
            </a:lvl7pPr>
            <a:lvl8pPr marL="2250201" indent="0">
              <a:buNone/>
              <a:defRPr sz="600"/>
            </a:lvl8pPr>
            <a:lvl9pPr marL="2571659" indent="0">
              <a:buNone/>
              <a:defRPr sz="600"/>
            </a:lvl9pPr>
          </a:lstStyle>
          <a:p>
            <a:pPr lvl="0"/>
            <a:r>
              <a:rPr lang="en-US" smtClean="0"/>
              <a:t>Click to edit Master text styles</a:t>
            </a:r>
          </a:p>
        </p:txBody>
      </p:sp>
    </p:spTree>
  </p:cSld>
  <p:clrMapOvr>
    <a:masterClrMapping/>
  </p:clrMapOvr>
  <p:transition/>
</p:sldLayout>
</file>

<file path=ppt/slideLayouts/slideLayout7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635" y="4800824"/>
            <a:ext cx="5486177" cy="567035"/>
          </a:xfrm>
        </p:spPr>
        <p:txBody>
          <a:bodyPr anchor="b"/>
          <a:lstStyle>
            <a:lvl1pPr algn="l">
              <a:defRPr sz="1400" b="1"/>
            </a:lvl1pPr>
          </a:lstStyle>
          <a:p>
            <a:r>
              <a:rPr lang="en-US" smtClean="0"/>
              <a:t>Click to edit Master title style</a:t>
            </a:r>
            <a:endParaRPr lang="en-US"/>
          </a:p>
        </p:txBody>
      </p:sp>
      <p:sp>
        <p:nvSpPr>
          <p:cNvPr id="3" name="Picture Placeholder 2"/>
          <p:cNvSpPr>
            <a:spLocks noGrp="1"/>
          </p:cNvSpPr>
          <p:nvPr>
            <p:ph type="pic" idx="1"/>
          </p:nvPr>
        </p:nvSpPr>
        <p:spPr>
          <a:xfrm>
            <a:off x="1792635" y="612800"/>
            <a:ext cx="5486177" cy="4114354"/>
          </a:xfrm>
          <a:prstGeom prst="rect">
            <a:avLst/>
          </a:prstGeom>
        </p:spPr>
        <p:txBody>
          <a:bodyPr vert="horz" lIns="64291" tIns="32146" rIns="64291" bIns="32146"/>
          <a:lstStyle>
            <a:lvl1pPr marL="0" indent="0">
              <a:buNone/>
              <a:defRPr sz="2200"/>
            </a:lvl1pPr>
            <a:lvl2pPr marL="321457" indent="0">
              <a:buNone/>
              <a:defRPr sz="2000"/>
            </a:lvl2pPr>
            <a:lvl3pPr marL="642915" indent="0">
              <a:buNone/>
              <a:defRPr sz="1700"/>
            </a:lvl3pPr>
            <a:lvl4pPr marL="964372" indent="0">
              <a:buNone/>
              <a:defRPr sz="1400"/>
            </a:lvl4pPr>
            <a:lvl5pPr marL="1285829" indent="0">
              <a:buNone/>
              <a:defRPr sz="1400"/>
            </a:lvl5pPr>
            <a:lvl6pPr marL="1607287" indent="0">
              <a:buNone/>
              <a:defRPr sz="1400"/>
            </a:lvl6pPr>
            <a:lvl7pPr marL="1928744" indent="0">
              <a:buNone/>
              <a:defRPr sz="1400"/>
            </a:lvl7pPr>
            <a:lvl8pPr marL="2250201" indent="0">
              <a:buNone/>
              <a:defRPr sz="1400"/>
            </a:lvl8pPr>
            <a:lvl9pPr marL="2571659" indent="0">
              <a:buNone/>
              <a:defRPr sz="1400"/>
            </a:lvl9pPr>
          </a:lstStyle>
          <a:p>
            <a:pPr lvl="0"/>
            <a:endParaRPr lang="en-US" noProof="0" smtClean="0">
              <a:sym typeface="Gill Sans" charset="0"/>
            </a:endParaRPr>
          </a:p>
        </p:txBody>
      </p:sp>
      <p:sp>
        <p:nvSpPr>
          <p:cNvPr id="4" name="Text Placeholder 3"/>
          <p:cNvSpPr>
            <a:spLocks noGrp="1"/>
          </p:cNvSpPr>
          <p:nvPr>
            <p:ph type="body" sz="half" idx="2"/>
          </p:nvPr>
        </p:nvSpPr>
        <p:spPr>
          <a:xfrm>
            <a:off x="1792635" y="5367859"/>
            <a:ext cx="5486177" cy="804788"/>
          </a:xfrm>
          <a:prstGeom prst="rect">
            <a:avLst/>
          </a:prstGeom>
        </p:spPr>
        <p:txBody>
          <a:bodyPr vert="horz" lIns="64291" tIns="32146" rIns="64291" bIns="32146"/>
          <a:lstStyle>
            <a:lvl1pPr marL="0" indent="0">
              <a:buNone/>
              <a:defRPr sz="1000"/>
            </a:lvl1pPr>
            <a:lvl2pPr marL="321457" indent="0">
              <a:buNone/>
              <a:defRPr sz="800"/>
            </a:lvl2pPr>
            <a:lvl3pPr marL="642915" indent="0">
              <a:buNone/>
              <a:defRPr sz="700"/>
            </a:lvl3pPr>
            <a:lvl4pPr marL="964372" indent="0">
              <a:buNone/>
              <a:defRPr sz="600"/>
            </a:lvl4pPr>
            <a:lvl5pPr marL="1285829" indent="0">
              <a:buNone/>
              <a:defRPr sz="600"/>
            </a:lvl5pPr>
            <a:lvl6pPr marL="1607287" indent="0">
              <a:buNone/>
              <a:defRPr sz="600"/>
            </a:lvl6pPr>
            <a:lvl7pPr marL="1928744" indent="0">
              <a:buNone/>
              <a:defRPr sz="600"/>
            </a:lvl7pPr>
            <a:lvl8pPr marL="2250201" indent="0">
              <a:buNone/>
              <a:defRPr sz="600"/>
            </a:lvl8pPr>
            <a:lvl9pPr marL="2571659" indent="0">
              <a:buNone/>
              <a:defRPr sz="600"/>
            </a:lvl9pPr>
          </a:lstStyle>
          <a:p>
            <a:pPr lvl="0"/>
            <a:r>
              <a:rPr lang="en-US" smtClean="0"/>
              <a:t>Click to edit Master text styles</a:t>
            </a:r>
          </a:p>
        </p:txBody>
      </p:sp>
    </p:spTree>
  </p:cSld>
  <p:clrMapOvr>
    <a:masterClrMapping/>
  </p:clrMapOvr>
  <p:transition/>
</p:sldLayout>
</file>

<file path=ppt/slideLayouts/slideLayout7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647" y="1600647"/>
            <a:ext cx="8228707" cy="4525119"/>
          </a:xfrm>
          <a:prstGeom prst="rect">
            <a:avLst/>
          </a:prstGeom>
        </p:spPr>
        <p:txBody>
          <a:bodyPr vert="eaVert" lIns="64291" tIns="32146" rIns="64291" bIns="32146"/>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7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177" y="178594"/>
            <a:ext cx="2057176" cy="594717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647" y="178594"/>
            <a:ext cx="6064374" cy="5947172"/>
          </a:xfrm>
          <a:prstGeom prst="rect">
            <a:avLst/>
          </a:prstGeom>
        </p:spPr>
        <p:txBody>
          <a:bodyPr vert="eaVert" lIns="64291" tIns="32146" rIns="64291" bIns="32146"/>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7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354" y="2130848"/>
            <a:ext cx="7773293" cy="1470049"/>
          </a:xfrm>
          <a:prstGeom prst="rect">
            <a:avLst/>
          </a:prstGeom>
        </p:spPr>
        <p:txBody>
          <a:bodyPr vert="horz" lIns="64291" tIns="32146" rIns="64291" bIns="32146"/>
          <a:lstStyle/>
          <a:p>
            <a:r>
              <a:rPr lang="en-US" smtClean="0"/>
              <a:t>Click to edit Master title style</a:t>
            </a:r>
            <a:endParaRPr lang="en-US"/>
          </a:p>
        </p:txBody>
      </p:sp>
      <p:sp>
        <p:nvSpPr>
          <p:cNvPr id="3" name="Subtitle 2"/>
          <p:cNvSpPr>
            <a:spLocks noGrp="1"/>
          </p:cNvSpPr>
          <p:nvPr>
            <p:ph type="subTitle" idx="1"/>
          </p:nvPr>
        </p:nvSpPr>
        <p:spPr>
          <a:xfrm>
            <a:off x="1371824" y="3886647"/>
            <a:ext cx="6400354" cy="1752451"/>
          </a:xfrm>
          <a:prstGeom prst="rect">
            <a:avLst/>
          </a:prstGeom>
        </p:spPr>
        <p:txBody>
          <a:bodyPr vert="horz" lIns="64291" tIns="32146" rIns="64291" bIns="32146"/>
          <a:lstStyle>
            <a:lvl1pPr marL="0" indent="0" algn="ctr">
              <a:buNone/>
              <a:defRPr/>
            </a:lvl1pPr>
            <a:lvl2pPr marL="321457" indent="0" algn="ctr">
              <a:buNone/>
              <a:defRPr/>
            </a:lvl2pPr>
            <a:lvl3pPr marL="642915" indent="0" algn="ctr">
              <a:buNone/>
              <a:defRPr/>
            </a:lvl3pPr>
            <a:lvl4pPr marL="964372" indent="0" algn="ctr">
              <a:buNone/>
              <a:defRPr/>
            </a:lvl4pPr>
            <a:lvl5pPr marL="1285829" indent="0" algn="ctr">
              <a:buNone/>
              <a:defRPr/>
            </a:lvl5pPr>
            <a:lvl6pPr marL="1607287" indent="0" algn="ctr">
              <a:buNone/>
              <a:defRPr/>
            </a:lvl6pPr>
            <a:lvl7pPr marL="1928744" indent="0" algn="ctr">
              <a:buNone/>
              <a:defRPr/>
            </a:lvl7pPr>
            <a:lvl8pPr marL="2250201" indent="0" algn="ctr">
              <a:buNone/>
              <a:defRPr/>
            </a:lvl8pPr>
            <a:lvl9pPr marL="2571659" indent="0" algn="ctr">
              <a:buNone/>
              <a:defRPr/>
            </a:lvl9pPr>
          </a:lstStyle>
          <a:p>
            <a:r>
              <a:rPr lang="en-US" smtClean="0"/>
              <a:t>Click to edit Master subtitle style</a:t>
            </a:r>
            <a:endParaRPr lang="en-US"/>
          </a:p>
        </p:txBody>
      </p:sp>
    </p:spTree>
  </p:cSld>
  <p:clrMapOvr>
    <a:masterClrMapping/>
  </p:clrMapOvr>
  <p:transition/>
</p:sldLayout>
</file>

<file path=ppt/slideLayouts/slideLayout7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647" y="274588"/>
            <a:ext cx="8228707" cy="1143000"/>
          </a:xfrm>
          <a:prstGeom prst="rect">
            <a:avLst/>
          </a:prstGeom>
        </p:spPr>
        <p:txBody>
          <a:bodyPr vert="horz" lIns="64291" tIns="32146" rIns="64291" bIns="32146"/>
          <a:lstStyle/>
          <a:p>
            <a:r>
              <a:rPr lang="en-US" smtClean="0"/>
              <a:t>Click to edit Master title style</a:t>
            </a:r>
            <a:endParaRPr lang="en-US"/>
          </a:p>
        </p:txBody>
      </p:sp>
      <p:sp>
        <p:nvSpPr>
          <p:cNvPr id="3" name="Content Placeholder 2"/>
          <p:cNvSpPr>
            <a:spLocks noGrp="1"/>
          </p:cNvSpPr>
          <p:nvPr>
            <p:ph idx="1"/>
          </p:nvPr>
        </p:nvSpPr>
        <p:spPr>
          <a:xfrm>
            <a:off x="457647" y="1600647"/>
            <a:ext cx="8228707" cy="4525119"/>
          </a:xfrm>
          <a:prstGeom prst="rect">
            <a:avLst/>
          </a:prstGeom>
        </p:spPr>
        <p:txBody>
          <a:bodyPr vert="horz" lIns="64291" tIns="32146" rIns="64291" bIns="32146"/>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647" y="273473"/>
            <a:ext cx="3008189" cy="1161975"/>
          </a:xfrm>
        </p:spPr>
        <p:txBody>
          <a:bodyPr anchor="b"/>
          <a:lstStyle>
            <a:lvl1pPr algn="l">
              <a:defRPr sz="1400" b="1"/>
            </a:lvl1pPr>
          </a:lstStyle>
          <a:p>
            <a:r>
              <a:rPr lang="en-US" smtClean="0"/>
              <a:t>Click to edit Master title style</a:t>
            </a:r>
            <a:endParaRPr lang="en-US"/>
          </a:p>
        </p:txBody>
      </p:sp>
      <p:sp>
        <p:nvSpPr>
          <p:cNvPr id="3" name="Content Placeholder 2"/>
          <p:cNvSpPr>
            <a:spLocks noGrp="1"/>
          </p:cNvSpPr>
          <p:nvPr>
            <p:ph idx="1"/>
          </p:nvPr>
        </p:nvSpPr>
        <p:spPr>
          <a:xfrm>
            <a:off x="3575224" y="273472"/>
            <a:ext cx="5111130" cy="5852294"/>
          </a:xfrm>
          <a:prstGeom prst="rect">
            <a:avLst/>
          </a:prstGeom>
        </p:spPr>
        <p:txBody>
          <a:bodyPr vert="horz" lIns="64291" tIns="32146" rIns="64291" bIns="32146"/>
          <a:lstStyle>
            <a:lvl1pPr>
              <a:defRPr sz="2200"/>
            </a:lvl1pPr>
            <a:lvl2pPr>
              <a:defRPr sz="2000"/>
            </a:lvl2pPr>
            <a:lvl3pPr>
              <a:defRPr sz="17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647" y="1435448"/>
            <a:ext cx="3008189" cy="4690318"/>
          </a:xfrm>
          <a:prstGeom prst="rect">
            <a:avLst/>
          </a:prstGeom>
        </p:spPr>
        <p:txBody>
          <a:bodyPr vert="horz" lIns="64291" tIns="32146" rIns="64291" bIns="32146"/>
          <a:lstStyle>
            <a:lvl1pPr marL="0" indent="0">
              <a:buNone/>
              <a:defRPr sz="1000"/>
            </a:lvl1pPr>
            <a:lvl2pPr marL="321457" indent="0">
              <a:buNone/>
              <a:defRPr sz="800"/>
            </a:lvl2pPr>
            <a:lvl3pPr marL="642915" indent="0">
              <a:buNone/>
              <a:defRPr sz="700"/>
            </a:lvl3pPr>
            <a:lvl4pPr marL="964372" indent="0">
              <a:buNone/>
              <a:defRPr sz="600"/>
            </a:lvl4pPr>
            <a:lvl5pPr marL="1285829" indent="0">
              <a:buNone/>
              <a:defRPr sz="600"/>
            </a:lvl5pPr>
            <a:lvl6pPr marL="1607287" indent="0">
              <a:buNone/>
              <a:defRPr sz="600"/>
            </a:lvl6pPr>
            <a:lvl7pPr marL="1928744" indent="0">
              <a:buNone/>
              <a:defRPr sz="600"/>
            </a:lvl7pPr>
            <a:lvl8pPr marL="2250201" indent="0">
              <a:buNone/>
              <a:defRPr sz="600"/>
            </a:lvl8pPr>
            <a:lvl9pPr marL="2571659" indent="0">
              <a:buNone/>
              <a:defRPr sz="600"/>
            </a:lvl9pPr>
          </a:lstStyle>
          <a:p>
            <a:pPr lvl="0"/>
            <a:r>
              <a:rPr lang="en-US" smtClean="0"/>
              <a:t>Click to edit Master text styles</a:t>
            </a:r>
          </a:p>
        </p:txBody>
      </p:sp>
    </p:spTree>
  </p:cSld>
  <p:clrMapOvr>
    <a:masterClrMapping/>
  </p:clrMapOvr>
  <p:transition/>
</p:sldLayout>
</file>

<file path=ppt/slideLayouts/slideLayout8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189" y="4406801"/>
            <a:ext cx="7772176" cy="1361777"/>
          </a:xfrm>
          <a:prstGeom prst="rect">
            <a:avLst/>
          </a:prstGeom>
        </p:spPr>
        <p:txBody>
          <a:bodyPr vert="horz" lIns="64291" tIns="32146" rIns="64291" bIns="32146" anchor="t"/>
          <a:lstStyle>
            <a:lvl1pPr algn="l">
              <a:defRPr sz="2800" b="1" cap="all"/>
            </a:lvl1pPr>
          </a:lstStyle>
          <a:p>
            <a:r>
              <a:rPr lang="en-US" smtClean="0"/>
              <a:t>Click to edit Master title style</a:t>
            </a:r>
            <a:endParaRPr lang="en-US"/>
          </a:p>
        </p:txBody>
      </p:sp>
      <p:sp>
        <p:nvSpPr>
          <p:cNvPr id="3" name="Text Placeholder 2"/>
          <p:cNvSpPr>
            <a:spLocks noGrp="1"/>
          </p:cNvSpPr>
          <p:nvPr>
            <p:ph type="body" idx="1"/>
          </p:nvPr>
        </p:nvSpPr>
        <p:spPr>
          <a:xfrm>
            <a:off x="722189" y="2906613"/>
            <a:ext cx="7772176" cy="1500188"/>
          </a:xfrm>
          <a:prstGeom prst="rect">
            <a:avLst/>
          </a:prstGeom>
        </p:spPr>
        <p:txBody>
          <a:bodyPr vert="horz" lIns="64291" tIns="32146" rIns="64291" bIns="32146" anchor="b"/>
          <a:lstStyle>
            <a:lvl1pPr marL="0" indent="0">
              <a:buNone/>
              <a:defRPr sz="1400"/>
            </a:lvl1pPr>
            <a:lvl2pPr marL="321457" indent="0">
              <a:buNone/>
              <a:defRPr sz="1300"/>
            </a:lvl2pPr>
            <a:lvl3pPr marL="642915" indent="0">
              <a:buNone/>
              <a:defRPr sz="1100"/>
            </a:lvl3pPr>
            <a:lvl4pPr marL="964372" indent="0">
              <a:buNone/>
              <a:defRPr sz="1000"/>
            </a:lvl4pPr>
            <a:lvl5pPr marL="1285829" indent="0">
              <a:buNone/>
              <a:defRPr sz="1000"/>
            </a:lvl5pPr>
            <a:lvl6pPr marL="1607287" indent="0">
              <a:buNone/>
              <a:defRPr sz="1000"/>
            </a:lvl6pPr>
            <a:lvl7pPr marL="1928744" indent="0">
              <a:buNone/>
              <a:defRPr sz="1000"/>
            </a:lvl7pPr>
            <a:lvl8pPr marL="2250201" indent="0">
              <a:buNone/>
              <a:defRPr sz="1000"/>
            </a:lvl8pPr>
            <a:lvl9pPr marL="2571659" indent="0">
              <a:buNone/>
              <a:defRPr sz="1000"/>
            </a:lvl9pPr>
          </a:lstStyle>
          <a:p>
            <a:pPr lvl="0"/>
            <a:r>
              <a:rPr lang="en-US" smtClean="0"/>
              <a:t>Click to edit Master text styles</a:t>
            </a:r>
          </a:p>
        </p:txBody>
      </p:sp>
    </p:spTree>
  </p:cSld>
  <p:clrMapOvr>
    <a:masterClrMapping/>
  </p:clrMapOvr>
  <p:transition/>
</p:sldLayout>
</file>

<file path=ppt/slideLayouts/slideLayout8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647" y="274588"/>
            <a:ext cx="8228707" cy="1143000"/>
          </a:xfrm>
          <a:prstGeom prst="rect">
            <a:avLst/>
          </a:prstGeom>
        </p:spPr>
        <p:txBody>
          <a:bodyPr vert="horz" lIns="64291" tIns="32146" rIns="64291" bIns="32146"/>
          <a:lstStyle/>
          <a:p>
            <a:r>
              <a:rPr lang="en-US" smtClean="0"/>
              <a:t>Click to edit Master title style</a:t>
            </a:r>
            <a:endParaRPr lang="en-US"/>
          </a:p>
        </p:txBody>
      </p:sp>
      <p:sp>
        <p:nvSpPr>
          <p:cNvPr id="3" name="Content Placeholder 2"/>
          <p:cNvSpPr>
            <a:spLocks noGrp="1"/>
          </p:cNvSpPr>
          <p:nvPr>
            <p:ph sz="half" idx="1"/>
          </p:nvPr>
        </p:nvSpPr>
        <p:spPr>
          <a:xfrm>
            <a:off x="457647" y="1600647"/>
            <a:ext cx="4060775" cy="4525119"/>
          </a:xfrm>
          <a:prstGeom prst="rect">
            <a:avLst/>
          </a:prstGeom>
        </p:spPr>
        <p:txBody>
          <a:bodyPr vert="horz" lIns="64291" tIns="32146" rIns="64291" bIns="32146"/>
          <a:lstStyle>
            <a:lvl1pPr>
              <a:defRPr sz="2000"/>
            </a:lvl1pPr>
            <a:lvl2pPr>
              <a:defRPr sz="1700"/>
            </a:lvl2pPr>
            <a:lvl3pPr>
              <a:defRPr sz="1400"/>
            </a:lvl3pPr>
            <a:lvl4pPr>
              <a:defRPr sz="1300"/>
            </a:lvl4pPr>
            <a:lvl5pPr>
              <a:defRPr sz="13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5579" y="1600647"/>
            <a:ext cx="4060775" cy="4525119"/>
          </a:xfrm>
          <a:prstGeom prst="rect">
            <a:avLst/>
          </a:prstGeom>
        </p:spPr>
        <p:txBody>
          <a:bodyPr vert="horz" lIns="64291" tIns="32146" rIns="64291" bIns="32146"/>
          <a:lstStyle>
            <a:lvl1pPr>
              <a:defRPr sz="2000"/>
            </a:lvl1pPr>
            <a:lvl2pPr>
              <a:defRPr sz="1700"/>
            </a:lvl2pPr>
            <a:lvl3pPr>
              <a:defRPr sz="1400"/>
            </a:lvl3pPr>
            <a:lvl4pPr>
              <a:defRPr sz="1300"/>
            </a:lvl4pPr>
            <a:lvl5pPr>
              <a:defRPr sz="13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8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647" y="274588"/>
            <a:ext cx="8228707" cy="1143000"/>
          </a:xfrm>
          <a:prstGeom prst="rect">
            <a:avLst/>
          </a:prstGeom>
        </p:spPr>
        <p:txBody>
          <a:bodyPr vert="horz" lIns="64291" tIns="32146" rIns="64291" bIns="32146"/>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647" y="1534791"/>
            <a:ext cx="4039568" cy="639589"/>
          </a:xfrm>
          <a:prstGeom prst="rect">
            <a:avLst/>
          </a:prstGeom>
        </p:spPr>
        <p:txBody>
          <a:bodyPr vert="horz" lIns="64291" tIns="32146" rIns="64291" bIns="32146" anchor="b"/>
          <a:lstStyle>
            <a:lvl1pPr marL="0" indent="0">
              <a:buNone/>
              <a:defRPr sz="1700" b="1"/>
            </a:lvl1pPr>
            <a:lvl2pPr marL="321457" indent="0">
              <a:buNone/>
              <a:defRPr sz="1400" b="1"/>
            </a:lvl2pPr>
            <a:lvl3pPr marL="642915" indent="0">
              <a:buNone/>
              <a:defRPr sz="1300" b="1"/>
            </a:lvl3pPr>
            <a:lvl4pPr marL="964372" indent="0">
              <a:buNone/>
              <a:defRPr sz="1100" b="1"/>
            </a:lvl4pPr>
            <a:lvl5pPr marL="1285829" indent="0">
              <a:buNone/>
              <a:defRPr sz="1100" b="1"/>
            </a:lvl5pPr>
            <a:lvl6pPr marL="1607287" indent="0">
              <a:buNone/>
              <a:defRPr sz="1100" b="1"/>
            </a:lvl6pPr>
            <a:lvl7pPr marL="1928744" indent="0">
              <a:buNone/>
              <a:defRPr sz="1100" b="1"/>
            </a:lvl7pPr>
            <a:lvl8pPr marL="2250201" indent="0">
              <a:buNone/>
              <a:defRPr sz="1100" b="1"/>
            </a:lvl8pPr>
            <a:lvl9pPr marL="2571659" indent="0">
              <a:buNone/>
              <a:defRPr sz="1100" b="1"/>
            </a:lvl9pPr>
          </a:lstStyle>
          <a:p>
            <a:pPr lvl="0"/>
            <a:r>
              <a:rPr lang="en-US" smtClean="0"/>
              <a:t>Click to edit Master text styles</a:t>
            </a:r>
          </a:p>
        </p:txBody>
      </p:sp>
      <p:sp>
        <p:nvSpPr>
          <p:cNvPr id="4" name="Content Placeholder 3"/>
          <p:cNvSpPr>
            <a:spLocks noGrp="1"/>
          </p:cNvSpPr>
          <p:nvPr>
            <p:ph sz="half" idx="2"/>
          </p:nvPr>
        </p:nvSpPr>
        <p:spPr>
          <a:xfrm>
            <a:off x="457647" y="2174379"/>
            <a:ext cx="4039568" cy="3951387"/>
          </a:xfrm>
          <a:prstGeom prst="rect">
            <a:avLst/>
          </a:prstGeom>
        </p:spPr>
        <p:txBody>
          <a:bodyPr vert="horz" lIns="64291" tIns="32146" rIns="64291" bIns="32146"/>
          <a:lstStyle>
            <a:lvl1pPr>
              <a:defRPr sz="1700"/>
            </a:lvl1pPr>
            <a:lvl2pPr>
              <a:defRPr sz="1400"/>
            </a:lvl2pPr>
            <a:lvl3pPr>
              <a:defRPr sz="13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4555" y="1534791"/>
            <a:ext cx="4041799" cy="639589"/>
          </a:xfrm>
          <a:prstGeom prst="rect">
            <a:avLst/>
          </a:prstGeom>
        </p:spPr>
        <p:txBody>
          <a:bodyPr vert="horz" lIns="64291" tIns="32146" rIns="64291" bIns="32146" anchor="b"/>
          <a:lstStyle>
            <a:lvl1pPr marL="0" indent="0">
              <a:buNone/>
              <a:defRPr sz="1700" b="1"/>
            </a:lvl1pPr>
            <a:lvl2pPr marL="321457" indent="0">
              <a:buNone/>
              <a:defRPr sz="1400" b="1"/>
            </a:lvl2pPr>
            <a:lvl3pPr marL="642915" indent="0">
              <a:buNone/>
              <a:defRPr sz="1300" b="1"/>
            </a:lvl3pPr>
            <a:lvl4pPr marL="964372" indent="0">
              <a:buNone/>
              <a:defRPr sz="1100" b="1"/>
            </a:lvl4pPr>
            <a:lvl5pPr marL="1285829" indent="0">
              <a:buNone/>
              <a:defRPr sz="1100" b="1"/>
            </a:lvl5pPr>
            <a:lvl6pPr marL="1607287" indent="0">
              <a:buNone/>
              <a:defRPr sz="1100" b="1"/>
            </a:lvl6pPr>
            <a:lvl7pPr marL="1928744" indent="0">
              <a:buNone/>
              <a:defRPr sz="1100" b="1"/>
            </a:lvl7pPr>
            <a:lvl8pPr marL="2250201" indent="0">
              <a:buNone/>
              <a:defRPr sz="1100" b="1"/>
            </a:lvl8pPr>
            <a:lvl9pPr marL="2571659" indent="0">
              <a:buNone/>
              <a:defRPr sz="1100" b="1"/>
            </a:lvl9pPr>
          </a:lstStyle>
          <a:p>
            <a:pPr lvl="0"/>
            <a:r>
              <a:rPr lang="en-US" smtClean="0"/>
              <a:t>Click to edit Master text styles</a:t>
            </a:r>
          </a:p>
        </p:txBody>
      </p:sp>
      <p:sp>
        <p:nvSpPr>
          <p:cNvPr id="6" name="Content Placeholder 5"/>
          <p:cNvSpPr>
            <a:spLocks noGrp="1"/>
          </p:cNvSpPr>
          <p:nvPr>
            <p:ph sz="quarter" idx="4"/>
          </p:nvPr>
        </p:nvSpPr>
        <p:spPr>
          <a:xfrm>
            <a:off x="4644555" y="2174379"/>
            <a:ext cx="4041799" cy="3951387"/>
          </a:xfrm>
          <a:prstGeom prst="rect">
            <a:avLst/>
          </a:prstGeom>
        </p:spPr>
        <p:txBody>
          <a:bodyPr vert="horz" lIns="64291" tIns="32146" rIns="64291" bIns="32146"/>
          <a:lstStyle>
            <a:lvl1pPr>
              <a:defRPr sz="1700"/>
            </a:lvl1pPr>
            <a:lvl2pPr>
              <a:defRPr sz="1400"/>
            </a:lvl2pPr>
            <a:lvl3pPr>
              <a:defRPr sz="13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8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647" y="274588"/>
            <a:ext cx="8228707" cy="1143000"/>
          </a:xfrm>
          <a:prstGeom prst="rect">
            <a:avLst/>
          </a:prstGeom>
        </p:spPr>
        <p:txBody>
          <a:bodyPr vert="horz" lIns="64291" tIns="32146" rIns="64291" bIns="32146"/>
          <a:lstStyle/>
          <a:p>
            <a:r>
              <a:rPr lang="en-US" smtClean="0"/>
              <a:t>Click to edit Master title style</a:t>
            </a:r>
            <a:endParaRPr lang="en-US"/>
          </a:p>
        </p:txBody>
      </p:sp>
    </p:spTree>
  </p:cSld>
  <p:clrMapOvr>
    <a:masterClrMapping/>
  </p:clrMapOvr>
  <p:transition/>
</p:sldLayout>
</file>

<file path=ppt/slideLayouts/slideLayout8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8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647" y="273473"/>
            <a:ext cx="3008189" cy="1161975"/>
          </a:xfrm>
          <a:prstGeom prst="rect">
            <a:avLst/>
          </a:prstGeom>
        </p:spPr>
        <p:txBody>
          <a:bodyPr vert="horz" lIns="64291" tIns="32146" rIns="64291" bIns="32146" anchor="b"/>
          <a:lstStyle>
            <a:lvl1pPr algn="l">
              <a:defRPr sz="1400" b="1"/>
            </a:lvl1pPr>
          </a:lstStyle>
          <a:p>
            <a:r>
              <a:rPr lang="en-US" smtClean="0"/>
              <a:t>Click to edit Master title style</a:t>
            </a:r>
            <a:endParaRPr lang="en-US"/>
          </a:p>
        </p:txBody>
      </p:sp>
      <p:sp>
        <p:nvSpPr>
          <p:cNvPr id="3" name="Content Placeholder 2"/>
          <p:cNvSpPr>
            <a:spLocks noGrp="1"/>
          </p:cNvSpPr>
          <p:nvPr>
            <p:ph idx="1"/>
          </p:nvPr>
        </p:nvSpPr>
        <p:spPr>
          <a:xfrm>
            <a:off x="3575224" y="273472"/>
            <a:ext cx="5111130" cy="5852294"/>
          </a:xfrm>
          <a:prstGeom prst="rect">
            <a:avLst/>
          </a:prstGeom>
        </p:spPr>
        <p:txBody>
          <a:bodyPr vert="horz" lIns="64291" tIns="32146" rIns="64291" bIns="32146"/>
          <a:lstStyle>
            <a:lvl1pPr>
              <a:defRPr sz="2200"/>
            </a:lvl1pPr>
            <a:lvl2pPr>
              <a:defRPr sz="2000"/>
            </a:lvl2pPr>
            <a:lvl3pPr>
              <a:defRPr sz="17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647" y="1435448"/>
            <a:ext cx="3008189" cy="4690318"/>
          </a:xfrm>
          <a:prstGeom prst="rect">
            <a:avLst/>
          </a:prstGeom>
        </p:spPr>
        <p:txBody>
          <a:bodyPr vert="horz" lIns="64291" tIns="32146" rIns="64291" bIns="32146"/>
          <a:lstStyle>
            <a:lvl1pPr marL="0" indent="0">
              <a:buNone/>
              <a:defRPr sz="1000"/>
            </a:lvl1pPr>
            <a:lvl2pPr marL="321457" indent="0">
              <a:buNone/>
              <a:defRPr sz="800"/>
            </a:lvl2pPr>
            <a:lvl3pPr marL="642915" indent="0">
              <a:buNone/>
              <a:defRPr sz="700"/>
            </a:lvl3pPr>
            <a:lvl4pPr marL="964372" indent="0">
              <a:buNone/>
              <a:defRPr sz="600"/>
            </a:lvl4pPr>
            <a:lvl5pPr marL="1285829" indent="0">
              <a:buNone/>
              <a:defRPr sz="600"/>
            </a:lvl5pPr>
            <a:lvl6pPr marL="1607287" indent="0">
              <a:buNone/>
              <a:defRPr sz="600"/>
            </a:lvl6pPr>
            <a:lvl7pPr marL="1928744" indent="0">
              <a:buNone/>
              <a:defRPr sz="600"/>
            </a:lvl7pPr>
            <a:lvl8pPr marL="2250201" indent="0">
              <a:buNone/>
              <a:defRPr sz="600"/>
            </a:lvl8pPr>
            <a:lvl9pPr marL="2571659" indent="0">
              <a:buNone/>
              <a:defRPr sz="600"/>
            </a:lvl9pPr>
          </a:lstStyle>
          <a:p>
            <a:pPr lvl="0"/>
            <a:r>
              <a:rPr lang="en-US" smtClean="0"/>
              <a:t>Click to edit Master text styles</a:t>
            </a:r>
          </a:p>
        </p:txBody>
      </p:sp>
    </p:spTree>
  </p:cSld>
  <p:clrMapOvr>
    <a:masterClrMapping/>
  </p:clrMapOvr>
  <p:transition/>
</p:sldLayout>
</file>

<file path=ppt/slideLayouts/slideLayout8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635" y="4800824"/>
            <a:ext cx="5486177" cy="567035"/>
          </a:xfrm>
          <a:prstGeom prst="rect">
            <a:avLst/>
          </a:prstGeom>
        </p:spPr>
        <p:txBody>
          <a:bodyPr vert="horz" lIns="64291" tIns="32146" rIns="64291" bIns="32146" anchor="b"/>
          <a:lstStyle>
            <a:lvl1pPr algn="l">
              <a:defRPr sz="1400" b="1"/>
            </a:lvl1pPr>
          </a:lstStyle>
          <a:p>
            <a:r>
              <a:rPr lang="en-US" smtClean="0"/>
              <a:t>Click to edit Master title style</a:t>
            </a:r>
            <a:endParaRPr lang="en-US"/>
          </a:p>
        </p:txBody>
      </p:sp>
      <p:sp>
        <p:nvSpPr>
          <p:cNvPr id="3" name="Picture Placeholder 2"/>
          <p:cNvSpPr>
            <a:spLocks noGrp="1"/>
          </p:cNvSpPr>
          <p:nvPr>
            <p:ph type="pic" idx="1"/>
          </p:nvPr>
        </p:nvSpPr>
        <p:spPr>
          <a:xfrm>
            <a:off x="1792635" y="612800"/>
            <a:ext cx="5486177" cy="4114354"/>
          </a:xfrm>
          <a:prstGeom prst="rect">
            <a:avLst/>
          </a:prstGeom>
        </p:spPr>
        <p:txBody>
          <a:bodyPr vert="horz" lIns="64291" tIns="32146" rIns="64291" bIns="32146"/>
          <a:lstStyle>
            <a:lvl1pPr marL="0" indent="0">
              <a:buNone/>
              <a:defRPr sz="2200"/>
            </a:lvl1pPr>
            <a:lvl2pPr marL="321457" indent="0">
              <a:buNone/>
              <a:defRPr sz="2000"/>
            </a:lvl2pPr>
            <a:lvl3pPr marL="642915" indent="0">
              <a:buNone/>
              <a:defRPr sz="1700"/>
            </a:lvl3pPr>
            <a:lvl4pPr marL="964372" indent="0">
              <a:buNone/>
              <a:defRPr sz="1400"/>
            </a:lvl4pPr>
            <a:lvl5pPr marL="1285829" indent="0">
              <a:buNone/>
              <a:defRPr sz="1400"/>
            </a:lvl5pPr>
            <a:lvl6pPr marL="1607287" indent="0">
              <a:buNone/>
              <a:defRPr sz="1400"/>
            </a:lvl6pPr>
            <a:lvl7pPr marL="1928744" indent="0">
              <a:buNone/>
              <a:defRPr sz="1400"/>
            </a:lvl7pPr>
            <a:lvl8pPr marL="2250201" indent="0">
              <a:buNone/>
              <a:defRPr sz="1400"/>
            </a:lvl8pPr>
            <a:lvl9pPr marL="2571659" indent="0">
              <a:buNone/>
              <a:defRPr sz="1400"/>
            </a:lvl9pPr>
          </a:lstStyle>
          <a:p>
            <a:pPr lvl="0"/>
            <a:endParaRPr lang="en-US" noProof="0" smtClean="0">
              <a:sym typeface="Gill Sans" charset="0"/>
            </a:endParaRPr>
          </a:p>
        </p:txBody>
      </p:sp>
      <p:sp>
        <p:nvSpPr>
          <p:cNvPr id="4" name="Text Placeholder 3"/>
          <p:cNvSpPr>
            <a:spLocks noGrp="1"/>
          </p:cNvSpPr>
          <p:nvPr>
            <p:ph type="body" sz="half" idx="2"/>
          </p:nvPr>
        </p:nvSpPr>
        <p:spPr>
          <a:xfrm>
            <a:off x="1792635" y="5367859"/>
            <a:ext cx="5486177" cy="804788"/>
          </a:xfrm>
          <a:prstGeom prst="rect">
            <a:avLst/>
          </a:prstGeom>
        </p:spPr>
        <p:txBody>
          <a:bodyPr vert="horz" lIns="64291" tIns="32146" rIns="64291" bIns="32146"/>
          <a:lstStyle>
            <a:lvl1pPr marL="0" indent="0">
              <a:buNone/>
              <a:defRPr sz="1000"/>
            </a:lvl1pPr>
            <a:lvl2pPr marL="321457" indent="0">
              <a:buNone/>
              <a:defRPr sz="800"/>
            </a:lvl2pPr>
            <a:lvl3pPr marL="642915" indent="0">
              <a:buNone/>
              <a:defRPr sz="700"/>
            </a:lvl3pPr>
            <a:lvl4pPr marL="964372" indent="0">
              <a:buNone/>
              <a:defRPr sz="600"/>
            </a:lvl4pPr>
            <a:lvl5pPr marL="1285829" indent="0">
              <a:buNone/>
              <a:defRPr sz="600"/>
            </a:lvl5pPr>
            <a:lvl6pPr marL="1607287" indent="0">
              <a:buNone/>
              <a:defRPr sz="600"/>
            </a:lvl6pPr>
            <a:lvl7pPr marL="1928744" indent="0">
              <a:buNone/>
              <a:defRPr sz="600"/>
            </a:lvl7pPr>
            <a:lvl8pPr marL="2250201" indent="0">
              <a:buNone/>
              <a:defRPr sz="600"/>
            </a:lvl8pPr>
            <a:lvl9pPr marL="2571659" indent="0">
              <a:buNone/>
              <a:defRPr sz="600"/>
            </a:lvl9pPr>
          </a:lstStyle>
          <a:p>
            <a:pPr lvl="0"/>
            <a:r>
              <a:rPr lang="en-US" smtClean="0"/>
              <a:t>Click to edit Master text styles</a:t>
            </a:r>
          </a:p>
        </p:txBody>
      </p:sp>
    </p:spTree>
  </p:cSld>
  <p:clrMapOvr>
    <a:masterClrMapping/>
  </p:clrMapOvr>
  <p:transition/>
</p:sldLayout>
</file>

<file path=ppt/slideLayouts/slideLayout8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647" y="274588"/>
            <a:ext cx="8228707" cy="1143000"/>
          </a:xfrm>
          <a:prstGeom prst="rect">
            <a:avLst/>
          </a:prstGeom>
        </p:spPr>
        <p:txBody>
          <a:bodyPr vert="horz" lIns="64291" tIns="32146" rIns="64291" bIns="32146"/>
          <a:lstStyle/>
          <a:p>
            <a:r>
              <a:rPr lang="en-US" smtClean="0"/>
              <a:t>Click to edit Master title style</a:t>
            </a:r>
            <a:endParaRPr lang="en-US"/>
          </a:p>
        </p:txBody>
      </p:sp>
      <p:sp>
        <p:nvSpPr>
          <p:cNvPr id="3" name="Vertical Text Placeholder 2"/>
          <p:cNvSpPr>
            <a:spLocks noGrp="1"/>
          </p:cNvSpPr>
          <p:nvPr>
            <p:ph type="body" orient="vert" idx="1"/>
          </p:nvPr>
        </p:nvSpPr>
        <p:spPr>
          <a:xfrm>
            <a:off x="457647" y="1600647"/>
            <a:ext cx="8228707" cy="4525119"/>
          </a:xfrm>
          <a:prstGeom prst="rect">
            <a:avLst/>
          </a:prstGeom>
        </p:spPr>
        <p:txBody>
          <a:bodyPr vert="eaVert" lIns="64291" tIns="32146" rIns="64291" bIns="32146"/>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8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177" y="274588"/>
            <a:ext cx="2057176" cy="5851178"/>
          </a:xfrm>
          <a:prstGeom prst="rect">
            <a:avLst/>
          </a:prstGeom>
        </p:spPr>
        <p:txBody>
          <a:bodyPr vert="eaVert" lIns="64291" tIns="32146" rIns="64291" bIns="32146"/>
          <a:lstStyle/>
          <a:p>
            <a:r>
              <a:rPr lang="en-US" smtClean="0"/>
              <a:t>Click to edit Master title style</a:t>
            </a:r>
            <a:endParaRPr lang="en-US"/>
          </a:p>
        </p:txBody>
      </p:sp>
      <p:sp>
        <p:nvSpPr>
          <p:cNvPr id="3" name="Vertical Text Placeholder 2"/>
          <p:cNvSpPr>
            <a:spLocks noGrp="1"/>
          </p:cNvSpPr>
          <p:nvPr>
            <p:ph type="body" orient="vert" idx="1"/>
          </p:nvPr>
        </p:nvSpPr>
        <p:spPr>
          <a:xfrm>
            <a:off x="457647" y="274588"/>
            <a:ext cx="6064374" cy="5851178"/>
          </a:xfrm>
          <a:prstGeom prst="rect">
            <a:avLst/>
          </a:prstGeom>
        </p:spPr>
        <p:txBody>
          <a:bodyPr vert="eaVert" lIns="64291" tIns="32146" rIns="64291" bIns="32146"/>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8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354" y="2130848"/>
            <a:ext cx="7773293" cy="147004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824" y="3886647"/>
            <a:ext cx="6400354" cy="1752451"/>
          </a:xfrm>
        </p:spPr>
        <p:txBody>
          <a:bodyPr/>
          <a:lstStyle>
            <a:lvl1pPr marL="0" indent="0" algn="ctr">
              <a:buNone/>
              <a:defRPr/>
            </a:lvl1pPr>
            <a:lvl2pPr marL="321457" indent="0" algn="ctr">
              <a:buNone/>
              <a:defRPr/>
            </a:lvl2pPr>
            <a:lvl3pPr marL="642915" indent="0" algn="ctr">
              <a:buNone/>
              <a:defRPr/>
            </a:lvl3pPr>
            <a:lvl4pPr marL="964372" indent="0" algn="ctr">
              <a:buNone/>
              <a:defRPr/>
            </a:lvl4pPr>
            <a:lvl5pPr marL="1285829" indent="0" algn="ctr">
              <a:buNone/>
              <a:defRPr/>
            </a:lvl5pPr>
            <a:lvl6pPr marL="1607287" indent="0" algn="ctr">
              <a:buNone/>
              <a:defRPr/>
            </a:lvl6pPr>
            <a:lvl7pPr marL="1928744" indent="0" algn="ctr">
              <a:buNone/>
              <a:defRPr/>
            </a:lvl7pPr>
            <a:lvl8pPr marL="2250201" indent="0" algn="ctr">
              <a:buNone/>
              <a:defRPr/>
            </a:lvl8pPr>
            <a:lvl9pPr marL="2571659" indent="0" algn="ctr">
              <a:buNone/>
              <a:defRPr/>
            </a:lvl9pPr>
          </a:lstStyle>
          <a:p>
            <a:r>
              <a:rPr lang="en-US" smtClean="0"/>
              <a:t>Click to edit Master subtitle style</a:t>
            </a:r>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635" y="4800824"/>
            <a:ext cx="5486177" cy="567035"/>
          </a:xfrm>
        </p:spPr>
        <p:txBody>
          <a:bodyPr anchor="b"/>
          <a:lstStyle>
            <a:lvl1pPr algn="l">
              <a:defRPr sz="1400" b="1"/>
            </a:lvl1pPr>
          </a:lstStyle>
          <a:p>
            <a:r>
              <a:rPr lang="en-US" smtClean="0"/>
              <a:t>Click to edit Master title style</a:t>
            </a:r>
            <a:endParaRPr lang="en-US"/>
          </a:p>
        </p:txBody>
      </p:sp>
      <p:sp>
        <p:nvSpPr>
          <p:cNvPr id="3" name="Picture Placeholder 2"/>
          <p:cNvSpPr>
            <a:spLocks noGrp="1"/>
          </p:cNvSpPr>
          <p:nvPr>
            <p:ph type="pic" idx="1"/>
          </p:nvPr>
        </p:nvSpPr>
        <p:spPr>
          <a:xfrm>
            <a:off x="1792635" y="612800"/>
            <a:ext cx="5486177" cy="4114354"/>
          </a:xfrm>
          <a:prstGeom prst="rect">
            <a:avLst/>
          </a:prstGeom>
        </p:spPr>
        <p:txBody>
          <a:bodyPr vert="horz" lIns="64291" tIns="32146" rIns="64291" bIns="32146"/>
          <a:lstStyle>
            <a:lvl1pPr marL="0" indent="0">
              <a:buNone/>
              <a:defRPr sz="2200"/>
            </a:lvl1pPr>
            <a:lvl2pPr marL="321457" indent="0">
              <a:buNone/>
              <a:defRPr sz="2000"/>
            </a:lvl2pPr>
            <a:lvl3pPr marL="642915" indent="0">
              <a:buNone/>
              <a:defRPr sz="1700"/>
            </a:lvl3pPr>
            <a:lvl4pPr marL="964372" indent="0">
              <a:buNone/>
              <a:defRPr sz="1400"/>
            </a:lvl4pPr>
            <a:lvl5pPr marL="1285829" indent="0">
              <a:buNone/>
              <a:defRPr sz="1400"/>
            </a:lvl5pPr>
            <a:lvl6pPr marL="1607287" indent="0">
              <a:buNone/>
              <a:defRPr sz="1400"/>
            </a:lvl6pPr>
            <a:lvl7pPr marL="1928744" indent="0">
              <a:buNone/>
              <a:defRPr sz="1400"/>
            </a:lvl7pPr>
            <a:lvl8pPr marL="2250201" indent="0">
              <a:buNone/>
              <a:defRPr sz="1400"/>
            </a:lvl8pPr>
            <a:lvl9pPr marL="2571659" indent="0">
              <a:buNone/>
              <a:defRPr sz="1400"/>
            </a:lvl9pPr>
          </a:lstStyle>
          <a:p>
            <a:pPr lvl="0"/>
            <a:endParaRPr lang="en-US" noProof="0" smtClean="0">
              <a:sym typeface="Gill Sans" charset="0"/>
            </a:endParaRPr>
          </a:p>
        </p:txBody>
      </p:sp>
      <p:sp>
        <p:nvSpPr>
          <p:cNvPr id="4" name="Text Placeholder 3"/>
          <p:cNvSpPr>
            <a:spLocks noGrp="1"/>
          </p:cNvSpPr>
          <p:nvPr>
            <p:ph type="body" sz="half" idx="2"/>
          </p:nvPr>
        </p:nvSpPr>
        <p:spPr>
          <a:xfrm>
            <a:off x="1792635" y="5367859"/>
            <a:ext cx="5486177" cy="804788"/>
          </a:xfrm>
          <a:prstGeom prst="rect">
            <a:avLst/>
          </a:prstGeom>
        </p:spPr>
        <p:txBody>
          <a:bodyPr vert="horz" lIns="64291" tIns="32146" rIns="64291" bIns="32146"/>
          <a:lstStyle>
            <a:lvl1pPr marL="0" indent="0">
              <a:buNone/>
              <a:defRPr sz="1000"/>
            </a:lvl1pPr>
            <a:lvl2pPr marL="321457" indent="0">
              <a:buNone/>
              <a:defRPr sz="800"/>
            </a:lvl2pPr>
            <a:lvl3pPr marL="642915" indent="0">
              <a:buNone/>
              <a:defRPr sz="700"/>
            </a:lvl3pPr>
            <a:lvl4pPr marL="964372" indent="0">
              <a:buNone/>
              <a:defRPr sz="600"/>
            </a:lvl4pPr>
            <a:lvl5pPr marL="1285829" indent="0">
              <a:buNone/>
              <a:defRPr sz="600"/>
            </a:lvl5pPr>
            <a:lvl6pPr marL="1607287" indent="0">
              <a:buNone/>
              <a:defRPr sz="600"/>
            </a:lvl6pPr>
            <a:lvl7pPr marL="1928744" indent="0">
              <a:buNone/>
              <a:defRPr sz="600"/>
            </a:lvl7pPr>
            <a:lvl8pPr marL="2250201" indent="0">
              <a:buNone/>
              <a:defRPr sz="600"/>
            </a:lvl8pPr>
            <a:lvl9pPr marL="2571659" indent="0">
              <a:buNone/>
              <a:defRPr sz="600"/>
            </a:lvl9pPr>
          </a:lstStyle>
          <a:p>
            <a:pPr lvl="0"/>
            <a:r>
              <a:rPr lang="en-US" smtClean="0"/>
              <a:t>Click to edit Master text styles</a:t>
            </a:r>
          </a:p>
        </p:txBody>
      </p:sp>
    </p:spTree>
  </p:cSld>
  <p:clrMapOvr>
    <a:masterClrMapping/>
  </p:clrMapOvr>
  <p:transition/>
</p:sldLayout>
</file>

<file path=ppt/slideLayouts/slideLayout9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9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189" y="4406801"/>
            <a:ext cx="7772176" cy="1361777"/>
          </a:xfrm>
        </p:spPr>
        <p:txBody>
          <a:bodyPr anchor="t"/>
          <a:lstStyle>
            <a:lvl1pPr algn="l">
              <a:defRPr sz="2800" b="1" cap="all"/>
            </a:lvl1pPr>
          </a:lstStyle>
          <a:p>
            <a:r>
              <a:rPr lang="en-US" smtClean="0"/>
              <a:t>Click to edit Master title style</a:t>
            </a:r>
            <a:endParaRPr lang="en-US"/>
          </a:p>
        </p:txBody>
      </p:sp>
      <p:sp>
        <p:nvSpPr>
          <p:cNvPr id="3" name="Text Placeholder 2"/>
          <p:cNvSpPr>
            <a:spLocks noGrp="1"/>
          </p:cNvSpPr>
          <p:nvPr>
            <p:ph type="body" idx="1"/>
          </p:nvPr>
        </p:nvSpPr>
        <p:spPr>
          <a:xfrm>
            <a:off x="722189" y="2906613"/>
            <a:ext cx="7772176" cy="1500188"/>
          </a:xfrm>
        </p:spPr>
        <p:txBody>
          <a:bodyPr anchor="b"/>
          <a:lstStyle>
            <a:lvl1pPr marL="0" indent="0">
              <a:buNone/>
              <a:defRPr sz="1400"/>
            </a:lvl1pPr>
            <a:lvl2pPr marL="321457" indent="0">
              <a:buNone/>
              <a:defRPr sz="1300"/>
            </a:lvl2pPr>
            <a:lvl3pPr marL="642915" indent="0">
              <a:buNone/>
              <a:defRPr sz="1100"/>
            </a:lvl3pPr>
            <a:lvl4pPr marL="964372" indent="0">
              <a:buNone/>
              <a:defRPr sz="1000"/>
            </a:lvl4pPr>
            <a:lvl5pPr marL="1285829" indent="0">
              <a:buNone/>
              <a:defRPr sz="1000"/>
            </a:lvl5pPr>
            <a:lvl6pPr marL="1607287" indent="0">
              <a:buNone/>
              <a:defRPr sz="1000"/>
            </a:lvl6pPr>
            <a:lvl7pPr marL="1928744" indent="0">
              <a:buNone/>
              <a:defRPr sz="1000"/>
            </a:lvl7pPr>
            <a:lvl8pPr marL="2250201" indent="0">
              <a:buNone/>
              <a:defRPr sz="1000"/>
            </a:lvl8pPr>
            <a:lvl9pPr marL="2571659" indent="0">
              <a:buNone/>
              <a:defRPr sz="1000"/>
            </a:lvl9pPr>
          </a:lstStyle>
          <a:p>
            <a:pPr lvl="0"/>
            <a:r>
              <a:rPr lang="en-US" smtClean="0"/>
              <a:t>Click to edit Master text styles</a:t>
            </a:r>
          </a:p>
        </p:txBody>
      </p:sp>
    </p:spTree>
  </p:cSld>
  <p:clrMapOvr>
    <a:masterClrMapping/>
  </p:clrMapOvr>
  <p:transition/>
</p:sldLayout>
</file>

<file path=ppt/slideLayouts/slideLayout9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92969" y="1946672"/>
            <a:ext cx="1718965" cy="4018359"/>
          </a:xfrm>
        </p:spPr>
        <p:txBody>
          <a:bodyPr/>
          <a:lstStyle>
            <a:lvl1pPr>
              <a:defRPr sz="2000"/>
            </a:lvl1pPr>
            <a:lvl2pPr>
              <a:defRPr sz="1700"/>
            </a:lvl2pPr>
            <a:lvl3pPr>
              <a:defRPr sz="1400"/>
            </a:lvl3pPr>
            <a:lvl4pPr>
              <a:defRPr sz="1300"/>
            </a:lvl4pPr>
            <a:lvl5pPr>
              <a:defRPr sz="13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719090" y="1946672"/>
            <a:ext cx="1718965" cy="4018359"/>
          </a:xfrm>
        </p:spPr>
        <p:txBody>
          <a:bodyPr/>
          <a:lstStyle>
            <a:lvl1pPr>
              <a:defRPr sz="2000"/>
            </a:lvl1pPr>
            <a:lvl2pPr>
              <a:defRPr sz="1700"/>
            </a:lvl2pPr>
            <a:lvl3pPr>
              <a:defRPr sz="1400"/>
            </a:lvl3pPr>
            <a:lvl4pPr>
              <a:defRPr sz="1300"/>
            </a:lvl4pPr>
            <a:lvl5pPr>
              <a:defRPr sz="13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9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647" y="274588"/>
            <a:ext cx="8228707"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647" y="1534791"/>
            <a:ext cx="4039568" cy="639589"/>
          </a:xfrm>
        </p:spPr>
        <p:txBody>
          <a:bodyPr anchor="b"/>
          <a:lstStyle>
            <a:lvl1pPr marL="0" indent="0">
              <a:buNone/>
              <a:defRPr sz="1700" b="1"/>
            </a:lvl1pPr>
            <a:lvl2pPr marL="321457" indent="0">
              <a:buNone/>
              <a:defRPr sz="1400" b="1"/>
            </a:lvl2pPr>
            <a:lvl3pPr marL="642915" indent="0">
              <a:buNone/>
              <a:defRPr sz="1300" b="1"/>
            </a:lvl3pPr>
            <a:lvl4pPr marL="964372" indent="0">
              <a:buNone/>
              <a:defRPr sz="1100" b="1"/>
            </a:lvl4pPr>
            <a:lvl5pPr marL="1285829" indent="0">
              <a:buNone/>
              <a:defRPr sz="1100" b="1"/>
            </a:lvl5pPr>
            <a:lvl6pPr marL="1607287" indent="0">
              <a:buNone/>
              <a:defRPr sz="1100" b="1"/>
            </a:lvl6pPr>
            <a:lvl7pPr marL="1928744" indent="0">
              <a:buNone/>
              <a:defRPr sz="1100" b="1"/>
            </a:lvl7pPr>
            <a:lvl8pPr marL="2250201" indent="0">
              <a:buNone/>
              <a:defRPr sz="1100" b="1"/>
            </a:lvl8pPr>
            <a:lvl9pPr marL="2571659" indent="0">
              <a:buNone/>
              <a:defRPr sz="1100" b="1"/>
            </a:lvl9pPr>
          </a:lstStyle>
          <a:p>
            <a:pPr lvl="0"/>
            <a:r>
              <a:rPr lang="en-US" smtClean="0"/>
              <a:t>Click to edit Master text styles</a:t>
            </a:r>
          </a:p>
        </p:txBody>
      </p:sp>
      <p:sp>
        <p:nvSpPr>
          <p:cNvPr id="4" name="Content Placeholder 3"/>
          <p:cNvSpPr>
            <a:spLocks noGrp="1"/>
          </p:cNvSpPr>
          <p:nvPr>
            <p:ph sz="half" idx="2"/>
          </p:nvPr>
        </p:nvSpPr>
        <p:spPr>
          <a:xfrm>
            <a:off x="457647" y="2174379"/>
            <a:ext cx="4039568" cy="3951387"/>
          </a:xfrm>
        </p:spPr>
        <p:txBody>
          <a:bodyPr/>
          <a:lstStyle>
            <a:lvl1pPr>
              <a:defRPr sz="1700"/>
            </a:lvl1pPr>
            <a:lvl2pPr>
              <a:defRPr sz="1400"/>
            </a:lvl2pPr>
            <a:lvl3pPr>
              <a:defRPr sz="13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4555" y="1534791"/>
            <a:ext cx="4041799" cy="639589"/>
          </a:xfrm>
        </p:spPr>
        <p:txBody>
          <a:bodyPr anchor="b"/>
          <a:lstStyle>
            <a:lvl1pPr marL="0" indent="0">
              <a:buNone/>
              <a:defRPr sz="1700" b="1"/>
            </a:lvl1pPr>
            <a:lvl2pPr marL="321457" indent="0">
              <a:buNone/>
              <a:defRPr sz="1400" b="1"/>
            </a:lvl2pPr>
            <a:lvl3pPr marL="642915" indent="0">
              <a:buNone/>
              <a:defRPr sz="1300" b="1"/>
            </a:lvl3pPr>
            <a:lvl4pPr marL="964372" indent="0">
              <a:buNone/>
              <a:defRPr sz="1100" b="1"/>
            </a:lvl4pPr>
            <a:lvl5pPr marL="1285829" indent="0">
              <a:buNone/>
              <a:defRPr sz="1100" b="1"/>
            </a:lvl5pPr>
            <a:lvl6pPr marL="1607287" indent="0">
              <a:buNone/>
              <a:defRPr sz="1100" b="1"/>
            </a:lvl6pPr>
            <a:lvl7pPr marL="1928744" indent="0">
              <a:buNone/>
              <a:defRPr sz="1100" b="1"/>
            </a:lvl7pPr>
            <a:lvl8pPr marL="2250201" indent="0">
              <a:buNone/>
              <a:defRPr sz="1100" b="1"/>
            </a:lvl8pPr>
            <a:lvl9pPr marL="2571659" indent="0">
              <a:buNone/>
              <a:defRPr sz="1100" b="1"/>
            </a:lvl9pPr>
          </a:lstStyle>
          <a:p>
            <a:pPr lvl="0"/>
            <a:r>
              <a:rPr lang="en-US" smtClean="0"/>
              <a:t>Click to edit Master text styles</a:t>
            </a:r>
          </a:p>
        </p:txBody>
      </p:sp>
      <p:sp>
        <p:nvSpPr>
          <p:cNvPr id="6" name="Content Placeholder 5"/>
          <p:cNvSpPr>
            <a:spLocks noGrp="1"/>
          </p:cNvSpPr>
          <p:nvPr>
            <p:ph sz="quarter" idx="4"/>
          </p:nvPr>
        </p:nvSpPr>
        <p:spPr>
          <a:xfrm>
            <a:off x="4644555" y="2174379"/>
            <a:ext cx="4041799" cy="3951387"/>
          </a:xfrm>
        </p:spPr>
        <p:txBody>
          <a:bodyPr/>
          <a:lstStyle>
            <a:lvl1pPr>
              <a:defRPr sz="1700"/>
            </a:lvl1pPr>
            <a:lvl2pPr>
              <a:defRPr sz="1400"/>
            </a:lvl2pPr>
            <a:lvl3pPr>
              <a:defRPr sz="13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9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sldLayout>
</file>

<file path=ppt/slideLayouts/slideLayout9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9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647" y="273473"/>
            <a:ext cx="3008189" cy="1161975"/>
          </a:xfrm>
        </p:spPr>
        <p:txBody>
          <a:bodyPr anchor="b"/>
          <a:lstStyle>
            <a:lvl1pPr algn="l">
              <a:defRPr sz="1400" b="1"/>
            </a:lvl1pPr>
          </a:lstStyle>
          <a:p>
            <a:r>
              <a:rPr lang="en-US" smtClean="0"/>
              <a:t>Click to edit Master title style</a:t>
            </a:r>
            <a:endParaRPr lang="en-US"/>
          </a:p>
        </p:txBody>
      </p:sp>
      <p:sp>
        <p:nvSpPr>
          <p:cNvPr id="3" name="Content Placeholder 2"/>
          <p:cNvSpPr>
            <a:spLocks noGrp="1"/>
          </p:cNvSpPr>
          <p:nvPr>
            <p:ph idx="1"/>
          </p:nvPr>
        </p:nvSpPr>
        <p:spPr>
          <a:xfrm>
            <a:off x="3575224" y="273472"/>
            <a:ext cx="5111130" cy="5852294"/>
          </a:xfrm>
        </p:spPr>
        <p:txBody>
          <a:bodyPr/>
          <a:lstStyle>
            <a:lvl1pPr>
              <a:defRPr sz="2200"/>
            </a:lvl1pPr>
            <a:lvl2pPr>
              <a:defRPr sz="2000"/>
            </a:lvl2pPr>
            <a:lvl3pPr>
              <a:defRPr sz="17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647" y="1435448"/>
            <a:ext cx="3008189" cy="4690318"/>
          </a:xfrm>
        </p:spPr>
        <p:txBody>
          <a:bodyPr/>
          <a:lstStyle>
            <a:lvl1pPr marL="0" indent="0">
              <a:buNone/>
              <a:defRPr sz="1000"/>
            </a:lvl1pPr>
            <a:lvl2pPr marL="321457" indent="0">
              <a:buNone/>
              <a:defRPr sz="800"/>
            </a:lvl2pPr>
            <a:lvl3pPr marL="642915" indent="0">
              <a:buNone/>
              <a:defRPr sz="700"/>
            </a:lvl3pPr>
            <a:lvl4pPr marL="964372" indent="0">
              <a:buNone/>
              <a:defRPr sz="600"/>
            </a:lvl4pPr>
            <a:lvl5pPr marL="1285829" indent="0">
              <a:buNone/>
              <a:defRPr sz="600"/>
            </a:lvl5pPr>
            <a:lvl6pPr marL="1607287" indent="0">
              <a:buNone/>
              <a:defRPr sz="600"/>
            </a:lvl6pPr>
            <a:lvl7pPr marL="1928744" indent="0">
              <a:buNone/>
              <a:defRPr sz="600"/>
            </a:lvl7pPr>
            <a:lvl8pPr marL="2250201" indent="0">
              <a:buNone/>
              <a:defRPr sz="600"/>
            </a:lvl8pPr>
            <a:lvl9pPr marL="2571659" indent="0">
              <a:buNone/>
              <a:defRPr sz="600"/>
            </a:lvl9pPr>
          </a:lstStyle>
          <a:p>
            <a:pPr lvl="0"/>
            <a:r>
              <a:rPr lang="en-US" smtClean="0"/>
              <a:t>Click to edit Master text styles</a:t>
            </a:r>
          </a:p>
        </p:txBody>
      </p:sp>
    </p:spTree>
  </p:cSld>
  <p:clrMapOvr>
    <a:masterClrMapping/>
  </p:clrMapOvr>
  <p:transition/>
</p:sldLayout>
</file>

<file path=ppt/slideLayouts/slideLayout9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635" y="4800824"/>
            <a:ext cx="5486177" cy="567035"/>
          </a:xfrm>
        </p:spPr>
        <p:txBody>
          <a:bodyPr anchor="b"/>
          <a:lstStyle>
            <a:lvl1pPr algn="l">
              <a:defRPr sz="1400" b="1"/>
            </a:lvl1pPr>
          </a:lstStyle>
          <a:p>
            <a:r>
              <a:rPr lang="en-US" smtClean="0"/>
              <a:t>Click to edit Master title style</a:t>
            </a:r>
            <a:endParaRPr lang="en-US"/>
          </a:p>
        </p:txBody>
      </p:sp>
      <p:sp>
        <p:nvSpPr>
          <p:cNvPr id="3" name="Picture Placeholder 2"/>
          <p:cNvSpPr>
            <a:spLocks noGrp="1"/>
          </p:cNvSpPr>
          <p:nvPr>
            <p:ph type="pic" idx="1"/>
          </p:nvPr>
        </p:nvSpPr>
        <p:spPr>
          <a:xfrm>
            <a:off x="1792635" y="612800"/>
            <a:ext cx="5486177" cy="4114354"/>
          </a:xfrm>
        </p:spPr>
        <p:txBody>
          <a:bodyPr/>
          <a:lstStyle>
            <a:lvl1pPr marL="0" indent="0">
              <a:buNone/>
              <a:defRPr sz="2200"/>
            </a:lvl1pPr>
            <a:lvl2pPr marL="321457" indent="0">
              <a:buNone/>
              <a:defRPr sz="2000"/>
            </a:lvl2pPr>
            <a:lvl3pPr marL="642915" indent="0">
              <a:buNone/>
              <a:defRPr sz="1700"/>
            </a:lvl3pPr>
            <a:lvl4pPr marL="964372" indent="0">
              <a:buNone/>
              <a:defRPr sz="1400"/>
            </a:lvl4pPr>
            <a:lvl5pPr marL="1285829" indent="0">
              <a:buNone/>
              <a:defRPr sz="1400"/>
            </a:lvl5pPr>
            <a:lvl6pPr marL="1607287" indent="0">
              <a:buNone/>
              <a:defRPr sz="1400"/>
            </a:lvl6pPr>
            <a:lvl7pPr marL="1928744" indent="0">
              <a:buNone/>
              <a:defRPr sz="1400"/>
            </a:lvl7pPr>
            <a:lvl8pPr marL="2250201" indent="0">
              <a:buNone/>
              <a:defRPr sz="1400"/>
            </a:lvl8pPr>
            <a:lvl9pPr marL="2571659" indent="0">
              <a:buNone/>
              <a:defRPr sz="1400"/>
            </a:lvl9pPr>
          </a:lstStyle>
          <a:p>
            <a:pPr lvl="0"/>
            <a:endParaRPr lang="en-US" noProof="0" smtClean="0">
              <a:sym typeface="Gill Sans" charset="0"/>
            </a:endParaRPr>
          </a:p>
        </p:txBody>
      </p:sp>
      <p:sp>
        <p:nvSpPr>
          <p:cNvPr id="4" name="Text Placeholder 3"/>
          <p:cNvSpPr>
            <a:spLocks noGrp="1"/>
          </p:cNvSpPr>
          <p:nvPr>
            <p:ph type="body" sz="half" idx="2"/>
          </p:nvPr>
        </p:nvSpPr>
        <p:spPr>
          <a:xfrm>
            <a:off x="1792635" y="5367859"/>
            <a:ext cx="5486177" cy="804788"/>
          </a:xfrm>
        </p:spPr>
        <p:txBody>
          <a:bodyPr/>
          <a:lstStyle>
            <a:lvl1pPr marL="0" indent="0">
              <a:buNone/>
              <a:defRPr sz="1000"/>
            </a:lvl1pPr>
            <a:lvl2pPr marL="321457" indent="0">
              <a:buNone/>
              <a:defRPr sz="800"/>
            </a:lvl2pPr>
            <a:lvl3pPr marL="642915" indent="0">
              <a:buNone/>
              <a:defRPr sz="700"/>
            </a:lvl3pPr>
            <a:lvl4pPr marL="964372" indent="0">
              <a:buNone/>
              <a:defRPr sz="600"/>
            </a:lvl4pPr>
            <a:lvl5pPr marL="1285829" indent="0">
              <a:buNone/>
              <a:defRPr sz="600"/>
            </a:lvl5pPr>
            <a:lvl6pPr marL="1607287" indent="0">
              <a:buNone/>
              <a:defRPr sz="600"/>
            </a:lvl6pPr>
            <a:lvl7pPr marL="1928744" indent="0">
              <a:buNone/>
              <a:defRPr sz="600"/>
            </a:lvl7pPr>
            <a:lvl8pPr marL="2250201" indent="0">
              <a:buNone/>
              <a:defRPr sz="600"/>
            </a:lvl8pPr>
            <a:lvl9pPr marL="2571659" indent="0">
              <a:buNone/>
              <a:defRPr sz="600"/>
            </a:lvl9pPr>
          </a:lstStyle>
          <a:p>
            <a:pPr lvl="0"/>
            <a:r>
              <a:rPr lang="en-US" smtClean="0"/>
              <a:t>Click to edit Master text styles</a:t>
            </a:r>
          </a:p>
        </p:txBody>
      </p:sp>
    </p:spTree>
  </p:cSld>
  <p:clrMapOvr>
    <a:masterClrMapping/>
  </p:clrMapOvr>
  <p:transition/>
</p:sldLayout>
</file>

<file path=ppt/slideLayouts/slideLayout9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9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11515" y="178594"/>
            <a:ext cx="1839516" cy="57864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92969" y="178594"/>
            <a:ext cx="5411391" cy="57864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4" Type="http://schemas.openxmlformats.org/officeDocument/2006/relationships/slideLayout" Target="../slideLayouts/slideLayout4.xml"/><Relationship Id="rId10" Type="http://schemas.openxmlformats.org/officeDocument/2006/relationships/slideLayout" Target="../slideLayouts/slideLayout10.xml"/><Relationship Id="rId5" Type="http://schemas.openxmlformats.org/officeDocument/2006/relationships/slideLayout" Target="../slideLayouts/slideLayout5.xml"/><Relationship Id="rId7" Type="http://schemas.openxmlformats.org/officeDocument/2006/relationships/slideLayout" Target="../slideLayouts/slideLayout7.xml"/><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9" Type="http://schemas.openxmlformats.org/officeDocument/2006/relationships/slideLayout" Target="../slideLayouts/slideLayout9.xml"/><Relationship Id="rId3" Type="http://schemas.openxmlformats.org/officeDocument/2006/relationships/slideLayout" Target="../slideLayouts/slideLayout3.xml"/><Relationship Id="rId6" Type="http://schemas.openxmlformats.org/officeDocument/2006/relationships/slideLayout" Target="../slideLayouts/slideLayout6.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07.xml"/><Relationship Id="rId4" Type="http://schemas.openxmlformats.org/officeDocument/2006/relationships/slideLayout" Target="../slideLayouts/slideLayout103.xml"/><Relationship Id="rId10" Type="http://schemas.openxmlformats.org/officeDocument/2006/relationships/slideLayout" Target="../slideLayouts/slideLayout109.xml"/><Relationship Id="rId5" Type="http://schemas.openxmlformats.org/officeDocument/2006/relationships/slideLayout" Target="../slideLayouts/slideLayout104.xml"/><Relationship Id="rId7" Type="http://schemas.openxmlformats.org/officeDocument/2006/relationships/slideLayout" Target="../slideLayouts/slideLayout106.xml"/><Relationship Id="rId11" Type="http://schemas.openxmlformats.org/officeDocument/2006/relationships/slideLayout" Target="../slideLayouts/slideLayout110.xml"/><Relationship Id="rId12" Type="http://schemas.openxmlformats.org/officeDocument/2006/relationships/theme" Target="../theme/theme10.xml"/><Relationship Id="rId1" Type="http://schemas.openxmlformats.org/officeDocument/2006/relationships/slideLayout" Target="../slideLayouts/slideLayout100.xml"/><Relationship Id="rId2" Type="http://schemas.openxmlformats.org/officeDocument/2006/relationships/slideLayout" Target="../slideLayouts/slideLayout101.xml"/><Relationship Id="rId9" Type="http://schemas.openxmlformats.org/officeDocument/2006/relationships/slideLayout" Target="../slideLayouts/slideLayout108.xml"/><Relationship Id="rId3" Type="http://schemas.openxmlformats.org/officeDocument/2006/relationships/slideLayout" Target="../slideLayouts/slideLayout102.xml"/><Relationship Id="rId6" Type="http://schemas.openxmlformats.org/officeDocument/2006/relationships/slideLayout" Target="../slideLayouts/slideLayout105.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18.xml"/><Relationship Id="rId4" Type="http://schemas.openxmlformats.org/officeDocument/2006/relationships/slideLayout" Target="../slideLayouts/slideLayout114.xml"/><Relationship Id="rId10" Type="http://schemas.openxmlformats.org/officeDocument/2006/relationships/slideLayout" Target="../slideLayouts/slideLayout120.xml"/><Relationship Id="rId5" Type="http://schemas.openxmlformats.org/officeDocument/2006/relationships/slideLayout" Target="../slideLayouts/slideLayout115.xml"/><Relationship Id="rId7" Type="http://schemas.openxmlformats.org/officeDocument/2006/relationships/slideLayout" Target="../slideLayouts/slideLayout117.xml"/><Relationship Id="rId11" Type="http://schemas.openxmlformats.org/officeDocument/2006/relationships/slideLayout" Target="../slideLayouts/slideLayout121.xml"/><Relationship Id="rId12" Type="http://schemas.openxmlformats.org/officeDocument/2006/relationships/theme" Target="../theme/theme11.xml"/><Relationship Id="rId1" Type="http://schemas.openxmlformats.org/officeDocument/2006/relationships/slideLayout" Target="../slideLayouts/slideLayout111.xml"/><Relationship Id="rId2" Type="http://schemas.openxmlformats.org/officeDocument/2006/relationships/slideLayout" Target="../slideLayouts/slideLayout112.xml"/><Relationship Id="rId9" Type="http://schemas.openxmlformats.org/officeDocument/2006/relationships/slideLayout" Target="../slideLayouts/slideLayout119.xml"/><Relationship Id="rId3" Type="http://schemas.openxmlformats.org/officeDocument/2006/relationships/slideLayout" Target="../slideLayouts/slideLayout113.xml"/><Relationship Id="rId6" Type="http://schemas.openxmlformats.org/officeDocument/2006/relationships/slideLayout" Target="../slideLayouts/slideLayout116.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29.xml"/><Relationship Id="rId4" Type="http://schemas.openxmlformats.org/officeDocument/2006/relationships/slideLayout" Target="../slideLayouts/slideLayout125.xml"/><Relationship Id="rId10" Type="http://schemas.openxmlformats.org/officeDocument/2006/relationships/slideLayout" Target="../slideLayouts/slideLayout131.xml"/><Relationship Id="rId5" Type="http://schemas.openxmlformats.org/officeDocument/2006/relationships/slideLayout" Target="../slideLayouts/slideLayout126.xml"/><Relationship Id="rId7" Type="http://schemas.openxmlformats.org/officeDocument/2006/relationships/slideLayout" Target="../slideLayouts/slideLayout128.xml"/><Relationship Id="rId11" Type="http://schemas.openxmlformats.org/officeDocument/2006/relationships/slideLayout" Target="../slideLayouts/slideLayout132.xml"/><Relationship Id="rId12" Type="http://schemas.openxmlformats.org/officeDocument/2006/relationships/theme" Target="../theme/theme12.xml"/><Relationship Id="rId1" Type="http://schemas.openxmlformats.org/officeDocument/2006/relationships/slideLayout" Target="../slideLayouts/slideLayout122.xml"/><Relationship Id="rId2" Type="http://schemas.openxmlformats.org/officeDocument/2006/relationships/slideLayout" Target="../slideLayouts/slideLayout123.xml"/><Relationship Id="rId9" Type="http://schemas.openxmlformats.org/officeDocument/2006/relationships/slideLayout" Target="../slideLayouts/slideLayout130.xml"/><Relationship Id="rId3" Type="http://schemas.openxmlformats.org/officeDocument/2006/relationships/slideLayout" Target="../slideLayouts/slideLayout124.xml"/><Relationship Id="rId6" Type="http://schemas.openxmlformats.org/officeDocument/2006/relationships/slideLayout" Target="../slideLayouts/slideLayout127.xml"/></Relationships>
</file>

<file path=ppt/slideMasters/_rels/slideMaster13.xml.rels><?xml version="1.0" encoding="UTF-8" standalone="yes"?>
<Relationships xmlns="http://schemas.openxmlformats.org/package/2006/relationships"><Relationship Id="rId4" Type="http://schemas.openxmlformats.org/officeDocument/2006/relationships/slideLayout" Target="../slideLayouts/slideLayout136.xml"/><Relationship Id="rId7" Type="http://schemas.openxmlformats.org/officeDocument/2006/relationships/slideLayout" Target="../slideLayouts/slideLayout139.xml"/><Relationship Id="rId11" Type="http://schemas.openxmlformats.org/officeDocument/2006/relationships/slideLayout" Target="../slideLayouts/slideLayout143.xml"/><Relationship Id="rId1" Type="http://schemas.openxmlformats.org/officeDocument/2006/relationships/slideLayout" Target="../slideLayouts/slideLayout133.xml"/><Relationship Id="rId6" Type="http://schemas.openxmlformats.org/officeDocument/2006/relationships/slideLayout" Target="../slideLayouts/slideLayout138.xml"/><Relationship Id="rId8" Type="http://schemas.openxmlformats.org/officeDocument/2006/relationships/slideLayout" Target="../slideLayouts/slideLayout140.xml"/><Relationship Id="rId13" Type="http://schemas.openxmlformats.org/officeDocument/2006/relationships/image" Target="../media/image2.png"/><Relationship Id="rId10" Type="http://schemas.openxmlformats.org/officeDocument/2006/relationships/slideLayout" Target="../slideLayouts/slideLayout142.xml"/><Relationship Id="rId5" Type="http://schemas.openxmlformats.org/officeDocument/2006/relationships/slideLayout" Target="../slideLayouts/slideLayout137.xml"/><Relationship Id="rId12" Type="http://schemas.openxmlformats.org/officeDocument/2006/relationships/theme" Target="../theme/theme13.xml"/><Relationship Id="rId2" Type="http://schemas.openxmlformats.org/officeDocument/2006/relationships/slideLayout" Target="../slideLayouts/slideLayout134.xml"/><Relationship Id="rId9" Type="http://schemas.openxmlformats.org/officeDocument/2006/relationships/slideLayout" Target="../slideLayouts/slideLayout141.xml"/><Relationship Id="rId3" Type="http://schemas.openxmlformats.org/officeDocument/2006/relationships/slideLayout" Target="../slideLayouts/slideLayout13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4" Type="http://schemas.openxmlformats.org/officeDocument/2006/relationships/slideLayout" Target="../slideLayouts/slideLayout15.xml"/><Relationship Id="rId10" Type="http://schemas.openxmlformats.org/officeDocument/2006/relationships/slideLayout" Target="../slideLayouts/slideLayout21.xml"/><Relationship Id="rId5" Type="http://schemas.openxmlformats.org/officeDocument/2006/relationships/slideLayout" Target="../slideLayouts/slideLayout16.xml"/><Relationship Id="rId7" Type="http://schemas.openxmlformats.org/officeDocument/2006/relationships/slideLayout" Target="../slideLayouts/slideLayout18.xml"/><Relationship Id="rId11" Type="http://schemas.openxmlformats.org/officeDocument/2006/relationships/slideLayout" Target="../slideLayouts/slideLayout22.xml"/><Relationship Id="rId12"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9" Type="http://schemas.openxmlformats.org/officeDocument/2006/relationships/slideLayout" Target="../slideLayouts/slideLayout20.xml"/><Relationship Id="rId3" Type="http://schemas.openxmlformats.org/officeDocument/2006/relationships/slideLayout" Target="../slideLayouts/slideLayout14.xml"/><Relationship Id="rId6"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4" Type="http://schemas.openxmlformats.org/officeDocument/2006/relationships/slideLayout" Target="../slideLayouts/slideLayout26.xml"/><Relationship Id="rId10" Type="http://schemas.openxmlformats.org/officeDocument/2006/relationships/slideLayout" Target="../slideLayouts/slideLayout32.xml"/><Relationship Id="rId5" Type="http://schemas.openxmlformats.org/officeDocument/2006/relationships/slideLayout" Target="../slideLayouts/slideLayout27.xml"/><Relationship Id="rId7" Type="http://schemas.openxmlformats.org/officeDocument/2006/relationships/slideLayout" Target="../slideLayouts/slideLayout29.xml"/><Relationship Id="rId11" Type="http://schemas.openxmlformats.org/officeDocument/2006/relationships/slideLayout" Target="../slideLayouts/slideLayout33.xml"/><Relationship Id="rId12" Type="http://schemas.openxmlformats.org/officeDocument/2006/relationships/theme" Target="../theme/theme3.xml"/><Relationship Id="rId1" Type="http://schemas.openxmlformats.org/officeDocument/2006/relationships/slideLayout" Target="../slideLayouts/slideLayout23.xml"/><Relationship Id="rId2" Type="http://schemas.openxmlformats.org/officeDocument/2006/relationships/slideLayout" Target="../slideLayouts/slideLayout24.xml"/><Relationship Id="rId9" Type="http://schemas.openxmlformats.org/officeDocument/2006/relationships/slideLayout" Target="../slideLayouts/slideLayout31.xml"/><Relationship Id="rId3" Type="http://schemas.openxmlformats.org/officeDocument/2006/relationships/slideLayout" Target="../slideLayouts/slideLayout25.xml"/><Relationship Id="rId6" Type="http://schemas.openxmlformats.org/officeDocument/2006/relationships/slideLayout" Target="../slideLayouts/slideLayout28.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4" Type="http://schemas.openxmlformats.org/officeDocument/2006/relationships/slideLayout" Target="../slideLayouts/slideLayout37.xml"/><Relationship Id="rId10" Type="http://schemas.openxmlformats.org/officeDocument/2006/relationships/slideLayout" Target="../slideLayouts/slideLayout43.xml"/><Relationship Id="rId5" Type="http://schemas.openxmlformats.org/officeDocument/2006/relationships/slideLayout" Target="../slideLayouts/slideLayout38.xml"/><Relationship Id="rId7" Type="http://schemas.openxmlformats.org/officeDocument/2006/relationships/slideLayout" Target="../slideLayouts/slideLayout40.xml"/><Relationship Id="rId11" Type="http://schemas.openxmlformats.org/officeDocument/2006/relationships/slideLayout" Target="../slideLayouts/slideLayout44.xml"/><Relationship Id="rId12" Type="http://schemas.openxmlformats.org/officeDocument/2006/relationships/theme" Target="../theme/theme4.xml"/><Relationship Id="rId1" Type="http://schemas.openxmlformats.org/officeDocument/2006/relationships/slideLayout" Target="../slideLayouts/slideLayout34.xml"/><Relationship Id="rId2" Type="http://schemas.openxmlformats.org/officeDocument/2006/relationships/slideLayout" Target="../slideLayouts/slideLayout35.xml"/><Relationship Id="rId9" Type="http://schemas.openxmlformats.org/officeDocument/2006/relationships/slideLayout" Target="../slideLayouts/slideLayout42.xml"/><Relationship Id="rId3" Type="http://schemas.openxmlformats.org/officeDocument/2006/relationships/slideLayout" Target="../slideLayouts/slideLayout36.xml"/><Relationship Id="rId6" Type="http://schemas.openxmlformats.org/officeDocument/2006/relationships/slideLayout" Target="../slideLayouts/slideLayout39.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4" Type="http://schemas.openxmlformats.org/officeDocument/2006/relationships/slideLayout" Target="../slideLayouts/slideLayout48.xml"/><Relationship Id="rId10" Type="http://schemas.openxmlformats.org/officeDocument/2006/relationships/slideLayout" Target="../slideLayouts/slideLayout54.xml"/><Relationship Id="rId5" Type="http://schemas.openxmlformats.org/officeDocument/2006/relationships/slideLayout" Target="../slideLayouts/slideLayout49.xml"/><Relationship Id="rId7" Type="http://schemas.openxmlformats.org/officeDocument/2006/relationships/slideLayout" Target="../slideLayouts/slideLayout51.xml"/><Relationship Id="rId11" Type="http://schemas.openxmlformats.org/officeDocument/2006/relationships/slideLayout" Target="../slideLayouts/slideLayout55.xml"/><Relationship Id="rId12" Type="http://schemas.openxmlformats.org/officeDocument/2006/relationships/theme" Target="../theme/theme5.xml"/><Relationship Id="rId1" Type="http://schemas.openxmlformats.org/officeDocument/2006/relationships/slideLayout" Target="../slideLayouts/slideLayout45.xml"/><Relationship Id="rId2" Type="http://schemas.openxmlformats.org/officeDocument/2006/relationships/slideLayout" Target="../slideLayouts/slideLayout46.xml"/><Relationship Id="rId9" Type="http://schemas.openxmlformats.org/officeDocument/2006/relationships/slideLayout" Target="../slideLayouts/slideLayout53.xml"/><Relationship Id="rId3" Type="http://schemas.openxmlformats.org/officeDocument/2006/relationships/slideLayout" Target="../slideLayouts/slideLayout47.xml"/><Relationship Id="rId6" Type="http://schemas.openxmlformats.org/officeDocument/2006/relationships/slideLayout" Target="../slideLayouts/slideLayout50.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4" Type="http://schemas.openxmlformats.org/officeDocument/2006/relationships/slideLayout" Target="../slideLayouts/slideLayout59.xml"/><Relationship Id="rId10" Type="http://schemas.openxmlformats.org/officeDocument/2006/relationships/slideLayout" Target="../slideLayouts/slideLayout65.xml"/><Relationship Id="rId5" Type="http://schemas.openxmlformats.org/officeDocument/2006/relationships/slideLayout" Target="../slideLayouts/slideLayout60.xml"/><Relationship Id="rId7" Type="http://schemas.openxmlformats.org/officeDocument/2006/relationships/slideLayout" Target="../slideLayouts/slideLayout62.xml"/><Relationship Id="rId11" Type="http://schemas.openxmlformats.org/officeDocument/2006/relationships/slideLayout" Target="../slideLayouts/slideLayout66.xml"/><Relationship Id="rId12" Type="http://schemas.openxmlformats.org/officeDocument/2006/relationships/theme" Target="../theme/theme6.xml"/><Relationship Id="rId1" Type="http://schemas.openxmlformats.org/officeDocument/2006/relationships/slideLayout" Target="../slideLayouts/slideLayout56.xml"/><Relationship Id="rId2" Type="http://schemas.openxmlformats.org/officeDocument/2006/relationships/slideLayout" Target="../slideLayouts/slideLayout57.xml"/><Relationship Id="rId9" Type="http://schemas.openxmlformats.org/officeDocument/2006/relationships/slideLayout" Target="../slideLayouts/slideLayout64.xml"/><Relationship Id="rId3" Type="http://schemas.openxmlformats.org/officeDocument/2006/relationships/slideLayout" Target="../slideLayouts/slideLayout58.xml"/><Relationship Id="rId6" Type="http://schemas.openxmlformats.org/officeDocument/2006/relationships/slideLayout" Target="../slideLayouts/slideLayout61.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4" Type="http://schemas.openxmlformats.org/officeDocument/2006/relationships/slideLayout" Target="../slideLayouts/slideLayout70.xml"/><Relationship Id="rId10" Type="http://schemas.openxmlformats.org/officeDocument/2006/relationships/slideLayout" Target="../slideLayouts/slideLayout76.xml"/><Relationship Id="rId5" Type="http://schemas.openxmlformats.org/officeDocument/2006/relationships/slideLayout" Target="../slideLayouts/slideLayout71.xml"/><Relationship Id="rId7" Type="http://schemas.openxmlformats.org/officeDocument/2006/relationships/slideLayout" Target="../slideLayouts/slideLayout73.xml"/><Relationship Id="rId11" Type="http://schemas.openxmlformats.org/officeDocument/2006/relationships/slideLayout" Target="../slideLayouts/slideLayout77.xml"/><Relationship Id="rId12" Type="http://schemas.openxmlformats.org/officeDocument/2006/relationships/theme" Target="../theme/theme7.xml"/><Relationship Id="rId1" Type="http://schemas.openxmlformats.org/officeDocument/2006/relationships/slideLayout" Target="../slideLayouts/slideLayout67.xml"/><Relationship Id="rId2" Type="http://schemas.openxmlformats.org/officeDocument/2006/relationships/slideLayout" Target="../slideLayouts/slideLayout68.xml"/><Relationship Id="rId9" Type="http://schemas.openxmlformats.org/officeDocument/2006/relationships/slideLayout" Target="../slideLayouts/slideLayout75.xml"/><Relationship Id="rId3" Type="http://schemas.openxmlformats.org/officeDocument/2006/relationships/slideLayout" Target="../slideLayouts/slideLayout69.xml"/><Relationship Id="rId6" Type="http://schemas.openxmlformats.org/officeDocument/2006/relationships/slideLayout" Target="../slideLayouts/slideLayout72.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5.xml"/><Relationship Id="rId4" Type="http://schemas.openxmlformats.org/officeDocument/2006/relationships/slideLayout" Target="../slideLayouts/slideLayout81.xml"/><Relationship Id="rId10" Type="http://schemas.openxmlformats.org/officeDocument/2006/relationships/slideLayout" Target="../slideLayouts/slideLayout87.xml"/><Relationship Id="rId5" Type="http://schemas.openxmlformats.org/officeDocument/2006/relationships/slideLayout" Target="../slideLayouts/slideLayout82.xml"/><Relationship Id="rId7" Type="http://schemas.openxmlformats.org/officeDocument/2006/relationships/slideLayout" Target="../slideLayouts/slideLayout84.xml"/><Relationship Id="rId11" Type="http://schemas.openxmlformats.org/officeDocument/2006/relationships/slideLayout" Target="../slideLayouts/slideLayout88.xml"/><Relationship Id="rId12" Type="http://schemas.openxmlformats.org/officeDocument/2006/relationships/theme" Target="../theme/theme8.xml"/><Relationship Id="rId1" Type="http://schemas.openxmlformats.org/officeDocument/2006/relationships/slideLayout" Target="../slideLayouts/slideLayout78.xml"/><Relationship Id="rId2" Type="http://schemas.openxmlformats.org/officeDocument/2006/relationships/slideLayout" Target="../slideLayouts/slideLayout79.xml"/><Relationship Id="rId9" Type="http://schemas.openxmlformats.org/officeDocument/2006/relationships/slideLayout" Target="../slideLayouts/slideLayout86.xml"/><Relationship Id="rId3" Type="http://schemas.openxmlformats.org/officeDocument/2006/relationships/slideLayout" Target="../slideLayouts/slideLayout80.xml"/><Relationship Id="rId6" Type="http://schemas.openxmlformats.org/officeDocument/2006/relationships/slideLayout" Target="../slideLayouts/slideLayout83.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96.xml"/><Relationship Id="rId4" Type="http://schemas.openxmlformats.org/officeDocument/2006/relationships/slideLayout" Target="../slideLayouts/slideLayout92.xml"/><Relationship Id="rId10" Type="http://schemas.openxmlformats.org/officeDocument/2006/relationships/slideLayout" Target="../slideLayouts/slideLayout98.xml"/><Relationship Id="rId5" Type="http://schemas.openxmlformats.org/officeDocument/2006/relationships/slideLayout" Target="../slideLayouts/slideLayout93.xml"/><Relationship Id="rId7" Type="http://schemas.openxmlformats.org/officeDocument/2006/relationships/slideLayout" Target="../slideLayouts/slideLayout95.xml"/><Relationship Id="rId11" Type="http://schemas.openxmlformats.org/officeDocument/2006/relationships/slideLayout" Target="../slideLayouts/slideLayout99.xml"/><Relationship Id="rId12" Type="http://schemas.openxmlformats.org/officeDocument/2006/relationships/theme" Target="../theme/theme9.xml"/><Relationship Id="rId1" Type="http://schemas.openxmlformats.org/officeDocument/2006/relationships/slideLayout" Target="../slideLayouts/slideLayout89.xml"/><Relationship Id="rId2" Type="http://schemas.openxmlformats.org/officeDocument/2006/relationships/slideLayout" Target="../slideLayouts/slideLayout90.xml"/><Relationship Id="rId9" Type="http://schemas.openxmlformats.org/officeDocument/2006/relationships/slideLayout" Target="../slideLayouts/slideLayout97.xml"/><Relationship Id="rId3" Type="http://schemas.openxmlformats.org/officeDocument/2006/relationships/slideLayout" Target="../slideLayouts/slideLayout91.xml"/><Relationship Id="rId6" Type="http://schemas.openxmlformats.org/officeDocument/2006/relationships/slideLayout" Target="../slideLayouts/slideLayout94.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13314" name="Rectangle 1"/>
          <p:cNvSpPr>
            <a:spLocks noGrp="1" noChangeArrowheads="1"/>
          </p:cNvSpPr>
          <p:nvPr>
            <p:ph type="title"/>
          </p:nvPr>
        </p:nvSpPr>
        <p:spPr bwMode="auto">
          <a:xfrm>
            <a:off x="892969" y="2089547"/>
            <a:ext cx="7358063" cy="2678906"/>
          </a:xfrm>
          <a:prstGeom prst="rect">
            <a:avLst/>
          </a:prstGeom>
          <a:noFill/>
          <a:ln w="12700">
            <a:noFill/>
            <a:miter lim="800000"/>
            <a:headEnd/>
            <a:tailEnd/>
          </a:ln>
        </p:spPr>
        <p:txBody>
          <a:bodyPr vert="horz" wrap="square" lIns="35717" tIns="35717" rIns="35717" bIns="35717" numCol="1" anchor="ctr" anchorCtr="0" compatLnSpc="1">
            <a:prstTxWarp prst="textNoShape">
              <a:avLst/>
            </a:prstTxWarp>
          </a:bodyPr>
          <a:lstStyle/>
          <a:p>
            <a:pPr lvl="0"/>
            <a:r>
              <a:rPr lang="en-US">
                <a:sym typeface="Gill Sans" charset="0"/>
              </a:rPr>
              <a:t>Click to edit Master title style</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ctr" rtl="0" eaLnBrk="0" fontAlgn="base" hangingPunct="0">
        <a:spcBef>
          <a:spcPct val="0"/>
        </a:spcBef>
        <a:spcAft>
          <a:spcPct val="0"/>
        </a:spcAft>
        <a:defRPr sz="5900">
          <a:solidFill>
            <a:schemeClr val="tx1"/>
          </a:solidFill>
          <a:latin typeface="+mj-lt"/>
          <a:ea typeface="+mj-ea"/>
          <a:cs typeface="+mj-cs"/>
          <a:sym typeface="Gill Sans" charset="0"/>
        </a:defRPr>
      </a:lvl1pPr>
      <a:lvl2pPr algn="ctr" rtl="0" eaLnBrk="0" fontAlgn="base" hangingPunct="0">
        <a:spcBef>
          <a:spcPct val="0"/>
        </a:spcBef>
        <a:spcAft>
          <a:spcPct val="0"/>
        </a:spcAft>
        <a:defRPr sz="5900">
          <a:solidFill>
            <a:schemeClr val="tx1"/>
          </a:solidFill>
          <a:latin typeface="Gill Sans" charset="0"/>
          <a:ea typeface="ヒラギノ角ゴ ProN W3" charset="-128"/>
          <a:cs typeface="ヒラギノ角ゴ ProN W3" charset="-128"/>
          <a:sym typeface="Gill Sans" charset="0"/>
        </a:defRPr>
      </a:lvl2pPr>
      <a:lvl3pPr algn="ctr" rtl="0" eaLnBrk="0" fontAlgn="base" hangingPunct="0">
        <a:spcBef>
          <a:spcPct val="0"/>
        </a:spcBef>
        <a:spcAft>
          <a:spcPct val="0"/>
        </a:spcAft>
        <a:defRPr sz="5900">
          <a:solidFill>
            <a:schemeClr val="tx1"/>
          </a:solidFill>
          <a:latin typeface="Gill Sans" charset="0"/>
          <a:ea typeface="ヒラギノ角ゴ ProN W3" charset="-128"/>
          <a:cs typeface="ヒラギノ角ゴ ProN W3" charset="-128"/>
          <a:sym typeface="Gill Sans" charset="0"/>
        </a:defRPr>
      </a:lvl3pPr>
      <a:lvl4pPr algn="ctr" rtl="0" eaLnBrk="0" fontAlgn="base" hangingPunct="0">
        <a:spcBef>
          <a:spcPct val="0"/>
        </a:spcBef>
        <a:spcAft>
          <a:spcPct val="0"/>
        </a:spcAft>
        <a:defRPr sz="5900">
          <a:solidFill>
            <a:schemeClr val="tx1"/>
          </a:solidFill>
          <a:latin typeface="Gill Sans" charset="0"/>
          <a:ea typeface="ヒラギノ角ゴ ProN W3" charset="-128"/>
          <a:cs typeface="ヒラギノ角ゴ ProN W3" charset="-128"/>
          <a:sym typeface="Gill Sans" charset="0"/>
        </a:defRPr>
      </a:lvl4pPr>
      <a:lvl5pPr algn="ctr" rtl="0" eaLnBrk="0" fontAlgn="base" hangingPunct="0">
        <a:spcBef>
          <a:spcPct val="0"/>
        </a:spcBef>
        <a:spcAft>
          <a:spcPct val="0"/>
        </a:spcAft>
        <a:defRPr sz="5900">
          <a:solidFill>
            <a:schemeClr val="tx1"/>
          </a:solidFill>
          <a:latin typeface="Gill Sans" charset="0"/>
          <a:ea typeface="ヒラギノ角ゴ ProN W3" charset="-128"/>
          <a:cs typeface="ヒラギノ角ゴ ProN W3" charset="-128"/>
          <a:sym typeface="Gill Sans" charset="0"/>
        </a:defRPr>
      </a:lvl5pPr>
      <a:lvl6pPr marL="321457" algn="ctr" rtl="0" fontAlgn="base">
        <a:spcBef>
          <a:spcPct val="0"/>
        </a:spcBef>
        <a:spcAft>
          <a:spcPct val="0"/>
        </a:spcAft>
        <a:defRPr sz="5900">
          <a:solidFill>
            <a:schemeClr val="tx1"/>
          </a:solidFill>
          <a:latin typeface="Gill Sans" charset="0"/>
          <a:ea typeface="ヒラギノ角ゴ ProN W3" charset="-128"/>
          <a:cs typeface="ヒラギノ角ゴ ProN W3" charset="-128"/>
          <a:sym typeface="Gill Sans" charset="0"/>
        </a:defRPr>
      </a:lvl6pPr>
      <a:lvl7pPr marL="642915" algn="ctr" rtl="0" fontAlgn="base">
        <a:spcBef>
          <a:spcPct val="0"/>
        </a:spcBef>
        <a:spcAft>
          <a:spcPct val="0"/>
        </a:spcAft>
        <a:defRPr sz="5900">
          <a:solidFill>
            <a:schemeClr val="tx1"/>
          </a:solidFill>
          <a:latin typeface="Gill Sans" charset="0"/>
          <a:ea typeface="ヒラギノ角ゴ ProN W3" charset="-128"/>
          <a:cs typeface="ヒラギノ角ゴ ProN W3" charset="-128"/>
          <a:sym typeface="Gill Sans" charset="0"/>
        </a:defRPr>
      </a:lvl7pPr>
      <a:lvl8pPr marL="964372" algn="ctr" rtl="0" fontAlgn="base">
        <a:spcBef>
          <a:spcPct val="0"/>
        </a:spcBef>
        <a:spcAft>
          <a:spcPct val="0"/>
        </a:spcAft>
        <a:defRPr sz="5900">
          <a:solidFill>
            <a:schemeClr val="tx1"/>
          </a:solidFill>
          <a:latin typeface="Gill Sans" charset="0"/>
          <a:ea typeface="ヒラギノ角ゴ ProN W3" charset="-128"/>
          <a:cs typeface="ヒラギノ角ゴ ProN W3" charset="-128"/>
          <a:sym typeface="Gill Sans" charset="0"/>
        </a:defRPr>
      </a:lvl8pPr>
      <a:lvl9pPr marL="1285829" algn="ctr" rtl="0" fontAlgn="base">
        <a:spcBef>
          <a:spcPct val="0"/>
        </a:spcBef>
        <a:spcAft>
          <a:spcPct val="0"/>
        </a:spcAft>
        <a:defRPr sz="5900">
          <a:solidFill>
            <a:schemeClr val="tx1"/>
          </a:solidFill>
          <a:latin typeface="Gill Sans" charset="0"/>
          <a:ea typeface="ヒラギノ角ゴ ProN W3" charset="-128"/>
          <a:cs typeface="ヒラギノ角ゴ ProN W3" charset="-128"/>
          <a:sym typeface="Gill Sans" charset="0"/>
        </a:defRPr>
      </a:lvl9pPr>
    </p:titleStyle>
    <p:bodyStyle>
      <a:lvl1pPr marL="241093" indent="-241093" algn="ctr" rtl="0" eaLnBrk="0" fontAlgn="base" hangingPunct="0">
        <a:spcBef>
          <a:spcPct val="0"/>
        </a:spcBef>
        <a:spcAft>
          <a:spcPct val="0"/>
        </a:spcAft>
        <a:defRPr sz="2500">
          <a:solidFill>
            <a:schemeClr val="tx1"/>
          </a:solidFill>
          <a:latin typeface="+mn-lt"/>
          <a:ea typeface="+mn-ea"/>
          <a:cs typeface="+mn-cs"/>
          <a:sym typeface="Gill Sans" charset="0"/>
        </a:defRPr>
      </a:lvl1pPr>
      <a:lvl2pPr marL="522368" indent="-200911" algn="ctr" rtl="0" eaLnBrk="0" fontAlgn="base" hangingPunct="0">
        <a:spcBef>
          <a:spcPct val="0"/>
        </a:spcBef>
        <a:spcAft>
          <a:spcPct val="0"/>
        </a:spcAft>
        <a:defRPr sz="2500">
          <a:solidFill>
            <a:schemeClr val="tx1"/>
          </a:solidFill>
          <a:latin typeface="+mn-lt"/>
          <a:ea typeface="+mn-ea"/>
          <a:cs typeface="+mn-cs"/>
          <a:sym typeface="Gill Sans" charset="0"/>
        </a:defRPr>
      </a:lvl2pPr>
      <a:lvl3pPr marL="803643" indent="-160729" algn="ctr" rtl="0" eaLnBrk="0" fontAlgn="base" hangingPunct="0">
        <a:spcBef>
          <a:spcPct val="0"/>
        </a:spcBef>
        <a:spcAft>
          <a:spcPct val="0"/>
        </a:spcAft>
        <a:defRPr sz="2500">
          <a:solidFill>
            <a:schemeClr val="tx1"/>
          </a:solidFill>
          <a:latin typeface="+mn-lt"/>
          <a:ea typeface="+mn-ea"/>
          <a:cs typeface="+mn-cs"/>
          <a:sym typeface="Gill Sans" charset="0"/>
        </a:defRPr>
      </a:lvl3pPr>
      <a:lvl4pPr marL="1125101" indent="-160729" algn="ctr" rtl="0" eaLnBrk="0" fontAlgn="base" hangingPunct="0">
        <a:spcBef>
          <a:spcPct val="0"/>
        </a:spcBef>
        <a:spcAft>
          <a:spcPct val="0"/>
        </a:spcAft>
        <a:defRPr sz="2500">
          <a:solidFill>
            <a:schemeClr val="tx1"/>
          </a:solidFill>
          <a:latin typeface="+mn-lt"/>
          <a:ea typeface="+mn-ea"/>
          <a:cs typeface="+mn-cs"/>
          <a:sym typeface="Gill Sans" charset="0"/>
        </a:defRPr>
      </a:lvl4pPr>
      <a:lvl5pPr marL="1446558" indent="-160729" algn="ctr" rtl="0" eaLnBrk="0" fontAlgn="base" hangingPunct="0">
        <a:spcBef>
          <a:spcPct val="0"/>
        </a:spcBef>
        <a:spcAft>
          <a:spcPct val="0"/>
        </a:spcAft>
        <a:defRPr sz="2500">
          <a:solidFill>
            <a:schemeClr val="tx1"/>
          </a:solidFill>
          <a:latin typeface="+mn-lt"/>
          <a:ea typeface="+mn-ea"/>
          <a:cs typeface="+mn-cs"/>
          <a:sym typeface="Gill Sans" charset="0"/>
        </a:defRPr>
      </a:lvl5pPr>
      <a:lvl6pPr marL="321457" algn="ctr" rtl="0" fontAlgn="base">
        <a:spcBef>
          <a:spcPct val="0"/>
        </a:spcBef>
        <a:spcAft>
          <a:spcPct val="0"/>
        </a:spcAft>
        <a:defRPr sz="2500">
          <a:solidFill>
            <a:schemeClr val="tx1"/>
          </a:solidFill>
          <a:latin typeface="+mn-lt"/>
          <a:ea typeface="+mn-ea"/>
          <a:cs typeface="+mn-cs"/>
          <a:sym typeface="Gill Sans" charset="0"/>
        </a:defRPr>
      </a:lvl6pPr>
      <a:lvl7pPr marL="642915" algn="ctr" rtl="0" fontAlgn="base">
        <a:spcBef>
          <a:spcPct val="0"/>
        </a:spcBef>
        <a:spcAft>
          <a:spcPct val="0"/>
        </a:spcAft>
        <a:defRPr sz="2500">
          <a:solidFill>
            <a:schemeClr val="tx1"/>
          </a:solidFill>
          <a:latin typeface="+mn-lt"/>
          <a:ea typeface="+mn-ea"/>
          <a:cs typeface="+mn-cs"/>
          <a:sym typeface="Gill Sans" charset="0"/>
        </a:defRPr>
      </a:lvl7pPr>
      <a:lvl8pPr marL="964372" algn="ctr" rtl="0" fontAlgn="base">
        <a:spcBef>
          <a:spcPct val="0"/>
        </a:spcBef>
        <a:spcAft>
          <a:spcPct val="0"/>
        </a:spcAft>
        <a:defRPr sz="2500">
          <a:solidFill>
            <a:schemeClr val="tx1"/>
          </a:solidFill>
          <a:latin typeface="+mn-lt"/>
          <a:ea typeface="+mn-ea"/>
          <a:cs typeface="+mn-cs"/>
          <a:sym typeface="Gill Sans" charset="0"/>
        </a:defRPr>
      </a:lvl8pPr>
      <a:lvl9pPr marL="1285829" algn="ctr" rtl="0" fontAlgn="base">
        <a:spcBef>
          <a:spcPct val="0"/>
        </a:spcBef>
        <a:spcAft>
          <a:spcPct val="0"/>
        </a:spcAft>
        <a:defRPr sz="2500">
          <a:solidFill>
            <a:schemeClr val="tx1"/>
          </a:solidFill>
          <a:latin typeface="+mn-lt"/>
          <a:ea typeface="+mn-ea"/>
          <a:cs typeface="+mn-cs"/>
          <a:sym typeface="Gill Sans" charset="0"/>
        </a:defRPr>
      </a:lvl9pPr>
    </p:bodyStyle>
    <p:otherStyle>
      <a:defPPr>
        <a:defRPr lang="en-US"/>
      </a:defPPr>
      <a:lvl1pPr marL="0" algn="l" defTabSz="321457" rtl="0" eaLnBrk="1" latinLnBrk="0" hangingPunct="1">
        <a:defRPr sz="1300" kern="1200">
          <a:solidFill>
            <a:schemeClr val="tx1"/>
          </a:solidFill>
          <a:latin typeface="+mn-lt"/>
          <a:ea typeface="+mn-ea"/>
          <a:cs typeface="+mn-cs"/>
        </a:defRPr>
      </a:lvl1pPr>
      <a:lvl2pPr marL="321457" algn="l" defTabSz="321457" rtl="0" eaLnBrk="1" latinLnBrk="0" hangingPunct="1">
        <a:defRPr sz="1300" kern="1200">
          <a:solidFill>
            <a:schemeClr val="tx1"/>
          </a:solidFill>
          <a:latin typeface="+mn-lt"/>
          <a:ea typeface="+mn-ea"/>
          <a:cs typeface="+mn-cs"/>
        </a:defRPr>
      </a:lvl2pPr>
      <a:lvl3pPr marL="642915" algn="l" defTabSz="321457" rtl="0" eaLnBrk="1" latinLnBrk="0" hangingPunct="1">
        <a:defRPr sz="1300" kern="1200">
          <a:solidFill>
            <a:schemeClr val="tx1"/>
          </a:solidFill>
          <a:latin typeface="+mn-lt"/>
          <a:ea typeface="+mn-ea"/>
          <a:cs typeface="+mn-cs"/>
        </a:defRPr>
      </a:lvl3pPr>
      <a:lvl4pPr marL="964372" algn="l" defTabSz="321457" rtl="0" eaLnBrk="1" latinLnBrk="0" hangingPunct="1">
        <a:defRPr sz="1300" kern="1200">
          <a:solidFill>
            <a:schemeClr val="tx1"/>
          </a:solidFill>
          <a:latin typeface="+mn-lt"/>
          <a:ea typeface="+mn-ea"/>
          <a:cs typeface="+mn-cs"/>
        </a:defRPr>
      </a:lvl4pPr>
      <a:lvl5pPr marL="1285829" algn="l" defTabSz="321457" rtl="0" eaLnBrk="1" latinLnBrk="0" hangingPunct="1">
        <a:defRPr sz="1300" kern="1200">
          <a:solidFill>
            <a:schemeClr val="tx1"/>
          </a:solidFill>
          <a:latin typeface="+mn-lt"/>
          <a:ea typeface="+mn-ea"/>
          <a:cs typeface="+mn-cs"/>
        </a:defRPr>
      </a:lvl5pPr>
      <a:lvl6pPr marL="1607287" algn="l" defTabSz="321457" rtl="0" eaLnBrk="1" latinLnBrk="0" hangingPunct="1">
        <a:defRPr sz="1300" kern="1200">
          <a:solidFill>
            <a:schemeClr val="tx1"/>
          </a:solidFill>
          <a:latin typeface="+mn-lt"/>
          <a:ea typeface="+mn-ea"/>
          <a:cs typeface="+mn-cs"/>
        </a:defRPr>
      </a:lvl6pPr>
      <a:lvl7pPr marL="1928744" algn="l" defTabSz="321457" rtl="0" eaLnBrk="1" latinLnBrk="0" hangingPunct="1">
        <a:defRPr sz="1300" kern="1200">
          <a:solidFill>
            <a:schemeClr val="tx1"/>
          </a:solidFill>
          <a:latin typeface="+mn-lt"/>
          <a:ea typeface="+mn-ea"/>
          <a:cs typeface="+mn-cs"/>
        </a:defRPr>
      </a:lvl7pPr>
      <a:lvl8pPr marL="2250201" algn="l" defTabSz="321457" rtl="0" eaLnBrk="1" latinLnBrk="0" hangingPunct="1">
        <a:defRPr sz="1300" kern="1200">
          <a:solidFill>
            <a:schemeClr val="tx1"/>
          </a:solidFill>
          <a:latin typeface="+mn-lt"/>
          <a:ea typeface="+mn-ea"/>
          <a:cs typeface="+mn-cs"/>
        </a:defRPr>
      </a:lvl8pPr>
      <a:lvl9pPr marL="2571659" algn="l" defTabSz="321457" rtl="0" eaLnBrk="1" latinLnBrk="0" hangingPunct="1">
        <a:defRPr sz="13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123906" name="Rectangle 1"/>
          <p:cNvSpPr>
            <a:spLocks noGrp="1" noChangeArrowheads="1"/>
          </p:cNvSpPr>
          <p:nvPr>
            <p:ph type="title"/>
          </p:nvPr>
        </p:nvSpPr>
        <p:spPr bwMode="auto">
          <a:xfrm>
            <a:off x="892969" y="178594"/>
            <a:ext cx="7358063" cy="1714500"/>
          </a:xfrm>
          <a:prstGeom prst="rect">
            <a:avLst/>
          </a:prstGeom>
          <a:noFill/>
          <a:ln w="12700">
            <a:noFill/>
            <a:miter lim="800000"/>
            <a:headEnd/>
            <a:tailEnd/>
          </a:ln>
        </p:spPr>
        <p:txBody>
          <a:bodyPr vert="horz" wrap="square" lIns="35717" tIns="35717" rIns="35717" bIns="35717" numCol="1" anchor="ctr" anchorCtr="0" compatLnSpc="1">
            <a:prstTxWarp prst="textNoShape">
              <a:avLst/>
            </a:prstTxWarp>
          </a:bodyPr>
          <a:lstStyle/>
          <a:p>
            <a:pPr lvl="0"/>
            <a:r>
              <a:rPr lang="en-US">
                <a:sym typeface="Gill Sans" charset="0"/>
              </a:rPr>
              <a:t>Click to edit Master title style</a:t>
            </a:r>
          </a:p>
        </p:txBody>
      </p:sp>
      <p:sp>
        <p:nvSpPr>
          <p:cNvPr id="123907" name="Rectangle 2"/>
          <p:cNvSpPr>
            <a:spLocks noGrp="1" noChangeArrowheads="1"/>
          </p:cNvSpPr>
          <p:nvPr>
            <p:ph type="body" idx="1"/>
          </p:nvPr>
        </p:nvSpPr>
        <p:spPr bwMode="auto">
          <a:xfrm>
            <a:off x="892969" y="1946672"/>
            <a:ext cx="7358063" cy="4018359"/>
          </a:xfrm>
          <a:prstGeom prst="rect">
            <a:avLst/>
          </a:prstGeom>
          <a:noFill/>
          <a:ln w="12700">
            <a:noFill/>
            <a:miter lim="800000"/>
            <a:headEnd/>
            <a:tailEnd/>
          </a:ln>
        </p:spPr>
        <p:txBody>
          <a:bodyPr vert="horz" wrap="square" lIns="35717" tIns="35717" rIns="35717" bIns="35717" numCol="1" anchor="t" anchorCtr="0" compatLnSpc="1">
            <a:prstTxWarp prst="textNoShape">
              <a:avLst/>
            </a:prstTxWarp>
          </a:bodyPr>
          <a:lstStyle/>
          <a:p>
            <a:pPr lvl="0"/>
            <a:r>
              <a:rPr lang="en-US">
                <a:sym typeface="Gill Sans" charset="0"/>
              </a:rPr>
              <a:t>Click to edit Master text styles</a:t>
            </a:r>
          </a:p>
          <a:p>
            <a:pPr lvl="1"/>
            <a:r>
              <a:rPr lang="en-US">
                <a:sym typeface="Gill Sans" charset="0"/>
              </a:rPr>
              <a:t>Second level</a:t>
            </a:r>
          </a:p>
          <a:p>
            <a:pPr lvl="2"/>
            <a:r>
              <a:rPr lang="en-US">
                <a:sym typeface="Gill Sans" charset="0"/>
              </a:rPr>
              <a:t>Third level</a:t>
            </a:r>
          </a:p>
          <a:p>
            <a:pPr lvl="3"/>
            <a:r>
              <a:rPr lang="en-US">
                <a:sym typeface="Gill Sans" charset="0"/>
              </a:rPr>
              <a:t>Fourth level</a:t>
            </a:r>
          </a:p>
          <a:p>
            <a:pPr lvl="4"/>
            <a:r>
              <a:rPr lang="en-US">
                <a:sym typeface="Gill Sans" charset="0"/>
              </a:rPr>
              <a:t>Fifth level</a:t>
            </a:r>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ransition/>
  <p:txStyles>
    <p:titleStyle>
      <a:lvl1pPr algn="ctr" rtl="0" eaLnBrk="0" fontAlgn="base" hangingPunct="0">
        <a:spcBef>
          <a:spcPct val="0"/>
        </a:spcBef>
        <a:spcAft>
          <a:spcPct val="0"/>
        </a:spcAft>
        <a:defRPr sz="5900">
          <a:solidFill>
            <a:schemeClr val="tx1"/>
          </a:solidFill>
          <a:latin typeface="+mj-lt"/>
          <a:ea typeface="+mj-ea"/>
          <a:cs typeface="+mj-cs"/>
          <a:sym typeface="Gill Sans" charset="0"/>
        </a:defRPr>
      </a:lvl1pPr>
      <a:lvl2pPr algn="ctr" rtl="0" eaLnBrk="0" fontAlgn="base" hangingPunct="0">
        <a:spcBef>
          <a:spcPct val="0"/>
        </a:spcBef>
        <a:spcAft>
          <a:spcPct val="0"/>
        </a:spcAft>
        <a:defRPr sz="5900">
          <a:solidFill>
            <a:schemeClr val="tx1"/>
          </a:solidFill>
          <a:latin typeface="Gill Sans" charset="0"/>
          <a:ea typeface="ヒラギノ角ゴ ProN W3" charset="-128"/>
          <a:cs typeface="ヒラギノ角ゴ ProN W3" charset="-128"/>
          <a:sym typeface="Gill Sans" charset="0"/>
        </a:defRPr>
      </a:lvl2pPr>
      <a:lvl3pPr algn="ctr" rtl="0" eaLnBrk="0" fontAlgn="base" hangingPunct="0">
        <a:spcBef>
          <a:spcPct val="0"/>
        </a:spcBef>
        <a:spcAft>
          <a:spcPct val="0"/>
        </a:spcAft>
        <a:defRPr sz="5900">
          <a:solidFill>
            <a:schemeClr val="tx1"/>
          </a:solidFill>
          <a:latin typeface="Gill Sans" charset="0"/>
          <a:ea typeface="ヒラギノ角ゴ ProN W3" charset="-128"/>
          <a:cs typeface="ヒラギノ角ゴ ProN W3" charset="-128"/>
          <a:sym typeface="Gill Sans" charset="0"/>
        </a:defRPr>
      </a:lvl3pPr>
      <a:lvl4pPr algn="ctr" rtl="0" eaLnBrk="0" fontAlgn="base" hangingPunct="0">
        <a:spcBef>
          <a:spcPct val="0"/>
        </a:spcBef>
        <a:spcAft>
          <a:spcPct val="0"/>
        </a:spcAft>
        <a:defRPr sz="5900">
          <a:solidFill>
            <a:schemeClr val="tx1"/>
          </a:solidFill>
          <a:latin typeface="Gill Sans" charset="0"/>
          <a:ea typeface="ヒラギノ角ゴ ProN W3" charset="-128"/>
          <a:cs typeface="ヒラギノ角ゴ ProN W3" charset="-128"/>
          <a:sym typeface="Gill Sans" charset="0"/>
        </a:defRPr>
      </a:lvl4pPr>
      <a:lvl5pPr algn="ctr" rtl="0" eaLnBrk="0" fontAlgn="base" hangingPunct="0">
        <a:spcBef>
          <a:spcPct val="0"/>
        </a:spcBef>
        <a:spcAft>
          <a:spcPct val="0"/>
        </a:spcAft>
        <a:defRPr sz="5900">
          <a:solidFill>
            <a:schemeClr val="tx1"/>
          </a:solidFill>
          <a:latin typeface="Gill Sans" charset="0"/>
          <a:ea typeface="ヒラギノ角ゴ ProN W3" charset="-128"/>
          <a:cs typeface="ヒラギノ角ゴ ProN W3" charset="-128"/>
          <a:sym typeface="Gill Sans" charset="0"/>
        </a:defRPr>
      </a:lvl5pPr>
      <a:lvl6pPr marL="321457" algn="ctr" rtl="0" fontAlgn="base">
        <a:spcBef>
          <a:spcPct val="0"/>
        </a:spcBef>
        <a:spcAft>
          <a:spcPct val="0"/>
        </a:spcAft>
        <a:defRPr sz="5900">
          <a:solidFill>
            <a:schemeClr val="tx1"/>
          </a:solidFill>
          <a:latin typeface="Gill Sans" charset="0"/>
          <a:ea typeface="ヒラギノ角ゴ ProN W3" charset="-128"/>
          <a:cs typeface="ヒラギノ角ゴ ProN W3" charset="-128"/>
          <a:sym typeface="Gill Sans" charset="0"/>
        </a:defRPr>
      </a:lvl6pPr>
      <a:lvl7pPr marL="642915" algn="ctr" rtl="0" fontAlgn="base">
        <a:spcBef>
          <a:spcPct val="0"/>
        </a:spcBef>
        <a:spcAft>
          <a:spcPct val="0"/>
        </a:spcAft>
        <a:defRPr sz="5900">
          <a:solidFill>
            <a:schemeClr val="tx1"/>
          </a:solidFill>
          <a:latin typeface="Gill Sans" charset="0"/>
          <a:ea typeface="ヒラギノ角ゴ ProN W3" charset="-128"/>
          <a:cs typeface="ヒラギノ角ゴ ProN W3" charset="-128"/>
          <a:sym typeface="Gill Sans" charset="0"/>
        </a:defRPr>
      </a:lvl7pPr>
      <a:lvl8pPr marL="964372" algn="ctr" rtl="0" fontAlgn="base">
        <a:spcBef>
          <a:spcPct val="0"/>
        </a:spcBef>
        <a:spcAft>
          <a:spcPct val="0"/>
        </a:spcAft>
        <a:defRPr sz="5900">
          <a:solidFill>
            <a:schemeClr val="tx1"/>
          </a:solidFill>
          <a:latin typeface="Gill Sans" charset="0"/>
          <a:ea typeface="ヒラギノ角ゴ ProN W3" charset="-128"/>
          <a:cs typeface="ヒラギノ角ゴ ProN W3" charset="-128"/>
          <a:sym typeface="Gill Sans" charset="0"/>
        </a:defRPr>
      </a:lvl8pPr>
      <a:lvl9pPr marL="1285829" algn="ctr" rtl="0" fontAlgn="base">
        <a:spcBef>
          <a:spcPct val="0"/>
        </a:spcBef>
        <a:spcAft>
          <a:spcPct val="0"/>
        </a:spcAft>
        <a:defRPr sz="5900">
          <a:solidFill>
            <a:schemeClr val="tx1"/>
          </a:solidFill>
          <a:latin typeface="Gill Sans" charset="0"/>
          <a:ea typeface="ヒラギノ角ゴ ProN W3" charset="-128"/>
          <a:cs typeface="ヒラギノ角ゴ ProN W3" charset="-128"/>
          <a:sym typeface="Gill Sans" charset="0"/>
        </a:defRPr>
      </a:lvl9pPr>
    </p:titleStyle>
    <p:bodyStyle>
      <a:lvl1pPr marL="534646" indent="-347130" algn="l" rtl="0" eaLnBrk="0" fontAlgn="base" hangingPunct="0">
        <a:spcBef>
          <a:spcPts val="2672"/>
        </a:spcBef>
        <a:spcAft>
          <a:spcPct val="0"/>
        </a:spcAft>
        <a:buSzPct val="171000"/>
        <a:buFont typeface="Gill Sans" charset="0"/>
        <a:buChar char="•"/>
        <a:defRPr sz="2200">
          <a:solidFill>
            <a:schemeClr val="tx1"/>
          </a:solidFill>
          <a:latin typeface="+mn-lt"/>
          <a:ea typeface="+mn-ea"/>
          <a:cs typeface="+mn-cs"/>
          <a:sym typeface="Gill Sans" charset="0"/>
        </a:defRPr>
      </a:lvl1pPr>
      <a:lvl2pPr marL="847174" indent="-347130" algn="l" rtl="0" eaLnBrk="0" fontAlgn="base" hangingPunct="0">
        <a:spcBef>
          <a:spcPts val="2672"/>
        </a:spcBef>
        <a:spcAft>
          <a:spcPct val="0"/>
        </a:spcAft>
        <a:buSzPct val="171000"/>
        <a:buFont typeface="Gill Sans" charset="0"/>
        <a:buChar char="•"/>
        <a:defRPr sz="2200">
          <a:solidFill>
            <a:schemeClr val="tx1"/>
          </a:solidFill>
          <a:latin typeface="+mn-lt"/>
          <a:ea typeface="+mn-ea"/>
          <a:cs typeface="+mn-cs"/>
          <a:sym typeface="Gill Sans" charset="0"/>
        </a:defRPr>
      </a:lvl2pPr>
      <a:lvl3pPr marL="1159702" indent="-347130" algn="l" rtl="0" eaLnBrk="0" fontAlgn="base" hangingPunct="0">
        <a:spcBef>
          <a:spcPts val="2672"/>
        </a:spcBef>
        <a:spcAft>
          <a:spcPct val="0"/>
        </a:spcAft>
        <a:buSzPct val="171000"/>
        <a:buFont typeface="Gill Sans" charset="0"/>
        <a:buChar char="•"/>
        <a:defRPr sz="2200">
          <a:solidFill>
            <a:schemeClr val="tx1"/>
          </a:solidFill>
          <a:latin typeface="+mn-lt"/>
          <a:ea typeface="+mn-ea"/>
          <a:cs typeface="+mn-cs"/>
          <a:sym typeface="Gill Sans" charset="0"/>
        </a:defRPr>
      </a:lvl3pPr>
      <a:lvl4pPr marL="1472230" indent="-347130" algn="l" rtl="0" eaLnBrk="0" fontAlgn="base" hangingPunct="0">
        <a:spcBef>
          <a:spcPts val="2672"/>
        </a:spcBef>
        <a:spcAft>
          <a:spcPct val="0"/>
        </a:spcAft>
        <a:buSzPct val="171000"/>
        <a:buFont typeface="Gill Sans" charset="0"/>
        <a:buChar char="•"/>
        <a:defRPr sz="2200">
          <a:solidFill>
            <a:schemeClr val="tx1"/>
          </a:solidFill>
          <a:latin typeface="+mn-lt"/>
          <a:ea typeface="+mn-ea"/>
          <a:cs typeface="+mn-cs"/>
          <a:sym typeface="Gill Sans" charset="0"/>
        </a:defRPr>
      </a:lvl4pPr>
      <a:lvl5pPr marL="1784758" indent="-347130" algn="l" rtl="0" eaLnBrk="0" fontAlgn="base" hangingPunct="0">
        <a:spcBef>
          <a:spcPts val="2672"/>
        </a:spcBef>
        <a:spcAft>
          <a:spcPct val="0"/>
        </a:spcAft>
        <a:buSzPct val="171000"/>
        <a:buFont typeface="Gill Sans" charset="0"/>
        <a:buChar char="•"/>
        <a:defRPr sz="2200">
          <a:solidFill>
            <a:schemeClr val="tx1"/>
          </a:solidFill>
          <a:latin typeface="+mn-lt"/>
          <a:ea typeface="+mn-ea"/>
          <a:cs typeface="+mn-cs"/>
          <a:sym typeface="Gill Sans" charset="0"/>
        </a:defRPr>
      </a:lvl5pPr>
      <a:lvl6pPr marL="2106216" indent="-347130" algn="l" rtl="0" fontAlgn="base">
        <a:spcBef>
          <a:spcPts val="2672"/>
        </a:spcBef>
        <a:spcAft>
          <a:spcPct val="0"/>
        </a:spcAft>
        <a:buSzPct val="171000"/>
        <a:buFont typeface="Gill Sans" charset="0"/>
        <a:buChar char="•"/>
        <a:defRPr sz="2200">
          <a:solidFill>
            <a:schemeClr val="tx1"/>
          </a:solidFill>
          <a:latin typeface="+mn-lt"/>
          <a:ea typeface="+mn-ea"/>
          <a:cs typeface="+mn-cs"/>
          <a:sym typeface="Gill Sans" charset="0"/>
        </a:defRPr>
      </a:lvl6pPr>
      <a:lvl7pPr marL="2427673" indent="-347130" algn="l" rtl="0" fontAlgn="base">
        <a:spcBef>
          <a:spcPts val="2672"/>
        </a:spcBef>
        <a:spcAft>
          <a:spcPct val="0"/>
        </a:spcAft>
        <a:buSzPct val="171000"/>
        <a:buFont typeface="Gill Sans" charset="0"/>
        <a:buChar char="•"/>
        <a:defRPr sz="2200">
          <a:solidFill>
            <a:schemeClr val="tx1"/>
          </a:solidFill>
          <a:latin typeface="+mn-lt"/>
          <a:ea typeface="+mn-ea"/>
          <a:cs typeface="+mn-cs"/>
          <a:sym typeface="Gill Sans" charset="0"/>
        </a:defRPr>
      </a:lvl7pPr>
      <a:lvl8pPr marL="2749130" indent="-347130" algn="l" rtl="0" fontAlgn="base">
        <a:spcBef>
          <a:spcPts val="2672"/>
        </a:spcBef>
        <a:spcAft>
          <a:spcPct val="0"/>
        </a:spcAft>
        <a:buSzPct val="171000"/>
        <a:buFont typeface="Gill Sans" charset="0"/>
        <a:buChar char="•"/>
        <a:defRPr sz="2200">
          <a:solidFill>
            <a:schemeClr val="tx1"/>
          </a:solidFill>
          <a:latin typeface="+mn-lt"/>
          <a:ea typeface="+mn-ea"/>
          <a:cs typeface="+mn-cs"/>
          <a:sym typeface="Gill Sans" charset="0"/>
        </a:defRPr>
      </a:lvl8pPr>
      <a:lvl9pPr marL="3070587" indent="-347130" algn="l" rtl="0" fontAlgn="base">
        <a:spcBef>
          <a:spcPts val="2672"/>
        </a:spcBef>
        <a:spcAft>
          <a:spcPct val="0"/>
        </a:spcAft>
        <a:buSzPct val="171000"/>
        <a:buFont typeface="Gill Sans" charset="0"/>
        <a:buChar char="•"/>
        <a:defRPr sz="2200">
          <a:solidFill>
            <a:schemeClr val="tx1"/>
          </a:solidFill>
          <a:latin typeface="+mn-lt"/>
          <a:ea typeface="+mn-ea"/>
          <a:cs typeface="+mn-cs"/>
          <a:sym typeface="Gill Sans" charset="0"/>
        </a:defRPr>
      </a:lvl9pPr>
    </p:bodyStyle>
    <p:otherStyle>
      <a:defPPr>
        <a:defRPr lang="en-US"/>
      </a:defPPr>
      <a:lvl1pPr marL="0" algn="l" defTabSz="321457" rtl="0" eaLnBrk="1" latinLnBrk="0" hangingPunct="1">
        <a:defRPr sz="1300" kern="1200">
          <a:solidFill>
            <a:schemeClr val="tx1"/>
          </a:solidFill>
          <a:latin typeface="+mn-lt"/>
          <a:ea typeface="+mn-ea"/>
          <a:cs typeface="+mn-cs"/>
        </a:defRPr>
      </a:lvl1pPr>
      <a:lvl2pPr marL="321457" algn="l" defTabSz="321457" rtl="0" eaLnBrk="1" latinLnBrk="0" hangingPunct="1">
        <a:defRPr sz="1300" kern="1200">
          <a:solidFill>
            <a:schemeClr val="tx1"/>
          </a:solidFill>
          <a:latin typeface="+mn-lt"/>
          <a:ea typeface="+mn-ea"/>
          <a:cs typeface="+mn-cs"/>
        </a:defRPr>
      </a:lvl2pPr>
      <a:lvl3pPr marL="642915" algn="l" defTabSz="321457" rtl="0" eaLnBrk="1" latinLnBrk="0" hangingPunct="1">
        <a:defRPr sz="1300" kern="1200">
          <a:solidFill>
            <a:schemeClr val="tx1"/>
          </a:solidFill>
          <a:latin typeface="+mn-lt"/>
          <a:ea typeface="+mn-ea"/>
          <a:cs typeface="+mn-cs"/>
        </a:defRPr>
      </a:lvl3pPr>
      <a:lvl4pPr marL="964372" algn="l" defTabSz="321457" rtl="0" eaLnBrk="1" latinLnBrk="0" hangingPunct="1">
        <a:defRPr sz="1300" kern="1200">
          <a:solidFill>
            <a:schemeClr val="tx1"/>
          </a:solidFill>
          <a:latin typeface="+mn-lt"/>
          <a:ea typeface="+mn-ea"/>
          <a:cs typeface="+mn-cs"/>
        </a:defRPr>
      </a:lvl4pPr>
      <a:lvl5pPr marL="1285829" algn="l" defTabSz="321457" rtl="0" eaLnBrk="1" latinLnBrk="0" hangingPunct="1">
        <a:defRPr sz="1300" kern="1200">
          <a:solidFill>
            <a:schemeClr val="tx1"/>
          </a:solidFill>
          <a:latin typeface="+mn-lt"/>
          <a:ea typeface="+mn-ea"/>
          <a:cs typeface="+mn-cs"/>
        </a:defRPr>
      </a:lvl5pPr>
      <a:lvl6pPr marL="1607287" algn="l" defTabSz="321457" rtl="0" eaLnBrk="1" latinLnBrk="0" hangingPunct="1">
        <a:defRPr sz="1300" kern="1200">
          <a:solidFill>
            <a:schemeClr val="tx1"/>
          </a:solidFill>
          <a:latin typeface="+mn-lt"/>
          <a:ea typeface="+mn-ea"/>
          <a:cs typeface="+mn-cs"/>
        </a:defRPr>
      </a:lvl6pPr>
      <a:lvl7pPr marL="1928744" algn="l" defTabSz="321457" rtl="0" eaLnBrk="1" latinLnBrk="0" hangingPunct="1">
        <a:defRPr sz="1300" kern="1200">
          <a:solidFill>
            <a:schemeClr val="tx1"/>
          </a:solidFill>
          <a:latin typeface="+mn-lt"/>
          <a:ea typeface="+mn-ea"/>
          <a:cs typeface="+mn-cs"/>
        </a:defRPr>
      </a:lvl7pPr>
      <a:lvl8pPr marL="2250201" algn="l" defTabSz="321457" rtl="0" eaLnBrk="1" latinLnBrk="0" hangingPunct="1">
        <a:defRPr sz="1300" kern="1200">
          <a:solidFill>
            <a:schemeClr val="tx1"/>
          </a:solidFill>
          <a:latin typeface="+mn-lt"/>
          <a:ea typeface="+mn-ea"/>
          <a:cs typeface="+mn-cs"/>
        </a:defRPr>
      </a:lvl8pPr>
      <a:lvl9pPr marL="2571659" algn="l" defTabSz="321457" rtl="0" eaLnBrk="1" latinLnBrk="0" hangingPunct="1">
        <a:defRPr sz="13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136194" name="Rectangle 1"/>
          <p:cNvSpPr>
            <a:spLocks noGrp="1" noChangeArrowheads="1"/>
          </p:cNvSpPr>
          <p:nvPr>
            <p:ph type="title"/>
          </p:nvPr>
        </p:nvSpPr>
        <p:spPr bwMode="auto">
          <a:xfrm>
            <a:off x="892969" y="178594"/>
            <a:ext cx="7358063" cy="1714500"/>
          </a:xfrm>
          <a:prstGeom prst="rect">
            <a:avLst/>
          </a:prstGeom>
          <a:noFill/>
          <a:ln w="12700">
            <a:noFill/>
            <a:miter lim="800000"/>
            <a:headEnd/>
            <a:tailEnd/>
          </a:ln>
        </p:spPr>
        <p:txBody>
          <a:bodyPr vert="horz" wrap="square" lIns="35717" tIns="35717" rIns="35717" bIns="35717" numCol="1" anchor="ctr" anchorCtr="0" compatLnSpc="1">
            <a:prstTxWarp prst="textNoShape">
              <a:avLst/>
            </a:prstTxWarp>
          </a:bodyPr>
          <a:lstStyle/>
          <a:p>
            <a:pPr lvl="0"/>
            <a:r>
              <a:rPr lang="en-US">
                <a:sym typeface="Gill Sans" charset="0"/>
              </a:rPr>
              <a:t>Click to edit Master title style</a:t>
            </a:r>
          </a:p>
        </p:txBody>
      </p:sp>
      <p:sp>
        <p:nvSpPr>
          <p:cNvPr id="136195" name="Rectangle 2"/>
          <p:cNvSpPr>
            <a:spLocks noGrp="1" noChangeArrowheads="1"/>
          </p:cNvSpPr>
          <p:nvPr>
            <p:ph type="body" idx="1"/>
          </p:nvPr>
        </p:nvSpPr>
        <p:spPr bwMode="auto">
          <a:xfrm>
            <a:off x="5464969" y="1946672"/>
            <a:ext cx="2786063" cy="4018359"/>
          </a:xfrm>
          <a:prstGeom prst="rect">
            <a:avLst/>
          </a:prstGeom>
          <a:noFill/>
          <a:ln w="12700">
            <a:noFill/>
            <a:miter lim="800000"/>
            <a:headEnd/>
            <a:tailEnd/>
          </a:ln>
        </p:spPr>
        <p:txBody>
          <a:bodyPr vert="horz" wrap="square" lIns="35717" tIns="35717" rIns="35717" bIns="35717" numCol="1" anchor="ctr" anchorCtr="0" compatLnSpc="1">
            <a:prstTxWarp prst="textNoShape">
              <a:avLst/>
            </a:prstTxWarp>
          </a:bodyPr>
          <a:lstStyle/>
          <a:p>
            <a:pPr lvl="0"/>
            <a:r>
              <a:rPr lang="en-US">
                <a:sym typeface="Gill Sans" charset="0"/>
              </a:rPr>
              <a:t>Click to edit Master text styles</a:t>
            </a:r>
          </a:p>
          <a:p>
            <a:pPr lvl="1"/>
            <a:r>
              <a:rPr lang="en-US">
                <a:sym typeface="Gill Sans" charset="0"/>
              </a:rPr>
              <a:t>Second level</a:t>
            </a:r>
          </a:p>
          <a:p>
            <a:pPr lvl="2"/>
            <a:r>
              <a:rPr lang="en-US">
                <a:sym typeface="Gill Sans" charset="0"/>
              </a:rPr>
              <a:t>Third level</a:t>
            </a:r>
          </a:p>
          <a:p>
            <a:pPr lvl="3"/>
            <a:r>
              <a:rPr lang="en-US">
                <a:sym typeface="Gill Sans" charset="0"/>
              </a:rPr>
              <a:t>Fourth level</a:t>
            </a:r>
          </a:p>
          <a:p>
            <a:pPr lvl="4"/>
            <a:r>
              <a:rPr lang="en-US">
                <a:sym typeface="Gill Sans" charset="0"/>
              </a:rPr>
              <a:t>Fifth level</a:t>
            </a:r>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ransition/>
  <p:txStyles>
    <p:titleStyle>
      <a:lvl1pPr algn="ctr" rtl="0" eaLnBrk="0" fontAlgn="base" hangingPunct="0">
        <a:spcBef>
          <a:spcPct val="0"/>
        </a:spcBef>
        <a:spcAft>
          <a:spcPct val="0"/>
        </a:spcAft>
        <a:defRPr sz="5900">
          <a:solidFill>
            <a:schemeClr val="tx1"/>
          </a:solidFill>
          <a:latin typeface="+mj-lt"/>
          <a:ea typeface="+mj-ea"/>
          <a:cs typeface="+mj-cs"/>
          <a:sym typeface="Gill Sans" charset="0"/>
        </a:defRPr>
      </a:lvl1pPr>
      <a:lvl2pPr algn="ctr" rtl="0" eaLnBrk="0" fontAlgn="base" hangingPunct="0">
        <a:spcBef>
          <a:spcPct val="0"/>
        </a:spcBef>
        <a:spcAft>
          <a:spcPct val="0"/>
        </a:spcAft>
        <a:defRPr sz="5900">
          <a:solidFill>
            <a:schemeClr val="tx1"/>
          </a:solidFill>
          <a:latin typeface="Gill Sans" charset="0"/>
          <a:ea typeface="ヒラギノ角ゴ ProN W3" charset="-128"/>
          <a:cs typeface="ヒラギノ角ゴ ProN W3" charset="-128"/>
          <a:sym typeface="Gill Sans" charset="0"/>
        </a:defRPr>
      </a:lvl2pPr>
      <a:lvl3pPr algn="ctr" rtl="0" eaLnBrk="0" fontAlgn="base" hangingPunct="0">
        <a:spcBef>
          <a:spcPct val="0"/>
        </a:spcBef>
        <a:spcAft>
          <a:spcPct val="0"/>
        </a:spcAft>
        <a:defRPr sz="5900">
          <a:solidFill>
            <a:schemeClr val="tx1"/>
          </a:solidFill>
          <a:latin typeface="Gill Sans" charset="0"/>
          <a:ea typeface="ヒラギノ角ゴ ProN W3" charset="-128"/>
          <a:cs typeface="ヒラギノ角ゴ ProN W3" charset="-128"/>
          <a:sym typeface="Gill Sans" charset="0"/>
        </a:defRPr>
      </a:lvl3pPr>
      <a:lvl4pPr algn="ctr" rtl="0" eaLnBrk="0" fontAlgn="base" hangingPunct="0">
        <a:spcBef>
          <a:spcPct val="0"/>
        </a:spcBef>
        <a:spcAft>
          <a:spcPct val="0"/>
        </a:spcAft>
        <a:defRPr sz="5900">
          <a:solidFill>
            <a:schemeClr val="tx1"/>
          </a:solidFill>
          <a:latin typeface="Gill Sans" charset="0"/>
          <a:ea typeface="ヒラギノ角ゴ ProN W3" charset="-128"/>
          <a:cs typeface="ヒラギノ角ゴ ProN W3" charset="-128"/>
          <a:sym typeface="Gill Sans" charset="0"/>
        </a:defRPr>
      </a:lvl4pPr>
      <a:lvl5pPr algn="ctr" rtl="0" eaLnBrk="0" fontAlgn="base" hangingPunct="0">
        <a:spcBef>
          <a:spcPct val="0"/>
        </a:spcBef>
        <a:spcAft>
          <a:spcPct val="0"/>
        </a:spcAft>
        <a:defRPr sz="5900">
          <a:solidFill>
            <a:schemeClr val="tx1"/>
          </a:solidFill>
          <a:latin typeface="Gill Sans" charset="0"/>
          <a:ea typeface="ヒラギノ角ゴ ProN W3" charset="-128"/>
          <a:cs typeface="ヒラギノ角ゴ ProN W3" charset="-128"/>
          <a:sym typeface="Gill Sans" charset="0"/>
        </a:defRPr>
      </a:lvl5pPr>
      <a:lvl6pPr marL="321457" algn="ctr" rtl="0" fontAlgn="base">
        <a:spcBef>
          <a:spcPct val="0"/>
        </a:spcBef>
        <a:spcAft>
          <a:spcPct val="0"/>
        </a:spcAft>
        <a:defRPr sz="5900">
          <a:solidFill>
            <a:schemeClr val="tx1"/>
          </a:solidFill>
          <a:latin typeface="Gill Sans" charset="0"/>
          <a:ea typeface="ヒラギノ角ゴ ProN W3" charset="-128"/>
          <a:cs typeface="ヒラギノ角ゴ ProN W3" charset="-128"/>
          <a:sym typeface="Gill Sans" charset="0"/>
        </a:defRPr>
      </a:lvl6pPr>
      <a:lvl7pPr marL="642915" algn="ctr" rtl="0" fontAlgn="base">
        <a:spcBef>
          <a:spcPct val="0"/>
        </a:spcBef>
        <a:spcAft>
          <a:spcPct val="0"/>
        </a:spcAft>
        <a:defRPr sz="5900">
          <a:solidFill>
            <a:schemeClr val="tx1"/>
          </a:solidFill>
          <a:latin typeface="Gill Sans" charset="0"/>
          <a:ea typeface="ヒラギノ角ゴ ProN W3" charset="-128"/>
          <a:cs typeface="ヒラギノ角ゴ ProN W3" charset="-128"/>
          <a:sym typeface="Gill Sans" charset="0"/>
        </a:defRPr>
      </a:lvl7pPr>
      <a:lvl8pPr marL="964372" algn="ctr" rtl="0" fontAlgn="base">
        <a:spcBef>
          <a:spcPct val="0"/>
        </a:spcBef>
        <a:spcAft>
          <a:spcPct val="0"/>
        </a:spcAft>
        <a:defRPr sz="5900">
          <a:solidFill>
            <a:schemeClr val="tx1"/>
          </a:solidFill>
          <a:latin typeface="Gill Sans" charset="0"/>
          <a:ea typeface="ヒラギノ角ゴ ProN W3" charset="-128"/>
          <a:cs typeface="ヒラギノ角ゴ ProN W3" charset="-128"/>
          <a:sym typeface="Gill Sans" charset="0"/>
        </a:defRPr>
      </a:lvl8pPr>
      <a:lvl9pPr marL="1285829" algn="ctr" rtl="0" fontAlgn="base">
        <a:spcBef>
          <a:spcPct val="0"/>
        </a:spcBef>
        <a:spcAft>
          <a:spcPct val="0"/>
        </a:spcAft>
        <a:defRPr sz="5900">
          <a:solidFill>
            <a:schemeClr val="tx1"/>
          </a:solidFill>
          <a:latin typeface="Gill Sans" charset="0"/>
          <a:ea typeface="ヒラギノ角ゴ ProN W3" charset="-128"/>
          <a:cs typeface="ヒラギノ角ゴ ProN W3" charset="-128"/>
          <a:sym typeface="Gill Sans" charset="0"/>
        </a:defRPr>
      </a:lvl9pPr>
    </p:titleStyle>
    <p:bodyStyle>
      <a:lvl1pPr marL="534646" indent="-347130" algn="l" rtl="0" eaLnBrk="0" fontAlgn="base" hangingPunct="0">
        <a:spcBef>
          <a:spcPts val="2672"/>
        </a:spcBef>
        <a:spcAft>
          <a:spcPct val="0"/>
        </a:spcAft>
        <a:buSzPct val="171000"/>
        <a:buFont typeface="Gill Sans" charset="0"/>
        <a:buChar char="•"/>
        <a:defRPr sz="2200">
          <a:solidFill>
            <a:schemeClr val="tx1"/>
          </a:solidFill>
          <a:latin typeface="+mn-lt"/>
          <a:ea typeface="+mn-ea"/>
          <a:cs typeface="+mn-cs"/>
          <a:sym typeface="Gill Sans" charset="0"/>
        </a:defRPr>
      </a:lvl1pPr>
      <a:lvl2pPr marL="847174" indent="-347130" algn="l" rtl="0" eaLnBrk="0" fontAlgn="base" hangingPunct="0">
        <a:spcBef>
          <a:spcPts val="2672"/>
        </a:spcBef>
        <a:spcAft>
          <a:spcPct val="0"/>
        </a:spcAft>
        <a:buSzPct val="171000"/>
        <a:buFont typeface="Gill Sans" charset="0"/>
        <a:buChar char="•"/>
        <a:defRPr sz="2200">
          <a:solidFill>
            <a:schemeClr val="tx1"/>
          </a:solidFill>
          <a:latin typeface="+mn-lt"/>
          <a:ea typeface="+mn-ea"/>
          <a:cs typeface="+mn-cs"/>
          <a:sym typeface="Gill Sans" charset="0"/>
        </a:defRPr>
      </a:lvl2pPr>
      <a:lvl3pPr marL="1159702" indent="-347130" algn="l" rtl="0" eaLnBrk="0" fontAlgn="base" hangingPunct="0">
        <a:spcBef>
          <a:spcPts val="2672"/>
        </a:spcBef>
        <a:spcAft>
          <a:spcPct val="0"/>
        </a:spcAft>
        <a:buSzPct val="171000"/>
        <a:buFont typeface="Gill Sans" charset="0"/>
        <a:buChar char="•"/>
        <a:defRPr sz="2200">
          <a:solidFill>
            <a:schemeClr val="tx1"/>
          </a:solidFill>
          <a:latin typeface="+mn-lt"/>
          <a:ea typeface="+mn-ea"/>
          <a:cs typeface="+mn-cs"/>
          <a:sym typeface="Gill Sans" charset="0"/>
        </a:defRPr>
      </a:lvl3pPr>
      <a:lvl4pPr marL="1472230" indent="-347130" algn="l" rtl="0" eaLnBrk="0" fontAlgn="base" hangingPunct="0">
        <a:spcBef>
          <a:spcPts val="2672"/>
        </a:spcBef>
        <a:spcAft>
          <a:spcPct val="0"/>
        </a:spcAft>
        <a:buSzPct val="171000"/>
        <a:buFont typeface="Gill Sans" charset="0"/>
        <a:buChar char="•"/>
        <a:defRPr sz="2200">
          <a:solidFill>
            <a:schemeClr val="tx1"/>
          </a:solidFill>
          <a:latin typeface="+mn-lt"/>
          <a:ea typeface="+mn-ea"/>
          <a:cs typeface="+mn-cs"/>
          <a:sym typeface="Gill Sans" charset="0"/>
        </a:defRPr>
      </a:lvl4pPr>
      <a:lvl5pPr marL="1784758" indent="-347130" algn="l" rtl="0" eaLnBrk="0" fontAlgn="base" hangingPunct="0">
        <a:spcBef>
          <a:spcPts val="2672"/>
        </a:spcBef>
        <a:spcAft>
          <a:spcPct val="0"/>
        </a:spcAft>
        <a:buSzPct val="171000"/>
        <a:buFont typeface="Gill Sans" charset="0"/>
        <a:buChar char="•"/>
        <a:defRPr sz="2200">
          <a:solidFill>
            <a:schemeClr val="tx1"/>
          </a:solidFill>
          <a:latin typeface="+mn-lt"/>
          <a:ea typeface="+mn-ea"/>
          <a:cs typeface="+mn-cs"/>
          <a:sym typeface="Gill Sans" charset="0"/>
        </a:defRPr>
      </a:lvl5pPr>
      <a:lvl6pPr marL="2106216" indent="-347130" algn="l" rtl="0" fontAlgn="base">
        <a:spcBef>
          <a:spcPts val="2672"/>
        </a:spcBef>
        <a:spcAft>
          <a:spcPct val="0"/>
        </a:spcAft>
        <a:buSzPct val="171000"/>
        <a:buFont typeface="Gill Sans" charset="0"/>
        <a:buChar char="•"/>
        <a:defRPr sz="2200">
          <a:solidFill>
            <a:schemeClr val="tx1"/>
          </a:solidFill>
          <a:latin typeface="+mn-lt"/>
          <a:ea typeface="+mn-ea"/>
          <a:cs typeface="+mn-cs"/>
          <a:sym typeface="Gill Sans" charset="0"/>
        </a:defRPr>
      </a:lvl6pPr>
      <a:lvl7pPr marL="2427673" indent="-347130" algn="l" rtl="0" fontAlgn="base">
        <a:spcBef>
          <a:spcPts val="2672"/>
        </a:spcBef>
        <a:spcAft>
          <a:spcPct val="0"/>
        </a:spcAft>
        <a:buSzPct val="171000"/>
        <a:buFont typeface="Gill Sans" charset="0"/>
        <a:buChar char="•"/>
        <a:defRPr sz="2200">
          <a:solidFill>
            <a:schemeClr val="tx1"/>
          </a:solidFill>
          <a:latin typeface="+mn-lt"/>
          <a:ea typeface="+mn-ea"/>
          <a:cs typeface="+mn-cs"/>
          <a:sym typeface="Gill Sans" charset="0"/>
        </a:defRPr>
      </a:lvl7pPr>
      <a:lvl8pPr marL="2749130" indent="-347130" algn="l" rtl="0" fontAlgn="base">
        <a:spcBef>
          <a:spcPts val="2672"/>
        </a:spcBef>
        <a:spcAft>
          <a:spcPct val="0"/>
        </a:spcAft>
        <a:buSzPct val="171000"/>
        <a:buFont typeface="Gill Sans" charset="0"/>
        <a:buChar char="•"/>
        <a:defRPr sz="2200">
          <a:solidFill>
            <a:schemeClr val="tx1"/>
          </a:solidFill>
          <a:latin typeface="+mn-lt"/>
          <a:ea typeface="+mn-ea"/>
          <a:cs typeface="+mn-cs"/>
          <a:sym typeface="Gill Sans" charset="0"/>
        </a:defRPr>
      </a:lvl8pPr>
      <a:lvl9pPr marL="3070587" indent="-347130" algn="l" rtl="0" fontAlgn="base">
        <a:spcBef>
          <a:spcPts val="2672"/>
        </a:spcBef>
        <a:spcAft>
          <a:spcPct val="0"/>
        </a:spcAft>
        <a:buSzPct val="171000"/>
        <a:buFont typeface="Gill Sans" charset="0"/>
        <a:buChar char="•"/>
        <a:defRPr sz="2200">
          <a:solidFill>
            <a:schemeClr val="tx1"/>
          </a:solidFill>
          <a:latin typeface="+mn-lt"/>
          <a:ea typeface="+mn-ea"/>
          <a:cs typeface="+mn-cs"/>
          <a:sym typeface="Gill Sans" charset="0"/>
        </a:defRPr>
      </a:lvl9pPr>
    </p:bodyStyle>
    <p:otherStyle>
      <a:defPPr>
        <a:defRPr lang="en-US"/>
      </a:defPPr>
      <a:lvl1pPr marL="0" algn="l" defTabSz="321457" rtl="0" eaLnBrk="1" latinLnBrk="0" hangingPunct="1">
        <a:defRPr sz="1300" kern="1200">
          <a:solidFill>
            <a:schemeClr val="tx1"/>
          </a:solidFill>
          <a:latin typeface="+mn-lt"/>
          <a:ea typeface="+mn-ea"/>
          <a:cs typeface="+mn-cs"/>
        </a:defRPr>
      </a:lvl1pPr>
      <a:lvl2pPr marL="321457" algn="l" defTabSz="321457" rtl="0" eaLnBrk="1" latinLnBrk="0" hangingPunct="1">
        <a:defRPr sz="1300" kern="1200">
          <a:solidFill>
            <a:schemeClr val="tx1"/>
          </a:solidFill>
          <a:latin typeface="+mn-lt"/>
          <a:ea typeface="+mn-ea"/>
          <a:cs typeface="+mn-cs"/>
        </a:defRPr>
      </a:lvl2pPr>
      <a:lvl3pPr marL="642915" algn="l" defTabSz="321457" rtl="0" eaLnBrk="1" latinLnBrk="0" hangingPunct="1">
        <a:defRPr sz="1300" kern="1200">
          <a:solidFill>
            <a:schemeClr val="tx1"/>
          </a:solidFill>
          <a:latin typeface="+mn-lt"/>
          <a:ea typeface="+mn-ea"/>
          <a:cs typeface="+mn-cs"/>
        </a:defRPr>
      </a:lvl3pPr>
      <a:lvl4pPr marL="964372" algn="l" defTabSz="321457" rtl="0" eaLnBrk="1" latinLnBrk="0" hangingPunct="1">
        <a:defRPr sz="1300" kern="1200">
          <a:solidFill>
            <a:schemeClr val="tx1"/>
          </a:solidFill>
          <a:latin typeface="+mn-lt"/>
          <a:ea typeface="+mn-ea"/>
          <a:cs typeface="+mn-cs"/>
        </a:defRPr>
      </a:lvl4pPr>
      <a:lvl5pPr marL="1285829" algn="l" defTabSz="321457" rtl="0" eaLnBrk="1" latinLnBrk="0" hangingPunct="1">
        <a:defRPr sz="1300" kern="1200">
          <a:solidFill>
            <a:schemeClr val="tx1"/>
          </a:solidFill>
          <a:latin typeface="+mn-lt"/>
          <a:ea typeface="+mn-ea"/>
          <a:cs typeface="+mn-cs"/>
        </a:defRPr>
      </a:lvl5pPr>
      <a:lvl6pPr marL="1607287" algn="l" defTabSz="321457" rtl="0" eaLnBrk="1" latinLnBrk="0" hangingPunct="1">
        <a:defRPr sz="1300" kern="1200">
          <a:solidFill>
            <a:schemeClr val="tx1"/>
          </a:solidFill>
          <a:latin typeface="+mn-lt"/>
          <a:ea typeface="+mn-ea"/>
          <a:cs typeface="+mn-cs"/>
        </a:defRPr>
      </a:lvl6pPr>
      <a:lvl7pPr marL="1928744" algn="l" defTabSz="321457" rtl="0" eaLnBrk="1" latinLnBrk="0" hangingPunct="1">
        <a:defRPr sz="1300" kern="1200">
          <a:solidFill>
            <a:schemeClr val="tx1"/>
          </a:solidFill>
          <a:latin typeface="+mn-lt"/>
          <a:ea typeface="+mn-ea"/>
          <a:cs typeface="+mn-cs"/>
        </a:defRPr>
      </a:lvl7pPr>
      <a:lvl8pPr marL="2250201" algn="l" defTabSz="321457" rtl="0" eaLnBrk="1" latinLnBrk="0" hangingPunct="1">
        <a:defRPr sz="1300" kern="1200">
          <a:solidFill>
            <a:schemeClr val="tx1"/>
          </a:solidFill>
          <a:latin typeface="+mn-lt"/>
          <a:ea typeface="+mn-ea"/>
          <a:cs typeface="+mn-cs"/>
        </a:defRPr>
      </a:lvl8pPr>
      <a:lvl9pPr marL="2571659" algn="l" defTabSz="321457" rtl="0" eaLnBrk="1" latinLnBrk="0" hangingPunct="1">
        <a:defRPr sz="13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148482" name="Rectangle 1"/>
          <p:cNvSpPr>
            <a:spLocks noGrp="1" noChangeArrowheads="1"/>
          </p:cNvSpPr>
          <p:nvPr>
            <p:ph type="title"/>
          </p:nvPr>
        </p:nvSpPr>
        <p:spPr bwMode="auto">
          <a:xfrm>
            <a:off x="892969" y="178594"/>
            <a:ext cx="7358063" cy="1714500"/>
          </a:xfrm>
          <a:prstGeom prst="rect">
            <a:avLst/>
          </a:prstGeom>
          <a:noFill/>
          <a:ln w="12700">
            <a:noFill/>
            <a:miter lim="800000"/>
            <a:headEnd/>
            <a:tailEnd/>
          </a:ln>
        </p:spPr>
        <p:txBody>
          <a:bodyPr vert="horz" wrap="square" lIns="35717" tIns="35717" rIns="35717" bIns="35717" numCol="1" anchor="ctr" anchorCtr="0" compatLnSpc="1">
            <a:prstTxWarp prst="textNoShape">
              <a:avLst/>
            </a:prstTxWarp>
          </a:bodyPr>
          <a:lstStyle/>
          <a:p>
            <a:pPr lvl="0"/>
            <a:r>
              <a:rPr lang="en-US">
                <a:sym typeface="Gill Sans" charset="0"/>
              </a:rPr>
              <a:t>Click to edit Master title style</a:t>
            </a:r>
          </a:p>
        </p:txBody>
      </p:sp>
      <p:sp>
        <p:nvSpPr>
          <p:cNvPr id="148483" name="Rectangle 2"/>
          <p:cNvSpPr>
            <a:spLocks noGrp="1" noChangeArrowheads="1"/>
          </p:cNvSpPr>
          <p:nvPr>
            <p:ph type="body" idx="1"/>
          </p:nvPr>
        </p:nvSpPr>
        <p:spPr bwMode="auto">
          <a:xfrm>
            <a:off x="892969" y="1946672"/>
            <a:ext cx="3545086" cy="4018359"/>
          </a:xfrm>
          <a:prstGeom prst="rect">
            <a:avLst/>
          </a:prstGeom>
          <a:noFill/>
          <a:ln w="12700">
            <a:noFill/>
            <a:miter lim="800000"/>
            <a:headEnd/>
            <a:tailEnd/>
          </a:ln>
        </p:spPr>
        <p:txBody>
          <a:bodyPr vert="horz" wrap="square" lIns="35717" tIns="35717" rIns="35717" bIns="35717" numCol="1" anchor="ctr" anchorCtr="0" compatLnSpc="1">
            <a:prstTxWarp prst="textNoShape">
              <a:avLst/>
            </a:prstTxWarp>
          </a:bodyPr>
          <a:lstStyle/>
          <a:p>
            <a:pPr lvl="0"/>
            <a:r>
              <a:rPr lang="en-US">
                <a:sym typeface="Gill Sans" charset="0"/>
              </a:rPr>
              <a:t>Click to edit Master text styles</a:t>
            </a:r>
          </a:p>
          <a:p>
            <a:pPr lvl="1"/>
            <a:r>
              <a:rPr lang="en-US">
                <a:sym typeface="Gill Sans" charset="0"/>
              </a:rPr>
              <a:t>Second level</a:t>
            </a:r>
          </a:p>
          <a:p>
            <a:pPr lvl="2"/>
            <a:r>
              <a:rPr lang="en-US">
                <a:sym typeface="Gill Sans" charset="0"/>
              </a:rPr>
              <a:t>Third level</a:t>
            </a:r>
          </a:p>
          <a:p>
            <a:pPr lvl="3"/>
            <a:r>
              <a:rPr lang="en-US">
                <a:sym typeface="Gill Sans" charset="0"/>
              </a:rPr>
              <a:t>Fourth level</a:t>
            </a:r>
          </a:p>
          <a:p>
            <a:pPr lvl="4"/>
            <a:r>
              <a:rPr lang="en-US">
                <a:sym typeface="Gill Sans" charset="0"/>
              </a:rPr>
              <a:t>Fifth level</a:t>
            </a:r>
          </a:p>
        </p:txBody>
      </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ransition/>
  <p:txStyles>
    <p:titleStyle>
      <a:lvl1pPr algn="ctr" rtl="0" eaLnBrk="0" fontAlgn="base" hangingPunct="0">
        <a:spcBef>
          <a:spcPct val="0"/>
        </a:spcBef>
        <a:spcAft>
          <a:spcPct val="0"/>
        </a:spcAft>
        <a:defRPr sz="5900">
          <a:solidFill>
            <a:schemeClr val="tx1"/>
          </a:solidFill>
          <a:latin typeface="+mj-lt"/>
          <a:ea typeface="+mj-ea"/>
          <a:cs typeface="+mj-cs"/>
          <a:sym typeface="Gill Sans" charset="0"/>
        </a:defRPr>
      </a:lvl1pPr>
      <a:lvl2pPr algn="ctr" rtl="0" eaLnBrk="0" fontAlgn="base" hangingPunct="0">
        <a:spcBef>
          <a:spcPct val="0"/>
        </a:spcBef>
        <a:spcAft>
          <a:spcPct val="0"/>
        </a:spcAft>
        <a:defRPr sz="5900">
          <a:solidFill>
            <a:schemeClr val="tx1"/>
          </a:solidFill>
          <a:latin typeface="Gill Sans" charset="0"/>
          <a:ea typeface="ヒラギノ角ゴ ProN W3" charset="-128"/>
          <a:cs typeface="ヒラギノ角ゴ ProN W3" charset="-128"/>
          <a:sym typeface="Gill Sans" charset="0"/>
        </a:defRPr>
      </a:lvl2pPr>
      <a:lvl3pPr algn="ctr" rtl="0" eaLnBrk="0" fontAlgn="base" hangingPunct="0">
        <a:spcBef>
          <a:spcPct val="0"/>
        </a:spcBef>
        <a:spcAft>
          <a:spcPct val="0"/>
        </a:spcAft>
        <a:defRPr sz="5900">
          <a:solidFill>
            <a:schemeClr val="tx1"/>
          </a:solidFill>
          <a:latin typeface="Gill Sans" charset="0"/>
          <a:ea typeface="ヒラギノ角ゴ ProN W3" charset="-128"/>
          <a:cs typeface="ヒラギノ角ゴ ProN W3" charset="-128"/>
          <a:sym typeface="Gill Sans" charset="0"/>
        </a:defRPr>
      </a:lvl3pPr>
      <a:lvl4pPr algn="ctr" rtl="0" eaLnBrk="0" fontAlgn="base" hangingPunct="0">
        <a:spcBef>
          <a:spcPct val="0"/>
        </a:spcBef>
        <a:spcAft>
          <a:spcPct val="0"/>
        </a:spcAft>
        <a:defRPr sz="5900">
          <a:solidFill>
            <a:schemeClr val="tx1"/>
          </a:solidFill>
          <a:latin typeface="Gill Sans" charset="0"/>
          <a:ea typeface="ヒラギノ角ゴ ProN W3" charset="-128"/>
          <a:cs typeface="ヒラギノ角ゴ ProN W3" charset="-128"/>
          <a:sym typeface="Gill Sans" charset="0"/>
        </a:defRPr>
      </a:lvl4pPr>
      <a:lvl5pPr algn="ctr" rtl="0" eaLnBrk="0" fontAlgn="base" hangingPunct="0">
        <a:spcBef>
          <a:spcPct val="0"/>
        </a:spcBef>
        <a:spcAft>
          <a:spcPct val="0"/>
        </a:spcAft>
        <a:defRPr sz="5900">
          <a:solidFill>
            <a:schemeClr val="tx1"/>
          </a:solidFill>
          <a:latin typeface="Gill Sans" charset="0"/>
          <a:ea typeface="ヒラギノ角ゴ ProN W3" charset="-128"/>
          <a:cs typeface="ヒラギノ角ゴ ProN W3" charset="-128"/>
          <a:sym typeface="Gill Sans" charset="0"/>
        </a:defRPr>
      </a:lvl5pPr>
      <a:lvl6pPr marL="321457" algn="ctr" rtl="0" fontAlgn="base">
        <a:spcBef>
          <a:spcPct val="0"/>
        </a:spcBef>
        <a:spcAft>
          <a:spcPct val="0"/>
        </a:spcAft>
        <a:defRPr sz="5900">
          <a:solidFill>
            <a:schemeClr val="tx1"/>
          </a:solidFill>
          <a:latin typeface="Gill Sans" charset="0"/>
          <a:ea typeface="ヒラギノ角ゴ ProN W3" charset="-128"/>
          <a:cs typeface="ヒラギノ角ゴ ProN W3" charset="-128"/>
          <a:sym typeface="Gill Sans" charset="0"/>
        </a:defRPr>
      </a:lvl6pPr>
      <a:lvl7pPr marL="642915" algn="ctr" rtl="0" fontAlgn="base">
        <a:spcBef>
          <a:spcPct val="0"/>
        </a:spcBef>
        <a:spcAft>
          <a:spcPct val="0"/>
        </a:spcAft>
        <a:defRPr sz="5900">
          <a:solidFill>
            <a:schemeClr val="tx1"/>
          </a:solidFill>
          <a:latin typeface="Gill Sans" charset="0"/>
          <a:ea typeface="ヒラギノ角ゴ ProN W3" charset="-128"/>
          <a:cs typeface="ヒラギノ角ゴ ProN W3" charset="-128"/>
          <a:sym typeface="Gill Sans" charset="0"/>
        </a:defRPr>
      </a:lvl7pPr>
      <a:lvl8pPr marL="964372" algn="ctr" rtl="0" fontAlgn="base">
        <a:spcBef>
          <a:spcPct val="0"/>
        </a:spcBef>
        <a:spcAft>
          <a:spcPct val="0"/>
        </a:spcAft>
        <a:defRPr sz="5900">
          <a:solidFill>
            <a:schemeClr val="tx1"/>
          </a:solidFill>
          <a:latin typeface="Gill Sans" charset="0"/>
          <a:ea typeface="ヒラギノ角ゴ ProN W3" charset="-128"/>
          <a:cs typeface="ヒラギノ角ゴ ProN W3" charset="-128"/>
          <a:sym typeface="Gill Sans" charset="0"/>
        </a:defRPr>
      </a:lvl8pPr>
      <a:lvl9pPr marL="1285829" algn="ctr" rtl="0" fontAlgn="base">
        <a:spcBef>
          <a:spcPct val="0"/>
        </a:spcBef>
        <a:spcAft>
          <a:spcPct val="0"/>
        </a:spcAft>
        <a:defRPr sz="5900">
          <a:solidFill>
            <a:schemeClr val="tx1"/>
          </a:solidFill>
          <a:latin typeface="Gill Sans" charset="0"/>
          <a:ea typeface="ヒラギノ角ゴ ProN W3" charset="-128"/>
          <a:cs typeface="ヒラギノ角ゴ ProN W3" charset="-128"/>
          <a:sym typeface="Gill Sans" charset="0"/>
        </a:defRPr>
      </a:lvl9pPr>
    </p:titleStyle>
    <p:bodyStyle>
      <a:lvl1pPr marL="534646" indent="-347130" algn="l" rtl="0" eaLnBrk="0" fontAlgn="base" hangingPunct="0">
        <a:spcBef>
          <a:spcPts val="2672"/>
        </a:spcBef>
        <a:spcAft>
          <a:spcPct val="0"/>
        </a:spcAft>
        <a:buSzPct val="171000"/>
        <a:buFont typeface="Gill Sans" charset="0"/>
        <a:buChar char="•"/>
        <a:defRPr sz="2200">
          <a:solidFill>
            <a:schemeClr val="tx1"/>
          </a:solidFill>
          <a:latin typeface="+mn-lt"/>
          <a:ea typeface="+mn-ea"/>
          <a:cs typeface="+mn-cs"/>
          <a:sym typeface="Gill Sans" charset="0"/>
        </a:defRPr>
      </a:lvl1pPr>
      <a:lvl2pPr marL="847174" indent="-347130" algn="l" rtl="0" eaLnBrk="0" fontAlgn="base" hangingPunct="0">
        <a:spcBef>
          <a:spcPts val="2672"/>
        </a:spcBef>
        <a:spcAft>
          <a:spcPct val="0"/>
        </a:spcAft>
        <a:buSzPct val="171000"/>
        <a:buFont typeface="Gill Sans" charset="0"/>
        <a:buChar char="•"/>
        <a:defRPr sz="2200">
          <a:solidFill>
            <a:schemeClr val="tx1"/>
          </a:solidFill>
          <a:latin typeface="+mn-lt"/>
          <a:ea typeface="+mn-ea"/>
          <a:cs typeface="+mn-cs"/>
          <a:sym typeface="Gill Sans" charset="0"/>
        </a:defRPr>
      </a:lvl2pPr>
      <a:lvl3pPr marL="1159702" indent="-347130" algn="l" rtl="0" eaLnBrk="0" fontAlgn="base" hangingPunct="0">
        <a:spcBef>
          <a:spcPts val="2672"/>
        </a:spcBef>
        <a:spcAft>
          <a:spcPct val="0"/>
        </a:spcAft>
        <a:buSzPct val="171000"/>
        <a:buFont typeface="Gill Sans" charset="0"/>
        <a:buChar char="•"/>
        <a:defRPr sz="2200">
          <a:solidFill>
            <a:schemeClr val="tx1"/>
          </a:solidFill>
          <a:latin typeface="+mn-lt"/>
          <a:ea typeface="+mn-ea"/>
          <a:cs typeface="+mn-cs"/>
          <a:sym typeface="Gill Sans" charset="0"/>
        </a:defRPr>
      </a:lvl3pPr>
      <a:lvl4pPr marL="1472230" indent="-347130" algn="l" rtl="0" eaLnBrk="0" fontAlgn="base" hangingPunct="0">
        <a:spcBef>
          <a:spcPts val="2672"/>
        </a:spcBef>
        <a:spcAft>
          <a:spcPct val="0"/>
        </a:spcAft>
        <a:buSzPct val="171000"/>
        <a:buFont typeface="Gill Sans" charset="0"/>
        <a:buChar char="•"/>
        <a:defRPr sz="2200">
          <a:solidFill>
            <a:schemeClr val="tx1"/>
          </a:solidFill>
          <a:latin typeface="+mn-lt"/>
          <a:ea typeface="+mn-ea"/>
          <a:cs typeface="+mn-cs"/>
          <a:sym typeface="Gill Sans" charset="0"/>
        </a:defRPr>
      </a:lvl4pPr>
      <a:lvl5pPr marL="1784758" indent="-347130" algn="l" rtl="0" eaLnBrk="0" fontAlgn="base" hangingPunct="0">
        <a:spcBef>
          <a:spcPts val="2672"/>
        </a:spcBef>
        <a:spcAft>
          <a:spcPct val="0"/>
        </a:spcAft>
        <a:buSzPct val="171000"/>
        <a:buFont typeface="Gill Sans" charset="0"/>
        <a:buChar char="•"/>
        <a:defRPr sz="2200">
          <a:solidFill>
            <a:schemeClr val="tx1"/>
          </a:solidFill>
          <a:latin typeface="+mn-lt"/>
          <a:ea typeface="+mn-ea"/>
          <a:cs typeface="+mn-cs"/>
          <a:sym typeface="Gill Sans" charset="0"/>
        </a:defRPr>
      </a:lvl5pPr>
      <a:lvl6pPr marL="2106216" indent="-347130" algn="l" rtl="0" fontAlgn="base">
        <a:spcBef>
          <a:spcPts val="2672"/>
        </a:spcBef>
        <a:spcAft>
          <a:spcPct val="0"/>
        </a:spcAft>
        <a:buSzPct val="171000"/>
        <a:buFont typeface="Gill Sans" charset="0"/>
        <a:buChar char="•"/>
        <a:defRPr sz="2200">
          <a:solidFill>
            <a:schemeClr val="tx1"/>
          </a:solidFill>
          <a:latin typeface="+mn-lt"/>
          <a:ea typeface="+mn-ea"/>
          <a:cs typeface="+mn-cs"/>
          <a:sym typeface="Gill Sans" charset="0"/>
        </a:defRPr>
      </a:lvl6pPr>
      <a:lvl7pPr marL="2427673" indent="-347130" algn="l" rtl="0" fontAlgn="base">
        <a:spcBef>
          <a:spcPts val="2672"/>
        </a:spcBef>
        <a:spcAft>
          <a:spcPct val="0"/>
        </a:spcAft>
        <a:buSzPct val="171000"/>
        <a:buFont typeface="Gill Sans" charset="0"/>
        <a:buChar char="•"/>
        <a:defRPr sz="2200">
          <a:solidFill>
            <a:schemeClr val="tx1"/>
          </a:solidFill>
          <a:latin typeface="+mn-lt"/>
          <a:ea typeface="+mn-ea"/>
          <a:cs typeface="+mn-cs"/>
          <a:sym typeface="Gill Sans" charset="0"/>
        </a:defRPr>
      </a:lvl7pPr>
      <a:lvl8pPr marL="2749130" indent="-347130" algn="l" rtl="0" fontAlgn="base">
        <a:spcBef>
          <a:spcPts val="2672"/>
        </a:spcBef>
        <a:spcAft>
          <a:spcPct val="0"/>
        </a:spcAft>
        <a:buSzPct val="171000"/>
        <a:buFont typeface="Gill Sans" charset="0"/>
        <a:buChar char="•"/>
        <a:defRPr sz="2200">
          <a:solidFill>
            <a:schemeClr val="tx1"/>
          </a:solidFill>
          <a:latin typeface="+mn-lt"/>
          <a:ea typeface="+mn-ea"/>
          <a:cs typeface="+mn-cs"/>
          <a:sym typeface="Gill Sans" charset="0"/>
        </a:defRPr>
      </a:lvl8pPr>
      <a:lvl9pPr marL="3070587" indent="-347130" algn="l" rtl="0" fontAlgn="base">
        <a:spcBef>
          <a:spcPts val="2672"/>
        </a:spcBef>
        <a:spcAft>
          <a:spcPct val="0"/>
        </a:spcAft>
        <a:buSzPct val="171000"/>
        <a:buFont typeface="Gill Sans" charset="0"/>
        <a:buChar char="•"/>
        <a:defRPr sz="2200">
          <a:solidFill>
            <a:schemeClr val="tx1"/>
          </a:solidFill>
          <a:latin typeface="+mn-lt"/>
          <a:ea typeface="+mn-ea"/>
          <a:cs typeface="+mn-cs"/>
          <a:sym typeface="Gill Sans" charset="0"/>
        </a:defRPr>
      </a:lvl9pPr>
    </p:bodyStyle>
    <p:otherStyle>
      <a:defPPr>
        <a:defRPr lang="en-US"/>
      </a:defPPr>
      <a:lvl1pPr marL="0" algn="l" defTabSz="321457" rtl="0" eaLnBrk="1" latinLnBrk="0" hangingPunct="1">
        <a:defRPr sz="1300" kern="1200">
          <a:solidFill>
            <a:schemeClr val="tx1"/>
          </a:solidFill>
          <a:latin typeface="+mn-lt"/>
          <a:ea typeface="+mn-ea"/>
          <a:cs typeface="+mn-cs"/>
        </a:defRPr>
      </a:lvl1pPr>
      <a:lvl2pPr marL="321457" algn="l" defTabSz="321457" rtl="0" eaLnBrk="1" latinLnBrk="0" hangingPunct="1">
        <a:defRPr sz="1300" kern="1200">
          <a:solidFill>
            <a:schemeClr val="tx1"/>
          </a:solidFill>
          <a:latin typeface="+mn-lt"/>
          <a:ea typeface="+mn-ea"/>
          <a:cs typeface="+mn-cs"/>
        </a:defRPr>
      </a:lvl2pPr>
      <a:lvl3pPr marL="642915" algn="l" defTabSz="321457" rtl="0" eaLnBrk="1" latinLnBrk="0" hangingPunct="1">
        <a:defRPr sz="1300" kern="1200">
          <a:solidFill>
            <a:schemeClr val="tx1"/>
          </a:solidFill>
          <a:latin typeface="+mn-lt"/>
          <a:ea typeface="+mn-ea"/>
          <a:cs typeface="+mn-cs"/>
        </a:defRPr>
      </a:lvl3pPr>
      <a:lvl4pPr marL="964372" algn="l" defTabSz="321457" rtl="0" eaLnBrk="1" latinLnBrk="0" hangingPunct="1">
        <a:defRPr sz="1300" kern="1200">
          <a:solidFill>
            <a:schemeClr val="tx1"/>
          </a:solidFill>
          <a:latin typeface="+mn-lt"/>
          <a:ea typeface="+mn-ea"/>
          <a:cs typeface="+mn-cs"/>
        </a:defRPr>
      </a:lvl4pPr>
      <a:lvl5pPr marL="1285829" algn="l" defTabSz="321457" rtl="0" eaLnBrk="1" latinLnBrk="0" hangingPunct="1">
        <a:defRPr sz="1300" kern="1200">
          <a:solidFill>
            <a:schemeClr val="tx1"/>
          </a:solidFill>
          <a:latin typeface="+mn-lt"/>
          <a:ea typeface="+mn-ea"/>
          <a:cs typeface="+mn-cs"/>
        </a:defRPr>
      </a:lvl5pPr>
      <a:lvl6pPr marL="1607287" algn="l" defTabSz="321457" rtl="0" eaLnBrk="1" latinLnBrk="0" hangingPunct="1">
        <a:defRPr sz="1300" kern="1200">
          <a:solidFill>
            <a:schemeClr val="tx1"/>
          </a:solidFill>
          <a:latin typeface="+mn-lt"/>
          <a:ea typeface="+mn-ea"/>
          <a:cs typeface="+mn-cs"/>
        </a:defRPr>
      </a:lvl6pPr>
      <a:lvl7pPr marL="1928744" algn="l" defTabSz="321457" rtl="0" eaLnBrk="1" latinLnBrk="0" hangingPunct="1">
        <a:defRPr sz="1300" kern="1200">
          <a:solidFill>
            <a:schemeClr val="tx1"/>
          </a:solidFill>
          <a:latin typeface="+mn-lt"/>
          <a:ea typeface="+mn-ea"/>
          <a:cs typeface="+mn-cs"/>
        </a:defRPr>
      </a:lvl7pPr>
      <a:lvl8pPr marL="2250201" algn="l" defTabSz="321457" rtl="0" eaLnBrk="1" latinLnBrk="0" hangingPunct="1">
        <a:defRPr sz="1300" kern="1200">
          <a:solidFill>
            <a:schemeClr val="tx1"/>
          </a:solidFill>
          <a:latin typeface="+mn-lt"/>
          <a:ea typeface="+mn-ea"/>
          <a:cs typeface="+mn-cs"/>
        </a:defRPr>
      </a:lvl8pPr>
      <a:lvl9pPr marL="2571659" algn="l" defTabSz="321457" rtl="0" eaLnBrk="1" latinLnBrk="0" hangingPunct="1">
        <a:defRPr sz="13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blipFill dpi="0" rotWithShape="1">
          <a:blip r:embed="rId13"/>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1999AB-E1E9-0041-9266-5CDFD50B0BD8}" type="datetimeFigureOut">
              <a:rPr lang="en-US" smtClean="0"/>
              <a:pPr/>
              <a:t>9/9/09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3394EF-58B2-0342-9D77-BB49D4F7758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25602" name="Rectangle 1"/>
          <p:cNvSpPr>
            <a:spLocks noGrp="1" noChangeArrowheads="1"/>
          </p:cNvSpPr>
          <p:nvPr>
            <p:ph type="body" idx="1"/>
          </p:nvPr>
        </p:nvSpPr>
        <p:spPr bwMode="auto">
          <a:xfrm>
            <a:off x="892969" y="892969"/>
            <a:ext cx="7358063" cy="5072063"/>
          </a:xfrm>
          <a:prstGeom prst="rect">
            <a:avLst/>
          </a:prstGeom>
          <a:noFill/>
          <a:ln w="12700">
            <a:noFill/>
            <a:miter lim="800000"/>
            <a:headEnd/>
            <a:tailEnd/>
          </a:ln>
        </p:spPr>
        <p:txBody>
          <a:bodyPr vert="horz" wrap="square" lIns="35717" tIns="35717" rIns="35717" bIns="35717" numCol="1" anchor="ctr" anchorCtr="0" compatLnSpc="1">
            <a:prstTxWarp prst="textNoShape">
              <a:avLst/>
            </a:prstTxWarp>
          </a:bodyPr>
          <a:lstStyle/>
          <a:p>
            <a:pPr lvl="0"/>
            <a:r>
              <a:rPr lang="en-US">
                <a:sym typeface="Gill Sans" charset="0"/>
              </a:rPr>
              <a:t>Click to edit Master text styles</a:t>
            </a:r>
          </a:p>
          <a:p>
            <a:pPr lvl="1"/>
            <a:r>
              <a:rPr lang="en-US">
                <a:sym typeface="Gill Sans" charset="0"/>
              </a:rPr>
              <a:t>Second level</a:t>
            </a:r>
          </a:p>
          <a:p>
            <a:pPr lvl="2"/>
            <a:r>
              <a:rPr lang="en-US">
                <a:sym typeface="Gill Sans" charset="0"/>
              </a:rPr>
              <a:t>Third level</a:t>
            </a:r>
          </a:p>
          <a:p>
            <a:pPr lvl="3"/>
            <a:r>
              <a:rPr lang="en-US">
                <a:sym typeface="Gill Sans" charset="0"/>
              </a:rPr>
              <a:t>Fourth level</a:t>
            </a:r>
          </a:p>
          <a:p>
            <a:pPr lvl="4"/>
            <a:r>
              <a:rPr lang="en-US">
                <a:sym typeface="Gill Sans" charset="0"/>
              </a:rPr>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txStyles>
    <p:titleStyle>
      <a:lvl1pPr algn="ctr" rtl="0" eaLnBrk="0" fontAlgn="base" hangingPunct="0">
        <a:spcBef>
          <a:spcPct val="0"/>
        </a:spcBef>
        <a:spcAft>
          <a:spcPct val="0"/>
        </a:spcAft>
        <a:defRPr sz="5900">
          <a:solidFill>
            <a:schemeClr val="tx1"/>
          </a:solidFill>
          <a:latin typeface="+mj-lt"/>
          <a:ea typeface="+mj-ea"/>
          <a:cs typeface="+mj-cs"/>
          <a:sym typeface="Gill Sans" charset="0"/>
        </a:defRPr>
      </a:lvl1pPr>
      <a:lvl2pPr algn="ctr" rtl="0" eaLnBrk="0" fontAlgn="base" hangingPunct="0">
        <a:spcBef>
          <a:spcPct val="0"/>
        </a:spcBef>
        <a:spcAft>
          <a:spcPct val="0"/>
        </a:spcAft>
        <a:defRPr sz="5900">
          <a:solidFill>
            <a:schemeClr val="tx1"/>
          </a:solidFill>
          <a:latin typeface="Gill Sans" charset="0"/>
          <a:ea typeface="ヒラギノ角ゴ ProN W3" charset="-128"/>
          <a:cs typeface="ヒラギノ角ゴ ProN W3" charset="-128"/>
          <a:sym typeface="Gill Sans" charset="0"/>
        </a:defRPr>
      </a:lvl2pPr>
      <a:lvl3pPr algn="ctr" rtl="0" eaLnBrk="0" fontAlgn="base" hangingPunct="0">
        <a:spcBef>
          <a:spcPct val="0"/>
        </a:spcBef>
        <a:spcAft>
          <a:spcPct val="0"/>
        </a:spcAft>
        <a:defRPr sz="5900">
          <a:solidFill>
            <a:schemeClr val="tx1"/>
          </a:solidFill>
          <a:latin typeface="Gill Sans" charset="0"/>
          <a:ea typeface="ヒラギノ角ゴ ProN W3" charset="-128"/>
          <a:cs typeface="ヒラギノ角ゴ ProN W3" charset="-128"/>
          <a:sym typeface="Gill Sans" charset="0"/>
        </a:defRPr>
      </a:lvl3pPr>
      <a:lvl4pPr algn="ctr" rtl="0" eaLnBrk="0" fontAlgn="base" hangingPunct="0">
        <a:spcBef>
          <a:spcPct val="0"/>
        </a:spcBef>
        <a:spcAft>
          <a:spcPct val="0"/>
        </a:spcAft>
        <a:defRPr sz="5900">
          <a:solidFill>
            <a:schemeClr val="tx1"/>
          </a:solidFill>
          <a:latin typeface="Gill Sans" charset="0"/>
          <a:ea typeface="ヒラギノ角ゴ ProN W3" charset="-128"/>
          <a:cs typeface="ヒラギノ角ゴ ProN W3" charset="-128"/>
          <a:sym typeface="Gill Sans" charset="0"/>
        </a:defRPr>
      </a:lvl4pPr>
      <a:lvl5pPr algn="ctr" rtl="0" eaLnBrk="0" fontAlgn="base" hangingPunct="0">
        <a:spcBef>
          <a:spcPct val="0"/>
        </a:spcBef>
        <a:spcAft>
          <a:spcPct val="0"/>
        </a:spcAft>
        <a:defRPr sz="5900">
          <a:solidFill>
            <a:schemeClr val="tx1"/>
          </a:solidFill>
          <a:latin typeface="Gill Sans" charset="0"/>
          <a:ea typeface="ヒラギノ角ゴ ProN W3" charset="-128"/>
          <a:cs typeface="ヒラギノ角ゴ ProN W3" charset="-128"/>
          <a:sym typeface="Gill Sans" charset="0"/>
        </a:defRPr>
      </a:lvl5pPr>
      <a:lvl6pPr marL="321457" algn="ctr" rtl="0" fontAlgn="base">
        <a:spcBef>
          <a:spcPct val="0"/>
        </a:spcBef>
        <a:spcAft>
          <a:spcPct val="0"/>
        </a:spcAft>
        <a:defRPr sz="5900">
          <a:solidFill>
            <a:schemeClr val="tx1"/>
          </a:solidFill>
          <a:latin typeface="Gill Sans" charset="0"/>
          <a:ea typeface="ヒラギノ角ゴ ProN W3" charset="-128"/>
          <a:cs typeface="ヒラギノ角ゴ ProN W3" charset="-128"/>
          <a:sym typeface="Gill Sans" charset="0"/>
        </a:defRPr>
      </a:lvl6pPr>
      <a:lvl7pPr marL="642915" algn="ctr" rtl="0" fontAlgn="base">
        <a:spcBef>
          <a:spcPct val="0"/>
        </a:spcBef>
        <a:spcAft>
          <a:spcPct val="0"/>
        </a:spcAft>
        <a:defRPr sz="5900">
          <a:solidFill>
            <a:schemeClr val="tx1"/>
          </a:solidFill>
          <a:latin typeface="Gill Sans" charset="0"/>
          <a:ea typeface="ヒラギノ角ゴ ProN W3" charset="-128"/>
          <a:cs typeface="ヒラギノ角ゴ ProN W3" charset="-128"/>
          <a:sym typeface="Gill Sans" charset="0"/>
        </a:defRPr>
      </a:lvl7pPr>
      <a:lvl8pPr marL="964372" algn="ctr" rtl="0" fontAlgn="base">
        <a:spcBef>
          <a:spcPct val="0"/>
        </a:spcBef>
        <a:spcAft>
          <a:spcPct val="0"/>
        </a:spcAft>
        <a:defRPr sz="5900">
          <a:solidFill>
            <a:schemeClr val="tx1"/>
          </a:solidFill>
          <a:latin typeface="Gill Sans" charset="0"/>
          <a:ea typeface="ヒラギノ角ゴ ProN W3" charset="-128"/>
          <a:cs typeface="ヒラギノ角ゴ ProN W3" charset="-128"/>
          <a:sym typeface="Gill Sans" charset="0"/>
        </a:defRPr>
      </a:lvl8pPr>
      <a:lvl9pPr marL="1285829" algn="ctr" rtl="0" fontAlgn="base">
        <a:spcBef>
          <a:spcPct val="0"/>
        </a:spcBef>
        <a:spcAft>
          <a:spcPct val="0"/>
        </a:spcAft>
        <a:defRPr sz="5900">
          <a:solidFill>
            <a:schemeClr val="tx1"/>
          </a:solidFill>
          <a:latin typeface="Gill Sans" charset="0"/>
          <a:ea typeface="ヒラギノ角ゴ ProN W3" charset="-128"/>
          <a:cs typeface="ヒラギノ角ゴ ProN W3" charset="-128"/>
          <a:sym typeface="Gill Sans" charset="0"/>
        </a:defRPr>
      </a:lvl9pPr>
    </p:titleStyle>
    <p:bodyStyle>
      <a:lvl1pPr marL="589338" indent="-401822" algn="l" rtl="0" eaLnBrk="0" fontAlgn="base" hangingPunct="0">
        <a:spcBef>
          <a:spcPts val="3375"/>
        </a:spcBef>
        <a:spcAft>
          <a:spcPct val="0"/>
        </a:spcAft>
        <a:buSzPct val="171000"/>
        <a:buFont typeface="Gill Sans" charset="0"/>
        <a:buChar char="•"/>
        <a:defRPr sz="3000">
          <a:solidFill>
            <a:schemeClr val="tx1"/>
          </a:solidFill>
          <a:latin typeface="+mn-lt"/>
          <a:ea typeface="+mn-ea"/>
          <a:cs typeface="+mn-cs"/>
          <a:sym typeface="Gill Sans" charset="0"/>
        </a:defRPr>
      </a:lvl1pPr>
      <a:lvl2pPr marL="901866" indent="-401822" algn="l" rtl="0" eaLnBrk="0" fontAlgn="base" hangingPunct="0">
        <a:spcBef>
          <a:spcPts val="3375"/>
        </a:spcBef>
        <a:spcAft>
          <a:spcPct val="0"/>
        </a:spcAft>
        <a:buSzPct val="171000"/>
        <a:buFont typeface="Gill Sans" charset="0"/>
        <a:buChar char="•"/>
        <a:defRPr sz="3000">
          <a:solidFill>
            <a:schemeClr val="tx1"/>
          </a:solidFill>
          <a:latin typeface="+mn-lt"/>
          <a:ea typeface="+mn-ea"/>
          <a:cs typeface="+mn-cs"/>
          <a:sym typeface="Gill Sans" charset="0"/>
        </a:defRPr>
      </a:lvl2pPr>
      <a:lvl3pPr marL="1214394" indent="-401822" algn="l" rtl="0" eaLnBrk="0" fontAlgn="base" hangingPunct="0">
        <a:spcBef>
          <a:spcPts val="3375"/>
        </a:spcBef>
        <a:spcAft>
          <a:spcPct val="0"/>
        </a:spcAft>
        <a:buSzPct val="171000"/>
        <a:buFont typeface="Gill Sans" charset="0"/>
        <a:buChar char="•"/>
        <a:defRPr sz="3000">
          <a:solidFill>
            <a:schemeClr val="tx1"/>
          </a:solidFill>
          <a:latin typeface="+mn-lt"/>
          <a:ea typeface="+mn-ea"/>
          <a:cs typeface="+mn-cs"/>
          <a:sym typeface="Gill Sans" charset="0"/>
        </a:defRPr>
      </a:lvl3pPr>
      <a:lvl4pPr marL="1526922" indent="-401822" algn="l" rtl="0" eaLnBrk="0" fontAlgn="base" hangingPunct="0">
        <a:spcBef>
          <a:spcPts val="3375"/>
        </a:spcBef>
        <a:spcAft>
          <a:spcPct val="0"/>
        </a:spcAft>
        <a:buSzPct val="171000"/>
        <a:buFont typeface="Gill Sans" charset="0"/>
        <a:buChar char="•"/>
        <a:defRPr sz="3000">
          <a:solidFill>
            <a:schemeClr val="tx1"/>
          </a:solidFill>
          <a:latin typeface="+mn-lt"/>
          <a:ea typeface="+mn-ea"/>
          <a:cs typeface="+mn-cs"/>
          <a:sym typeface="Gill Sans" charset="0"/>
        </a:defRPr>
      </a:lvl4pPr>
      <a:lvl5pPr marL="1839450" indent="-401822" algn="l" rtl="0" eaLnBrk="0" fontAlgn="base" hangingPunct="0">
        <a:spcBef>
          <a:spcPts val="3375"/>
        </a:spcBef>
        <a:spcAft>
          <a:spcPct val="0"/>
        </a:spcAft>
        <a:buSzPct val="171000"/>
        <a:buFont typeface="Gill Sans" charset="0"/>
        <a:buChar char="•"/>
        <a:defRPr sz="3000">
          <a:solidFill>
            <a:schemeClr val="tx1"/>
          </a:solidFill>
          <a:latin typeface="+mn-lt"/>
          <a:ea typeface="+mn-ea"/>
          <a:cs typeface="+mn-cs"/>
          <a:sym typeface="Gill Sans" charset="0"/>
        </a:defRPr>
      </a:lvl5pPr>
      <a:lvl6pPr marL="2160908" indent="-401822" algn="l" rtl="0" fontAlgn="base">
        <a:spcBef>
          <a:spcPts val="3375"/>
        </a:spcBef>
        <a:spcAft>
          <a:spcPct val="0"/>
        </a:spcAft>
        <a:buSzPct val="171000"/>
        <a:buFont typeface="Gill Sans" charset="0"/>
        <a:buChar char="•"/>
        <a:defRPr sz="3000">
          <a:solidFill>
            <a:schemeClr val="tx1"/>
          </a:solidFill>
          <a:latin typeface="+mn-lt"/>
          <a:ea typeface="+mn-ea"/>
          <a:cs typeface="+mn-cs"/>
          <a:sym typeface="Gill Sans" charset="0"/>
        </a:defRPr>
      </a:lvl6pPr>
      <a:lvl7pPr marL="2482365" indent="-401822" algn="l" rtl="0" fontAlgn="base">
        <a:spcBef>
          <a:spcPts val="3375"/>
        </a:spcBef>
        <a:spcAft>
          <a:spcPct val="0"/>
        </a:spcAft>
        <a:buSzPct val="171000"/>
        <a:buFont typeface="Gill Sans" charset="0"/>
        <a:buChar char="•"/>
        <a:defRPr sz="3000">
          <a:solidFill>
            <a:schemeClr val="tx1"/>
          </a:solidFill>
          <a:latin typeface="+mn-lt"/>
          <a:ea typeface="+mn-ea"/>
          <a:cs typeface="+mn-cs"/>
          <a:sym typeface="Gill Sans" charset="0"/>
        </a:defRPr>
      </a:lvl7pPr>
      <a:lvl8pPr marL="2803822" indent="-401822" algn="l" rtl="0" fontAlgn="base">
        <a:spcBef>
          <a:spcPts val="3375"/>
        </a:spcBef>
        <a:spcAft>
          <a:spcPct val="0"/>
        </a:spcAft>
        <a:buSzPct val="171000"/>
        <a:buFont typeface="Gill Sans" charset="0"/>
        <a:buChar char="•"/>
        <a:defRPr sz="3000">
          <a:solidFill>
            <a:schemeClr val="tx1"/>
          </a:solidFill>
          <a:latin typeface="+mn-lt"/>
          <a:ea typeface="+mn-ea"/>
          <a:cs typeface="+mn-cs"/>
          <a:sym typeface="Gill Sans" charset="0"/>
        </a:defRPr>
      </a:lvl8pPr>
      <a:lvl9pPr marL="3125280" indent="-401822" algn="l" rtl="0" fontAlgn="base">
        <a:spcBef>
          <a:spcPts val="3375"/>
        </a:spcBef>
        <a:spcAft>
          <a:spcPct val="0"/>
        </a:spcAft>
        <a:buSzPct val="171000"/>
        <a:buFont typeface="Gill Sans" charset="0"/>
        <a:buChar char="•"/>
        <a:defRPr sz="3000">
          <a:solidFill>
            <a:schemeClr val="tx1"/>
          </a:solidFill>
          <a:latin typeface="+mn-lt"/>
          <a:ea typeface="+mn-ea"/>
          <a:cs typeface="+mn-cs"/>
          <a:sym typeface="Gill Sans" charset="0"/>
        </a:defRPr>
      </a:lvl9pPr>
    </p:bodyStyle>
    <p:otherStyle>
      <a:defPPr>
        <a:defRPr lang="en-US"/>
      </a:defPPr>
      <a:lvl1pPr marL="0" algn="l" defTabSz="321457" rtl="0" eaLnBrk="1" latinLnBrk="0" hangingPunct="1">
        <a:defRPr sz="1300" kern="1200">
          <a:solidFill>
            <a:schemeClr val="tx1"/>
          </a:solidFill>
          <a:latin typeface="+mn-lt"/>
          <a:ea typeface="+mn-ea"/>
          <a:cs typeface="+mn-cs"/>
        </a:defRPr>
      </a:lvl1pPr>
      <a:lvl2pPr marL="321457" algn="l" defTabSz="321457" rtl="0" eaLnBrk="1" latinLnBrk="0" hangingPunct="1">
        <a:defRPr sz="1300" kern="1200">
          <a:solidFill>
            <a:schemeClr val="tx1"/>
          </a:solidFill>
          <a:latin typeface="+mn-lt"/>
          <a:ea typeface="+mn-ea"/>
          <a:cs typeface="+mn-cs"/>
        </a:defRPr>
      </a:lvl2pPr>
      <a:lvl3pPr marL="642915" algn="l" defTabSz="321457" rtl="0" eaLnBrk="1" latinLnBrk="0" hangingPunct="1">
        <a:defRPr sz="1300" kern="1200">
          <a:solidFill>
            <a:schemeClr val="tx1"/>
          </a:solidFill>
          <a:latin typeface="+mn-lt"/>
          <a:ea typeface="+mn-ea"/>
          <a:cs typeface="+mn-cs"/>
        </a:defRPr>
      </a:lvl3pPr>
      <a:lvl4pPr marL="964372" algn="l" defTabSz="321457" rtl="0" eaLnBrk="1" latinLnBrk="0" hangingPunct="1">
        <a:defRPr sz="1300" kern="1200">
          <a:solidFill>
            <a:schemeClr val="tx1"/>
          </a:solidFill>
          <a:latin typeface="+mn-lt"/>
          <a:ea typeface="+mn-ea"/>
          <a:cs typeface="+mn-cs"/>
        </a:defRPr>
      </a:lvl4pPr>
      <a:lvl5pPr marL="1285829" algn="l" defTabSz="321457" rtl="0" eaLnBrk="1" latinLnBrk="0" hangingPunct="1">
        <a:defRPr sz="1300" kern="1200">
          <a:solidFill>
            <a:schemeClr val="tx1"/>
          </a:solidFill>
          <a:latin typeface="+mn-lt"/>
          <a:ea typeface="+mn-ea"/>
          <a:cs typeface="+mn-cs"/>
        </a:defRPr>
      </a:lvl5pPr>
      <a:lvl6pPr marL="1607287" algn="l" defTabSz="321457" rtl="0" eaLnBrk="1" latinLnBrk="0" hangingPunct="1">
        <a:defRPr sz="1300" kern="1200">
          <a:solidFill>
            <a:schemeClr val="tx1"/>
          </a:solidFill>
          <a:latin typeface="+mn-lt"/>
          <a:ea typeface="+mn-ea"/>
          <a:cs typeface="+mn-cs"/>
        </a:defRPr>
      </a:lvl6pPr>
      <a:lvl7pPr marL="1928744" algn="l" defTabSz="321457" rtl="0" eaLnBrk="1" latinLnBrk="0" hangingPunct="1">
        <a:defRPr sz="1300" kern="1200">
          <a:solidFill>
            <a:schemeClr val="tx1"/>
          </a:solidFill>
          <a:latin typeface="+mn-lt"/>
          <a:ea typeface="+mn-ea"/>
          <a:cs typeface="+mn-cs"/>
        </a:defRPr>
      </a:lvl7pPr>
      <a:lvl8pPr marL="2250201" algn="l" defTabSz="321457" rtl="0" eaLnBrk="1" latinLnBrk="0" hangingPunct="1">
        <a:defRPr sz="1300" kern="1200">
          <a:solidFill>
            <a:schemeClr val="tx1"/>
          </a:solidFill>
          <a:latin typeface="+mn-lt"/>
          <a:ea typeface="+mn-ea"/>
          <a:cs typeface="+mn-cs"/>
        </a:defRPr>
      </a:lvl8pPr>
      <a:lvl9pPr marL="2571659" algn="l" defTabSz="321457" rtl="0" eaLnBrk="1" latinLnBrk="0" hangingPunct="1">
        <a:defRPr sz="13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37890" name="Rectangle 1"/>
          <p:cNvSpPr>
            <a:spLocks noGrp="1" noChangeArrowheads="1"/>
          </p:cNvSpPr>
          <p:nvPr>
            <p:ph type="title"/>
          </p:nvPr>
        </p:nvSpPr>
        <p:spPr bwMode="auto">
          <a:xfrm>
            <a:off x="892969" y="5179219"/>
            <a:ext cx="7358063" cy="1196578"/>
          </a:xfrm>
          <a:prstGeom prst="rect">
            <a:avLst/>
          </a:prstGeom>
          <a:noFill/>
          <a:ln w="12700">
            <a:noFill/>
            <a:miter lim="800000"/>
            <a:headEnd/>
            <a:tailEnd/>
          </a:ln>
        </p:spPr>
        <p:txBody>
          <a:bodyPr vert="horz" wrap="square" lIns="35717" tIns="35717" rIns="35717" bIns="35717" numCol="1" anchor="ctr" anchorCtr="0" compatLnSpc="1">
            <a:prstTxWarp prst="textNoShape">
              <a:avLst/>
            </a:prstTxWarp>
          </a:bodyPr>
          <a:lstStyle/>
          <a:p>
            <a:pPr lvl="0"/>
            <a:r>
              <a:rPr lang="en-US">
                <a:sym typeface="Gill Sans" charset="0"/>
              </a:rPr>
              <a:t>Click to edit Master title style</a:t>
            </a: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p:txStyles>
    <p:titleStyle>
      <a:lvl1pPr algn="ctr" rtl="0" eaLnBrk="0" fontAlgn="base" hangingPunct="0">
        <a:spcBef>
          <a:spcPct val="0"/>
        </a:spcBef>
        <a:spcAft>
          <a:spcPct val="0"/>
        </a:spcAft>
        <a:defRPr sz="5900">
          <a:solidFill>
            <a:schemeClr val="tx1"/>
          </a:solidFill>
          <a:latin typeface="+mj-lt"/>
          <a:ea typeface="+mj-ea"/>
          <a:cs typeface="+mj-cs"/>
          <a:sym typeface="Gill Sans" charset="0"/>
        </a:defRPr>
      </a:lvl1pPr>
      <a:lvl2pPr algn="ctr" rtl="0" eaLnBrk="0" fontAlgn="base" hangingPunct="0">
        <a:spcBef>
          <a:spcPct val="0"/>
        </a:spcBef>
        <a:spcAft>
          <a:spcPct val="0"/>
        </a:spcAft>
        <a:defRPr sz="5900">
          <a:solidFill>
            <a:schemeClr val="tx1"/>
          </a:solidFill>
          <a:latin typeface="Gill Sans" charset="0"/>
          <a:ea typeface="ヒラギノ角ゴ ProN W3" charset="-128"/>
          <a:cs typeface="ヒラギノ角ゴ ProN W3" charset="-128"/>
          <a:sym typeface="Gill Sans" charset="0"/>
        </a:defRPr>
      </a:lvl2pPr>
      <a:lvl3pPr algn="ctr" rtl="0" eaLnBrk="0" fontAlgn="base" hangingPunct="0">
        <a:spcBef>
          <a:spcPct val="0"/>
        </a:spcBef>
        <a:spcAft>
          <a:spcPct val="0"/>
        </a:spcAft>
        <a:defRPr sz="5900">
          <a:solidFill>
            <a:schemeClr val="tx1"/>
          </a:solidFill>
          <a:latin typeface="Gill Sans" charset="0"/>
          <a:ea typeface="ヒラギノ角ゴ ProN W3" charset="-128"/>
          <a:cs typeface="ヒラギノ角ゴ ProN W3" charset="-128"/>
          <a:sym typeface="Gill Sans" charset="0"/>
        </a:defRPr>
      </a:lvl3pPr>
      <a:lvl4pPr algn="ctr" rtl="0" eaLnBrk="0" fontAlgn="base" hangingPunct="0">
        <a:spcBef>
          <a:spcPct val="0"/>
        </a:spcBef>
        <a:spcAft>
          <a:spcPct val="0"/>
        </a:spcAft>
        <a:defRPr sz="5900">
          <a:solidFill>
            <a:schemeClr val="tx1"/>
          </a:solidFill>
          <a:latin typeface="Gill Sans" charset="0"/>
          <a:ea typeface="ヒラギノ角ゴ ProN W3" charset="-128"/>
          <a:cs typeface="ヒラギノ角ゴ ProN W3" charset="-128"/>
          <a:sym typeface="Gill Sans" charset="0"/>
        </a:defRPr>
      </a:lvl4pPr>
      <a:lvl5pPr algn="ctr" rtl="0" eaLnBrk="0" fontAlgn="base" hangingPunct="0">
        <a:spcBef>
          <a:spcPct val="0"/>
        </a:spcBef>
        <a:spcAft>
          <a:spcPct val="0"/>
        </a:spcAft>
        <a:defRPr sz="5900">
          <a:solidFill>
            <a:schemeClr val="tx1"/>
          </a:solidFill>
          <a:latin typeface="Gill Sans" charset="0"/>
          <a:ea typeface="ヒラギノ角ゴ ProN W3" charset="-128"/>
          <a:cs typeface="ヒラギノ角ゴ ProN W3" charset="-128"/>
          <a:sym typeface="Gill Sans" charset="0"/>
        </a:defRPr>
      </a:lvl5pPr>
      <a:lvl6pPr marL="321457" algn="ctr" rtl="0" fontAlgn="base">
        <a:spcBef>
          <a:spcPct val="0"/>
        </a:spcBef>
        <a:spcAft>
          <a:spcPct val="0"/>
        </a:spcAft>
        <a:defRPr sz="5900">
          <a:solidFill>
            <a:schemeClr val="tx1"/>
          </a:solidFill>
          <a:latin typeface="Gill Sans" charset="0"/>
          <a:ea typeface="ヒラギノ角ゴ ProN W3" charset="-128"/>
          <a:cs typeface="ヒラギノ角ゴ ProN W3" charset="-128"/>
          <a:sym typeface="Gill Sans" charset="0"/>
        </a:defRPr>
      </a:lvl6pPr>
      <a:lvl7pPr marL="642915" algn="ctr" rtl="0" fontAlgn="base">
        <a:spcBef>
          <a:spcPct val="0"/>
        </a:spcBef>
        <a:spcAft>
          <a:spcPct val="0"/>
        </a:spcAft>
        <a:defRPr sz="5900">
          <a:solidFill>
            <a:schemeClr val="tx1"/>
          </a:solidFill>
          <a:latin typeface="Gill Sans" charset="0"/>
          <a:ea typeface="ヒラギノ角ゴ ProN W3" charset="-128"/>
          <a:cs typeface="ヒラギノ角ゴ ProN W3" charset="-128"/>
          <a:sym typeface="Gill Sans" charset="0"/>
        </a:defRPr>
      </a:lvl7pPr>
      <a:lvl8pPr marL="964372" algn="ctr" rtl="0" fontAlgn="base">
        <a:spcBef>
          <a:spcPct val="0"/>
        </a:spcBef>
        <a:spcAft>
          <a:spcPct val="0"/>
        </a:spcAft>
        <a:defRPr sz="5900">
          <a:solidFill>
            <a:schemeClr val="tx1"/>
          </a:solidFill>
          <a:latin typeface="Gill Sans" charset="0"/>
          <a:ea typeface="ヒラギノ角ゴ ProN W3" charset="-128"/>
          <a:cs typeface="ヒラギノ角ゴ ProN W3" charset="-128"/>
          <a:sym typeface="Gill Sans" charset="0"/>
        </a:defRPr>
      </a:lvl8pPr>
      <a:lvl9pPr marL="1285829" algn="ctr" rtl="0" fontAlgn="base">
        <a:spcBef>
          <a:spcPct val="0"/>
        </a:spcBef>
        <a:spcAft>
          <a:spcPct val="0"/>
        </a:spcAft>
        <a:defRPr sz="5900">
          <a:solidFill>
            <a:schemeClr val="tx1"/>
          </a:solidFill>
          <a:latin typeface="Gill Sans" charset="0"/>
          <a:ea typeface="ヒラギノ角ゴ ProN W3" charset="-128"/>
          <a:cs typeface="ヒラギノ角ゴ ProN W3" charset="-128"/>
          <a:sym typeface="Gill Sans" charset="0"/>
        </a:defRPr>
      </a:lvl9pPr>
    </p:titleStyle>
    <p:bodyStyle>
      <a:lvl1pPr marL="241093" indent="-241093" algn="ctr" rtl="0" eaLnBrk="0" fontAlgn="base" hangingPunct="0">
        <a:spcBef>
          <a:spcPct val="0"/>
        </a:spcBef>
        <a:spcAft>
          <a:spcPct val="0"/>
        </a:spcAft>
        <a:defRPr sz="2500">
          <a:solidFill>
            <a:schemeClr val="tx1"/>
          </a:solidFill>
          <a:latin typeface="+mn-lt"/>
          <a:ea typeface="+mn-ea"/>
          <a:cs typeface="+mn-cs"/>
          <a:sym typeface="Gill Sans" charset="0"/>
        </a:defRPr>
      </a:lvl1pPr>
      <a:lvl2pPr marL="522368" indent="-200911" algn="ctr" rtl="0" eaLnBrk="0" fontAlgn="base" hangingPunct="0">
        <a:spcBef>
          <a:spcPct val="0"/>
        </a:spcBef>
        <a:spcAft>
          <a:spcPct val="0"/>
        </a:spcAft>
        <a:defRPr sz="2500">
          <a:solidFill>
            <a:schemeClr val="tx1"/>
          </a:solidFill>
          <a:latin typeface="+mn-lt"/>
          <a:ea typeface="+mn-ea"/>
          <a:cs typeface="+mn-cs"/>
          <a:sym typeface="Gill Sans" charset="0"/>
        </a:defRPr>
      </a:lvl2pPr>
      <a:lvl3pPr marL="803643" indent="-160729" algn="ctr" rtl="0" eaLnBrk="0" fontAlgn="base" hangingPunct="0">
        <a:spcBef>
          <a:spcPct val="0"/>
        </a:spcBef>
        <a:spcAft>
          <a:spcPct val="0"/>
        </a:spcAft>
        <a:defRPr sz="2500">
          <a:solidFill>
            <a:schemeClr val="tx1"/>
          </a:solidFill>
          <a:latin typeface="+mn-lt"/>
          <a:ea typeface="+mn-ea"/>
          <a:cs typeface="+mn-cs"/>
          <a:sym typeface="Gill Sans" charset="0"/>
        </a:defRPr>
      </a:lvl3pPr>
      <a:lvl4pPr marL="1125101" indent="-160729" algn="ctr" rtl="0" eaLnBrk="0" fontAlgn="base" hangingPunct="0">
        <a:spcBef>
          <a:spcPct val="0"/>
        </a:spcBef>
        <a:spcAft>
          <a:spcPct val="0"/>
        </a:spcAft>
        <a:defRPr sz="2500">
          <a:solidFill>
            <a:schemeClr val="tx1"/>
          </a:solidFill>
          <a:latin typeface="+mn-lt"/>
          <a:ea typeface="+mn-ea"/>
          <a:cs typeface="+mn-cs"/>
          <a:sym typeface="Gill Sans" charset="0"/>
        </a:defRPr>
      </a:lvl4pPr>
      <a:lvl5pPr marL="1446558" indent="-160729" algn="ctr" rtl="0" eaLnBrk="0" fontAlgn="base" hangingPunct="0">
        <a:spcBef>
          <a:spcPct val="0"/>
        </a:spcBef>
        <a:spcAft>
          <a:spcPct val="0"/>
        </a:spcAft>
        <a:defRPr sz="2500">
          <a:solidFill>
            <a:schemeClr val="tx1"/>
          </a:solidFill>
          <a:latin typeface="+mn-lt"/>
          <a:ea typeface="+mn-ea"/>
          <a:cs typeface="+mn-cs"/>
          <a:sym typeface="Gill Sans" charset="0"/>
        </a:defRPr>
      </a:lvl5pPr>
      <a:lvl6pPr marL="321457" algn="ctr" rtl="0" fontAlgn="base">
        <a:spcBef>
          <a:spcPct val="0"/>
        </a:spcBef>
        <a:spcAft>
          <a:spcPct val="0"/>
        </a:spcAft>
        <a:defRPr sz="2500">
          <a:solidFill>
            <a:schemeClr val="tx1"/>
          </a:solidFill>
          <a:latin typeface="+mn-lt"/>
          <a:ea typeface="+mn-ea"/>
          <a:cs typeface="+mn-cs"/>
          <a:sym typeface="Gill Sans" charset="0"/>
        </a:defRPr>
      </a:lvl6pPr>
      <a:lvl7pPr marL="642915" algn="ctr" rtl="0" fontAlgn="base">
        <a:spcBef>
          <a:spcPct val="0"/>
        </a:spcBef>
        <a:spcAft>
          <a:spcPct val="0"/>
        </a:spcAft>
        <a:defRPr sz="2500">
          <a:solidFill>
            <a:schemeClr val="tx1"/>
          </a:solidFill>
          <a:latin typeface="+mn-lt"/>
          <a:ea typeface="+mn-ea"/>
          <a:cs typeface="+mn-cs"/>
          <a:sym typeface="Gill Sans" charset="0"/>
        </a:defRPr>
      </a:lvl7pPr>
      <a:lvl8pPr marL="964372" algn="ctr" rtl="0" fontAlgn="base">
        <a:spcBef>
          <a:spcPct val="0"/>
        </a:spcBef>
        <a:spcAft>
          <a:spcPct val="0"/>
        </a:spcAft>
        <a:defRPr sz="2500">
          <a:solidFill>
            <a:schemeClr val="tx1"/>
          </a:solidFill>
          <a:latin typeface="+mn-lt"/>
          <a:ea typeface="+mn-ea"/>
          <a:cs typeface="+mn-cs"/>
          <a:sym typeface="Gill Sans" charset="0"/>
        </a:defRPr>
      </a:lvl8pPr>
      <a:lvl9pPr marL="1285829" algn="ctr" rtl="0" fontAlgn="base">
        <a:spcBef>
          <a:spcPct val="0"/>
        </a:spcBef>
        <a:spcAft>
          <a:spcPct val="0"/>
        </a:spcAft>
        <a:defRPr sz="2500">
          <a:solidFill>
            <a:schemeClr val="tx1"/>
          </a:solidFill>
          <a:latin typeface="+mn-lt"/>
          <a:ea typeface="+mn-ea"/>
          <a:cs typeface="+mn-cs"/>
          <a:sym typeface="Gill Sans" charset="0"/>
        </a:defRPr>
      </a:lvl9pPr>
    </p:bodyStyle>
    <p:otherStyle>
      <a:defPPr>
        <a:defRPr lang="en-US"/>
      </a:defPPr>
      <a:lvl1pPr marL="0" algn="l" defTabSz="321457" rtl="0" eaLnBrk="1" latinLnBrk="0" hangingPunct="1">
        <a:defRPr sz="1300" kern="1200">
          <a:solidFill>
            <a:schemeClr val="tx1"/>
          </a:solidFill>
          <a:latin typeface="+mn-lt"/>
          <a:ea typeface="+mn-ea"/>
          <a:cs typeface="+mn-cs"/>
        </a:defRPr>
      </a:lvl1pPr>
      <a:lvl2pPr marL="321457" algn="l" defTabSz="321457" rtl="0" eaLnBrk="1" latinLnBrk="0" hangingPunct="1">
        <a:defRPr sz="1300" kern="1200">
          <a:solidFill>
            <a:schemeClr val="tx1"/>
          </a:solidFill>
          <a:latin typeface="+mn-lt"/>
          <a:ea typeface="+mn-ea"/>
          <a:cs typeface="+mn-cs"/>
        </a:defRPr>
      </a:lvl2pPr>
      <a:lvl3pPr marL="642915" algn="l" defTabSz="321457" rtl="0" eaLnBrk="1" latinLnBrk="0" hangingPunct="1">
        <a:defRPr sz="1300" kern="1200">
          <a:solidFill>
            <a:schemeClr val="tx1"/>
          </a:solidFill>
          <a:latin typeface="+mn-lt"/>
          <a:ea typeface="+mn-ea"/>
          <a:cs typeface="+mn-cs"/>
        </a:defRPr>
      </a:lvl3pPr>
      <a:lvl4pPr marL="964372" algn="l" defTabSz="321457" rtl="0" eaLnBrk="1" latinLnBrk="0" hangingPunct="1">
        <a:defRPr sz="1300" kern="1200">
          <a:solidFill>
            <a:schemeClr val="tx1"/>
          </a:solidFill>
          <a:latin typeface="+mn-lt"/>
          <a:ea typeface="+mn-ea"/>
          <a:cs typeface="+mn-cs"/>
        </a:defRPr>
      </a:lvl4pPr>
      <a:lvl5pPr marL="1285829" algn="l" defTabSz="321457" rtl="0" eaLnBrk="1" latinLnBrk="0" hangingPunct="1">
        <a:defRPr sz="1300" kern="1200">
          <a:solidFill>
            <a:schemeClr val="tx1"/>
          </a:solidFill>
          <a:latin typeface="+mn-lt"/>
          <a:ea typeface="+mn-ea"/>
          <a:cs typeface="+mn-cs"/>
        </a:defRPr>
      </a:lvl5pPr>
      <a:lvl6pPr marL="1607287" algn="l" defTabSz="321457" rtl="0" eaLnBrk="1" latinLnBrk="0" hangingPunct="1">
        <a:defRPr sz="1300" kern="1200">
          <a:solidFill>
            <a:schemeClr val="tx1"/>
          </a:solidFill>
          <a:latin typeface="+mn-lt"/>
          <a:ea typeface="+mn-ea"/>
          <a:cs typeface="+mn-cs"/>
        </a:defRPr>
      </a:lvl6pPr>
      <a:lvl7pPr marL="1928744" algn="l" defTabSz="321457" rtl="0" eaLnBrk="1" latinLnBrk="0" hangingPunct="1">
        <a:defRPr sz="1300" kern="1200">
          <a:solidFill>
            <a:schemeClr val="tx1"/>
          </a:solidFill>
          <a:latin typeface="+mn-lt"/>
          <a:ea typeface="+mn-ea"/>
          <a:cs typeface="+mn-cs"/>
        </a:defRPr>
      </a:lvl7pPr>
      <a:lvl8pPr marL="2250201" algn="l" defTabSz="321457" rtl="0" eaLnBrk="1" latinLnBrk="0" hangingPunct="1">
        <a:defRPr sz="1300" kern="1200">
          <a:solidFill>
            <a:schemeClr val="tx1"/>
          </a:solidFill>
          <a:latin typeface="+mn-lt"/>
          <a:ea typeface="+mn-ea"/>
          <a:cs typeface="+mn-cs"/>
        </a:defRPr>
      </a:lvl8pPr>
      <a:lvl9pPr marL="2571659" algn="l" defTabSz="321457" rtl="0" eaLnBrk="1" latinLnBrk="0" hangingPunct="1">
        <a:defRPr sz="13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50178" name="Rectangle 1"/>
          <p:cNvSpPr>
            <a:spLocks noGrp="1" noChangeArrowheads="1"/>
          </p:cNvSpPr>
          <p:nvPr>
            <p:ph type="title"/>
          </p:nvPr>
        </p:nvSpPr>
        <p:spPr bwMode="auto">
          <a:xfrm>
            <a:off x="892969" y="5179219"/>
            <a:ext cx="7358063" cy="1196578"/>
          </a:xfrm>
          <a:prstGeom prst="rect">
            <a:avLst/>
          </a:prstGeom>
          <a:noFill/>
          <a:ln w="12700">
            <a:noFill/>
            <a:miter lim="800000"/>
            <a:headEnd/>
            <a:tailEnd/>
          </a:ln>
        </p:spPr>
        <p:txBody>
          <a:bodyPr vert="horz" wrap="square" lIns="35717" tIns="35717" rIns="35717" bIns="35717" numCol="1" anchor="ctr" anchorCtr="0" compatLnSpc="1">
            <a:prstTxWarp prst="textNoShape">
              <a:avLst/>
            </a:prstTxWarp>
          </a:bodyPr>
          <a:lstStyle/>
          <a:p>
            <a:pPr lvl="0"/>
            <a:r>
              <a:rPr lang="en-US">
                <a:sym typeface="Gill Sans" charset="0"/>
              </a:rPr>
              <a:t>Click to edit Master title style</a:t>
            </a:r>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p:txStyles>
    <p:titleStyle>
      <a:lvl1pPr algn="ctr" rtl="0" eaLnBrk="0" fontAlgn="base" hangingPunct="0">
        <a:spcBef>
          <a:spcPct val="0"/>
        </a:spcBef>
        <a:spcAft>
          <a:spcPct val="0"/>
        </a:spcAft>
        <a:defRPr sz="5900">
          <a:solidFill>
            <a:schemeClr val="tx1"/>
          </a:solidFill>
          <a:latin typeface="+mj-lt"/>
          <a:ea typeface="+mj-ea"/>
          <a:cs typeface="+mj-cs"/>
          <a:sym typeface="Gill Sans" charset="0"/>
        </a:defRPr>
      </a:lvl1pPr>
      <a:lvl2pPr algn="ctr" rtl="0" eaLnBrk="0" fontAlgn="base" hangingPunct="0">
        <a:spcBef>
          <a:spcPct val="0"/>
        </a:spcBef>
        <a:spcAft>
          <a:spcPct val="0"/>
        </a:spcAft>
        <a:defRPr sz="5900">
          <a:solidFill>
            <a:schemeClr val="tx1"/>
          </a:solidFill>
          <a:latin typeface="Gill Sans" charset="0"/>
          <a:ea typeface="ヒラギノ角ゴ ProN W3" charset="-128"/>
          <a:cs typeface="ヒラギノ角ゴ ProN W3" charset="-128"/>
          <a:sym typeface="Gill Sans" charset="0"/>
        </a:defRPr>
      </a:lvl2pPr>
      <a:lvl3pPr algn="ctr" rtl="0" eaLnBrk="0" fontAlgn="base" hangingPunct="0">
        <a:spcBef>
          <a:spcPct val="0"/>
        </a:spcBef>
        <a:spcAft>
          <a:spcPct val="0"/>
        </a:spcAft>
        <a:defRPr sz="5900">
          <a:solidFill>
            <a:schemeClr val="tx1"/>
          </a:solidFill>
          <a:latin typeface="Gill Sans" charset="0"/>
          <a:ea typeface="ヒラギノ角ゴ ProN W3" charset="-128"/>
          <a:cs typeface="ヒラギノ角ゴ ProN W3" charset="-128"/>
          <a:sym typeface="Gill Sans" charset="0"/>
        </a:defRPr>
      </a:lvl3pPr>
      <a:lvl4pPr algn="ctr" rtl="0" eaLnBrk="0" fontAlgn="base" hangingPunct="0">
        <a:spcBef>
          <a:spcPct val="0"/>
        </a:spcBef>
        <a:spcAft>
          <a:spcPct val="0"/>
        </a:spcAft>
        <a:defRPr sz="5900">
          <a:solidFill>
            <a:schemeClr val="tx1"/>
          </a:solidFill>
          <a:latin typeface="Gill Sans" charset="0"/>
          <a:ea typeface="ヒラギノ角ゴ ProN W3" charset="-128"/>
          <a:cs typeface="ヒラギノ角ゴ ProN W3" charset="-128"/>
          <a:sym typeface="Gill Sans" charset="0"/>
        </a:defRPr>
      </a:lvl4pPr>
      <a:lvl5pPr algn="ctr" rtl="0" eaLnBrk="0" fontAlgn="base" hangingPunct="0">
        <a:spcBef>
          <a:spcPct val="0"/>
        </a:spcBef>
        <a:spcAft>
          <a:spcPct val="0"/>
        </a:spcAft>
        <a:defRPr sz="5900">
          <a:solidFill>
            <a:schemeClr val="tx1"/>
          </a:solidFill>
          <a:latin typeface="Gill Sans" charset="0"/>
          <a:ea typeface="ヒラギノ角ゴ ProN W3" charset="-128"/>
          <a:cs typeface="ヒラギノ角ゴ ProN W3" charset="-128"/>
          <a:sym typeface="Gill Sans" charset="0"/>
        </a:defRPr>
      </a:lvl5pPr>
      <a:lvl6pPr marL="321457" algn="ctr" rtl="0" fontAlgn="base">
        <a:spcBef>
          <a:spcPct val="0"/>
        </a:spcBef>
        <a:spcAft>
          <a:spcPct val="0"/>
        </a:spcAft>
        <a:defRPr sz="5900">
          <a:solidFill>
            <a:schemeClr val="tx1"/>
          </a:solidFill>
          <a:latin typeface="Gill Sans" charset="0"/>
          <a:ea typeface="ヒラギノ角ゴ ProN W3" charset="-128"/>
          <a:cs typeface="ヒラギノ角ゴ ProN W3" charset="-128"/>
          <a:sym typeface="Gill Sans" charset="0"/>
        </a:defRPr>
      </a:lvl6pPr>
      <a:lvl7pPr marL="642915" algn="ctr" rtl="0" fontAlgn="base">
        <a:spcBef>
          <a:spcPct val="0"/>
        </a:spcBef>
        <a:spcAft>
          <a:spcPct val="0"/>
        </a:spcAft>
        <a:defRPr sz="5900">
          <a:solidFill>
            <a:schemeClr val="tx1"/>
          </a:solidFill>
          <a:latin typeface="Gill Sans" charset="0"/>
          <a:ea typeface="ヒラギノ角ゴ ProN W3" charset="-128"/>
          <a:cs typeface="ヒラギノ角ゴ ProN W3" charset="-128"/>
          <a:sym typeface="Gill Sans" charset="0"/>
        </a:defRPr>
      </a:lvl7pPr>
      <a:lvl8pPr marL="964372" algn="ctr" rtl="0" fontAlgn="base">
        <a:spcBef>
          <a:spcPct val="0"/>
        </a:spcBef>
        <a:spcAft>
          <a:spcPct val="0"/>
        </a:spcAft>
        <a:defRPr sz="5900">
          <a:solidFill>
            <a:schemeClr val="tx1"/>
          </a:solidFill>
          <a:latin typeface="Gill Sans" charset="0"/>
          <a:ea typeface="ヒラギノ角ゴ ProN W3" charset="-128"/>
          <a:cs typeface="ヒラギノ角ゴ ProN W3" charset="-128"/>
          <a:sym typeface="Gill Sans" charset="0"/>
        </a:defRPr>
      </a:lvl8pPr>
      <a:lvl9pPr marL="1285829" algn="ctr" rtl="0" fontAlgn="base">
        <a:spcBef>
          <a:spcPct val="0"/>
        </a:spcBef>
        <a:spcAft>
          <a:spcPct val="0"/>
        </a:spcAft>
        <a:defRPr sz="5900">
          <a:solidFill>
            <a:schemeClr val="tx1"/>
          </a:solidFill>
          <a:latin typeface="Gill Sans" charset="0"/>
          <a:ea typeface="ヒラギノ角ゴ ProN W3" charset="-128"/>
          <a:cs typeface="ヒラギノ角ゴ ProN W3" charset="-128"/>
          <a:sym typeface="Gill Sans" charset="0"/>
        </a:defRPr>
      </a:lvl9pPr>
    </p:titleStyle>
    <p:bodyStyle>
      <a:lvl1pPr marL="241093" indent="-241093" algn="ctr" rtl="0" eaLnBrk="0" fontAlgn="base" hangingPunct="0">
        <a:spcBef>
          <a:spcPct val="0"/>
        </a:spcBef>
        <a:spcAft>
          <a:spcPct val="0"/>
        </a:spcAft>
        <a:defRPr sz="2500">
          <a:solidFill>
            <a:schemeClr val="tx1"/>
          </a:solidFill>
          <a:latin typeface="+mn-lt"/>
          <a:ea typeface="+mn-ea"/>
          <a:cs typeface="+mn-cs"/>
          <a:sym typeface="Gill Sans" charset="0"/>
        </a:defRPr>
      </a:lvl1pPr>
      <a:lvl2pPr marL="522368" indent="-200911" algn="ctr" rtl="0" eaLnBrk="0" fontAlgn="base" hangingPunct="0">
        <a:spcBef>
          <a:spcPct val="0"/>
        </a:spcBef>
        <a:spcAft>
          <a:spcPct val="0"/>
        </a:spcAft>
        <a:defRPr sz="2500">
          <a:solidFill>
            <a:schemeClr val="tx1"/>
          </a:solidFill>
          <a:latin typeface="+mn-lt"/>
          <a:ea typeface="+mn-ea"/>
          <a:cs typeface="+mn-cs"/>
          <a:sym typeface="Gill Sans" charset="0"/>
        </a:defRPr>
      </a:lvl2pPr>
      <a:lvl3pPr marL="803643" indent="-160729" algn="ctr" rtl="0" eaLnBrk="0" fontAlgn="base" hangingPunct="0">
        <a:spcBef>
          <a:spcPct val="0"/>
        </a:spcBef>
        <a:spcAft>
          <a:spcPct val="0"/>
        </a:spcAft>
        <a:defRPr sz="2500">
          <a:solidFill>
            <a:schemeClr val="tx1"/>
          </a:solidFill>
          <a:latin typeface="+mn-lt"/>
          <a:ea typeface="+mn-ea"/>
          <a:cs typeface="+mn-cs"/>
          <a:sym typeface="Gill Sans" charset="0"/>
        </a:defRPr>
      </a:lvl3pPr>
      <a:lvl4pPr marL="1125101" indent="-160729" algn="ctr" rtl="0" eaLnBrk="0" fontAlgn="base" hangingPunct="0">
        <a:spcBef>
          <a:spcPct val="0"/>
        </a:spcBef>
        <a:spcAft>
          <a:spcPct val="0"/>
        </a:spcAft>
        <a:defRPr sz="2500">
          <a:solidFill>
            <a:schemeClr val="tx1"/>
          </a:solidFill>
          <a:latin typeface="+mn-lt"/>
          <a:ea typeface="+mn-ea"/>
          <a:cs typeface="+mn-cs"/>
          <a:sym typeface="Gill Sans" charset="0"/>
        </a:defRPr>
      </a:lvl4pPr>
      <a:lvl5pPr marL="1446558" indent="-160729" algn="ctr" rtl="0" eaLnBrk="0" fontAlgn="base" hangingPunct="0">
        <a:spcBef>
          <a:spcPct val="0"/>
        </a:spcBef>
        <a:spcAft>
          <a:spcPct val="0"/>
        </a:spcAft>
        <a:defRPr sz="2500">
          <a:solidFill>
            <a:schemeClr val="tx1"/>
          </a:solidFill>
          <a:latin typeface="+mn-lt"/>
          <a:ea typeface="+mn-ea"/>
          <a:cs typeface="+mn-cs"/>
          <a:sym typeface="Gill Sans" charset="0"/>
        </a:defRPr>
      </a:lvl5pPr>
      <a:lvl6pPr marL="321457" algn="ctr" rtl="0" fontAlgn="base">
        <a:spcBef>
          <a:spcPct val="0"/>
        </a:spcBef>
        <a:spcAft>
          <a:spcPct val="0"/>
        </a:spcAft>
        <a:defRPr sz="2500">
          <a:solidFill>
            <a:schemeClr val="tx1"/>
          </a:solidFill>
          <a:latin typeface="+mn-lt"/>
          <a:ea typeface="+mn-ea"/>
          <a:cs typeface="+mn-cs"/>
          <a:sym typeface="Gill Sans" charset="0"/>
        </a:defRPr>
      </a:lvl6pPr>
      <a:lvl7pPr marL="642915" algn="ctr" rtl="0" fontAlgn="base">
        <a:spcBef>
          <a:spcPct val="0"/>
        </a:spcBef>
        <a:spcAft>
          <a:spcPct val="0"/>
        </a:spcAft>
        <a:defRPr sz="2500">
          <a:solidFill>
            <a:schemeClr val="tx1"/>
          </a:solidFill>
          <a:latin typeface="+mn-lt"/>
          <a:ea typeface="+mn-ea"/>
          <a:cs typeface="+mn-cs"/>
          <a:sym typeface="Gill Sans" charset="0"/>
        </a:defRPr>
      </a:lvl7pPr>
      <a:lvl8pPr marL="964372" algn="ctr" rtl="0" fontAlgn="base">
        <a:spcBef>
          <a:spcPct val="0"/>
        </a:spcBef>
        <a:spcAft>
          <a:spcPct val="0"/>
        </a:spcAft>
        <a:defRPr sz="2500">
          <a:solidFill>
            <a:schemeClr val="tx1"/>
          </a:solidFill>
          <a:latin typeface="+mn-lt"/>
          <a:ea typeface="+mn-ea"/>
          <a:cs typeface="+mn-cs"/>
          <a:sym typeface="Gill Sans" charset="0"/>
        </a:defRPr>
      </a:lvl8pPr>
      <a:lvl9pPr marL="1285829" algn="ctr" rtl="0" fontAlgn="base">
        <a:spcBef>
          <a:spcPct val="0"/>
        </a:spcBef>
        <a:spcAft>
          <a:spcPct val="0"/>
        </a:spcAft>
        <a:defRPr sz="2500">
          <a:solidFill>
            <a:schemeClr val="tx1"/>
          </a:solidFill>
          <a:latin typeface="+mn-lt"/>
          <a:ea typeface="+mn-ea"/>
          <a:cs typeface="+mn-cs"/>
          <a:sym typeface="Gill Sans" charset="0"/>
        </a:defRPr>
      </a:lvl9pPr>
    </p:bodyStyle>
    <p:otherStyle>
      <a:defPPr>
        <a:defRPr lang="en-US"/>
      </a:defPPr>
      <a:lvl1pPr marL="0" algn="l" defTabSz="321457" rtl="0" eaLnBrk="1" latinLnBrk="0" hangingPunct="1">
        <a:defRPr sz="1300" kern="1200">
          <a:solidFill>
            <a:schemeClr val="tx1"/>
          </a:solidFill>
          <a:latin typeface="+mn-lt"/>
          <a:ea typeface="+mn-ea"/>
          <a:cs typeface="+mn-cs"/>
        </a:defRPr>
      </a:lvl1pPr>
      <a:lvl2pPr marL="321457" algn="l" defTabSz="321457" rtl="0" eaLnBrk="1" latinLnBrk="0" hangingPunct="1">
        <a:defRPr sz="1300" kern="1200">
          <a:solidFill>
            <a:schemeClr val="tx1"/>
          </a:solidFill>
          <a:latin typeface="+mn-lt"/>
          <a:ea typeface="+mn-ea"/>
          <a:cs typeface="+mn-cs"/>
        </a:defRPr>
      </a:lvl2pPr>
      <a:lvl3pPr marL="642915" algn="l" defTabSz="321457" rtl="0" eaLnBrk="1" latinLnBrk="0" hangingPunct="1">
        <a:defRPr sz="1300" kern="1200">
          <a:solidFill>
            <a:schemeClr val="tx1"/>
          </a:solidFill>
          <a:latin typeface="+mn-lt"/>
          <a:ea typeface="+mn-ea"/>
          <a:cs typeface="+mn-cs"/>
        </a:defRPr>
      </a:lvl3pPr>
      <a:lvl4pPr marL="964372" algn="l" defTabSz="321457" rtl="0" eaLnBrk="1" latinLnBrk="0" hangingPunct="1">
        <a:defRPr sz="1300" kern="1200">
          <a:solidFill>
            <a:schemeClr val="tx1"/>
          </a:solidFill>
          <a:latin typeface="+mn-lt"/>
          <a:ea typeface="+mn-ea"/>
          <a:cs typeface="+mn-cs"/>
        </a:defRPr>
      </a:lvl4pPr>
      <a:lvl5pPr marL="1285829" algn="l" defTabSz="321457" rtl="0" eaLnBrk="1" latinLnBrk="0" hangingPunct="1">
        <a:defRPr sz="1300" kern="1200">
          <a:solidFill>
            <a:schemeClr val="tx1"/>
          </a:solidFill>
          <a:latin typeface="+mn-lt"/>
          <a:ea typeface="+mn-ea"/>
          <a:cs typeface="+mn-cs"/>
        </a:defRPr>
      </a:lvl5pPr>
      <a:lvl6pPr marL="1607287" algn="l" defTabSz="321457" rtl="0" eaLnBrk="1" latinLnBrk="0" hangingPunct="1">
        <a:defRPr sz="1300" kern="1200">
          <a:solidFill>
            <a:schemeClr val="tx1"/>
          </a:solidFill>
          <a:latin typeface="+mn-lt"/>
          <a:ea typeface="+mn-ea"/>
          <a:cs typeface="+mn-cs"/>
        </a:defRPr>
      </a:lvl6pPr>
      <a:lvl7pPr marL="1928744" algn="l" defTabSz="321457" rtl="0" eaLnBrk="1" latinLnBrk="0" hangingPunct="1">
        <a:defRPr sz="1300" kern="1200">
          <a:solidFill>
            <a:schemeClr val="tx1"/>
          </a:solidFill>
          <a:latin typeface="+mn-lt"/>
          <a:ea typeface="+mn-ea"/>
          <a:cs typeface="+mn-cs"/>
        </a:defRPr>
      </a:lvl7pPr>
      <a:lvl8pPr marL="2250201" algn="l" defTabSz="321457" rtl="0" eaLnBrk="1" latinLnBrk="0" hangingPunct="1">
        <a:defRPr sz="1300" kern="1200">
          <a:solidFill>
            <a:schemeClr val="tx1"/>
          </a:solidFill>
          <a:latin typeface="+mn-lt"/>
          <a:ea typeface="+mn-ea"/>
          <a:cs typeface="+mn-cs"/>
        </a:defRPr>
      </a:lvl8pPr>
      <a:lvl9pPr marL="2571659" algn="l" defTabSz="321457" rtl="0" eaLnBrk="1" latinLnBrk="0" hangingPunct="1">
        <a:defRPr sz="13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62466" name="Rectangle 1"/>
          <p:cNvSpPr>
            <a:spLocks noGrp="1" noChangeArrowheads="1"/>
          </p:cNvSpPr>
          <p:nvPr>
            <p:ph type="body" idx="1"/>
          </p:nvPr>
        </p:nvSpPr>
        <p:spPr bwMode="auto">
          <a:xfrm>
            <a:off x="446484" y="3366492"/>
            <a:ext cx="4125516" cy="2321719"/>
          </a:xfrm>
          <a:prstGeom prst="rect">
            <a:avLst/>
          </a:prstGeom>
          <a:noFill/>
          <a:ln w="12700">
            <a:noFill/>
            <a:miter lim="800000"/>
            <a:headEnd/>
            <a:tailEnd/>
          </a:ln>
        </p:spPr>
        <p:txBody>
          <a:bodyPr vert="horz" wrap="square" lIns="35717" tIns="35717" rIns="35717" bIns="35717" numCol="1" anchor="t" anchorCtr="0" compatLnSpc="1">
            <a:prstTxWarp prst="textNoShape">
              <a:avLst/>
            </a:prstTxWarp>
          </a:bodyPr>
          <a:lstStyle/>
          <a:p>
            <a:pPr lvl="0"/>
            <a:r>
              <a:rPr lang="en-US">
                <a:sym typeface="Gill Sans" charset="0"/>
              </a:rPr>
              <a:t>Click to edit Master text styles</a:t>
            </a:r>
          </a:p>
          <a:p>
            <a:pPr lvl="1"/>
            <a:r>
              <a:rPr lang="en-US">
                <a:sym typeface="Gill Sans" charset="0"/>
              </a:rPr>
              <a:t>Second level</a:t>
            </a:r>
          </a:p>
          <a:p>
            <a:pPr lvl="2"/>
            <a:r>
              <a:rPr lang="en-US">
                <a:sym typeface="Gill Sans" charset="0"/>
              </a:rPr>
              <a:t>Third level</a:t>
            </a:r>
          </a:p>
          <a:p>
            <a:pPr lvl="3"/>
            <a:r>
              <a:rPr lang="en-US">
                <a:sym typeface="Gill Sans" charset="0"/>
              </a:rPr>
              <a:t>Fourth level</a:t>
            </a:r>
          </a:p>
          <a:p>
            <a:pPr lvl="4"/>
            <a:r>
              <a:rPr lang="en-US">
                <a:sym typeface="Gill Sans" charset="0"/>
              </a:rPr>
              <a:t>Fifth level</a:t>
            </a:r>
          </a:p>
        </p:txBody>
      </p:sp>
      <p:sp>
        <p:nvSpPr>
          <p:cNvPr id="62467" name="Rectangle 2"/>
          <p:cNvSpPr>
            <a:spLocks noGrp="1" noChangeArrowheads="1"/>
          </p:cNvSpPr>
          <p:nvPr>
            <p:ph type="title"/>
          </p:nvPr>
        </p:nvSpPr>
        <p:spPr bwMode="auto">
          <a:xfrm>
            <a:off x="446484" y="991195"/>
            <a:ext cx="4125516" cy="2321719"/>
          </a:xfrm>
          <a:prstGeom prst="rect">
            <a:avLst/>
          </a:prstGeom>
          <a:noFill/>
          <a:ln w="12700">
            <a:noFill/>
            <a:miter lim="800000"/>
            <a:headEnd/>
            <a:tailEnd/>
          </a:ln>
        </p:spPr>
        <p:txBody>
          <a:bodyPr vert="horz" wrap="square" lIns="35717" tIns="35717" rIns="35717" bIns="35717" numCol="1" anchor="b" anchorCtr="0" compatLnSpc="1">
            <a:prstTxWarp prst="textNoShape">
              <a:avLst/>
            </a:prstTxWarp>
          </a:bodyPr>
          <a:lstStyle/>
          <a:p>
            <a:pPr lvl="0"/>
            <a:r>
              <a:rPr lang="en-US">
                <a:sym typeface="Gill Sans" charset="0"/>
              </a:rPr>
              <a:t>Click to edit Master title style</a:t>
            </a:r>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ransition/>
  <p:txStyles>
    <p:titleStyle>
      <a:lvl1pPr algn="ctr" rtl="0" eaLnBrk="0" fontAlgn="base" hangingPunct="0">
        <a:spcBef>
          <a:spcPct val="0"/>
        </a:spcBef>
        <a:spcAft>
          <a:spcPct val="0"/>
        </a:spcAft>
        <a:defRPr sz="4900">
          <a:solidFill>
            <a:schemeClr val="tx1"/>
          </a:solidFill>
          <a:latin typeface="+mj-lt"/>
          <a:ea typeface="+mj-ea"/>
          <a:cs typeface="+mj-cs"/>
          <a:sym typeface="Gill Sans" charset="0"/>
        </a:defRPr>
      </a:lvl1pPr>
      <a:lvl2pPr algn="ctr" rtl="0" eaLnBrk="0" fontAlgn="base" hangingPunct="0">
        <a:spcBef>
          <a:spcPct val="0"/>
        </a:spcBef>
        <a:spcAft>
          <a:spcPct val="0"/>
        </a:spcAft>
        <a:defRPr sz="4900">
          <a:solidFill>
            <a:schemeClr val="tx1"/>
          </a:solidFill>
          <a:latin typeface="Gill Sans" charset="0"/>
          <a:ea typeface="ヒラギノ角ゴ ProN W3" charset="-128"/>
          <a:cs typeface="ヒラギノ角ゴ ProN W3" charset="-128"/>
          <a:sym typeface="Gill Sans" charset="0"/>
        </a:defRPr>
      </a:lvl2pPr>
      <a:lvl3pPr algn="ctr" rtl="0" eaLnBrk="0" fontAlgn="base" hangingPunct="0">
        <a:spcBef>
          <a:spcPct val="0"/>
        </a:spcBef>
        <a:spcAft>
          <a:spcPct val="0"/>
        </a:spcAft>
        <a:defRPr sz="4900">
          <a:solidFill>
            <a:schemeClr val="tx1"/>
          </a:solidFill>
          <a:latin typeface="Gill Sans" charset="0"/>
          <a:ea typeface="ヒラギノ角ゴ ProN W3" charset="-128"/>
          <a:cs typeface="ヒラギノ角ゴ ProN W3" charset="-128"/>
          <a:sym typeface="Gill Sans" charset="0"/>
        </a:defRPr>
      </a:lvl3pPr>
      <a:lvl4pPr algn="ctr" rtl="0" eaLnBrk="0" fontAlgn="base" hangingPunct="0">
        <a:spcBef>
          <a:spcPct val="0"/>
        </a:spcBef>
        <a:spcAft>
          <a:spcPct val="0"/>
        </a:spcAft>
        <a:defRPr sz="4900">
          <a:solidFill>
            <a:schemeClr val="tx1"/>
          </a:solidFill>
          <a:latin typeface="Gill Sans" charset="0"/>
          <a:ea typeface="ヒラギノ角ゴ ProN W3" charset="-128"/>
          <a:cs typeface="ヒラギノ角ゴ ProN W3" charset="-128"/>
          <a:sym typeface="Gill Sans" charset="0"/>
        </a:defRPr>
      </a:lvl4pPr>
      <a:lvl5pPr algn="ctr" rtl="0" eaLnBrk="0" fontAlgn="base" hangingPunct="0">
        <a:spcBef>
          <a:spcPct val="0"/>
        </a:spcBef>
        <a:spcAft>
          <a:spcPct val="0"/>
        </a:spcAft>
        <a:defRPr sz="4900">
          <a:solidFill>
            <a:schemeClr val="tx1"/>
          </a:solidFill>
          <a:latin typeface="Gill Sans" charset="0"/>
          <a:ea typeface="ヒラギノ角ゴ ProN W3" charset="-128"/>
          <a:cs typeface="ヒラギノ角ゴ ProN W3" charset="-128"/>
          <a:sym typeface="Gill Sans" charset="0"/>
        </a:defRPr>
      </a:lvl5pPr>
      <a:lvl6pPr marL="321457" algn="ctr" rtl="0" fontAlgn="base">
        <a:spcBef>
          <a:spcPct val="0"/>
        </a:spcBef>
        <a:spcAft>
          <a:spcPct val="0"/>
        </a:spcAft>
        <a:defRPr sz="4900">
          <a:solidFill>
            <a:schemeClr val="tx1"/>
          </a:solidFill>
          <a:latin typeface="Gill Sans" charset="0"/>
          <a:ea typeface="ヒラギノ角ゴ ProN W3" charset="-128"/>
          <a:cs typeface="ヒラギノ角ゴ ProN W3" charset="-128"/>
          <a:sym typeface="Gill Sans" charset="0"/>
        </a:defRPr>
      </a:lvl6pPr>
      <a:lvl7pPr marL="642915" algn="ctr" rtl="0" fontAlgn="base">
        <a:spcBef>
          <a:spcPct val="0"/>
        </a:spcBef>
        <a:spcAft>
          <a:spcPct val="0"/>
        </a:spcAft>
        <a:defRPr sz="4900">
          <a:solidFill>
            <a:schemeClr val="tx1"/>
          </a:solidFill>
          <a:latin typeface="Gill Sans" charset="0"/>
          <a:ea typeface="ヒラギノ角ゴ ProN W3" charset="-128"/>
          <a:cs typeface="ヒラギノ角ゴ ProN W3" charset="-128"/>
          <a:sym typeface="Gill Sans" charset="0"/>
        </a:defRPr>
      </a:lvl7pPr>
      <a:lvl8pPr marL="964372" algn="ctr" rtl="0" fontAlgn="base">
        <a:spcBef>
          <a:spcPct val="0"/>
        </a:spcBef>
        <a:spcAft>
          <a:spcPct val="0"/>
        </a:spcAft>
        <a:defRPr sz="4900">
          <a:solidFill>
            <a:schemeClr val="tx1"/>
          </a:solidFill>
          <a:latin typeface="Gill Sans" charset="0"/>
          <a:ea typeface="ヒラギノ角ゴ ProN W3" charset="-128"/>
          <a:cs typeface="ヒラギノ角ゴ ProN W3" charset="-128"/>
          <a:sym typeface="Gill Sans" charset="0"/>
        </a:defRPr>
      </a:lvl8pPr>
      <a:lvl9pPr marL="1285829" algn="ctr" rtl="0" fontAlgn="base">
        <a:spcBef>
          <a:spcPct val="0"/>
        </a:spcBef>
        <a:spcAft>
          <a:spcPct val="0"/>
        </a:spcAft>
        <a:defRPr sz="4900">
          <a:solidFill>
            <a:schemeClr val="tx1"/>
          </a:solidFill>
          <a:latin typeface="Gill Sans" charset="0"/>
          <a:ea typeface="ヒラギノ角ゴ ProN W3" charset="-128"/>
          <a:cs typeface="ヒラギノ角ゴ ProN W3" charset="-128"/>
          <a:sym typeface="Gill Sans" charset="0"/>
        </a:defRPr>
      </a:lvl9pPr>
    </p:titleStyle>
    <p:bodyStyle>
      <a:lvl1pPr marL="241093" indent="-241093" algn="ctr" rtl="0" eaLnBrk="0" fontAlgn="base" hangingPunct="0">
        <a:spcBef>
          <a:spcPct val="0"/>
        </a:spcBef>
        <a:spcAft>
          <a:spcPct val="0"/>
        </a:spcAft>
        <a:defRPr sz="2400">
          <a:solidFill>
            <a:schemeClr val="tx1"/>
          </a:solidFill>
          <a:latin typeface="+mn-lt"/>
          <a:ea typeface="+mn-ea"/>
          <a:cs typeface="+mn-cs"/>
          <a:sym typeface="Gill Sans" charset="0"/>
        </a:defRPr>
      </a:lvl1pPr>
      <a:lvl2pPr marL="522368" indent="-200911" algn="ctr" rtl="0" eaLnBrk="0" fontAlgn="base" hangingPunct="0">
        <a:spcBef>
          <a:spcPct val="0"/>
        </a:spcBef>
        <a:spcAft>
          <a:spcPct val="0"/>
        </a:spcAft>
        <a:defRPr sz="2400">
          <a:solidFill>
            <a:schemeClr val="tx1"/>
          </a:solidFill>
          <a:latin typeface="+mn-lt"/>
          <a:ea typeface="+mn-ea"/>
          <a:cs typeface="+mn-cs"/>
          <a:sym typeface="Gill Sans" charset="0"/>
        </a:defRPr>
      </a:lvl2pPr>
      <a:lvl3pPr marL="803643" indent="-160729" algn="ctr" rtl="0" eaLnBrk="0" fontAlgn="base" hangingPunct="0">
        <a:spcBef>
          <a:spcPct val="0"/>
        </a:spcBef>
        <a:spcAft>
          <a:spcPct val="0"/>
        </a:spcAft>
        <a:defRPr sz="2400">
          <a:solidFill>
            <a:schemeClr val="tx1"/>
          </a:solidFill>
          <a:latin typeface="+mn-lt"/>
          <a:ea typeface="+mn-ea"/>
          <a:cs typeface="+mn-cs"/>
          <a:sym typeface="Gill Sans" charset="0"/>
        </a:defRPr>
      </a:lvl3pPr>
      <a:lvl4pPr marL="1125101" indent="-160729" algn="ctr" rtl="0" eaLnBrk="0" fontAlgn="base" hangingPunct="0">
        <a:spcBef>
          <a:spcPct val="0"/>
        </a:spcBef>
        <a:spcAft>
          <a:spcPct val="0"/>
        </a:spcAft>
        <a:defRPr sz="2400">
          <a:solidFill>
            <a:schemeClr val="tx1"/>
          </a:solidFill>
          <a:latin typeface="+mn-lt"/>
          <a:ea typeface="+mn-ea"/>
          <a:cs typeface="+mn-cs"/>
          <a:sym typeface="Gill Sans" charset="0"/>
        </a:defRPr>
      </a:lvl4pPr>
      <a:lvl5pPr marL="1446558" indent="-160729" algn="ctr" rtl="0" eaLnBrk="0" fontAlgn="base" hangingPunct="0">
        <a:spcBef>
          <a:spcPct val="0"/>
        </a:spcBef>
        <a:spcAft>
          <a:spcPct val="0"/>
        </a:spcAft>
        <a:defRPr sz="2400">
          <a:solidFill>
            <a:schemeClr val="tx1"/>
          </a:solidFill>
          <a:latin typeface="+mn-lt"/>
          <a:ea typeface="+mn-ea"/>
          <a:cs typeface="+mn-cs"/>
          <a:sym typeface="Gill Sans" charset="0"/>
        </a:defRPr>
      </a:lvl5pPr>
      <a:lvl6pPr marL="321457" algn="ctr" rtl="0" fontAlgn="base">
        <a:spcBef>
          <a:spcPct val="0"/>
        </a:spcBef>
        <a:spcAft>
          <a:spcPct val="0"/>
        </a:spcAft>
        <a:defRPr sz="2400">
          <a:solidFill>
            <a:schemeClr val="tx1"/>
          </a:solidFill>
          <a:latin typeface="+mn-lt"/>
          <a:ea typeface="+mn-ea"/>
          <a:cs typeface="+mn-cs"/>
          <a:sym typeface="Gill Sans" charset="0"/>
        </a:defRPr>
      </a:lvl6pPr>
      <a:lvl7pPr marL="642915" algn="ctr" rtl="0" fontAlgn="base">
        <a:spcBef>
          <a:spcPct val="0"/>
        </a:spcBef>
        <a:spcAft>
          <a:spcPct val="0"/>
        </a:spcAft>
        <a:defRPr sz="2400">
          <a:solidFill>
            <a:schemeClr val="tx1"/>
          </a:solidFill>
          <a:latin typeface="+mn-lt"/>
          <a:ea typeface="+mn-ea"/>
          <a:cs typeface="+mn-cs"/>
          <a:sym typeface="Gill Sans" charset="0"/>
        </a:defRPr>
      </a:lvl7pPr>
      <a:lvl8pPr marL="964372" algn="ctr" rtl="0" fontAlgn="base">
        <a:spcBef>
          <a:spcPct val="0"/>
        </a:spcBef>
        <a:spcAft>
          <a:spcPct val="0"/>
        </a:spcAft>
        <a:defRPr sz="2400">
          <a:solidFill>
            <a:schemeClr val="tx1"/>
          </a:solidFill>
          <a:latin typeface="+mn-lt"/>
          <a:ea typeface="+mn-ea"/>
          <a:cs typeface="+mn-cs"/>
          <a:sym typeface="Gill Sans" charset="0"/>
        </a:defRPr>
      </a:lvl8pPr>
      <a:lvl9pPr marL="1285829" algn="ctr" rtl="0" fontAlgn="base">
        <a:spcBef>
          <a:spcPct val="0"/>
        </a:spcBef>
        <a:spcAft>
          <a:spcPct val="0"/>
        </a:spcAft>
        <a:defRPr sz="2400">
          <a:solidFill>
            <a:schemeClr val="tx1"/>
          </a:solidFill>
          <a:latin typeface="+mn-lt"/>
          <a:ea typeface="+mn-ea"/>
          <a:cs typeface="+mn-cs"/>
          <a:sym typeface="Gill Sans" charset="0"/>
        </a:defRPr>
      </a:lvl9pPr>
    </p:bodyStyle>
    <p:otherStyle>
      <a:defPPr>
        <a:defRPr lang="en-US"/>
      </a:defPPr>
      <a:lvl1pPr marL="0" algn="l" defTabSz="321457" rtl="0" eaLnBrk="1" latinLnBrk="0" hangingPunct="1">
        <a:defRPr sz="1300" kern="1200">
          <a:solidFill>
            <a:schemeClr val="tx1"/>
          </a:solidFill>
          <a:latin typeface="+mn-lt"/>
          <a:ea typeface="+mn-ea"/>
          <a:cs typeface="+mn-cs"/>
        </a:defRPr>
      </a:lvl1pPr>
      <a:lvl2pPr marL="321457" algn="l" defTabSz="321457" rtl="0" eaLnBrk="1" latinLnBrk="0" hangingPunct="1">
        <a:defRPr sz="1300" kern="1200">
          <a:solidFill>
            <a:schemeClr val="tx1"/>
          </a:solidFill>
          <a:latin typeface="+mn-lt"/>
          <a:ea typeface="+mn-ea"/>
          <a:cs typeface="+mn-cs"/>
        </a:defRPr>
      </a:lvl2pPr>
      <a:lvl3pPr marL="642915" algn="l" defTabSz="321457" rtl="0" eaLnBrk="1" latinLnBrk="0" hangingPunct="1">
        <a:defRPr sz="1300" kern="1200">
          <a:solidFill>
            <a:schemeClr val="tx1"/>
          </a:solidFill>
          <a:latin typeface="+mn-lt"/>
          <a:ea typeface="+mn-ea"/>
          <a:cs typeface="+mn-cs"/>
        </a:defRPr>
      </a:lvl3pPr>
      <a:lvl4pPr marL="964372" algn="l" defTabSz="321457" rtl="0" eaLnBrk="1" latinLnBrk="0" hangingPunct="1">
        <a:defRPr sz="1300" kern="1200">
          <a:solidFill>
            <a:schemeClr val="tx1"/>
          </a:solidFill>
          <a:latin typeface="+mn-lt"/>
          <a:ea typeface="+mn-ea"/>
          <a:cs typeface="+mn-cs"/>
        </a:defRPr>
      </a:lvl4pPr>
      <a:lvl5pPr marL="1285829" algn="l" defTabSz="321457" rtl="0" eaLnBrk="1" latinLnBrk="0" hangingPunct="1">
        <a:defRPr sz="1300" kern="1200">
          <a:solidFill>
            <a:schemeClr val="tx1"/>
          </a:solidFill>
          <a:latin typeface="+mn-lt"/>
          <a:ea typeface="+mn-ea"/>
          <a:cs typeface="+mn-cs"/>
        </a:defRPr>
      </a:lvl5pPr>
      <a:lvl6pPr marL="1607287" algn="l" defTabSz="321457" rtl="0" eaLnBrk="1" latinLnBrk="0" hangingPunct="1">
        <a:defRPr sz="1300" kern="1200">
          <a:solidFill>
            <a:schemeClr val="tx1"/>
          </a:solidFill>
          <a:latin typeface="+mn-lt"/>
          <a:ea typeface="+mn-ea"/>
          <a:cs typeface="+mn-cs"/>
        </a:defRPr>
      </a:lvl6pPr>
      <a:lvl7pPr marL="1928744" algn="l" defTabSz="321457" rtl="0" eaLnBrk="1" latinLnBrk="0" hangingPunct="1">
        <a:defRPr sz="1300" kern="1200">
          <a:solidFill>
            <a:schemeClr val="tx1"/>
          </a:solidFill>
          <a:latin typeface="+mn-lt"/>
          <a:ea typeface="+mn-ea"/>
          <a:cs typeface="+mn-cs"/>
        </a:defRPr>
      </a:lvl7pPr>
      <a:lvl8pPr marL="2250201" algn="l" defTabSz="321457" rtl="0" eaLnBrk="1" latinLnBrk="0" hangingPunct="1">
        <a:defRPr sz="1300" kern="1200">
          <a:solidFill>
            <a:schemeClr val="tx1"/>
          </a:solidFill>
          <a:latin typeface="+mn-lt"/>
          <a:ea typeface="+mn-ea"/>
          <a:cs typeface="+mn-cs"/>
        </a:defRPr>
      </a:lvl8pPr>
      <a:lvl9pPr marL="2571659" algn="l" defTabSz="321457" rtl="0" eaLnBrk="1" latinLnBrk="0" hangingPunct="1">
        <a:defRPr sz="13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74754" name="Rectangle 1"/>
          <p:cNvSpPr>
            <a:spLocks noGrp="1" noChangeArrowheads="1"/>
          </p:cNvSpPr>
          <p:nvPr>
            <p:ph type="body" idx="1"/>
          </p:nvPr>
        </p:nvSpPr>
        <p:spPr bwMode="auto">
          <a:xfrm>
            <a:off x="446484" y="3366492"/>
            <a:ext cx="4125516" cy="2321719"/>
          </a:xfrm>
          <a:prstGeom prst="rect">
            <a:avLst/>
          </a:prstGeom>
          <a:noFill/>
          <a:ln w="12700">
            <a:noFill/>
            <a:miter lim="800000"/>
            <a:headEnd/>
            <a:tailEnd/>
          </a:ln>
        </p:spPr>
        <p:txBody>
          <a:bodyPr vert="horz" wrap="square" lIns="35717" tIns="35717" rIns="35717" bIns="35717" numCol="1" anchor="t" anchorCtr="0" compatLnSpc="1">
            <a:prstTxWarp prst="textNoShape">
              <a:avLst/>
            </a:prstTxWarp>
          </a:bodyPr>
          <a:lstStyle/>
          <a:p>
            <a:pPr lvl="0"/>
            <a:r>
              <a:rPr lang="en-US">
                <a:sym typeface="Gill Sans" charset="0"/>
              </a:rPr>
              <a:t>Click to edit Master text styles</a:t>
            </a:r>
          </a:p>
          <a:p>
            <a:pPr lvl="1"/>
            <a:r>
              <a:rPr lang="en-US">
                <a:sym typeface="Gill Sans" charset="0"/>
              </a:rPr>
              <a:t>Second level</a:t>
            </a:r>
          </a:p>
          <a:p>
            <a:pPr lvl="2"/>
            <a:r>
              <a:rPr lang="en-US">
                <a:sym typeface="Gill Sans" charset="0"/>
              </a:rPr>
              <a:t>Third level</a:t>
            </a:r>
          </a:p>
          <a:p>
            <a:pPr lvl="3"/>
            <a:r>
              <a:rPr lang="en-US">
                <a:sym typeface="Gill Sans" charset="0"/>
              </a:rPr>
              <a:t>Fourth level</a:t>
            </a:r>
          </a:p>
          <a:p>
            <a:pPr lvl="4"/>
            <a:r>
              <a:rPr lang="en-US">
                <a:sym typeface="Gill Sans" charset="0"/>
              </a:rPr>
              <a:t>Fifth level</a:t>
            </a:r>
          </a:p>
        </p:txBody>
      </p:sp>
      <p:sp>
        <p:nvSpPr>
          <p:cNvPr id="74755" name="Rectangle 2"/>
          <p:cNvSpPr>
            <a:spLocks noGrp="1" noChangeArrowheads="1"/>
          </p:cNvSpPr>
          <p:nvPr>
            <p:ph type="title"/>
          </p:nvPr>
        </p:nvSpPr>
        <p:spPr bwMode="auto">
          <a:xfrm>
            <a:off x="446484" y="991195"/>
            <a:ext cx="4125516" cy="2321719"/>
          </a:xfrm>
          <a:prstGeom prst="rect">
            <a:avLst/>
          </a:prstGeom>
          <a:noFill/>
          <a:ln w="12700">
            <a:noFill/>
            <a:miter lim="800000"/>
            <a:headEnd/>
            <a:tailEnd/>
          </a:ln>
        </p:spPr>
        <p:txBody>
          <a:bodyPr vert="horz" wrap="square" lIns="35717" tIns="35717" rIns="35717" bIns="35717" numCol="1" anchor="b" anchorCtr="0" compatLnSpc="1">
            <a:prstTxWarp prst="textNoShape">
              <a:avLst/>
            </a:prstTxWarp>
          </a:bodyPr>
          <a:lstStyle/>
          <a:p>
            <a:pPr lvl="0"/>
            <a:r>
              <a:rPr lang="en-US">
                <a:sym typeface="Gill Sans" charset="0"/>
              </a:rPr>
              <a:t>Click to edit Master title style</a:t>
            </a:r>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ransition/>
  <p:txStyles>
    <p:titleStyle>
      <a:lvl1pPr algn="ctr" rtl="0" eaLnBrk="0" fontAlgn="base" hangingPunct="0">
        <a:spcBef>
          <a:spcPct val="0"/>
        </a:spcBef>
        <a:spcAft>
          <a:spcPct val="0"/>
        </a:spcAft>
        <a:defRPr sz="4900">
          <a:solidFill>
            <a:schemeClr val="tx1"/>
          </a:solidFill>
          <a:latin typeface="+mj-lt"/>
          <a:ea typeface="+mj-ea"/>
          <a:cs typeface="+mj-cs"/>
          <a:sym typeface="Gill Sans" charset="0"/>
        </a:defRPr>
      </a:lvl1pPr>
      <a:lvl2pPr algn="ctr" rtl="0" eaLnBrk="0" fontAlgn="base" hangingPunct="0">
        <a:spcBef>
          <a:spcPct val="0"/>
        </a:spcBef>
        <a:spcAft>
          <a:spcPct val="0"/>
        </a:spcAft>
        <a:defRPr sz="4900">
          <a:solidFill>
            <a:schemeClr val="tx1"/>
          </a:solidFill>
          <a:latin typeface="Gill Sans" charset="0"/>
          <a:ea typeface="ヒラギノ角ゴ ProN W3" charset="-128"/>
          <a:cs typeface="ヒラギノ角ゴ ProN W3" charset="-128"/>
          <a:sym typeface="Gill Sans" charset="0"/>
        </a:defRPr>
      </a:lvl2pPr>
      <a:lvl3pPr algn="ctr" rtl="0" eaLnBrk="0" fontAlgn="base" hangingPunct="0">
        <a:spcBef>
          <a:spcPct val="0"/>
        </a:spcBef>
        <a:spcAft>
          <a:spcPct val="0"/>
        </a:spcAft>
        <a:defRPr sz="4900">
          <a:solidFill>
            <a:schemeClr val="tx1"/>
          </a:solidFill>
          <a:latin typeface="Gill Sans" charset="0"/>
          <a:ea typeface="ヒラギノ角ゴ ProN W3" charset="-128"/>
          <a:cs typeface="ヒラギノ角ゴ ProN W3" charset="-128"/>
          <a:sym typeface="Gill Sans" charset="0"/>
        </a:defRPr>
      </a:lvl3pPr>
      <a:lvl4pPr algn="ctr" rtl="0" eaLnBrk="0" fontAlgn="base" hangingPunct="0">
        <a:spcBef>
          <a:spcPct val="0"/>
        </a:spcBef>
        <a:spcAft>
          <a:spcPct val="0"/>
        </a:spcAft>
        <a:defRPr sz="4900">
          <a:solidFill>
            <a:schemeClr val="tx1"/>
          </a:solidFill>
          <a:latin typeface="Gill Sans" charset="0"/>
          <a:ea typeface="ヒラギノ角ゴ ProN W3" charset="-128"/>
          <a:cs typeface="ヒラギノ角ゴ ProN W3" charset="-128"/>
          <a:sym typeface="Gill Sans" charset="0"/>
        </a:defRPr>
      </a:lvl4pPr>
      <a:lvl5pPr algn="ctr" rtl="0" eaLnBrk="0" fontAlgn="base" hangingPunct="0">
        <a:spcBef>
          <a:spcPct val="0"/>
        </a:spcBef>
        <a:spcAft>
          <a:spcPct val="0"/>
        </a:spcAft>
        <a:defRPr sz="4900">
          <a:solidFill>
            <a:schemeClr val="tx1"/>
          </a:solidFill>
          <a:latin typeface="Gill Sans" charset="0"/>
          <a:ea typeface="ヒラギノ角ゴ ProN W3" charset="-128"/>
          <a:cs typeface="ヒラギノ角ゴ ProN W3" charset="-128"/>
          <a:sym typeface="Gill Sans" charset="0"/>
        </a:defRPr>
      </a:lvl5pPr>
      <a:lvl6pPr marL="321457" algn="ctr" rtl="0" fontAlgn="base">
        <a:spcBef>
          <a:spcPct val="0"/>
        </a:spcBef>
        <a:spcAft>
          <a:spcPct val="0"/>
        </a:spcAft>
        <a:defRPr sz="4900">
          <a:solidFill>
            <a:schemeClr val="tx1"/>
          </a:solidFill>
          <a:latin typeface="Gill Sans" charset="0"/>
          <a:ea typeface="ヒラギノ角ゴ ProN W3" charset="-128"/>
          <a:cs typeface="ヒラギノ角ゴ ProN W3" charset="-128"/>
          <a:sym typeface="Gill Sans" charset="0"/>
        </a:defRPr>
      </a:lvl6pPr>
      <a:lvl7pPr marL="642915" algn="ctr" rtl="0" fontAlgn="base">
        <a:spcBef>
          <a:spcPct val="0"/>
        </a:spcBef>
        <a:spcAft>
          <a:spcPct val="0"/>
        </a:spcAft>
        <a:defRPr sz="4900">
          <a:solidFill>
            <a:schemeClr val="tx1"/>
          </a:solidFill>
          <a:latin typeface="Gill Sans" charset="0"/>
          <a:ea typeface="ヒラギノ角ゴ ProN W3" charset="-128"/>
          <a:cs typeface="ヒラギノ角ゴ ProN W3" charset="-128"/>
          <a:sym typeface="Gill Sans" charset="0"/>
        </a:defRPr>
      </a:lvl7pPr>
      <a:lvl8pPr marL="964372" algn="ctr" rtl="0" fontAlgn="base">
        <a:spcBef>
          <a:spcPct val="0"/>
        </a:spcBef>
        <a:spcAft>
          <a:spcPct val="0"/>
        </a:spcAft>
        <a:defRPr sz="4900">
          <a:solidFill>
            <a:schemeClr val="tx1"/>
          </a:solidFill>
          <a:latin typeface="Gill Sans" charset="0"/>
          <a:ea typeface="ヒラギノ角ゴ ProN W3" charset="-128"/>
          <a:cs typeface="ヒラギノ角ゴ ProN W3" charset="-128"/>
          <a:sym typeface="Gill Sans" charset="0"/>
        </a:defRPr>
      </a:lvl8pPr>
      <a:lvl9pPr marL="1285829" algn="ctr" rtl="0" fontAlgn="base">
        <a:spcBef>
          <a:spcPct val="0"/>
        </a:spcBef>
        <a:spcAft>
          <a:spcPct val="0"/>
        </a:spcAft>
        <a:defRPr sz="4900">
          <a:solidFill>
            <a:schemeClr val="tx1"/>
          </a:solidFill>
          <a:latin typeface="Gill Sans" charset="0"/>
          <a:ea typeface="ヒラギノ角ゴ ProN W3" charset="-128"/>
          <a:cs typeface="ヒラギノ角ゴ ProN W3" charset="-128"/>
          <a:sym typeface="Gill Sans" charset="0"/>
        </a:defRPr>
      </a:lvl9pPr>
    </p:titleStyle>
    <p:bodyStyle>
      <a:lvl1pPr marL="241093" indent="-241093" algn="ctr" rtl="0" eaLnBrk="0" fontAlgn="base" hangingPunct="0">
        <a:spcBef>
          <a:spcPct val="0"/>
        </a:spcBef>
        <a:spcAft>
          <a:spcPct val="0"/>
        </a:spcAft>
        <a:defRPr sz="2400">
          <a:solidFill>
            <a:schemeClr val="tx1"/>
          </a:solidFill>
          <a:latin typeface="+mn-lt"/>
          <a:ea typeface="+mn-ea"/>
          <a:cs typeface="+mn-cs"/>
          <a:sym typeface="Gill Sans" charset="0"/>
        </a:defRPr>
      </a:lvl1pPr>
      <a:lvl2pPr marL="522368" indent="-200911" algn="ctr" rtl="0" eaLnBrk="0" fontAlgn="base" hangingPunct="0">
        <a:spcBef>
          <a:spcPct val="0"/>
        </a:spcBef>
        <a:spcAft>
          <a:spcPct val="0"/>
        </a:spcAft>
        <a:defRPr sz="2400">
          <a:solidFill>
            <a:schemeClr val="tx1"/>
          </a:solidFill>
          <a:latin typeface="+mn-lt"/>
          <a:ea typeface="+mn-ea"/>
          <a:cs typeface="+mn-cs"/>
          <a:sym typeface="Gill Sans" charset="0"/>
        </a:defRPr>
      </a:lvl2pPr>
      <a:lvl3pPr marL="803643" indent="-160729" algn="ctr" rtl="0" eaLnBrk="0" fontAlgn="base" hangingPunct="0">
        <a:spcBef>
          <a:spcPct val="0"/>
        </a:spcBef>
        <a:spcAft>
          <a:spcPct val="0"/>
        </a:spcAft>
        <a:defRPr sz="2400">
          <a:solidFill>
            <a:schemeClr val="tx1"/>
          </a:solidFill>
          <a:latin typeface="+mn-lt"/>
          <a:ea typeface="+mn-ea"/>
          <a:cs typeface="+mn-cs"/>
          <a:sym typeface="Gill Sans" charset="0"/>
        </a:defRPr>
      </a:lvl3pPr>
      <a:lvl4pPr marL="1125101" indent="-160729" algn="ctr" rtl="0" eaLnBrk="0" fontAlgn="base" hangingPunct="0">
        <a:spcBef>
          <a:spcPct val="0"/>
        </a:spcBef>
        <a:spcAft>
          <a:spcPct val="0"/>
        </a:spcAft>
        <a:defRPr sz="2400">
          <a:solidFill>
            <a:schemeClr val="tx1"/>
          </a:solidFill>
          <a:latin typeface="+mn-lt"/>
          <a:ea typeface="+mn-ea"/>
          <a:cs typeface="+mn-cs"/>
          <a:sym typeface="Gill Sans" charset="0"/>
        </a:defRPr>
      </a:lvl4pPr>
      <a:lvl5pPr marL="1446558" indent="-160729" algn="ctr" rtl="0" eaLnBrk="0" fontAlgn="base" hangingPunct="0">
        <a:spcBef>
          <a:spcPct val="0"/>
        </a:spcBef>
        <a:spcAft>
          <a:spcPct val="0"/>
        </a:spcAft>
        <a:defRPr sz="2400">
          <a:solidFill>
            <a:schemeClr val="tx1"/>
          </a:solidFill>
          <a:latin typeface="+mn-lt"/>
          <a:ea typeface="+mn-ea"/>
          <a:cs typeface="+mn-cs"/>
          <a:sym typeface="Gill Sans" charset="0"/>
        </a:defRPr>
      </a:lvl5pPr>
      <a:lvl6pPr marL="321457" algn="ctr" rtl="0" fontAlgn="base">
        <a:spcBef>
          <a:spcPct val="0"/>
        </a:spcBef>
        <a:spcAft>
          <a:spcPct val="0"/>
        </a:spcAft>
        <a:defRPr sz="2400">
          <a:solidFill>
            <a:schemeClr val="tx1"/>
          </a:solidFill>
          <a:latin typeface="+mn-lt"/>
          <a:ea typeface="+mn-ea"/>
          <a:cs typeface="+mn-cs"/>
          <a:sym typeface="Gill Sans" charset="0"/>
        </a:defRPr>
      </a:lvl6pPr>
      <a:lvl7pPr marL="642915" algn="ctr" rtl="0" fontAlgn="base">
        <a:spcBef>
          <a:spcPct val="0"/>
        </a:spcBef>
        <a:spcAft>
          <a:spcPct val="0"/>
        </a:spcAft>
        <a:defRPr sz="2400">
          <a:solidFill>
            <a:schemeClr val="tx1"/>
          </a:solidFill>
          <a:latin typeface="+mn-lt"/>
          <a:ea typeface="+mn-ea"/>
          <a:cs typeface="+mn-cs"/>
          <a:sym typeface="Gill Sans" charset="0"/>
        </a:defRPr>
      </a:lvl7pPr>
      <a:lvl8pPr marL="964372" algn="ctr" rtl="0" fontAlgn="base">
        <a:spcBef>
          <a:spcPct val="0"/>
        </a:spcBef>
        <a:spcAft>
          <a:spcPct val="0"/>
        </a:spcAft>
        <a:defRPr sz="2400">
          <a:solidFill>
            <a:schemeClr val="tx1"/>
          </a:solidFill>
          <a:latin typeface="+mn-lt"/>
          <a:ea typeface="+mn-ea"/>
          <a:cs typeface="+mn-cs"/>
          <a:sym typeface="Gill Sans" charset="0"/>
        </a:defRPr>
      </a:lvl8pPr>
      <a:lvl9pPr marL="1285829" algn="ctr" rtl="0" fontAlgn="base">
        <a:spcBef>
          <a:spcPct val="0"/>
        </a:spcBef>
        <a:spcAft>
          <a:spcPct val="0"/>
        </a:spcAft>
        <a:defRPr sz="2400">
          <a:solidFill>
            <a:schemeClr val="tx1"/>
          </a:solidFill>
          <a:latin typeface="+mn-lt"/>
          <a:ea typeface="+mn-ea"/>
          <a:cs typeface="+mn-cs"/>
          <a:sym typeface="Gill Sans" charset="0"/>
        </a:defRPr>
      </a:lvl9pPr>
    </p:bodyStyle>
    <p:otherStyle>
      <a:defPPr>
        <a:defRPr lang="en-US"/>
      </a:defPPr>
      <a:lvl1pPr marL="0" algn="l" defTabSz="321457" rtl="0" eaLnBrk="1" latinLnBrk="0" hangingPunct="1">
        <a:defRPr sz="1300" kern="1200">
          <a:solidFill>
            <a:schemeClr val="tx1"/>
          </a:solidFill>
          <a:latin typeface="+mn-lt"/>
          <a:ea typeface="+mn-ea"/>
          <a:cs typeface="+mn-cs"/>
        </a:defRPr>
      </a:lvl1pPr>
      <a:lvl2pPr marL="321457" algn="l" defTabSz="321457" rtl="0" eaLnBrk="1" latinLnBrk="0" hangingPunct="1">
        <a:defRPr sz="1300" kern="1200">
          <a:solidFill>
            <a:schemeClr val="tx1"/>
          </a:solidFill>
          <a:latin typeface="+mn-lt"/>
          <a:ea typeface="+mn-ea"/>
          <a:cs typeface="+mn-cs"/>
        </a:defRPr>
      </a:lvl2pPr>
      <a:lvl3pPr marL="642915" algn="l" defTabSz="321457" rtl="0" eaLnBrk="1" latinLnBrk="0" hangingPunct="1">
        <a:defRPr sz="1300" kern="1200">
          <a:solidFill>
            <a:schemeClr val="tx1"/>
          </a:solidFill>
          <a:latin typeface="+mn-lt"/>
          <a:ea typeface="+mn-ea"/>
          <a:cs typeface="+mn-cs"/>
        </a:defRPr>
      </a:lvl3pPr>
      <a:lvl4pPr marL="964372" algn="l" defTabSz="321457" rtl="0" eaLnBrk="1" latinLnBrk="0" hangingPunct="1">
        <a:defRPr sz="1300" kern="1200">
          <a:solidFill>
            <a:schemeClr val="tx1"/>
          </a:solidFill>
          <a:latin typeface="+mn-lt"/>
          <a:ea typeface="+mn-ea"/>
          <a:cs typeface="+mn-cs"/>
        </a:defRPr>
      </a:lvl4pPr>
      <a:lvl5pPr marL="1285829" algn="l" defTabSz="321457" rtl="0" eaLnBrk="1" latinLnBrk="0" hangingPunct="1">
        <a:defRPr sz="1300" kern="1200">
          <a:solidFill>
            <a:schemeClr val="tx1"/>
          </a:solidFill>
          <a:latin typeface="+mn-lt"/>
          <a:ea typeface="+mn-ea"/>
          <a:cs typeface="+mn-cs"/>
        </a:defRPr>
      </a:lvl5pPr>
      <a:lvl6pPr marL="1607287" algn="l" defTabSz="321457" rtl="0" eaLnBrk="1" latinLnBrk="0" hangingPunct="1">
        <a:defRPr sz="1300" kern="1200">
          <a:solidFill>
            <a:schemeClr val="tx1"/>
          </a:solidFill>
          <a:latin typeface="+mn-lt"/>
          <a:ea typeface="+mn-ea"/>
          <a:cs typeface="+mn-cs"/>
        </a:defRPr>
      </a:lvl6pPr>
      <a:lvl7pPr marL="1928744" algn="l" defTabSz="321457" rtl="0" eaLnBrk="1" latinLnBrk="0" hangingPunct="1">
        <a:defRPr sz="1300" kern="1200">
          <a:solidFill>
            <a:schemeClr val="tx1"/>
          </a:solidFill>
          <a:latin typeface="+mn-lt"/>
          <a:ea typeface="+mn-ea"/>
          <a:cs typeface="+mn-cs"/>
        </a:defRPr>
      </a:lvl7pPr>
      <a:lvl8pPr marL="2250201" algn="l" defTabSz="321457" rtl="0" eaLnBrk="1" latinLnBrk="0" hangingPunct="1">
        <a:defRPr sz="1300" kern="1200">
          <a:solidFill>
            <a:schemeClr val="tx1"/>
          </a:solidFill>
          <a:latin typeface="+mn-lt"/>
          <a:ea typeface="+mn-ea"/>
          <a:cs typeface="+mn-cs"/>
        </a:defRPr>
      </a:lvl8pPr>
      <a:lvl9pPr marL="2571659" algn="l" defTabSz="321457" rtl="0" eaLnBrk="1" latinLnBrk="0" hangingPunct="1">
        <a:defRPr sz="13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87042" name="Rectangle 1"/>
          <p:cNvSpPr>
            <a:spLocks noGrp="1" noChangeArrowheads="1"/>
          </p:cNvSpPr>
          <p:nvPr>
            <p:ph type="title"/>
          </p:nvPr>
        </p:nvSpPr>
        <p:spPr bwMode="auto">
          <a:xfrm>
            <a:off x="892969" y="178594"/>
            <a:ext cx="7358063" cy="1714500"/>
          </a:xfrm>
          <a:prstGeom prst="rect">
            <a:avLst/>
          </a:prstGeom>
          <a:noFill/>
          <a:ln w="12700">
            <a:noFill/>
            <a:miter lim="800000"/>
            <a:headEnd/>
            <a:tailEnd/>
          </a:ln>
        </p:spPr>
        <p:txBody>
          <a:bodyPr vert="horz" wrap="square" lIns="35717" tIns="35717" rIns="35717" bIns="35717" numCol="1" anchor="ctr" anchorCtr="0" compatLnSpc="1">
            <a:prstTxWarp prst="textNoShape">
              <a:avLst/>
            </a:prstTxWarp>
          </a:bodyPr>
          <a:lstStyle/>
          <a:p>
            <a:pPr lvl="0"/>
            <a:r>
              <a:rPr lang="en-US">
                <a:sym typeface="Gill Sans" charset="0"/>
              </a:rPr>
              <a:t>Click to edit Master title style</a:t>
            </a:r>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ransition/>
  <p:txStyles>
    <p:titleStyle>
      <a:lvl1pPr algn="ctr" rtl="0" eaLnBrk="0" fontAlgn="base" hangingPunct="0">
        <a:spcBef>
          <a:spcPct val="0"/>
        </a:spcBef>
        <a:spcAft>
          <a:spcPct val="0"/>
        </a:spcAft>
        <a:defRPr sz="5900">
          <a:solidFill>
            <a:schemeClr val="tx1"/>
          </a:solidFill>
          <a:latin typeface="+mj-lt"/>
          <a:ea typeface="+mj-ea"/>
          <a:cs typeface="+mj-cs"/>
          <a:sym typeface="Gill Sans" charset="0"/>
        </a:defRPr>
      </a:lvl1pPr>
      <a:lvl2pPr algn="ctr" rtl="0" eaLnBrk="0" fontAlgn="base" hangingPunct="0">
        <a:spcBef>
          <a:spcPct val="0"/>
        </a:spcBef>
        <a:spcAft>
          <a:spcPct val="0"/>
        </a:spcAft>
        <a:defRPr sz="5900">
          <a:solidFill>
            <a:schemeClr val="tx1"/>
          </a:solidFill>
          <a:latin typeface="Gill Sans" charset="0"/>
          <a:ea typeface="ヒラギノ角ゴ ProN W3" charset="-128"/>
          <a:cs typeface="ヒラギノ角ゴ ProN W3" charset="-128"/>
          <a:sym typeface="Gill Sans" charset="0"/>
        </a:defRPr>
      </a:lvl2pPr>
      <a:lvl3pPr algn="ctr" rtl="0" eaLnBrk="0" fontAlgn="base" hangingPunct="0">
        <a:spcBef>
          <a:spcPct val="0"/>
        </a:spcBef>
        <a:spcAft>
          <a:spcPct val="0"/>
        </a:spcAft>
        <a:defRPr sz="5900">
          <a:solidFill>
            <a:schemeClr val="tx1"/>
          </a:solidFill>
          <a:latin typeface="Gill Sans" charset="0"/>
          <a:ea typeface="ヒラギノ角ゴ ProN W3" charset="-128"/>
          <a:cs typeface="ヒラギノ角ゴ ProN W3" charset="-128"/>
          <a:sym typeface="Gill Sans" charset="0"/>
        </a:defRPr>
      </a:lvl3pPr>
      <a:lvl4pPr algn="ctr" rtl="0" eaLnBrk="0" fontAlgn="base" hangingPunct="0">
        <a:spcBef>
          <a:spcPct val="0"/>
        </a:spcBef>
        <a:spcAft>
          <a:spcPct val="0"/>
        </a:spcAft>
        <a:defRPr sz="5900">
          <a:solidFill>
            <a:schemeClr val="tx1"/>
          </a:solidFill>
          <a:latin typeface="Gill Sans" charset="0"/>
          <a:ea typeface="ヒラギノ角ゴ ProN W3" charset="-128"/>
          <a:cs typeface="ヒラギノ角ゴ ProN W3" charset="-128"/>
          <a:sym typeface="Gill Sans" charset="0"/>
        </a:defRPr>
      </a:lvl4pPr>
      <a:lvl5pPr algn="ctr" rtl="0" eaLnBrk="0" fontAlgn="base" hangingPunct="0">
        <a:spcBef>
          <a:spcPct val="0"/>
        </a:spcBef>
        <a:spcAft>
          <a:spcPct val="0"/>
        </a:spcAft>
        <a:defRPr sz="5900">
          <a:solidFill>
            <a:schemeClr val="tx1"/>
          </a:solidFill>
          <a:latin typeface="Gill Sans" charset="0"/>
          <a:ea typeface="ヒラギノ角ゴ ProN W3" charset="-128"/>
          <a:cs typeface="ヒラギノ角ゴ ProN W3" charset="-128"/>
          <a:sym typeface="Gill Sans" charset="0"/>
        </a:defRPr>
      </a:lvl5pPr>
      <a:lvl6pPr marL="321457" algn="ctr" rtl="0" fontAlgn="base">
        <a:spcBef>
          <a:spcPct val="0"/>
        </a:spcBef>
        <a:spcAft>
          <a:spcPct val="0"/>
        </a:spcAft>
        <a:defRPr sz="5900">
          <a:solidFill>
            <a:schemeClr val="tx1"/>
          </a:solidFill>
          <a:latin typeface="Gill Sans" charset="0"/>
          <a:ea typeface="ヒラギノ角ゴ ProN W3" charset="-128"/>
          <a:cs typeface="ヒラギノ角ゴ ProN W3" charset="-128"/>
          <a:sym typeface="Gill Sans" charset="0"/>
        </a:defRPr>
      </a:lvl6pPr>
      <a:lvl7pPr marL="642915" algn="ctr" rtl="0" fontAlgn="base">
        <a:spcBef>
          <a:spcPct val="0"/>
        </a:spcBef>
        <a:spcAft>
          <a:spcPct val="0"/>
        </a:spcAft>
        <a:defRPr sz="5900">
          <a:solidFill>
            <a:schemeClr val="tx1"/>
          </a:solidFill>
          <a:latin typeface="Gill Sans" charset="0"/>
          <a:ea typeface="ヒラギノ角ゴ ProN W3" charset="-128"/>
          <a:cs typeface="ヒラギノ角ゴ ProN W3" charset="-128"/>
          <a:sym typeface="Gill Sans" charset="0"/>
        </a:defRPr>
      </a:lvl7pPr>
      <a:lvl8pPr marL="964372" algn="ctr" rtl="0" fontAlgn="base">
        <a:spcBef>
          <a:spcPct val="0"/>
        </a:spcBef>
        <a:spcAft>
          <a:spcPct val="0"/>
        </a:spcAft>
        <a:defRPr sz="5900">
          <a:solidFill>
            <a:schemeClr val="tx1"/>
          </a:solidFill>
          <a:latin typeface="Gill Sans" charset="0"/>
          <a:ea typeface="ヒラギノ角ゴ ProN W3" charset="-128"/>
          <a:cs typeface="ヒラギノ角ゴ ProN W3" charset="-128"/>
          <a:sym typeface="Gill Sans" charset="0"/>
        </a:defRPr>
      </a:lvl8pPr>
      <a:lvl9pPr marL="1285829" algn="ctr" rtl="0" fontAlgn="base">
        <a:spcBef>
          <a:spcPct val="0"/>
        </a:spcBef>
        <a:spcAft>
          <a:spcPct val="0"/>
        </a:spcAft>
        <a:defRPr sz="5900">
          <a:solidFill>
            <a:schemeClr val="tx1"/>
          </a:solidFill>
          <a:latin typeface="Gill Sans" charset="0"/>
          <a:ea typeface="ヒラギノ角ゴ ProN W3" charset="-128"/>
          <a:cs typeface="ヒラギノ角ゴ ProN W3" charset="-128"/>
          <a:sym typeface="Gill Sans" charset="0"/>
        </a:defRPr>
      </a:lvl9pPr>
    </p:titleStyle>
    <p:bodyStyle>
      <a:lvl1pPr marL="625056" indent="-401822" algn="l" rtl="0" eaLnBrk="0" fontAlgn="base" hangingPunct="0">
        <a:spcBef>
          <a:spcPts val="1687"/>
        </a:spcBef>
        <a:spcAft>
          <a:spcPct val="0"/>
        </a:spcAft>
        <a:buSzPct val="171000"/>
        <a:buFont typeface="Gill Sans" charset="0"/>
        <a:buChar char="•"/>
        <a:defRPr sz="3000">
          <a:solidFill>
            <a:schemeClr val="tx1"/>
          </a:solidFill>
          <a:latin typeface="+mn-lt"/>
          <a:ea typeface="+mn-ea"/>
          <a:cs typeface="+mn-cs"/>
          <a:sym typeface="Gill Sans" charset="0"/>
        </a:defRPr>
      </a:lvl1pPr>
      <a:lvl2pPr marL="937584" indent="-401822" algn="l" rtl="0" eaLnBrk="0" fontAlgn="base" hangingPunct="0">
        <a:spcBef>
          <a:spcPts val="1687"/>
        </a:spcBef>
        <a:spcAft>
          <a:spcPct val="0"/>
        </a:spcAft>
        <a:buSzPct val="171000"/>
        <a:buFont typeface="Gill Sans" charset="0"/>
        <a:buChar char="•"/>
        <a:defRPr sz="3000">
          <a:solidFill>
            <a:schemeClr val="tx1"/>
          </a:solidFill>
          <a:latin typeface="+mn-lt"/>
          <a:ea typeface="+mn-ea"/>
          <a:cs typeface="+mn-cs"/>
          <a:sym typeface="Gill Sans" charset="0"/>
        </a:defRPr>
      </a:lvl2pPr>
      <a:lvl3pPr marL="1250112" indent="-401822" algn="l" rtl="0" eaLnBrk="0" fontAlgn="base" hangingPunct="0">
        <a:spcBef>
          <a:spcPts val="1687"/>
        </a:spcBef>
        <a:spcAft>
          <a:spcPct val="0"/>
        </a:spcAft>
        <a:buSzPct val="171000"/>
        <a:buFont typeface="Gill Sans" charset="0"/>
        <a:buChar char="•"/>
        <a:defRPr sz="3000">
          <a:solidFill>
            <a:schemeClr val="tx1"/>
          </a:solidFill>
          <a:latin typeface="+mn-lt"/>
          <a:ea typeface="+mn-ea"/>
          <a:cs typeface="+mn-cs"/>
          <a:sym typeface="Gill Sans" charset="0"/>
        </a:defRPr>
      </a:lvl3pPr>
      <a:lvl4pPr marL="1562640" indent="-401822" algn="l" rtl="0" eaLnBrk="0" fontAlgn="base" hangingPunct="0">
        <a:spcBef>
          <a:spcPts val="1687"/>
        </a:spcBef>
        <a:spcAft>
          <a:spcPct val="0"/>
        </a:spcAft>
        <a:buSzPct val="171000"/>
        <a:buFont typeface="Gill Sans" charset="0"/>
        <a:buChar char="•"/>
        <a:defRPr sz="3000">
          <a:solidFill>
            <a:schemeClr val="tx1"/>
          </a:solidFill>
          <a:latin typeface="+mn-lt"/>
          <a:ea typeface="+mn-ea"/>
          <a:cs typeface="+mn-cs"/>
          <a:sym typeface="Gill Sans" charset="0"/>
        </a:defRPr>
      </a:lvl4pPr>
      <a:lvl5pPr marL="1875168" indent="-401822" algn="l" rtl="0" eaLnBrk="0" fontAlgn="base" hangingPunct="0">
        <a:spcBef>
          <a:spcPts val="1687"/>
        </a:spcBef>
        <a:spcAft>
          <a:spcPct val="0"/>
        </a:spcAft>
        <a:buSzPct val="171000"/>
        <a:buFont typeface="Gill Sans" charset="0"/>
        <a:buChar char="•"/>
        <a:defRPr sz="3000">
          <a:solidFill>
            <a:schemeClr val="tx1"/>
          </a:solidFill>
          <a:latin typeface="+mn-lt"/>
          <a:ea typeface="+mn-ea"/>
          <a:cs typeface="+mn-cs"/>
          <a:sym typeface="Gill Sans" charset="0"/>
        </a:defRPr>
      </a:lvl5pPr>
      <a:lvl6pPr marL="2196625" indent="-401822" algn="l" rtl="0" fontAlgn="base">
        <a:spcBef>
          <a:spcPts val="1687"/>
        </a:spcBef>
        <a:spcAft>
          <a:spcPct val="0"/>
        </a:spcAft>
        <a:buSzPct val="171000"/>
        <a:buFont typeface="Gill Sans" charset="0"/>
        <a:buChar char="•"/>
        <a:defRPr sz="3000">
          <a:solidFill>
            <a:schemeClr val="tx1"/>
          </a:solidFill>
          <a:latin typeface="+mn-lt"/>
          <a:ea typeface="+mn-ea"/>
          <a:cs typeface="+mn-cs"/>
          <a:sym typeface="Gill Sans" charset="0"/>
        </a:defRPr>
      </a:lvl6pPr>
      <a:lvl7pPr marL="2518082" indent="-401822" algn="l" rtl="0" fontAlgn="base">
        <a:spcBef>
          <a:spcPts val="1687"/>
        </a:spcBef>
        <a:spcAft>
          <a:spcPct val="0"/>
        </a:spcAft>
        <a:buSzPct val="171000"/>
        <a:buFont typeface="Gill Sans" charset="0"/>
        <a:buChar char="•"/>
        <a:defRPr sz="3000">
          <a:solidFill>
            <a:schemeClr val="tx1"/>
          </a:solidFill>
          <a:latin typeface="+mn-lt"/>
          <a:ea typeface="+mn-ea"/>
          <a:cs typeface="+mn-cs"/>
          <a:sym typeface="Gill Sans" charset="0"/>
        </a:defRPr>
      </a:lvl7pPr>
      <a:lvl8pPr marL="2839540" indent="-401822" algn="l" rtl="0" fontAlgn="base">
        <a:spcBef>
          <a:spcPts val="1687"/>
        </a:spcBef>
        <a:spcAft>
          <a:spcPct val="0"/>
        </a:spcAft>
        <a:buSzPct val="171000"/>
        <a:buFont typeface="Gill Sans" charset="0"/>
        <a:buChar char="•"/>
        <a:defRPr sz="3000">
          <a:solidFill>
            <a:schemeClr val="tx1"/>
          </a:solidFill>
          <a:latin typeface="+mn-lt"/>
          <a:ea typeface="+mn-ea"/>
          <a:cs typeface="+mn-cs"/>
          <a:sym typeface="Gill Sans" charset="0"/>
        </a:defRPr>
      </a:lvl8pPr>
      <a:lvl9pPr marL="3160997" indent="-401822" algn="l" rtl="0" fontAlgn="base">
        <a:spcBef>
          <a:spcPts val="1687"/>
        </a:spcBef>
        <a:spcAft>
          <a:spcPct val="0"/>
        </a:spcAft>
        <a:buSzPct val="171000"/>
        <a:buFont typeface="Gill Sans" charset="0"/>
        <a:buChar char="•"/>
        <a:defRPr sz="3000">
          <a:solidFill>
            <a:schemeClr val="tx1"/>
          </a:solidFill>
          <a:latin typeface="+mn-lt"/>
          <a:ea typeface="+mn-ea"/>
          <a:cs typeface="+mn-cs"/>
          <a:sym typeface="Gill Sans" charset="0"/>
        </a:defRPr>
      </a:lvl9pPr>
    </p:bodyStyle>
    <p:otherStyle>
      <a:defPPr>
        <a:defRPr lang="en-US"/>
      </a:defPPr>
      <a:lvl1pPr marL="0" algn="l" defTabSz="321457" rtl="0" eaLnBrk="1" latinLnBrk="0" hangingPunct="1">
        <a:defRPr sz="1300" kern="1200">
          <a:solidFill>
            <a:schemeClr val="tx1"/>
          </a:solidFill>
          <a:latin typeface="+mn-lt"/>
          <a:ea typeface="+mn-ea"/>
          <a:cs typeface="+mn-cs"/>
        </a:defRPr>
      </a:lvl1pPr>
      <a:lvl2pPr marL="321457" algn="l" defTabSz="321457" rtl="0" eaLnBrk="1" latinLnBrk="0" hangingPunct="1">
        <a:defRPr sz="1300" kern="1200">
          <a:solidFill>
            <a:schemeClr val="tx1"/>
          </a:solidFill>
          <a:latin typeface="+mn-lt"/>
          <a:ea typeface="+mn-ea"/>
          <a:cs typeface="+mn-cs"/>
        </a:defRPr>
      </a:lvl2pPr>
      <a:lvl3pPr marL="642915" algn="l" defTabSz="321457" rtl="0" eaLnBrk="1" latinLnBrk="0" hangingPunct="1">
        <a:defRPr sz="1300" kern="1200">
          <a:solidFill>
            <a:schemeClr val="tx1"/>
          </a:solidFill>
          <a:latin typeface="+mn-lt"/>
          <a:ea typeface="+mn-ea"/>
          <a:cs typeface="+mn-cs"/>
        </a:defRPr>
      </a:lvl3pPr>
      <a:lvl4pPr marL="964372" algn="l" defTabSz="321457" rtl="0" eaLnBrk="1" latinLnBrk="0" hangingPunct="1">
        <a:defRPr sz="1300" kern="1200">
          <a:solidFill>
            <a:schemeClr val="tx1"/>
          </a:solidFill>
          <a:latin typeface="+mn-lt"/>
          <a:ea typeface="+mn-ea"/>
          <a:cs typeface="+mn-cs"/>
        </a:defRPr>
      </a:lvl4pPr>
      <a:lvl5pPr marL="1285829" algn="l" defTabSz="321457" rtl="0" eaLnBrk="1" latinLnBrk="0" hangingPunct="1">
        <a:defRPr sz="1300" kern="1200">
          <a:solidFill>
            <a:schemeClr val="tx1"/>
          </a:solidFill>
          <a:latin typeface="+mn-lt"/>
          <a:ea typeface="+mn-ea"/>
          <a:cs typeface="+mn-cs"/>
        </a:defRPr>
      </a:lvl5pPr>
      <a:lvl6pPr marL="1607287" algn="l" defTabSz="321457" rtl="0" eaLnBrk="1" latinLnBrk="0" hangingPunct="1">
        <a:defRPr sz="1300" kern="1200">
          <a:solidFill>
            <a:schemeClr val="tx1"/>
          </a:solidFill>
          <a:latin typeface="+mn-lt"/>
          <a:ea typeface="+mn-ea"/>
          <a:cs typeface="+mn-cs"/>
        </a:defRPr>
      </a:lvl6pPr>
      <a:lvl7pPr marL="1928744" algn="l" defTabSz="321457" rtl="0" eaLnBrk="1" latinLnBrk="0" hangingPunct="1">
        <a:defRPr sz="1300" kern="1200">
          <a:solidFill>
            <a:schemeClr val="tx1"/>
          </a:solidFill>
          <a:latin typeface="+mn-lt"/>
          <a:ea typeface="+mn-ea"/>
          <a:cs typeface="+mn-cs"/>
        </a:defRPr>
      </a:lvl7pPr>
      <a:lvl8pPr marL="2250201" algn="l" defTabSz="321457" rtl="0" eaLnBrk="1" latinLnBrk="0" hangingPunct="1">
        <a:defRPr sz="1300" kern="1200">
          <a:solidFill>
            <a:schemeClr val="tx1"/>
          </a:solidFill>
          <a:latin typeface="+mn-lt"/>
          <a:ea typeface="+mn-ea"/>
          <a:cs typeface="+mn-cs"/>
        </a:defRPr>
      </a:lvl8pPr>
      <a:lvl9pPr marL="2571659" algn="l" defTabSz="321457" rtl="0" eaLnBrk="1" latinLnBrk="0" hangingPunct="1">
        <a:defRPr sz="13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ransition/>
  <p:txStyles>
    <p:titleStyle>
      <a:lvl1pPr algn="ctr" rtl="0" eaLnBrk="0" fontAlgn="base" hangingPunct="0">
        <a:spcBef>
          <a:spcPct val="0"/>
        </a:spcBef>
        <a:spcAft>
          <a:spcPct val="0"/>
        </a:spcAft>
        <a:defRPr sz="5900">
          <a:solidFill>
            <a:schemeClr val="tx1"/>
          </a:solidFill>
          <a:latin typeface="+mj-lt"/>
          <a:ea typeface="+mj-ea"/>
          <a:cs typeface="+mj-cs"/>
          <a:sym typeface="Gill Sans" charset="0"/>
        </a:defRPr>
      </a:lvl1pPr>
      <a:lvl2pPr algn="ctr" rtl="0" eaLnBrk="0" fontAlgn="base" hangingPunct="0">
        <a:spcBef>
          <a:spcPct val="0"/>
        </a:spcBef>
        <a:spcAft>
          <a:spcPct val="0"/>
        </a:spcAft>
        <a:defRPr sz="5900">
          <a:solidFill>
            <a:schemeClr val="tx1"/>
          </a:solidFill>
          <a:latin typeface="Gill Sans" charset="0"/>
          <a:ea typeface="ヒラギノ角ゴ ProN W3" charset="-128"/>
          <a:cs typeface="ヒラギノ角ゴ ProN W3" charset="-128"/>
          <a:sym typeface="Gill Sans" charset="0"/>
        </a:defRPr>
      </a:lvl2pPr>
      <a:lvl3pPr algn="ctr" rtl="0" eaLnBrk="0" fontAlgn="base" hangingPunct="0">
        <a:spcBef>
          <a:spcPct val="0"/>
        </a:spcBef>
        <a:spcAft>
          <a:spcPct val="0"/>
        </a:spcAft>
        <a:defRPr sz="5900">
          <a:solidFill>
            <a:schemeClr val="tx1"/>
          </a:solidFill>
          <a:latin typeface="Gill Sans" charset="0"/>
          <a:ea typeface="ヒラギノ角ゴ ProN W3" charset="-128"/>
          <a:cs typeface="ヒラギノ角ゴ ProN W3" charset="-128"/>
          <a:sym typeface="Gill Sans" charset="0"/>
        </a:defRPr>
      </a:lvl3pPr>
      <a:lvl4pPr algn="ctr" rtl="0" eaLnBrk="0" fontAlgn="base" hangingPunct="0">
        <a:spcBef>
          <a:spcPct val="0"/>
        </a:spcBef>
        <a:spcAft>
          <a:spcPct val="0"/>
        </a:spcAft>
        <a:defRPr sz="5900">
          <a:solidFill>
            <a:schemeClr val="tx1"/>
          </a:solidFill>
          <a:latin typeface="Gill Sans" charset="0"/>
          <a:ea typeface="ヒラギノ角ゴ ProN W3" charset="-128"/>
          <a:cs typeface="ヒラギノ角ゴ ProN W3" charset="-128"/>
          <a:sym typeface="Gill Sans" charset="0"/>
        </a:defRPr>
      </a:lvl4pPr>
      <a:lvl5pPr algn="ctr" rtl="0" eaLnBrk="0" fontAlgn="base" hangingPunct="0">
        <a:spcBef>
          <a:spcPct val="0"/>
        </a:spcBef>
        <a:spcAft>
          <a:spcPct val="0"/>
        </a:spcAft>
        <a:defRPr sz="5900">
          <a:solidFill>
            <a:schemeClr val="tx1"/>
          </a:solidFill>
          <a:latin typeface="Gill Sans" charset="0"/>
          <a:ea typeface="ヒラギノ角ゴ ProN W3" charset="-128"/>
          <a:cs typeface="ヒラギノ角ゴ ProN W3" charset="-128"/>
          <a:sym typeface="Gill Sans" charset="0"/>
        </a:defRPr>
      </a:lvl5pPr>
      <a:lvl6pPr marL="321457" algn="ctr" rtl="0" fontAlgn="base">
        <a:spcBef>
          <a:spcPct val="0"/>
        </a:spcBef>
        <a:spcAft>
          <a:spcPct val="0"/>
        </a:spcAft>
        <a:defRPr sz="5900">
          <a:solidFill>
            <a:schemeClr val="tx1"/>
          </a:solidFill>
          <a:latin typeface="Gill Sans" charset="0"/>
          <a:ea typeface="ヒラギノ角ゴ ProN W3" charset="-128"/>
          <a:cs typeface="ヒラギノ角ゴ ProN W3" charset="-128"/>
          <a:sym typeface="Gill Sans" charset="0"/>
        </a:defRPr>
      </a:lvl6pPr>
      <a:lvl7pPr marL="642915" algn="ctr" rtl="0" fontAlgn="base">
        <a:spcBef>
          <a:spcPct val="0"/>
        </a:spcBef>
        <a:spcAft>
          <a:spcPct val="0"/>
        </a:spcAft>
        <a:defRPr sz="5900">
          <a:solidFill>
            <a:schemeClr val="tx1"/>
          </a:solidFill>
          <a:latin typeface="Gill Sans" charset="0"/>
          <a:ea typeface="ヒラギノ角ゴ ProN W3" charset="-128"/>
          <a:cs typeface="ヒラギノ角ゴ ProN W3" charset="-128"/>
          <a:sym typeface="Gill Sans" charset="0"/>
        </a:defRPr>
      </a:lvl7pPr>
      <a:lvl8pPr marL="964372" algn="ctr" rtl="0" fontAlgn="base">
        <a:spcBef>
          <a:spcPct val="0"/>
        </a:spcBef>
        <a:spcAft>
          <a:spcPct val="0"/>
        </a:spcAft>
        <a:defRPr sz="5900">
          <a:solidFill>
            <a:schemeClr val="tx1"/>
          </a:solidFill>
          <a:latin typeface="Gill Sans" charset="0"/>
          <a:ea typeface="ヒラギノ角ゴ ProN W3" charset="-128"/>
          <a:cs typeface="ヒラギノ角ゴ ProN W3" charset="-128"/>
          <a:sym typeface="Gill Sans" charset="0"/>
        </a:defRPr>
      </a:lvl8pPr>
      <a:lvl9pPr marL="1285829" algn="ctr" rtl="0" fontAlgn="base">
        <a:spcBef>
          <a:spcPct val="0"/>
        </a:spcBef>
        <a:spcAft>
          <a:spcPct val="0"/>
        </a:spcAft>
        <a:defRPr sz="5900">
          <a:solidFill>
            <a:schemeClr val="tx1"/>
          </a:solidFill>
          <a:latin typeface="Gill Sans" charset="0"/>
          <a:ea typeface="ヒラギノ角ゴ ProN W3" charset="-128"/>
          <a:cs typeface="ヒラギノ角ゴ ProN W3" charset="-128"/>
          <a:sym typeface="Gill Sans" charset="0"/>
        </a:defRPr>
      </a:lvl9pPr>
    </p:titleStyle>
    <p:bodyStyle>
      <a:lvl1pPr marL="625056" indent="-401822" algn="l" rtl="0" eaLnBrk="0" fontAlgn="base" hangingPunct="0">
        <a:spcBef>
          <a:spcPts val="1687"/>
        </a:spcBef>
        <a:spcAft>
          <a:spcPct val="0"/>
        </a:spcAft>
        <a:buSzPct val="171000"/>
        <a:buFont typeface="Gill Sans" charset="0"/>
        <a:buChar char="•"/>
        <a:defRPr sz="3000">
          <a:solidFill>
            <a:schemeClr val="tx1"/>
          </a:solidFill>
          <a:latin typeface="+mn-lt"/>
          <a:ea typeface="+mn-ea"/>
          <a:cs typeface="+mn-cs"/>
          <a:sym typeface="Gill Sans" charset="0"/>
        </a:defRPr>
      </a:lvl1pPr>
      <a:lvl2pPr marL="937584" indent="-401822" algn="l" rtl="0" eaLnBrk="0" fontAlgn="base" hangingPunct="0">
        <a:spcBef>
          <a:spcPts val="1687"/>
        </a:spcBef>
        <a:spcAft>
          <a:spcPct val="0"/>
        </a:spcAft>
        <a:buSzPct val="171000"/>
        <a:buFont typeface="Gill Sans" charset="0"/>
        <a:buChar char="•"/>
        <a:defRPr sz="3000">
          <a:solidFill>
            <a:schemeClr val="tx1"/>
          </a:solidFill>
          <a:latin typeface="+mn-lt"/>
          <a:ea typeface="+mn-ea"/>
          <a:cs typeface="+mn-cs"/>
          <a:sym typeface="Gill Sans" charset="0"/>
        </a:defRPr>
      </a:lvl2pPr>
      <a:lvl3pPr marL="1250112" indent="-401822" algn="l" rtl="0" eaLnBrk="0" fontAlgn="base" hangingPunct="0">
        <a:spcBef>
          <a:spcPts val="1687"/>
        </a:spcBef>
        <a:spcAft>
          <a:spcPct val="0"/>
        </a:spcAft>
        <a:buSzPct val="171000"/>
        <a:buFont typeface="Gill Sans" charset="0"/>
        <a:buChar char="•"/>
        <a:defRPr sz="3000">
          <a:solidFill>
            <a:schemeClr val="tx1"/>
          </a:solidFill>
          <a:latin typeface="+mn-lt"/>
          <a:ea typeface="+mn-ea"/>
          <a:cs typeface="+mn-cs"/>
          <a:sym typeface="Gill Sans" charset="0"/>
        </a:defRPr>
      </a:lvl3pPr>
      <a:lvl4pPr marL="1562640" indent="-401822" algn="l" rtl="0" eaLnBrk="0" fontAlgn="base" hangingPunct="0">
        <a:spcBef>
          <a:spcPts val="1687"/>
        </a:spcBef>
        <a:spcAft>
          <a:spcPct val="0"/>
        </a:spcAft>
        <a:buSzPct val="171000"/>
        <a:buFont typeface="Gill Sans" charset="0"/>
        <a:buChar char="•"/>
        <a:defRPr sz="3000">
          <a:solidFill>
            <a:schemeClr val="tx1"/>
          </a:solidFill>
          <a:latin typeface="+mn-lt"/>
          <a:ea typeface="+mn-ea"/>
          <a:cs typeface="+mn-cs"/>
          <a:sym typeface="Gill Sans" charset="0"/>
        </a:defRPr>
      </a:lvl4pPr>
      <a:lvl5pPr marL="1875168" indent="-401822" algn="l" rtl="0" eaLnBrk="0" fontAlgn="base" hangingPunct="0">
        <a:spcBef>
          <a:spcPts val="1687"/>
        </a:spcBef>
        <a:spcAft>
          <a:spcPct val="0"/>
        </a:spcAft>
        <a:buSzPct val="171000"/>
        <a:buFont typeface="Gill Sans" charset="0"/>
        <a:buChar char="•"/>
        <a:defRPr sz="3000">
          <a:solidFill>
            <a:schemeClr val="tx1"/>
          </a:solidFill>
          <a:latin typeface="+mn-lt"/>
          <a:ea typeface="+mn-ea"/>
          <a:cs typeface="+mn-cs"/>
          <a:sym typeface="Gill Sans" charset="0"/>
        </a:defRPr>
      </a:lvl5pPr>
      <a:lvl6pPr marL="2196625" indent="-401822" algn="l" rtl="0" fontAlgn="base">
        <a:spcBef>
          <a:spcPts val="1687"/>
        </a:spcBef>
        <a:spcAft>
          <a:spcPct val="0"/>
        </a:spcAft>
        <a:buSzPct val="171000"/>
        <a:buFont typeface="Gill Sans" charset="0"/>
        <a:buChar char="•"/>
        <a:defRPr sz="3000">
          <a:solidFill>
            <a:schemeClr val="tx1"/>
          </a:solidFill>
          <a:latin typeface="+mn-lt"/>
          <a:ea typeface="+mn-ea"/>
          <a:cs typeface="+mn-cs"/>
          <a:sym typeface="Gill Sans" charset="0"/>
        </a:defRPr>
      </a:lvl6pPr>
      <a:lvl7pPr marL="2518082" indent="-401822" algn="l" rtl="0" fontAlgn="base">
        <a:spcBef>
          <a:spcPts val="1687"/>
        </a:spcBef>
        <a:spcAft>
          <a:spcPct val="0"/>
        </a:spcAft>
        <a:buSzPct val="171000"/>
        <a:buFont typeface="Gill Sans" charset="0"/>
        <a:buChar char="•"/>
        <a:defRPr sz="3000">
          <a:solidFill>
            <a:schemeClr val="tx1"/>
          </a:solidFill>
          <a:latin typeface="+mn-lt"/>
          <a:ea typeface="+mn-ea"/>
          <a:cs typeface="+mn-cs"/>
          <a:sym typeface="Gill Sans" charset="0"/>
        </a:defRPr>
      </a:lvl7pPr>
      <a:lvl8pPr marL="2839540" indent="-401822" algn="l" rtl="0" fontAlgn="base">
        <a:spcBef>
          <a:spcPts val="1687"/>
        </a:spcBef>
        <a:spcAft>
          <a:spcPct val="0"/>
        </a:spcAft>
        <a:buSzPct val="171000"/>
        <a:buFont typeface="Gill Sans" charset="0"/>
        <a:buChar char="•"/>
        <a:defRPr sz="3000">
          <a:solidFill>
            <a:schemeClr val="tx1"/>
          </a:solidFill>
          <a:latin typeface="+mn-lt"/>
          <a:ea typeface="+mn-ea"/>
          <a:cs typeface="+mn-cs"/>
          <a:sym typeface="Gill Sans" charset="0"/>
        </a:defRPr>
      </a:lvl8pPr>
      <a:lvl9pPr marL="3160997" indent="-401822" algn="l" rtl="0" fontAlgn="base">
        <a:spcBef>
          <a:spcPts val="1687"/>
        </a:spcBef>
        <a:spcAft>
          <a:spcPct val="0"/>
        </a:spcAft>
        <a:buSzPct val="171000"/>
        <a:buFont typeface="Gill Sans" charset="0"/>
        <a:buChar char="•"/>
        <a:defRPr sz="3000">
          <a:solidFill>
            <a:schemeClr val="tx1"/>
          </a:solidFill>
          <a:latin typeface="+mn-lt"/>
          <a:ea typeface="+mn-ea"/>
          <a:cs typeface="+mn-cs"/>
          <a:sym typeface="Gill Sans" charset="0"/>
        </a:defRPr>
      </a:lvl9pPr>
    </p:bodyStyle>
    <p:otherStyle>
      <a:defPPr>
        <a:defRPr lang="en-US"/>
      </a:defPPr>
      <a:lvl1pPr marL="0" algn="l" defTabSz="321457" rtl="0" eaLnBrk="1" latinLnBrk="0" hangingPunct="1">
        <a:defRPr sz="1300" kern="1200">
          <a:solidFill>
            <a:schemeClr val="tx1"/>
          </a:solidFill>
          <a:latin typeface="+mn-lt"/>
          <a:ea typeface="+mn-ea"/>
          <a:cs typeface="+mn-cs"/>
        </a:defRPr>
      </a:lvl1pPr>
      <a:lvl2pPr marL="321457" algn="l" defTabSz="321457" rtl="0" eaLnBrk="1" latinLnBrk="0" hangingPunct="1">
        <a:defRPr sz="1300" kern="1200">
          <a:solidFill>
            <a:schemeClr val="tx1"/>
          </a:solidFill>
          <a:latin typeface="+mn-lt"/>
          <a:ea typeface="+mn-ea"/>
          <a:cs typeface="+mn-cs"/>
        </a:defRPr>
      </a:lvl2pPr>
      <a:lvl3pPr marL="642915" algn="l" defTabSz="321457" rtl="0" eaLnBrk="1" latinLnBrk="0" hangingPunct="1">
        <a:defRPr sz="1300" kern="1200">
          <a:solidFill>
            <a:schemeClr val="tx1"/>
          </a:solidFill>
          <a:latin typeface="+mn-lt"/>
          <a:ea typeface="+mn-ea"/>
          <a:cs typeface="+mn-cs"/>
        </a:defRPr>
      </a:lvl3pPr>
      <a:lvl4pPr marL="964372" algn="l" defTabSz="321457" rtl="0" eaLnBrk="1" latinLnBrk="0" hangingPunct="1">
        <a:defRPr sz="1300" kern="1200">
          <a:solidFill>
            <a:schemeClr val="tx1"/>
          </a:solidFill>
          <a:latin typeface="+mn-lt"/>
          <a:ea typeface="+mn-ea"/>
          <a:cs typeface="+mn-cs"/>
        </a:defRPr>
      </a:lvl4pPr>
      <a:lvl5pPr marL="1285829" algn="l" defTabSz="321457" rtl="0" eaLnBrk="1" latinLnBrk="0" hangingPunct="1">
        <a:defRPr sz="1300" kern="1200">
          <a:solidFill>
            <a:schemeClr val="tx1"/>
          </a:solidFill>
          <a:latin typeface="+mn-lt"/>
          <a:ea typeface="+mn-ea"/>
          <a:cs typeface="+mn-cs"/>
        </a:defRPr>
      </a:lvl5pPr>
      <a:lvl6pPr marL="1607287" algn="l" defTabSz="321457" rtl="0" eaLnBrk="1" latinLnBrk="0" hangingPunct="1">
        <a:defRPr sz="1300" kern="1200">
          <a:solidFill>
            <a:schemeClr val="tx1"/>
          </a:solidFill>
          <a:latin typeface="+mn-lt"/>
          <a:ea typeface="+mn-ea"/>
          <a:cs typeface="+mn-cs"/>
        </a:defRPr>
      </a:lvl6pPr>
      <a:lvl7pPr marL="1928744" algn="l" defTabSz="321457" rtl="0" eaLnBrk="1" latinLnBrk="0" hangingPunct="1">
        <a:defRPr sz="1300" kern="1200">
          <a:solidFill>
            <a:schemeClr val="tx1"/>
          </a:solidFill>
          <a:latin typeface="+mn-lt"/>
          <a:ea typeface="+mn-ea"/>
          <a:cs typeface="+mn-cs"/>
        </a:defRPr>
      </a:lvl7pPr>
      <a:lvl8pPr marL="2250201" algn="l" defTabSz="321457" rtl="0" eaLnBrk="1" latinLnBrk="0" hangingPunct="1">
        <a:defRPr sz="1300" kern="1200">
          <a:solidFill>
            <a:schemeClr val="tx1"/>
          </a:solidFill>
          <a:latin typeface="+mn-lt"/>
          <a:ea typeface="+mn-ea"/>
          <a:cs typeface="+mn-cs"/>
        </a:defRPr>
      </a:lvl8pPr>
      <a:lvl9pPr marL="2571659" algn="l" defTabSz="321457" rtl="0" eaLnBrk="1" latinLnBrk="0" hangingPunct="1">
        <a:defRPr sz="13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111618" name="Rectangle 1"/>
          <p:cNvSpPr>
            <a:spLocks noGrp="1" noChangeArrowheads="1"/>
          </p:cNvSpPr>
          <p:nvPr>
            <p:ph type="title"/>
          </p:nvPr>
        </p:nvSpPr>
        <p:spPr bwMode="auto">
          <a:xfrm>
            <a:off x="892969" y="178594"/>
            <a:ext cx="7358063" cy="1714500"/>
          </a:xfrm>
          <a:prstGeom prst="rect">
            <a:avLst/>
          </a:prstGeom>
          <a:noFill/>
          <a:ln w="12700">
            <a:noFill/>
            <a:miter lim="800000"/>
            <a:headEnd/>
            <a:tailEnd/>
          </a:ln>
        </p:spPr>
        <p:txBody>
          <a:bodyPr vert="horz" wrap="square" lIns="35717" tIns="35717" rIns="35717" bIns="35717" numCol="1" anchor="ctr" anchorCtr="0" compatLnSpc="1">
            <a:prstTxWarp prst="textNoShape">
              <a:avLst/>
            </a:prstTxWarp>
          </a:bodyPr>
          <a:lstStyle/>
          <a:p>
            <a:pPr lvl="0"/>
            <a:r>
              <a:rPr lang="en-US">
                <a:sym typeface="Gill Sans" charset="0"/>
              </a:rPr>
              <a:t>Click to edit Master title style</a:t>
            </a:r>
          </a:p>
        </p:txBody>
      </p:sp>
      <p:sp>
        <p:nvSpPr>
          <p:cNvPr id="111619" name="Rectangle 2"/>
          <p:cNvSpPr>
            <a:spLocks noGrp="1" noChangeArrowheads="1"/>
          </p:cNvSpPr>
          <p:nvPr>
            <p:ph type="body" idx="1"/>
          </p:nvPr>
        </p:nvSpPr>
        <p:spPr bwMode="auto">
          <a:xfrm>
            <a:off x="892969" y="1946672"/>
            <a:ext cx="3545086" cy="4018359"/>
          </a:xfrm>
          <a:prstGeom prst="rect">
            <a:avLst/>
          </a:prstGeom>
          <a:noFill/>
          <a:ln w="12700">
            <a:noFill/>
            <a:miter lim="800000"/>
            <a:headEnd/>
            <a:tailEnd/>
          </a:ln>
        </p:spPr>
        <p:txBody>
          <a:bodyPr vert="horz" wrap="square" lIns="35717" tIns="35717" rIns="35717" bIns="35717" numCol="1" anchor="ctr" anchorCtr="0" compatLnSpc="1">
            <a:prstTxWarp prst="textNoShape">
              <a:avLst/>
            </a:prstTxWarp>
          </a:bodyPr>
          <a:lstStyle/>
          <a:p>
            <a:pPr lvl="0"/>
            <a:r>
              <a:rPr lang="en-US">
                <a:sym typeface="Gill Sans" charset="0"/>
              </a:rPr>
              <a:t>Click to edit Master text styles</a:t>
            </a:r>
          </a:p>
          <a:p>
            <a:pPr lvl="1"/>
            <a:r>
              <a:rPr lang="en-US">
                <a:sym typeface="Gill Sans" charset="0"/>
              </a:rPr>
              <a:t>Second level</a:t>
            </a:r>
          </a:p>
          <a:p>
            <a:pPr lvl="2"/>
            <a:r>
              <a:rPr lang="en-US">
                <a:sym typeface="Gill Sans" charset="0"/>
              </a:rPr>
              <a:t>Third level</a:t>
            </a:r>
          </a:p>
          <a:p>
            <a:pPr lvl="3"/>
            <a:r>
              <a:rPr lang="en-US">
                <a:sym typeface="Gill Sans" charset="0"/>
              </a:rPr>
              <a:t>Fourth level</a:t>
            </a:r>
          </a:p>
          <a:p>
            <a:pPr lvl="4"/>
            <a:r>
              <a:rPr lang="en-US">
                <a:sym typeface="Gill Sans" charset="0"/>
              </a:rPr>
              <a:t>Fifth level</a:t>
            </a:r>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ransition/>
  <p:txStyles>
    <p:titleStyle>
      <a:lvl1pPr algn="ctr" rtl="0" eaLnBrk="0" fontAlgn="base" hangingPunct="0">
        <a:spcBef>
          <a:spcPct val="0"/>
        </a:spcBef>
        <a:spcAft>
          <a:spcPct val="0"/>
        </a:spcAft>
        <a:defRPr sz="5900">
          <a:solidFill>
            <a:schemeClr val="tx1"/>
          </a:solidFill>
          <a:latin typeface="+mj-lt"/>
          <a:ea typeface="+mj-ea"/>
          <a:cs typeface="+mj-cs"/>
          <a:sym typeface="Gill Sans" charset="0"/>
        </a:defRPr>
      </a:lvl1pPr>
      <a:lvl2pPr algn="ctr" rtl="0" eaLnBrk="0" fontAlgn="base" hangingPunct="0">
        <a:spcBef>
          <a:spcPct val="0"/>
        </a:spcBef>
        <a:spcAft>
          <a:spcPct val="0"/>
        </a:spcAft>
        <a:defRPr sz="5900">
          <a:solidFill>
            <a:schemeClr val="tx1"/>
          </a:solidFill>
          <a:latin typeface="Gill Sans" charset="0"/>
          <a:ea typeface="ヒラギノ角ゴ ProN W3" charset="-128"/>
          <a:cs typeface="ヒラギノ角ゴ ProN W3" charset="-128"/>
          <a:sym typeface="Gill Sans" charset="0"/>
        </a:defRPr>
      </a:lvl2pPr>
      <a:lvl3pPr algn="ctr" rtl="0" eaLnBrk="0" fontAlgn="base" hangingPunct="0">
        <a:spcBef>
          <a:spcPct val="0"/>
        </a:spcBef>
        <a:spcAft>
          <a:spcPct val="0"/>
        </a:spcAft>
        <a:defRPr sz="5900">
          <a:solidFill>
            <a:schemeClr val="tx1"/>
          </a:solidFill>
          <a:latin typeface="Gill Sans" charset="0"/>
          <a:ea typeface="ヒラギノ角ゴ ProN W3" charset="-128"/>
          <a:cs typeface="ヒラギノ角ゴ ProN W3" charset="-128"/>
          <a:sym typeface="Gill Sans" charset="0"/>
        </a:defRPr>
      </a:lvl3pPr>
      <a:lvl4pPr algn="ctr" rtl="0" eaLnBrk="0" fontAlgn="base" hangingPunct="0">
        <a:spcBef>
          <a:spcPct val="0"/>
        </a:spcBef>
        <a:spcAft>
          <a:spcPct val="0"/>
        </a:spcAft>
        <a:defRPr sz="5900">
          <a:solidFill>
            <a:schemeClr val="tx1"/>
          </a:solidFill>
          <a:latin typeface="Gill Sans" charset="0"/>
          <a:ea typeface="ヒラギノ角ゴ ProN W3" charset="-128"/>
          <a:cs typeface="ヒラギノ角ゴ ProN W3" charset="-128"/>
          <a:sym typeface="Gill Sans" charset="0"/>
        </a:defRPr>
      </a:lvl4pPr>
      <a:lvl5pPr algn="ctr" rtl="0" eaLnBrk="0" fontAlgn="base" hangingPunct="0">
        <a:spcBef>
          <a:spcPct val="0"/>
        </a:spcBef>
        <a:spcAft>
          <a:spcPct val="0"/>
        </a:spcAft>
        <a:defRPr sz="5900">
          <a:solidFill>
            <a:schemeClr val="tx1"/>
          </a:solidFill>
          <a:latin typeface="Gill Sans" charset="0"/>
          <a:ea typeface="ヒラギノ角ゴ ProN W3" charset="-128"/>
          <a:cs typeface="ヒラギノ角ゴ ProN W3" charset="-128"/>
          <a:sym typeface="Gill Sans" charset="0"/>
        </a:defRPr>
      </a:lvl5pPr>
      <a:lvl6pPr marL="321457" algn="ctr" rtl="0" fontAlgn="base">
        <a:spcBef>
          <a:spcPct val="0"/>
        </a:spcBef>
        <a:spcAft>
          <a:spcPct val="0"/>
        </a:spcAft>
        <a:defRPr sz="5900">
          <a:solidFill>
            <a:schemeClr val="tx1"/>
          </a:solidFill>
          <a:latin typeface="Gill Sans" charset="0"/>
          <a:ea typeface="ヒラギノ角ゴ ProN W3" charset="-128"/>
          <a:cs typeface="ヒラギノ角ゴ ProN W3" charset="-128"/>
          <a:sym typeface="Gill Sans" charset="0"/>
        </a:defRPr>
      </a:lvl6pPr>
      <a:lvl7pPr marL="642915" algn="ctr" rtl="0" fontAlgn="base">
        <a:spcBef>
          <a:spcPct val="0"/>
        </a:spcBef>
        <a:spcAft>
          <a:spcPct val="0"/>
        </a:spcAft>
        <a:defRPr sz="5900">
          <a:solidFill>
            <a:schemeClr val="tx1"/>
          </a:solidFill>
          <a:latin typeface="Gill Sans" charset="0"/>
          <a:ea typeface="ヒラギノ角ゴ ProN W3" charset="-128"/>
          <a:cs typeface="ヒラギノ角ゴ ProN W3" charset="-128"/>
          <a:sym typeface="Gill Sans" charset="0"/>
        </a:defRPr>
      </a:lvl7pPr>
      <a:lvl8pPr marL="964372" algn="ctr" rtl="0" fontAlgn="base">
        <a:spcBef>
          <a:spcPct val="0"/>
        </a:spcBef>
        <a:spcAft>
          <a:spcPct val="0"/>
        </a:spcAft>
        <a:defRPr sz="5900">
          <a:solidFill>
            <a:schemeClr val="tx1"/>
          </a:solidFill>
          <a:latin typeface="Gill Sans" charset="0"/>
          <a:ea typeface="ヒラギノ角ゴ ProN W3" charset="-128"/>
          <a:cs typeface="ヒラギノ角ゴ ProN W3" charset="-128"/>
          <a:sym typeface="Gill Sans" charset="0"/>
        </a:defRPr>
      </a:lvl8pPr>
      <a:lvl9pPr marL="1285829" algn="ctr" rtl="0" fontAlgn="base">
        <a:spcBef>
          <a:spcPct val="0"/>
        </a:spcBef>
        <a:spcAft>
          <a:spcPct val="0"/>
        </a:spcAft>
        <a:defRPr sz="5900">
          <a:solidFill>
            <a:schemeClr val="tx1"/>
          </a:solidFill>
          <a:latin typeface="Gill Sans" charset="0"/>
          <a:ea typeface="ヒラギノ角ゴ ProN W3" charset="-128"/>
          <a:cs typeface="ヒラギノ角ゴ ProN W3" charset="-128"/>
          <a:sym typeface="Gill Sans" charset="0"/>
        </a:defRPr>
      </a:lvl9pPr>
    </p:titleStyle>
    <p:bodyStyle>
      <a:lvl1pPr marL="534646" indent="-347130" algn="l" rtl="0" eaLnBrk="0" fontAlgn="base" hangingPunct="0">
        <a:spcBef>
          <a:spcPts val="2672"/>
        </a:spcBef>
        <a:spcAft>
          <a:spcPct val="0"/>
        </a:spcAft>
        <a:buSzPct val="171000"/>
        <a:buFont typeface="Gill Sans" charset="0"/>
        <a:buChar char="•"/>
        <a:defRPr sz="2200">
          <a:solidFill>
            <a:schemeClr val="tx1"/>
          </a:solidFill>
          <a:latin typeface="+mn-lt"/>
          <a:ea typeface="+mn-ea"/>
          <a:cs typeface="+mn-cs"/>
          <a:sym typeface="Gill Sans" charset="0"/>
        </a:defRPr>
      </a:lvl1pPr>
      <a:lvl2pPr marL="847174" indent="-347130" algn="l" rtl="0" eaLnBrk="0" fontAlgn="base" hangingPunct="0">
        <a:spcBef>
          <a:spcPts val="2672"/>
        </a:spcBef>
        <a:spcAft>
          <a:spcPct val="0"/>
        </a:spcAft>
        <a:buSzPct val="171000"/>
        <a:buFont typeface="Gill Sans" charset="0"/>
        <a:buChar char="•"/>
        <a:defRPr sz="2200">
          <a:solidFill>
            <a:schemeClr val="tx1"/>
          </a:solidFill>
          <a:latin typeface="+mn-lt"/>
          <a:ea typeface="+mn-ea"/>
          <a:cs typeface="+mn-cs"/>
          <a:sym typeface="Gill Sans" charset="0"/>
        </a:defRPr>
      </a:lvl2pPr>
      <a:lvl3pPr marL="1159702" indent="-347130" algn="l" rtl="0" eaLnBrk="0" fontAlgn="base" hangingPunct="0">
        <a:spcBef>
          <a:spcPts val="2672"/>
        </a:spcBef>
        <a:spcAft>
          <a:spcPct val="0"/>
        </a:spcAft>
        <a:buSzPct val="171000"/>
        <a:buFont typeface="Gill Sans" charset="0"/>
        <a:buChar char="•"/>
        <a:defRPr sz="2200">
          <a:solidFill>
            <a:schemeClr val="tx1"/>
          </a:solidFill>
          <a:latin typeface="+mn-lt"/>
          <a:ea typeface="+mn-ea"/>
          <a:cs typeface="+mn-cs"/>
          <a:sym typeface="Gill Sans" charset="0"/>
        </a:defRPr>
      </a:lvl3pPr>
      <a:lvl4pPr marL="1472230" indent="-347130" algn="l" rtl="0" eaLnBrk="0" fontAlgn="base" hangingPunct="0">
        <a:spcBef>
          <a:spcPts val="2672"/>
        </a:spcBef>
        <a:spcAft>
          <a:spcPct val="0"/>
        </a:spcAft>
        <a:buSzPct val="171000"/>
        <a:buFont typeface="Gill Sans" charset="0"/>
        <a:buChar char="•"/>
        <a:defRPr sz="2200">
          <a:solidFill>
            <a:schemeClr val="tx1"/>
          </a:solidFill>
          <a:latin typeface="+mn-lt"/>
          <a:ea typeface="+mn-ea"/>
          <a:cs typeface="+mn-cs"/>
          <a:sym typeface="Gill Sans" charset="0"/>
        </a:defRPr>
      </a:lvl4pPr>
      <a:lvl5pPr marL="1784758" indent="-347130" algn="l" rtl="0" eaLnBrk="0" fontAlgn="base" hangingPunct="0">
        <a:spcBef>
          <a:spcPts val="2672"/>
        </a:spcBef>
        <a:spcAft>
          <a:spcPct val="0"/>
        </a:spcAft>
        <a:buSzPct val="171000"/>
        <a:buFont typeface="Gill Sans" charset="0"/>
        <a:buChar char="•"/>
        <a:defRPr sz="2200">
          <a:solidFill>
            <a:schemeClr val="tx1"/>
          </a:solidFill>
          <a:latin typeface="+mn-lt"/>
          <a:ea typeface="+mn-ea"/>
          <a:cs typeface="+mn-cs"/>
          <a:sym typeface="Gill Sans" charset="0"/>
        </a:defRPr>
      </a:lvl5pPr>
      <a:lvl6pPr marL="2106216" indent="-347130" algn="l" rtl="0" fontAlgn="base">
        <a:spcBef>
          <a:spcPts val="2672"/>
        </a:spcBef>
        <a:spcAft>
          <a:spcPct val="0"/>
        </a:spcAft>
        <a:buSzPct val="171000"/>
        <a:buFont typeface="Gill Sans" charset="0"/>
        <a:buChar char="•"/>
        <a:defRPr sz="2200">
          <a:solidFill>
            <a:schemeClr val="tx1"/>
          </a:solidFill>
          <a:latin typeface="+mn-lt"/>
          <a:ea typeface="+mn-ea"/>
          <a:cs typeface="+mn-cs"/>
          <a:sym typeface="Gill Sans" charset="0"/>
        </a:defRPr>
      </a:lvl6pPr>
      <a:lvl7pPr marL="2427673" indent="-347130" algn="l" rtl="0" fontAlgn="base">
        <a:spcBef>
          <a:spcPts val="2672"/>
        </a:spcBef>
        <a:spcAft>
          <a:spcPct val="0"/>
        </a:spcAft>
        <a:buSzPct val="171000"/>
        <a:buFont typeface="Gill Sans" charset="0"/>
        <a:buChar char="•"/>
        <a:defRPr sz="2200">
          <a:solidFill>
            <a:schemeClr val="tx1"/>
          </a:solidFill>
          <a:latin typeface="+mn-lt"/>
          <a:ea typeface="+mn-ea"/>
          <a:cs typeface="+mn-cs"/>
          <a:sym typeface="Gill Sans" charset="0"/>
        </a:defRPr>
      </a:lvl7pPr>
      <a:lvl8pPr marL="2749130" indent="-347130" algn="l" rtl="0" fontAlgn="base">
        <a:spcBef>
          <a:spcPts val="2672"/>
        </a:spcBef>
        <a:spcAft>
          <a:spcPct val="0"/>
        </a:spcAft>
        <a:buSzPct val="171000"/>
        <a:buFont typeface="Gill Sans" charset="0"/>
        <a:buChar char="•"/>
        <a:defRPr sz="2200">
          <a:solidFill>
            <a:schemeClr val="tx1"/>
          </a:solidFill>
          <a:latin typeface="+mn-lt"/>
          <a:ea typeface="+mn-ea"/>
          <a:cs typeface="+mn-cs"/>
          <a:sym typeface="Gill Sans" charset="0"/>
        </a:defRPr>
      </a:lvl8pPr>
      <a:lvl9pPr marL="3070587" indent="-347130" algn="l" rtl="0" fontAlgn="base">
        <a:spcBef>
          <a:spcPts val="2672"/>
        </a:spcBef>
        <a:spcAft>
          <a:spcPct val="0"/>
        </a:spcAft>
        <a:buSzPct val="171000"/>
        <a:buFont typeface="Gill Sans" charset="0"/>
        <a:buChar char="•"/>
        <a:defRPr sz="2200">
          <a:solidFill>
            <a:schemeClr val="tx1"/>
          </a:solidFill>
          <a:latin typeface="+mn-lt"/>
          <a:ea typeface="+mn-ea"/>
          <a:cs typeface="+mn-cs"/>
          <a:sym typeface="Gill Sans" charset="0"/>
        </a:defRPr>
      </a:lvl9pPr>
    </p:bodyStyle>
    <p:otherStyle>
      <a:defPPr>
        <a:defRPr lang="en-US"/>
      </a:defPPr>
      <a:lvl1pPr marL="0" algn="l" defTabSz="321457" rtl="0" eaLnBrk="1" latinLnBrk="0" hangingPunct="1">
        <a:defRPr sz="1300" kern="1200">
          <a:solidFill>
            <a:schemeClr val="tx1"/>
          </a:solidFill>
          <a:latin typeface="+mn-lt"/>
          <a:ea typeface="+mn-ea"/>
          <a:cs typeface="+mn-cs"/>
        </a:defRPr>
      </a:lvl1pPr>
      <a:lvl2pPr marL="321457" algn="l" defTabSz="321457" rtl="0" eaLnBrk="1" latinLnBrk="0" hangingPunct="1">
        <a:defRPr sz="1300" kern="1200">
          <a:solidFill>
            <a:schemeClr val="tx1"/>
          </a:solidFill>
          <a:latin typeface="+mn-lt"/>
          <a:ea typeface="+mn-ea"/>
          <a:cs typeface="+mn-cs"/>
        </a:defRPr>
      </a:lvl2pPr>
      <a:lvl3pPr marL="642915" algn="l" defTabSz="321457" rtl="0" eaLnBrk="1" latinLnBrk="0" hangingPunct="1">
        <a:defRPr sz="1300" kern="1200">
          <a:solidFill>
            <a:schemeClr val="tx1"/>
          </a:solidFill>
          <a:latin typeface="+mn-lt"/>
          <a:ea typeface="+mn-ea"/>
          <a:cs typeface="+mn-cs"/>
        </a:defRPr>
      </a:lvl3pPr>
      <a:lvl4pPr marL="964372" algn="l" defTabSz="321457" rtl="0" eaLnBrk="1" latinLnBrk="0" hangingPunct="1">
        <a:defRPr sz="1300" kern="1200">
          <a:solidFill>
            <a:schemeClr val="tx1"/>
          </a:solidFill>
          <a:latin typeface="+mn-lt"/>
          <a:ea typeface="+mn-ea"/>
          <a:cs typeface="+mn-cs"/>
        </a:defRPr>
      </a:lvl4pPr>
      <a:lvl5pPr marL="1285829" algn="l" defTabSz="321457" rtl="0" eaLnBrk="1" latinLnBrk="0" hangingPunct="1">
        <a:defRPr sz="1300" kern="1200">
          <a:solidFill>
            <a:schemeClr val="tx1"/>
          </a:solidFill>
          <a:latin typeface="+mn-lt"/>
          <a:ea typeface="+mn-ea"/>
          <a:cs typeface="+mn-cs"/>
        </a:defRPr>
      </a:lvl5pPr>
      <a:lvl6pPr marL="1607287" algn="l" defTabSz="321457" rtl="0" eaLnBrk="1" latinLnBrk="0" hangingPunct="1">
        <a:defRPr sz="1300" kern="1200">
          <a:solidFill>
            <a:schemeClr val="tx1"/>
          </a:solidFill>
          <a:latin typeface="+mn-lt"/>
          <a:ea typeface="+mn-ea"/>
          <a:cs typeface="+mn-cs"/>
        </a:defRPr>
      </a:lvl6pPr>
      <a:lvl7pPr marL="1928744" algn="l" defTabSz="321457" rtl="0" eaLnBrk="1" latinLnBrk="0" hangingPunct="1">
        <a:defRPr sz="1300" kern="1200">
          <a:solidFill>
            <a:schemeClr val="tx1"/>
          </a:solidFill>
          <a:latin typeface="+mn-lt"/>
          <a:ea typeface="+mn-ea"/>
          <a:cs typeface="+mn-cs"/>
        </a:defRPr>
      </a:lvl7pPr>
      <a:lvl8pPr marL="2250201" algn="l" defTabSz="321457" rtl="0" eaLnBrk="1" latinLnBrk="0" hangingPunct="1">
        <a:defRPr sz="1300" kern="1200">
          <a:solidFill>
            <a:schemeClr val="tx1"/>
          </a:solidFill>
          <a:latin typeface="+mn-lt"/>
          <a:ea typeface="+mn-ea"/>
          <a:cs typeface="+mn-cs"/>
        </a:defRPr>
      </a:lvl8pPr>
      <a:lvl9pPr marL="2571659" algn="l" defTabSz="321457" rtl="0" eaLnBrk="1" latinLnBrk="0" hangingPunct="1">
        <a:defRPr sz="1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image" Target="../media/image4.png"/><Relationship Id="rId1" Type="http://schemas.openxmlformats.org/officeDocument/2006/relationships/slideLayout" Target="../slideLayouts/slideLayout134.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3" Type="http://schemas.openxmlformats.org/officeDocument/2006/relationships/image" Target="../media/image30.png"/><Relationship Id="rId1" Type="http://schemas.openxmlformats.org/officeDocument/2006/relationships/slideLayout" Target="../slideLayouts/slideLayout13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3" Type="http://schemas.openxmlformats.org/officeDocument/2006/relationships/image" Target="../media/image30.png"/><Relationship Id="rId1" Type="http://schemas.openxmlformats.org/officeDocument/2006/relationships/slideLayout" Target="../slideLayouts/slideLayout13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3" Type="http://schemas.openxmlformats.org/officeDocument/2006/relationships/image" Target="../media/image31.png"/><Relationship Id="rId1" Type="http://schemas.openxmlformats.org/officeDocument/2006/relationships/slideLayout" Target="../slideLayouts/slideLayout13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3" Type="http://schemas.openxmlformats.org/officeDocument/2006/relationships/image" Target="../media/image32.png"/><Relationship Id="rId1" Type="http://schemas.openxmlformats.org/officeDocument/2006/relationships/slideLayout" Target="../slideLayouts/slideLayout13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3" Type="http://schemas.openxmlformats.org/officeDocument/2006/relationships/image" Target="../media/image30.png"/><Relationship Id="rId1" Type="http://schemas.openxmlformats.org/officeDocument/2006/relationships/slideLayout" Target="../slideLayouts/slideLayout134.xml"/></Relationships>
</file>

<file path=ppt/slides/_rels/slide15.xml.rels><?xml version="1.0" encoding="UTF-8" standalone="yes"?>
<Relationships xmlns="http://schemas.openxmlformats.org/package/2006/relationships"><Relationship Id="rId6" Type="http://schemas.openxmlformats.org/officeDocument/2006/relationships/image" Target="../media/image36.png"/><Relationship Id="rId4" Type="http://schemas.openxmlformats.org/officeDocument/2006/relationships/image" Target="../media/image34.png"/><Relationship Id="rId1" Type="http://schemas.openxmlformats.org/officeDocument/2006/relationships/slideLayout" Target="../slideLayouts/slideLayout134.xml"/><Relationship Id="rId2" Type="http://schemas.openxmlformats.org/officeDocument/2006/relationships/notesSlide" Target="../notesSlides/notesSlide15.xml"/><Relationship Id="rId3" Type="http://schemas.openxmlformats.org/officeDocument/2006/relationships/image" Target="../media/image33.png"/><Relationship Id="rId5" Type="http://schemas.openxmlformats.org/officeDocument/2006/relationships/image" Target="../media/image35.png"/></Relationships>
</file>

<file path=ppt/slides/_rels/slide16.xml.rels><?xml version="1.0" encoding="UTF-8" standalone="yes"?>
<Relationships xmlns="http://schemas.openxmlformats.org/package/2006/relationships"><Relationship Id="rId6" Type="http://schemas.openxmlformats.org/officeDocument/2006/relationships/image" Target="../media/image36.png"/><Relationship Id="rId4" Type="http://schemas.openxmlformats.org/officeDocument/2006/relationships/image" Target="../media/image34.png"/><Relationship Id="rId1" Type="http://schemas.openxmlformats.org/officeDocument/2006/relationships/slideLayout" Target="../slideLayouts/slideLayout134.xml"/><Relationship Id="rId2" Type="http://schemas.openxmlformats.org/officeDocument/2006/relationships/notesSlide" Target="../notesSlides/notesSlide16.xml"/><Relationship Id="rId3" Type="http://schemas.openxmlformats.org/officeDocument/2006/relationships/image" Target="../media/image37.png"/><Relationship Id="rId5" Type="http://schemas.openxmlformats.org/officeDocument/2006/relationships/image" Target="../media/image35.png"/></Relationships>
</file>

<file path=ppt/slides/_rels/slide17.xml.rels><?xml version="1.0" encoding="UTF-8" standalone="yes"?>
<Relationships xmlns="http://schemas.openxmlformats.org/package/2006/relationships"><Relationship Id="rId6" Type="http://schemas.openxmlformats.org/officeDocument/2006/relationships/image" Target="../media/image36.png"/><Relationship Id="rId4" Type="http://schemas.openxmlformats.org/officeDocument/2006/relationships/image" Target="../media/image34.png"/><Relationship Id="rId1" Type="http://schemas.openxmlformats.org/officeDocument/2006/relationships/slideLayout" Target="../slideLayouts/slideLayout134.xml"/><Relationship Id="rId2" Type="http://schemas.openxmlformats.org/officeDocument/2006/relationships/notesSlide" Target="../notesSlides/notesSlide17.xml"/><Relationship Id="rId3" Type="http://schemas.openxmlformats.org/officeDocument/2006/relationships/image" Target="../media/image38.png"/><Relationship Id="rId5" Type="http://schemas.openxmlformats.org/officeDocument/2006/relationships/image" Target="../media/image35.png"/></Relationships>
</file>

<file path=ppt/slides/_rels/slide18.xml.rels><?xml version="1.0" encoding="UTF-8" standalone="yes"?>
<Relationships xmlns="http://schemas.openxmlformats.org/package/2006/relationships"><Relationship Id="rId4" Type="http://schemas.openxmlformats.org/officeDocument/2006/relationships/image" Target="../media/image34.png"/><Relationship Id="rId1" Type="http://schemas.openxmlformats.org/officeDocument/2006/relationships/slideLayout" Target="../slideLayouts/slideLayout134.xml"/><Relationship Id="rId2" Type="http://schemas.openxmlformats.org/officeDocument/2006/relationships/notesSlide" Target="../notesSlides/notesSlide18.xml"/><Relationship Id="rId3" Type="http://schemas.openxmlformats.org/officeDocument/2006/relationships/image" Target="../media/image38.png"/><Relationship Id="rId5" Type="http://schemas.openxmlformats.org/officeDocument/2006/relationships/image" Target="../media/image36.png"/></Relationships>
</file>

<file path=ppt/slides/_rels/slide19.xml.rels><?xml version="1.0" encoding="UTF-8" standalone="yes"?>
<Relationships xmlns="http://schemas.openxmlformats.org/package/2006/relationships"><Relationship Id="rId4" Type="http://schemas.openxmlformats.org/officeDocument/2006/relationships/image" Target="../media/image34.png"/><Relationship Id="rId1" Type="http://schemas.openxmlformats.org/officeDocument/2006/relationships/slideLayout" Target="../slideLayouts/slideLayout134.xml"/><Relationship Id="rId2" Type="http://schemas.openxmlformats.org/officeDocument/2006/relationships/notesSlide" Target="../notesSlides/notesSlide19.xml"/><Relationship Id="rId3" Type="http://schemas.openxmlformats.org/officeDocument/2006/relationships/image" Target="../media/image38.png"/><Relationship Id="rId5" Type="http://schemas.openxmlformats.org/officeDocument/2006/relationships/image" Target="../media/image3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3" Type="http://schemas.openxmlformats.org/officeDocument/2006/relationships/image" Target="../media/image5.png"/><Relationship Id="rId1" Type="http://schemas.openxmlformats.org/officeDocument/2006/relationships/slideLayout" Target="../slideLayouts/slideLayout13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3" Type="http://schemas.openxmlformats.org/officeDocument/2006/relationships/image" Target="../media/image39.png"/><Relationship Id="rId1" Type="http://schemas.openxmlformats.org/officeDocument/2006/relationships/slideLayout" Target="../slideLayouts/slideLayout13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3" Type="http://schemas.openxmlformats.org/officeDocument/2006/relationships/image" Target="../media/image39.png"/><Relationship Id="rId1" Type="http://schemas.openxmlformats.org/officeDocument/2006/relationships/slideLayout" Target="../slideLayouts/slideLayout13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3" Type="http://schemas.openxmlformats.org/officeDocument/2006/relationships/image" Target="../media/image39.png"/><Relationship Id="rId1" Type="http://schemas.openxmlformats.org/officeDocument/2006/relationships/slideLayout" Target="../slideLayouts/slideLayout13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3" Type="http://schemas.openxmlformats.org/officeDocument/2006/relationships/image" Target="../media/image39.png"/><Relationship Id="rId1" Type="http://schemas.openxmlformats.org/officeDocument/2006/relationships/slideLayout" Target="../slideLayouts/slideLayout13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3" Type="http://schemas.openxmlformats.org/officeDocument/2006/relationships/image" Target="../media/image39.png"/><Relationship Id="rId1" Type="http://schemas.openxmlformats.org/officeDocument/2006/relationships/slideLayout" Target="../slideLayouts/slideLayout13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3" Type="http://schemas.openxmlformats.org/officeDocument/2006/relationships/image" Target="../media/image40.png"/><Relationship Id="rId1" Type="http://schemas.openxmlformats.org/officeDocument/2006/relationships/slideLayout" Target="../slideLayouts/slideLayout134.xml"/></Relationships>
</file>

<file path=ppt/slides/_rels/slide26.xml.rels><?xml version="1.0" encoding="UTF-8" standalone="yes"?>
<Relationships xmlns="http://schemas.openxmlformats.org/package/2006/relationships"><Relationship Id="rId4" Type="http://schemas.openxmlformats.org/officeDocument/2006/relationships/hyperlink" Target="http://bit.ly/django-pluggables" TargetMode="External"/><Relationship Id="rId1" Type="http://schemas.openxmlformats.org/officeDocument/2006/relationships/slideLayout" Target="../slideLayouts/slideLayout134.xml"/><Relationship Id="rId2" Type="http://schemas.openxmlformats.org/officeDocument/2006/relationships/notesSlide" Target="../notesSlides/notesSlide26.xml"/><Relationship Id="rId3" Type="http://schemas.openxmlformats.org/officeDocument/2006/relationships/image" Target="../media/image41.png"/></Relationships>
</file>

<file path=ppt/slides/_rels/slide3.xml.rels><?xml version="1.0" encoding="UTF-8" standalone="yes"?>
<Relationships xmlns="http://schemas.openxmlformats.org/package/2006/relationships"><Relationship Id="rId8" Type="http://schemas.openxmlformats.org/officeDocument/2006/relationships/image" Target="../media/image11.jpeg"/><Relationship Id="rId4" Type="http://schemas.openxmlformats.org/officeDocument/2006/relationships/image" Target="../media/image7.png"/><Relationship Id="rId10" Type="http://schemas.openxmlformats.org/officeDocument/2006/relationships/image" Target="../media/image13.png"/><Relationship Id="rId5" Type="http://schemas.openxmlformats.org/officeDocument/2006/relationships/image" Target="../media/image8.png"/><Relationship Id="rId7" Type="http://schemas.openxmlformats.org/officeDocument/2006/relationships/image" Target="../media/image10.png"/><Relationship Id="rId11" Type="http://schemas.openxmlformats.org/officeDocument/2006/relationships/image" Target="../media/image14.png"/><Relationship Id="rId1" Type="http://schemas.openxmlformats.org/officeDocument/2006/relationships/slideLayout" Target="../slideLayouts/slideLayout134.xml"/><Relationship Id="rId2" Type="http://schemas.openxmlformats.org/officeDocument/2006/relationships/notesSlide" Target="../notesSlides/notesSlide3.xml"/><Relationship Id="rId9" Type="http://schemas.openxmlformats.org/officeDocument/2006/relationships/image" Target="../media/image12.png"/><Relationship Id="rId3" Type="http://schemas.openxmlformats.org/officeDocument/2006/relationships/image" Target="../media/image6.png"/><Relationship Id="rId6" Type="http://schemas.openxmlformats.org/officeDocument/2006/relationships/image" Target="../media/image9.png"/></Relationships>
</file>

<file path=ppt/slides/_rels/slide4.xml.rels><?xml version="1.0" encoding="UTF-8" standalone="yes"?>
<Relationships xmlns="http://schemas.openxmlformats.org/package/2006/relationships"><Relationship Id="rId4" Type="http://schemas.openxmlformats.org/officeDocument/2006/relationships/image" Target="../media/image15.png"/><Relationship Id="rId7" Type="http://schemas.openxmlformats.org/officeDocument/2006/relationships/image" Target="../media/image9.png"/><Relationship Id="rId11" Type="http://schemas.openxmlformats.org/officeDocument/2006/relationships/image" Target="../media/image13.png"/><Relationship Id="rId1" Type="http://schemas.openxmlformats.org/officeDocument/2006/relationships/slideLayout" Target="../slideLayouts/slideLayout134.xml"/><Relationship Id="rId6" Type="http://schemas.openxmlformats.org/officeDocument/2006/relationships/image" Target="../media/image17.png"/><Relationship Id="rId8" Type="http://schemas.openxmlformats.org/officeDocument/2006/relationships/image" Target="../media/image10.png"/><Relationship Id="rId13" Type="http://schemas.openxmlformats.org/officeDocument/2006/relationships/image" Target="../media/image19.png"/><Relationship Id="rId10" Type="http://schemas.openxmlformats.org/officeDocument/2006/relationships/image" Target="../media/image18.png"/><Relationship Id="rId5" Type="http://schemas.openxmlformats.org/officeDocument/2006/relationships/image" Target="../media/image16.png"/><Relationship Id="rId12" Type="http://schemas.openxmlformats.org/officeDocument/2006/relationships/image" Target="../media/image14.png"/><Relationship Id="rId2" Type="http://schemas.openxmlformats.org/officeDocument/2006/relationships/notesSlide" Target="../notesSlides/notesSlide4.xml"/><Relationship Id="rId9" Type="http://schemas.openxmlformats.org/officeDocument/2006/relationships/image" Target="../media/image11.jpeg"/><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8" Type="http://schemas.openxmlformats.org/officeDocument/2006/relationships/image" Target="../media/image25.png"/><Relationship Id="rId4" Type="http://schemas.openxmlformats.org/officeDocument/2006/relationships/image" Target="../media/image21.png"/><Relationship Id="rId5" Type="http://schemas.openxmlformats.org/officeDocument/2006/relationships/image" Target="../media/image22.png"/><Relationship Id="rId7" Type="http://schemas.openxmlformats.org/officeDocument/2006/relationships/image" Target="../media/image24.png"/><Relationship Id="rId1" Type="http://schemas.openxmlformats.org/officeDocument/2006/relationships/slideLayout" Target="../slideLayouts/slideLayout134.xml"/><Relationship Id="rId2" Type="http://schemas.openxmlformats.org/officeDocument/2006/relationships/notesSlide" Target="../notesSlides/notesSlide5.xml"/><Relationship Id="rId3" Type="http://schemas.openxmlformats.org/officeDocument/2006/relationships/image" Target="../media/image20.png"/><Relationship Id="rId6" Type="http://schemas.openxmlformats.org/officeDocument/2006/relationships/image" Target="../media/image23.png"/></Relationships>
</file>

<file path=ppt/slides/_rels/slide6.xml.rels><?xml version="1.0" encoding="UTF-8" standalone="yes"?>
<Relationships xmlns="http://schemas.openxmlformats.org/package/2006/relationships"><Relationship Id="rId8" Type="http://schemas.openxmlformats.org/officeDocument/2006/relationships/image" Target="../media/image25.png"/><Relationship Id="rId4" Type="http://schemas.openxmlformats.org/officeDocument/2006/relationships/image" Target="../media/image21.png"/><Relationship Id="rId5" Type="http://schemas.openxmlformats.org/officeDocument/2006/relationships/image" Target="../media/image27.png"/><Relationship Id="rId7" Type="http://schemas.openxmlformats.org/officeDocument/2006/relationships/image" Target="../media/image24.png"/><Relationship Id="rId1" Type="http://schemas.openxmlformats.org/officeDocument/2006/relationships/slideLayout" Target="../slideLayouts/slideLayout134.xml"/><Relationship Id="rId2" Type="http://schemas.openxmlformats.org/officeDocument/2006/relationships/notesSlide" Target="../notesSlides/notesSlide6.xml"/><Relationship Id="rId9" Type="http://schemas.openxmlformats.org/officeDocument/2006/relationships/image" Target="../media/image19.png"/><Relationship Id="rId3" Type="http://schemas.openxmlformats.org/officeDocument/2006/relationships/image" Target="../media/image26.png"/><Relationship Id="rId6" Type="http://schemas.openxmlformats.org/officeDocument/2006/relationships/image" Target="../media/image2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3" Type="http://schemas.openxmlformats.org/officeDocument/2006/relationships/image" Target="../media/image5.png"/><Relationship Id="rId1" Type="http://schemas.openxmlformats.org/officeDocument/2006/relationships/slideLayout" Target="../slideLayouts/slideLayout13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3" Type="http://schemas.openxmlformats.org/officeDocument/2006/relationships/image" Target="../media/image28.png"/><Relationship Id="rId1" Type="http://schemas.openxmlformats.org/officeDocument/2006/relationships/slideLayout" Target="../slideLayouts/slideLayout134.xml"/></Relationships>
</file>

<file path=ppt/slides/_rels/slide9.xml.rels><?xml version="1.0" encoding="UTF-8" standalone="yes"?>
<Relationships xmlns="http://schemas.openxmlformats.org/package/2006/relationships"><Relationship Id="rId4" Type="http://schemas.openxmlformats.org/officeDocument/2006/relationships/image" Target="../media/image29.png"/><Relationship Id="rId1" Type="http://schemas.openxmlformats.org/officeDocument/2006/relationships/slideLayout" Target="../slideLayouts/slideLayout134.xml"/><Relationship Id="rId2" Type="http://schemas.openxmlformats.org/officeDocument/2006/relationships/notesSlide" Target="../notesSlides/notesSlide9.xml"/><Relationship Id="rId3" Type="http://schemas.openxmlformats.org/officeDocument/2006/relationships/hyperlink" Target="http://example.com/comments/"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163842" name="Picture 1"/>
          <p:cNvPicPr>
            <a:picLocks noChangeAspect="1" noChangeArrowheads="1"/>
          </p:cNvPicPr>
          <p:nvPr/>
        </p:nvPicPr>
        <p:blipFill>
          <a:blip r:embed="rId3">
            <a:duotone>
              <a:prstClr val="black"/>
              <a:schemeClr val="accent3">
                <a:tint val="45000"/>
                <a:satMod val="400000"/>
              </a:schemeClr>
            </a:duotone>
          </a:blip>
          <a:srcRect/>
          <a:stretch>
            <a:fillRect/>
          </a:stretch>
        </p:blipFill>
        <p:spPr bwMode="auto">
          <a:xfrm>
            <a:off x="-759024" y="-142875"/>
            <a:ext cx="10126266" cy="7920633"/>
          </a:xfrm>
          <a:prstGeom prst="rect">
            <a:avLst/>
          </a:prstGeom>
          <a:noFill/>
          <a:ln w="12700">
            <a:noFill/>
            <a:miter lim="800000"/>
            <a:headEnd/>
            <a:tailEnd/>
          </a:ln>
        </p:spPr>
      </p:pic>
      <p:sp>
        <p:nvSpPr>
          <p:cNvPr id="161795" name="Rectangle 2"/>
          <p:cNvSpPr>
            <a:spLocks noGrp="1" noChangeArrowheads="1"/>
          </p:cNvSpPr>
          <p:nvPr>
            <p:ph type="title"/>
          </p:nvPr>
        </p:nvSpPr>
        <p:spPr>
          <a:xfrm>
            <a:off x="892969" y="-35719"/>
            <a:ext cx="7358063" cy="6858000"/>
          </a:xfrm>
        </p:spPr>
        <p:txBody>
          <a:bodyPr/>
          <a:lstStyle/>
          <a:p>
            <a:pPr eaLnBrk="1" hangingPunct="1"/>
            <a:r>
              <a:rPr lang="en-US" dirty="0" smtClean="0">
                <a:latin typeface="Myriad Pro" pitchFamily="-65" charset="0"/>
                <a:ea typeface="Myriad Pro" pitchFamily="-65" charset="0"/>
                <a:cs typeface="Myriad Pro" pitchFamily="-65" charset="0"/>
                <a:sym typeface="Myriad Pro" pitchFamily="-65" charset="0"/>
              </a:rPr>
              <a:t>Pluggable Applications</a:t>
            </a:r>
            <a:br>
              <a:rPr lang="en-US" dirty="0" smtClean="0">
                <a:latin typeface="Myriad Pro" pitchFamily="-65" charset="0"/>
                <a:ea typeface="Myriad Pro" pitchFamily="-65" charset="0"/>
                <a:cs typeface="Myriad Pro" pitchFamily="-65" charset="0"/>
                <a:sym typeface="Myriad Pro" pitchFamily="-65" charset="0"/>
              </a:rPr>
            </a:br>
            <a:r>
              <a:rPr lang="en-US" dirty="0" smtClean="0">
                <a:latin typeface="Myriad Pro" pitchFamily="-65" charset="0"/>
                <a:ea typeface="Myriad Pro" pitchFamily="-65" charset="0"/>
                <a:cs typeface="Myriad Pro" pitchFamily="-65" charset="0"/>
                <a:sym typeface="Myriad Pro" pitchFamily="-65" charset="0"/>
              </a:rPr>
              <a:t/>
            </a:r>
            <a:br>
              <a:rPr lang="en-US" dirty="0" smtClean="0">
                <a:latin typeface="Myriad Pro" pitchFamily="-65" charset="0"/>
                <a:ea typeface="Myriad Pro" pitchFamily="-65" charset="0"/>
                <a:cs typeface="Myriad Pro" pitchFamily="-65" charset="0"/>
                <a:sym typeface="Myriad Pro" pitchFamily="-65" charset="0"/>
              </a:rPr>
            </a:br>
            <a:r>
              <a:rPr lang="en-US" sz="2500" dirty="0" err="1" smtClean="0">
                <a:latin typeface="Myriad Pro" pitchFamily="-65" charset="0"/>
                <a:ea typeface="Myriad Pro" pitchFamily="-65" charset="0"/>
                <a:cs typeface="Myriad Pro" pitchFamily="-65" charset="0"/>
                <a:sym typeface="Myriad Pro" pitchFamily="-65" charset="0"/>
              </a:rPr>
              <a:t>DjangoCon</a:t>
            </a:r>
            <a:r>
              <a:rPr lang="en-US" sz="2500" dirty="0" smtClean="0">
                <a:latin typeface="Myriad Pro" pitchFamily="-65" charset="0"/>
                <a:ea typeface="Myriad Pro" pitchFamily="-65" charset="0"/>
                <a:cs typeface="Myriad Pro" pitchFamily="-65" charset="0"/>
                <a:sym typeface="Myriad Pro" pitchFamily="-65" charset="0"/>
              </a:rPr>
              <a:t> 2009</a:t>
            </a:r>
            <a:br>
              <a:rPr lang="en-US" sz="2500" dirty="0" smtClean="0">
                <a:latin typeface="Myriad Pro" pitchFamily="-65" charset="0"/>
                <a:ea typeface="Myriad Pro" pitchFamily="-65" charset="0"/>
                <a:cs typeface="Myriad Pro" pitchFamily="-65" charset="0"/>
                <a:sym typeface="Myriad Pro" pitchFamily="-65" charset="0"/>
              </a:rPr>
            </a:br>
            <a:r>
              <a:rPr lang="en-US" sz="2500" dirty="0" smtClean="0">
                <a:latin typeface="Myriad Pro" pitchFamily="-65" charset="0"/>
                <a:ea typeface="Myriad Pro" pitchFamily="-65" charset="0"/>
                <a:cs typeface="Myriad Pro" pitchFamily="-65" charset="0"/>
                <a:sym typeface="Myriad Pro" pitchFamily="-65" charset="0"/>
              </a:rPr>
              <a:t/>
            </a:r>
            <a:br>
              <a:rPr lang="en-US" sz="2500" dirty="0" smtClean="0">
                <a:latin typeface="Myriad Pro" pitchFamily="-65" charset="0"/>
                <a:ea typeface="Myriad Pro" pitchFamily="-65" charset="0"/>
                <a:cs typeface="Myriad Pro" pitchFamily="-65" charset="0"/>
                <a:sym typeface="Myriad Pro" pitchFamily="-65" charset="0"/>
              </a:rPr>
            </a:br>
            <a:r>
              <a:rPr lang="en-US" sz="2500" dirty="0" smtClean="0">
                <a:latin typeface="Myriad Pro" pitchFamily="-65" charset="0"/>
                <a:ea typeface="Myriad Pro" pitchFamily="-65" charset="0"/>
                <a:cs typeface="Myriad Pro" pitchFamily="-65" charset="0"/>
                <a:sym typeface="Myriad Pro" pitchFamily="-65" charset="0"/>
              </a:rPr>
              <a:t>Nowell Strite</a:t>
            </a:r>
            <a:br>
              <a:rPr lang="en-US" sz="2500" dirty="0" smtClean="0">
                <a:latin typeface="Myriad Pro" pitchFamily="-65" charset="0"/>
                <a:ea typeface="Myriad Pro" pitchFamily="-65" charset="0"/>
                <a:cs typeface="Myriad Pro" pitchFamily="-65" charset="0"/>
                <a:sym typeface="Myriad Pro" pitchFamily="-65" charset="0"/>
              </a:rPr>
            </a:br>
            <a:r>
              <a:rPr lang="en-US" sz="2500" dirty="0" smtClean="0">
                <a:latin typeface="Myriad Pro" pitchFamily="-65" charset="0"/>
                <a:ea typeface="Myriad Pro" pitchFamily="-65" charset="0"/>
                <a:cs typeface="Myriad Pro" pitchFamily="-65" charset="0"/>
                <a:sym typeface="Myriad Pro" pitchFamily="-65" charset="0"/>
              </a:rPr>
              <a:t>Shawn Rider</a:t>
            </a:r>
            <a:br>
              <a:rPr lang="en-US" sz="2500" dirty="0" smtClean="0">
                <a:latin typeface="Myriad Pro" pitchFamily="-65" charset="0"/>
                <a:ea typeface="Myriad Pro" pitchFamily="-65" charset="0"/>
                <a:cs typeface="Myriad Pro" pitchFamily="-65" charset="0"/>
                <a:sym typeface="Myriad Pro" pitchFamily="-65" charset="0"/>
              </a:rPr>
            </a:br>
            <a:r>
              <a:rPr lang="en-US" sz="2500" dirty="0" smtClean="0">
                <a:latin typeface="Myriad Pro" pitchFamily="-65" charset="0"/>
                <a:ea typeface="Myriad Pro" pitchFamily="-65" charset="0"/>
                <a:cs typeface="Myriad Pro" pitchFamily="-65" charset="0"/>
                <a:sym typeface="Myriad Pro" pitchFamily="-65" charset="0"/>
              </a:rPr>
              <a:t/>
            </a:r>
            <a:br>
              <a:rPr lang="en-US" sz="2500" dirty="0" smtClean="0">
                <a:latin typeface="Myriad Pro" pitchFamily="-65" charset="0"/>
                <a:ea typeface="Myriad Pro" pitchFamily="-65" charset="0"/>
                <a:cs typeface="Myriad Pro" pitchFamily="-65" charset="0"/>
                <a:sym typeface="Myriad Pro" pitchFamily="-65" charset="0"/>
              </a:rPr>
            </a:br>
            <a:r>
              <a:rPr lang="en-US" sz="2500" dirty="0" smtClean="0">
                <a:latin typeface="Myriad Pro" pitchFamily="-65" charset="0"/>
                <a:ea typeface="Myriad Pro" pitchFamily="-65" charset="0"/>
                <a:cs typeface="Myriad Pro" pitchFamily="-65" charset="0"/>
                <a:sym typeface="Myriad Pro" pitchFamily="-65" charset="0"/>
              </a:rPr>
              <a:t/>
            </a:r>
            <a:br>
              <a:rPr lang="en-US" sz="2500" dirty="0" smtClean="0">
                <a:latin typeface="Myriad Pro" pitchFamily="-65" charset="0"/>
                <a:ea typeface="Myriad Pro" pitchFamily="-65" charset="0"/>
                <a:cs typeface="Myriad Pro" pitchFamily="-65" charset="0"/>
                <a:sym typeface="Myriad Pro" pitchFamily="-65" charset="0"/>
              </a:rPr>
            </a:br>
            <a:r>
              <a:rPr lang="en-US" sz="2500" dirty="0" smtClean="0">
                <a:latin typeface="Myriad Pro" pitchFamily="-65" charset="0"/>
                <a:ea typeface="Myriad Pro" pitchFamily="-65" charset="0"/>
                <a:cs typeface="Myriad Pro" pitchFamily="-65" charset="0"/>
                <a:sym typeface="Myriad Pro" pitchFamily="-65" charset="0"/>
              </a:rPr>
              <a:t/>
            </a:r>
            <a:br>
              <a:rPr lang="en-US" sz="2500" dirty="0" smtClean="0">
                <a:latin typeface="Myriad Pro" pitchFamily="-65" charset="0"/>
                <a:ea typeface="Myriad Pro" pitchFamily="-65" charset="0"/>
                <a:cs typeface="Myriad Pro" pitchFamily="-65" charset="0"/>
                <a:sym typeface="Myriad Pro" pitchFamily="-65" charset="0"/>
              </a:rPr>
            </a:br>
            <a:r>
              <a:rPr lang="en-US" sz="2500" dirty="0" smtClean="0">
                <a:latin typeface="Myriad Pro" pitchFamily="-65" charset="0"/>
                <a:ea typeface="Myriad Pro" pitchFamily="-65" charset="0"/>
                <a:cs typeface="Myriad Pro" pitchFamily="-65" charset="0"/>
                <a:sym typeface="Myriad Pro" pitchFamily="-65" charset="0"/>
              </a:rPr>
              <a:t/>
            </a:r>
            <a:br>
              <a:rPr lang="en-US" sz="2500" dirty="0" smtClean="0">
                <a:latin typeface="Myriad Pro" pitchFamily="-65" charset="0"/>
                <a:ea typeface="Myriad Pro" pitchFamily="-65" charset="0"/>
                <a:cs typeface="Myriad Pro" pitchFamily="-65" charset="0"/>
                <a:sym typeface="Myriad Pro" pitchFamily="-65" charset="0"/>
              </a:rPr>
            </a:br>
            <a:endParaRPr lang="en-US" sz="2500" dirty="0" smtClean="0">
              <a:latin typeface="Myriad Pro" pitchFamily="-65" charset="0"/>
              <a:sym typeface="Myriad Pro" pitchFamily="-65" charset="0"/>
            </a:endParaRPr>
          </a:p>
        </p:txBody>
      </p:sp>
      <p:pic>
        <p:nvPicPr>
          <p:cNvPr id="161796" name="Picture 4" descr="Pr_HL_K.eps"/>
          <p:cNvPicPr>
            <a:picLocks noChangeAspect="1"/>
          </p:cNvPicPr>
          <p:nvPr/>
        </p:nvPicPr>
        <p:blipFill>
          <a:blip r:embed="rId4"/>
          <a:srcRect/>
          <a:stretch>
            <a:fillRect/>
          </a:stretch>
        </p:blipFill>
        <p:spPr bwMode="auto">
          <a:xfrm>
            <a:off x="3500437" y="5037460"/>
            <a:ext cx="2098477" cy="1177602"/>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78179" name="Rectangle 2"/>
          <p:cNvSpPr>
            <a:spLocks noGrp="1" noChangeArrowheads="1"/>
          </p:cNvSpPr>
          <p:nvPr>
            <p:ph idx="1"/>
          </p:nvPr>
        </p:nvSpPr>
        <p:spPr>
          <a:xfrm>
            <a:off x="892969" y="1732360"/>
            <a:ext cx="7358063" cy="4018359"/>
          </a:xfrm>
        </p:spPr>
        <p:txBody>
          <a:bodyPr/>
          <a:lstStyle/>
          <a:p>
            <a:pPr marL="625056" algn="ctr" eaLnBrk="1" hangingPunct="1">
              <a:lnSpc>
                <a:spcPct val="110000"/>
              </a:lnSpc>
              <a:buNone/>
            </a:pPr>
            <a:r>
              <a:rPr lang="en-US" sz="2500" dirty="0" smtClean="0"/>
              <a:t>Template Tags allow apps to expose functionality inside templates for other apps and site components</a:t>
            </a:r>
          </a:p>
        </p:txBody>
      </p:sp>
      <p:sp>
        <p:nvSpPr>
          <p:cNvPr id="178180" name="Rectangle 4"/>
          <p:cNvSpPr>
            <a:spLocks/>
          </p:cNvSpPr>
          <p:nvPr/>
        </p:nvSpPr>
        <p:spPr bwMode="auto">
          <a:xfrm>
            <a:off x="285750" y="299145"/>
            <a:ext cx="8572500" cy="392906"/>
          </a:xfrm>
          <a:prstGeom prst="rect">
            <a:avLst/>
          </a:prstGeom>
          <a:noFill/>
          <a:ln w="12700">
            <a:noFill/>
            <a:miter lim="800000"/>
            <a:headEnd/>
            <a:tailEnd/>
          </a:ln>
        </p:spPr>
        <p:txBody>
          <a:bodyPr lIns="0" tIns="0" rIns="0" bIns="0" anchor="ctr">
            <a:prstTxWarp prst="textNoShape">
              <a:avLst/>
            </a:prstTxWarp>
          </a:bodyPr>
          <a:lstStyle/>
          <a:p>
            <a:pPr algn="r"/>
            <a:r>
              <a:rPr lang="en-US" sz="2500" dirty="0">
                <a:solidFill>
                  <a:srgbClr val="FFFFFF"/>
                </a:solidFill>
                <a:latin typeface="Myriad Pro" pitchFamily="-65" charset="0"/>
                <a:ea typeface="Myriad Pro" pitchFamily="-65" charset="0"/>
                <a:cs typeface="Myriad Pro" pitchFamily="-65" charset="0"/>
                <a:sym typeface="Myriad Pro" pitchFamily="-65" charset="0"/>
              </a:rPr>
              <a:t>Template Tags to the Rescue</a:t>
            </a:r>
          </a:p>
        </p:txBody>
      </p:sp>
      <p:pic>
        <p:nvPicPr>
          <p:cNvPr id="178181" name="Picture 5" descr="Pr_Bemore_K.eps"/>
          <p:cNvPicPr>
            <a:picLocks noChangeAspect="1"/>
          </p:cNvPicPr>
          <p:nvPr/>
        </p:nvPicPr>
        <p:blipFill>
          <a:blip r:embed="rId3"/>
          <a:srcRect/>
          <a:stretch>
            <a:fillRect/>
          </a:stretch>
        </p:blipFill>
        <p:spPr bwMode="auto">
          <a:xfrm>
            <a:off x="178594" y="6268641"/>
            <a:ext cx="1232297" cy="405185"/>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80227" name="Rectangle 2"/>
          <p:cNvSpPr>
            <a:spLocks noGrp="1" noChangeArrowheads="1"/>
          </p:cNvSpPr>
          <p:nvPr>
            <p:ph idx="1"/>
          </p:nvPr>
        </p:nvSpPr>
        <p:spPr>
          <a:xfrm>
            <a:off x="892969" y="1732360"/>
            <a:ext cx="7358063" cy="4018359"/>
          </a:xfrm>
        </p:spPr>
        <p:txBody>
          <a:bodyPr/>
          <a:lstStyle/>
          <a:p>
            <a:pPr marL="625056" eaLnBrk="1" hangingPunct="1">
              <a:lnSpc>
                <a:spcPct val="110000"/>
              </a:lnSpc>
              <a:buNone/>
            </a:pPr>
            <a:r>
              <a:rPr lang="en-US" sz="2500" dirty="0" smtClean="0"/>
              <a:t>But template tags are also limited:</a:t>
            </a:r>
          </a:p>
          <a:p>
            <a:pPr marL="937584" lvl="1" eaLnBrk="1" hangingPunct="1">
              <a:lnSpc>
                <a:spcPct val="110000"/>
              </a:lnSpc>
            </a:pPr>
            <a:r>
              <a:rPr lang="en-US" sz="2500" dirty="0" smtClean="0"/>
              <a:t>Form posting becomes complicated</a:t>
            </a:r>
          </a:p>
          <a:p>
            <a:pPr marL="937584" lvl="1" eaLnBrk="1" hangingPunct="1">
              <a:lnSpc>
                <a:spcPct val="110000"/>
              </a:lnSpc>
            </a:pPr>
            <a:r>
              <a:rPr lang="en-US" sz="2500" dirty="0" smtClean="0"/>
              <a:t>Generic insertion of data into page context can be dangerous</a:t>
            </a:r>
          </a:p>
          <a:p>
            <a:pPr marL="937584" lvl="1" eaLnBrk="1" hangingPunct="1">
              <a:lnSpc>
                <a:spcPct val="110000"/>
              </a:lnSpc>
            </a:pPr>
            <a:r>
              <a:rPr lang="en-US" sz="2500" dirty="0" smtClean="0"/>
              <a:t>Additional logic, such as complex permissions checks, are difficult to enforce or bypass via generic template tags</a:t>
            </a:r>
          </a:p>
        </p:txBody>
      </p:sp>
      <p:sp>
        <p:nvSpPr>
          <p:cNvPr id="180228" name="Rectangle 4"/>
          <p:cNvSpPr>
            <a:spLocks/>
          </p:cNvSpPr>
          <p:nvPr/>
        </p:nvSpPr>
        <p:spPr bwMode="auto">
          <a:xfrm>
            <a:off x="285750" y="299145"/>
            <a:ext cx="8572500" cy="392906"/>
          </a:xfrm>
          <a:prstGeom prst="rect">
            <a:avLst/>
          </a:prstGeom>
          <a:noFill/>
          <a:ln w="12700">
            <a:noFill/>
            <a:miter lim="800000"/>
            <a:headEnd/>
            <a:tailEnd/>
          </a:ln>
        </p:spPr>
        <p:txBody>
          <a:bodyPr lIns="0" tIns="0" rIns="0" bIns="0" anchor="ctr">
            <a:prstTxWarp prst="textNoShape">
              <a:avLst/>
            </a:prstTxWarp>
          </a:bodyPr>
          <a:lstStyle/>
          <a:p>
            <a:pPr algn="r"/>
            <a:r>
              <a:rPr lang="en-US" sz="2500" dirty="0">
                <a:solidFill>
                  <a:srgbClr val="FFFFFF"/>
                </a:solidFill>
                <a:latin typeface="Myriad Pro" pitchFamily="-65" charset="0"/>
                <a:ea typeface="Myriad Pro" pitchFamily="-65" charset="0"/>
                <a:cs typeface="Myriad Pro" pitchFamily="-65" charset="0"/>
                <a:sym typeface="Myriad Pro" pitchFamily="-65" charset="0"/>
              </a:rPr>
              <a:t>Template Tags to the Rescue … Sort of…</a:t>
            </a:r>
          </a:p>
        </p:txBody>
      </p:sp>
      <p:pic>
        <p:nvPicPr>
          <p:cNvPr id="180229" name="Picture 5" descr="Pr_Bemore_K.eps"/>
          <p:cNvPicPr>
            <a:picLocks noChangeAspect="1"/>
          </p:cNvPicPr>
          <p:nvPr/>
        </p:nvPicPr>
        <p:blipFill>
          <a:blip r:embed="rId3"/>
          <a:srcRect/>
          <a:stretch>
            <a:fillRect/>
          </a:stretch>
        </p:blipFill>
        <p:spPr bwMode="auto">
          <a:xfrm>
            <a:off x="178594" y="6268641"/>
            <a:ext cx="1232297" cy="405185"/>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82275" name="Rectangle 4"/>
          <p:cNvSpPr>
            <a:spLocks/>
          </p:cNvSpPr>
          <p:nvPr/>
        </p:nvSpPr>
        <p:spPr bwMode="auto">
          <a:xfrm>
            <a:off x="285750" y="299145"/>
            <a:ext cx="8572500" cy="392906"/>
          </a:xfrm>
          <a:prstGeom prst="rect">
            <a:avLst/>
          </a:prstGeom>
          <a:noFill/>
          <a:ln w="12700">
            <a:noFill/>
            <a:miter lim="800000"/>
            <a:headEnd/>
            <a:tailEnd/>
          </a:ln>
        </p:spPr>
        <p:txBody>
          <a:bodyPr lIns="0" tIns="0" rIns="0" bIns="0" anchor="ctr">
            <a:prstTxWarp prst="textNoShape">
              <a:avLst/>
            </a:prstTxWarp>
          </a:bodyPr>
          <a:lstStyle/>
          <a:p>
            <a:pPr algn="r"/>
            <a:r>
              <a:rPr lang="en-US" sz="2500" dirty="0">
                <a:solidFill>
                  <a:srgbClr val="FFFFFF"/>
                </a:solidFill>
                <a:latin typeface="Myriad Pro" pitchFamily="-65" charset="0"/>
                <a:ea typeface="Myriad Pro" pitchFamily="-65" charset="0"/>
                <a:cs typeface="Myriad Pro" pitchFamily="-65" charset="0"/>
                <a:sym typeface="Myriad Pro" pitchFamily="-65" charset="0"/>
              </a:rPr>
              <a:t>The Use Case: PBS TeacherLine Peer Connection</a:t>
            </a:r>
          </a:p>
        </p:txBody>
      </p:sp>
      <p:pic>
        <p:nvPicPr>
          <p:cNvPr id="182276" name="Picture 5" descr="Pr_Bemore_K.eps"/>
          <p:cNvPicPr>
            <a:picLocks noChangeAspect="1"/>
          </p:cNvPicPr>
          <p:nvPr/>
        </p:nvPicPr>
        <p:blipFill>
          <a:blip r:embed="rId3"/>
          <a:srcRect/>
          <a:stretch>
            <a:fillRect/>
          </a:stretch>
        </p:blipFill>
        <p:spPr bwMode="auto">
          <a:xfrm>
            <a:off x="178594" y="6268641"/>
            <a:ext cx="1232297" cy="405185"/>
          </a:xfrm>
          <a:prstGeom prst="rect">
            <a:avLst/>
          </a:prstGeom>
          <a:noFill/>
          <a:ln w="9525">
            <a:noFill/>
            <a:miter lim="800000"/>
            <a:headEnd/>
            <a:tailEnd/>
          </a:ln>
        </p:spPr>
      </p:pic>
      <p:sp>
        <p:nvSpPr>
          <p:cNvPr id="182277" name="TextBox 8"/>
          <p:cNvSpPr txBox="1">
            <a:spLocks noChangeArrowheads="1"/>
          </p:cNvSpPr>
          <p:nvPr/>
        </p:nvSpPr>
        <p:spPr bwMode="auto">
          <a:xfrm>
            <a:off x="1089422" y="1393031"/>
            <a:ext cx="7500938" cy="4296848"/>
          </a:xfrm>
          <a:prstGeom prst="rect">
            <a:avLst/>
          </a:prstGeom>
          <a:noFill/>
          <a:ln w="9525">
            <a:noFill/>
            <a:miter lim="800000"/>
            <a:headEnd/>
            <a:tailEnd/>
          </a:ln>
        </p:spPr>
        <p:txBody>
          <a:bodyPr lIns="64291" tIns="32146" rIns="64291" bIns="32146">
            <a:prstTxWarp prst="textNoShape">
              <a:avLst/>
            </a:prstTxWarp>
            <a:spAutoFit/>
          </a:bodyPr>
          <a:lstStyle/>
          <a:p>
            <a:pPr algn="l"/>
            <a:r>
              <a:rPr lang="en-US" sz="2500" dirty="0"/>
              <a:t>Peer Connection features:</a:t>
            </a:r>
          </a:p>
          <a:p>
            <a:pPr algn="l"/>
            <a:endParaRPr lang="en-US" sz="2500" dirty="0"/>
          </a:p>
          <a:p>
            <a:pPr algn="l">
              <a:buFont typeface="Gill Sans" charset="0"/>
              <a:buAutoNum type="arabicPeriod"/>
            </a:pPr>
            <a:r>
              <a:rPr lang="en-US" sz="2500" dirty="0"/>
              <a:t>Access to a robust database of </a:t>
            </a:r>
            <a:r>
              <a:rPr lang="en-US" sz="2500" dirty="0" err="1"/>
              <a:t>curated</a:t>
            </a:r>
            <a:r>
              <a:rPr lang="en-US" sz="2500" dirty="0"/>
              <a:t> resources</a:t>
            </a:r>
          </a:p>
          <a:p>
            <a:pPr algn="l">
              <a:buFont typeface="Gill Sans" charset="0"/>
              <a:buAutoNum type="arabicPeriod"/>
            </a:pPr>
            <a:r>
              <a:rPr lang="en-US" sz="2500" dirty="0"/>
              <a:t>Community features to allow educators to share and discuss these resources</a:t>
            </a:r>
          </a:p>
          <a:p>
            <a:pPr algn="l"/>
            <a:endParaRPr lang="en-US" sz="2500" dirty="0"/>
          </a:p>
          <a:p>
            <a:pPr algn="l"/>
            <a:r>
              <a:rPr lang="en-US" sz="2500" dirty="0"/>
              <a:t>Because discussion is so important in this setting, many objects in Peer Connection support discussions.</a:t>
            </a:r>
          </a:p>
          <a:p>
            <a:pPr algn="l"/>
            <a:endParaRPr lang="en-US" sz="2500" dirty="0"/>
          </a:p>
          <a:p>
            <a:pPr algn="l"/>
            <a:r>
              <a:rPr lang="en-US" sz="2500" dirty="0"/>
              <a:t>Given that the purpose of the site is partially to learn to use technology, a clean user experience is essential.</a:t>
            </a: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84323" name="Rectangle 4"/>
          <p:cNvSpPr>
            <a:spLocks/>
          </p:cNvSpPr>
          <p:nvPr/>
        </p:nvSpPr>
        <p:spPr bwMode="auto">
          <a:xfrm>
            <a:off x="285750" y="299145"/>
            <a:ext cx="8572500" cy="392906"/>
          </a:xfrm>
          <a:prstGeom prst="rect">
            <a:avLst/>
          </a:prstGeom>
          <a:noFill/>
          <a:ln w="12700">
            <a:noFill/>
            <a:miter lim="800000"/>
            <a:headEnd/>
            <a:tailEnd/>
          </a:ln>
        </p:spPr>
        <p:txBody>
          <a:bodyPr lIns="0" tIns="0" rIns="0" bIns="0" anchor="ctr">
            <a:prstTxWarp prst="textNoShape">
              <a:avLst/>
            </a:prstTxWarp>
          </a:bodyPr>
          <a:lstStyle/>
          <a:p>
            <a:pPr algn="r"/>
            <a:r>
              <a:rPr lang="en-US" sz="2500" dirty="0">
                <a:solidFill>
                  <a:srgbClr val="FFFFFF"/>
                </a:solidFill>
                <a:latin typeface="Myriad Pro" pitchFamily="-65" charset="0"/>
                <a:ea typeface="Myriad Pro" pitchFamily="-65" charset="0"/>
                <a:cs typeface="Myriad Pro" pitchFamily="-65" charset="0"/>
                <a:sym typeface="Myriad Pro" pitchFamily="-65" charset="0"/>
              </a:rPr>
              <a:t>The Use Case: PBS TeacherLine Peer Connection</a:t>
            </a:r>
          </a:p>
        </p:txBody>
      </p:sp>
      <p:pic>
        <p:nvPicPr>
          <p:cNvPr id="184324" name="Picture 5" descr="Pr_Bemore_K.eps"/>
          <p:cNvPicPr>
            <a:picLocks noChangeAspect="1"/>
          </p:cNvPicPr>
          <p:nvPr/>
        </p:nvPicPr>
        <p:blipFill>
          <a:blip r:embed="rId3"/>
          <a:srcRect/>
          <a:stretch>
            <a:fillRect/>
          </a:stretch>
        </p:blipFill>
        <p:spPr bwMode="auto">
          <a:xfrm>
            <a:off x="178594" y="6268641"/>
            <a:ext cx="1232297" cy="405185"/>
          </a:xfrm>
          <a:prstGeom prst="rect">
            <a:avLst/>
          </a:prstGeom>
          <a:noFill/>
          <a:ln w="9525">
            <a:noFill/>
            <a:miter lim="800000"/>
            <a:headEnd/>
            <a:tailEnd/>
          </a:ln>
        </p:spPr>
      </p:pic>
      <p:sp>
        <p:nvSpPr>
          <p:cNvPr id="184325" name="TextBox 8"/>
          <p:cNvSpPr txBox="1">
            <a:spLocks noChangeArrowheads="1"/>
          </p:cNvSpPr>
          <p:nvPr/>
        </p:nvSpPr>
        <p:spPr bwMode="auto">
          <a:xfrm>
            <a:off x="1089422" y="1393031"/>
            <a:ext cx="7500938" cy="4296848"/>
          </a:xfrm>
          <a:prstGeom prst="rect">
            <a:avLst/>
          </a:prstGeom>
          <a:noFill/>
          <a:ln w="9525">
            <a:noFill/>
            <a:miter lim="800000"/>
            <a:headEnd/>
            <a:tailEnd/>
          </a:ln>
        </p:spPr>
        <p:txBody>
          <a:bodyPr lIns="64291" tIns="32146" rIns="64291" bIns="32146">
            <a:prstTxWarp prst="textNoShape">
              <a:avLst/>
            </a:prstTxWarp>
            <a:spAutoFit/>
          </a:bodyPr>
          <a:lstStyle/>
          <a:p>
            <a:pPr algn="l"/>
            <a:r>
              <a:rPr lang="en-US" sz="2500" dirty="0"/>
              <a:t>Our Requirements:</a:t>
            </a:r>
          </a:p>
          <a:p>
            <a:pPr algn="l"/>
            <a:endParaRPr lang="en-US" sz="2500" dirty="0"/>
          </a:p>
          <a:p>
            <a:pPr algn="l">
              <a:buFont typeface="Arial" charset="0"/>
              <a:buChar char="•"/>
            </a:pPr>
            <a:r>
              <a:rPr lang="en-US" sz="2500" dirty="0"/>
              <a:t>  Sensible URLs that follow our patterns elsewhere on the site</a:t>
            </a:r>
          </a:p>
          <a:p>
            <a:pPr algn="l">
              <a:buFont typeface="Arial" charset="0"/>
              <a:buChar char="•"/>
            </a:pPr>
            <a:r>
              <a:rPr lang="en-US" sz="2500" dirty="0"/>
              <a:t>  Allow discussions app to interact with other apps and objects in expected ways</a:t>
            </a:r>
          </a:p>
          <a:p>
            <a:pPr algn="l">
              <a:buFont typeface="Arial" charset="0"/>
              <a:buChar char="•"/>
            </a:pPr>
            <a:r>
              <a:rPr lang="en-US" sz="2500" dirty="0"/>
              <a:t>  Allow posting of data and error handling in the same location – no redirects to stand-alone pages to fix a message post.</a:t>
            </a:r>
          </a:p>
          <a:p>
            <a:pPr algn="l">
              <a:buFont typeface="Arial" charset="0"/>
              <a:buChar char="•"/>
            </a:pPr>
            <a:r>
              <a:rPr lang="en-US" sz="2500" dirty="0"/>
              <a:t>  Flexibility to enforce permissions and other variations of display in an ad-hoc way.</a:t>
            </a: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86371" name="Rectangle 2"/>
          <p:cNvSpPr>
            <a:spLocks noGrp="1" noChangeArrowheads="1"/>
          </p:cNvSpPr>
          <p:nvPr>
            <p:ph idx="1"/>
          </p:nvPr>
        </p:nvSpPr>
        <p:spPr>
          <a:xfrm>
            <a:off x="892969" y="1732359"/>
            <a:ext cx="7358063" cy="4643438"/>
          </a:xfrm>
        </p:spPr>
        <p:txBody>
          <a:bodyPr/>
          <a:lstStyle/>
          <a:p>
            <a:pPr marL="625056" eaLnBrk="1" hangingPunct="1">
              <a:lnSpc>
                <a:spcPct val="110000"/>
              </a:lnSpc>
              <a:buNone/>
            </a:pPr>
            <a:r>
              <a:rPr lang="en-US" sz="2500" dirty="0" smtClean="0"/>
              <a:t>By making an app “pluggable” we gain some extra features:</a:t>
            </a:r>
          </a:p>
          <a:p>
            <a:pPr marL="937584" lvl="1" eaLnBrk="1" hangingPunct="1">
              <a:lnSpc>
                <a:spcPct val="110000"/>
              </a:lnSpc>
            </a:pPr>
            <a:r>
              <a:rPr lang="en-US" sz="2500" dirty="0" smtClean="0"/>
              <a:t>Apps can be presented at various URLs throughout the site</a:t>
            </a:r>
          </a:p>
          <a:p>
            <a:pPr marL="937584" lvl="1" eaLnBrk="1" hangingPunct="1">
              <a:lnSpc>
                <a:spcPct val="110000"/>
              </a:lnSpc>
            </a:pPr>
            <a:r>
              <a:rPr lang="en-US" sz="2500" dirty="0" smtClean="0"/>
              <a:t>Each presentation can define context in a clean, DRY manner</a:t>
            </a:r>
          </a:p>
          <a:p>
            <a:pPr marL="937584" lvl="1" eaLnBrk="1" hangingPunct="1">
              <a:lnSpc>
                <a:spcPct val="110000"/>
              </a:lnSpc>
            </a:pPr>
            <a:r>
              <a:rPr lang="en-US" sz="2500" dirty="0" smtClean="0"/>
              <a:t>Form posting and error handling can happen in the logical location for the user</a:t>
            </a:r>
          </a:p>
          <a:p>
            <a:pPr marL="937584" lvl="1" eaLnBrk="1" hangingPunct="1">
              <a:lnSpc>
                <a:spcPct val="110000"/>
              </a:lnSpc>
            </a:pPr>
            <a:endParaRPr lang="en-US" sz="2500" dirty="0" smtClean="0"/>
          </a:p>
        </p:txBody>
      </p:sp>
      <p:sp>
        <p:nvSpPr>
          <p:cNvPr id="186372" name="Rectangle 4"/>
          <p:cNvSpPr>
            <a:spLocks/>
          </p:cNvSpPr>
          <p:nvPr/>
        </p:nvSpPr>
        <p:spPr bwMode="auto">
          <a:xfrm>
            <a:off x="285750" y="299145"/>
            <a:ext cx="8572500" cy="392906"/>
          </a:xfrm>
          <a:prstGeom prst="rect">
            <a:avLst/>
          </a:prstGeom>
          <a:noFill/>
          <a:ln w="12700">
            <a:noFill/>
            <a:miter lim="800000"/>
            <a:headEnd/>
            <a:tailEnd/>
          </a:ln>
        </p:spPr>
        <p:txBody>
          <a:bodyPr lIns="0" tIns="0" rIns="0" bIns="0" anchor="ctr">
            <a:prstTxWarp prst="textNoShape">
              <a:avLst/>
            </a:prstTxWarp>
          </a:bodyPr>
          <a:lstStyle/>
          <a:p>
            <a:pPr algn="r"/>
            <a:r>
              <a:rPr lang="en-US" sz="2500" dirty="0">
                <a:solidFill>
                  <a:srgbClr val="FFFFFF"/>
                </a:solidFill>
                <a:latin typeface="Myriad Pro" pitchFamily="-65" charset="0"/>
                <a:ea typeface="Myriad Pro" pitchFamily="-65" charset="0"/>
                <a:cs typeface="Myriad Pro" pitchFamily="-65" charset="0"/>
                <a:sym typeface="Myriad Pro" pitchFamily="-65" charset="0"/>
              </a:rPr>
              <a:t>Our Solution: Make the Reusable App Pluggable</a:t>
            </a:r>
          </a:p>
        </p:txBody>
      </p:sp>
      <p:pic>
        <p:nvPicPr>
          <p:cNvPr id="186373" name="Picture 5" descr="Pr_Bemore_K.eps"/>
          <p:cNvPicPr>
            <a:picLocks noChangeAspect="1"/>
          </p:cNvPicPr>
          <p:nvPr/>
        </p:nvPicPr>
        <p:blipFill>
          <a:blip r:embed="rId3"/>
          <a:srcRect/>
          <a:stretch>
            <a:fillRect/>
          </a:stretch>
        </p:blipFill>
        <p:spPr bwMode="auto">
          <a:xfrm>
            <a:off x="178594" y="6268641"/>
            <a:ext cx="1232297" cy="405185"/>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88419" name="Rectangle 4"/>
          <p:cNvSpPr>
            <a:spLocks/>
          </p:cNvSpPr>
          <p:nvPr/>
        </p:nvSpPr>
        <p:spPr bwMode="auto">
          <a:xfrm>
            <a:off x="285750" y="299145"/>
            <a:ext cx="8572500" cy="392906"/>
          </a:xfrm>
          <a:prstGeom prst="rect">
            <a:avLst/>
          </a:prstGeom>
          <a:noFill/>
          <a:ln w="12700">
            <a:noFill/>
            <a:miter lim="800000"/>
            <a:headEnd/>
            <a:tailEnd/>
          </a:ln>
        </p:spPr>
        <p:txBody>
          <a:bodyPr lIns="0" tIns="0" rIns="0" bIns="0" anchor="ctr">
            <a:prstTxWarp prst="textNoShape">
              <a:avLst/>
            </a:prstTxWarp>
          </a:bodyPr>
          <a:lstStyle/>
          <a:p>
            <a:pPr algn="r"/>
            <a:r>
              <a:rPr lang="en-US" sz="2500" dirty="0">
                <a:solidFill>
                  <a:srgbClr val="FFFFFF"/>
                </a:solidFill>
                <a:latin typeface="Myriad Pro" pitchFamily="-65" charset="0"/>
                <a:ea typeface="Myriad Pro" pitchFamily="-65" charset="0"/>
                <a:cs typeface="Myriad Pro" pitchFamily="-65" charset="0"/>
                <a:sym typeface="Myriad Pro" pitchFamily="-65" charset="0"/>
              </a:rPr>
              <a:t>The Use Case: PBS TeacherLine Peer Connection</a:t>
            </a:r>
          </a:p>
        </p:txBody>
      </p:sp>
      <p:pic>
        <p:nvPicPr>
          <p:cNvPr id="188420" name="Picture 5" descr="Pr_Bemore_K.eps"/>
          <p:cNvPicPr>
            <a:picLocks noChangeAspect="1"/>
          </p:cNvPicPr>
          <p:nvPr/>
        </p:nvPicPr>
        <p:blipFill>
          <a:blip r:embed="rId3"/>
          <a:srcRect/>
          <a:stretch>
            <a:fillRect/>
          </a:stretch>
        </p:blipFill>
        <p:spPr bwMode="auto">
          <a:xfrm>
            <a:off x="178594" y="6268641"/>
            <a:ext cx="1232297" cy="405185"/>
          </a:xfrm>
          <a:prstGeom prst="rect">
            <a:avLst/>
          </a:prstGeom>
          <a:noFill/>
          <a:ln w="9525">
            <a:noFill/>
            <a:miter lim="800000"/>
            <a:headEnd/>
            <a:tailEnd/>
          </a:ln>
        </p:spPr>
      </p:pic>
      <p:sp>
        <p:nvSpPr>
          <p:cNvPr id="188421" name="TextBox 8"/>
          <p:cNvSpPr txBox="1">
            <a:spLocks noChangeArrowheads="1"/>
          </p:cNvSpPr>
          <p:nvPr/>
        </p:nvSpPr>
        <p:spPr bwMode="auto">
          <a:xfrm>
            <a:off x="1089422" y="1393031"/>
            <a:ext cx="7500938" cy="843855"/>
          </a:xfrm>
          <a:prstGeom prst="rect">
            <a:avLst/>
          </a:prstGeom>
          <a:noFill/>
          <a:ln w="9525">
            <a:noFill/>
            <a:miter lim="800000"/>
            <a:headEnd/>
            <a:tailEnd/>
          </a:ln>
        </p:spPr>
        <p:txBody>
          <a:bodyPr lIns="64291" tIns="32146" rIns="64291" bIns="32146">
            <a:prstTxWarp prst="textNoShape">
              <a:avLst/>
            </a:prstTxWarp>
            <a:spAutoFit/>
          </a:bodyPr>
          <a:lstStyle/>
          <a:p>
            <a:pPr algn="l"/>
            <a:r>
              <a:rPr lang="en-US" sz="2500" dirty="0"/>
              <a:t>Two examples of how discussions appear in Peer Connection:</a:t>
            </a:r>
          </a:p>
        </p:txBody>
      </p:sp>
      <p:pic>
        <p:nvPicPr>
          <p:cNvPr id="188422" name="Picture 6" descr="Discussion on TL Technology _ PBS.png"/>
          <p:cNvPicPr>
            <a:picLocks noChangeAspect="1"/>
          </p:cNvPicPr>
          <p:nvPr/>
        </p:nvPicPr>
        <p:blipFill>
          <a:blip r:embed="rId4"/>
          <a:srcRect/>
          <a:stretch>
            <a:fillRect/>
          </a:stretch>
        </p:blipFill>
        <p:spPr bwMode="auto">
          <a:xfrm>
            <a:off x="217662" y="2411016"/>
            <a:ext cx="4247182" cy="3375422"/>
          </a:xfrm>
          <a:prstGeom prst="rect">
            <a:avLst/>
          </a:prstGeom>
          <a:noFill/>
          <a:ln w="9525">
            <a:noFill/>
            <a:miter lim="800000"/>
            <a:headEnd/>
            <a:tailEnd/>
          </a:ln>
        </p:spPr>
      </p:pic>
      <p:pic>
        <p:nvPicPr>
          <p:cNvPr id="188423" name="Picture 7" descr="Professional Expertise_ Cultivating Communities of Practice _ Professional Development Module _ PBS.png"/>
          <p:cNvPicPr>
            <a:picLocks noChangeAspect="1"/>
          </p:cNvPicPr>
          <p:nvPr/>
        </p:nvPicPr>
        <p:blipFill>
          <a:blip r:embed="rId5"/>
          <a:srcRect/>
          <a:stretch>
            <a:fillRect/>
          </a:stretch>
        </p:blipFill>
        <p:spPr bwMode="auto">
          <a:xfrm>
            <a:off x="4839890" y="2357438"/>
            <a:ext cx="3612059" cy="2027039"/>
          </a:xfrm>
          <a:prstGeom prst="rect">
            <a:avLst/>
          </a:prstGeom>
          <a:noFill/>
          <a:ln w="9525">
            <a:noFill/>
            <a:miter lim="800000"/>
            <a:headEnd/>
            <a:tailEnd/>
          </a:ln>
        </p:spPr>
      </p:pic>
      <p:pic>
        <p:nvPicPr>
          <p:cNvPr id="188424" name="Picture 9" descr="Discussion on Professional Expertise_ Cultivating Communities of PracticeProfessional Expertise_ Cultivating Communities of Practice _ Professional Development Module _ PBS.png"/>
          <p:cNvPicPr>
            <a:picLocks noChangeAspect="1"/>
          </p:cNvPicPr>
          <p:nvPr/>
        </p:nvPicPr>
        <p:blipFill>
          <a:blip r:embed="rId6"/>
          <a:srcRect/>
          <a:stretch>
            <a:fillRect/>
          </a:stretch>
        </p:blipFill>
        <p:spPr bwMode="auto">
          <a:xfrm>
            <a:off x="5161360" y="4018359"/>
            <a:ext cx="3843115" cy="2143125"/>
          </a:xfrm>
          <a:prstGeom prst="rect">
            <a:avLst/>
          </a:prstGeom>
          <a:noFill/>
          <a:ln w="9525">
            <a:noFill/>
            <a:miter lim="800000"/>
            <a:headEnd/>
            <a:tailEnd/>
          </a:ln>
        </p:spPr>
      </p:pic>
      <p:sp>
        <p:nvSpPr>
          <p:cNvPr id="188425" name="TextBox 12"/>
          <p:cNvSpPr txBox="1">
            <a:spLocks noChangeArrowheads="1"/>
          </p:cNvSpPr>
          <p:nvPr/>
        </p:nvSpPr>
        <p:spPr bwMode="auto">
          <a:xfrm>
            <a:off x="5054203" y="6268641"/>
            <a:ext cx="3964781" cy="237753"/>
          </a:xfrm>
          <a:prstGeom prst="rect">
            <a:avLst/>
          </a:prstGeom>
          <a:noFill/>
          <a:ln w="9525">
            <a:noFill/>
            <a:miter lim="800000"/>
            <a:headEnd/>
            <a:tailEnd/>
          </a:ln>
        </p:spPr>
        <p:txBody>
          <a:bodyPr lIns="64291" tIns="32146" rIns="64291" bIns="32146">
            <a:prstTxWarp prst="textNoShape">
              <a:avLst/>
            </a:prstTxWarp>
            <a:spAutoFit/>
          </a:bodyPr>
          <a:lstStyle/>
          <a:p>
            <a:r>
              <a:rPr lang="en-US" sz="1100" dirty="0"/>
              <a:t>/content/module/216/discuss/</a:t>
            </a:r>
          </a:p>
        </p:txBody>
      </p:sp>
      <p:sp>
        <p:nvSpPr>
          <p:cNvPr id="188426" name="TextBox 13"/>
          <p:cNvSpPr txBox="1">
            <a:spLocks noChangeArrowheads="1"/>
          </p:cNvSpPr>
          <p:nvPr/>
        </p:nvSpPr>
        <p:spPr bwMode="auto">
          <a:xfrm>
            <a:off x="232172" y="5840016"/>
            <a:ext cx="4232672" cy="237753"/>
          </a:xfrm>
          <a:prstGeom prst="rect">
            <a:avLst/>
          </a:prstGeom>
          <a:noFill/>
          <a:ln w="9525">
            <a:noFill/>
            <a:miter lim="800000"/>
            <a:headEnd/>
            <a:tailEnd/>
          </a:ln>
        </p:spPr>
        <p:txBody>
          <a:bodyPr lIns="64291" tIns="32146" rIns="64291" bIns="32146">
            <a:prstTxWarp prst="textNoShape">
              <a:avLst/>
            </a:prstTxWarp>
            <a:spAutoFit/>
          </a:bodyPr>
          <a:lstStyle/>
          <a:p>
            <a:r>
              <a:rPr lang="en-US" sz="1100" dirty="0"/>
              <a:t>/</a:t>
            </a:r>
            <a:r>
              <a:rPr lang="en-US" sz="1100" dirty="0" err="1"/>
              <a:t>community/network/pbs-staff/group/tl-technology/discuss</a:t>
            </a:r>
            <a:r>
              <a:rPr lang="en-US" sz="1100" dirty="0"/>
              <a:t>/</a:t>
            </a: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90467" name="Rectangle 4"/>
          <p:cNvSpPr>
            <a:spLocks/>
          </p:cNvSpPr>
          <p:nvPr/>
        </p:nvSpPr>
        <p:spPr bwMode="auto">
          <a:xfrm>
            <a:off x="285750" y="299145"/>
            <a:ext cx="8572500" cy="392906"/>
          </a:xfrm>
          <a:prstGeom prst="rect">
            <a:avLst/>
          </a:prstGeom>
          <a:noFill/>
          <a:ln w="12700">
            <a:noFill/>
            <a:miter lim="800000"/>
            <a:headEnd/>
            <a:tailEnd/>
          </a:ln>
        </p:spPr>
        <p:txBody>
          <a:bodyPr lIns="0" tIns="0" rIns="0" bIns="0" anchor="ctr">
            <a:prstTxWarp prst="textNoShape">
              <a:avLst/>
            </a:prstTxWarp>
          </a:bodyPr>
          <a:lstStyle/>
          <a:p>
            <a:pPr algn="r"/>
            <a:r>
              <a:rPr lang="en-US" sz="2500" dirty="0">
                <a:solidFill>
                  <a:srgbClr val="FFFFFF"/>
                </a:solidFill>
                <a:latin typeface="Myriad Pro" pitchFamily="-65" charset="0"/>
                <a:ea typeface="Myriad Pro" pitchFamily="-65" charset="0"/>
                <a:cs typeface="Myriad Pro" pitchFamily="-65" charset="0"/>
                <a:sym typeface="Myriad Pro" pitchFamily="-65" charset="0"/>
              </a:rPr>
              <a:t>The Use Case: PBS TeacherLine Peer Connection</a:t>
            </a:r>
          </a:p>
        </p:txBody>
      </p:sp>
      <p:pic>
        <p:nvPicPr>
          <p:cNvPr id="190468" name="Picture 5" descr="Pr_Bemore_K.eps"/>
          <p:cNvPicPr>
            <a:picLocks noChangeAspect="1"/>
          </p:cNvPicPr>
          <p:nvPr/>
        </p:nvPicPr>
        <p:blipFill>
          <a:blip r:embed="rId3"/>
          <a:srcRect/>
          <a:stretch>
            <a:fillRect/>
          </a:stretch>
        </p:blipFill>
        <p:spPr bwMode="auto">
          <a:xfrm>
            <a:off x="178594" y="6268641"/>
            <a:ext cx="1232297" cy="405185"/>
          </a:xfrm>
          <a:prstGeom prst="rect">
            <a:avLst/>
          </a:prstGeom>
          <a:noFill/>
          <a:ln w="9525">
            <a:noFill/>
            <a:miter lim="800000"/>
            <a:headEnd/>
            <a:tailEnd/>
          </a:ln>
        </p:spPr>
      </p:pic>
      <p:sp>
        <p:nvSpPr>
          <p:cNvPr id="190469" name="TextBox 8"/>
          <p:cNvSpPr txBox="1">
            <a:spLocks noChangeArrowheads="1"/>
          </p:cNvSpPr>
          <p:nvPr/>
        </p:nvSpPr>
        <p:spPr bwMode="auto">
          <a:xfrm>
            <a:off x="1089422" y="1393031"/>
            <a:ext cx="7500938" cy="843855"/>
          </a:xfrm>
          <a:prstGeom prst="rect">
            <a:avLst/>
          </a:prstGeom>
          <a:noFill/>
          <a:ln w="9525">
            <a:noFill/>
            <a:miter lim="800000"/>
            <a:headEnd/>
            <a:tailEnd/>
          </a:ln>
        </p:spPr>
        <p:txBody>
          <a:bodyPr lIns="64291" tIns="32146" rIns="64291" bIns="32146">
            <a:prstTxWarp prst="textNoShape">
              <a:avLst/>
            </a:prstTxWarp>
            <a:spAutoFit/>
          </a:bodyPr>
          <a:lstStyle/>
          <a:p>
            <a:pPr algn="l"/>
            <a:r>
              <a:rPr lang="en-US" sz="2500" dirty="0"/>
              <a:t>Two examples of how discussions appear in Peer Connection:</a:t>
            </a:r>
          </a:p>
        </p:txBody>
      </p:sp>
      <p:pic>
        <p:nvPicPr>
          <p:cNvPr id="190470" name="Picture 6" descr="Discussion on TL Technology _ PBS.png"/>
          <p:cNvPicPr>
            <a:picLocks noChangeAspect="1"/>
          </p:cNvPicPr>
          <p:nvPr/>
        </p:nvPicPr>
        <p:blipFill>
          <a:blip r:embed="rId4"/>
          <a:srcRect/>
          <a:stretch>
            <a:fillRect/>
          </a:stretch>
        </p:blipFill>
        <p:spPr bwMode="auto">
          <a:xfrm>
            <a:off x="217662" y="2411016"/>
            <a:ext cx="4247182" cy="3375422"/>
          </a:xfrm>
          <a:prstGeom prst="rect">
            <a:avLst/>
          </a:prstGeom>
          <a:noFill/>
          <a:ln w="9525">
            <a:noFill/>
            <a:miter lim="800000"/>
            <a:headEnd/>
            <a:tailEnd/>
          </a:ln>
        </p:spPr>
      </p:pic>
      <p:pic>
        <p:nvPicPr>
          <p:cNvPr id="190471" name="Picture 7" descr="Professional Expertise_ Cultivating Communities of Practice _ Professional Development Module _ PBS.png"/>
          <p:cNvPicPr>
            <a:picLocks noChangeAspect="1"/>
          </p:cNvPicPr>
          <p:nvPr/>
        </p:nvPicPr>
        <p:blipFill>
          <a:blip r:embed="rId5"/>
          <a:srcRect/>
          <a:stretch>
            <a:fillRect/>
          </a:stretch>
        </p:blipFill>
        <p:spPr bwMode="auto">
          <a:xfrm>
            <a:off x="4839890" y="2357438"/>
            <a:ext cx="3612059" cy="2027039"/>
          </a:xfrm>
          <a:prstGeom prst="rect">
            <a:avLst/>
          </a:prstGeom>
          <a:noFill/>
          <a:ln w="9525">
            <a:noFill/>
            <a:miter lim="800000"/>
            <a:headEnd/>
            <a:tailEnd/>
          </a:ln>
        </p:spPr>
      </p:pic>
      <p:pic>
        <p:nvPicPr>
          <p:cNvPr id="190472" name="Picture 9" descr="Discussion on Professional Expertise_ Cultivating Communities of PracticeProfessional Expertise_ Cultivating Communities of Practice _ Professional Development Module _ PBS.png"/>
          <p:cNvPicPr>
            <a:picLocks noChangeAspect="1"/>
          </p:cNvPicPr>
          <p:nvPr/>
        </p:nvPicPr>
        <p:blipFill>
          <a:blip r:embed="rId6"/>
          <a:srcRect/>
          <a:stretch>
            <a:fillRect/>
          </a:stretch>
        </p:blipFill>
        <p:spPr bwMode="auto">
          <a:xfrm>
            <a:off x="5161360" y="4018359"/>
            <a:ext cx="3843115" cy="2143125"/>
          </a:xfrm>
          <a:prstGeom prst="rect">
            <a:avLst/>
          </a:prstGeom>
          <a:noFill/>
          <a:ln w="9525">
            <a:noFill/>
            <a:miter lim="800000"/>
            <a:headEnd/>
            <a:tailEnd/>
          </a:ln>
        </p:spPr>
      </p:pic>
      <p:sp>
        <p:nvSpPr>
          <p:cNvPr id="11" name="Rounded Rectangle 10"/>
          <p:cNvSpPr/>
          <p:nvPr/>
        </p:nvSpPr>
        <p:spPr bwMode="auto">
          <a:xfrm>
            <a:off x="446485" y="3482578"/>
            <a:ext cx="1017984" cy="321469"/>
          </a:xfrm>
          <a:prstGeom prst="roundRect">
            <a:avLst/>
          </a:prstGeom>
          <a:solidFill>
            <a:schemeClr val="lt1">
              <a:alpha val="0"/>
            </a:schemeClr>
          </a:solidFill>
          <a:ln w="76200" cap="flat" cmpd="sng" algn="ctr">
            <a:solidFill>
              <a:srgbClr val="FFFF00"/>
            </a:solidFill>
            <a:prstDash val="solid"/>
            <a:round/>
            <a:headEnd type="none" w="med" len="med"/>
            <a:tailEnd type="none" w="med" len="med"/>
          </a:ln>
        </p:spPr>
        <p:style>
          <a:lnRef idx="2">
            <a:schemeClr val="accent3"/>
          </a:lnRef>
          <a:fillRef idx="1">
            <a:schemeClr val="lt1"/>
          </a:fillRef>
          <a:effectRef idx="0">
            <a:schemeClr val="accent3"/>
          </a:effectRef>
          <a:fontRef idx="minor">
            <a:schemeClr val="dk1"/>
          </a:fontRef>
        </p:style>
        <p:txBody>
          <a:bodyPr lIns="64291" tIns="32146" rIns="64291" bIns="32146">
            <a:prstTxWarp prst="textNoShape">
              <a:avLst/>
            </a:prstTxWarp>
          </a:bodyPr>
          <a:lstStyle/>
          <a:p>
            <a:pPr>
              <a:defRPr/>
            </a:pPr>
            <a:endParaRPr lang="en-US">
              <a:solidFill>
                <a:srgbClr val="000000"/>
              </a:solidFill>
            </a:endParaRPr>
          </a:p>
        </p:txBody>
      </p:sp>
      <p:sp>
        <p:nvSpPr>
          <p:cNvPr id="190474" name="TextBox 12"/>
          <p:cNvSpPr txBox="1">
            <a:spLocks noChangeArrowheads="1"/>
          </p:cNvSpPr>
          <p:nvPr/>
        </p:nvSpPr>
        <p:spPr bwMode="auto">
          <a:xfrm>
            <a:off x="5054203" y="6268641"/>
            <a:ext cx="3964781" cy="237753"/>
          </a:xfrm>
          <a:prstGeom prst="rect">
            <a:avLst/>
          </a:prstGeom>
          <a:noFill/>
          <a:ln w="9525">
            <a:noFill/>
            <a:miter lim="800000"/>
            <a:headEnd/>
            <a:tailEnd/>
          </a:ln>
        </p:spPr>
        <p:txBody>
          <a:bodyPr lIns="64291" tIns="32146" rIns="64291" bIns="32146">
            <a:prstTxWarp prst="textNoShape">
              <a:avLst/>
            </a:prstTxWarp>
            <a:spAutoFit/>
          </a:bodyPr>
          <a:lstStyle/>
          <a:p>
            <a:r>
              <a:rPr lang="en-US" sz="1100" dirty="0"/>
              <a:t>/content/module/216/discuss/</a:t>
            </a:r>
          </a:p>
        </p:txBody>
      </p:sp>
      <p:sp>
        <p:nvSpPr>
          <p:cNvPr id="190475" name="TextBox 13"/>
          <p:cNvSpPr txBox="1">
            <a:spLocks noChangeArrowheads="1"/>
          </p:cNvSpPr>
          <p:nvPr/>
        </p:nvSpPr>
        <p:spPr bwMode="auto">
          <a:xfrm>
            <a:off x="232172" y="5840016"/>
            <a:ext cx="4232672" cy="237753"/>
          </a:xfrm>
          <a:prstGeom prst="rect">
            <a:avLst/>
          </a:prstGeom>
          <a:noFill/>
          <a:ln w="9525">
            <a:noFill/>
            <a:miter lim="800000"/>
            <a:headEnd/>
            <a:tailEnd/>
          </a:ln>
        </p:spPr>
        <p:txBody>
          <a:bodyPr lIns="64291" tIns="32146" rIns="64291" bIns="32146">
            <a:prstTxWarp prst="textNoShape">
              <a:avLst/>
            </a:prstTxWarp>
            <a:spAutoFit/>
          </a:bodyPr>
          <a:lstStyle/>
          <a:p>
            <a:r>
              <a:rPr lang="en-US" sz="1100" dirty="0"/>
              <a:t>/</a:t>
            </a:r>
            <a:r>
              <a:rPr lang="en-US" sz="1100" dirty="0" err="1"/>
              <a:t>community/network/pbs-staff/group/tl-technology/discuss</a:t>
            </a:r>
            <a:r>
              <a:rPr lang="en-US" sz="1100" dirty="0"/>
              <a:t>/</a:t>
            </a: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92515" name="Rectangle 4"/>
          <p:cNvSpPr>
            <a:spLocks/>
          </p:cNvSpPr>
          <p:nvPr/>
        </p:nvSpPr>
        <p:spPr bwMode="auto">
          <a:xfrm>
            <a:off x="285750" y="299145"/>
            <a:ext cx="8572500" cy="392906"/>
          </a:xfrm>
          <a:prstGeom prst="rect">
            <a:avLst/>
          </a:prstGeom>
          <a:noFill/>
          <a:ln w="12700">
            <a:noFill/>
            <a:miter lim="800000"/>
            <a:headEnd/>
            <a:tailEnd/>
          </a:ln>
        </p:spPr>
        <p:txBody>
          <a:bodyPr lIns="0" tIns="0" rIns="0" bIns="0" anchor="ctr">
            <a:prstTxWarp prst="textNoShape">
              <a:avLst/>
            </a:prstTxWarp>
          </a:bodyPr>
          <a:lstStyle/>
          <a:p>
            <a:pPr algn="r"/>
            <a:r>
              <a:rPr lang="en-US" sz="2500" dirty="0">
                <a:solidFill>
                  <a:srgbClr val="FFFFFF"/>
                </a:solidFill>
                <a:latin typeface="Myriad Pro" pitchFamily="-65" charset="0"/>
                <a:ea typeface="Myriad Pro" pitchFamily="-65" charset="0"/>
                <a:cs typeface="Myriad Pro" pitchFamily="-65" charset="0"/>
                <a:sym typeface="Myriad Pro" pitchFamily="-65" charset="0"/>
              </a:rPr>
              <a:t>The Use Case: PBS TeacherLine Peer Connection</a:t>
            </a:r>
          </a:p>
        </p:txBody>
      </p:sp>
      <p:pic>
        <p:nvPicPr>
          <p:cNvPr id="192516" name="Picture 5" descr="Pr_Bemore_K.eps"/>
          <p:cNvPicPr>
            <a:picLocks noChangeAspect="1"/>
          </p:cNvPicPr>
          <p:nvPr/>
        </p:nvPicPr>
        <p:blipFill>
          <a:blip r:embed="rId3"/>
          <a:srcRect/>
          <a:stretch>
            <a:fillRect/>
          </a:stretch>
        </p:blipFill>
        <p:spPr bwMode="auto">
          <a:xfrm>
            <a:off x="178594" y="6268641"/>
            <a:ext cx="1232297" cy="405185"/>
          </a:xfrm>
          <a:prstGeom prst="rect">
            <a:avLst/>
          </a:prstGeom>
          <a:noFill/>
          <a:ln w="9525">
            <a:noFill/>
            <a:miter lim="800000"/>
            <a:headEnd/>
            <a:tailEnd/>
          </a:ln>
        </p:spPr>
      </p:pic>
      <p:sp>
        <p:nvSpPr>
          <p:cNvPr id="192517" name="TextBox 8"/>
          <p:cNvSpPr txBox="1">
            <a:spLocks noChangeArrowheads="1"/>
          </p:cNvSpPr>
          <p:nvPr/>
        </p:nvSpPr>
        <p:spPr bwMode="auto">
          <a:xfrm>
            <a:off x="1089422" y="1393031"/>
            <a:ext cx="7500938" cy="843855"/>
          </a:xfrm>
          <a:prstGeom prst="rect">
            <a:avLst/>
          </a:prstGeom>
          <a:noFill/>
          <a:ln w="9525">
            <a:noFill/>
            <a:miter lim="800000"/>
            <a:headEnd/>
            <a:tailEnd/>
          </a:ln>
        </p:spPr>
        <p:txBody>
          <a:bodyPr lIns="64291" tIns="32146" rIns="64291" bIns="32146">
            <a:prstTxWarp prst="textNoShape">
              <a:avLst/>
            </a:prstTxWarp>
            <a:spAutoFit/>
          </a:bodyPr>
          <a:lstStyle/>
          <a:p>
            <a:pPr algn="l"/>
            <a:r>
              <a:rPr lang="en-US" sz="2500" dirty="0"/>
              <a:t>Two examples of how discussions appear in Peer Connection:</a:t>
            </a:r>
          </a:p>
        </p:txBody>
      </p:sp>
      <p:pic>
        <p:nvPicPr>
          <p:cNvPr id="192518" name="Picture 6" descr="Discussion on TL Technology _ PBS.png"/>
          <p:cNvPicPr>
            <a:picLocks noChangeAspect="1"/>
          </p:cNvPicPr>
          <p:nvPr/>
        </p:nvPicPr>
        <p:blipFill>
          <a:blip r:embed="rId4"/>
          <a:srcRect/>
          <a:stretch>
            <a:fillRect/>
          </a:stretch>
        </p:blipFill>
        <p:spPr bwMode="auto">
          <a:xfrm>
            <a:off x="217662" y="2411016"/>
            <a:ext cx="4247182" cy="3375422"/>
          </a:xfrm>
          <a:prstGeom prst="rect">
            <a:avLst/>
          </a:prstGeom>
          <a:noFill/>
          <a:ln w="9525">
            <a:noFill/>
            <a:miter lim="800000"/>
            <a:headEnd/>
            <a:tailEnd/>
          </a:ln>
        </p:spPr>
      </p:pic>
      <p:pic>
        <p:nvPicPr>
          <p:cNvPr id="192519" name="Picture 7" descr="Professional Expertise_ Cultivating Communities of Practice _ Professional Development Module _ PBS.png"/>
          <p:cNvPicPr>
            <a:picLocks noChangeAspect="1"/>
          </p:cNvPicPr>
          <p:nvPr/>
        </p:nvPicPr>
        <p:blipFill>
          <a:blip r:embed="rId5"/>
          <a:srcRect/>
          <a:stretch>
            <a:fillRect/>
          </a:stretch>
        </p:blipFill>
        <p:spPr bwMode="auto">
          <a:xfrm>
            <a:off x="4839890" y="2357438"/>
            <a:ext cx="3612059" cy="2027039"/>
          </a:xfrm>
          <a:prstGeom prst="rect">
            <a:avLst/>
          </a:prstGeom>
          <a:noFill/>
          <a:ln w="9525">
            <a:noFill/>
            <a:miter lim="800000"/>
            <a:headEnd/>
            <a:tailEnd/>
          </a:ln>
        </p:spPr>
      </p:pic>
      <p:pic>
        <p:nvPicPr>
          <p:cNvPr id="192520" name="Picture 9" descr="Discussion on Professional Expertise_ Cultivating Communities of PracticeProfessional Expertise_ Cultivating Communities of Practice _ Professional Development Module _ PBS.png"/>
          <p:cNvPicPr>
            <a:picLocks noChangeAspect="1"/>
          </p:cNvPicPr>
          <p:nvPr/>
        </p:nvPicPr>
        <p:blipFill>
          <a:blip r:embed="rId6"/>
          <a:srcRect/>
          <a:stretch>
            <a:fillRect/>
          </a:stretch>
        </p:blipFill>
        <p:spPr bwMode="auto">
          <a:xfrm>
            <a:off x="5161360" y="4018359"/>
            <a:ext cx="3843115" cy="2143125"/>
          </a:xfrm>
          <a:prstGeom prst="rect">
            <a:avLst/>
          </a:prstGeom>
          <a:noFill/>
          <a:ln w="9525">
            <a:noFill/>
            <a:miter lim="800000"/>
            <a:headEnd/>
            <a:tailEnd/>
          </a:ln>
        </p:spPr>
      </p:pic>
      <p:sp>
        <p:nvSpPr>
          <p:cNvPr id="11" name="Rounded Rectangle 10"/>
          <p:cNvSpPr/>
          <p:nvPr/>
        </p:nvSpPr>
        <p:spPr bwMode="auto">
          <a:xfrm>
            <a:off x="446485" y="3482578"/>
            <a:ext cx="1017984" cy="321469"/>
          </a:xfrm>
          <a:prstGeom prst="roundRect">
            <a:avLst/>
          </a:prstGeom>
          <a:solidFill>
            <a:schemeClr val="lt1">
              <a:alpha val="0"/>
            </a:schemeClr>
          </a:solidFill>
          <a:ln w="76200" cap="flat" cmpd="sng" algn="ctr">
            <a:solidFill>
              <a:srgbClr val="FFFF00"/>
            </a:solidFill>
            <a:prstDash val="solid"/>
            <a:round/>
            <a:headEnd type="none" w="med" len="med"/>
            <a:tailEnd type="none" w="med" len="med"/>
          </a:ln>
        </p:spPr>
        <p:style>
          <a:lnRef idx="2">
            <a:schemeClr val="accent3"/>
          </a:lnRef>
          <a:fillRef idx="1">
            <a:schemeClr val="lt1"/>
          </a:fillRef>
          <a:effectRef idx="0">
            <a:schemeClr val="accent3"/>
          </a:effectRef>
          <a:fontRef idx="minor">
            <a:schemeClr val="dk1"/>
          </a:fontRef>
        </p:style>
        <p:txBody>
          <a:bodyPr lIns="64291" tIns="32146" rIns="64291" bIns="32146">
            <a:prstTxWarp prst="textNoShape">
              <a:avLst/>
            </a:prstTxWarp>
          </a:bodyPr>
          <a:lstStyle/>
          <a:p>
            <a:pPr>
              <a:defRPr/>
            </a:pPr>
            <a:endParaRPr lang="en-US">
              <a:solidFill>
                <a:srgbClr val="000000"/>
              </a:solidFill>
            </a:endParaRPr>
          </a:p>
        </p:txBody>
      </p:sp>
      <p:sp>
        <p:nvSpPr>
          <p:cNvPr id="12" name="Rounded Rectangle 11"/>
          <p:cNvSpPr/>
          <p:nvPr/>
        </p:nvSpPr>
        <p:spPr bwMode="auto">
          <a:xfrm>
            <a:off x="7679531" y="2893219"/>
            <a:ext cx="696516" cy="160734"/>
          </a:xfrm>
          <a:prstGeom prst="roundRect">
            <a:avLst/>
          </a:prstGeom>
          <a:solidFill>
            <a:schemeClr val="lt1">
              <a:alpha val="0"/>
            </a:schemeClr>
          </a:solidFill>
          <a:ln w="76200" cap="flat" cmpd="sng" algn="ctr">
            <a:solidFill>
              <a:srgbClr val="FFFF00"/>
            </a:solidFill>
            <a:prstDash val="solid"/>
            <a:round/>
            <a:headEnd type="none" w="med" len="med"/>
            <a:tailEnd type="none" w="med" len="med"/>
          </a:ln>
        </p:spPr>
        <p:style>
          <a:lnRef idx="2">
            <a:schemeClr val="accent3"/>
          </a:lnRef>
          <a:fillRef idx="1">
            <a:schemeClr val="lt1"/>
          </a:fillRef>
          <a:effectRef idx="0">
            <a:schemeClr val="accent3"/>
          </a:effectRef>
          <a:fontRef idx="minor">
            <a:schemeClr val="dk1"/>
          </a:fontRef>
        </p:style>
        <p:txBody>
          <a:bodyPr lIns="64291" tIns="32146" rIns="64291" bIns="32146">
            <a:prstTxWarp prst="textNoShape">
              <a:avLst/>
            </a:prstTxWarp>
          </a:bodyPr>
          <a:lstStyle/>
          <a:p>
            <a:pPr>
              <a:defRPr/>
            </a:pPr>
            <a:endParaRPr lang="en-US">
              <a:solidFill>
                <a:srgbClr val="000000"/>
              </a:solidFill>
            </a:endParaRPr>
          </a:p>
        </p:txBody>
      </p:sp>
      <p:sp>
        <p:nvSpPr>
          <p:cNvPr id="192523" name="TextBox 12"/>
          <p:cNvSpPr txBox="1">
            <a:spLocks noChangeArrowheads="1"/>
          </p:cNvSpPr>
          <p:nvPr/>
        </p:nvSpPr>
        <p:spPr bwMode="auto">
          <a:xfrm>
            <a:off x="5054203" y="6268641"/>
            <a:ext cx="3964781" cy="237753"/>
          </a:xfrm>
          <a:prstGeom prst="rect">
            <a:avLst/>
          </a:prstGeom>
          <a:noFill/>
          <a:ln w="9525">
            <a:noFill/>
            <a:miter lim="800000"/>
            <a:headEnd/>
            <a:tailEnd/>
          </a:ln>
        </p:spPr>
        <p:txBody>
          <a:bodyPr lIns="64291" tIns="32146" rIns="64291" bIns="32146">
            <a:prstTxWarp prst="textNoShape">
              <a:avLst/>
            </a:prstTxWarp>
            <a:spAutoFit/>
          </a:bodyPr>
          <a:lstStyle/>
          <a:p>
            <a:r>
              <a:rPr lang="en-US" sz="1100" dirty="0"/>
              <a:t>/content/module/216/discuss/</a:t>
            </a:r>
          </a:p>
        </p:txBody>
      </p:sp>
      <p:sp>
        <p:nvSpPr>
          <p:cNvPr id="192524" name="TextBox 13"/>
          <p:cNvSpPr txBox="1">
            <a:spLocks noChangeArrowheads="1"/>
          </p:cNvSpPr>
          <p:nvPr/>
        </p:nvSpPr>
        <p:spPr bwMode="auto">
          <a:xfrm>
            <a:off x="232172" y="5840016"/>
            <a:ext cx="4232672" cy="237753"/>
          </a:xfrm>
          <a:prstGeom prst="rect">
            <a:avLst/>
          </a:prstGeom>
          <a:noFill/>
          <a:ln w="9525">
            <a:noFill/>
            <a:miter lim="800000"/>
            <a:headEnd/>
            <a:tailEnd/>
          </a:ln>
        </p:spPr>
        <p:txBody>
          <a:bodyPr lIns="64291" tIns="32146" rIns="64291" bIns="32146">
            <a:prstTxWarp prst="textNoShape">
              <a:avLst/>
            </a:prstTxWarp>
            <a:spAutoFit/>
          </a:bodyPr>
          <a:lstStyle/>
          <a:p>
            <a:r>
              <a:rPr lang="en-US" sz="1100" dirty="0"/>
              <a:t>/</a:t>
            </a:r>
            <a:r>
              <a:rPr lang="en-US" sz="1100" dirty="0" err="1"/>
              <a:t>community/network/pbs-staff/group/tl-technology/discuss</a:t>
            </a:r>
            <a:r>
              <a:rPr lang="en-US" sz="1100" dirty="0"/>
              <a:t>/</a:t>
            </a: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96611" name="Rectangle 4"/>
          <p:cNvSpPr>
            <a:spLocks/>
          </p:cNvSpPr>
          <p:nvPr/>
        </p:nvSpPr>
        <p:spPr bwMode="auto">
          <a:xfrm>
            <a:off x="285750" y="299145"/>
            <a:ext cx="8572500" cy="392906"/>
          </a:xfrm>
          <a:prstGeom prst="rect">
            <a:avLst/>
          </a:prstGeom>
          <a:noFill/>
          <a:ln w="12700">
            <a:noFill/>
            <a:miter lim="800000"/>
            <a:headEnd/>
            <a:tailEnd/>
          </a:ln>
        </p:spPr>
        <p:txBody>
          <a:bodyPr lIns="0" tIns="0" rIns="0" bIns="0" anchor="ctr">
            <a:prstTxWarp prst="textNoShape">
              <a:avLst/>
            </a:prstTxWarp>
          </a:bodyPr>
          <a:lstStyle/>
          <a:p>
            <a:pPr algn="r"/>
            <a:r>
              <a:rPr lang="en-US" sz="2500" dirty="0">
                <a:solidFill>
                  <a:srgbClr val="FFFFFF"/>
                </a:solidFill>
                <a:latin typeface="Myriad Pro" pitchFamily="-65" charset="0"/>
                <a:ea typeface="Myriad Pro" pitchFamily="-65" charset="0"/>
                <a:cs typeface="Myriad Pro" pitchFamily="-65" charset="0"/>
                <a:sym typeface="Myriad Pro" pitchFamily="-65" charset="0"/>
              </a:rPr>
              <a:t>The Use Case: PBS TeacherLine Peer Connection</a:t>
            </a:r>
          </a:p>
        </p:txBody>
      </p:sp>
      <p:pic>
        <p:nvPicPr>
          <p:cNvPr id="196612" name="Picture 5" descr="Pr_Bemore_K.eps"/>
          <p:cNvPicPr>
            <a:picLocks noChangeAspect="1"/>
          </p:cNvPicPr>
          <p:nvPr/>
        </p:nvPicPr>
        <p:blipFill>
          <a:blip r:embed="rId3"/>
          <a:srcRect/>
          <a:stretch>
            <a:fillRect/>
          </a:stretch>
        </p:blipFill>
        <p:spPr bwMode="auto">
          <a:xfrm>
            <a:off x="178594" y="6268641"/>
            <a:ext cx="1232297" cy="405185"/>
          </a:xfrm>
          <a:prstGeom prst="rect">
            <a:avLst/>
          </a:prstGeom>
          <a:noFill/>
          <a:ln w="9525">
            <a:noFill/>
            <a:miter lim="800000"/>
            <a:headEnd/>
            <a:tailEnd/>
          </a:ln>
        </p:spPr>
      </p:pic>
      <p:pic>
        <p:nvPicPr>
          <p:cNvPr id="196613" name="Picture 6" descr="Discussion on TL Technology _ PBS.png"/>
          <p:cNvPicPr>
            <a:picLocks noChangeAspect="1"/>
          </p:cNvPicPr>
          <p:nvPr/>
        </p:nvPicPr>
        <p:blipFill>
          <a:blip r:embed="rId4"/>
          <a:srcRect/>
          <a:stretch>
            <a:fillRect/>
          </a:stretch>
        </p:blipFill>
        <p:spPr bwMode="auto">
          <a:xfrm>
            <a:off x="178594" y="2411016"/>
            <a:ext cx="4247183" cy="3375422"/>
          </a:xfrm>
          <a:prstGeom prst="rect">
            <a:avLst/>
          </a:prstGeom>
          <a:noFill/>
          <a:ln w="9525">
            <a:noFill/>
            <a:miter lim="800000"/>
            <a:headEnd/>
            <a:tailEnd/>
          </a:ln>
        </p:spPr>
      </p:pic>
      <p:pic>
        <p:nvPicPr>
          <p:cNvPr id="196614" name="Picture 9" descr="Discussion on Professional Expertise_ Cultivating Communities of PracticeProfessional Expertise_ Cultivating Communities of Practice _ Professional Development Module _ PBS.png"/>
          <p:cNvPicPr>
            <a:picLocks noChangeAspect="1"/>
          </p:cNvPicPr>
          <p:nvPr/>
        </p:nvPicPr>
        <p:blipFill>
          <a:blip r:embed="rId5"/>
          <a:srcRect/>
          <a:stretch>
            <a:fillRect/>
          </a:stretch>
        </p:blipFill>
        <p:spPr bwMode="auto">
          <a:xfrm>
            <a:off x="4625579" y="2786062"/>
            <a:ext cx="4419079" cy="2464594"/>
          </a:xfrm>
          <a:prstGeom prst="rect">
            <a:avLst/>
          </a:prstGeom>
          <a:noFill/>
          <a:ln w="9525">
            <a:noFill/>
            <a:miter lim="800000"/>
            <a:headEnd/>
            <a:tailEnd/>
          </a:ln>
        </p:spPr>
      </p:pic>
      <p:sp>
        <p:nvSpPr>
          <p:cNvPr id="196615" name="TextBox 12"/>
          <p:cNvSpPr txBox="1">
            <a:spLocks noChangeArrowheads="1"/>
          </p:cNvSpPr>
          <p:nvPr/>
        </p:nvSpPr>
        <p:spPr bwMode="auto">
          <a:xfrm>
            <a:off x="5054203" y="5304235"/>
            <a:ext cx="3964781" cy="237753"/>
          </a:xfrm>
          <a:prstGeom prst="rect">
            <a:avLst/>
          </a:prstGeom>
          <a:noFill/>
          <a:ln w="9525">
            <a:noFill/>
            <a:miter lim="800000"/>
            <a:headEnd/>
            <a:tailEnd/>
          </a:ln>
        </p:spPr>
        <p:txBody>
          <a:bodyPr lIns="64291" tIns="32146" rIns="64291" bIns="32146">
            <a:prstTxWarp prst="textNoShape">
              <a:avLst/>
            </a:prstTxWarp>
            <a:spAutoFit/>
          </a:bodyPr>
          <a:lstStyle/>
          <a:p>
            <a:r>
              <a:rPr lang="en-US" sz="1100" dirty="0"/>
              <a:t>/content/module/216/discuss/</a:t>
            </a:r>
          </a:p>
        </p:txBody>
      </p:sp>
      <p:sp>
        <p:nvSpPr>
          <p:cNvPr id="196616" name="TextBox 13"/>
          <p:cNvSpPr txBox="1">
            <a:spLocks noChangeArrowheads="1"/>
          </p:cNvSpPr>
          <p:nvPr/>
        </p:nvSpPr>
        <p:spPr bwMode="auto">
          <a:xfrm>
            <a:off x="232172" y="5840016"/>
            <a:ext cx="4232672" cy="237753"/>
          </a:xfrm>
          <a:prstGeom prst="rect">
            <a:avLst/>
          </a:prstGeom>
          <a:noFill/>
          <a:ln w="9525">
            <a:noFill/>
            <a:miter lim="800000"/>
            <a:headEnd/>
            <a:tailEnd/>
          </a:ln>
        </p:spPr>
        <p:txBody>
          <a:bodyPr lIns="64291" tIns="32146" rIns="64291" bIns="32146">
            <a:prstTxWarp prst="textNoShape">
              <a:avLst/>
            </a:prstTxWarp>
            <a:spAutoFit/>
          </a:bodyPr>
          <a:lstStyle/>
          <a:p>
            <a:r>
              <a:rPr lang="en-US" sz="1100" dirty="0"/>
              <a:t>/</a:t>
            </a:r>
            <a:r>
              <a:rPr lang="en-US" sz="1100" dirty="0" err="1"/>
              <a:t>community/network/pbs-staff/group/tl-technology/discuss</a:t>
            </a:r>
            <a:r>
              <a:rPr lang="en-US" sz="1100" dirty="0"/>
              <a:t>/</a:t>
            </a:r>
          </a:p>
        </p:txBody>
      </p:sp>
      <p:sp>
        <p:nvSpPr>
          <p:cNvPr id="9" name="Rectangle 8"/>
          <p:cNvSpPr/>
          <p:nvPr/>
        </p:nvSpPr>
        <p:spPr bwMode="auto">
          <a:xfrm>
            <a:off x="4625578" y="2786062"/>
            <a:ext cx="1339453" cy="2518172"/>
          </a:xfrm>
          <a:prstGeom prst="rect">
            <a:avLst/>
          </a:prstGeom>
          <a:solidFill>
            <a:schemeClr val="accent6">
              <a:alpha val="65000"/>
            </a:schemeClr>
          </a:solidFill>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lIns="64291" tIns="32146" rIns="64291" bIns="32146">
            <a:prstTxWarp prst="textNoShape">
              <a:avLst/>
            </a:prstTxWarp>
          </a:bodyPr>
          <a:lstStyle/>
          <a:p>
            <a:pPr>
              <a:defRPr/>
            </a:pPr>
            <a:endParaRPr lang="en-US">
              <a:solidFill>
                <a:srgbClr val="000000"/>
              </a:solidFill>
            </a:endParaRPr>
          </a:p>
        </p:txBody>
      </p:sp>
      <p:sp>
        <p:nvSpPr>
          <p:cNvPr id="10" name="Rectangle 9"/>
          <p:cNvSpPr/>
          <p:nvPr/>
        </p:nvSpPr>
        <p:spPr bwMode="auto">
          <a:xfrm>
            <a:off x="178594" y="2411016"/>
            <a:ext cx="1339453" cy="3375422"/>
          </a:xfrm>
          <a:prstGeom prst="rect">
            <a:avLst/>
          </a:prstGeom>
          <a:solidFill>
            <a:schemeClr val="accent6">
              <a:alpha val="65000"/>
            </a:schemeClr>
          </a:solidFill>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lIns="64291" tIns="32146" rIns="64291" bIns="32146">
            <a:prstTxWarp prst="textNoShape">
              <a:avLst/>
            </a:prstTxWarp>
          </a:bodyPr>
          <a:lstStyle/>
          <a:p>
            <a:pPr>
              <a:defRPr/>
            </a:pPr>
            <a:endParaRPr lang="en-US">
              <a:solidFill>
                <a:srgbClr val="000000"/>
              </a:solidFill>
            </a:endParaRPr>
          </a:p>
        </p:txBody>
      </p:sp>
      <p:sp>
        <p:nvSpPr>
          <p:cNvPr id="196619" name="TextBox 10"/>
          <p:cNvSpPr txBox="1">
            <a:spLocks noChangeArrowheads="1"/>
          </p:cNvSpPr>
          <p:nvPr/>
        </p:nvSpPr>
        <p:spPr bwMode="auto">
          <a:xfrm>
            <a:off x="553640" y="1339453"/>
            <a:ext cx="8411766" cy="526585"/>
          </a:xfrm>
          <a:prstGeom prst="rect">
            <a:avLst/>
          </a:prstGeom>
          <a:noFill/>
          <a:ln w="9525">
            <a:noFill/>
            <a:miter lim="800000"/>
            <a:headEnd/>
            <a:tailEnd/>
          </a:ln>
        </p:spPr>
        <p:txBody>
          <a:bodyPr lIns="64291" tIns="32146" rIns="64291" bIns="32146">
            <a:prstTxWarp prst="textNoShape">
              <a:avLst/>
            </a:prstTxWarp>
            <a:spAutoFit/>
          </a:bodyPr>
          <a:lstStyle/>
          <a:p>
            <a:r>
              <a:rPr lang="en-US"/>
              <a:t>Content generated by the pluggable app:</a:t>
            </a:r>
          </a:p>
        </p:txBody>
      </p:sp>
      <p:sp>
        <p:nvSpPr>
          <p:cNvPr id="12" name="Rectangle 11"/>
          <p:cNvSpPr/>
          <p:nvPr/>
        </p:nvSpPr>
        <p:spPr bwMode="auto">
          <a:xfrm>
            <a:off x="1518047" y="2411016"/>
            <a:ext cx="2893219" cy="375047"/>
          </a:xfrm>
          <a:prstGeom prst="rect">
            <a:avLst/>
          </a:prstGeom>
          <a:solidFill>
            <a:schemeClr val="accent6">
              <a:alpha val="65000"/>
            </a:schemeClr>
          </a:solidFill>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lIns="64291" tIns="32146" rIns="64291" bIns="32146">
            <a:prstTxWarp prst="textNoShape">
              <a:avLst/>
            </a:prstTxWarp>
          </a:bodyPr>
          <a:lstStyle/>
          <a:p>
            <a:pPr>
              <a:defRPr/>
            </a:pPr>
            <a:endParaRPr lang="en-US">
              <a:solidFill>
                <a:srgbClr val="000000"/>
              </a:solidFill>
            </a:endParaRP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98659" name="Rectangle 4"/>
          <p:cNvSpPr>
            <a:spLocks/>
          </p:cNvSpPr>
          <p:nvPr/>
        </p:nvSpPr>
        <p:spPr bwMode="auto">
          <a:xfrm>
            <a:off x="285750" y="299145"/>
            <a:ext cx="8572500" cy="392906"/>
          </a:xfrm>
          <a:prstGeom prst="rect">
            <a:avLst/>
          </a:prstGeom>
          <a:noFill/>
          <a:ln w="12700">
            <a:noFill/>
            <a:miter lim="800000"/>
            <a:headEnd/>
            <a:tailEnd/>
          </a:ln>
        </p:spPr>
        <p:txBody>
          <a:bodyPr lIns="0" tIns="0" rIns="0" bIns="0" anchor="ctr">
            <a:prstTxWarp prst="textNoShape">
              <a:avLst/>
            </a:prstTxWarp>
          </a:bodyPr>
          <a:lstStyle/>
          <a:p>
            <a:pPr algn="r"/>
            <a:r>
              <a:rPr lang="en-US" sz="2500" dirty="0">
                <a:solidFill>
                  <a:srgbClr val="FFFFFF"/>
                </a:solidFill>
                <a:latin typeface="Myriad Pro" pitchFamily="-65" charset="0"/>
                <a:ea typeface="Myriad Pro" pitchFamily="-65" charset="0"/>
                <a:cs typeface="Myriad Pro" pitchFamily="-65" charset="0"/>
                <a:sym typeface="Myriad Pro" pitchFamily="-65" charset="0"/>
              </a:rPr>
              <a:t>The Use Case: PBS TeacherLine Peer Connection</a:t>
            </a:r>
          </a:p>
        </p:txBody>
      </p:sp>
      <p:pic>
        <p:nvPicPr>
          <p:cNvPr id="198660" name="Picture 5" descr="Pr_Bemore_K.eps"/>
          <p:cNvPicPr>
            <a:picLocks noChangeAspect="1"/>
          </p:cNvPicPr>
          <p:nvPr/>
        </p:nvPicPr>
        <p:blipFill>
          <a:blip r:embed="rId3"/>
          <a:srcRect/>
          <a:stretch>
            <a:fillRect/>
          </a:stretch>
        </p:blipFill>
        <p:spPr bwMode="auto">
          <a:xfrm>
            <a:off x="178594" y="6268641"/>
            <a:ext cx="1232297" cy="405185"/>
          </a:xfrm>
          <a:prstGeom prst="rect">
            <a:avLst/>
          </a:prstGeom>
          <a:noFill/>
          <a:ln w="9525">
            <a:noFill/>
            <a:miter lim="800000"/>
            <a:headEnd/>
            <a:tailEnd/>
          </a:ln>
        </p:spPr>
      </p:pic>
      <p:pic>
        <p:nvPicPr>
          <p:cNvPr id="198661" name="Picture 6" descr="Discussion on TL Technology _ PBS.png"/>
          <p:cNvPicPr>
            <a:picLocks noChangeAspect="1"/>
          </p:cNvPicPr>
          <p:nvPr/>
        </p:nvPicPr>
        <p:blipFill>
          <a:blip r:embed="rId4"/>
          <a:srcRect/>
          <a:stretch>
            <a:fillRect/>
          </a:stretch>
        </p:blipFill>
        <p:spPr bwMode="auto">
          <a:xfrm>
            <a:off x="178594" y="2411016"/>
            <a:ext cx="4247183" cy="3375422"/>
          </a:xfrm>
          <a:prstGeom prst="rect">
            <a:avLst/>
          </a:prstGeom>
          <a:noFill/>
          <a:ln w="9525">
            <a:noFill/>
            <a:miter lim="800000"/>
            <a:headEnd/>
            <a:tailEnd/>
          </a:ln>
        </p:spPr>
      </p:pic>
      <p:pic>
        <p:nvPicPr>
          <p:cNvPr id="198662" name="Picture 9" descr="Discussion on Professional Expertise_ Cultivating Communities of PracticeProfessional Expertise_ Cultivating Communities of Practice _ Professional Development Module _ PBS.png"/>
          <p:cNvPicPr>
            <a:picLocks noChangeAspect="1"/>
          </p:cNvPicPr>
          <p:nvPr/>
        </p:nvPicPr>
        <p:blipFill>
          <a:blip r:embed="rId5"/>
          <a:srcRect/>
          <a:stretch>
            <a:fillRect/>
          </a:stretch>
        </p:blipFill>
        <p:spPr bwMode="auto">
          <a:xfrm>
            <a:off x="4625579" y="2786062"/>
            <a:ext cx="4419079" cy="2464594"/>
          </a:xfrm>
          <a:prstGeom prst="rect">
            <a:avLst/>
          </a:prstGeom>
          <a:noFill/>
          <a:ln w="9525">
            <a:noFill/>
            <a:miter lim="800000"/>
            <a:headEnd/>
            <a:tailEnd/>
          </a:ln>
        </p:spPr>
      </p:pic>
      <p:sp>
        <p:nvSpPr>
          <p:cNvPr id="198663" name="TextBox 12"/>
          <p:cNvSpPr txBox="1">
            <a:spLocks noChangeArrowheads="1"/>
          </p:cNvSpPr>
          <p:nvPr/>
        </p:nvSpPr>
        <p:spPr bwMode="auto">
          <a:xfrm>
            <a:off x="5054203" y="5304235"/>
            <a:ext cx="3964781" cy="237753"/>
          </a:xfrm>
          <a:prstGeom prst="rect">
            <a:avLst/>
          </a:prstGeom>
          <a:noFill/>
          <a:ln w="9525">
            <a:noFill/>
            <a:miter lim="800000"/>
            <a:headEnd/>
            <a:tailEnd/>
          </a:ln>
        </p:spPr>
        <p:txBody>
          <a:bodyPr lIns="64291" tIns="32146" rIns="64291" bIns="32146">
            <a:prstTxWarp prst="textNoShape">
              <a:avLst/>
            </a:prstTxWarp>
            <a:spAutoFit/>
          </a:bodyPr>
          <a:lstStyle/>
          <a:p>
            <a:r>
              <a:rPr lang="en-US" sz="1100" dirty="0"/>
              <a:t>/content/module/216/discuss/</a:t>
            </a:r>
          </a:p>
        </p:txBody>
      </p:sp>
      <p:sp>
        <p:nvSpPr>
          <p:cNvPr id="198664" name="TextBox 13"/>
          <p:cNvSpPr txBox="1">
            <a:spLocks noChangeArrowheads="1"/>
          </p:cNvSpPr>
          <p:nvPr/>
        </p:nvSpPr>
        <p:spPr bwMode="auto">
          <a:xfrm>
            <a:off x="232172" y="5840016"/>
            <a:ext cx="4232672" cy="237753"/>
          </a:xfrm>
          <a:prstGeom prst="rect">
            <a:avLst/>
          </a:prstGeom>
          <a:noFill/>
          <a:ln w="9525">
            <a:noFill/>
            <a:miter lim="800000"/>
            <a:headEnd/>
            <a:tailEnd/>
          </a:ln>
        </p:spPr>
        <p:txBody>
          <a:bodyPr lIns="64291" tIns="32146" rIns="64291" bIns="32146">
            <a:prstTxWarp prst="textNoShape">
              <a:avLst/>
            </a:prstTxWarp>
            <a:spAutoFit/>
          </a:bodyPr>
          <a:lstStyle/>
          <a:p>
            <a:r>
              <a:rPr lang="en-US" sz="1100" dirty="0"/>
              <a:t>/</a:t>
            </a:r>
            <a:r>
              <a:rPr lang="en-US" sz="1100" dirty="0" err="1"/>
              <a:t>community/network/pbs-staff/group/tl-technology/discuss</a:t>
            </a:r>
            <a:r>
              <a:rPr lang="en-US" sz="1100" dirty="0"/>
              <a:t>/</a:t>
            </a:r>
          </a:p>
        </p:txBody>
      </p:sp>
      <p:sp>
        <p:nvSpPr>
          <p:cNvPr id="9" name="Rectangle 8"/>
          <p:cNvSpPr/>
          <p:nvPr/>
        </p:nvSpPr>
        <p:spPr bwMode="auto">
          <a:xfrm>
            <a:off x="6072187" y="2786062"/>
            <a:ext cx="2893219" cy="2464594"/>
          </a:xfrm>
          <a:prstGeom prst="rect">
            <a:avLst/>
          </a:prstGeom>
          <a:solidFill>
            <a:schemeClr val="accent6">
              <a:alpha val="65000"/>
            </a:schemeClr>
          </a:solidFill>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lIns="64291" tIns="32146" rIns="64291" bIns="32146">
            <a:prstTxWarp prst="textNoShape">
              <a:avLst/>
            </a:prstTxWarp>
          </a:bodyPr>
          <a:lstStyle/>
          <a:p>
            <a:pPr>
              <a:defRPr/>
            </a:pPr>
            <a:endParaRPr lang="en-US">
              <a:solidFill>
                <a:srgbClr val="000000"/>
              </a:solidFill>
            </a:endParaRPr>
          </a:p>
        </p:txBody>
      </p:sp>
      <p:sp>
        <p:nvSpPr>
          <p:cNvPr id="10" name="Rectangle 9"/>
          <p:cNvSpPr/>
          <p:nvPr/>
        </p:nvSpPr>
        <p:spPr bwMode="auto">
          <a:xfrm>
            <a:off x="1518047" y="2786063"/>
            <a:ext cx="2893219" cy="3000375"/>
          </a:xfrm>
          <a:prstGeom prst="rect">
            <a:avLst/>
          </a:prstGeom>
          <a:solidFill>
            <a:schemeClr val="accent6">
              <a:alpha val="65000"/>
            </a:schemeClr>
          </a:solidFill>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lIns="64291" tIns="32146" rIns="64291" bIns="32146">
            <a:prstTxWarp prst="textNoShape">
              <a:avLst/>
            </a:prstTxWarp>
          </a:bodyPr>
          <a:lstStyle/>
          <a:p>
            <a:pPr>
              <a:defRPr/>
            </a:pPr>
            <a:endParaRPr lang="en-US">
              <a:solidFill>
                <a:srgbClr val="000000"/>
              </a:solidFill>
            </a:endParaRPr>
          </a:p>
        </p:txBody>
      </p:sp>
      <p:sp>
        <p:nvSpPr>
          <p:cNvPr id="198667" name="TextBox 10"/>
          <p:cNvSpPr txBox="1">
            <a:spLocks noChangeArrowheads="1"/>
          </p:cNvSpPr>
          <p:nvPr/>
        </p:nvSpPr>
        <p:spPr bwMode="auto">
          <a:xfrm>
            <a:off x="553640" y="1339453"/>
            <a:ext cx="8411766" cy="526585"/>
          </a:xfrm>
          <a:prstGeom prst="rect">
            <a:avLst/>
          </a:prstGeom>
          <a:noFill/>
          <a:ln w="9525">
            <a:noFill/>
            <a:miter lim="800000"/>
            <a:headEnd/>
            <a:tailEnd/>
          </a:ln>
        </p:spPr>
        <p:txBody>
          <a:bodyPr lIns="64291" tIns="32146" rIns="64291" bIns="32146">
            <a:prstTxWarp prst="textNoShape">
              <a:avLst/>
            </a:prstTxWarp>
            <a:spAutoFit/>
          </a:bodyPr>
          <a:lstStyle/>
          <a:p>
            <a:r>
              <a:rPr lang="en-US"/>
              <a:t>Content required by the presenting app templates:</a:t>
            </a: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72035" name="Rectangle 2"/>
          <p:cNvSpPr>
            <a:spLocks noGrp="1" noChangeArrowheads="1"/>
          </p:cNvSpPr>
          <p:nvPr>
            <p:ph idx="1"/>
          </p:nvPr>
        </p:nvSpPr>
        <p:spPr>
          <a:xfrm>
            <a:off x="892969" y="1732360"/>
            <a:ext cx="7358063" cy="4018359"/>
          </a:xfrm>
        </p:spPr>
        <p:txBody>
          <a:bodyPr>
            <a:noAutofit/>
          </a:bodyPr>
          <a:lstStyle/>
          <a:p>
            <a:pPr marL="625056" eaLnBrk="1" hangingPunct="1">
              <a:lnSpc>
                <a:spcPct val="110000"/>
              </a:lnSpc>
            </a:pPr>
            <a:r>
              <a:rPr lang="en-US" sz="3600" dirty="0" smtClean="0"/>
              <a:t>Background</a:t>
            </a:r>
          </a:p>
          <a:p>
            <a:pPr marL="625056" eaLnBrk="1" hangingPunct="1">
              <a:lnSpc>
                <a:spcPct val="110000"/>
              </a:lnSpc>
            </a:pPr>
            <a:r>
              <a:rPr lang="en-US" sz="3600" dirty="0" smtClean="0"/>
              <a:t>Current Approaches</a:t>
            </a:r>
          </a:p>
          <a:p>
            <a:pPr marL="625056" eaLnBrk="1" hangingPunct="1">
              <a:lnSpc>
                <a:spcPct val="110000"/>
              </a:lnSpc>
            </a:pPr>
            <a:r>
              <a:rPr lang="en-US" sz="3600" dirty="0" smtClean="0"/>
              <a:t>Our Use Case / Requirements</a:t>
            </a:r>
          </a:p>
          <a:p>
            <a:pPr marL="625056" eaLnBrk="1" hangingPunct="1">
              <a:lnSpc>
                <a:spcPct val="110000"/>
              </a:lnSpc>
            </a:pPr>
            <a:r>
              <a:rPr lang="en-US" sz="3600" dirty="0" smtClean="0"/>
              <a:t>A Proposed Solution</a:t>
            </a:r>
          </a:p>
          <a:p>
            <a:pPr marL="625056" eaLnBrk="1" hangingPunct="1">
              <a:lnSpc>
                <a:spcPct val="110000"/>
              </a:lnSpc>
            </a:pPr>
            <a:r>
              <a:rPr lang="en-US" sz="3600" dirty="0" smtClean="0"/>
              <a:t>Some Live Examples</a:t>
            </a:r>
          </a:p>
          <a:p>
            <a:pPr marL="625056" eaLnBrk="1" hangingPunct="1">
              <a:lnSpc>
                <a:spcPct val="110000"/>
              </a:lnSpc>
            </a:pPr>
            <a:r>
              <a:rPr lang="en-US" sz="3600" dirty="0" smtClean="0"/>
              <a:t>Q &amp; A</a:t>
            </a:r>
          </a:p>
        </p:txBody>
      </p:sp>
      <p:sp>
        <p:nvSpPr>
          <p:cNvPr id="172036" name="Rectangle 4"/>
          <p:cNvSpPr>
            <a:spLocks/>
          </p:cNvSpPr>
          <p:nvPr/>
        </p:nvSpPr>
        <p:spPr bwMode="auto">
          <a:xfrm>
            <a:off x="285750" y="299145"/>
            <a:ext cx="8572500" cy="392906"/>
          </a:xfrm>
          <a:prstGeom prst="rect">
            <a:avLst/>
          </a:prstGeom>
          <a:noFill/>
          <a:ln w="12700">
            <a:noFill/>
            <a:miter lim="800000"/>
            <a:headEnd/>
            <a:tailEnd/>
          </a:ln>
        </p:spPr>
        <p:txBody>
          <a:bodyPr lIns="0" tIns="0" rIns="0" bIns="0" anchor="ctr">
            <a:prstTxWarp prst="textNoShape">
              <a:avLst/>
            </a:prstTxWarp>
          </a:bodyPr>
          <a:lstStyle/>
          <a:p>
            <a:pPr algn="r"/>
            <a:r>
              <a:rPr lang="en-US" sz="2500" dirty="0" smtClean="0">
                <a:solidFill>
                  <a:srgbClr val="FFFFFF"/>
                </a:solidFill>
                <a:latin typeface="Myriad Pro" pitchFamily="-65" charset="0"/>
                <a:ea typeface="Myriad Pro" pitchFamily="-65" charset="0"/>
                <a:cs typeface="Myriad Pro" pitchFamily="-65" charset="0"/>
                <a:sym typeface="Myriad Pro" pitchFamily="-65" charset="0"/>
              </a:rPr>
              <a:t>Road Map</a:t>
            </a:r>
            <a:endParaRPr lang="en-US" sz="2500" dirty="0">
              <a:solidFill>
                <a:srgbClr val="FFFFFF"/>
              </a:solidFill>
              <a:latin typeface="Myriad Pro" pitchFamily="-65" charset="0"/>
              <a:ea typeface="Myriad Pro" pitchFamily="-65" charset="0"/>
              <a:cs typeface="Myriad Pro" pitchFamily="-65" charset="0"/>
              <a:sym typeface="Myriad Pro" pitchFamily="-65" charset="0"/>
            </a:endParaRPr>
          </a:p>
        </p:txBody>
      </p:sp>
      <p:pic>
        <p:nvPicPr>
          <p:cNvPr id="172037" name="Picture 5" descr="Pr_Bemore_K.eps"/>
          <p:cNvPicPr>
            <a:picLocks noChangeAspect="1"/>
          </p:cNvPicPr>
          <p:nvPr/>
        </p:nvPicPr>
        <p:blipFill>
          <a:blip r:embed="rId3"/>
          <a:srcRect/>
          <a:stretch>
            <a:fillRect/>
          </a:stretch>
        </p:blipFill>
        <p:spPr bwMode="auto">
          <a:xfrm>
            <a:off x="178594" y="6268641"/>
            <a:ext cx="1232297" cy="405185"/>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00707" name="Rectangle 4"/>
          <p:cNvSpPr>
            <a:spLocks/>
          </p:cNvSpPr>
          <p:nvPr/>
        </p:nvSpPr>
        <p:spPr bwMode="auto">
          <a:xfrm>
            <a:off x="285750" y="299145"/>
            <a:ext cx="8572500" cy="392906"/>
          </a:xfrm>
          <a:prstGeom prst="rect">
            <a:avLst/>
          </a:prstGeom>
          <a:noFill/>
          <a:ln w="12700">
            <a:noFill/>
            <a:miter lim="800000"/>
            <a:headEnd/>
            <a:tailEnd/>
          </a:ln>
        </p:spPr>
        <p:txBody>
          <a:bodyPr lIns="0" tIns="0" rIns="0" bIns="0" anchor="ctr">
            <a:prstTxWarp prst="textNoShape">
              <a:avLst/>
            </a:prstTxWarp>
          </a:bodyPr>
          <a:lstStyle/>
          <a:p>
            <a:pPr algn="r"/>
            <a:r>
              <a:rPr lang="en-US" sz="2500" dirty="0">
                <a:solidFill>
                  <a:srgbClr val="FFFFFF"/>
                </a:solidFill>
                <a:latin typeface="Myriad Pro" pitchFamily="-65" charset="0"/>
                <a:ea typeface="Myriad Pro" pitchFamily="-65" charset="0"/>
                <a:cs typeface="Myriad Pro" pitchFamily="-65" charset="0"/>
                <a:sym typeface="Myriad Pro" pitchFamily="-65" charset="0"/>
              </a:rPr>
              <a:t>Make it So</a:t>
            </a:r>
          </a:p>
        </p:txBody>
      </p:sp>
      <p:pic>
        <p:nvPicPr>
          <p:cNvPr id="200708" name="Picture 5" descr="Pr_Bemore_K.eps"/>
          <p:cNvPicPr>
            <a:picLocks noChangeAspect="1"/>
          </p:cNvPicPr>
          <p:nvPr/>
        </p:nvPicPr>
        <p:blipFill>
          <a:blip r:embed="rId3"/>
          <a:srcRect/>
          <a:stretch>
            <a:fillRect/>
          </a:stretch>
        </p:blipFill>
        <p:spPr bwMode="auto">
          <a:xfrm>
            <a:off x="178594" y="6268641"/>
            <a:ext cx="1232297" cy="405185"/>
          </a:xfrm>
          <a:prstGeom prst="rect">
            <a:avLst/>
          </a:prstGeom>
          <a:noFill/>
          <a:ln w="9525">
            <a:noFill/>
            <a:miter lim="800000"/>
            <a:headEnd/>
            <a:tailEnd/>
          </a:ln>
        </p:spPr>
      </p:pic>
      <p:sp>
        <p:nvSpPr>
          <p:cNvPr id="200709" name="TextBox 8"/>
          <p:cNvSpPr txBox="1">
            <a:spLocks noChangeArrowheads="1"/>
          </p:cNvSpPr>
          <p:nvPr/>
        </p:nvSpPr>
        <p:spPr bwMode="auto">
          <a:xfrm>
            <a:off x="500063" y="2250281"/>
            <a:ext cx="8304609" cy="1603803"/>
          </a:xfrm>
          <a:prstGeom prst="rect">
            <a:avLst/>
          </a:prstGeom>
          <a:noFill/>
          <a:ln w="9525">
            <a:noFill/>
            <a:miter lim="800000"/>
            <a:headEnd/>
            <a:tailEnd/>
          </a:ln>
        </p:spPr>
        <p:txBody>
          <a:bodyPr lIns="64291" tIns="32146" rIns="64291" bIns="32146">
            <a:prstTxWarp prst="textNoShape">
              <a:avLst/>
            </a:prstTxWarp>
            <a:spAutoFit/>
          </a:bodyPr>
          <a:lstStyle/>
          <a:p>
            <a:pPr algn="l"/>
            <a:r>
              <a:rPr lang="en-US" sz="2500" dirty="0"/>
              <a:t>By making our discussions app pluggable, we solved our problems and fulfilled our requirements.</a:t>
            </a:r>
          </a:p>
          <a:p>
            <a:pPr algn="l"/>
            <a:endParaRPr lang="en-US" sz="2500" dirty="0"/>
          </a:p>
          <a:p>
            <a:r>
              <a:rPr lang="en-US" sz="2500" dirty="0"/>
              <a:t>But what kind of work does it take to get there?</a:t>
            </a: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02755" name="Rectangle 4"/>
          <p:cNvSpPr>
            <a:spLocks/>
          </p:cNvSpPr>
          <p:nvPr/>
        </p:nvSpPr>
        <p:spPr bwMode="auto">
          <a:xfrm>
            <a:off x="285750" y="299145"/>
            <a:ext cx="8572500" cy="392906"/>
          </a:xfrm>
          <a:prstGeom prst="rect">
            <a:avLst/>
          </a:prstGeom>
          <a:noFill/>
          <a:ln w="12700">
            <a:noFill/>
            <a:miter lim="800000"/>
            <a:headEnd/>
            <a:tailEnd/>
          </a:ln>
        </p:spPr>
        <p:txBody>
          <a:bodyPr lIns="0" tIns="0" rIns="0" bIns="0" anchor="ctr">
            <a:prstTxWarp prst="textNoShape">
              <a:avLst/>
            </a:prstTxWarp>
          </a:bodyPr>
          <a:lstStyle/>
          <a:p>
            <a:pPr algn="r"/>
            <a:r>
              <a:rPr lang="en-US" sz="2500" dirty="0">
                <a:solidFill>
                  <a:srgbClr val="FFFFFF"/>
                </a:solidFill>
                <a:latin typeface="Myriad Pro" pitchFamily="-65" charset="0"/>
                <a:ea typeface="Myriad Pro" pitchFamily="-65" charset="0"/>
                <a:cs typeface="Myriad Pro" pitchFamily="-65" charset="0"/>
                <a:sym typeface="Myriad Pro" pitchFamily="-65" charset="0"/>
              </a:rPr>
              <a:t>Make it So</a:t>
            </a:r>
          </a:p>
        </p:txBody>
      </p:sp>
      <p:pic>
        <p:nvPicPr>
          <p:cNvPr id="202756" name="Picture 5" descr="Pr_Bemore_K.eps"/>
          <p:cNvPicPr>
            <a:picLocks noChangeAspect="1"/>
          </p:cNvPicPr>
          <p:nvPr/>
        </p:nvPicPr>
        <p:blipFill>
          <a:blip r:embed="rId3"/>
          <a:srcRect/>
          <a:stretch>
            <a:fillRect/>
          </a:stretch>
        </p:blipFill>
        <p:spPr bwMode="auto">
          <a:xfrm>
            <a:off x="178594" y="6268641"/>
            <a:ext cx="1232297" cy="405185"/>
          </a:xfrm>
          <a:prstGeom prst="rect">
            <a:avLst/>
          </a:prstGeom>
          <a:noFill/>
          <a:ln w="9525">
            <a:noFill/>
            <a:miter lim="800000"/>
            <a:headEnd/>
            <a:tailEnd/>
          </a:ln>
        </p:spPr>
      </p:pic>
      <p:sp>
        <p:nvSpPr>
          <p:cNvPr id="202757" name="Rectangle 2"/>
          <p:cNvSpPr txBox="1">
            <a:spLocks noChangeArrowheads="1"/>
          </p:cNvSpPr>
          <p:nvPr/>
        </p:nvSpPr>
        <p:spPr bwMode="auto">
          <a:xfrm>
            <a:off x="892969" y="1732360"/>
            <a:ext cx="7358063" cy="4018359"/>
          </a:xfrm>
          <a:prstGeom prst="rect">
            <a:avLst/>
          </a:prstGeom>
          <a:noFill/>
          <a:ln w="12700">
            <a:noFill/>
            <a:miter lim="800000"/>
            <a:headEnd/>
            <a:tailEnd/>
          </a:ln>
        </p:spPr>
        <p:txBody>
          <a:bodyPr lIns="35717" tIns="35717" rIns="35717" bIns="35717" anchor="ctr">
            <a:prstTxWarp prst="textNoShape">
              <a:avLst/>
            </a:prstTxWarp>
          </a:bodyPr>
          <a:lstStyle/>
          <a:p>
            <a:pPr marL="625056" indent="-401822" algn="l">
              <a:lnSpc>
                <a:spcPct val="110000"/>
              </a:lnSpc>
              <a:spcBef>
                <a:spcPts val="1687"/>
              </a:spcBef>
              <a:buSzPct val="171000"/>
            </a:pPr>
            <a:r>
              <a:rPr lang="en-US" sz="3200" dirty="0">
                <a:solidFill>
                  <a:schemeClr val="tx1"/>
                </a:solidFill>
              </a:rPr>
              <a:t>Parts of </a:t>
            </a:r>
            <a:r>
              <a:rPr lang="en-US" sz="3200" dirty="0" smtClean="0">
                <a:solidFill>
                  <a:schemeClr val="tx1"/>
                </a:solidFill>
              </a:rPr>
              <a:t>Pluggable Apps</a:t>
            </a:r>
          </a:p>
          <a:p>
            <a:pPr marL="937584" lvl="1" indent="-401822" algn="l">
              <a:lnSpc>
                <a:spcPct val="110000"/>
              </a:lnSpc>
              <a:spcBef>
                <a:spcPts val="1687"/>
              </a:spcBef>
              <a:buSzPct val="171000"/>
              <a:buFont typeface="Gill Sans" charset="0"/>
              <a:buChar char="•"/>
            </a:pPr>
            <a:r>
              <a:rPr lang="en-US" sz="3200" dirty="0" smtClean="0">
                <a:solidFill>
                  <a:schemeClr val="tx1"/>
                </a:solidFill>
              </a:rPr>
              <a:t>Pluggable URL definition</a:t>
            </a:r>
          </a:p>
          <a:p>
            <a:pPr marL="937584" lvl="1" indent="-401822" algn="l">
              <a:lnSpc>
                <a:spcPct val="110000"/>
              </a:lnSpc>
              <a:spcBef>
                <a:spcPts val="1687"/>
              </a:spcBef>
              <a:buSzPct val="171000"/>
              <a:buFont typeface="Gill Sans" charset="0"/>
              <a:buChar char="•"/>
            </a:pPr>
            <a:r>
              <a:rPr lang="en-US" sz="3200" dirty="0" smtClean="0">
                <a:solidFill>
                  <a:schemeClr val="tx1"/>
                </a:solidFill>
              </a:rPr>
              <a:t>Pluggable application views definition</a:t>
            </a:r>
          </a:p>
          <a:p>
            <a:pPr marL="937584" lvl="1" indent="-401822" algn="l">
              <a:lnSpc>
                <a:spcPct val="110000"/>
              </a:lnSpc>
              <a:spcBef>
                <a:spcPts val="1687"/>
              </a:spcBef>
              <a:buSzPct val="171000"/>
              <a:buFont typeface="Gill Sans" charset="0"/>
              <a:buChar char="•"/>
            </a:pPr>
            <a:r>
              <a:rPr lang="en-US" sz="3200" dirty="0" smtClean="0">
                <a:solidFill>
                  <a:schemeClr val="tx1"/>
                </a:solidFill>
              </a:rPr>
              <a:t>Subclass / instantiation of Pluggable application</a:t>
            </a: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02755" name="Rectangle 4"/>
          <p:cNvSpPr>
            <a:spLocks/>
          </p:cNvSpPr>
          <p:nvPr/>
        </p:nvSpPr>
        <p:spPr bwMode="auto">
          <a:xfrm>
            <a:off x="285750" y="299145"/>
            <a:ext cx="8572500" cy="392906"/>
          </a:xfrm>
          <a:prstGeom prst="rect">
            <a:avLst/>
          </a:prstGeom>
          <a:noFill/>
          <a:ln w="12700">
            <a:noFill/>
            <a:miter lim="800000"/>
            <a:headEnd/>
            <a:tailEnd/>
          </a:ln>
        </p:spPr>
        <p:txBody>
          <a:bodyPr lIns="0" tIns="0" rIns="0" bIns="0" anchor="ctr">
            <a:prstTxWarp prst="textNoShape">
              <a:avLst/>
            </a:prstTxWarp>
          </a:bodyPr>
          <a:lstStyle/>
          <a:p>
            <a:pPr algn="r"/>
            <a:r>
              <a:rPr lang="en-US" sz="2500" dirty="0" smtClean="0">
                <a:solidFill>
                  <a:srgbClr val="FFFFFF"/>
                </a:solidFill>
                <a:latin typeface="Myriad Pro" pitchFamily="-65" charset="0"/>
                <a:ea typeface="Myriad Pro" pitchFamily="-65" charset="0"/>
                <a:cs typeface="Myriad Pro" pitchFamily="-65" charset="0"/>
                <a:sym typeface="Myriad Pro" pitchFamily="-65" charset="0"/>
              </a:rPr>
              <a:t>Pluggable URL Definition</a:t>
            </a:r>
            <a:endParaRPr lang="en-US" sz="2500" dirty="0">
              <a:solidFill>
                <a:srgbClr val="FFFFFF"/>
              </a:solidFill>
              <a:latin typeface="Myriad Pro" pitchFamily="-65" charset="0"/>
              <a:ea typeface="Myriad Pro" pitchFamily="-65" charset="0"/>
              <a:cs typeface="Myriad Pro" pitchFamily="-65" charset="0"/>
              <a:sym typeface="Myriad Pro" pitchFamily="-65" charset="0"/>
            </a:endParaRPr>
          </a:p>
        </p:txBody>
      </p:sp>
      <p:pic>
        <p:nvPicPr>
          <p:cNvPr id="202756" name="Picture 5" descr="Pr_Bemore_K.eps"/>
          <p:cNvPicPr>
            <a:picLocks noChangeAspect="1"/>
          </p:cNvPicPr>
          <p:nvPr/>
        </p:nvPicPr>
        <p:blipFill>
          <a:blip r:embed="rId3"/>
          <a:srcRect/>
          <a:stretch>
            <a:fillRect/>
          </a:stretch>
        </p:blipFill>
        <p:spPr bwMode="auto">
          <a:xfrm>
            <a:off x="178594" y="6268641"/>
            <a:ext cx="1232297" cy="405185"/>
          </a:xfrm>
          <a:prstGeom prst="rect">
            <a:avLst/>
          </a:prstGeom>
          <a:noFill/>
          <a:ln w="9525">
            <a:noFill/>
            <a:miter lim="800000"/>
            <a:headEnd/>
            <a:tailEnd/>
          </a:ln>
        </p:spPr>
      </p:pic>
      <p:sp>
        <p:nvSpPr>
          <p:cNvPr id="202757" name="Rectangle 2"/>
          <p:cNvSpPr txBox="1">
            <a:spLocks noChangeArrowheads="1"/>
          </p:cNvSpPr>
          <p:nvPr/>
        </p:nvSpPr>
        <p:spPr bwMode="auto">
          <a:xfrm>
            <a:off x="152400" y="1828800"/>
            <a:ext cx="8762999" cy="4343400"/>
          </a:xfrm>
          <a:prstGeom prst="rect">
            <a:avLst/>
          </a:prstGeom>
          <a:solidFill>
            <a:schemeClr val="bg1"/>
          </a:solidFill>
          <a:ln w="12700">
            <a:noFill/>
            <a:miter lim="800000"/>
            <a:headEnd/>
            <a:tailEnd/>
          </a:ln>
        </p:spPr>
        <p:txBody>
          <a:bodyPr lIns="35717" tIns="35717" rIns="35717" bIns="35717" anchor="ctr">
            <a:prstTxWarp prst="textNoShape">
              <a:avLst/>
            </a:prstTxWarp>
          </a:bodyPr>
          <a:lstStyle/>
          <a:p>
            <a:pPr algn="l"/>
            <a:r>
              <a:rPr lang="en-US" sz="2000" dirty="0" smtClean="0">
                <a:latin typeface="Consolas"/>
                <a:ea typeface="Monaco"/>
                <a:cs typeface="Consolas"/>
              </a:rPr>
              <a:t>from </a:t>
            </a:r>
            <a:r>
              <a:rPr lang="en-US" sz="2000" dirty="0" err="1" smtClean="0">
                <a:solidFill>
                  <a:srgbClr val="555555"/>
                </a:solidFill>
                <a:latin typeface="Consolas"/>
                <a:ea typeface="Monaco"/>
                <a:cs typeface="Consolas"/>
              </a:rPr>
              <a:t>pluggables</a:t>
            </a:r>
            <a:r>
              <a:rPr lang="en-US" sz="2000" dirty="0" smtClean="0">
                <a:latin typeface="Consolas"/>
                <a:ea typeface="Monaco"/>
                <a:cs typeface="Consolas"/>
              </a:rPr>
              <a:t> import </a:t>
            </a:r>
            <a:r>
              <a:rPr lang="en-US" sz="2000" dirty="0" err="1" smtClean="0">
                <a:latin typeface="Consolas"/>
                <a:ea typeface="Monaco"/>
                <a:cs typeface="Consolas"/>
              </a:rPr>
              <a:t>PluggableApp</a:t>
            </a:r>
            <a:r>
              <a:rPr lang="en-US" sz="2000" dirty="0" smtClean="0">
                <a:latin typeface="Consolas"/>
                <a:ea typeface="Monaco"/>
                <a:cs typeface="Consolas"/>
              </a:rPr>
              <a:t>, </a:t>
            </a:r>
            <a:r>
              <a:rPr lang="en-US" sz="2000" dirty="0" err="1" smtClean="0">
                <a:latin typeface="Consolas"/>
                <a:ea typeface="Monaco"/>
                <a:cs typeface="Consolas"/>
              </a:rPr>
              <a:t>url</a:t>
            </a:r>
            <a:r>
              <a:rPr lang="en-US" sz="2000" dirty="0" smtClean="0">
                <a:latin typeface="Consolas"/>
                <a:ea typeface="Monaco"/>
                <a:cs typeface="Consolas"/>
              </a:rPr>
              <a:t>, include, patterns</a:t>
            </a:r>
          </a:p>
          <a:p>
            <a:pPr algn="l"/>
            <a:r>
              <a:rPr lang="en-US" sz="2000" dirty="0" smtClean="0">
                <a:latin typeface="Consolas"/>
                <a:ea typeface="Monaco"/>
                <a:cs typeface="Consolas"/>
              </a:rPr>
              <a:t> </a:t>
            </a:r>
          </a:p>
          <a:p>
            <a:pPr algn="l"/>
            <a:r>
              <a:rPr lang="en-US" sz="2000" dirty="0" smtClean="0">
                <a:latin typeface="Consolas"/>
                <a:ea typeface="Monaco"/>
                <a:cs typeface="Consolas"/>
              </a:rPr>
              <a:t>class </a:t>
            </a:r>
            <a:r>
              <a:rPr lang="en-US" sz="2000" dirty="0" err="1" smtClean="0">
                <a:solidFill>
                  <a:srgbClr val="435588"/>
                </a:solidFill>
                <a:latin typeface="Consolas"/>
                <a:ea typeface="Monaco"/>
                <a:cs typeface="Consolas"/>
              </a:rPr>
              <a:t>ComplaintsApp</a:t>
            </a:r>
            <a:r>
              <a:rPr lang="en-US" sz="2000" dirty="0" err="1" smtClean="0">
                <a:latin typeface="Consolas"/>
                <a:ea typeface="Monaco"/>
                <a:cs typeface="Consolas"/>
              </a:rPr>
              <a:t>(PluggableApp</a:t>
            </a:r>
            <a:r>
              <a:rPr lang="en-US" sz="2000" dirty="0" smtClean="0">
                <a:latin typeface="Consolas"/>
                <a:ea typeface="Monaco"/>
                <a:cs typeface="Consolas"/>
              </a:rPr>
              <a:t>):</a:t>
            </a:r>
          </a:p>
          <a:p>
            <a:pPr algn="l"/>
            <a:r>
              <a:rPr lang="en-US" sz="2000" dirty="0" smtClean="0">
                <a:latin typeface="Consolas"/>
                <a:ea typeface="Monaco"/>
                <a:cs typeface="Consolas"/>
              </a:rPr>
              <a:t>    </a:t>
            </a:r>
            <a:r>
              <a:rPr lang="en-US" sz="2000" dirty="0" err="1" smtClean="0">
                <a:latin typeface="Consolas"/>
                <a:ea typeface="Monaco"/>
                <a:cs typeface="Consolas"/>
              </a:rPr>
              <a:t>urlpatterns</a:t>
            </a:r>
            <a:r>
              <a:rPr lang="en-US" sz="2000" dirty="0" smtClean="0">
                <a:latin typeface="Consolas"/>
                <a:ea typeface="Monaco"/>
                <a:cs typeface="Consolas"/>
              </a:rPr>
              <a:t> = </a:t>
            </a:r>
            <a:r>
              <a:rPr lang="en-US" sz="2000" dirty="0" err="1" smtClean="0">
                <a:latin typeface="Consolas"/>
                <a:ea typeface="Monaco"/>
                <a:cs typeface="Consolas"/>
              </a:rPr>
              <a:t>patterns(</a:t>
            </a:r>
            <a:r>
              <a:rPr lang="en-US" sz="2000" dirty="0" err="1" smtClean="0">
                <a:solidFill>
                  <a:srgbClr val="BB8844"/>
                </a:solidFill>
                <a:latin typeface="Consolas"/>
                <a:ea typeface="Monaco"/>
                <a:cs typeface="Consolas"/>
              </a:rPr>
              <a:t>'complaints.views.traditional</a:t>
            </a:r>
            <a:r>
              <a:rPr lang="en-US" sz="2000" dirty="0" smtClean="0">
                <a:solidFill>
                  <a:srgbClr val="BB8844"/>
                </a:solidFill>
                <a:latin typeface="Consolas"/>
                <a:ea typeface="Monaco"/>
                <a:cs typeface="Consolas"/>
              </a:rPr>
              <a:t>'</a:t>
            </a:r>
            <a:r>
              <a:rPr lang="en-US" sz="2000" dirty="0" smtClean="0">
                <a:latin typeface="Consolas"/>
                <a:ea typeface="Monaco"/>
                <a:cs typeface="Consolas"/>
              </a:rPr>
              <a:t>,</a:t>
            </a:r>
          </a:p>
          <a:p>
            <a:pPr algn="l"/>
            <a:r>
              <a:rPr lang="en-US" sz="2000" dirty="0" smtClean="0">
                <a:latin typeface="Consolas"/>
                <a:ea typeface="Monaco"/>
                <a:cs typeface="Consolas"/>
              </a:rPr>
              <a:t>        </a:t>
            </a:r>
            <a:r>
              <a:rPr lang="en-US" sz="2000" dirty="0" err="1" smtClean="0">
                <a:latin typeface="Consolas"/>
                <a:ea typeface="Monaco"/>
                <a:cs typeface="Consolas"/>
              </a:rPr>
              <a:t>url(</a:t>
            </a:r>
            <a:r>
              <a:rPr lang="en-US" sz="2000" dirty="0" err="1" smtClean="0">
                <a:solidFill>
                  <a:srgbClr val="BB8844"/>
                </a:solidFill>
                <a:latin typeface="Consolas"/>
                <a:ea typeface="Monaco"/>
                <a:cs typeface="Consolas"/>
              </a:rPr>
              <a:t>r</a:t>
            </a:r>
            <a:r>
              <a:rPr lang="en-US" sz="2000" dirty="0" smtClean="0">
                <a:solidFill>
                  <a:srgbClr val="BB8844"/>
                </a:solidFill>
                <a:latin typeface="Consolas"/>
                <a:ea typeface="Monaco"/>
                <a:cs typeface="Consolas"/>
              </a:rPr>
              <a:t>'^$'</a:t>
            </a:r>
            <a:r>
              <a:rPr lang="en-US" sz="2000" dirty="0" smtClean="0">
                <a:latin typeface="Consolas"/>
                <a:ea typeface="Monaco"/>
                <a:cs typeface="Consolas"/>
              </a:rPr>
              <a:t>, </a:t>
            </a:r>
            <a:r>
              <a:rPr lang="en-US" sz="2000" dirty="0" smtClean="0">
                <a:solidFill>
                  <a:srgbClr val="BB8844"/>
                </a:solidFill>
                <a:latin typeface="Consolas"/>
                <a:ea typeface="Monaco"/>
                <a:cs typeface="Consolas"/>
              </a:rPr>
              <a:t>'index'</a:t>
            </a:r>
            <a:r>
              <a:rPr lang="en-US" sz="2000" dirty="0" smtClean="0">
                <a:latin typeface="Consolas"/>
                <a:ea typeface="Monaco"/>
                <a:cs typeface="Consolas"/>
              </a:rPr>
              <a:t>, name=</a:t>
            </a:r>
            <a:r>
              <a:rPr lang="en-US" sz="2000" dirty="0" smtClean="0">
                <a:solidFill>
                  <a:srgbClr val="BB8844"/>
                </a:solidFill>
                <a:latin typeface="Consolas"/>
                <a:ea typeface="Monaco"/>
                <a:cs typeface="Consolas"/>
              </a:rPr>
              <a:t>'</a:t>
            </a:r>
            <a:r>
              <a:rPr lang="en-US" sz="2000" dirty="0" err="1" smtClean="0">
                <a:solidFill>
                  <a:srgbClr val="BB8844"/>
                </a:solidFill>
                <a:latin typeface="Consolas"/>
                <a:ea typeface="Monaco"/>
                <a:cs typeface="Consolas"/>
              </a:rPr>
              <a:t>complaints_index</a:t>
            </a:r>
            <a:r>
              <a:rPr lang="en-US" sz="2000" dirty="0" smtClean="0">
                <a:solidFill>
                  <a:srgbClr val="BB8844"/>
                </a:solidFill>
                <a:latin typeface="Consolas"/>
                <a:ea typeface="Monaco"/>
                <a:cs typeface="Consolas"/>
              </a:rPr>
              <a:t>'</a:t>
            </a:r>
            <a:r>
              <a:rPr lang="en-US" sz="2000" dirty="0" smtClean="0">
                <a:latin typeface="Consolas"/>
                <a:ea typeface="Monaco"/>
                <a:cs typeface="Consolas"/>
              </a:rPr>
              <a:t>),</a:t>
            </a:r>
          </a:p>
          <a:p>
            <a:pPr algn="l"/>
            <a:r>
              <a:rPr lang="en-US" sz="2000" dirty="0" smtClean="0">
                <a:latin typeface="Consolas"/>
                <a:ea typeface="Monaco"/>
                <a:cs typeface="Consolas"/>
              </a:rPr>
              <a:t>        </a:t>
            </a:r>
            <a:r>
              <a:rPr lang="en-US" sz="2000" dirty="0" err="1" smtClean="0">
                <a:latin typeface="Consolas"/>
                <a:ea typeface="Monaco"/>
                <a:cs typeface="Consolas"/>
              </a:rPr>
              <a:t>url(</a:t>
            </a:r>
            <a:r>
              <a:rPr lang="en-US" sz="2000" dirty="0" err="1" smtClean="0">
                <a:solidFill>
                  <a:srgbClr val="BB8844"/>
                </a:solidFill>
                <a:latin typeface="Consolas"/>
                <a:ea typeface="Monaco"/>
                <a:cs typeface="Consolas"/>
              </a:rPr>
              <a:t>r'^create</a:t>
            </a:r>
            <a:r>
              <a:rPr lang="en-US" sz="2000" dirty="0" smtClean="0">
                <a:solidFill>
                  <a:srgbClr val="BB8844"/>
                </a:solidFill>
                <a:latin typeface="Consolas"/>
                <a:ea typeface="Monaco"/>
                <a:cs typeface="Consolas"/>
              </a:rPr>
              <a:t>/$'</a:t>
            </a:r>
            <a:r>
              <a:rPr lang="en-US" sz="2000" dirty="0" smtClean="0">
                <a:latin typeface="Consolas"/>
                <a:ea typeface="Monaco"/>
                <a:cs typeface="Consolas"/>
              </a:rPr>
              <a:t>, </a:t>
            </a:r>
            <a:r>
              <a:rPr lang="en-US" sz="2000" dirty="0" smtClean="0">
                <a:solidFill>
                  <a:srgbClr val="BB8844"/>
                </a:solidFill>
                <a:latin typeface="Consolas"/>
                <a:ea typeface="Monaco"/>
                <a:cs typeface="Consolas"/>
              </a:rPr>
              <a:t>'edit'</a:t>
            </a:r>
            <a:r>
              <a:rPr lang="en-US" sz="2000" dirty="0" smtClean="0">
                <a:latin typeface="Consolas"/>
                <a:ea typeface="Monaco"/>
                <a:cs typeface="Consolas"/>
              </a:rPr>
              <a:t>, name=</a:t>
            </a:r>
            <a:r>
              <a:rPr lang="en-US" sz="2000" dirty="0" smtClean="0">
                <a:solidFill>
                  <a:srgbClr val="BB8844"/>
                </a:solidFill>
                <a:latin typeface="Consolas"/>
                <a:ea typeface="Monaco"/>
                <a:cs typeface="Consolas"/>
              </a:rPr>
              <a:t>'</a:t>
            </a:r>
            <a:r>
              <a:rPr lang="en-US" sz="2000" dirty="0" err="1" smtClean="0">
                <a:solidFill>
                  <a:srgbClr val="BB8844"/>
                </a:solidFill>
                <a:latin typeface="Consolas"/>
                <a:ea typeface="Monaco"/>
                <a:cs typeface="Consolas"/>
              </a:rPr>
              <a:t>complaints_create</a:t>
            </a:r>
            <a:r>
              <a:rPr lang="en-US" sz="2000" dirty="0" smtClean="0">
                <a:solidFill>
                  <a:srgbClr val="BB8844"/>
                </a:solidFill>
                <a:latin typeface="Consolas"/>
                <a:ea typeface="Monaco"/>
                <a:cs typeface="Consolas"/>
              </a:rPr>
              <a:t>'</a:t>
            </a:r>
            <a:r>
              <a:rPr lang="en-US" sz="2000" dirty="0" smtClean="0">
                <a:latin typeface="Consolas"/>
                <a:ea typeface="Monaco"/>
                <a:cs typeface="Consolas"/>
              </a:rPr>
              <a:t>),</a:t>
            </a:r>
          </a:p>
          <a:p>
            <a:pPr algn="l"/>
            <a:r>
              <a:rPr lang="en-US" sz="2000" dirty="0" smtClean="0">
                <a:latin typeface="Consolas"/>
                <a:ea typeface="Monaco"/>
                <a:cs typeface="Consolas"/>
              </a:rPr>
              <a:t>        </a:t>
            </a:r>
            <a:r>
              <a:rPr lang="en-US" sz="2000" dirty="0" err="1" smtClean="0">
                <a:latin typeface="Consolas"/>
                <a:ea typeface="Monaco"/>
                <a:cs typeface="Consolas"/>
              </a:rPr>
              <a:t>url(</a:t>
            </a:r>
            <a:r>
              <a:rPr lang="en-US" sz="2000" dirty="0" err="1" smtClean="0">
                <a:solidFill>
                  <a:srgbClr val="BB8844"/>
                </a:solidFill>
                <a:latin typeface="Consolas"/>
                <a:ea typeface="Monaco"/>
                <a:cs typeface="Consolas"/>
              </a:rPr>
              <a:t>r'^(?P</a:t>
            </a:r>
            <a:r>
              <a:rPr lang="en-US" sz="2000" dirty="0" smtClean="0">
                <a:solidFill>
                  <a:srgbClr val="BB8844"/>
                </a:solidFill>
                <a:latin typeface="Consolas"/>
                <a:ea typeface="Monaco"/>
                <a:cs typeface="Consolas"/>
              </a:rPr>
              <a:t>&lt;</a:t>
            </a:r>
            <a:r>
              <a:rPr lang="en-US" sz="2000" dirty="0" err="1" smtClean="0">
                <a:solidFill>
                  <a:srgbClr val="BB8844"/>
                </a:solidFill>
                <a:latin typeface="Consolas"/>
                <a:ea typeface="Monaco"/>
                <a:cs typeface="Consolas"/>
              </a:rPr>
              <a:t>complaint_id</a:t>
            </a:r>
            <a:r>
              <a:rPr lang="en-US" sz="2000" dirty="0" smtClean="0">
                <a:solidFill>
                  <a:srgbClr val="BB8844"/>
                </a:solidFill>
                <a:latin typeface="Consolas"/>
                <a:ea typeface="Monaco"/>
                <a:cs typeface="Consolas"/>
              </a:rPr>
              <a:t>&gt;\</a:t>
            </a:r>
            <a:r>
              <a:rPr lang="en-US" sz="2000" dirty="0" err="1" smtClean="0">
                <a:solidFill>
                  <a:srgbClr val="BB8844"/>
                </a:solidFill>
                <a:latin typeface="Consolas"/>
                <a:ea typeface="Monaco"/>
                <a:cs typeface="Consolas"/>
              </a:rPr>
              <a:t>d</a:t>
            </a:r>
            <a:r>
              <a:rPr lang="en-US" sz="2000" dirty="0" smtClean="0">
                <a:solidFill>
                  <a:srgbClr val="BB8844"/>
                </a:solidFill>
                <a:latin typeface="Consolas"/>
                <a:ea typeface="Monaco"/>
                <a:cs typeface="Consolas"/>
              </a:rPr>
              <a:t>+)/edit/$'</a:t>
            </a:r>
            <a:r>
              <a:rPr lang="en-US" sz="2000" dirty="0" smtClean="0">
                <a:latin typeface="Consolas"/>
                <a:ea typeface="Monaco"/>
                <a:cs typeface="Consolas"/>
              </a:rPr>
              <a:t>, </a:t>
            </a:r>
            <a:r>
              <a:rPr lang="en-US" sz="2000" dirty="0" smtClean="0">
                <a:solidFill>
                  <a:srgbClr val="BB8844"/>
                </a:solidFill>
                <a:latin typeface="Consolas"/>
                <a:ea typeface="Monaco"/>
                <a:cs typeface="Consolas"/>
              </a:rPr>
              <a:t>'edit'</a:t>
            </a:r>
            <a:r>
              <a:rPr lang="en-US" sz="2000" dirty="0" smtClean="0">
                <a:latin typeface="Consolas"/>
                <a:ea typeface="Monaco"/>
                <a:cs typeface="Consolas"/>
              </a:rPr>
              <a:t>, name=</a:t>
            </a:r>
            <a:r>
              <a:rPr lang="en-US" sz="2000" dirty="0" smtClean="0">
                <a:solidFill>
                  <a:srgbClr val="BB8844"/>
                </a:solidFill>
                <a:latin typeface="Consolas"/>
                <a:ea typeface="Monaco"/>
                <a:cs typeface="Consolas"/>
              </a:rPr>
              <a:t>'</a:t>
            </a:r>
            <a:r>
              <a:rPr lang="en-US" sz="2000" dirty="0" err="1" smtClean="0">
                <a:solidFill>
                  <a:srgbClr val="BB8844"/>
                </a:solidFill>
                <a:latin typeface="Consolas"/>
                <a:ea typeface="Monaco"/>
                <a:cs typeface="Consolas"/>
              </a:rPr>
              <a:t>complaints_edit</a:t>
            </a:r>
            <a:r>
              <a:rPr lang="en-US" sz="2000" dirty="0" smtClean="0">
                <a:solidFill>
                  <a:srgbClr val="BB8844"/>
                </a:solidFill>
                <a:latin typeface="Consolas"/>
                <a:ea typeface="Monaco"/>
                <a:cs typeface="Consolas"/>
              </a:rPr>
              <a:t>'</a:t>
            </a:r>
            <a:r>
              <a:rPr lang="en-US" sz="2000" dirty="0" smtClean="0">
                <a:latin typeface="Consolas"/>
                <a:ea typeface="Monaco"/>
                <a:cs typeface="Consolas"/>
              </a:rPr>
              <a:t>),</a:t>
            </a:r>
          </a:p>
          <a:p>
            <a:pPr algn="l"/>
            <a:r>
              <a:rPr lang="en-US" sz="2000" dirty="0" smtClean="0">
                <a:latin typeface="Consolas"/>
                <a:ea typeface="Monaco"/>
                <a:cs typeface="Consolas"/>
              </a:rPr>
              <a:t>        </a:t>
            </a:r>
            <a:r>
              <a:rPr lang="en-US" sz="2000" dirty="0" err="1" smtClean="0">
                <a:latin typeface="Consolas"/>
                <a:ea typeface="Monaco"/>
                <a:cs typeface="Consolas"/>
              </a:rPr>
              <a:t>url(</a:t>
            </a:r>
            <a:r>
              <a:rPr lang="en-US" sz="2000" dirty="0" err="1" smtClean="0">
                <a:solidFill>
                  <a:srgbClr val="BB8844"/>
                </a:solidFill>
                <a:latin typeface="Consolas"/>
                <a:ea typeface="Monaco"/>
                <a:cs typeface="Consolas"/>
              </a:rPr>
              <a:t>r'^(?P</a:t>
            </a:r>
            <a:r>
              <a:rPr lang="en-US" sz="2000" dirty="0" smtClean="0">
                <a:solidFill>
                  <a:srgbClr val="BB8844"/>
                </a:solidFill>
                <a:latin typeface="Consolas"/>
                <a:ea typeface="Monaco"/>
                <a:cs typeface="Consolas"/>
              </a:rPr>
              <a:t>&lt;</a:t>
            </a:r>
            <a:r>
              <a:rPr lang="en-US" sz="2000" dirty="0" err="1" smtClean="0">
                <a:solidFill>
                  <a:srgbClr val="BB8844"/>
                </a:solidFill>
                <a:latin typeface="Consolas"/>
                <a:ea typeface="Monaco"/>
                <a:cs typeface="Consolas"/>
              </a:rPr>
              <a:t>complaint_id</a:t>
            </a:r>
            <a:r>
              <a:rPr lang="en-US" sz="2000" dirty="0" smtClean="0">
                <a:solidFill>
                  <a:srgbClr val="BB8844"/>
                </a:solidFill>
                <a:latin typeface="Consolas"/>
                <a:ea typeface="Monaco"/>
                <a:cs typeface="Consolas"/>
              </a:rPr>
              <a:t>&gt;\</a:t>
            </a:r>
            <a:r>
              <a:rPr lang="en-US" sz="2000" dirty="0" err="1" smtClean="0">
                <a:solidFill>
                  <a:srgbClr val="BB8844"/>
                </a:solidFill>
                <a:latin typeface="Consolas"/>
                <a:ea typeface="Monaco"/>
                <a:cs typeface="Consolas"/>
              </a:rPr>
              <a:t>d</a:t>
            </a:r>
            <a:r>
              <a:rPr lang="en-US" sz="2000" dirty="0" smtClean="0">
                <a:solidFill>
                  <a:srgbClr val="BB8844"/>
                </a:solidFill>
                <a:latin typeface="Consolas"/>
                <a:ea typeface="Monaco"/>
                <a:cs typeface="Consolas"/>
              </a:rPr>
              <a:t>+)/delete/$'</a:t>
            </a:r>
            <a:r>
              <a:rPr lang="en-US" sz="2000" dirty="0" smtClean="0">
                <a:latin typeface="Consolas"/>
                <a:ea typeface="Monaco"/>
                <a:cs typeface="Consolas"/>
              </a:rPr>
              <a:t>, </a:t>
            </a:r>
            <a:r>
              <a:rPr lang="en-US" sz="2000" dirty="0" smtClean="0">
                <a:solidFill>
                  <a:srgbClr val="BB8844"/>
                </a:solidFill>
                <a:latin typeface="Consolas"/>
                <a:ea typeface="Monaco"/>
                <a:cs typeface="Consolas"/>
              </a:rPr>
              <a:t>'delete'</a:t>
            </a:r>
            <a:r>
              <a:rPr lang="en-US" sz="2000" dirty="0" smtClean="0">
                <a:latin typeface="Consolas"/>
                <a:ea typeface="Monaco"/>
                <a:cs typeface="Consolas"/>
              </a:rPr>
              <a:t>, name=</a:t>
            </a:r>
            <a:r>
              <a:rPr lang="en-US" sz="2000" dirty="0" smtClean="0">
                <a:solidFill>
                  <a:srgbClr val="BB8844"/>
                </a:solidFill>
                <a:latin typeface="Consolas"/>
                <a:ea typeface="Monaco"/>
                <a:cs typeface="Consolas"/>
              </a:rPr>
              <a:t>'</a:t>
            </a:r>
            <a:r>
              <a:rPr lang="en-US" sz="2000" dirty="0" err="1" smtClean="0">
                <a:solidFill>
                  <a:srgbClr val="BB8844"/>
                </a:solidFill>
                <a:latin typeface="Consolas"/>
                <a:ea typeface="Monaco"/>
                <a:cs typeface="Consolas"/>
              </a:rPr>
              <a:t>complaints_delete</a:t>
            </a:r>
            <a:r>
              <a:rPr lang="en-US" sz="2000" dirty="0" smtClean="0">
                <a:solidFill>
                  <a:srgbClr val="BB8844"/>
                </a:solidFill>
                <a:latin typeface="Consolas"/>
                <a:ea typeface="Monaco"/>
                <a:cs typeface="Consolas"/>
              </a:rPr>
              <a:t>'</a:t>
            </a:r>
            <a:r>
              <a:rPr lang="en-US" sz="2000" dirty="0" smtClean="0">
                <a:latin typeface="Consolas"/>
                <a:ea typeface="Monaco"/>
                <a:cs typeface="Consolas"/>
              </a:rPr>
              <a:t>),</a:t>
            </a:r>
          </a:p>
          <a:p>
            <a:pPr algn="l"/>
            <a:r>
              <a:rPr lang="en-US" sz="2000" dirty="0" smtClean="0">
                <a:latin typeface="Consolas"/>
                <a:ea typeface="Monaco"/>
                <a:cs typeface="Consolas"/>
              </a:rPr>
              <a:t>    )</a:t>
            </a:r>
            <a:endParaRPr lang="en-US" sz="2000" dirty="0">
              <a:solidFill>
                <a:schemeClr val="tx1"/>
              </a:solidFill>
              <a:latin typeface="Consolas"/>
              <a:cs typeface="Consolas"/>
            </a:endParaRP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02755" name="Rectangle 4"/>
          <p:cNvSpPr>
            <a:spLocks/>
          </p:cNvSpPr>
          <p:nvPr/>
        </p:nvSpPr>
        <p:spPr bwMode="auto">
          <a:xfrm>
            <a:off x="285750" y="299145"/>
            <a:ext cx="8572500" cy="392906"/>
          </a:xfrm>
          <a:prstGeom prst="rect">
            <a:avLst/>
          </a:prstGeom>
          <a:noFill/>
          <a:ln w="12700">
            <a:noFill/>
            <a:miter lim="800000"/>
            <a:headEnd/>
            <a:tailEnd/>
          </a:ln>
        </p:spPr>
        <p:txBody>
          <a:bodyPr lIns="0" tIns="0" rIns="0" bIns="0" anchor="ctr">
            <a:prstTxWarp prst="textNoShape">
              <a:avLst/>
            </a:prstTxWarp>
          </a:bodyPr>
          <a:lstStyle/>
          <a:p>
            <a:pPr algn="r"/>
            <a:r>
              <a:rPr lang="en-US" sz="2500" dirty="0" smtClean="0">
                <a:solidFill>
                  <a:srgbClr val="FFFFFF"/>
                </a:solidFill>
                <a:latin typeface="Myriad Pro" pitchFamily="-65" charset="0"/>
                <a:ea typeface="Myriad Pro" pitchFamily="-65" charset="0"/>
                <a:cs typeface="Myriad Pro" pitchFamily="-65" charset="0"/>
                <a:sym typeface="Myriad Pro" pitchFamily="-65" charset="0"/>
              </a:rPr>
              <a:t>Pluggable Application Views Definition</a:t>
            </a:r>
            <a:endParaRPr lang="en-US" sz="2500" dirty="0">
              <a:solidFill>
                <a:srgbClr val="FFFFFF"/>
              </a:solidFill>
              <a:latin typeface="Myriad Pro" pitchFamily="-65" charset="0"/>
              <a:ea typeface="Myriad Pro" pitchFamily="-65" charset="0"/>
              <a:cs typeface="Myriad Pro" pitchFamily="-65" charset="0"/>
              <a:sym typeface="Myriad Pro" pitchFamily="-65" charset="0"/>
            </a:endParaRPr>
          </a:p>
        </p:txBody>
      </p:sp>
      <p:pic>
        <p:nvPicPr>
          <p:cNvPr id="202756" name="Picture 5" descr="Pr_Bemore_K.eps"/>
          <p:cNvPicPr>
            <a:picLocks noChangeAspect="1"/>
          </p:cNvPicPr>
          <p:nvPr/>
        </p:nvPicPr>
        <p:blipFill>
          <a:blip r:embed="rId3"/>
          <a:srcRect/>
          <a:stretch>
            <a:fillRect/>
          </a:stretch>
        </p:blipFill>
        <p:spPr bwMode="auto">
          <a:xfrm>
            <a:off x="178594" y="6268641"/>
            <a:ext cx="1232297" cy="405185"/>
          </a:xfrm>
          <a:prstGeom prst="rect">
            <a:avLst/>
          </a:prstGeom>
          <a:noFill/>
          <a:ln w="9525">
            <a:noFill/>
            <a:miter lim="800000"/>
            <a:headEnd/>
            <a:tailEnd/>
          </a:ln>
        </p:spPr>
      </p:pic>
      <p:sp>
        <p:nvSpPr>
          <p:cNvPr id="6" name="Rectangle 5"/>
          <p:cNvSpPr/>
          <p:nvPr/>
        </p:nvSpPr>
        <p:spPr>
          <a:xfrm>
            <a:off x="152399" y="1869281"/>
            <a:ext cx="8856133" cy="3893374"/>
          </a:xfrm>
          <a:prstGeom prst="rect">
            <a:avLst/>
          </a:prstGeom>
          <a:solidFill>
            <a:schemeClr val="bg1"/>
          </a:solidFill>
        </p:spPr>
        <p:txBody>
          <a:bodyPr wrap="square">
            <a:spAutoFit/>
          </a:bodyPr>
          <a:lstStyle/>
          <a:p>
            <a:pPr algn="l"/>
            <a:endParaRPr lang="en-US" sz="1900" dirty="0" smtClean="0">
              <a:latin typeface="Consolas"/>
              <a:ea typeface="Monaco"/>
              <a:cs typeface="Consolas"/>
            </a:endParaRPr>
          </a:p>
          <a:p>
            <a:pPr algn="l"/>
            <a:r>
              <a:rPr lang="en-US" sz="1900" dirty="0" smtClean="0">
                <a:latin typeface="Consolas"/>
                <a:ea typeface="Monaco"/>
                <a:cs typeface="Consolas"/>
              </a:rPr>
              <a:t>def </a:t>
            </a:r>
            <a:r>
              <a:rPr lang="en-US" sz="1900" dirty="0" err="1" smtClean="0">
                <a:solidFill>
                  <a:srgbClr val="9A0000"/>
                </a:solidFill>
                <a:latin typeface="Consolas"/>
                <a:ea typeface="Monaco"/>
                <a:cs typeface="Consolas"/>
              </a:rPr>
              <a:t>index</a:t>
            </a:r>
            <a:r>
              <a:rPr lang="en-US" sz="1900" dirty="0" err="1" smtClean="0">
                <a:latin typeface="Consolas"/>
                <a:ea typeface="Monaco"/>
                <a:cs typeface="Consolas"/>
              </a:rPr>
              <a:t>(request</a:t>
            </a:r>
            <a:r>
              <a:rPr lang="en-US" sz="1900" dirty="0" smtClean="0">
                <a:latin typeface="Consolas"/>
                <a:ea typeface="Monaco"/>
                <a:cs typeface="Consolas"/>
              </a:rPr>
              <a:t>):</a:t>
            </a:r>
          </a:p>
          <a:p>
            <a:pPr algn="l"/>
            <a:r>
              <a:rPr lang="en-US" sz="1900" dirty="0" smtClean="0">
                <a:latin typeface="Consolas"/>
                <a:ea typeface="Monaco"/>
                <a:cs typeface="Consolas"/>
              </a:rPr>
              <a:t>    complaints = </a:t>
            </a:r>
            <a:r>
              <a:rPr lang="en-US" sz="1900" dirty="0" err="1" smtClean="0">
                <a:latin typeface="Consolas"/>
                <a:ea typeface="Monaco"/>
                <a:cs typeface="Consolas"/>
              </a:rPr>
              <a:t>Complaint.objects.pluggable(request</a:t>
            </a:r>
            <a:r>
              <a:rPr lang="en-US" sz="1900" dirty="0" smtClean="0">
                <a:latin typeface="Consolas"/>
                <a:ea typeface="Monaco"/>
                <a:cs typeface="Consolas"/>
              </a:rPr>
              <a:t>)</a:t>
            </a:r>
          </a:p>
          <a:p>
            <a:pPr algn="l"/>
            <a:r>
              <a:rPr lang="en-US" sz="1900" dirty="0" smtClean="0">
                <a:latin typeface="Consolas"/>
                <a:ea typeface="Monaco"/>
                <a:cs typeface="Consolas"/>
              </a:rPr>
              <a:t>    form = </a:t>
            </a:r>
            <a:r>
              <a:rPr lang="en-US" sz="1900" dirty="0" err="1" smtClean="0">
                <a:latin typeface="Consolas"/>
                <a:ea typeface="Monaco"/>
                <a:cs typeface="Consolas"/>
              </a:rPr>
              <a:t>ComplaintForm</a:t>
            </a:r>
            <a:r>
              <a:rPr lang="en-US" sz="1900" dirty="0" smtClean="0">
                <a:latin typeface="Consolas"/>
                <a:ea typeface="Monaco"/>
                <a:cs typeface="Consolas"/>
              </a:rPr>
              <a:t>(</a:t>
            </a:r>
            <a:r>
              <a:rPr lang="en-US" sz="1900" dirty="0" smtClean="0">
                <a:latin typeface="Consolas"/>
                <a:ea typeface="Monaco"/>
                <a:cs typeface="Consolas"/>
              </a:rPr>
              <a:t>)</a:t>
            </a:r>
          </a:p>
          <a:p>
            <a:pPr algn="l"/>
            <a:r>
              <a:rPr lang="en-US" sz="1900" dirty="0" smtClean="0">
                <a:latin typeface="Consolas"/>
                <a:ea typeface="Monaco"/>
                <a:cs typeface="Consolas"/>
              </a:rPr>
              <a:t>    template = </a:t>
            </a:r>
            <a:r>
              <a:rPr lang="en-US" sz="1900" dirty="0" err="1" smtClean="0">
                <a:latin typeface="Consolas"/>
                <a:ea typeface="Monaco"/>
                <a:cs typeface="Consolas"/>
              </a:rPr>
              <a:t>request.pluggable.config.get(</a:t>
            </a:r>
            <a:r>
              <a:rPr lang="en-US" sz="1900" dirty="0" err="1" smtClean="0">
                <a:solidFill>
                  <a:srgbClr val="BC8844"/>
                </a:solidFill>
                <a:latin typeface="Consolas"/>
                <a:ea typeface="Monaco"/>
                <a:cs typeface="Consolas"/>
              </a:rPr>
              <a:t>'</a:t>
            </a:r>
            <a:r>
              <a:rPr lang="en-US" sz="1900" dirty="0" err="1" smtClean="0">
                <a:solidFill>
                  <a:srgbClr val="BC8844"/>
                </a:solidFill>
                <a:latin typeface="Consolas"/>
                <a:ea typeface="Monaco"/>
                <a:cs typeface="Consolas"/>
              </a:rPr>
              <a:t>template</a:t>
            </a:r>
            <a:r>
              <a:rPr lang="en-US" sz="1900" dirty="0" smtClean="0">
                <a:solidFill>
                  <a:srgbClr val="BC8844"/>
                </a:solidFill>
                <a:latin typeface="Consolas"/>
                <a:ea typeface="Monaco"/>
                <a:cs typeface="Consolas"/>
              </a:rPr>
              <a:t>’</a:t>
            </a:r>
            <a:r>
              <a:rPr lang="en-US" sz="1900" dirty="0" smtClean="0">
                <a:latin typeface="Consolas"/>
                <a:ea typeface="Monaco"/>
                <a:cs typeface="Consolas"/>
              </a:rPr>
              <a:t>)</a:t>
            </a:r>
          </a:p>
          <a:p>
            <a:pPr algn="l"/>
            <a:r>
              <a:rPr lang="en-US" sz="1900" dirty="0" smtClean="0">
                <a:latin typeface="Consolas"/>
                <a:ea typeface="Monaco"/>
                <a:cs typeface="Consolas"/>
              </a:rPr>
              <a:t>    </a:t>
            </a:r>
            <a:r>
              <a:rPr lang="en-US" sz="1900" dirty="0" err="1" smtClean="0">
                <a:latin typeface="Consolas"/>
                <a:ea typeface="Monaco"/>
                <a:cs typeface="Consolas"/>
              </a:rPr>
              <a:t>base_template</a:t>
            </a:r>
            <a:r>
              <a:rPr lang="en-US" sz="1900" dirty="0" smtClean="0">
                <a:latin typeface="Consolas"/>
                <a:ea typeface="Monaco"/>
                <a:cs typeface="Consolas"/>
              </a:rPr>
              <a:t> = </a:t>
            </a:r>
            <a:r>
              <a:rPr lang="en-US" sz="1900" dirty="0" err="1" smtClean="0">
                <a:latin typeface="Consolas"/>
                <a:ea typeface="Monaco"/>
                <a:cs typeface="Consolas"/>
              </a:rPr>
              <a:t>request.pluggable.config.get(</a:t>
            </a:r>
            <a:r>
              <a:rPr lang="en-US" sz="1900" dirty="0" err="1" smtClean="0">
                <a:solidFill>
                  <a:srgbClr val="BC8844"/>
                </a:solidFill>
                <a:latin typeface="Consolas"/>
                <a:ea typeface="Monaco"/>
                <a:cs typeface="Consolas"/>
              </a:rPr>
              <a:t>'</a:t>
            </a:r>
            <a:r>
              <a:rPr lang="en-US" sz="1900" dirty="0" err="1" smtClean="0">
                <a:solidFill>
                  <a:srgbClr val="BC8844"/>
                </a:solidFill>
                <a:latin typeface="Consolas"/>
                <a:ea typeface="Monaco"/>
                <a:cs typeface="Consolas"/>
              </a:rPr>
              <a:t>base_template</a:t>
            </a:r>
            <a:r>
              <a:rPr lang="en-US" sz="1900" dirty="0" smtClean="0">
                <a:solidFill>
                  <a:srgbClr val="BC8844"/>
                </a:solidFill>
                <a:latin typeface="Consolas"/>
                <a:ea typeface="Monaco"/>
                <a:cs typeface="Consolas"/>
              </a:rPr>
              <a:t>’</a:t>
            </a:r>
            <a:r>
              <a:rPr lang="en-US" sz="1900" dirty="0" smtClean="0">
                <a:latin typeface="Consolas"/>
                <a:ea typeface="Monaco"/>
                <a:cs typeface="Consolas"/>
              </a:rPr>
              <a:t>)</a:t>
            </a:r>
          </a:p>
          <a:p>
            <a:pPr algn="l"/>
            <a:endParaRPr lang="en-US" sz="1900" dirty="0" smtClean="0">
              <a:latin typeface="Consolas"/>
              <a:ea typeface="Monaco"/>
              <a:cs typeface="Consolas"/>
            </a:endParaRPr>
          </a:p>
          <a:p>
            <a:pPr algn="l"/>
            <a:r>
              <a:rPr lang="en-US" sz="1900" dirty="0" smtClean="0">
                <a:latin typeface="Consolas"/>
                <a:ea typeface="Monaco"/>
                <a:cs typeface="Consolas"/>
              </a:rPr>
              <a:t>    return </a:t>
            </a:r>
            <a:r>
              <a:rPr lang="en-US" sz="1900" dirty="0" err="1" smtClean="0">
                <a:latin typeface="Consolas"/>
                <a:ea typeface="Monaco"/>
                <a:cs typeface="Consolas"/>
              </a:rPr>
              <a:t>render_to_response</a:t>
            </a:r>
            <a:r>
              <a:rPr lang="en-US" sz="1900" dirty="0" err="1" smtClean="0">
                <a:latin typeface="Consolas"/>
                <a:ea typeface="Monaco"/>
                <a:cs typeface="Consolas"/>
              </a:rPr>
              <a:t>(template</a:t>
            </a:r>
            <a:r>
              <a:rPr lang="en-US" sz="1900" dirty="0" smtClean="0">
                <a:latin typeface="Consolas"/>
                <a:ea typeface="Monaco"/>
                <a:cs typeface="Consolas"/>
              </a:rPr>
              <a:t>, </a:t>
            </a:r>
            <a:r>
              <a:rPr lang="en-US" sz="1900" dirty="0" smtClean="0">
                <a:latin typeface="Consolas"/>
                <a:ea typeface="Monaco"/>
                <a:cs typeface="Consolas"/>
              </a:rPr>
              <a:t>{</a:t>
            </a:r>
          </a:p>
          <a:p>
            <a:pPr algn="l"/>
            <a:r>
              <a:rPr lang="en-US" sz="1900" dirty="0" smtClean="0">
                <a:latin typeface="Consolas"/>
                <a:ea typeface="Monaco"/>
                <a:cs typeface="Consolas"/>
              </a:rPr>
              <a:t>        </a:t>
            </a:r>
            <a:r>
              <a:rPr lang="en-US" sz="1900" dirty="0" smtClean="0">
                <a:solidFill>
                  <a:srgbClr val="BC8844"/>
                </a:solidFill>
                <a:latin typeface="Consolas"/>
                <a:ea typeface="Monaco"/>
                <a:cs typeface="Consolas"/>
              </a:rPr>
              <a:t>'complaints'</a:t>
            </a:r>
            <a:r>
              <a:rPr lang="en-US" sz="1900" dirty="0" smtClean="0">
                <a:latin typeface="Consolas"/>
                <a:ea typeface="Monaco"/>
                <a:cs typeface="Consolas"/>
              </a:rPr>
              <a:t>: complaints,</a:t>
            </a:r>
          </a:p>
          <a:p>
            <a:pPr algn="l"/>
            <a:r>
              <a:rPr lang="en-US" sz="1900" dirty="0" smtClean="0">
                <a:latin typeface="Consolas"/>
                <a:ea typeface="Monaco"/>
                <a:cs typeface="Consolas"/>
              </a:rPr>
              <a:t>        </a:t>
            </a:r>
            <a:r>
              <a:rPr lang="en-US" sz="1900" dirty="0" smtClean="0">
                <a:solidFill>
                  <a:srgbClr val="BC8844"/>
                </a:solidFill>
                <a:latin typeface="Consolas"/>
                <a:ea typeface="Monaco"/>
                <a:cs typeface="Consolas"/>
              </a:rPr>
              <a:t>'form'</a:t>
            </a:r>
            <a:r>
              <a:rPr lang="en-US" sz="1900" dirty="0" smtClean="0">
                <a:latin typeface="Consolas"/>
                <a:ea typeface="Monaco"/>
                <a:cs typeface="Consolas"/>
              </a:rPr>
              <a:t>: form,</a:t>
            </a:r>
          </a:p>
          <a:p>
            <a:pPr algn="l"/>
            <a:r>
              <a:rPr lang="en-US" sz="1900" dirty="0" smtClean="0">
                <a:latin typeface="Consolas"/>
                <a:ea typeface="Monaco"/>
                <a:cs typeface="Consolas"/>
              </a:rPr>
              <a:t>        </a:t>
            </a:r>
            <a:r>
              <a:rPr lang="en-US" sz="1900" dirty="0" smtClean="0">
                <a:solidFill>
                  <a:srgbClr val="BC8844"/>
                </a:solidFill>
                <a:latin typeface="Consolas"/>
                <a:ea typeface="Monaco"/>
                <a:cs typeface="Consolas"/>
              </a:rPr>
              <a:t>'</a:t>
            </a:r>
            <a:r>
              <a:rPr lang="en-US" sz="1900" dirty="0" err="1" smtClean="0">
                <a:solidFill>
                  <a:srgbClr val="BC8844"/>
                </a:solidFill>
                <a:latin typeface="Consolas"/>
                <a:ea typeface="Monaco"/>
                <a:cs typeface="Consolas"/>
              </a:rPr>
              <a:t>base_template</a:t>
            </a:r>
            <a:r>
              <a:rPr lang="en-US" sz="1900" dirty="0" smtClean="0">
                <a:solidFill>
                  <a:srgbClr val="BC8844"/>
                </a:solidFill>
                <a:latin typeface="Consolas"/>
                <a:ea typeface="Monaco"/>
                <a:cs typeface="Consolas"/>
              </a:rPr>
              <a:t>'</a:t>
            </a:r>
            <a:r>
              <a:rPr lang="en-US" sz="1900" dirty="0" smtClean="0">
                <a:latin typeface="Consolas"/>
                <a:ea typeface="Monaco"/>
                <a:cs typeface="Consolas"/>
              </a:rPr>
              <a:t>: </a:t>
            </a:r>
            <a:r>
              <a:rPr lang="en-US" sz="1900" dirty="0" err="1" smtClean="0">
                <a:latin typeface="Consolas"/>
                <a:ea typeface="Monaco"/>
                <a:cs typeface="Consolas"/>
              </a:rPr>
              <a:t>base_template</a:t>
            </a:r>
            <a:r>
              <a:rPr lang="en-US" sz="1900" dirty="0" smtClean="0">
                <a:latin typeface="Consolas"/>
                <a:ea typeface="Monaco"/>
                <a:cs typeface="Consolas"/>
              </a:rPr>
              <a:t>,</a:t>
            </a:r>
            <a:endParaRPr lang="en-US" sz="1900" dirty="0" smtClean="0">
              <a:latin typeface="Consolas"/>
              <a:ea typeface="Monaco"/>
              <a:cs typeface="Consolas"/>
            </a:endParaRPr>
          </a:p>
          <a:p>
            <a:pPr algn="l"/>
            <a:r>
              <a:rPr lang="en-US" sz="1900" dirty="0" smtClean="0">
                <a:latin typeface="Consolas"/>
                <a:ea typeface="Monaco"/>
                <a:cs typeface="Consolas"/>
              </a:rPr>
              <a:t>        }, </a:t>
            </a:r>
            <a:r>
              <a:rPr lang="en-US" sz="1900" dirty="0" err="1" smtClean="0">
                <a:latin typeface="Consolas"/>
                <a:ea typeface="Monaco"/>
                <a:cs typeface="Consolas"/>
              </a:rPr>
              <a:t>context_instance</a:t>
            </a:r>
            <a:r>
              <a:rPr lang="en-US" sz="1900" dirty="0" smtClean="0">
                <a:latin typeface="Consolas"/>
                <a:ea typeface="Monaco"/>
                <a:cs typeface="Consolas"/>
              </a:rPr>
              <a:t>=</a:t>
            </a:r>
            <a:r>
              <a:rPr lang="en-US" sz="1900" dirty="0" err="1" smtClean="0">
                <a:latin typeface="Consolas"/>
                <a:ea typeface="Monaco"/>
                <a:cs typeface="Consolas"/>
              </a:rPr>
              <a:t>RequestContext(request</a:t>
            </a:r>
            <a:r>
              <a:rPr lang="en-US" sz="1900" dirty="0" smtClean="0">
                <a:latin typeface="Consolas"/>
                <a:ea typeface="Monaco"/>
                <a:cs typeface="Consolas"/>
              </a:rPr>
              <a:t>)</a:t>
            </a:r>
            <a:r>
              <a:rPr lang="en-US" sz="1900" dirty="0" smtClean="0">
                <a:latin typeface="Consolas"/>
                <a:ea typeface="Monaco"/>
                <a:cs typeface="Consolas"/>
              </a:rPr>
              <a:t>)</a:t>
            </a:r>
          </a:p>
          <a:p>
            <a:pPr algn="l"/>
            <a:endParaRPr lang="en-US" sz="1900" dirty="0">
              <a:latin typeface="Consolas"/>
              <a:cs typeface="Consolas"/>
            </a:endParaRP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02755" name="Rectangle 4"/>
          <p:cNvSpPr>
            <a:spLocks/>
          </p:cNvSpPr>
          <p:nvPr/>
        </p:nvSpPr>
        <p:spPr bwMode="auto">
          <a:xfrm>
            <a:off x="285750" y="299145"/>
            <a:ext cx="8572500" cy="392906"/>
          </a:xfrm>
          <a:prstGeom prst="rect">
            <a:avLst/>
          </a:prstGeom>
          <a:noFill/>
          <a:ln w="12700">
            <a:noFill/>
            <a:miter lim="800000"/>
            <a:headEnd/>
            <a:tailEnd/>
          </a:ln>
        </p:spPr>
        <p:txBody>
          <a:bodyPr lIns="0" tIns="0" rIns="0" bIns="0" anchor="ctr">
            <a:prstTxWarp prst="textNoShape">
              <a:avLst/>
            </a:prstTxWarp>
          </a:bodyPr>
          <a:lstStyle/>
          <a:p>
            <a:pPr algn="r"/>
            <a:r>
              <a:rPr lang="en-US" sz="2500" dirty="0" smtClean="0">
                <a:solidFill>
                  <a:srgbClr val="FFFFFF"/>
                </a:solidFill>
                <a:latin typeface="Myriad Pro" pitchFamily="-65" charset="0"/>
                <a:ea typeface="Myriad Pro" pitchFamily="-65" charset="0"/>
                <a:cs typeface="Myriad Pro" pitchFamily="-65" charset="0"/>
                <a:sym typeface="Myriad Pro" pitchFamily="-65" charset="0"/>
              </a:rPr>
              <a:t>Subclass / Instantiation of Pluggable Application</a:t>
            </a:r>
            <a:endParaRPr lang="en-US" sz="2500" dirty="0">
              <a:solidFill>
                <a:srgbClr val="FFFFFF"/>
              </a:solidFill>
              <a:latin typeface="Myriad Pro" pitchFamily="-65" charset="0"/>
              <a:ea typeface="Myriad Pro" pitchFamily="-65" charset="0"/>
              <a:cs typeface="Myriad Pro" pitchFamily="-65" charset="0"/>
              <a:sym typeface="Myriad Pro" pitchFamily="-65" charset="0"/>
            </a:endParaRPr>
          </a:p>
        </p:txBody>
      </p:sp>
      <p:pic>
        <p:nvPicPr>
          <p:cNvPr id="202756" name="Picture 5" descr="Pr_Bemore_K.eps"/>
          <p:cNvPicPr>
            <a:picLocks noChangeAspect="1"/>
          </p:cNvPicPr>
          <p:nvPr/>
        </p:nvPicPr>
        <p:blipFill>
          <a:blip r:embed="rId3"/>
          <a:srcRect/>
          <a:stretch>
            <a:fillRect/>
          </a:stretch>
        </p:blipFill>
        <p:spPr bwMode="auto">
          <a:xfrm>
            <a:off x="178594" y="6268641"/>
            <a:ext cx="1232297" cy="405185"/>
          </a:xfrm>
          <a:prstGeom prst="rect">
            <a:avLst/>
          </a:prstGeom>
          <a:noFill/>
          <a:ln w="9525">
            <a:noFill/>
            <a:miter lim="800000"/>
            <a:headEnd/>
            <a:tailEnd/>
          </a:ln>
        </p:spPr>
      </p:pic>
      <p:sp>
        <p:nvSpPr>
          <p:cNvPr id="202757" name="Rectangle 2"/>
          <p:cNvSpPr txBox="1">
            <a:spLocks noChangeArrowheads="1"/>
          </p:cNvSpPr>
          <p:nvPr/>
        </p:nvSpPr>
        <p:spPr bwMode="auto">
          <a:xfrm>
            <a:off x="152400" y="1219200"/>
            <a:ext cx="8762999" cy="4953000"/>
          </a:xfrm>
          <a:prstGeom prst="rect">
            <a:avLst/>
          </a:prstGeom>
          <a:solidFill>
            <a:schemeClr val="bg1"/>
          </a:solidFill>
          <a:ln w="12700">
            <a:noFill/>
            <a:miter lim="800000"/>
            <a:headEnd/>
            <a:tailEnd/>
          </a:ln>
        </p:spPr>
        <p:txBody>
          <a:bodyPr lIns="35717" tIns="35717" rIns="35717" bIns="35717" anchor="ctr">
            <a:prstTxWarp prst="textNoShape">
              <a:avLst/>
            </a:prstTxWarp>
          </a:bodyPr>
          <a:lstStyle/>
          <a:p>
            <a:pPr algn="l"/>
            <a:r>
              <a:rPr lang="en-US" sz="2000" dirty="0" smtClean="0">
                <a:latin typeface="Consolas"/>
                <a:ea typeface="Monaco"/>
                <a:cs typeface="Consolas"/>
              </a:rPr>
              <a:t>class </a:t>
            </a:r>
            <a:r>
              <a:rPr lang="en-US" sz="2000" dirty="0" err="1" smtClean="0">
                <a:solidFill>
                  <a:srgbClr val="435588"/>
                </a:solidFill>
                <a:latin typeface="Consolas"/>
                <a:ea typeface="Monaco"/>
                <a:cs typeface="Consolas"/>
              </a:rPr>
              <a:t>SillyWalkComplaintsApp</a:t>
            </a:r>
            <a:r>
              <a:rPr lang="en-US" sz="2000" dirty="0" err="1" smtClean="0">
                <a:latin typeface="Consolas"/>
                <a:ea typeface="Monaco"/>
                <a:cs typeface="Consolas"/>
              </a:rPr>
              <a:t>(ComplaintsApp</a:t>
            </a:r>
            <a:r>
              <a:rPr lang="en-US" sz="2000" dirty="0" smtClean="0">
                <a:latin typeface="Consolas"/>
                <a:ea typeface="Monaco"/>
                <a:cs typeface="Consolas"/>
              </a:rPr>
              <a:t>):</a:t>
            </a:r>
          </a:p>
          <a:p>
            <a:pPr algn="l"/>
            <a:r>
              <a:rPr lang="en-US" sz="2000" dirty="0" smtClean="0">
                <a:latin typeface="Consolas"/>
                <a:ea typeface="Monaco"/>
                <a:cs typeface="Consolas"/>
              </a:rPr>
              <a:t>    def </a:t>
            </a:r>
            <a:r>
              <a:rPr lang="en-US" sz="2000" dirty="0" err="1" smtClean="0">
                <a:solidFill>
                  <a:srgbClr val="990000"/>
                </a:solidFill>
                <a:latin typeface="Consolas"/>
                <a:ea typeface="Monaco"/>
                <a:cs typeface="Consolas"/>
              </a:rPr>
              <a:t>pluggable_config</a:t>
            </a:r>
            <a:r>
              <a:rPr lang="en-US" sz="2000" dirty="0" err="1" smtClean="0">
                <a:latin typeface="Consolas"/>
                <a:ea typeface="Monaco"/>
                <a:cs typeface="Consolas"/>
              </a:rPr>
              <a:t>(</a:t>
            </a:r>
            <a:r>
              <a:rPr lang="en-US" sz="2000" dirty="0" err="1" smtClean="0">
                <a:solidFill>
                  <a:srgbClr val="999999"/>
                </a:solidFill>
                <a:latin typeface="Consolas"/>
                <a:ea typeface="Monaco"/>
                <a:cs typeface="Consolas"/>
              </a:rPr>
              <a:t>self</a:t>
            </a:r>
            <a:r>
              <a:rPr lang="en-US" sz="2000" dirty="0" smtClean="0">
                <a:latin typeface="Consolas"/>
                <a:ea typeface="Monaco"/>
                <a:cs typeface="Consolas"/>
              </a:rPr>
              <a:t>, request, </a:t>
            </a:r>
            <a:r>
              <a:rPr lang="en-US" sz="2000" dirty="0" err="1" smtClean="0">
                <a:latin typeface="Consolas"/>
                <a:ea typeface="Monaco"/>
                <a:cs typeface="Consolas"/>
              </a:rPr>
              <a:t>walk_slug</a:t>
            </a:r>
            <a:r>
              <a:rPr lang="en-US" sz="2000" dirty="0" smtClean="0">
                <a:latin typeface="Consolas"/>
                <a:ea typeface="Monaco"/>
                <a:cs typeface="Consolas"/>
              </a:rPr>
              <a:t>=</a:t>
            </a:r>
            <a:r>
              <a:rPr lang="en-US" sz="2000" dirty="0" smtClean="0">
                <a:solidFill>
                  <a:srgbClr val="999999"/>
                </a:solidFill>
                <a:latin typeface="Consolas"/>
                <a:ea typeface="Monaco"/>
                <a:cs typeface="Consolas"/>
              </a:rPr>
              <a:t>None</a:t>
            </a:r>
            <a:r>
              <a:rPr lang="en-US" sz="2000" dirty="0" smtClean="0">
                <a:latin typeface="Consolas"/>
                <a:ea typeface="Monaco"/>
                <a:cs typeface="Consolas"/>
              </a:rPr>
              <a:t>):</a:t>
            </a:r>
          </a:p>
          <a:p>
            <a:pPr algn="l"/>
            <a:r>
              <a:rPr lang="en-US" sz="2000" dirty="0" smtClean="0">
                <a:latin typeface="Consolas"/>
                <a:ea typeface="Monaco"/>
                <a:cs typeface="Consolas"/>
              </a:rPr>
              <a:t>        return {</a:t>
            </a:r>
            <a:r>
              <a:rPr lang="en-US" sz="2000" dirty="0" smtClean="0">
                <a:solidFill>
                  <a:srgbClr val="BB8844"/>
                </a:solidFill>
                <a:latin typeface="Consolas"/>
                <a:ea typeface="Monaco"/>
                <a:cs typeface="Consolas"/>
              </a:rPr>
              <a:t>'</a:t>
            </a:r>
            <a:r>
              <a:rPr lang="en-US" sz="2000" dirty="0" err="1" smtClean="0">
                <a:solidFill>
                  <a:srgbClr val="BB8844"/>
                </a:solidFill>
                <a:latin typeface="Consolas"/>
                <a:ea typeface="Monaco"/>
                <a:cs typeface="Consolas"/>
              </a:rPr>
              <a:t>base_template</a:t>
            </a:r>
            <a:r>
              <a:rPr lang="en-US" sz="2000" dirty="0" smtClean="0">
                <a:solidFill>
                  <a:srgbClr val="BB8844"/>
                </a:solidFill>
                <a:latin typeface="Consolas"/>
                <a:ea typeface="Monaco"/>
                <a:cs typeface="Consolas"/>
              </a:rPr>
              <a:t>'</a:t>
            </a:r>
            <a:r>
              <a:rPr lang="en-US" sz="2000" dirty="0" smtClean="0">
                <a:latin typeface="Consolas"/>
                <a:ea typeface="Monaco"/>
                <a:cs typeface="Consolas"/>
              </a:rPr>
              <a:t>: </a:t>
            </a:r>
            <a:r>
              <a:rPr lang="en-US" sz="2000" dirty="0" smtClean="0">
                <a:solidFill>
                  <a:srgbClr val="BB8844"/>
                </a:solidFill>
                <a:latin typeface="Consolas"/>
                <a:ea typeface="Monaco"/>
                <a:cs typeface="Consolas"/>
              </a:rPr>
              <a:t>'</a:t>
            </a:r>
            <a:r>
              <a:rPr lang="en-US" sz="2000" dirty="0" err="1" smtClean="0">
                <a:solidFill>
                  <a:srgbClr val="BB8844"/>
                </a:solidFill>
                <a:latin typeface="Consolas"/>
                <a:ea typeface="Monaco"/>
                <a:cs typeface="Consolas"/>
              </a:rPr>
              <a:t>sillywalks/view.html</a:t>
            </a:r>
            <a:r>
              <a:rPr lang="en-US" sz="2000" dirty="0" smtClean="0">
                <a:solidFill>
                  <a:srgbClr val="BB8844"/>
                </a:solidFill>
                <a:latin typeface="Consolas"/>
                <a:ea typeface="Monaco"/>
                <a:cs typeface="Consolas"/>
              </a:rPr>
              <a:t>'</a:t>
            </a:r>
            <a:r>
              <a:rPr lang="en-US" sz="2000" dirty="0" smtClean="0">
                <a:latin typeface="Consolas"/>
                <a:ea typeface="Monaco"/>
                <a:cs typeface="Consolas"/>
              </a:rPr>
              <a:t>}</a:t>
            </a:r>
          </a:p>
          <a:p>
            <a:pPr algn="l"/>
            <a:r>
              <a:rPr lang="en-US" sz="2000" dirty="0" smtClean="0">
                <a:latin typeface="Consolas"/>
                <a:ea typeface="Monaco"/>
                <a:cs typeface="Consolas"/>
              </a:rPr>
              <a:t> </a:t>
            </a:r>
          </a:p>
          <a:p>
            <a:pPr algn="l"/>
            <a:r>
              <a:rPr lang="en-US" sz="2000" dirty="0" smtClean="0">
                <a:latin typeface="Consolas"/>
                <a:ea typeface="Monaco"/>
                <a:cs typeface="Consolas"/>
              </a:rPr>
              <a:t>    def </a:t>
            </a:r>
            <a:r>
              <a:rPr lang="en-US" sz="2000" dirty="0" err="1" smtClean="0">
                <a:solidFill>
                  <a:srgbClr val="990000"/>
                </a:solidFill>
                <a:latin typeface="Consolas"/>
                <a:ea typeface="Monaco"/>
                <a:cs typeface="Consolas"/>
              </a:rPr>
              <a:t>pluggable_view_context</a:t>
            </a:r>
            <a:r>
              <a:rPr lang="en-US" sz="2000" dirty="0" err="1" smtClean="0">
                <a:latin typeface="Consolas"/>
                <a:ea typeface="Monaco"/>
                <a:cs typeface="Consolas"/>
              </a:rPr>
              <a:t>(</a:t>
            </a:r>
            <a:r>
              <a:rPr lang="en-US" sz="2000" dirty="0" err="1" smtClean="0">
                <a:solidFill>
                  <a:srgbClr val="999999"/>
                </a:solidFill>
                <a:latin typeface="Consolas"/>
                <a:ea typeface="Monaco"/>
                <a:cs typeface="Consolas"/>
              </a:rPr>
              <a:t>self</a:t>
            </a:r>
            <a:r>
              <a:rPr lang="en-US" sz="2000" dirty="0" smtClean="0">
                <a:latin typeface="Consolas"/>
                <a:ea typeface="Monaco"/>
                <a:cs typeface="Consolas"/>
              </a:rPr>
              <a:t>, request, </a:t>
            </a:r>
            <a:r>
              <a:rPr lang="en-US" sz="2000" dirty="0" err="1" smtClean="0">
                <a:latin typeface="Consolas"/>
                <a:ea typeface="Monaco"/>
                <a:cs typeface="Consolas"/>
              </a:rPr>
              <a:t>walk_slug</a:t>
            </a:r>
            <a:r>
              <a:rPr lang="en-US" sz="2000" dirty="0" smtClean="0">
                <a:latin typeface="Consolas"/>
                <a:ea typeface="Monaco"/>
                <a:cs typeface="Consolas"/>
              </a:rPr>
              <a:t>):</a:t>
            </a:r>
          </a:p>
          <a:p>
            <a:pPr algn="l"/>
            <a:r>
              <a:rPr lang="en-US" sz="2000" dirty="0" smtClean="0">
                <a:latin typeface="Consolas"/>
                <a:ea typeface="Monaco"/>
                <a:cs typeface="Consolas"/>
              </a:rPr>
              <a:t>        try:</a:t>
            </a:r>
          </a:p>
          <a:p>
            <a:pPr algn="l"/>
            <a:r>
              <a:rPr lang="en-US" sz="2000" dirty="0" smtClean="0">
                <a:latin typeface="Consolas"/>
                <a:ea typeface="Monaco"/>
                <a:cs typeface="Consolas"/>
              </a:rPr>
              <a:t>            </a:t>
            </a:r>
            <a:r>
              <a:rPr lang="en-US" sz="2000" dirty="0" err="1" smtClean="0">
                <a:latin typeface="Consolas"/>
                <a:ea typeface="Monaco"/>
                <a:cs typeface="Consolas"/>
              </a:rPr>
              <a:t>sillywalk</a:t>
            </a:r>
            <a:r>
              <a:rPr lang="en-US" sz="2000" dirty="0" smtClean="0">
                <a:latin typeface="Consolas"/>
                <a:ea typeface="Monaco"/>
                <a:cs typeface="Consolas"/>
              </a:rPr>
              <a:t> = </a:t>
            </a:r>
            <a:r>
              <a:rPr lang="en-US" sz="2000" dirty="0" err="1" smtClean="0">
                <a:latin typeface="Consolas"/>
                <a:ea typeface="Monaco"/>
                <a:cs typeface="Consolas"/>
              </a:rPr>
              <a:t>SillyWalk.objects.get(slug</a:t>
            </a:r>
            <a:r>
              <a:rPr lang="en-US" sz="2000" dirty="0" smtClean="0">
                <a:latin typeface="Consolas"/>
                <a:ea typeface="Monaco"/>
                <a:cs typeface="Consolas"/>
              </a:rPr>
              <a:t>=</a:t>
            </a:r>
            <a:r>
              <a:rPr lang="en-US" sz="2000" dirty="0" err="1" smtClean="0">
                <a:latin typeface="Consolas"/>
                <a:ea typeface="Monaco"/>
                <a:cs typeface="Consolas"/>
              </a:rPr>
              <a:t>walk_slug</a:t>
            </a:r>
            <a:r>
              <a:rPr lang="en-US" sz="2000" dirty="0" smtClean="0">
                <a:latin typeface="Consolas"/>
                <a:ea typeface="Monaco"/>
                <a:cs typeface="Consolas"/>
              </a:rPr>
              <a:t>)</a:t>
            </a:r>
          </a:p>
          <a:p>
            <a:pPr algn="l"/>
            <a:r>
              <a:rPr lang="en-US" sz="2000" dirty="0" smtClean="0">
                <a:latin typeface="Consolas"/>
                <a:ea typeface="Monaco"/>
                <a:cs typeface="Consolas"/>
              </a:rPr>
              <a:t>        except </a:t>
            </a:r>
            <a:r>
              <a:rPr lang="en-US" sz="2000" dirty="0" err="1" smtClean="0">
                <a:latin typeface="Consolas"/>
                <a:ea typeface="Monaco"/>
                <a:cs typeface="Consolas"/>
              </a:rPr>
              <a:t>SillyWalk.DoesNotExist</a:t>
            </a:r>
            <a:r>
              <a:rPr lang="en-US" sz="2000" dirty="0" smtClean="0">
                <a:latin typeface="Consolas"/>
                <a:ea typeface="Monaco"/>
                <a:cs typeface="Consolas"/>
              </a:rPr>
              <a:t>:</a:t>
            </a:r>
          </a:p>
          <a:p>
            <a:pPr algn="l"/>
            <a:r>
              <a:rPr lang="en-US" sz="2000" dirty="0" smtClean="0">
                <a:latin typeface="Consolas"/>
                <a:ea typeface="Monaco"/>
                <a:cs typeface="Consolas"/>
              </a:rPr>
              <a:t>            raise Http404</a:t>
            </a:r>
          </a:p>
          <a:p>
            <a:pPr algn="l"/>
            <a:r>
              <a:rPr lang="en-US" sz="2000" dirty="0" smtClean="0">
                <a:latin typeface="Consolas"/>
                <a:ea typeface="Monaco"/>
                <a:cs typeface="Consolas"/>
              </a:rPr>
              <a:t>        return </a:t>
            </a:r>
            <a:r>
              <a:rPr lang="en-US" sz="2000" dirty="0" err="1" smtClean="0">
                <a:latin typeface="Consolas"/>
                <a:ea typeface="Monaco"/>
                <a:cs typeface="Consolas"/>
              </a:rPr>
              <a:t>sillywalk</a:t>
            </a:r>
            <a:endParaRPr lang="en-US" sz="2000" dirty="0" smtClean="0">
              <a:latin typeface="Consolas"/>
              <a:ea typeface="Monaco"/>
              <a:cs typeface="Consolas"/>
            </a:endParaRPr>
          </a:p>
          <a:p>
            <a:pPr algn="l"/>
            <a:r>
              <a:rPr lang="en-US" sz="2000" dirty="0" smtClean="0">
                <a:latin typeface="Consolas"/>
                <a:ea typeface="Monaco"/>
                <a:cs typeface="Consolas"/>
              </a:rPr>
              <a:t> </a:t>
            </a:r>
          </a:p>
          <a:p>
            <a:pPr algn="l"/>
            <a:r>
              <a:rPr lang="en-US" sz="2000" dirty="0" smtClean="0">
                <a:latin typeface="Consolas"/>
                <a:ea typeface="Monaco"/>
                <a:cs typeface="Consolas"/>
              </a:rPr>
              <a:t>    def </a:t>
            </a:r>
            <a:r>
              <a:rPr lang="en-US" sz="2000" dirty="0" err="1" smtClean="0">
                <a:solidFill>
                  <a:srgbClr val="990000"/>
                </a:solidFill>
                <a:latin typeface="Consolas"/>
                <a:ea typeface="Monaco"/>
                <a:cs typeface="Consolas"/>
              </a:rPr>
              <a:t>pluggable_template_context</a:t>
            </a:r>
            <a:r>
              <a:rPr lang="en-US" sz="2000" dirty="0" err="1" smtClean="0">
                <a:latin typeface="Consolas"/>
                <a:ea typeface="Monaco"/>
                <a:cs typeface="Consolas"/>
              </a:rPr>
              <a:t>(</a:t>
            </a:r>
            <a:r>
              <a:rPr lang="en-US" sz="2000" dirty="0" err="1" smtClean="0">
                <a:solidFill>
                  <a:srgbClr val="999999"/>
                </a:solidFill>
                <a:latin typeface="Consolas"/>
                <a:ea typeface="Monaco"/>
                <a:cs typeface="Consolas"/>
              </a:rPr>
              <a:t>self</a:t>
            </a:r>
            <a:r>
              <a:rPr lang="en-US" sz="2000" dirty="0" smtClean="0">
                <a:latin typeface="Consolas"/>
                <a:ea typeface="Monaco"/>
                <a:cs typeface="Consolas"/>
              </a:rPr>
              <a:t>, request, </a:t>
            </a:r>
            <a:r>
              <a:rPr lang="en-US" sz="2000" dirty="0" err="1" smtClean="0">
                <a:latin typeface="Consolas"/>
                <a:ea typeface="Monaco"/>
                <a:cs typeface="Consolas"/>
              </a:rPr>
              <a:t>walk_slug</a:t>
            </a:r>
            <a:r>
              <a:rPr lang="en-US" sz="2000" dirty="0" smtClean="0">
                <a:latin typeface="Consolas"/>
                <a:ea typeface="Monaco"/>
                <a:cs typeface="Consolas"/>
              </a:rPr>
              <a:t>):</a:t>
            </a:r>
          </a:p>
          <a:p>
            <a:pPr algn="l"/>
            <a:r>
              <a:rPr lang="en-US" sz="2000" dirty="0" smtClean="0">
                <a:latin typeface="Consolas"/>
                <a:ea typeface="Monaco"/>
                <a:cs typeface="Consolas"/>
              </a:rPr>
              <a:t>        return {</a:t>
            </a:r>
            <a:r>
              <a:rPr lang="en-US" sz="2000" dirty="0" smtClean="0">
                <a:solidFill>
                  <a:srgbClr val="BB8844"/>
                </a:solidFill>
                <a:latin typeface="Consolas"/>
                <a:ea typeface="Monaco"/>
                <a:cs typeface="Consolas"/>
              </a:rPr>
              <a:t>'</a:t>
            </a:r>
            <a:r>
              <a:rPr lang="en-US" sz="2000" dirty="0" err="1" smtClean="0">
                <a:solidFill>
                  <a:srgbClr val="BB8844"/>
                </a:solidFill>
                <a:latin typeface="Consolas"/>
                <a:ea typeface="Monaco"/>
                <a:cs typeface="Consolas"/>
              </a:rPr>
              <a:t>sillywalk</a:t>
            </a:r>
            <a:r>
              <a:rPr lang="en-US" sz="2000" dirty="0" smtClean="0">
                <a:solidFill>
                  <a:srgbClr val="BB8844"/>
                </a:solidFill>
                <a:latin typeface="Consolas"/>
                <a:ea typeface="Monaco"/>
                <a:cs typeface="Consolas"/>
              </a:rPr>
              <a:t>'</a:t>
            </a:r>
            <a:r>
              <a:rPr lang="en-US" sz="2000" dirty="0" smtClean="0">
                <a:latin typeface="Consolas"/>
                <a:ea typeface="Monaco"/>
                <a:cs typeface="Consolas"/>
              </a:rPr>
              <a:t>: </a:t>
            </a:r>
            <a:r>
              <a:rPr lang="en-US" sz="2000" dirty="0" err="1" smtClean="0">
                <a:latin typeface="Consolas"/>
                <a:ea typeface="Monaco"/>
                <a:cs typeface="Consolas"/>
              </a:rPr>
              <a:t>request.pluggable.view_context</a:t>
            </a:r>
            <a:r>
              <a:rPr lang="en-US" sz="2000" dirty="0" smtClean="0">
                <a:latin typeface="Consolas"/>
                <a:ea typeface="Monaco"/>
                <a:cs typeface="Consolas"/>
              </a:rPr>
              <a:t>}</a:t>
            </a:r>
          </a:p>
          <a:p>
            <a:pPr algn="l"/>
            <a:r>
              <a:rPr lang="en-US" sz="2000" dirty="0" smtClean="0">
                <a:latin typeface="Consolas"/>
                <a:ea typeface="Monaco"/>
                <a:cs typeface="Consolas"/>
              </a:rPr>
              <a:t> </a:t>
            </a:r>
          </a:p>
          <a:p>
            <a:pPr algn="l"/>
            <a:r>
              <a:rPr lang="en-US" sz="2000" dirty="0" err="1" smtClean="0">
                <a:latin typeface="Consolas"/>
                <a:ea typeface="Monaco"/>
                <a:cs typeface="Consolas"/>
              </a:rPr>
              <a:t>complaints_app</a:t>
            </a:r>
            <a:r>
              <a:rPr lang="en-US" sz="2000" dirty="0" smtClean="0">
                <a:latin typeface="Consolas"/>
                <a:ea typeface="Monaco"/>
                <a:cs typeface="Consolas"/>
              </a:rPr>
              <a:t> = </a:t>
            </a:r>
            <a:r>
              <a:rPr lang="en-US" sz="2000" dirty="0" err="1" smtClean="0">
                <a:latin typeface="Consolas"/>
                <a:ea typeface="Monaco"/>
                <a:cs typeface="Consolas"/>
              </a:rPr>
              <a:t>SillyWalkComplaintsApp(</a:t>
            </a:r>
            <a:r>
              <a:rPr lang="en-US" sz="2000" dirty="0" err="1" smtClean="0">
                <a:solidFill>
                  <a:srgbClr val="BB8844"/>
                </a:solidFill>
                <a:latin typeface="Consolas"/>
                <a:ea typeface="Monaco"/>
                <a:cs typeface="Consolas"/>
              </a:rPr>
              <a:t>'sillywalks</a:t>
            </a:r>
            <a:r>
              <a:rPr lang="en-US" sz="2000" dirty="0" smtClean="0">
                <a:solidFill>
                  <a:srgbClr val="BB8844"/>
                </a:solidFill>
                <a:latin typeface="Consolas"/>
                <a:ea typeface="Monaco"/>
                <a:cs typeface="Consolas"/>
              </a:rPr>
              <a:t>'</a:t>
            </a:r>
            <a:r>
              <a:rPr lang="en-US" sz="2000" dirty="0" smtClean="0">
                <a:latin typeface="Consolas"/>
                <a:ea typeface="Monaco"/>
                <a:cs typeface="Consolas"/>
              </a:rPr>
              <a:t>)</a:t>
            </a:r>
            <a:endParaRPr lang="en-US" sz="2000" dirty="0">
              <a:solidFill>
                <a:schemeClr val="tx1"/>
              </a:solidFill>
              <a:latin typeface="Consolas"/>
              <a:cs typeface="Consolas"/>
            </a:endParaRP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04803" name="Rectangle 4"/>
          <p:cNvSpPr>
            <a:spLocks/>
          </p:cNvSpPr>
          <p:nvPr/>
        </p:nvSpPr>
        <p:spPr bwMode="auto">
          <a:xfrm>
            <a:off x="285750" y="299145"/>
            <a:ext cx="8572500" cy="392906"/>
          </a:xfrm>
          <a:prstGeom prst="rect">
            <a:avLst/>
          </a:prstGeom>
          <a:noFill/>
          <a:ln w="12700">
            <a:noFill/>
            <a:miter lim="800000"/>
            <a:headEnd/>
            <a:tailEnd/>
          </a:ln>
        </p:spPr>
        <p:txBody>
          <a:bodyPr lIns="0" tIns="0" rIns="0" bIns="0" anchor="ctr">
            <a:prstTxWarp prst="textNoShape">
              <a:avLst/>
            </a:prstTxWarp>
          </a:bodyPr>
          <a:lstStyle/>
          <a:p>
            <a:pPr algn="r"/>
            <a:r>
              <a:rPr lang="en-US" sz="2500" dirty="0">
                <a:solidFill>
                  <a:srgbClr val="FFFFFF"/>
                </a:solidFill>
                <a:latin typeface="Myriad Pro" pitchFamily="-65" charset="0"/>
                <a:ea typeface="Myriad Pro" pitchFamily="-65" charset="0"/>
                <a:cs typeface="Myriad Pro" pitchFamily="-65" charset="0"/>
                <a:sym typeface="Myriad Pro" pitchFamily="-65" charset="0"/>
              </a:rPr>
              <a:t>And Now For Something Completely Different</a:t>
            </a:r>
          </a:p>
        </p:txBody>
      </p:sp>
      <p:pic>
        <p:nvPicPr>
          <p:cNvPr id="204804" name="Picture 5" descr="Pr_Bemore_K.eps"/>
          <p:cNvPicPr>
            <a:picLocks noChangeAspect="1"/>
          </p:cNvPicPr>
          <p:nvPr/>
        </p:nvPicPr>
        <p:blipFill>
          <a:blip r:embed="rId3"/>
          <a:srcRect/>
          <a:stretch>
            <a:fillRect/>
          </a:stretch>
        </p:blipFill>
        <p:spPr bwMode="auto">
          <a:xfrm>
            <a:off x="178594" y="6268641"/>
            <a:ext cx="1232297" cy="405185"/>
          </a:xfrm>
          <a:prstGeom prst="rect">
            <a:avLst/>
          </a:prstGeom>
          <a:noFill/>
          <a:ln w="9525">
            <a:noFill/>
            <a:miter lim="800000"/>
            <a:headEnd/>
            <a:tailEnd/>
          </a:ln>
        </p:spPr>
      </p:pic>
      <p:sp>
        <p:nvSpPr>
          <p:cNvPr id="204805" name="TextBox 8"/>
          <p:cNvSpPr txBox="1">
            <a:spLocks noChangeArrowheads="1"/>
          </p:cNvSpPr>
          <p:nvPr/>
        </p:nvSpPr>
        <p:spPr bwMode="auto">
          <a:xfrm>
            <a:off x="500063" y="3214688"/>
            <a:ext cx="8304609" cy="454298"/>
          </a:xfrm>
          <a:prstGeom prst="rect">
            <a:avLst/>
          </a:prstGeom>
          <a:noFill/>
          <a:ln w="9525">
            <a:noFill/>
            <a:miter lim="800000"/>
            <a:headEnd/>
            <a:tailEnd/>
          </a:ln>
        </p:spPr>
        <p:txBody>
          <a:bodyPr lIns="64291" tIns="32146" rIns="64291" bIns="32146">
            <a:prstTxWarp prst="textNoShape">
              <a:avLst/>
            </a:prstTxWarp>
            <a:spAutoFit/>
          </a:bodyPr>
          <a:lstStyle/>
          <a:p>
            <a:r>
              <a:rPr lang="en-US" sz="2500" dirty="0"/>
              <a:t>Let’s</a:t>
            </a:r>
            <a:r>
              <a:rPr lang="en-US" sz="2500" dirty="0" smtClean="0"/>
              <a:t> see some live examples…</a:t>
            </a:r>
            <a:endParaRPr lang="en-US" sz="2500" dirty="0"/>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08899" name="Rectangle 4"/>
          <p:cNvSpPr>
            <a:spLocks/>
          </p:cNvSpPr>
          <p:nvPr/>
        </p:nvSpPr>
        <p:spPr bwMode="auto">
          <a:xfrm>
            <a:off x="285750" y="299145"/>
            <a:ext cx="8572500" cy="392906"/>
          </a:xfrm>
          <a:prstGeom prst="rect">
            <a:avLst/>
          </a:prstGeom>
          <a:noFill/>
          <a:ln w="12700">
            <a:noFill/>
            <a:miter lim="800000"/>
            <a:headEnd/>
            <a:tailEnd/>
          </a:ln>
        </p:spPr>
        <p:txBody>
          <a:bodyPr lIns="0" tIns="0" rIns="0" bIns="0" anchor="ctr">
            <a:prstTxWarp prst="textNoShape">
              <a:avLst/>
            </a:prstTxWarp>
          </a:bodyPr>
          <a:lstStyle/>
          <a:p>
            <a:pPr algn="r"/>
            <a:r>
              <a:rPr lang="en-US" sz="2500" dirty="0">
                <a:solidFill>
                  <a:srgbClr val="FFFFFF"/>
                </a:solidFill>
                <a:latin typeface="Myriad Pro" pitchFamily="-65" charset="0"/>
                <a:ea typeface="Myriad Pro" pitchFamily="-65" charset="0"/>
                <a:cs typeface="Myriad Pro" pitchFamily="-65" charset="0"/>
                <a:sym typeface="Myriad Pro" pitchFamily="-65" charset="0"/>
              </a:rPr>
              <a:t>Thank You For Your Time</a:t>
            </a:r>
          </a:p>
        </p:txBody>
      </p:sp>
      <p:pic>
        <p:nvPicPr>
          <p:cNvPr id="208900" name="Picture 5" descr="Pr_Bemore_K.eps"/>
          <p:cNvPicPr>
            <a:picLocks noChangeAspect="1"/>
          </p:cNvPicPr>
          <p:nvPr/>
        </p:nvPicPr>
        <p:blipFill>
          <a:blip r:embed="rId3"/>
          <a:srcRect/>
          <a:stretch>
            <a:fillRect/>
          </a:stretch>
        </p:blipFill>
        <p:spPr bwMode="auto">
          <a:xfrm>
            <a:off x="178594" y="6268641"/>
            <a:ext cx="1232297" cy="405185"/>
          </a:xfrm>
          <a:prstGeom prst="rect">
            <a:avLst/>
          </a:prstGeom>
          <a:noFill/>
          <a:ln w="9525">
            <a:noFill/>
            <a:miter lim="800000"/>
            <a:headEnd/>
            <a:tailEnd/>
          </a:ln>
        </p:spPr>
      </p:pic>
      <p:sp>
        <p:nvSpPr>
          <p:cNvPr id="208901" name="TextBox 8"/>
          <p:cNvSpPr txBox="1">
            <a:spLocks noChangeArrowheads="1"/>
          </p:cNvSpPr>
          <p:nvPr/>
        </p:nvSpPr>
        <p:spPr bwMode="auto">
          <a:xfrm>
            <a:off x="500063" y="1393032"/>
            <a:ext cx="8304609" cy="4681568"/>
          </a:xfrm>
          <a:prstGeom prst="rect">
            <a:avLst/>
          </a:prstGeom>
          <a:noFill/>
          <a:ln w="9525">
            <a:noFill/>
            <a:miter lim="800000"/>
            <a:headEnd/>
            <a:tailEnd/>
          </a:ln>
        </p:spPr>
        <p:txBody>
          <a:bodyPr lIns="64291" tIns="32146" rIns="64291" bIns="32146">
            <a:prstTxWarp prst="textNoShape">
              <a:avLst/>
            </a:prstTxWarp>
            <a:spAutoFit/>
          </a:bodyPr>
          <a:lstStyle/>
          <a:p>
            <a:endParaRPr lang="en-US" sz="2500" dirty="0" smtClean="0"/>
          </a:p>
          <a:p>
            <a:r>
              <a:rPr lang="en-US" sz="2500" dirty="0" smtClean="0"/>
              <a:t>Code </a:t>
            </a:r>
            <a:r>
              <a:rPr lang="en-US" sz="2500" dirty="0"/>
              <a:t>referenced in this presentation is available at:</a:t>
            </a:r>
            <a:endParaRPr lang="en-US" sz="2500" dirty="0" smtClean="0"/>
          </a:p>
          <a:p>
            <a:r>
              <a:rPr lang="en-US" sz="2500" dirty="0" smtClean="0">
                <a:hlinkClick r:id="rId4"/>
              </a:rPr>
              <a:t>http://bit.ly/django-pluggables</a:t>
            </a:r>
            <a:endParaRPr lang="en-US" sz="2500" dirty="0" smtClean="0"/>
          </a:p>
          <a:p>
            <a:endParaRPr lang="en-US" sz="2500" dirty="0" smtClean="0"/>
          </a:p>
          <a:p>
            <a:r>
              <a:rPr lang="en-US" sz="2500" b="1" dirty="0" err="1" smtClean="0"/>
              <a:t>Nowell</a:t>
            </a:r>
            <a:r>
              <a:rPr lang="en-US" sz="2500" b="1" dirty="0" smtClean="0"/>
              <a:t> </a:t>
            </a:r>
            <a:r>
              <a:rPr lang="en-US" sz="2500" b="1" dirty="0" err="1" smtClean="0"/>
              <a:t>Strite</a:t>
            </a:r>
            <a:endParaRPr lang="en-US" sz="2500" b="1" dirty="0" smtClean="0"/>
          </a:p>
          <a:p>
            <a:r>
              <a:rPr lang="en-US" sz="2500" dirty="0" smtClean="0"/>
              <a:t>Twitter: @</a:t>
            </a:r>
            <a:r>
              <a:rPr lang="en-US" sz="2500" dirty="0" err="1" smtClean="0"/>
              <a:t>nowells</a:t>
            </a:r>
            <a:endParaRPr lang="en-US" sz="2500" dirty="0" smtClean="0"/>
          </a:p>
          <a:p>
            <a:r>
              <a:rPr lang="en-US" sz="2500" dirty="0" smtClean="0"/>
              <a:t>Email: </a:t>
            </a:r>
            <a:r>
              <a:rPr lang="en-US" sz="2500" dirty="0" err="1" smtClean="0"/>
              <a:t>nowell@strite.org</a:t>
            </a:r>
            <a:endParaRPr lang="en-US" sz="2500" dirty="0" smtClean="0"/>
          </a:p>
          <a:p>
            <a:endParaRPr lang="en-US" sz="2500" dirty="0" smtClean="0"/>
          </a:p>
          <a:p>
            <a:r>
              <a:rPr lang="en-US" sz="2500" b="1" dirty="0" smtClean="0"/>
              <a:t>Shawn Rider</a:t>
            </a:r>
          </a:p>
          <a:p>
            <a:r>
              <a:rPr lang="en-US" sz="2500" dirty="0" smtClean="0"/>
              <a:t>Twitter: @</a:t>
            </a:r>
            <a:r>
              <a:rPr lang="en-US" sz="2500" dirty="0" err="1" smtClean="0"/>
              <a:t>shawnr</a:t>
            </a:r>
            <a:endParaRPr lang="en-US" sz="2500" dirty="0" smtClean="0"/>
          </a:p>
          <a:p>
            <a:r>
              <a:rPr lang="en-US" sz="2500" dirty="0" smtClean="0"/>
              <a:t>Email: </a:t>
            </a:r>
            <a:r>
              <a:rPr lang="en-US" sz="2500" dirty="0" err="1" smtClean="0"/>
              <a:t>shawn@shawnrider.com</a:t>
            </a:r>
            <a:endParaRPr lang="en-US" sz="2500" dirty="0" smtClean="0"/>
          </a:p>
          <a:p>
            <a:endParaRPr lang="en-US" sz="2500" dirty="0"/>
          </a:p>
          <a:p>
            <a:endParaRPr lang="en-US" sz="2500" dirty="0"/>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63843" name="Rectangle 4"/>
          <p:cNvSpPr>
            <a:spLocks/>
          </p:cNvSpPr>
          <p:nvPr/>
        </p:nvSpPr>
        <p:spPr bwMode="auto">
          <a:xfrm>
            <a:off x="285750" y="299145"/>
            <a:ext cx="8572500" cy="392906"/>
          </a:xfrm>
          <a:prstGeom prst="rect">
            <a:avLst/>
          </a:prstGeom>
          <a:noFill/>
          <a:ln w="12700">
            <a:noFill/>
            <a:miter lim="800000"/>
            <a:headEnd/>
            <a:tailEnd/>
          </a:ln>
        </p:spPr>
        <p:txBody>
          <a:bodyPr lIns="0" tIns="0" rIns="0" bIns="0" anchor="ctr">
            <a:prstTxWarp prst="textNoShape">
              <a:avLst/>
            </a:prstTxWarp>
          </a:bodyPr>
          <a:lstStyle/>
          <a:p>
            <a:pPr algn="r"/>
            <a:r>
              <a:rPr lang="en-US" sz="2500" dirty="0">
                <a:solidFill>
                  <a:srgbClr val="FFFFFF"/>
                </a:solidFill>
                <a:latin typeface="Myriad Pro" pitchFamily="-65" charset="0"/>
                <a:ea typeface="Myriad Pro" pitchFamily="-65" charset="0"/>
                <a:cs typeface="Myriad Pro" pitchFamily="-65" charset="0"/>
                <a:sym typeface="Myriad Pro" pitchFamily="-65" charset="0"/>
              </a:rPr>
              <a:t>A little background</a:t>
            </a:r>
          </a:p>
        </p:txBody>
      </p:sp>
      <p:pic>
        <p:nvPicPr>
          <p:cNvPr id="163844" name="Picture 5" descr="Pr_Bemore_K.eps"/>
          <p:cNvPicPr>
            <a:picLocks noChangeAspect="1"/>
          </p:cNvPicPr>
          <p:nvPr/>
        </p:nvPicPr>
        <p:blipFill>
          <a:blip r:embed="rId3"/>
          <a:srcRect/>
          <a:stretch>
            <a:fillRect/>
          </a:stretch>
        </p:blipFill>
        <p:spPr bwMode="auto">
          <a:xfrm>
            <a:off x="178594" y="6268641"/>
            <a:ext cx="1232297" cy="405185"/>
          </a:xfrm>
          <a:prstGeom prst="rect">
            <a:avLst/>
          </a:prstGeom>
          <a:noFill/>
          <a:ln w="9525">
            <a:noFill/>
            <a:miter lim="800000"/>
            <a:headEnd/>
            <a:tailEnd/>
          </a:ln>
        </p:spPr>
      </p:pic>
      <p:sp>
        <p:nvSpPr>
          <p:cNvPr id="163845" name="TextBox 7"/>
          <p:cNvSpPr txBox="1">
            <a:spLocks noChangeArrowheads="1"/>
          </p:cNvSpPr>
          <p:nvPr/>
        </p:nvSpPr>
        <p:spPr bwMode="auto">
          <a:xfrm>
            <a:off x="875110" y="1768078"/>
            <a:ext cx="7393781" cy="526585"/>
          </a:xfrm>
          <a:prstGeom prst="rect">
            <a:avLst/>
          </a:prstGeom>
          <a:noFill/>
          <a:ln w="9525">
            <a:noFill/>
            <a:miter lim="800000"/>
            <a:headEnd/>
            <a:tailEnd/>
          </a:ln>
        </p:spPr>
        <p:txBody>
          <a:bodyPr lIns="64291" tIns="32146" rIns="64291" bIns="32146">
            <a:prstTxWarp prst="textNoShape">
              <a:avLst/>
            </a:prstTxWarp>
            <a:spAutoFit/>
          </a:bodyPr>
          <a:lstStyle/>
          <a:p>
            <a:r>
              <a:rPr lang="en-US"/>
              <a:t>PBS manages several major internal sites:</a:t>
            </a:r>
          </a:p>
        </p:txBody>
      </p:sp>
      <p:pic>
        <p:nvPicPr>
          <p:cNvPr id="163846" name="Picture 9" descr="Pr_HL_K.eps"/>
          <p:cNvPicPr>
            <a:picLocks noChangeAspect="1"/>
          </p:cNvPicPr>
          <p:nvPr/>
        </p:nvPicPr>
        <p:blipFill>
          <a:blip r:embed="rId4"/>
          <a:srcRect/>
          <a:stretch>
            <a:fillRect/>
          </a:stretch>
        </p:blipFill>
        <p:spPr bwMode="auto">
          <a:xfrm>
            <a:off x="3393282" y="3161109"/>
            <a:ext cx="2100709" cy="1178719"/>
          </a:xfrm>
          <a:prstGeom prst="rect">
            <a:avLst/>
          </a:prstGeom>
          <a:noFill/>
          <a:ln w="9525">
            <a:noFill/>
            <a:miter lim="800000"/>
            <a:headEnd/>
            <a:tailEnd/>
          </a:ln>
        </p:spPr>
      </p:pic>
      <p:pic>
        <p:nvPicPr>
          <p:cNvPr id="163847" name="Picture 10" descr="PK_GIRL_LG_C.EPS"/>
          <p:cNvPicPr>
            <a:picLocks noChangeAspect="1"/>
          </p:cNvPicPr>
          <p:nvPr/>
        </p:nvPicPr>
        <p:blipFill>
          <a:blip r:embed="rId5"/>
          <a:srcRect/>
          <a:stretch>
            <a:fillRect/>
          </a:stretch>
        </p:blipFill>
        <p:spPr bwMode="auto">
          <a:xfrm>
            <a:off x="232172" y="2893219"/>
            <a:ext cx="964406" cy="1164208"/>
          </a:xfrm>
          <a:prstGeom prst="rect">
            <a:avLst/>
          </a:prstGeom>
          <a:noFill/>
          <a:ln w="9525">
            <a:noFill/>
            <a:miter lim="800000"/>
            <a:headEnd/>
            <a:tailEnd/>
          </a:ln>
        </p:spPr>
      </p:pic>
      <p:pic>
        <p:nvPicPr>
          <p:cNvPr id="163848" name="Picture 12" descr="tlpc_logo.png"/>
          <p:cNvPicPr>
            <a:picLocks noChangeAspect="1"/>
          </p:cNvPicPr>
          <p:nvPr/>
        </p:nvPicPr>
        <p:blipFill>
          <a:blip r:embed="rId6"/>
          <a:srcRect/>
          <a:stretch>
            <a:fillRect/>
          </a:stretch>
        </p:blipFill>
        <p:spPr bwMode="auto">
          <a:xfrm>
            <a:off x="6661547" y="4714875"/>
            <a:ext cx="1893094" cy="482203"/>
          </a:xfrm>
          <a:prstGeom prst="rect">
            <a:avLst/>
          </a:prstGeom>
          <a:noFill/>
          <a:ln w="9525">
            <a:noFill/>
            <a:miter lim="800000"/>
            <a:headEnd/>
            <a:tailEnd/>
          </a:ln>
        </p:spPr>
      </p:pic>
      <p:pic>
        <p:nvPicPr>
          <p:cNvPr id="163849" name="Picture 13" descr="theme-blue-logopbsparents.png"/>
          <p:cNvPicPr>
            <a:picLocks noChangeAspect="1"/>
          </p:cNvPicPr>
          <p:nvPr/>
        </p:nvPicPr>
        <p:blipFill>
          <a:blip r:embed="rId7"/>
          <a:srcRect/>
          <a:stretch>
            <a:fillRect/>
          </a:stretch>
        </p:blipFill>
        <p:spPr bwMode="auto">
          <a:xfrm>
            <a:off x="446485" y="4554141"/>
            <a:ext cx="2678906" cy="446484"/>
          </a:xfrm>
          <a:prstGeom prst="rect">
            <a:avLst/>
          </a:prstGeom>
          <a:noFill/>
          <a:ln w="9525">
            <a:noFill/>
            <a:miter lim="800000"/>
            <a:headEnd/>
            <a:tailEnd/>
          </a:ln>
        </p:spPr>
      </p:pic>
      <p:pic>
        <p:nvPicPr>
          <p:cNvPr id="163850" name="Picture 14" descr="pbs_video.jpg"/>
          <p:cNvPicPr>
            <a:picLocks noChangeAspect="1"/>
          </p:cNvPicPr>
          <p:nvPr/>
        </p:nvPicPr>
        <p:blipFill>
          <a:blip r:embed="rId8"/>
          <a:srcRect/>
          <a:stretch>
            <a:fillRect/>
          </a:stretch>
        </p:blipFill>
        <p:spPr bwMode="auto">
          <a:xfrm>
            <a:off x="3768328" y="4982765"/>
            <a:ext cx="1687711" cy="580430"/>
          </a:xfrm>
          <a:prstGeom prst="rect">
            <a:avLst/>
          </a:prstGeom>
          <a:noFill/>
          <a:ln w="9525">
            <a:noFill/>
            <a:miter lim="800000"/>
            <a:headEnd/>
            <a:tailEnd/>
          </a:ln>
        </p:spPr>
      </p:pic>
      <p:pic>
        <p:nvPicPr>
          <p:cNvPr id="163851" name="Picture 15" descr="PKGO_M_C.EPS"/>
          <p:cNvPicPr>
            <a:picLocks noChangeAspect="1"/>
          </p:cNvPicPr>
          <p:nvPr/>
        </p:nvPicPr>
        <p:blipFill>
          <a:blip r:embed="rId9"/>
          <a:srcRect/>
          <a:stretch>
            <a:fillRect/>
          </a:stretch>
        </p:blipFill>
        <p:spPr bwMode="auto">
          <a:xfrm>
            <a:off x="1625203" y="2946797"/>
            <a:ext cx="1113979" cy="991195"/>
          </a:xfrm>
          <a:prstGeom prst="rect">
            <a:avLst/>
          </a:prstGeom>
          <a:noFill/>
          <a:ln w="9525">
            <a:noFill/>
            <a:miter lim="800000"/>
            <a:headEnd/>
            <a:tailEnd/>
          </a:ln>
        </p:spPr>
      </p:pic>
      <p:pic>
        <p:nvPicPr>
          <p:cNvPr id="163852" name="Picture 16" descr="pbstl_logo.png"/>
          <p:cNvPicPr>
            <a:picLocks noChangeAspect="1"/>
          </p:cNvPicPr>
          <p:nvPr/>
        </p:nvPicPr>
        <p:blipFill>
          <a:blip r:embed="rId10"/>
          <a:srcRect/>
          <a:stretch>
            <a:fillRect/>
          </a:stretch>
        </p:blipFill>
        <p:spPr bwMode="auto">
          <a:xfrm>
            <a:off x="6232922" y="4018360"/>
            <a:ext cx="2678906" cy="535781"/>
          </a:xfrm>
          <a:prstGeom prst="rect">
            <a:avLst/>
          </a:prstGeom>
          <a:noFill/>
          <a:ln w="9525">
            <a:noFill/>
            <a:miter lim="800000"/>
            <a:headEnd/>
            <a:tailEnd/>
          </a:ln>
        </p:spPr>
      </p:pic>
      <p:pic>
        <p:nvPicPr>
          <p:cNvPr id="163853" name="Picture 17" descr="teachers.png"/>
          <p:cNvPicPr>
            <a:picLocks noChangeAspect="1"/>
          </p:cNvPicPr>
          <p:nvPr/>
        </p:nvPicPr>
        <p:blipFill>
          <a:blip r:embed="rId11"/>
          <a:srcRect/>
          <a:stretch>
            <a:fillRect/>
          </a:stretch>
        </p:blipFill>
        <p:spPr bwMode="auto">
          <a:xfrm>
            <a:off x="6447234" y="3107531"/>
            <a:ext cx="2178844" cy="642938"/>
          </a:xfrm>
          <a:prstGeom prst="rect">
            <a:avLst/>
          </a:prstGeom>
          <a:noFill/>
          <a:ln w="9525">
            <a:noFill/>
            <a:miter lim="800000"/>
            <a:headEnd/>
            <a:tailEnd/>
          </a:ln>
        </p:spPr>
      </p:pic>
      <p:sp>
        <p:nvSpPr>
          <p:cNvPr id="163854" name="TextBox 18"/>
          <p:cNvSpPr txBox="1">
            <a:spLocks noChangeArrowheads="1"/>
          </p:cNvSpPr>
          <p:nvPr/>
        </p:nvSpPr>
        <p:spPr bwMode="auto">
          <a:xfrm>
            <a:off x="4839891" y="6107906"/>
            <a:ext cx="4304109" cy="526585"/>
          </a:xfrm>
          <a:prstGeom prst="rect">
            <a:avLst/>
          </a:prstGeom>
          <a:noFill/>
          <a:ln w="9525">
            <a:noFill/>
            <a:miter lim="800000"/>
            <a:headEnd/>
            <a:tailEnd/>
          </a:ln>
        </p:spPr>
        <p:txBody>
          <a:bodyPr lIns="64291" tIns="32146" rIns="64291" bIns="32146">
            <a:prstTxWarp prst="textNoShape">
              <a:avLst/>
            </a:prstTxWarp>
            <a:spAutoFit/>
          </a:bodyPr>
          <a:lstStyle/>
          <a:p>
            <a:r>
              <a:rPr lang="en-US"/>
              <a:t>and more…</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65891" name="Rectangle 4"/>
          <p:cNvSpPr>
            <a:spLocks/>
          </p:cNvSpPr>
          <p:nvPr/>
        </p:nvSpPr>
        <p:spPr bwMode="auto">
          <a:xfrm>
            <a:off x="285750" y="299145"/>
            <a:ext cx="8572500" cy="392906"/>
          </a:xfrm>
          <a:prstGeom prst="rect">
            <a:avLst/>
          </a:prstGeom>
          <a:noFill/>
          <a:ln w="12700">
            <a:noFill/>
            <a:miter lim="800000"/>
            <a:headEnd/>
            <a:tailEnd/>
          </a:ln>
        </p:spPr>
        <p:txBody>
          <a:bodyPr lIns="0" tIns="0" rIns="0" bIns="0" anchor="ctr">
            <a:prstTxWarp prst="textNoShape">
              <a:avLst/>
            </a:prstTxWarp>
          </a:bodyPr>
          <a:lstStyle/>
          <a:p>
            <a:pPr algn="r"/>
            <a:r>
              <a:rPr lang="en-US" sz="2500" dirty="0">
                <a:solidFill>
                  <a:srgbClr val="FFFFFF"/>
                </a:solidFill>
                <a:latin typeface="Myriad Pro" pitchFamily="-65" charset="0"/>
                <a:ea typeface="Myriad Pro" pitchFamily="-65" charset="0"/>
                <a:cs typeface="Myriad Pro" pitchFamily="-65" charset="0"/>
                <a:sym typeface="Myriad Pro" pitchFamily="-65" charset="0"/>
              </a:rPr>
              <a:t>A little background</a:t>
            </a:r>
          </a:p>
        </p:txBody>
      </p:sp>
      <p:pic>
        <p:nvPicPr>
          <p:cNvPr id="165892" name="Picture 5" descr="Pr_Bemore_K.eps"/>
          <p:cNvPicPr>
            <a:picLocks noChangeAspect="1"/>
          </p:cNvPicPr>
          <p:nvPr/>
        </p:nvPicPr>
        <p:blipFill>
          <a:blip r:embed="rId4"/>
          <a:srcRect/>
          <a:stretch>
            <a:fillRect/>
          </a:stretch>
        </p:blipFill>
        <p:spPr bwMode="auto">
          <a:xfrm>
            <a:off x="178594" y="6268641"/>
            <a:ext cx="1232297" cy="405185"/>
          </a:xfrm>
          <a:prstGeom prst="rect">
            <a:avLst/>
          </a:prstGeom>
          <a:noFill/>
          <a:ln w="9525">
            <a:noFill/>
            <a:miter lim="800000"/>
            <a:headEnd/>
            <a:tailEnd/>
          </a:ln>
        </p:spPr>
      </p:pic>
      <p:sp>
        <p:nvSpPr>
          <p:cNvPr id="165893" name="TextBox 7"/>
          <p:cNvSpPr txBox="1">
            <a:spLocks noChangeArrowheads="1"/>
          </p:cNvSpPr>
          <p:nvPr/>
        </p:nvSpPr>
        <p:spPr bwMode="auto">
          <a:xfrm>
            <a:off x="875110" y="1768078"/>
            <a:ext cx="7393781" cy="988250"/>
          </a:xfrm>
          <a:prstGeom prst="rect">
            <a:avLst/>
          </a:prstGeom>
          <a:noFill/>
          <a:ln w="9525">
            <a:noFill/>
            <a:miter lim="800000"/>
            <a:headEnd/>
            <a:tailEnd/>
          </a:ln>
        </p:spPr>
        <p:txBody>
          <a:bodyPr lIns="64291" tIns="32146" rIns="64291" bIns="32146">
            <a:prstTxWarp prst="textNoShape">
              <a:avLst/>
            </a:prstTxWarp>
            <a:spAutoFit/>
          </a:bodyPr>
          <a:lstStyle/>
          <a:p>
            <a:r>
              <a:rPr lang="en-US"/>
              <a:t>And many of these use Django to some degree:</a:t>
            </a:r>
          </a:p>
        </p:txBody>
      </p:sp>
      <p:pic>
        <p:nvPicPr>
          <p:cNvPr id="165894" name="Picture 9" descr="Pr_HL_K.eps"/>
          <p:cNvPicPr>
            <a:picLocks noChangeAspect="1"/>
          </p:cNvPicPr>
          <p:nvPr/>
        </p:nvPicPr>
        <p:blipFill>
          <a:blip r:embed="rId5"/>
          <a:srcRect/>
          <a:stretch>
            <a:fillRect/>
          </a:stretch>
        </p:blipFill>
        <p:spPr bwMode="auto">
          <a:xfrm>
            <a:off x="3393282" y="3161109"/>
            <a:ext cx="2100709" cy="1178719"/>
          </a:xfrm>
          <a:prstGeom prst="rect">
            <a:avLst/>
          </a:prstGeom>
          <a:noFill/>
          <a:ln w="9525">
            <a:noFill/>
            <a:miter lim="800000"/>
            <a:headEnd/>
            <a:tailEnd/>
          </a:ln>
        </p:spPr>
      </p:pic>
      <p:pic>
        <p:nvPicPr>
          <p:cNvPr id="165895" name="Picture 10" descr="PK_GIRL_LG_C.EPS"/>
          <p:cNvPicPr>
            <a:picLocks noChangeAspect="1"/>
          </p:cNvPicPr>
          <p:nvPr/>
        </p:nvPicPr>
        <p:blipFill>
          <a:blip r:embed="rId6"/>
          <a:srcRect/>
          <a:stretch>
            <a:fillRect/>
          </a:stretch>
        </p:blipFill>
        <p:spPr bwMode="auto">
          <a:xfrm>
            <a:off x="232172" y="2893219"/>
            <a:ext cx="964406" cy="1164208"/>
          </a:xfrm>
          <a:prstGeom prst="rect">
            <a:avLst/>
          </a:prstGeom>
          <a:noFill/>
          <a:ln w="9525">
            <a:noFill/>
            <a:miter lim="800000"/>
            <a:headEnd/>
            <a:tailEnd/>
          </a:ln>
        </p:spPr>
      </p:pic>
      <p:pic>
        <p:nvPicPr>
          <p:cNvPr id="165896" name="Picture 12" descr="tlpc_logo.png"/>
          <p:cNvPicPr>
            <a:picLocks noChangeAspect="1"/>
          </p:cNvPicPr>
          <p:nvPr/>
        </p:nvPicPr>
        <p:blipFill>
          <a:blip r:embed="rId7"/>
          <a:srcRect/>
          <a:stretch>
            <a:fillRect/>
          </a:stretch>
        </p:blipFill>
        <p:spPr bwMode="auto">
          <a:xfrm>
            <a:off x="6661547" y="4714875"/>
            <a:ext cx="1893094" cy="482203"/>
          </a:xfrm>
          <a:prstGeom prst="rect">
            <a:avLst/>
          </a:prstGeom>
          <a:noFill/>
          <a:ln w="9525">
            <a:noFill/>
            <a:miter lim="800000"/>
            <a:headEnd/>
            <a:tailEnd/>
          </a:ln>
        </p:spPr>
      </p:pic>
      <p:pic>
        <p:nvPicPr>
          <p:cNvPr id="165897" name="Picture 13" descr="theme-blue-logopbsparents.png"/>
          <p:cNvPicPr>
            <a:picLocks noChangeAspect="1"/>
          </p:cNvPicPr>
          <p:nvPr/>
        </p:nvPicPr>
        <p:blipFill>
          <a:blip r:embed="rId8"/>
          <a:srcRect/>
          <a:stretch>
            <a:fillRect/>
          </a:stretch>
        </p:blipFill>
        <p:spPr bwMode="auto">
          <a:xfrm>
            <a:off x="446485" y="4554141"/>
            <a:ext cx="2678906" cy="446484"/>
          </a:xfrm>
          <a:prstGeom prst="rect">
            <a:avLst/>
          </a:prstGeom>
          <a:noFill/>
          <a:ln w="9525">
            <a:noFill/>
            <a:miter lim="800000"/>
            <a:headEnd/>
            <a:tailEnd/>
          </a:ln>
        </p:spPr>
      </p:pic>
      <p:pic>
        <p:nvPicPr>
          <p:cNvPr id="165898" name="Picture 14" descr="pbs_video.jpg"/>
          <p:cNvPicPr>
            <a:picLocks noChangeAspect="1"/>
          </p:cNvPicPr>
          <p:nvPr/>
        </p:nvPicPr>
        <p:blipFill>
          <a:blip r:embed="rId9"/>
          <a:srcRect/>
          <a:stretch>
            <a:fillRect/>
          </a:stretch>
        </p:blipFill>
        <p:spPr bwMode="auto">
          <a:xfrm>
            <a:off x="3768328" y="4982765"/>
            <a:ext cx="1687711" cy="580430"/>
          </a:xfrm>
          <a:prstGeom prst="rect">
            <a:avLst/>
          </a:prstGeom>
          <a:noFill/>
          <a:ln w="9525">
            <a:noFill/>
            <a:miter lim="800000"/>
            <a:headEnd/>
            <a:tailEnd/>
          </a:ln>
        </p:spPr>
      </p:pic>
      <p:pic>
        <p:nvPicPr>
          <p:cNvPr id="165899" name="Picture 15" descr="PKGO_M_C.EPS"/>
          <p:cNvPicPr>
            <a:picLocks noChangeAspect="1"/>
          </p:cNvPicPr>
          <p:nvPr/>
        </p:nvPicPr>
        <p:blipFill>
          <a:blip r:embed="rId10"/>
          <a:srcRect/>
          <a:stretch>
            <a:fillRect/>
          </a:stretch>
        </p:blipFill>
        <p:spPr bwMode="auto">
          <a:xfrm>
            <a:off x="1625203" y="2946797"/>
            <a:ext cx="1113979" cy="991195"/>
          </a:xfrm>
          <a:prstGeom prst="rect">
            <a:avLst/>
          </a:prstGeom>
          <a:noFill/>
          <a:ln w="9525">
            <a:noFill/>
            <a:miter lim="800000"/>
            <a:headEnd/>
            <a:tailEnd/>
          </a:ln>
        </p:spPr>
      </p:pic>
      <p:pic>
        <p:nvPicPr>
          <p:cNvPr id="165900" name="Picture 16" descr="pbstl_logo.png"/>
          <p:cNvPicPr>
            <a:picLocks noChangeAspect="1"/>
          </p:cNvPicPr>
          <p:nvPr/>
        </p:nvPicPr>
        <p:blipFill>
          <a:blip r:embed="rId11"/>
          <a:srcRect/>
          <a:stretch>
            <a:fillRect/>
          </a:stretch>
        </p:blipFill>
        <p:spPr bwMode="auto">
          <a:xfrm>
            <a:off x="6232922" y="4018360"/>
            <a:ext cx="2678906" cy="535781"/>
          </a:xfrm>
          <a:prstGeom prst="rect">
            <a:avLst/>
          </a:prstGeom>
          <a:noFill/>
          <a:ln w="9525">
            <a:noFill/>
            <a:miter lim="800000"/>
            <a:headEnd/>
            <a:tailEnd/>
          </a:ln>
        </p:spPr>
      </p:pic>
      <p:pic>
        <p:nvPicPr>
          <p:cNvPr id="165901" name="Picture 17" descr="teachers.png"/>
          <p:cNvPicPr>
            <a:picLocks noChangeAspect="1"/>
          </p:cNvPicPr>
          <p:nvPr/>
        </p:nvPicPr>
        <p:blipFill>
          <a:blip r:embed="rId12"/>
          <a:srcRect/>
          <a:stretch>
            <a:fillRect/>
          </a:stretch>
        </p:blipFill>
        <p:spPr bwMode="auto">
          <a:xfrm>
            <a:off x="6447234" y="3107531"/>
            <a:ext cx="2178844" cy="642938"/>
          </a:xfrm>
          <a:prstGeom prst="rect">
            <a:avLst/>
          </a:prstGeom>
          <a:noFill/>
          <a:ln w="9525">
            <a:noFill/>
            <a:miter lim="800000"/>
            <a:headEnd/>
            <a:tailEnd/>
          </a:ln>
        </p:spPr>
      </p:pic>
      <p:pic>
        <p:nvPicPr>
          <p:cNvPr id="165902" name="Picture 19" descr="djangopowered126x54.gif"/>
          <p:cNvPicPr>
            <a:picLocks noChangeAspect="1"/>
          </p:cNvPicPr>
          <p:nvPr/>
        </p:nvPicPr>
        <p:blipFill>
          <a:blip r:embed="rId13"/>
          <a:srcRect/>
          <a:stretch>
            <a:fillRect/>
          </a:stretch>
        </p:blipFill>
        <p:spPr bwMode="auto">
          <a:xfrm>
            <a:off x="2160984" y="3643312"/>
            <a:ext cx="750094" cy="321469"/>
          </a:xfrm>
          <a:prstGeom prst="rect">
            <a:avLst/>
          </a:prstGeom>
          <a:noFill/>
          <a:ln w="9525">
            <a:noFill/>
            <a:miter lim="800000"/>
            <a:headEnd/>
            <a:tailEnd/>
          </a:ln>
        </p:spPr>
      </p:pic>
      <p:pic>
        <p:nvPicPr>
          <p:cNvPr id="165903" name="Picture 20" descr="djangopowered126x54.gif"/>
          <p:cNvPicPr>
            <a:picLocks noChangeAspect="1"/>
          </p:cNvPicPr>
          <p:nvPr/>
        </p:nvPicPr>
        <p:blipFill>
          <a:blip r:embed="rId13"/>
          <a:srcRect/>
          <a:stretch>
            <a:fillRect/>
          </a:stretch>
        </p:blipFill>
        <p:spPr bwMode="auto">
          <a:xfrm>
            <a:off x="0" y="2786062"/>
            <a:ext cx="750094" cy="321469"/>
          </a:xfrm>
          <a:prstGeom prst="rect">
            <a:avLst/>
          </a:prstGeom>
          <a:noFill/>
          <a:ln w="9525">
            <a:noFill/>
            <a:miter lim="800000"/>
            <a:headEnd/>
            <a:tailEnd/>
          </a:ln>
        </p:spPr>
      </p:pic>
      <p:pic>
        <p:nvPicPr>
          <p:cNvPr id="165904" name="Picture 21" descr="djangopowered126x54.gif"/>
          <p:cNvPicPr>
            <a:picLocks noChangeAspect="1"/>
          </p:cNvPicPr>
          <p:nvPr/>
        </p:nvPicPr>
        <p:blipFill>
          <a:blip r:embed="rId13"/>
          <a:srcRect/>
          <a:stretch>
            <a:fillRect/>
          </a:stretch>
        </p:blipFill>
        <p:spPr bwMode="auto">
          <a:xfrm>
            <a:off x="4036219" y="4179094"/>
            <a:ext cx="750094" cy="321469"/>
          </a:xfrm>
          <a:prstGeom prst="rect">
            <a:avLst/>
          </a:prstGeom>
          <a:noFill/>
          <a:ln w="9525">
            <a:noFill/>
            <a:miter lim="800000"/>
            <a:headEnd/>
            <a:tailEnd/>
          </a:ln>
        </p:spPr>
      </p:pic>
      <p:pic>
        <p:nvPicPr>
          <p:cNvPr id="165905" name="Picture 22" descr="djangopowered126x54.gif"/>
          <p:cNvPicPr>
            <a:picLocks noChangeAspect="1"/>
          </p:cNvPicPr>
          <p:nvPr/>
        </p:nvPicPr>
        <p:blipFill>
          <a:blip r:embed="rId13"/>
          <a:srcRect/>
          <a:stretch>
            <a:fillRect/>
          </a:stretch>
        </p:blipFill>
        <p:spPr bwMode="auto">
          <a:xfrm>
            <a:off x="4625578" y="5464969"/>
            <a:ext cx="750094" cy="321469"/>
          </a:xfrm>
          <a:prstGeom prst="rect">
            <a:avLst/>
          </a:prstGeom>
          <a:noFill/>
          <a:ln w="9525">
            <a:noFill/>
            <a:miter lim="800000"/>
            <a:headEnd/>
            <a:tailEnd/>
          </a:ln>
        </p:spPr>
      </p:pic>
      <p:pic>
        <p:nvPicPr>
          <p:cNvPr id="165906" name="Picture 23" descr="djangopowered126x54.gif"/>
          <p:cNvPicPr>
            <a:picLocks noChangeAspect="1"/>
          </p:cNvPicPr>
          <p:nvPr/>
        </p:nvPicPr>
        <p:blipFill>
          <a:blip r:embed="rId13"/>
          <a:srcRect/>
          <a:stretch>
            <a:fillRect/>
          </a:stretch>
        </p:blipFill>
        <p:spPr bwMode="auto">
          <a:xfrm>
            <a:off x="8054578" y="3589734"/>
            <a:ext cx="750094" cy="321469"/>
          </a:xfrm>
          <a:prstGeom prst="rect">
            <a:avLst/>
          </a:prstGeom>
          <a:noFill/>
          <a:ln w="9525">
            <a:noFill/>
            <a:miter lim="800000"/>
            <a:headEnd/>
            <a:tailEnd/>
          </a:ln>
        </p:spPr>
      </p:pic>
      <p:pic>
        <p:nvPicPr>
          <p:cNvPr id="165907" name="Picture 24" descr="djangopowered126x54.gif"/>
          <p:cNvPicPr>
            <a:picLocks noChangeAspect="1"/>
          </p:cNvPicPr>
          <p:nvPr/>
        </p:nvPicPr>
        <p:blipFill>
          <a:blip r:embed="rId13"/>
          <a:srcRect/>
          <a:stretch>
            <a:fillRect/>
          </a:stretch>
        </p:blipFill>
        <p:spPr bwMode="auto">
          <a:xfrm>
            <a:off x="6018609" y="4339828"/>
            <a:ext cx="750094" cy="321469"/>
          </a:xfrm>
          <a:prstGeom prst="rect">
            <a:avLst/>
          </a:prstGeom>
          <a:noFill/>
          <a:ln w="9525">
            <a:noFill/>
            <a:miter lim="800000"/>
            <a:headEnd/>
            <a:tailEnd/>
          </a:ln>
        </p:spPr>
      </p:pic>
      <p:pic>
        <p:nvPicPr>
          <p:cNvPr id="165908" name="Picture 25" descr="djangopowered126x54.gif"/>
          <p:cNvPicPr>
            <a:picLocks noChangeAspect="1"/>
          </p:cNvPicPr>
          <p:nvPr/>
        </p:nvPicPr>
        <p:blipFill>
          <a:blip r:embed="rId13"/>
          <a:srcRect/>
          <a:stretch>
            <a:fillRect/>
          </a:stretch>
        </p:blipFill>
        <p:spPr bwMode="auto">
          <a:xfrm>
            <a:off x="8215312" y="4982766"/>
            <a:ext cx="750094" cy="321469"/>
          </a:xfrm>
          <a:prstGeom prst="rect">
            <a:avLst/>
          </a:prstGeom>
          <a:noFill/>
          <a:ln w="9525">
            <a:noFill/>
            <a:miter lim="800000"/>
            <a:headEnd/>
            <a:tailEnd/>
          </a:ln>
        </p:spPr>
      </p:pic>
      <p:pic>
        <p:nvPicPr>
          <p:cNvPr id="165909" name="Picture 26" descr="djangopowered126x54.gif"/>
          <p:cNvPicPr>
            <a:picLocks noChangeAspect="1"/>
          </p:cNvPicPr>
          <p:nvPr/>
        </p:nvPicPr>
        <p:blipFill>
          <a:blip r:embed="rId13"/>
          <a:srcRect/>
          <a:stretch>
            <a:fillRect/>
          </a:stretch>
        </p:blipFill>
        <p:spPr bwMode="auto">
          <a:xfrm>
            <a:off x="2321719" y="4768453"/>
            <a:ext cx="750094" cy="321469"/>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67939" name="Rectangle 4"/>
          <p:cNvSpPr>
            <a:spLocks/>
          </p:cNvSpPr>
          <p:nvPr/>
        </p:nvSpPr>
        <p:spPr bwMode="auto">
          <a:xfrm>
            <a:off x="285750" y="299145"/>
            <a:ext cx="8572500" cy="392906"/>
          </a:xfrm>
          <a:prstGeom prst="rect">
            <a:avLst/>
          </a:prstGeom>
          <a:noFill/>
          <a:ln w="12700">
            <a:noFill/>
            <a:miter lim="800000"/>
            <a:headEnd/>
            <a:tailEnd/>
          </a:ln>
        </p:spPr>
        <p:txBody>
          <a:bodyPr lIns="0" tIns="0" rIns="0" bIns="0" anchor="ctr">
            <a:prstTxWarp prst="textNoShape">
              <a:avLst/>
            </a:prstTxWarp>
          </a:bodyPr>
          <a:lstStyle/>
          <a:p>
            <a:pPr algn="r"/>
            <a:r>
              <a:rPr lang="en-US" sz="2500" dirty="0">
                <a:solidFill>
                  <a:srgbClr val="FFFFFF"/>
                </a:solidFill>
                <a:latin typeface="Myriad Pro" pitchFamily="-65" charset="0"/>
                <a:ea typeface="Myriad Pro" pitchFamily="-65" charset="0"/>
                <a:cs typeface="Myriad Pro" pitchFamily="-65" charset="0"/>
                <a:sym typeface="Myriad Pro" pitchFamily="-65" charset="0"/>
              </a:rPr>
              <a:t>A little background</a:t>
            </a:r>
          </a:p>
        </p:txBody>
      </p:sp>
      <p:pic>
        <p:nvPicPr>
          <p:cNvPr id="167940" name="Picture 5" descr="Pr_Bemore_K.eps"/>
          <p:cNvPicPr>
            <a:picLocks noChangeAspect="1"/>
          </p:cNvPicPr>
          <p:nvPr/>
        </p:nvPicPr>
        <p:blipFill>
          <a:blip r:embed="rId3"/>
          <a:srcRect/>
          <a:stretch>
            <a:fillRect/>
          </a:stretch>
        </p:blipFill>
        <p:spPr bwMode="auto">
          <a:xfrm>
            <a:off x="178594" y="6268641"/>
            <a:ext cx="1232297" cy="405185"/>
          </a:xfrm>
          <a:prstGeom prst="rect">
            <a:avLst/>
          </a:prstGeom>
          <a:noFill/>
          <a:ln w="9525">
            <a:noFill/>
            <a:miter lim="800000"/>
            <a:headEnd/>
            <a:tailEnd/>
          </a:ln>
        </p:spPr>
      </p:pic>
      <p:pic>
        <p:nvPicPr>
          <p:cNvPr id="167941" name="Picture 7" descr="frontline.gif"/>
          <p:cNvPicPr>
            <a:picLocks noChangeAspect="1"/>
          </p:cNvPicPr>
          <p:nvPr/>
        </p:nvPicPr>
        <p:blipFill>
          <a:blip r:embed="rId4"/>
          <a:srcRect/>
          <a:stretch>
            <a:fillRect/>
          </a:stretch>
        </p:blipFill>
        <p:spPr bwMode="auto">
          <a:xfrm>
            <a:off x="3178969" y="4232672"/>
            <a:ext cx="2286000" cy="616148"/>
          </a:xfrm>
          <a:prstGeom prst="rect">
            <a:avLst/>
          </a:prstGeom>
          <a:noFill/>
          <a:ln w="9525">
            <a:noFill/>
            <a:miter lim="800000"/>
            <a:headEnd/>
            <a:tailEnd/>
          </a:ln>
        </p:spPr>
      </p:pic>
      <p:pic>
        <p:nvPicPr>
          <p:cNvPr id="167942" name="Picture 8" descr="logo_newshour.eps"/>
          <p:cNvPicPr>
            <a:picLocks noChangeAspect="1"/>
          </p:cNvPicPr>
          <p:nvPr/>
        </p:nvPicPr>
        <p:blipFill>
          <a:blip r:embed="rId5"/>
          <a:srcRect/>
          <a:stretch>
            <a:fillRect/>
          </a:stretch>
        </p:blipFill>
        <p:spPr bwMode="auto">
          <a:xfrm>
            <a:off x="6286500" y="1890862"/>
            <a:ext cx="1982391" cy="1591717"/>
          </a:xfrm>
          <a:prstGeom prst="rect">
            <a:avLst/>
          </a:prstGeom>
          <a:noFill/>
          <a:ln w="9525">
            <a:noFill/>
            <a:miter lim="800000"/>
            <a:headEnd/>
            <a:tailEnd/>
          </a:ln>
        </p:spPr>
      </p:pic>
      <p:pic>
        <p:nvPicPr>
          <p:cNvPr id="167943" name="Picture 9" descr="Picture 6.png"/>
          <p:cNvPicPr>
            <a:picLocks noChangeAspect="1"/>
          </p:cNvPicPr>
          <p:nvPr/>
        </p:nvPicPr>
        <p:blipFill>
          <a:blip r:embed="rId6"/>
          <a:srcRect/>
          <a:stretch>
            <a:fillRect/>
          </a:stretch>
        </p:blipFill>
        <p:spPr bwMode="auto">
          <a:xfrm>
            <a:off x="6125766" y="4071938"/>
            <a:ext cx="2165449" cy="767953"/>
          </a:xfrm>
          <a:prstGeom prst="rect">
            <a:avLst/>
          </a:prstGeom>
          <a:noFill/>
          <a:ln w="9525">
            <a:noFill/>
            <a:miter lim="800000"/>
            <a:headEnd/>
            <a:tailEnd/>
          </a:ln>
        </p:spPr>
      </p:pic>
      <p:pic>
        <p:nvPicPr>
          <p:cNvPr id="167944" name="Picture 10" descr="Picture 7.png"/>
          <p:cNvPicPr>
            <a:picLocks noChangeAspect="1"/>
          </p:cNvPicPr>
          <p:nvPr/>
        </p:nvPicPr>
        <p:blipFill>
          <a:blip r:embed="rId7"/>
          <a:srcRect/>
          <a:stretch>
            <a:fillRect/>
          </a:stretch>
        </p:blipFill>
        <p:spPr bwMode="auto">
          <a:xfrm>
            <a:off x="339328" y="4201418"/>
            <a:ext cx="1821656" cy="674191"/>
          </a:xfrm>
          <a:prstGeom prst="rect">
            <a:avLst/>
          </a:prstGeom>
          <a:noFill/>
          <a:ln w="9525">
            <a:noFill/>
            <a:miter lim="800000"/>
            <a:headEnd/>
            <a:tailEnd/>
          </a:ln>
        </p:spPr>
      </p:pic>
      <p:pic>
        <p:nvPicPr>
          <p:cNvPr id="167945" name="Picture 11" descr="Picture 9.png"/>
          <p:cNvPicPr>
            <a:picLocks noChangeAspect="1"/>
          </p:cNvPicPr>
          <p:nvPr/>
        </p:nvPicPr>
        <p:blipFill>
          <a:blip r:embed="rId8"/>
          <a:srcRect/>
          <a:stretch>
            <a:fillRect/>
          </a:stretch>
        </p:blipFill>
        <p:spPr bwMode="auto">
          <a:xfrm>
            <a:off x="339329" y="1821656"/>
            <a:ext cx="5053087" cy="1500188"/>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69987" name="Rectangle 4"/>
          <p:cNvSpPr>
            <a:spLocks/>
          </p:cNvSpPr>
          <p:nvPr/>
        </p:nvSpPr>
        <p:spPr bwMode="auto">
          <a:xfrm>
            <a:off x="285750" y="299145"/>
            <a:ext cx="8572500" cy="392906"/>
          </a:xfrm>
          <a:prstGeom prst="rect">
            <a:avLst/>
          </a:prstGeom>
          <a:noFill/>
          <a:ln w="12700">
            <a:noFill/>
            <a:miter lim="800000"/>
            <a:headEnd/>
            <a:tailEnd/>
          </a:ln>
        </p:spPr>
        <p:txBody>
          <a:bodyPr lIns="0" tIns="0" rIns="0" bIns="0" anchor="ctr">
            <a:prstTxWarp prst="textNoShape">
              <a:avLst/>
            </a:prstTxWarp>
          </a:bodyPr>
          <a:lstStyle/>
          <a:p>
            <a:pPr algn="r"/>
            <a:r>
              <a:rPr lang="en-US" sz="2500" dirty="0">
                <a:solidFill>
                  <a:srgbClr val="FFFFFF"/>
                </a:solidFill>
                <a:latin typeface="Myriad Pro" pitchFamily="-65" charset="0"/>
                <a:ea typeface="Myriad Pro" pitchFamily="-65" charset="0"/>
                <a:cs typeface="Myriad Pro" pitchFamily="-65" charset="0"/>
                <a:sym typeface="Myriad Pro" pitchFamily="-65" charset="0"/>
              </a:rPr>
              <a:t>A little background</a:t>
            </a:r>
          </a:p>
        </p:txBody>
      </p:sp>
      <p:pic>
        <p:nvPicPr>
          <p:cNvPr id="169988" name="Picture 5" descr="Pr_Bemore_K.eps"/>
          <p:cNvPicPr>
            <a:picLocks noChangeAspect="1"/>
          </p:cNvPicPr>
          <p:nvPr/>
        </p:nvPicPr>
        <p:blipFill>
          <a:blip r:embed="rId3"/>
          <a:srcRect/>
          <a:stretch>
            <a:fillRect/>
          </a:stretch>
        </p:blipFill>
        <p:spPr bwMode="auto">
          <a:xfrm>
            <a:off x="178594" y="6268641"/>
            <a:ext cx="1232297" cy="405185"/>
          </a:xfrm>
          <a:prstGeom prst="rect">
            <a:avLst/>
          </a:prstGeom>
          <a:noFill/>
          <a:ln w="9525">
            <a:noFill/>
            <a:miter lim="800000"/>
            <a:headEnd/>
            <a:tailEnd/>
          </a:ln>
        </p:spPr>
      </p:pic>
      <p:pic>
        <p:nvPicPr>
          <p:cNvPr id="169989" name="Picture 7" descr="frontline.gif"/>
          <p:cNvPicPr>
            <a:picLocks noChangeAspect="1"/>
          </p:cNvPicPr>
          <p:nvPr/>
        </p:nvPicPr>
        <p:blipFill>
          <a:blip r:embed="rId4"/>
          <a:srcRect/>
          <a:stretch>
            <a:fillRect/>
          </a:stretch>
        </p:blipFill>
        <p:spPr bwMode="auto">
          <a:xfrm>
            <a:off x="3178969" y="4232672"/>
            <a:ext cx="2286000" cy="616148"/>
          </a:xfrm>
          <a:prstGeom prst="rect">
            <a:avLst/>
          </a:prstGeom>
          <a:noFill/>
          <a:ln w="9525">
            <a:noFill/>
            <a:miter lim="800000"/>
            <a:headEnd/>
            <a:tailEnd/>
          </a:ln>
        </p:spPr>
      </p:pic>
      <p:pic>
        <p:nvPicPr>
          <p:cNvPr id="169990" name="Picture 8" descr="logo_newshour.eps"/>
          <p:cNvPicPr>
            <a:picLocks noChangeAspect="1"/>
          </p:cNvPicPr>
          <p:nvPr/>
        </p:nvPicPr>
        <p:blipFill>
          <a:blip r:embed="rId5"/>
          <a:srcRect/>
          <a:stretch>
            <a:fillRect/>
          </a:stretch>
        </p:blipFill>
        <p:spPr bwMode="auto">
          <a:xfrm>
            <a:off x="6286500" y="1890862"/>
            <a:ext cx="1982391" cy="1591717"/>
          </a:xfrm>
          <a:prstGeom prst="rect">
            <a:avLst/>
          </a:prstGeom>
          <a:noFill/>
          <a:ln w="9525">
            <a:noFill/>
            <a:miter lim="800000"/>
            <a:headEnd/>
            <a:tailEnd/>
          </a:ln>
        </p:spPr>
      </p:pic>
      <p:pic>
        <p:nvPicPr>
          <p:cNvPr id="169991" name="Picture 9" descr="Picture 6.png"/>
          <p:cNvPicPr>
            <a:picLocks noChangeAspect="1"/>
          </p:cNvPicPr>
          <p:nvPr/>
        </p:nvPicPr>
        <p:blipFill>
          <a:blip r:embed="rId6"/>
          <a:srcRect/>
          <a:stretch>
            <a:fillRect/>
          </a:stretch>
        </p:blipFill>
        <p:spPr bwMode="auto">
          <a:xfrm>
            <a:off x="6125766" y="4071938"/>
            <a:ext cx="2165449" cy="767953"/>
          </a:xfrm>
          <a:prstGeom prst="rect">
            <a:avLst/>
          </a:prstGeom>
          <a:noFill/>
          <a:ln w="9525">
            <a:noFill/>
            <a:miter lim="800000"/>
            <a:headEnd/>
            <a:tailEnd/>
          </a:ln>
        </p:spPr>
      </p:pic>
      <p:pic>
        <p:nvPicPr>
          <p:cNvPr id="169992" name="Picture 10" descr="Picture 7.png"/>
          <p:cNvPicPr>
            <a:picLocks noChangeAspect="1"/>
          </p:cNvPicPr>
          <p:nvPr/>
        </p:nvPicPr>
        <p:blipFill>
          <a:blip r:embed="rId7"/>
          <a:srcRect/>
          <a:stretch>
            <a:fillRect/>
          </a:stretch>
        </p:blipFill>
        <p:spPr bwMode="auto">
          <a:xfrm>
            <a:off x="339328" y="4201418"/>
            <a:ext cx="1821656" cy="674191"/>
          </a:xfrm>
          <a:prstGeom prst="rect">
            <a:avLst/>
          </a:prstGeom>
          <a:noFill/>
          <a:ln w="9525">
            <a:noFill/>
            <a:miter lim="800000"/>
            <a:headEnd/>
            <a:tailEnd/>
          </a:ln>
        </p:spPr>
      </p:pic>
      <p:pic>
        <p:nvPicPr>
          <p:cNvPr id="169993" name="Picture 11" descr="Picture 9.png"/>
          <p:cNvPicPr>
            <a:picLocks noChangeAspect="1"/>
          </p:cNvPicPr>
          <p:nvPr/>
        </p:nvPicPr>
        <p:blipFill>
          <a:blip r:embed="rId8"/>
          <a:srcRect/>
          <a:stretch>
            <a:fillRect/>
          </a:stretch>
        </p:blipFill>
        <p:spPr bwMode="auto">
          <a:xfrm>
            <a:off x="339329" y="1821656"/>
            <a:ext cx="5053087" cy="1500188"/>
          </a:xfrm>
          <a:prstGeom prst="rect">
            <a:avLst/>
          </a:prstGeom>
          <a:noFill/>
          <a:ln w="9525">
            <a:noFill/>
            <a:miter lim="800000"/>
            <a:headEnd/>
            <a:tailEnd/>
          </a:ln>
        </p:spPr>
      </p:pic>
      <p:pic>
        <p:nvPicPr>
          <p:cNvPr id="169994" name="Picture 12" descr="djangopowered126x54.gif"/>
          <p:cNvPicPr>
            <a:picLocks noChangeAspect="1"/>
          </p:cNvPicPr>
          <p:nvPr/>
        </p:nvPicPr>
        <p:blipFill>
          <a:blip r:embed="rId9"/>
          <a:srcRect/>
          <a:stretch>
            <a:fillRect/>
          </a:stretch>
        </p:blipFill>
        <p:spPr bwMode="auto">
          <a:xfrm>
            <a:off x="4625578" y="3053953"/>
            <a:ext cx="750094" cy="321469"/>
          </a:xfrm>
          <a:prstGeom prst="rect">
            <a:avLst/>
          </a:prstGeom>
          <a:noFill/>
          <a:ln w="9525">
            <a:noFill/>
            <a:miter lim="800000"/>
            <a:headEnd/>
            <a:tailEnd/>
          </a:ln>
        </p:spPr>
      </p:pic>
      <p:pic>
        <p:nvPicPr>
          <p:cNvPr id="169995" name="Picture 13" descr="djangopowered126x54.gif"/>
          <p:cNvPicPr>
            <a:picLocks noChangeAspect="1"/>
          </p:cNvPicPr>
          <p:nvPr/>
        </p:nvPicPr>
        <p:blipFill>
          <a:blip r:embed="rId9"/>
          <a:srcRect/>
          <a:stretch>
            <a:fillRect/>
          </a:stretch>
        </p:blipFill>
        <p:spPr bwMode="auto">
          <a:xfrm>
            <a:off x="8001000" y="2411016"/>
            <a:ext cx="750094" cy="321469"/>
          </a:xfrm>
          <a:prstGeom prst="rect">
            <a:avLst/>
          </a:prstGeom>
          <a:noFill/>
          <a:ln w="9525">
            <a:noFill/>
            <a:miter lim="800000"/>
            <a:headEnd/>
            <a:tailEnd/>
          </a:ln>
        </p:spPr>
      </p:pic>
      <p:pic>
        <p:nvPicPr>
          <p:cNvPr id="169996" name="Picture 14" descr="djangopowered126x54.gif"/>
          <p:cNvPicPr>
            <a:picLocks noChangeAspect="1"/>
          </p:cNvPicPr>
          <p:nvPr/>
        </p:nvPicPr>
        <p:blipFill>
          <a:blip r:embed="rId9"/>
          <a:srcRect/>
          <a:stretch>
            <a:fillRect/>
          </a:stretch>
        </p:blipFill>
        <p:spPr bwMode="auto">
          <a:xfrm>
            <a:off x="1250156" y="4714875"/>
            <a:ext cx="750094" cy="321469"/>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72035" name="Rectangle 2"/>
          <p:cNvSpPr>
            <a:spLocks noGrp="1" noChangeArrowheads="1"/>
          </p:cNvSpPr>
          <p:nvPr>
            <p:ph idx="1"/>
          </p:nvPr>
        </p:nvSpPr>
        <p:spPr>
          <a:xfrm>
            <a:off x="892969" y="1732360"/>
            <a:ext cx="7358063" cy="4018359"/>
          </a:xfrm>
        </p:spPr>
        <p:txBody>
          <a:bodyPr/>
          <a:lstStyle/>
          <a:p>
            <a:pPr marL="625056" eaLnBrk="1" hangingPunct="1">
              <a:lnSpc>
                <a:spcPct val="110000"/>
              </a:lnSpc>
            </a:pPr>
            <a:r>
              <a:rPr lang="en-US" sz="2500" dirty="0" smtClean="0"/>
              <a:t>Serving a diverse array of sites</a:t>
            </a:r>
          </a:p>
          <a:p>
            <a:pPr marL="625056" eaLnBrk="1" hangingPunct="1">
              <a:lnSpc>
                <a:spcPct val="110000"/>
              </a:lnSpc>
            </a:pPr>
            <a:r>
              <a:rPr lang="en-US" sz="2500" dirty="0" smtClean="0"/>
              <a:t>Built on a diverse technical architecture</a:t>
            </a:r>
          </a:p>
          <a:p>
            <a:pPr marL="625056" eaLnBrk="1" hangingPunct="1">
              <a:lnSpc>
                <a:spcPct val="110000"/>
              </a:lnSpc>
            </a:pPr>
            <a:r>
              <a:rPr lang="en-US" sz="2500" dirty="0" smtClean="0"/>
              <a:t>Many repetitive components desired by producers and users</a:t>
            </a:r>
          </a:p>
          <a:p>
            <a:pPr marL="625056" eaLnBrk="1" hangingPunct="1">
              <a:lnSpc>
                <a:spcPct val="110000"/>
              </a:lnSpc>
            </a:pPr>
            <a:r>
              <a:rPr lang="en-US" sz="2500" dirty="0" smtClean="0"/>
              <a:t>Ease of implementation is crucial</a:t>
            </a:r>
          </a:p>
          <a:p>
            <a:pPr marL="625056" eaLnBrk="1" hangingPunct="1">
              <a:lnSpc>
                <a:spcPct val="110000"/>
              </a:lnSpc>
            </a:pPr>
            <a:r>
              <a:rPr lang="en-US" sz="2500" dirty="0" smtClean="0"/>
              <a:t>But highly specific implementation details and goals are often more important to producers</a:t>
            </a:r>
          </a:p>
        </p:txBody>
      </p:sp>
      <p:sp>
        <p:nvSpPr>
          <p:cNvPr id="172036" name="Rectangle 4"/>
          <p:cNvSpPr>
            <a:spLocks/>
          </p:cNvSpPr>
          <p:nvPr/>
        </p:nvSpPr>
        <p:spPr bwMode="auto">
          <a:xfrm>
            <a:off x="285750" y="299145"/>
            <a:ext cx="8572500" cy="392906"/>
          </a:xfrm>
          <a:prstGeom prst="rect">
            <a:avLst/>
          </a:prstGeom>
          <a:noFill/>
          <a:ln w="12700">
            <a:noFill/>
            <a:miter lim="800000"/>
            <a:headEnd/>
            <a:tailEnd/>
          </a:ln>
        </p:spPr>
        <p:txBody>
          <a:bodyPr lIns="0" tIns="0" rIns="0" bIns="0" anchor="ctr">
            <a:prstTxWarp prst="textNoShape">
              <a:avLst/>
            </a:prstTxWarp>
          </a:bodyPr>
          <a:lstStyle/>
          <a:p>
            <a:pPr algn="r"/>
            <a:r>
              <a:rPr lang="en-US" sz="2500" dirty="0">
                <a:solidFill>
                  <a:srgbClr val="FFFFFF"/>
                </a:solidFill>
                <a:latin typeface="Myriad Pro" pitchFamily="-65" charset="0"/>
                <a:ea typeface="Myriad Pro" pitchFamily="-65" charset="0"/>
                <a:cs typeface="Myriad Pro" pitchFamily="-65" charset="0"/>
                <a:sym typeface="Myriad Pro" pitchFamily="-65" charset="0"/>
              </a:rPr>
              <a:t>PBS  needs </a:t>
            </a:r>
            <a:r>
              <a:rPr lang="en-US" sz="2500" dirty="0" err="1">
                <a:solidFill>
                  <a:srgbClr val="FFFFFF"/>
                </a:solidFill>
                <a:latin typeface="Myriad Pro" pitchFamily="-65" charset="0"/>
                <a:ea typeface="Myriad Pro" pitchFamily="-65" charset="0"/>
                <a:cs typeface="Myriad Pro" pitchFamily="-65" charset="0"/>
                <a:sym typeface="Myriad Pro" pitchFamily="-65" charset="0"/>
              </a:rPr>
              <a:t>Django</a:t>
            </a:r>
            <a:endParaRPr lang="en-US" sz="2500" dirty="0">
              <a:solidFill>
                <a:srgbClr val="FFFFFF"/>
              </a:solidFill>
              <a:latin typeface="Myriad Pro" pitchFamily="-65" charset="0"/>
              <a:ea typeface="Myriad Pro" pitchFamily="-65" charset="0"/>
              <a:cs typeface="Myriad Pro" pitchFamily="-65" charset="0"/>
              <a:sym typeface="Myriad Pro" pitchFamily="-65" charset="0"/>
            </a:endParaRPr>
          </a:p>
        </p:txBody>
      </p:sp>
      <p:pic>
        <p:nvPicPr>
          <p:cNvPr id="172037" name="Picture 5" descr="Pr_Bemore_K.eps"/>
          <p:cNvPicPr>
            <a:picLocks noChangeAspect="1"/>
          </p:cNvPicPr>
          <p:nvPr/>
        </p:nvPicPr>
        <p:blipFill>
          <a:blip r:embed="rId3"/>
          <a:srcRect/>
          <a:stretch>
            <a:fillRect/>
          </a:stretch>
        </p:blipFill>
        <p:spPr bwMode="auto">
          <a:xfrm>
            <a:off x="178594" y="6268641"/>
            <a:ext cx="1232297" cy="405185"/>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74083" name="Rectangle 2"/>
          <p:cNvSpPr>
            <a:spLocks noGrp="1" noChangeArrowheads="1"/>
          </p:cNvSpPr>
          <p:nvPr>
            <p:ph idx="1"/>
          </p:nvPr>
        </p:nvSpPr>
        <p:spPr>
          <a:xfrm>
            <a:off x="892969" y="1732360"/>
            <a:ext cx="7358063" cy="4018359"/>
          </a:xfrm>
        </p:spPr>
        <p:txBody>
          <a:bodyPr/>
          <a:lstStyle/>
          <a:p>
            <a:pPr marL="625056" eaLnBrk="1" hangingPunct="1">
              <a:lnSpc>
                <a:spcPct val="110000"/>
              </a:lnSpc>
              <a:buNone/>
            </a:pPr>
            <a:r>
              <a:rPr lang="en-US" sz="2500" dirty="0" smtClean="0"/>
              <a:t>The Reusable App design pattern helps us:</a:t>
            </a:r>
          </a:p>
          <a:p>
            <a:pPr marL="937584" lvl="1" eaLnBrk="1" hangingPunct="1">
              <a:lnSpc>
                <a:spcPct val="110000"/>
              </a:lnSpc>
            </a:pPr>
            <a:r>
              <a:rPr lang="en-US" sz="2500" dirty="0" smtClean="0"/>
              <a:t>Easy to share functionality with other projects</a:t>
            </a:r>
          </a:p>
          <a:p>
            <a:pPr marL="937584" lvl="1" eaLnBrk="1" hangingPunct="1">
              <a:lnSpc>
                <a:spcPct val="110000"/>
              </a:lnSpc>
            </a:pPr>
            <a:r>
              <a:rPr lang="en-US" sz="2500" dirty="0" smtClean="0"/>
              <a:t>Quick to get features up and running</a:t>
            </a:r>
          </a:p>
          <a:p>
            <a:pPr marL="937584" lvl="1" eaLnBrk="1" hangingPunct="1">
              <a:lnSpc>
                <a:spcPct val="110000"/>
              </a:lnSpc>
            </a:pPr>
            <a:r>
              <a:rPr lang="en-US" sz="2500" dirty="0" smtClean="0"/>
              <a:t>Possible to expand and enhance functionality</a:t>
            </a:r>
          </a:p>
        </p:txBody>
      </p:sp>
      <p:sp>
        <p:nvSpPr>
          <p:cNvPr id="174084" name="Rectangle 4"/>
          <p:cNvSpPr>
            <a:spLocks/>
          </p:cNvSpPr>
          <p:nvPr/>
        </p:nvSpPr>
        <p:spPr bwMode="auto">
          <a:xfrm>
            <a:off x="285750" y="299145"/>
            <a:ext cx="8572500" cy="392906"/>
          </a:xfrm>
          <a:prstGeom prst="rect">
            <a:avLst/>
          </a:prstGeom>
          <a:noFill/>
          <a:ln w="12700">
            <a:noFill/>
            <a:miter lim="800000"/>
            <a:headEnd/>
            <a:tailEnd/>
          </a:ln>
        </p:spPr>
        <p:txBody>
          <a:bodyPr lIns="0" tIns="0" rIns="0" bIns="0" anchor="ctr">
            <a:prstTxWarp prst="textNoShape">
              <a:avLst/>
            </a:prstTxWarp>
          </a:bodyPr>
          <a:lstStyle/>
          <a:p>
            <a:pPr algn="r"/>
            <a:r>
              <a:rPr lang="en-US" sz="2500" dirty="0">
                <a:solidFill>
                  <a:srgbClr val="FFFFFF"/>
                </a:solidFill>
                <a:latin typeface="Myriad Pro" pitchFamily="-65" charset="0"/>
                <a:ea typeface="Myriad Pro" pitchFamily="-65" charset="0"/>
                <a:cs typeface="Myriad Pro" pitchFamily="-65" charset="0"/>
                <a:sym typeface="Myriad Pro" pitchFamily="-65" charset="0"/>
              </a:rPr>
              <a:t>Reusable Apps Save the Day</a:t>
            </a:r>
          </a:p>
        </p:txBody>
      </p:sp>
      <p:pic>
        <p:nvPicPr>
          <p:cNvPr id="174085" name="Picture 5" descr="Pr_Bemore_K.eps"/>
          <p:cNvPicPr>
            <a:picLocks noChangeAspect="1"/>
          </p:cNvPicPr>
          <p:nvPr/>
        </p:nvPicPr>
        <p:blipFill>
          <a:blip r:embed="rId3"/>
          <a:srcRect/>
          <a:stretch>
            <a:fillRect/>
          </a:stretch>
        </p:blipFill>
        <p:spPr bwMode="auto">
          <a:xfrm>
            <a:off x="178594" y="6268641"/>
            <a:ext cx="1232297" cy="405185"/>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76131" name="Rectangle 2"/>
          <p:cNvSpPr>
            <a:spLocks noGrp="1" noChangeArrowheads="1"/>
          </p:cNvSpPr>
          <p:nvPr>
            <p:ph idx="1"/>
          </p:nvPr>
        </p:nvSpPr>
        <p:spPr>
          <a:xfrm>
            <a:off x="892969" y="1732359"/>
            <a:ext cx="7358063" cy="4054078"/>
          </a:xfrm>
        </p:spPr>
        <p:txBody>
          <a:bodyPr/>
          <a:lstStyle/>
          <a:p>
            <a:pPr marL="625056" eaLnBrk="1" hangingPunct="1">
              <a:lnSpc>
                <a:spcPct val="110000"/>
              </a:lnSpc>
              <a:buNone/>
            </a:pPr>
            <a:r>
              <a:rPr lang="en-US" sz="2500" dirty="0" smtClean="0"/>
              <a:t>The Reusable App design pattern has some limitations</a:t>
            </a:r>
          </a:p>
          <a:p>
            <a:pPr marL="625056" eaLnBrk="1" hangingPunct="1">
              <a:lnSpc>
                <a:spcPct val="110000"/>
              </a:lnSpc>
            </a:pPr>
            <a:r>
              <a:rPr lang="en-US" sz="2500" dirty="0" smtClean="0"/>
              <a:t>Apps are expected to live at one URL </a:t>
            </a:r>
            <a:br>
              <a:rPr lang="en-US" sz="2500" dirty="0" smtClean="0"/>
            </a:br>
            <a:r>
              <a:rPr lang="en-US" sz="2500" dirty="0" smtClean="0"/>
              <a:t>(e.g. </a:t>
            </a:r>
            <a:r>
              <a:rPr lang="en-US" sz="2500" dirty="0" smtClean="0">
                <a:hlinkClick r:id="rId3"/>
              </a:rPr>
              <a:t>http://example.com</a:t>
            </a:r>
            <a:r>
              <a:rPr lang="en-US" sz="2500" smtClean="0">
                <a:hlinkClick r:id="rId3"/>
              </a:rPr>
              <a:t>/comments/</a:t>
            </a:r>
            <a:r>
              <a:rPr lang="en-US" sz="2500" smtClean="0"/>
              <a:t>)</a:t>
            </a:r>
            <a:endParaRPr lang="en-US" sz="2500" dirty="0" smtClean="0"/>
          </a:p>
          <a:p>
            <a:pPr marL="625056" eaLnBrk="1" hangingPunct="1">
              <a:lnSpc>
                <a:spcPct val="110000"/>
              </a:lnSpc>
            </a:pPr>
            <a:r>
              <a:rPr lang="en-US" sz="2500" dirty="0" smtClean="0"/>
              <a:t>Current convention of adding ‘</a:t>
            </a:r>
            <a:r>
              <a:rPr lang="en-US" sz="2500" dirty="0" err="1" smtClean="0"/>
              <a:t>extra_context</a:t>
            </a:r>
            <a:r>
              <a:rPr lang="en-US" sz="2500" dirty="0" smtClean="0"/>
              <a:t>’ </a:t>
            </a:r>
            <a:r>
              <a:rPr lang="en-US" sz="2500" dirty="0" err="1" smtClean="0"/>
              <a:t>params</a:t>
            </a:r>
            <a:r>
              <a:rPr lang="en-US" sz="2500" dirty="0" smtClean="0"/>
              <a:t> are not satisfactory</a:t>
            </a:r>
          </a:p>
          <a:p>
            <a:pPr marL="625056" eaLnBrk="1" hangingPunct="1">
              <a:lnSpc>
                <a:spcPct val="110000"/>
              </a:lnSpc>
            </a:pPr>
            <a:r>
              <a:rPr lang="en-US" sz="2500" dirty="0" smtClean="0"/>
              <a:t>Conventional template replacement is not always flexible enough </a:t>
            </a:r>
          </a:p>
          <a:p>
            <a:pPr marL="625056" eaLnBrk="1" hangingPunct="1">
              <a:lnSpc>
                <a:spcPct val="110000"/>
              </a:lnSpc>
            </a:pPr>
            <a:endParaRPr lang="en-US" sz="2500" dirty="0" smtClean="0"/>
          </a:p>
        </p:txBody>
      </p:sp>
      <p:sp>
        <p:nvSpPr>
          <p:cNvPr id="176132" name="Rectangle 4"/>
          <p:cNvSpPr>
            <a:spLocks/>
          </p:cNvSpPr>
          <p:nvPr/>
        </p:nvSpPr>
        <p:spPr bwMode="auto">
          <a:xfrm>
            <a:off x="285750" y="299145"/>
            <a:ext cx="8572500" cy="392906"/>
          </a:xfrm>
          <a:prstGeom prst="rect">
            <a:avLst/>
          </a:prstGeom>
          <a:noFill/>
          <a:ln w="12700">
            <a:noFill/>
            <a:miter lim="800000"/>
            <a:headEnd/>
            <a:tailEnd/>
          </a:ln>
        </p:spPr>
        <p:txBody>
          <a:bodyPr lIns="0" tIns="0" rIns="0" bIns="0" anchor="ctr">
            <a:prstTxWarp prst="textNoShape">
              <a:avLst/>
            </a:prstTxWarp>
          </a:bodyPr>
          <a:lstStyle/>
          <a:p>
            <a:pPr algn="r"/>
            <a:r>
              <a:rPr lang="en-US" sz="2500" dirty="0">
                <a:solidFill>
                  <a:srgbClr val="FFFFFF"/>
                </a:solidFill>
                <a:latin typeface="Myriad Pro" pitchFamily="-65" charset="0"/>
                <a:ea typeface="Myriad Pro" pitchFamily="-65" charset="0"/>
                <a:cs typeface="Myriad Pro" pitchFamily="-65" charset="0"/>
                <a:sym typeface="Myriad Pro" pitchFamily="-65" charset="0"/>
              </a:rPr>
              <a:t>Reusable Apps Save the Day… Sort of…</a:t>
            </a:r>
          </a:p>
        </p:txBody>
      </p:sp>
      <p:pic>
        <p:nvPicPr>
          <p:cNvPr id="176133" name="Picture 5" descr="Pr_Bemore_K.eps"/>
          <p:cNvPicPr>
            <a:picLocks noChangeAspect="1"/>
          </p:cNvPicPr>
          <p:nvPr/>
        </p:nvPicPr>
        <p:blipFill>
          <a:blip r:embed="rId4"/>
          <a:srcRect/>
          <a:stretch>
            <a:fillRect/>
          </a:stretch>
        </p:blipFill>
        <p:spPr bwMode="auto">
          <a:xfrm>
            <a:off x="178594" y="6268641"/>
            <a:ext cx="1232297" cy="405185"/>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10.xml.rels><?xml version="1.0" encoding="UTF-8" standalone="yes"?>
<Relationships xmlns="http://schemas.openxmlformats.org/package/2006/relationships"><Relationship Id="rId1" Type="http://schemas.openxmlformats.org/officeDocument/2006/relationships/image" Target="../media/image1.jpeg"/></Relationships>
</file>

<file path=ppt/theme/_rels/theme11.xml.rels><?xml version="1.0" encoding="UTF-8" standalone="yes"?>
<Relationships xmlns="http://schemas.openxmlformats.org/package/2006/relationships"><Relationship Id="rId1" Type="http://schemas.openxmlformats.org/officeDocument/2006/relationships/image" Target="../media/image1.jpeg"/></Relationships>
</file>

<file path=ppt/theme/_rels/theme12.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_rels/theme4.xml.rels><?xml version="1.0" encoding="UTF-8" standalone="yes"?>
<Relationships xmlns="http://schemas.openxmlformats.org/package/2006/relationships"><Relationship Id="rId1" Type="http://schemas.openxmlformats.org/officeDocument/2006/relationships/image" Target="../media/image1.jpeg"/></Relationships>
</file>

<file path=ppt/theme/_rels/theme5.xml.rels><?xml version="1.0" encoding="UTF-8" standalone="yes"?>
<Relationships xmlns="http://schemas.openxmlformats.org/package/2006/relationships"><Relationship Id="rId1" Type="http://schemas.openxmlformats.org/officeDocument/2006/relationships/image" Target="../media/image1.jpeg"/></Relationships>
</file>

<file path=ppt/theme/_rels/theme6.xml.rels><?xml version="1.0" encoding="UTF-8" standalone="yes"?>
<Relationships xmlns="http://schemas.openxmlformats.org/package/2006/relationships"><Relationship Id="rId1" Type="http://schemas.openxmlformats.org/officeDocument/2006/relationships/image" Target="../media/image1.jpeg"/></Relationships>
</file>

<file path=ppt/theme/_rels/theme7.xml.rels><?xml version="1.0" encoding="UTF-8" standalone="yes"?>
<Relationships xmlns="http://schemas.openxmlformats.org/package/2006/relationships"><Relationship Id="rId1" Type="http://schemas.openxmlformats.org/officeDocument/2006/relationships/image" Target="../media/image1.jpeg"/></Relationships>
</file>

<file path=ppt/theme/_rels/theme8.xml.rels><?xml version="1.0" encoding="UTF-8" standalone="yes"?>
<Relationships xmlns="http://schemas.openxmlformats.org/package/2006/relationships"><Relationship Id="rId1" Type="http://schemas.openxmlformats.org/officeDocument/2006/relationships/image" Target="../media/image1.jpeg"/></Relationships>
</file>

<file path=ppt/theme/_rels/theme9.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itle - Center">
  <a:themeElements>
    <a:clrScheme name="Title - Center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 Center">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Gill Sans" charset="0"/>
            <a:ea typeface="ヒラギノ角ゴ ProN W3" charset="-128"/>
            <a:cs typeface="ヒラギノ角ゴ ProN W3" charset="-128"/>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Gill Sans" charset="0"/>
            <a:ea typeface="ヒラギノ角ゴ ProN W3" charset="-128"/>
            <a:cs typeface="ヒラギノ角ゴ ProN W3" charset="-128"/>
            <a:sym typeface="Gill Sans" charset="0"/>
          </a:defRPr>
        </a:defPPr>
      </a:lstStyle>
    </a:lnDef>
  </a:objectDefaults>
  <a:extraClrSchemeLst>
    <a:extraClrScheme>
      <a:clrScheme name="Title - Center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Title &amp; Bullets - 2 Column">
  <a:themeElements>
    <a:clrScheme name="Title &amp; Bullets - 2 Colum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amp; Bullets - 2 Column">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Gill Sans" charset="0"/>
            <a:ea typeface="ヒラギノ角ゴ ProN W3" charset="-128"/>
            <a:cs typeface="ヒラギノ角ゴ ProN W3" charset="-128"/>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Gill Sans" charset="0"/>
            <a:ea typeface="ヒラギノ角ゴ ProN W3" charset="-128"/>
            <a:cs typeface="ヒラギノ角ゴ ProN W3" charset="-128"/>
            <a:sym typeface="Gill Sans" charset="0"/>
          </a:defRPr>
        </a:defPPr>
      </a:lstStyle>
    </a:lnDef>
  </a:objectDefaults>
  <a:extraClrSchemeLst>
    <a:extraClrScheme>
      <a:clrScheme name="Title &amp; Bullets - 2 Colum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Title &amp; Bullets - Right">
  <a:themeElements>
    <a:clrScheme name="Title &amp; Bullets - Righ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amp; Bullets - Right">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Gill Sans" charset="0"/>
            <a:ea typeface="ヒラギノ角ゴ ProN W3" charset="-128"/>
            <a:cs typeface="ヒラギノ角ゴ ProN W3" charset="-128"/>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Gill Sans" charset="0"/>
            <a:ea typeface="ヒラギノ角ゴ ProN W3" charset="-128"/>
            <a:cs typeface="ヒラギノ角ゴ ProN W3" charset="-128"/>
            <a:sym typeface="Gill Sans" charset="0"/>
          </a:defRPr>
        </a:defPPr>
      </a:lstStyle>
    </a:lnDef>
  </a:objectDefaults>
  <a:extraClrSchemeLst>
    <a:extraClrScheme>
      <a:clrScheme name="Title &amp; Bullets - Righ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Title, Bullets &amp; Photo">
  <a:themeElements>
    <a:clrScheme name="Title, Bullets &amp; Phot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Bullets &amp; Photo">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Gill Sans" charset="0"/>
            <a:ea typeface="ヒラギノ角ゴ ProN W3" charset="-128"/>
            <a:cs typeface="ヒラギノ角ゴ ProN W3" charset="-128"/>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Gill Sans" charset="0"/>
            <a:ea typeface="ヒラギノ角ゴ ProN W3" charset="-128"/>
            <a:cs typeface="ヒラギノ角ゴ ProN W3" charset="-128"/>
            <a:sym typeface="Gill Sans" charset="0"/>
          </a:defRPr>
        </a:defPPr>
      </a:lstStyle>
    </a:lnDef>
  </a:objectDefaults>
  <a:extraClrSchemeLst>
    <a:extraClrScheme>
      <a:clrScheme name="Title, Bullets &amp; Phot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13.xml><?xml version="1.0" encoding="utf-8"?>
<a:theme xmlns:a="http://schemas.openxmlformats.org/drawingml/2006/main" name="PBS Gree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Bullets">
  <a:themeElements>
    <a:clrScheme name="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ullets">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Gill Sans" charset="0"/>
            <a:ea typeface="ヒラギノ角ゴ ProN W3" charset="-128"/>
            <a:cs typeface="ヒラギノ角ゴ ProN W3" charset="-128"/>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Gill Sans" charset="0"/>
            <a:ea typeface="ヒラギノ角ゴ ProN W3" charset="-128"/>
            <a:cs typeface="ヒラギノ角ゴ ProN W3" charset="-128"/>
            <a:sym typeface="Gill Sans" charset="0"/>
          </a:defRPr>
        </a:defPPr>
      </a:lstStyle>
    </a:lnDef>
  </a:objectDefaults>
  <a:extraClrSchemeLst>
    <a:extraClrScheme>
      <a:clrScheme name="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Photo - Horizontal">
  <a:themeElements>
    <a:clrScheme name="Photo - Horizonta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Photo - Horizontal">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Gill Sans" charset="0"/>
            <a:ea typeface="ヒラギノ角ゴ ProN W3" charset="-128"/>
            <a:cs typeface="ヒラギノ角ゴ ProN W3" charset="-128"/>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Gill Sans" charset="0"/>
            <a:ea typeface="ヒラギノ角ゴ ProN W3" charset="-128"/>
            <a:cs typeface="ヒラギノ角ゴ ProN W3" charset="-128"/>
            <a:sym typeface="Gill Sans" charset="0"/>
          </a:defRPr>
        </a:defPPr>
      </a:lstStyle>
    </a:lnDef>
  </a:objectDefaults>
  <a:extraClrSchemeLst>
    <a:extraClrScheme>
      <a:clrScheme name="Photo - Horizonta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Photo - Horizontal Reflection">
  <a:themeElements>
    <a:clrScheme name="Photo - Horizontal Reflec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Photo - Horizontal Reflection">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Gill Sans" charset="0"/>
            <a:ea typeface="ヒラギノ角ゴ ProN W3" charset="-128"/>
            <a:cs typeface="ヒラギノ角ゴ ProN W3" charset="-128"/>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Gill Sans" charset="0"/>
            <a:ea typeface="ヒラギノ角ゴ ProN W3" charset="-128"/>
            <a:cs typeface="ヒラギノ角ゴ ProN W3" charset="-128"/>
            <a:sym typeface="Gill Sans" charset="0"/>
          </a:defRPr>
        </a:defPPr>
      </a:lstStyle>
    </a:lnDef>
  </a:objectDefaults>
  <a:extraClrSchemeLst>
    <a:extraClrScheme>
      <a:clrScheme name="Photo - Horizontal Reflec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Photo - Vertical">
  <a:themeElements>
    <a:clrScheme name="Photo - Vertica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Photo - Vertical">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Gill Sans" charset="0"/>
            <a:ea typeface="ヒラギノ角ゴ ProN W3" charset="-128"/>
            <a:cs typeface="ヒラギノ角ゴ ProN W3" charset="-128"/>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Gill Sans" charset="0"/>
            <a:ea typeface="ヒラギノ角ゴ ProN W3" charset="-128"/>
            <a:cs typeface="ヒラギノ角ゴ ProN W3" charset="-128"/>
            <a:sym typeface="Gill Sans" charset="0"/>
          </a:defRPr>
        </a:defPPr>
      </a:lstStyle>
    </a:lnDef>
  </a:objectDefaults>
  <a:extraClrSchemeLst>
    <a:extraClrScheme>
      <a:clrScheme name="Photo - Vertica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Photo - Vertical Reflection">
  <a:themeElements>
    <a:clrScheme name="Photo - Vertical Reflec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Photo - Vertical Reflection">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Gill Sans" charset="0"/>
            <a:ea typeface="ヒラギノ角ゴ ProN W3" charset="-128"/>
            <a:cs typeface="ヒラギノ角ゴ ProN W3" charset="-128"/>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Gill Sans" charset="0"/>
            <a:ea typeface="ヒラギノ角ゴ ProN W3" charset="-128"/>
            <a:cs typeface="ヒラギノ角ゴ ProN W3" charset="-128"/>
            <a:sym typeface="Gill Sans" charset="0"/>
          </a:defRPr>
        </a:defPPr>
      </a:lstStyle>
    </a:lnDef>
  </a:objectDefaults>
  <a:extraClrSchemeLst>
    <a:extraClrScheme>
      <a:clrScheme name="Photo - Vertical Reflec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Title - Top">
  <a:themeElements>
    <a:clrScheme name="Title - Top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 Top">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Gill Sans" charset="0"/>
            <a:ea typeface="ヒラギノ角ゴ ProN W3" charset="-128"/>
            <a:cs typeface="ヒラギノ角ゴ ProN W3" charset="-128"/>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Gill Sans" charset="0"/>
            <a:ea typeface="ヒラギノ角ゴ ProN W3" charset="-128"/>
            <a:cs typeface="ヒラギノ角ゴ ProN W3" charset="-128"/>
            <a:sym typeface="Gill Sans" charset="0"/>
          </a:defRPr>
        </a:defPPr>
      </a:lstStyle>
    </a:lnDef>
  </a:objectDefaults>
  <a:extraClrSchemeLst>
    <a:extraClrScheme>
      <a:clrScheme name="Title - Top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Blank">
  <a:themeElements>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Gill Sans" charset="0"/>
            <a:ea typeface="ヒラギノ角ゴ ProN W3" charset="-128"/>
            <a:cs typeface="ヒラギノ角ゴ ProN W3" charset="-128"/>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Gill Sans" charset="0"/>
            <a:ea typeface="ヒラギノ角ゴ ProN W3" charset="-128"/>
            <a:cs typeface="ヒラギノ角ゴ ProN W3" charset="-128"/>
            <a:sym typeface="Gill Sans" charset="0"/>
          </a:defRPr>
        </a:defPPr>
      </a:lstStyle>
    </a:ln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Title &amp; Bullets - Left">
  <a:themeElements>
    <a:clrScheme name="Title &amp; Bullets - Lef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amp; Bullets - Left">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Gill Sans" charset="0"/>
            <a:ea typeface="ヒラギノ角ゴ ProN W3" charset="-128"/>
            <a:cs typeface="ヒラギノ角ゴ ProN W3" charset="-128"/>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Gill Sans" charset="0"/>
            <a:ea typeface="ヒラギノ角ゴ ProN W3" charset="-128"/>
            <a:cs typeface="ヒラギノ角ゴ ProN W3" charset="-128"/>
            <a:sym typeface="Gill Sans" charset="0"/>
          </a:defRPr>
        </a:defPPr>
      </a:lstStyle>
    </a:lnDef>
  </a:objectDefaults>
  <a:extraClrSchemeLst>
    <a:extraClrScheme>
      <a:clrScheme name="Title &amp; Bullets - Lef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14329</TotalTime>
  <Pages>0</Pages>
  <Words>2309</Words>
  <Characters>0</Characters>
  <Application>Microsoft Macintosh PowerPoint</Application>
  <PresentationFormat>On-screen Show (4:3)</PresentationFormat>
  <Lines>0</Lines>
  <Paragraphs>268</Paragraphs>
  <Slides>26</Slides>
  <Notes>26</Notes>
  <HiddenSlides>0</HiddenSlides>
  <MMClips>0</MMClips>
  <ScaleCrop>false</ScaleCrop>
  <HeadingPairs>
    <vt:vector size="4" baseType="variant">
      <vt:variant>
        <vt:lpstr>Design Template</vt:lpstr>
      </vt:variant>
      <vt:variant>
        <vt:i4>13</vt:i4>
      </vt:variant>
      <vt:variant>
        <vt:lpstr>Slide Titles</vt:lpstr>
      </vt:variant>
      <vt:variant>
        <vt:i4>26</vt:i4>
      </vt:variant>
    </vt:vector>
  </HeadingPairs>
  <TitlesOfParts>
    <vt:vector size="39" baseType="lpstr">
      <vt:lpstr>Title - Center</vt:lpstr>
      <vt:lpstr>Bullets</vt:lpstr>
      <vt:lpstr>Photo - Horizontal</vt:lpstr>
      <vt:lpstr>Photo - Horizontal Reflection</vt:lpstr>
      <vt:lpstr>Photo - Vertical</vt:lpstr>
      <vt:lpstr>Photo - Vertical Reflection</vt:lpstr>
      <vt:lpstr>Title - Top</vt:lpstr>
      <vt:lpstr>Blank</vt:lpstr>
      <vt:lpstr>Title &amp; Bullets - Left</vt:lpstr>
      <vt:lpstr>Title &amp; Bullets - 2 Column</vt:lpstr>
      <vt:lpstr>Title &amp; Bullets - Right</vt:lpstr>
      <vt:lpstr>Title, Bullets &amp; Photo</vt:lpstr>
      <vt:lpstr>PBS Green</vt:lpstr>
      <vt:lpstr>Pluggable Applications  DjangoCon 2009  Nowell Strite Shawn Rider     </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subject/>
  <dc:creator/>
  <cp:keywords/>
  <dc:description/>
  <cp:lastModifiedBy>Nowell Strite</cp:lastModifiedBy>
  <cp:revision>76</cp:revision>
  <dcterms:created xsi:type="dcterms:W3CDTF">2009-09-09T16:26:26Z</dcterms:created>
  <dcterms:modified xsi:type="dcterms:W3CDTF">2009-09-09T16:46:04Z</dcterms:modified>
</cp:coreProperties>
</file>