
<file path=[Content_Types].xml><?xml version="1.0" encoding="utf-8"?>
<Types xmlns="http://schemas.openxmlformats.org/package/2006/content-types"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presProps.xml" ContentType="application/vnd.openxmlformats-officedocument.presentationml.presProps+xml"/>
  <Override PartName="/ppt/slideMasters/slideMaster1.xml" ContentType="application/vnd.openxmlformats-officedocument.presentationml.slideMaster+xml"/>
  <Override PartName="/ppt/slideLayouts/slideLayout6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jpeg" ContentType="image/jpeg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57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14.09.2006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14.09.2006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14.09.2006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14.09.2006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14.09.2006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14.09.2006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14.09.2006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14.09.2006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14.09.2006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14.09.2006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14.09.2006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50D42-C9CD-4801-B293-61D1F53EC57E}" type="datetimeFigureOut">
              <a:rPr lang="de-DE" smtClean="0"/>
              <a:t>14.09.2006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Larissa-Design">
  <a:themeElements>
    <a:clrScheme name="Larissa">
      <a:dk1>
        <a:sysClr val="windowText"/>
      </a:dk1>
      <a:lt1>
        <a:sysClr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Lloyd Niebel</dc:creator>
  <dcterms:created xsi:type="dcterms:W3CDTF">2015-12-06T14:59:24Z</dcterms:created>
</cp:coreProperties>
</file>