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264" r:id="rId2"/>
    <p:sldId id="260" r:id="rId3"/>
    <p:sldId id="281" r:id="rId4"/>
  </p:sldIdLst>
  <p:sldSz cx="14630400" cy="7315200"/>
  <p:notesSz cx="6858000" cy="9144000"/>
  <p:defaultTextStyle>
    <a:defPPr>
      <a:defRPr lang="zh-CN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608" userDrawn="1">
          <p15:clr>
            <a:srgbClr val="A4A3A4"/>
          </p15:clr>
        </p15:guide>
        <p15:guide id="2" orient="horz" pos="2304" userDrawn="1">
          <p15:clr>
            <a:srgbClr val="A4A3A4"/>
          </p15:clr>
        </p15:guide>
        <p15:guide id="3" pos="6216" userDrawn="1">
          <p15:clr>
            <a:srgbClr val="A4A3A4"/>
          </p15:clr>
        </p15:guide>
        <p15:guide id="4" pos="3000" userDrawn="1">
          <p15:clr>
            <a:srgbClr val="A4A3A4"/>
          </p15:clr>
        </p15:guide>
        <p15:guide id="5" orient="horz" pos="1488" userDrawn="1">
          <p15:clr>
            <a:srgbClr val="A4A3A4"/>
          </p15:clr>
        </p15:guide>
        <p15:guide id="6" orient="horz" pos="3120" userDrawn="1">
          <p15:clr>
            <a:srgbClr val="A4A3A4"/>
          </p15:clr>
        </p15:guide>
        <p15:guide id="7" orient="horz" pos="2904" userDrawn="1">
          <p15:clr>
            <a:srgbClr val="A4A3A4"/>
          </p15:clr>
        </p15:guide>
        <p15:guide id="8" orient="horz" pos="1704" userDrawn="1">
          <p15:clr>
            <a:srgbClr val="A4A3A4"/>
          </p15:clr>
        </p15:guide>
        <p15:guide id="9" pos="5784" userDrawn="1">
          <p15:clr>
            <a:srgbClr val="A4A3A4"/>
          </p15:clr>
        </p15:guide>
        <p15:guide id="10" pos="34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95F2"/>
    <a:srgbClr val="1875D1"/>
    <a:srgbClr val="3E5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 autoAdjust="0"/>
    <p:restoredTop sz="94660"/>
  </p:normalViewPr>
  <p:slideViewPr>
    <p:cSldViewPr snapToGrid="0">
      <p:cViewPr>
        <p:scale>
          <a:sx n="66" d="100"/>
          <a:sy n="66" d="100"/>
        </p:scale>
        <p:origin x="-66" y="390"/>
      </p:cViewPr>
      <p:guideLst>
        <p:guide pos="4608"/>
        <p:guide orient="horz" pos="2304"/>
        <p:guide pos="6216"/>
        <p:guide pos="3000"/>
        <p:guide orient="horz" pos="1488"/>
        <p:guide orient="horz" pos="3120"/>
        <p:guide orient="horz" pos="2904"/>
        <p:guide orient="horz" pos="1704"/>
        <p:guide pos="5784"/>
        <p:guide pos="3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A34BF-D907-4DAA-8D09-B041E91D9E2B}" type="datetimeFigureOut">
              <a:rPr lang="zh-CN" altLang="en-US" smtClean="0"/>
              <a:t>2016/1/28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D44EA-1213-4D41-A9FA-FD3AC5383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877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197187"/>
            <a:ext cx="109728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42174"/>
            <a:ext cx="109728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CF910-6E59-4B3A-9175-8EC9D5DEE3A2}" type="datetimeFigureOut">
              <a:rPr lang="zh-CN" altLang="en-US" smtClean="0"/>
              <a:t>2016/1/28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692F-318E-4127-AEC6-75B3146FE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09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CF910-6E59-4B3A-9175-8EC9D5DEE3A2}" type="datetimeFigureOut">
              <a:rPr lang="zh-CN" altLang="en-US" smtClean="0"/>
              <a:t>2016/1/28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692F-318E-4127-AEC6-75B3146FE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78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389467"/>
            <a:ext cx="3154680" cy="619929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389467"/>
            <a:ext cx="9281160" cy="619929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CF910-6E59-4B3A-9175-8EC9D5DEE3A2}" type="datetimeFigureOut">
              <a:rPr lang="zh-CN" altLang="en-US" smtClean="0"/>
              <a:t>2016/1/28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692F-318E-4127-AEC6-75B3146FE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19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CF910-6E59-4B3A-9175-8EC9D5DEE3A2}" type="datetimeFigureOut">
              <a:rPr lang="zh-CN" altLang="en-US" smtClean="0"/>
              <a:t>2016/1/28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692F-318E-4127-AEC6-75B3146FE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88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823721"/>
            <a:ext cx="1261872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4895428"/>
            <a:ext cx="1261872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CF910-6E59-4B3A-9175-8EC9D5DEE3A2}" type="datetimeFigureOut">
              <a:rPr lang="zh-CN" altLang="en-US" smtClean="0"/>
              <a:t>2016/1/28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692F-318E-4127-AEC6-75B3146FE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50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947333"/>
            <a:ext cx="6217920" cy="4641427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947333"/>
            <a:ext cx="6217920" cy="4641427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CF910-6E59-4B3A-9175-8EC9D5DEE3A2}" type="datetimeFigureOut">
              <a:rPr lang="zh-CN" altLang="en-US" smtClean="0"/>
              <a:t>2016/1/28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692F-318E-4127-AEC6-75B3146FE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97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89467"/>
            <a:ext cx="12618720" cy="1413934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793241"/>
            <a:ext cx="6189344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2672080"/>
            <a:ext cx="6189344" cy="3930227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793241"/>
            <a:ext cx="6219826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2672080"/>
            <a:ext cx="6219826" cy="3930227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CF910-6E59-4B3A-9175-8EC9D5DEE3A2}" type="datetimeFigureOut">
              <a:rPr lang="zh-CN" altLang="en-US" smtClean="0"/>
              <a:t>2016/1/28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692F-318E-4127-AEC6-75B3146FE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60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CF910-6E59-4B3A-9175-8EC9D5DEE3A2}" type="datetimeFigureOut">
              <a:rPr lang="zh-CN" altLang="en-US" smtClean="0"/>
              <a:t>2016/1/28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692F-318E-4127-AEC6-75B3146FE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54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CF910-6E59-4B3A-9175-8EC9D5DEE3A2}" type="datetimeFigureOut">
              <a:rPr lang="zh-CN" altLang="en-US" smtClean="0"/>
              <a:t>2016/1/28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692F-318E-4127-AEC6-75B3146FE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98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87680"/>
            <a:ext cx="471868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053254"/>
            <a:ext cx="740664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194560"/>
            <a:ext cx="471868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CF910-6E59-4B3A-9175-8EC9D5DEE3A2}" type="datetimeFigureOut">
              <a:rPr lang="zh-CN" altLang="en-US" smtClean="0"/>
              <a:t>2016/1/28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692F-318E-4127-AEC6-75B3146FE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47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87680"/>
            <a:ext cx="471868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053254"/>
            <a:ext cx="740664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194560"/>
            <a:ext cx="471868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CF910-6E59-4B3A-9175-8EC9D5DEE3A2}" type="datetimeFigureOut">
              <a:rPr lang="zh-CN" altLang="en-US" smtClean="0"/>
              <a:t>2016/1/28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692F-318E-4127-AEC6-75B3146FE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40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389467"/>
            <a:ext cx="1261872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47333"/>
            <a:ext cx="1261872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6780107"/>
            <a:ext cx="32918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CF910-6E59-4B3A-9175-8EC9D5DEE3A2}" type="datetimeFigureOut">
              <a:rPr lang="zh-CN" altLang="en-US" smtClean="0"/>
              <a:t>2016/1/28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6780107"/>
            <a:ext cx="49377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6780107"/>
            <a:ext cx="32918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9692F-318E-4127-AEC6-75B3146FE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89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7200"/>
            <a:ext cx="14630400" cy="8229600"/>
          </a:xfrm>
          <a:prstGeom prst="rect">
            <a:avLst/>
          </a:prstGeom>
        </p:spPr>
      </p:pic>
      <p:grpSp>
        <p:nvGrpSpPr>
          <p:cNvPr id="7" name="Group 4"/>
          <p:cNvGrpSpPr/>
          <p:nvPr/>
        </p:nvGrpSpPr>
        <p:grpSpPr>
          <a:xfrm>
            <a:off x="5402353" y="5704115"/>
            <a:ext cx="3825694" cy="1106064"/>
            <a:chOff x="5144135" y="5002307"/>
            <a:chExt cx="4342130" cy="1308549"/>
          </a:xfrm>
        </p:grpSpPr>
        <p:sp>
          <p:nvSpPr>
            <p:cNvPr id="8" name="TextBox 5"/>
            <p:cNvSpPr txBox="1"/>
            <p:nvPr/>
          </p:nvSpPr>
          <p:spPr>
            <a:xfrm>
              <a:off x="5144135" y="5002307"/>
              <a:ext cx="4342130" cy="76944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4400" dirty="0">
                  <a:solidFill>
                    <a:schemeClr val="bg1"/>
                  </a:solidFill>
                  <a:effectLst>
                    <a:outerShdw blurRad="381000" algn="ctr" rotWithShape="0">
                      <a:schemeClr val="bg1"/>
                    </a:outerShdw>
                  </a:effectLst>
                  <a:latin typeface="Microsoft YaHei UI Light" panose="020B0502040204020203" pitchFamily="34" charset="-122"/>
                  <a:ea typeface="Microsoft YaHei UI Light" panose="020B0502040204020203" pitchFamily="34" charset="-122"/>
                  <a:cs typeface="Microsoft JhengHei Light" panose="020B0304030504040204" pitchFamily="34" charset="-122"/>
                </a:rPr>
                <a:t>NEXUS</a:t>
              </a:r>
              <a:endParaRPr lang="zh-CN" altLang="en-US" sz="4400" dirty="0">
                <a:solidFill>
                  <a:schemeClr val="bg1"/>
                </a:solidFill>
                <a:effectLst>
                  <a:outerShdw blurRad="381000" algn="ctr" rotWithShape="0">
                    <a:schemeClr val="bg1"/>
                  </a:outerShdw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10" name="TextBox 8"/>
            <p:cNvSpPr txBox="1"/>
            <p:nvPr/>
          </p:nvSpPr>
          <p:spPr>
            <a:xfrm>
              <a:off x="5144135" y="5946735"/>
              <a:ext cx="4342130" cy="364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400" dirty="0" smtClean="0">
                  <a:solidFill>
                    <a:schemeClr val="bg1"/>
                  </a:solidFill>
                  <a:effectLst>
                    <a:outerShdw blurRad="381000" algn="ctr" rotWithShape="0">
                      <a:schemeClr val="bg1"/>
                    </a:outerShdw>
                  </a:effectLst>
                  <a:latin typeface="Microsoft YaHei UI Light" panose="020B0502040204020203" pitchFamily="34" charset="-122"/>
                  <a:ea typeface="Microsoft YaHei UI Light" panose="020B0502040204020203" pitchFamily="34" charset="-122"/>
                  <a:cs typeface="Microsoft JhengHei Light" panose="020B0304030504040204" pitchFamily="34" charset="-122"/>
                </a:rPr>
                <a:t>Designed by AESIR 2012</a:t>
              </a:r>
              <a:endParaRPr lang="zh-CN" altLang="en-US" sz="1400" dirty="0">
                <a:solidFill>
                  <a:schemeClr val="bg1"/>
                </a:solidFill>
                <a:effectLst>
                  <a:outerShdw blurRad="381000" algn="ctr" rotWithShape="0">
                    <a:schemeClr val="bg1"/>
                  </a:outerShdw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JhengHei Light" panose="020B030403050404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330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80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8" dur="8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6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9300" fill="hold"/>
                                        <p:tgtEl>
                                          <p:spTgt spid="7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71700"/>
            <a:ext cx="14630400" cy="109728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144135" y="5600700"/>
            <a:ext cx="4342130" cy="1292662"/>
            <a:chOff x="5144135" y="5002307"/>
            <a:chExt cx="4342130" cy="1292662"/>
          </a:xfrm>
        </p:grpSpPr>
        <p:sp>
          <p:nvSpPr>
            <p:cNvPr id="6" name="TextBox 5"/>
            <p:cNvSpPr txBox="1"/>
            <p:nvPr/>
          </p:nvSpPr>
          <p:spPr>
            <a:xfrm>
              <a:off x="5144135" y="5002307"/>
              <a:ext cx="4342130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5400" dirty="0">
                  <a:solidFill>
                    <a:schemeClr val="bg1"/>
                  </a:solidFill>
                  <a:effectLst>
                    <a:outerShdw blurRad="381000" algn="ctr" rotWithShape="0">
                      <a:schemeClr val="bg1"/>
                    </a:outerShdw>
                  </a:effectLst>
                  <a:latin typeface="Microsoft YaHei UI Light" panose="020B0502040204020203" pitchFamily="34" charset="-122"/>
                  <a:ea typeface="Microsoft YaHei UI Light" panose="020B0502040204020203" pitchFamily="34" charset="-122"/>
                  <a:cs typeface="Microsoft JhengHei Light" panose="020B0304030504040204" pitchFamily="34" charset="-122"/>
                </a:rPr>
                <a:t>NEXUS</a:t>
              </a:r>
              <a:endParaRPr lang="zh-CN" altLang="en-US" sz="5400" dirty="0">
                <a:solidFill>
                  <a:schemeClr val="bg1"/>
                </a:solidFill>
                <a:effectLst>
                  <a:outerShdw blurRad="381000" algn="ctr" rotWithShape="0">
                    <a:schemeClr val="bg1"/>
                  </a:outerShdw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44136" y="5925637"/>
              <a:ext cx="4342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dirty="0">
                  <a:solidFill>
                    <a:schemeClr val="bg1"/>
                  </a:solidFill>
                  <a:effectLst>
                    <a:outerShdw blurRad="381000" algn="ctr" rotWithShape="0">
                      <a:schemeClr val="bg1"/>
                    </a:outerShdw>
                  </a:effectLst>
                  <a:latin typeface="Microsoft YaHei UI Light" panose="020B0502040204020203" pitchFamily="34" charset="-122"/>
                  <a:ea typeface="Microsoft YaHei UI Light" panose="020B0502040204020203" pitchFamily="34" charset="-122"/>
                  <a:cs typeface="Microsoft JhengHei Light" panose="020B0304030504040204" pitchFamily="34" charset="-122"/>
                </a:rPr>
                <a:t>Copyright © </a:t>
              </a:r>
              <a:r>
                <a:rPr lang="en-US" altLang="zh-CN" dirty="0" smtClean="0">
                  <a:solidFill>
                    <a:schemeClr val="bg1"/>
                  </a:solidFill>
                  <a:effectLst>
                    <a:outerShdw blurRad="381000" algn="ctr" rotWithShape="0">
                      <a:schemeClr val="bg1"/>
                    </a:outerShdw>
                  </a:effectLst>
                  <a:latin typeface="Microsoft YaHei UI Light" panose="020B0502040204020203" pitchFamily="34" charset="-122"/>
                  <a:ea typeface="Microsoft YaHei UI Light" panose="020B0502040204020203" pitchFamily="34" charset="-122"/>
                  <a:cs typeface="Microsoft JhengHei Light" panose="020B0304030504040204" pitchFamily="34" charset="-122"/>
                </a:rPr>
                <a:t>AESIR 2012</a:t>
              </a:r>
              <a:endParaRPr lang="zh-CN" altLang="en-US" dirty="0">
                <a:solidFill>
                  <a:schemeClr val="bg1"/>
                </a:solidFill>
                <a:effectLst>
                  <a:outerShdw blurRad="381000" algn="ctr" rotWithShape="0">
                    <a:schemeClr val="bg1"/>
                  </a:outerShdw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JhengHei Light" panose="020B030403050404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015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 advTm="0">
        <p:wipe/>
      </p:transition>
    </mc:Choice>
    <mc:Fallback xmlns="">
      <p:transition advClick="0" advTm="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9300" fill="hold"/>
                                        <p:tgtEl>
                                          <p:spTgt spid="5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9300" fill="hold"/>
                                        <p:tgtEl>
                                          <p:spTgt spid="2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5E-6 L 0 0.00022 " pathEditMode="relative" rAng="0" ptsTypes="AA">
                                      <p:cBhvr>
                                        <p:cTn id="10" dur="9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80000">
                                      <p:cBhvr>
                                        <p:cTn id="12" dur="9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23149"/>
            <a:ext cx="14630400" cy="1096154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144135" y="5600700"/>
            <a:ext cx="4342130" cy="1292662"/>
            <a:chOff x="5144135" y="5002307"/>
            <a:chExt cx="4342130" cy="1292662"/>
          </a:xfrm>
        </p:grpSpPr>
        <p:sp>
          <p:nvSpPr>
            <p:cNvPr id="6" name="TextBox 5"/>
            <p:cNvSpPr txBox="1"/>
            <p:nvPr/>
          </p:nvSpPr>
          <p:spPr>
            <a:xfrm>
              <a:off x="5144135" y="5002307"/>
              <a:ext cx="4342130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5400" dirty="0">
                  <a:solidFill>
                    <a:schemeClr val="bg1"/>
                  </a:solidFill>
                  <a:effectLst>
                    <a:outerShdw blurRad="381000" algn="ctr" rotWithShape="0">
                      <a:schemeClr val="bg1"/>
                    </a:outerShdw>
                  </a:effectLst>
                  <a:latin typeface="张海山锐线体简" panose="02000000000000000000" pitchFamily="2" charset="-122"/>
                  <a:ea typeface="张海山锐线体简" panose="02000000000000000000" pitchFamily="2" charset="-122"/>
                  <a:cs typeface="Microsoft JhengHei Light" panose="020B0304030504040204" pitchFamily="34" charset="-122"/>
                </a:rPr>
                <a:t>NEXUS</a:t>
              </a:r>
              <a:endParaRPr lang="zh-CN" altLang="en-US" sz="5400" dirty="0">
                <a:solidFill>
                  <a:schemeClr val="bg1"/>
                </a:solidFill>
                <a:effectLst>
                  <a:outerShdw blurRad="381000" algn="ctr" rotWithShape="0">
                    <a:schemeClr val="bg1"/>
                  </a:outerShdw>
                </a:effectLst>
                <a:latin typeface="张海山锐线体简" panose="02000000000000000000" pitchFamily="2" charset="-122"/>
                <a:ea typeface="张海山锐线体简" panose="02000000000000000000" pitchFamily="2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44136" y="5925637"/>
              <a:ext cx="4342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dirty="0">
                  <a:solidFill>
                    <a:schemeClr val="bg1"/>
                  </a:solidFill>
                  <a:effectLst>
                    <a:outerShdw blurRad="381000" algn="ctr" rotWithShape="0">
                      <a:schemeClr val="bg1"/>
                    </a:outerShdw>
                  </a:effectLst>
                  <a:latin typeface="张海山锐线体简" panose="02000000000000000000" pitchFamily="2" charset="-122"/>
                  <a:ea typeface="张海山锐线体简" panose="02000000000000000000" pitchFamily="2" charset="-122"/>
                  <a:cs typeface="Microsoft JhengHei Light" panose="020B0304030504040204" pitchFamily="34" charset="-122"/>
                </a:rPr>
                <a:t>Copyright © ELFPRO 2015</a:t>
              </a:r>
              <a:endParaRPr lang="zh-CN" altLang="en-US" dirty="0">
                <a:solidFill>
                  <a:schemeClr val="bg1"/>
                </a:solidFill>
                <a:effectLst>
                  <a:outerShdw blurRad="381000" algn="ctr" rotWithShape="0">
                    <a:schemeClr val="bg1"/>
                  </a:outerShdw>
                </a:effectLst>
                <a:latin typeface="张海山锐线体简" panose="02000000000000000000" pitchFamily="2" charset="-122"/>
                <a:ea typeface="张海山锐线体简" panose="02000000000000000000" pitchFamily="2" charset="-122"/>
                <a:cs typeface="Microsoft JhengHei Light" panose="020B030403050404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863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600000">
                                      <p:cBhvr>
                                        <p:cTn id="10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</TotalTime>
  <Words>15</Words>
  <Application>Microsoft Office PowerPoint</Application>
  <PresentationFormat>自定义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Microsoft JhengHei Light</vt:lpstr>
      <vt:lpstr>Microsoft YaHei UI Light</vt:lpstr>
      <vt:lpstr>宋体</vt:lpstr>
      <vt:lpstr>张海山锐线体简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AYAN.X outlook</dc:creator>
  <cp:lastModifiedBy>Aesir AYAN</cp:lastModifiedBy>
  <cp:revision>41</cp:revision>
  <dcterms:created xsi:type="dcterms:W3CDTF">2014-12-22T08:56:17Z</dcterms:created>
  <dcterms:modified xsi:type="dcterms:W3CDTF">2016-01-28T14:37:35Z</dcterms:modified>
</cp:coreProperties>
</file>