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4" r:id="rId6"/>
    <p:sldId id="265" r:id="rId7"/>
    <p:sldId id="261" r:id="rId8"/>
    <p:sldId id="259" r:id="rId9"/>
    <p:sldId id="262" r:id="rId10"/>
    <p:sldId id="263" r:id="rId11"/>
    <p:sldId id="273" r:id="rId12"/>
    <p:sldId id="270" r:id="rId13"/>
    <p:sldId id="277" r:id="rId14"/>
    <p:sldId id="271" r:id="rId15"/>
    <p:sldId id="274" r:id="rId16"/>
    <p:sldId id="275" r:id="rId17"/>
    <p:sldId id="269" r:id="rId18"/>
    <p:sldId id="276" r:id="rId19"/>
    <p:sldId id="272" r:id="rId20"/>
    <p:sldId id="266" r:id="rId21"/>
    <p:sldId id="282" r:id="rId22"/>
    <p:sldId id="285" r:id="rId23"/>
    <p:sldId id="284" r:id="rId24"/>
    <p:sldId id="288" r:id="rId25"/>
    <p:sldId id="286" r:id="rId26"/>
    <p:sldId id="287" r:id="rId27"/>
    <p:sldId id="283" r:id="rId28"/>
    <p:sldId id="281" r:id="rId29"/>
    <p:sldId id="278" r:id="rId30"/>
    <p:sldId id="279" r:id="rId31"/>
    <p:sldId id="280" r:id="rId32"/>
  </p:sldIdLst>
  <p:sldSz cx="180006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底板" id="{F4D235FC-8F7F-463E-84CC-0BB09A59311C}">
          <p14:sldIdLst>
            <p14:sldId id="256"/>
            <p14:sldId id="257"/>
            <p14:sldId id="267"/>
            <p14:sldId id="268"/>
            <p14:sldId id="264"/>
            <p14:sldId id="265"/>
            <p14:sldId id="261"/>
            <p14:sldId id="259"/>
            <p14:sldId id="262"/>
            <p14:sldId id="263"/>
            <p14:sldId id="273"/>
          </p14:sldIdLst>
        </p14:section>
        <p14:section name="工具箱" id="{DB32E64F-A768-41F1-A662-4E49406B5232}">
          <p14:sldIdLst>
            <p14:sldId id="270"/>
            <p14:sldId id="277"/>
            <p14:sldId id="271"/>
            <p14:sldId id="274"/>
            <p14:sldId id="275"/>
          </p14:sldIdLst>
        </p14:section>
        <p14:section name="小组件" id="{AF810E58-6134-4B89-A584-6ECCE590EFA5}">
          <p14:sldIdLst>
            <p14:sldId id="269"/>
            <p14:sldId id="276"/>
            <p14:sldId id="272"/>
          </p14:sldIdLst>
        </p14:section>
        <p14:section name="图标" id="{4E646BDB-B40B-4406-9215-C413906585C1}">
          <p14:sldIdLst>
            <p14:sldId id="266"/>
            <p14:sldId id="282"/>
            <p14:sldId id="285"/>
            <p14:sldId id="284"/>
            <p14:sldId id="288"/>
            <p14:sldId id="286"/>
            <p14:sldId id="287"/>
            <p14:sldId id="283"/>
            <p14:sldId id="281"/>
          </p14:sldIdLst>
        </p14:section>
        <p14:section name="网站" id="{CC9447CB-5D4C-401A-A5A5-4828FE9C88D4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6F4"/>
    <a:srgbClr val="A1C2F9"/>
    <a:srgbClr val="2196F3"/>
    <a:srgbClr val="2095F2"/>
    <a:srgbClr val="F8F8FC"/>
    <a:srgbClr val="F5F5FF"/>
    <a:srgbClr val="FAFAFF"/>
    <a:srgbClr val="3E50B4"/>
    <a:srgbClr val="8AC249"/>
    <a:srgbClr val="4BA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50" y="36"/>
      </p:cViewPr>
      <p:guideLst>
        <p:guide orient="horz" pos="3401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5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3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7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9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CF87-CD8E-4855-A612-E1BD59E482BA}" type="datetimeFigureOut">
              <a:rPr lang="zh-CN" altLang="en-US" smtClean="0"/>
              <a:t>2016/2/6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jpe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eg"/><Relationship Id="rId32" Type="http://schemas.openxmlformats.org/officeDocument/2006/relationships/image" Target="../media/image45.jpe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jpe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eg"/><Relationship Id="rId32" Type="http://schemas.openxmlformats.org/officeDocument/2006/relationships/image" Target="../media/image45.jpe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>
            <a:spLocks noChangeAspect="1"/>
          </p:cNvSpPr>
          <p:nvPr/>
        </p:nvSpPr>
        <p:spPr>
          <a:xfrm>
            <a:off x="2712650" y="1348286"/>
            <a:ext cx="12186390" cy="7348887"/>
          </a:xfrm>
          <a:prstGeom prst="roundRect">
            <a:avLst>
              <a:gd name="adj" fmla="val 28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3692238" y="2190338"/>
            <a:ext cx="10621794" cy="1783928"/>
          </a:xfrm>
          <a:prstGeom prst="roundRect">
            <a:avLst>
              <a:gd name="adj" fmla="val 910"/>
            </a:avLst>
          </a:prstGeom>
          <a:solidFill>
            <a:srgbClr val="4486F4"/>
          </a:solidFill>
          <a:ln>
            <a:noFill/>
          </a:ln>
          <a:effectLst>
            <a:outerShdw blurRad="88900" dist="25400" dir="54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2941" r="2000" b="3456"/>
          <a:stretch/>
        </p:blipFill>
        <p:spPr>
          <a:xfrm>
            <a:off x="5732687" y="3435030"/>
            <a:ext cx="8384056" cy="4892836"/>
          </a:xfrm>
          <a:prstGeom prst="rect">
            <a:avLst/>
          </a:prstGeom>
          <a:effectLst>
            <a:outerShdw blurRad="63500" algn="ctr" rotWithShape="0">
              <a:srgbClr val="4486F4">
                <a:alpha val="70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829493" y="4445332"/>
            <a:ext cx="2111364" cy="577399"/>
          </a:xfrm>
          <a:prstGeom prst="roundRect">
            <a:avLst>
              <a:gd name="adj" fmla="val 4249"/>
            </a:avLst>
          </a:prstGeom>
          <a:solidFill>
            <a:srgbClr val="4486F4"/>
          </a:solidFill>
          <a:ln>
            <a:noFill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下载客户端</a:t>
            </a:r>
            <a:endParaRPr lang="en-US" altLang="zh-CN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736678"/>
            <a:ext cx="1435206" cy="7571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29493" y="5905010"/>
            <a:ext cx="2111364" cy="577399"/>
          </a:xfrm>
          <a:prstGeom prst="roundRect">
            <a:avLst>
              <a:gd name="adj" fmla="val 4249"/>
            </a:avLst>
          </a:prstGeom>
          <a:solidFill>
            <a:srgbClr val="4486F4"/>
          </a:solidFill>
          <a:ln>
            <a:noFill/>
          </a:ln>
          <a:effectLst>
            <a:outerShdw blurRad="63500" algn="ctr" rotWithShape="0">
              <a:prstClr val="black">
                <a:alpha val="7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下载所需字体</a:t>
            </a:r>
            <a:endParaRPr lang="en-US" altLang="zh-CN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4486F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6" y="5588880"/>
            <a:ext cx="2759341" cy="27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srgbClr val="336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902877"/>
            <a:ext cx="163522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>
            <a:spLocks noChangeAspect="1"/>
          </p:cNvSpPr>
          <p:nvPr/>
        </p:nvSpPr>
        <p:spPr>
          <a:xfrm>
            <a:off x="4554653" y="4039733"/>
            <a:ext cx="1743646" cy="2315302"/>
          </a:xfrm>
          <a:prstGeom prst="rect">
            <a:avLst/>
          </a:prstGeom>
          <a:solidFill>
            <a:srgbClr val="F5F5F0"/>
          </a:solidFill>
          <a:ln>
            <a:noFill/>
          </a:ln>
          <a:effectLst>
            <a:outerShdw blurRad="508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6529725" y="4039733"/>
            <a:ext cx="1743646" cy="2315302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508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41359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0214" r="3265" b="23327"/>
          <a:stretch/>
        </p:blipFill>
        <p:spPr>
          <a:xfrm>
            <a:off x="1848678" y="1314558"/>
            <a:ext cx="13417826" cy="8167373"/>
          </a:xfrm>
        </p:spPr>
      </p:pic>
    </p:spTree>
    <p:extLst>
      <p:ext uri="{BB962C8B-B14F-4D97-AF65-F5344CB8AC3E}">
        <p14:creationId xmlns:p14="http://schemas.microsoft.com/office/powerpoint/2010/main" val="39935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37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64" y="4131560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>
            <a:spLocks noChangeAspect="1"/>
          </p:cNvSpPr>
          <p:nvPr/>
        </p:nvSpPr>
        <p:spPr>
          <a:xfrm>
            <a:off x="4199527" y="3193143"/>
            <a:ext cx="8858704" cy="5315222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254000" algn="ctr" rotWithShape="0">
              <a:srgbClr val="4486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3527777" y="2812085"/>
            <a:ext cx="4398252" cy="2638951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3116645" y="5294191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6259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3498044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37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64" y="4131560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4486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465981" y="1717266"/>
            <a:ext cx="10495346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971414" y="2437266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绿色阴影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4BAE4F"/>
          </a:solid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37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>
            <a:spLocks noChangeAspect="1"/>
          </p:cNvSpPr>
          <p:nvPr/>
        </p:nvSpPr>
        <p:spPr>
          <a:xfrm>
            <a:off x="4199527" y="3193143"/>
            <a:ext cx="8858704" cy="5315222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254000" algn="ctr" rotWithShape="0">
              <a:srgbClr val="4BAE4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3527777" y="2812085"/>
            <a:ext cx="4398252" cy="2638951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28427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4BAE4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440000"/>
          </a:xfrm>
          <a:prstGeom prst="rect">
            <a:avLst/>
          </a:prstGeom>
          <a:solidFill>
            <a:srgbClr val="4BAE4F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971414" y="2437266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绿色阴影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7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4257880" y="1836069"/>
            <a:ext cx="5400001" cy="3240000"/>
          </a:xfrm>
          <a:prstGeom prst="rect">
            <a:avLst/>
          </a:prstGeom>
          <a:solidFill>
            <a:srgbClr val="FE562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31" y="2120021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>
            <a:spLocks noChangeAspect="1"/>
          </p:cNvSpPr>
          <p:nvPr/>
        </p:nvSpPr>
        <p:spPr>
          <a:xfrm>
            <a:off x="4240605" y="5088695"/>
            <a:ext cx="5400001" cy="32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4240603" y="5417710"/>
            <a:ext cx="4868335" cy="528273"/>
          </a:xfrm>
          <a:prstGeom prst="rect">
            <a:avLst/>
          </a:prstGeom>
          <a:solidFill>
            <a:srgbClr val="FE5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8414408" y="4443203"/>
            <a:ext cx="5400001" cy="32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rgbClr val="FE562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34331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988514" y="1982706"/>
            <a:ext cx="7884502" cy="473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31" y="2120021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圆角矩形 14"/>
          <p:cNvSpPr>
            <a:spLocks noChangeAspect="1"/>
          </p:cNvSpPr>
          <p:nvPr/>
        </p:nvSpPr>
        <p:spPr>
          <a:xfrm>
            <a:off x="4916441" y="2475614"/>
            <a:ext cx="13388732" cy="8033238"/>
          </a:xfrm>
          <a:prstGeom prst="roundRect">
            <a:avLst>
              <a:gd name="adj" fmla="val 979"/>
            </a:avLst>
          </a:prstGeom>
          <a:solidFill>
            <a:srgbClr val="F8F8FC"/>
          </a:solidFill>
          <a:ln>
            <a:noFill/>
          </a:ln>
          <a:effectLst>
            <a:outerShdw blurRad="1270000" dist="38100" dir="5400000" algn="t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1" name="文本框 10"/>
          <p:cNvSpPr txBox="1"/>
          <p:nvPr/>
        </p:nvSpPr>
        <p:spPr>
          <a:xfrm>
            <a:off x="5810171" y="6279867"/>
            <a:ext cx="238369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全屏提示</a:t>
            </a:r>
            <a:endParaRPr lang="zh-CN" altLang="en-US" sz="2160" spc="360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3963669" y="726292"/>
            <a:ext cx="10257143" cy="1378088"/>
          </a:xfrm>
          <a:prstGeom prst="rect">
            <a:avLst/>
          </a:prstGeom>
          <a:solidFill>
            <a:srgbClr val="FE56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91" y="5022878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>
            <a:spLocks noChangeAspect="1"/>
          </p:cNvSpPr>
          <p:nvPr/>
        </p:nvSpPr>
        <p:spPr>
          <a:xfrm>
            <a:off x="3137479" y="2468586"/>
            <a:ext cx="11271639" cy="1514389"/>
          </a:xfrm>
          <a:prstGeom prst="rect">
            <a:avLst/>
          </a:prstGeom>
          <a:solidFill>
            <a:srgbClr val="2095F2"/>
          </a:solidFill>
          <a:ln>
            <a:noFill/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72438" y="1359172"/>
            <a:ext cx="3134680" cy="3003802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8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6773731" y="3995323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3692240" y="2190337"/>
            <a:ext cx="394625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9" b="11886"/>
          <a:stretch/>
        </p:blipFill>
        <p:spPr>
          <a:xfrm>
            <a:off x="4801763" y="2865941"/>
            <a:ext cx="3036744" cy="17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1010138" y="732115"/>
            <a:ext cx="6347262" cy="6347262"/>
            <a:chOff x="6911538" y="3311088"/>
            <a:chExt cx="4176000" cy="4176000"/>
          </a:xfrm>
        </p:grpSpPr>
        <p:grpSp>
          <p:nvGrpSpPr>
            <p:cNvPr id="68" name="组合 67"/>
            <p:cNvGrpSpPr>
              <a:grpSpLocks noChangeAspect="1"/>
            </p:cNvGrpSpPr>
            <p:nvPr/>
          </p:nvGrpSpPr>
          <p:grpSpPr>
            <a:xfrm>
              <a:off x="7432198" y="3897187"/>
              <a:ext cx="3134680" cy="3003802"/>
              <a:chOff x="209368" y="365871"/>
              <a:chExt cx="1006653" cy="964624"/>
            </a:xfrm>
            <a:solidFill>
              <a:srgbClr val="2095F2"/>
            </a:solidFill>
            <a:effectLst>
              <a:glow>
                <a:srgbClr val="0050EF"/>
              </a:glow>
            </a:effectLst>
          </p:grpSpPr>
          <p:sp>
            <p:nvSpPr>
              <p:cNvPr id="70" name="Rectangle 13"/>
              <p:cNvSpPr/>
              <p:nvPr/>
            </p:nvSpPr>
            <p:spPr>
              <a:xfrm rot="3306971">
                <a:off x="754756" y="214371"/>
                <a:ext cx="285569" cy="63696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13"/>
              <p:cNvSpPr/>
              <p:nvPr/>
            </p:nvSpPr>
            <p:spPr>
              <a:xfrm rot="8706971">
                <a:off x="879239" y="713404"/>
                <a:ext cx="294765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srgbClr val="1BA1E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13"/>
              <p:cNvSpPr/>
              <p:nvPr/>
            </p:nvSpPr>
            <p:spPr>
              <a:xfrm rot="14106971">
                <a:off x="385065" y="844571"/>
                <a:ext cx="285569" cy="636964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13"/>
              <p:cNvSpPr/>
              <p:nvPr/>
            </p:nvSpPr>
            <p:spPr>
              <a:xfrm rot="19506971">
                <a:off x="249736" y="365871"/>
                <a:ext cx="294766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6911538" y="3311088"/>
              <a:ext cx="4176000" cy="4176000"/>
            </a:xfrm>
            <a:prstGeom prst="ellipse">
              <a:avLst/>
            </a:prstGeom>
            <a:noFill/>
            <a:ln w="635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87" y="996810"/>
            <a:ext cx="6980525" cy="6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6617278" y="3116291"/>
              <a:ext cx="4764520" cy="4565593"/>
              <a:chOff x="209368" y="365871"/>
              <a:chExt cx="1006653" cy="964624"/>
            </a:xfrm>
            <a:solidFill>
              <a:srgbClr val="2095F2"/>
            </a:solidFill>
            <a:effectLst>
              <a:glow>
                <a:srgbClr val="0050EF"/>
              </a:glow>
            </a:effectLst>
          </p:grpSpPr>
          <p:sp>
            <p:nvSpPr>
              <p:cNvPr id="17" name="Rectangle 13"/>
              <p:cNvSpPr/>
              <p:nvPr/>
            </p:nvSpPr>
            <p:spPr>
              <a:xfrm rot="3306971">
                <a:off x="754756" y="214371"/>
                <a:ext cx="285569" cy="63696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13"/>
              <p:cNvSpPr/>
              <p:nvPr/>
            </p:nvSpPr>
            <p:spPr>
              <a:xfrm rot="8706971">
                <a:off x="879239" y="713404"/>
                <a:ext cx="294765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srgbClr val="1BA1E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 rot="14106971">
                <a:off x="385065" y="844571"/>
                <a:ext cx="285569" cy="636964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13"/>
              <p:cNvSpPr/>
              <p:nvPr/>
            </p:nvSpPr>
            <p:spPr>
              <a:xfrm rot="19506971">
                <a:off x="249736" y="365871"/>
                <a:ext cx="294766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41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445" y="3150928"/>
              <a:ext cx="4530186" cy="4530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08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623" y="3320173"/>
              <a:ext cx="4157829" cy="415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59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187" y="3593799"/>
              <a:ext cx="4084701" cy="408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91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185" y="3320668"/>
              <a:ext cx="4190706" cy="4190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53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737" y="3350220"/>
              <a:ext cx="4131601" cy="413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07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>
            <a:spLocks noChangeAspect="1"/>
          </p:cNvSpPr>
          <p:nvPr/>
        </p:nvSpPr>
        <p:spPr>
          <a:xfrm>
            <a:off x="6547867" y="3968820"/>
            <a:ext cx="5112000" cy="5112000"/>
          </a:xfrm>
          <a:prstGeom prst="roundRect">
            <a:avLst/>
          </a:prstGeom>
          <a:solidFill>
            <a:srgbClr val="4486F4"/>
          </a:solidFill>
          <a:ln w="635000">
            <a:solidFill>
              <a:srgbClr val="448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400000">
            <a:off x="14950512" y="434401"/>
            <a:ext cx="2222155" cy="2245457"/>
          </a:xfrm>
          <a:prstGeom prst="rect">
            <a:avLst/>
          </a:prstGeom>
          <a:solidFill>
            <a:srgbClr val="A1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10340169" y="-754581"/>
            <a:ext cx="4176000" cy="4176000"/>
          </a:xfrm>
          <a:prstGeom prst="ellipse">
            <a:avLst/>
          </a:prstGeom>
          <a:solidFill>
            <a:srgbClr val="4486F4">
              <a:alpha val="50000"/>
            </a:srgbClr>
          </a:solidFill>
          <a:ln w="63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8" y="0"/>
            <a:ext cx="6353175" cy="3590925"/>
          </a:xfrm>
          <a:prstGeom prst="rect">
            <a:avLst/>
          </a:prstGeom>
        </p:spPr>
      </p:pic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16409" y="4312253"/>
            <a:ext cx="4764520" cy="4565593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17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9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1" t="16831" r="23057" b="17156"/>
          <a:stretch/>
        </p:blipFill>
        <p:spPr>
          <a:xfrm>
            <a:off x="4794417" y="7135550"/>
            <a:ext cx="940164" cy="87002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21" y="7639223"/>
            <a:ext cx="554403" cy="46337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3" y="3152846"/>
            <a:ext cx="1524318" cy="152431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9" y="3056617"/>
            <a:ext cx="1593198" cy="1620549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13" y="3335252"/>
            <a:ext cx="1168426" cy="1168426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37" y="3215782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6" y="3548759"/>
            <a:ext cx="1593198" cy="159319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21" y="4677164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90" y="4677534"/>
            <a:ext cx="1432817" cy="1432817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1" y="4706040"/>
            <a:ext cx="1469126" cy="1404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6484" r="6132" b="8341"/>
          <a:stretch/>
        </p:blipFill>
        <p:spPr>
          <a:xfrm>
            <a:off x="3997819" y="6513325"/>
            <a:ext cx="604363" cy="603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t="10049" r="5213" b="6126"/>
          <a:stretch/>
        </p:blipFill>
        <p:spPr>
          <a:xfrm>
            <a:off x="4866155" y="6495271"/>
            <a:ext cx="635485" cy="62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6" t="-8875" r="-9088" b="-10724"/>
          <a:stretch/>
        </p:blipFill>
        <p:spPr>
          <a:xfrm>
            <a:off x="6840210" y="5983142"/>
            <a:ext cx="697535" cy="7072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13020" r="14305" b="13929"/>
          <a:stretch/>
        </p:blipFill>
        <p:spPr>
          <a:xfrm>
            <a:off x="7995157" y="6110350"/>
            <a:ext cx="597697" cy="5800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5780" r="3204" b="5068"/>
          <a:stretch/>
        </p:blipFill>
        <p:spPr>
          <a:xfrm>
            <a:off x="7754495" y="4341512"/>
            <a:ext cx="1502161" cy="14725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0548" r="9269" b="9295"/>
          <a:stretch/>
        </p:blipFill>
        <p:spPr>
          <a:xfrm>
            <a:off x="3183138" y="6486468"/>
            <a:ext cx="631220" cy="630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91" y="6899836"/>
            <a:ext cx="647346" cy="66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8"/>
          <a:srcRect l="4319" t="7813" r="5987" b="5637"/>
          <a:stretch/>
        </p:blipFill>
        <p:spPr>
          <a:xfrm>
            <a:off x="2108539" y="6792011"/>
            <a:ext cx="624726" cy="6247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3" y="7299446"/>
            <a:ext cx="551757" cy="551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93" y="7251172"/>
            <a:ext cx="524134" cy="5241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4" y="5415961"/>
            <a:ext cx="504415" cy="504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8095" r="3494" b="7686"/>
          <a:stretch/>
        </p:blipFill>
        <p:spPr>
          <a:xfrm>
            <a:off x="8241436" y="6972300"/>
            <a:ext cx="535852" cy="500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3710" r="9441" b="7810"/>
          <a:stretch/>
        </p:blipFill>
        <p:spPr>
          <a:xfrm>
            <a:off x="9512567" y="6740246"/>
            <a:ext cx="593718" cy="559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33" y="7964078"/>
            <a:ext cx="1914778" cy="19147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10262" r="16315" b="22119"/>
          <a:stretch/>
        </p:blipFill>
        <p:spPr>
          <a:xfrm>
            <a:off x="5852973" y="6432598"/>
            <a:ext cx="616639" cy="61529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420399" y="3757897"/>
            <a:ext cx="563994" cy="540446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36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06285" y="5770757"/>
            <a:ext cx="538056" cy="52090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2" r="33481" b="3897"/>
          <a:stretch/>
        </p:blipFill>
        <p:spPr>
          <a:xfrm>
            <a:off x="7298108" y="2023284"/>
            <a:ext cx="1207467" cy="153586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3" r="33481" b="17520"/>
          <a:stretch/>
        </p:blipFill>
        <p:spPr>
          <a:xfrm>
            <a:off x="8864051" y="5920376"/>
            <a:ext cx="626646" cy="63586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4716" r="9185" b="4687"/>
          <a:stretch/>
        </p:blipFill>
        <p:spPr>
          <a:xfrm>
            <a:off x="10778277" y="5471079"/>
            <a:ext cx="706913" cy="76723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44" y="4045588"/>
            <a:ext cx="1391761" cy="139176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96" y="6232146"/>
            <a:ext cx="650122" cy="65012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t="21568" r="5561" b="33996"/>
          <a:stretch/>
        </p:blipFill>
        <p:spPr>
          <a:xfrm>
            <a:off x="10820610" y="7117081"/>
            <a:ext cx="1049921" cy="37454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3"/>
          <a:srcRect l="5544" t="18544" r="2701" b="8663"/>
          <a:stretch/>
        </p:blipFill>
        <p:spPr>
          <a:xfrm>
            <a:off x="9360156" y="5290515"/>
            <a:ext cx="1422454" cy="5112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7" t="16478" r="15484" b="17114"/>
          <a:stretch/>
        </p:blipFill>
        <p:spPr>
          <a:xfrm>
            <a:off x="5512520" y="6181765"/>
            <a:ext cx="1278806" cy="12667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47" t="-13553" r="-11003" b="-10235"/>
          <a:stretch/>
        </p:blipFill>
        <p:spPr>
          <a:xfrm>
            <a:off x="8829403" y="6895870"/>
            <a:ext cx="572106" cy="575540"/>
          </a:xfrm>
          <a:prstGeom prst="rect">
            <a:avLst/>
          </a:prstGeom>
        </p:spPr>
      </p:pic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13381163" y="679977"/>
            <a:ext cx="3134680" cy="3003802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50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椭圆 29"/>
          <p:cNvSpPr>
            <a:spLocks noChangeAspect="1"/>
          </p:cNvSpPr>
          <p:nvPr/>
        </p:nvSpPr>
        <p:spPr>
          <a:xfrm>
            <a:off x="13039838" y="797994"/>
            <a:ext cx="4176000" cy="4176000"/>
          </a:xfrm>
          <a:prstGeom prst="ellipse">
            <a:avLst/>
          </a:prstGeom>
          <a:noFill/>
          <a:ln w="635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52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1182030" y="3513121"/>
            <a:ext cx="12973050" cy="1225394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50800" dist="254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 t="41355" r="1078" b="-1"/>
          <a:stretch/>
        </p:blipFill>
        <p:spPr>
          <a:xfrm>
            <a:off x="1182030" y="5843239"/>
            <a:ext cx="15611708" cy="783011"/>
          </a:xfrm>
          <a:prstGeom prst="rect">
            <a:avLst/>
          </a:prstGeom>
        </p:spPr>
      </p:pic>
      <p:sp>
        <p:nvSpPr>
          <p:cNvPr id="7" name="矩形 6"/>
          <p:cNvSpPr>
            <a:spLocks noChangeAspect="1"/>
          </p:cNvSpPr>
          <p:nvPr/>
        </p:nvSpPr>
        <p:spPr>
          <a:xfrm>
            <a:off x="8084890" y="3644398"/>
            <a:ext cx="2910213" cy="73141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grpSp>
        <p:nvGrpSpPr>
          <p:cNvPr id="8" name="组合 7"/>
          <p:cNvGrpSpPr/>
          <p:nvPr/>
        </p:nvGrpSpPr>
        <p:grpSpPr>
          <a:xfrm>
            <a:off x="1485900" y="1999960"/>
            <a:ext cx="5283200" cy="891539"/>
            <a:chOff x="974928" y="628651"/>
            <a:chExt cx="5532552" cy="891539"/>
          </a:xfrm>
        </p:grpSpPr>
        <p:sp>
          <p:nvSpPr>
            <p:cNvPr id="9" name="文本框 8"/>
            <p:cNvSpPr txBox="1"/>
            <p:nvPr/>
          </p:nvSpPr>
          <p:spPr>
            <a:xfrm>
              <a:off x="3688080" y="1059180"/>
              <a:ext cx="2819400" cy="300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sz="1200" b="1" spc="300" dirty="0" smtClean="0">
                  <a:solidFill>
                    <a:schemeClr val="bg1"/>
                  </a:solidFill>
                  <a:latin typeface="Dolphin Sans" panose="00000400000000000000" pitchFamily="2" charset="0"/>
                  <a:ea typeface="Microsoft YaHei UI Light" panose="020B0502040204020203" pitchFamily="34" charset="-122"/>
                </a:rPr>
                <a:t>Designed by</a:t>
              </a:r>
              <a:r>
                <a:rPr lang="zh-CN" altLang="en-US" sz="1200" b="1" spc="300" dirty="0" smtClean="0">
                  <a:solidFill>
                    <a:schemeClr val="bg1"/>
                  </a:solidFill>
                  <a:latin typeface="Dolphin Sans" panose="00000400000000000000" pitchFamily="2" charset="0"/>
                  <a:ea typeface="Microsoft YaHei UI Light" panose="020B0502040204020203" pitchFamily="34" charset="-122"/>
                </a:rPr>
                <a:t> </a:t>
              </a:r>
              <a:r>
                <a:rPr lang="en-US" altLang="zh-CN" sz="1200" spc="300" dirty="0" smtClean="0">
                  <a:solidFill>
                    <a:schemeClr val="bg1"/>
                  </a:solidFill>
                  <a:latin typeface="amaliamutia" panose="02000000000000000000" pitchFamily="2" charset="0"/>
                  <a:ea typeface="Microsoft YaHei UI Light" panose="020B0502040204020203" pitchFamily="34" charset="-122"/>
                </a:rPr>
                <a:t>Aesir</a:t>
              </a:r>
              <a:endParaRPr lang="zh-CN" altLang="en-US" sz="1200" spc="300" dirty="0">
                <a:solidFill>
                  <a:schemeClr val="bg1"/>
                </a:solidFill>
                <a:latin typeface="amaliamutia" panose="02000000000000000000" pitchFamily="2" charset="0"/>
                <a:ea typeface="Microsoft YaHei UI Light" panose="020B0502040204020203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4928" y="628651"/>
              <a:ext cx="2774112" cy="8915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zh-CN" altLang="en-US" sz="4000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maliamutia" panose="02000000000000000000" pitchFamily="2" charset="0"/>
                  <a:ea typeface="Microsoft YaHei UI Light" panose="020B0502040204020203" pitchFamily="34" charset="-122"/>
                </a:rPr>
                <a:t>软件助手</a:t>
              </a:r>
              <a:endParaRPr lang="zh-CN" altLang="en-US" sz="4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liamutia" panose="02000000000000000000" pitchFamily="2" charset="0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" name="圆角矩形 10"/>
          <p:cNvSpPr>
            <a:spLocks noChangeAspect="1"/>
          </p:cNvSpPr>
          <p:nvPr/>
        </p:nvSpPr>
        <p:spPr>
          <a:xfrm>
            <a:off x="1104900" y="993783"/>
            <a:ext cx="9144000" cy="654872"/>
          </a:xfrm>
          <a:prstGeom prst="roundRect">
            <a:avLst>
              <a:gd name="adj" fmla="val 0"/>
            </a:avLst>
          </a:prstGeom>
          <a:solidFill>
            <a:srgbClr val="4486F4"/>
          </a:solidFill>
          <a:ln>
            <a:noFill/>
          </a:ln>
          <a:effectLst>
            <a:outerShdw blurRad="25400" dist="254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>
              <a:latin typeface="amaliamutia" panose="02000000000000000000" pitchFamily="2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" t="42554" r="1818"/>
          <a:stretch/>
        </p:blipFill>
        <p:spPr>
          <a:xfrm>
            <a:off x="2552699" y="7791449"/>
            <a:ext cx="8991601" cy="7669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39554" r="1530"/>
          <a:stretch/>
        </p:blipFill>
        <p:spPr>
          <a:xfrm>
            <a:off x="1352551" y="6553199"/>
            <a:ext cx="12706350" cy="8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8AC249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5170604" y="4350337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3692240" y="2190337"/>
            <a:ext cx="394625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9" b="11886"/>
          <a:stretch/>
        </p:blipFill>
        <p:spPr>
          <a:xfrm>
            <a:off x="4801763" y="2865941"/>
            <a:ext cx="3036744" cy="17071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26" y="4536919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7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1" t="16831" r="23057" b="17156"/>
          <a:stretch/>
        </p:blipFill>
        <p:spPr>
          <a:xfrm>
            <a:off x="4794417" y="7135550"/>
            <a:ext cx="940164" cy="87002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21" y="7639223"/>
            <a:ext cx="554403" cy="46337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3" y="3152846"/>
            <a:ext cx="1524318" cy="152431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9" y="3056617"/>
            <a:ext cx="1593198" cy="1620549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13" y="3335252"/>
            <a:ext cx="1168426" cy="1168426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37" y="3215782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6" y="3548759"/>
            <a:ext cx="1593198" cy="159319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21" y="4677164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90" y="4677534"/>
            <a:ext cx="1432817" cy="1432817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1" y="4706040"/>
            <a:ext cx="1469126" cy="1404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6484" r="6132" b="8341"/>
          <a:stretch/>
        </p:blipFill>
        <p:spPr>
          <a:xfrm>
            <a:off x="3997819" y="6513325"/>
            <a:ext cx="604363" cy="603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t="10049" r="5213" b="6126"/>
          <a:stretch/>
        </p:blipFill>
        <p:spPr>
          <a:xfrm>
            <a:off x="4866155" y="6495271"/>
            <a:ext cx="635485" cy="62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6" t="-8875" r="-9088" b="-10724"/>
          <a:stretch/>
        </p:blipFill>
        <p:spPr>
          <a:xfrm>
            <a:off x="6840210" y="5983142"/>
            <a:ext cx="697535" cy="7072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13020" r="14305" b="13929"/>
          <a:stretch/>
        </p:blipFill>
        <p:spPr>
          <a:xfrm>
            <a:off x="7995157" y="6110350"/>
            <a:ext cx="597697" cy="5800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5780" r="3204" b="5068"/>
          <a:stretch/>
        </p:blipFill>
        <p:spPr>
          <a:xfrm>
            <a:off x="7754495" y="4341512"/>
            <a:ext cx="1502161" cy="14725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0548" r="9269" b="9295"/>
          <a:stretch/>
        </p:blipFill>
        <p:spPr>
          <a:xfrm>
            <a:off x="3183138" y="6486468"/>
            <a:ext cx="631220" cy="630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91" y="6899836"/>
            <a:ext cx="647346" cy="66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8"/>
          <a:srcRect l="4319" t="7813" r="5987" b="5637"/>
          <a:stretch/>
        </p:blipFill>
        <p:spPr>
          <a:xfrm>
            <a:off x="2108539" y="6792011"/>
            <a:ext cx="624726" cy="6247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3" y="7299446"/>
            <a:ext cx="551757" cy="551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93" y="7251172"/>
            <a:ext cx="524134" cy="5241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4" y="5415961"/>
            <a:ext cx="504415" cy="504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66" y="6855528"/>
            <a:ext cx="574990" cy="59376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3710" r="9441" b="7810"/>
          <a:stretch/>
        </p:blipFill>
        <p:spPr>
          <a:xfrm>
            <a:off x="9512567" y="6740246"/>
            <a:ext cx="593718" cy="559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0" y="2791262"/>
            <a:ext cx="1914778" cy="19147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10262" r="16315" b="22119"/>
          <a:stretch/>
        </p:blipFill>
        <p:spPr>
          <a:xfrm>
            <a:off x="5852973" y="6432598"/>
            <a:ext cx="616639" cy="61529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420399" y="3757897"/>
            <a:ext cx="563994" cy="540446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36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06285" y="5770757"/>
            <a:ext cx="538056" cy="52090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2" r="33481" b="3897"/>
          <a:stretch/>
        </p:blipFill>
        <p:spPr>
          <a:xfrm>
            <a:off x="7298108" y="2023284"/>
            <a:ext cx="1207467" cy="153586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3" r="33481" b="17520"/>
          <a:stretch/>
        </p:blipFill>
        <p:spPr>
          <a:xfrm>
            <a:off x="8864051" y="5920376"/>
            <a:ext cx="626646" cy="63586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4716" r="9185" b="4687"/>
          <a:stretch/>
        </p:blipFill>
        <p:spPr>
          <a:xfrm>
            <a:off x="10778277" y="5471079"/>
            <a:ext cx="706913" cy="76723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31" y="5227319"/>
            <a:ext cx="1391761" cy="139176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96" y="6232146"/>
            <a:ext cx="650122" cy="65012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t="21568" r="5561" b="33996"/>
          <a:stretch/>
        </p:blipFill>
        <p:spPr>
          <a:xfrm>
            <a:off x="10820610" y="7117081"/>
            <a:ext cx="1049921" cy="37454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3"/>
          <a:srcRect l="5544" t="18544" r="2701" b="8663"/>
          <a:stretch/>
        </p:blipFill>
        <p:spPr>
          <a:xfrm>
            <a:off x="9360156" y="5290515"/>
            <a:ext cx="1422454" cy="511273"/>
          </a:xfrm>
          <a:prstGeom prst="rect">
            <a:avLst/>
          </a:prstGeom>
        </p:spPr>
      </p:pic>
      <p:sp>
        <p:nvSpPr>
          <p:cNvPr id="41" name="矩形 40"/>
          <p:cNvSpPr>
            <a:spLocks noChangeAspect="1"/>
          </p:cNvSpPr>
          <p:nvPr/>
        </p:nvSpPr>
        <p:spPr>
          <a:xfrm>
            <a:off x="1692192" y="2065126"/>
            <a:ext cx="11271639" cy="151438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49" name="矩形 48"/>
          <p:cNvSpPr>
            <a:spLocks noChangeAspect="1"/>
          </p:cNvSpPr>
          <p:nvPr/>
        </p:nvSpPr>
        <p:spPr>
          <a:xfrm>
            <a:off x="1617181" y="5137977"/>
            <a:ext cx="11271639" cy="151438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4753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1456" r="941" b="1631"/>
          <a:stretch/>
        </p:blipFill>
        <p:spPr>
          <a:xfrm>
            <a:off x="4794789" y="2780840"/>
            <a:ext cx="11406597" cy="6763810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664" r="1225" b="1648"/>
          <a:stretch/>
        </p:blipFill>
        <p:spPr>
          <a:xfrm>
            <a:off x="4975864" y="2684333"/>
            <a:ext cx="11388085" cy="6748134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1456" r="955" b="1536"/>
          <a:stretch/>
        </p:blipFill>
        <p:spPr>
          <a:xfrm>
            <a:off x="4810962" y="2918359"/>
            <a:ext cx="11390424" cy="6770449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1456" r="921" b="1542"/>
          <a:stretch/>
        </p:blipFill>
        <p:spPr>
          <a:xfrm>
            <a:off x="4801706" y="2801558"/>
            <a:ext cx="11408937" cy="6770025"/>
          </a:xfrm>
          <a:effectLst>
            <a:outerShdw blurRad="88900" algn="ctr" rotWithShape="0">
              <a:srgbClr val="4486F4"/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1664" r="967" b="1720"/>
          <a:stretch/>
        </p:blipFill>
        <p:spPr>
          <a:xfrm>
            <a:off x="1456160" y="1486509"/>
            <a:ext cx="11403498" cy="6743092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</p:spTree>
    <p:extLst>
      <p:ext uri="{BB962C8B-B14F-4D97-AF65-F5344CB8AC3E}">
        <p14:creationId xmlns:p14="http://schemas.microsoft.com/office/powerpoint/2010/main" val="3286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rgbClr val="8AC2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8AC249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0614624" y="3197574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26" y="4536919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>
            <a:spLocks noChangeAspect="1"/>
          </p:cNvSpPr>
          <p:nvPr/>
        </p:nvSpPr>
        <p:spPr>
          <a:xfrm>
            <a:off x="3641992" y="2190337"/>
            <a:ext cx="2664842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rgbClr val="8AC2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6072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190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2712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190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31330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rgbClr val="336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902877"/>
            <a:ext cx="163522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26" y="4536919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1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783928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736678"/>
            <a:ext cx="1435206" cy="7571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17" y="2977517"/>
            <a:ext cx="4649662" cy="271269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15"/>
          <a:stretch/>
        </p:blipFill>
        <p:spPr>
          <a:xfrm>
            <a:off x="3492822" y="4945185"/>
            <a:ext cx="3863662" cy="1315708"/>
          </a:xfrm>
          <a:prstGeom prst="rect">
            <a:avLst/>
          </a:prstGeom>
        </p:spPr>
      </p:pic>
      <p:sp>
        <p:nvSpPr>
          <p:cNvPr id="2" name="椭圆 1"/>
          <p:cNvSpPr>
            <a:spLocks noChangeAspect="1"/>
          </p:cNvSpPr>
          <p:nvPr/>
        </p:nvSpPr>
        <p:spPr>
          <a:xfrm>
            <a:off x="4947235" y="4351725"/>
            <a:ext cx="216000" cy="216000"/>
          </a:xfrm>
          <a:prstGeom prst="ellipse">
            <a:avLst/>
          </a:prstGeom>
          <a:solidFill>
            <a:srgbClr val="5E97F6"/>
          </a:solidFill>
          <a:ln>
            <a:noFill/>
          </a:ln>
          <a:effectLst>
            <a:outerShdw blurRad="381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410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srgbClr val="336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902877"/>
            <a:ext cx="163522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sp>
        <p:nvSpPr>
          <p:cNvPr id="16" name="矩形 15"/>
          <p:cNvSpPr>
            <a:spLocks noChangeAspect="1"/>
          </p:cNvSpPr>
          <p:nvPr/>
        </p:nvSpPr>
        <p:spPr>
          <a:xfrm>
            <a:off x="4063488" y="4006591"/>
            <a:ext cx="10211187" cy="3232976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4021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94</Words>
  <Application>Microsoft Office PowerPoint</Application>
  <PresentationFormat>自定义</PresentationFormat>
  <Paragraphs>69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amaliamutia</vt:lpstr>
      <vt:lpstr>Dolphin Sans</vt:lpstr>
      <vt:lpstr>Microsoft YaHei UI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Aesir AYAN</dc:creator>
  <cp:lastModifiedBy>Aesir AYAN</cp:lastModifiedBy>
  <cp:revision>78</cp:revision>
  <dcterms:created xsi:type="dcterms:W3CDTF">2015-09-02T11:24:53Z</dcterms:created>
  <dcterms:modified xsi:type="dcterms:W3CDTF">2016-02-06T06:03:03Z</dcterms:modified>
</cp:coreProperties>
</file>