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744" userDrawn="1">
          <p15:clr>
            <a:srgbClr val="A4A3A4"/>
          </p15:clr>
        </p15:guide>
        <p15:guide id="2" orient="horz" pos="2064" userDrawn="1">
          <p15:clr>
            <a:srgbClr val="A4A3A4"/>
          </p15:clr>
        </p15:guide>
        <p15:guide id="3" orient="horz" pos="2256" userDrawn="1">
          <p15:clr>
            <a:srgbClr val="A4A3A4"/>
          </p15:clr>
        </p15:guide>
        <p15:guide id="4" pos="3936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DCDCDC"/>
    <a:srgbClr val="5F5F5F"/>
    <a:srgbClr val="969696"/>
    <a:srgbClr val="1BA1E2"/>
    <a:srgbClr val="F8F8F8"/>
    <a:srgbClr val="EAEAEA"/>
    <a:srgbClr val="FFFFFF"/>
    <a:srgbClr val="B4B4B4"/>
    <a:srgbClr val="C9D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-72"/>
      </p:cViewPr>
      <p:guideLst>
        <p:guide pos="3744"/>
        <p:guide orient="horz" pos="2064"/>
        <p:guide orient="horz" pos="2256"/>
        <p:guide pos="3936"/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D78F-0E7B-4EA8-A99E-9A2A715DB5D4}" type="datetimeFigureOut">
              <a:rPr lang="zh-CN" altLang="en-US" smtClean="0"/>
              <a:t>2014/12/10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C7CB-C4DC-405A-8F01-664F28D6EC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21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D78F-0E7B-4EA8-A99E-9A2A715DB5D4}" type="datetimeFigureOut">
              <a:rPr lang="zh-CN" altLang="en-US" smtClean="0"/>
              <a:t>2014/12/10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C7CB-C4DC-405A-8F01-664F28D6EC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67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D78F-0E7B-4EA8-A99E-9A2A715DB5D4}" type="datetimeFigureOut">
              <a:rPr lang="zh-CN" altLang="en-US" smtClean="0"/>
              <a:t>2014/12/10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C7CB-C4DC-405A-8F01-664F28D6EC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13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D78F-0E7B-4EA8-A99E-9A2A715DB5D4}" type="datetimeFigureOut">
              <a:rPr lang="zh-CN" altLang="en-US" smtClean="0"/>
              <a:t>2014/12/10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C7CB-C4DC-405A-8F01-664F28D6EC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845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D78F-0E7B-4EA8-A99E-9A2A715DB5D4}" type="datetimeFigureOut">
              <a:rPr lang="zh-CN" altLang="en-US" smtClean="0"/>
              <a:t>2014/12/10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C7CB-C4DC-405A-8F01-664F28D6EC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398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D78F-0E7B-4EA8-A99E-9A2A715DB5D4}" type="datetimeFigureOut">
              <a:rPr lang="zh-CN" altLang="en-US" smtClean="0"/>
              <a:t>2014/12/10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C7CB-C4DC-405A-8F01-664F28D6EC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583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D78F-0E7B-4EA8-A99E-9A2A715DB5D4}" type="datetimeFigureOut">
              <a:rPr lang="zh-CN" altLang="en-US" smtClean="0"/>
              <a:t>2014/12/10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C7CB-C4DC-405A-8F01-664F28D6EC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39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D78F-0E7B-4EA8-A99E-9A2A715DB5D4}" type="datetimeFigureOut">
              <a:rPr lang="zh-CN" altLang="en-US" smtClean="0"/>
              <a:t>2014/12/10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C7CB-C4DC-405A-8F01-664F28D6EC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43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D78F-0E7B-4EA8-A99E-9A2A715DB5D4}" type="datetimeFigureOut">
              <a:rPr lang="zh-CN" altLang="en-US" smtClean="0"/>
              <a:t>2014/12/10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C7CB-C4DC-405A-8F01-664F28D6EC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D78F-0E7B-4EA8-A99E-9A2A715DB5D4}" type="datetimeFigureOut">
              <a:rPr lang="zh-CN" altLang="en-US" smtClean="0"/>
              <a:t>2014/12/10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C7CB-C4DC-405A-8F01-664F28D6EC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45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D78F-0E7B-4EA8-A99E-9A2A715DB5D4}" type="datetimeFigureOut">
              <a:rPr lang="zh-CN" altLang="en-US" smtClean="0"/>
              <a:t>2014/12/10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C7CB-C4DC-405A-8F01-664F28D6EC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74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CD78F-0E7B-4EA8-A99E-9A2A715DB5D4}" type="datetimeFigureOut">
              <a:rPr lang="zh-CN" altLang="en-US" smtClean="0"/>
              <a:t>2014/12/10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9C7CB-C4DC-405A-8F01-664F28D6EC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69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microsoft.com/office/2007/relationships/hdphoto" Target="../media/hdphoto1.wdp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5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26" Type="http://schemas.openxmlformats.org/officeDocument/2006/relationships/image" Target="../media/image45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34" Type="http://schemas.openxmlformats.org/officeDocument/2006/relationships/image" Target="../media/image5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5" Type="http://schemas.openxmlformats.org/officeDocument/2006/relationships/image" Target="../media/image44.png"/><Relationship Id="rId33" Type="http://schemas.openxmlformats.org/officeDocument/2006/relationships/image" Target="../media/image51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43.png"/><Relationship Id="rId32" Type="http://schemas.microsoft.com/office/2007/relationships/hdphoto" Target="../media/hdphoto2.wdp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28" Type="http://schemas.openxmlformats.org/officeDocument/2006/relationships/image" Target="../media/image47.png"/><Relationship Id="rId36" Type="http://schemas.openxmlformats.org/officeDocument/2006/relationships/image" Target="../media/image54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31" Type="http://schemas.openxmlformats.org/officeDocument/2006/relationships/image" Target="../media/image50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Relationship Id="rId27" Type="http://schemas.openxmlformats.org/officeDocument/2006/relationships/image" Target="../media/image46.png"/><Relationship Id="rId30" Type="http://schemas.openxmlformats.org/officeDocument/2006/relationships/image" Target="../media/image49.png"/><Relationship Id="rId35" Type="http://schemas.openxmlformats.org/officeDocument/2006/relationships/image" Target="../media/image53.png"/><Relationship Id="rId8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36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17" Type="http://schemas.openxmlformats.org/officeDocument/2006/relationships/image" Target="../media/image69.png"/><Relationship Id="rId2" Type="http://schemas.openxmlformats.org/officeDocument/2006/relationships/image" Target="../media/image55.png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55.png"/><Relationship Id="rId7" Type="http://schemas.openxmlformats.org/officeDocument/2006/relationships/image" Target="../media/image73.png"/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microsoft.com/office/2007/relationships/hdphoto" Target="../media/hdphoto3.wdp"/><Relationship Id="rId4" Type="http://schemas.openxmlformats.org/officeDocument/2006/relationships/image" Target="../media/image71.png"/><Relationship Id="rId9" Type="http://schemas.openxmlformats.org/officeDocument/2006/relationships/image" Target="../media/image7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4754880" y="2087880"/>
            <a:ext cx="2682240" cy="2682240"/>
            <a:chOff x="4754880" y="2087880"/>
            <a:chExt cx="2682240" cy="2682240"/>
          </a:xfrm>
        </p:grpSpPr>
        <p:sp>
          <p:nvSpPr>
            <p:cNvPr id="5" name="圆角矩形 4"/>
            <p:cNvSpPr>
              <a:spLocks noChangeAspect="1"/>
            </p:cNvSpPr>
            <p:nvPr/>
          </p:nvSpPr>
          <p:spPr>
            <a:xfrm>
              <a:off x="6248400" y="2087880"/>
              <a:ext cx="1188720" cy="1188720"/>
            </a:xfrm>
            <a:prstGeom prst="roundRect">
              <a:avLst/>
            </a:prstGeom>
            <a:solidFill>
              <a:srgbClr val="1BA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4754880" y="2087880"/>
              <a:ext cx="1188720" cy="1188720"/>
            </a:xfrm>
            <a:prstGeom prst="roundRect">
              <a:avLst/>
            </a:prstGeom>
            <a:solidFill>
              <a:srgbClr val="1BA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>
              <a:spLocks noChangeAspect="1"/>
            </p:cNvSpPr>
            <p:nvPr/>
          </p:nvSpPr>
          <p:spPr>
            <a:xfrm>
              <a:off x="4754880" y="3581400"/>
              <a:ext cx="1188720" cy="1188720"/>
            </a:xfrm>
            <a:prstGeom prst="roundRect">
              <a:avLst/>
            </a:prstGeom>
            <a:solidFill>
              <a:srgbClr val="1BA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>
              <a:spLocks noChangeAspect="1"/>
            </p:cNvSpPr>
            <p:nvPr/>
          </p:nvSpPr>
          <p:spPr>
            <a:xfrm>
              <a:off x="6248400" y="3581400"/>
              <a:ext cx="1188720" cy="1188720"/>
            </a:xfrm>
            <a:prstGeom prst="roundRect">
              <a:avLst/>
            </a:prstGeom>
            <a:solidFill>
              <a:srgbClr val="1BA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5659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>
            <a:spLocks noChangeAspect="1"/>
          </p:cNvSpPr>
          <p:nvPr/>
        </p:nvSpPr>
        <p:spPr>
          <a:xfrm>
            <a:off x="3335900" y="1772940"/>
            <a:ext cx="5520200" cy="3312120"/>
          </a:xfrm>
          <a:prstGeom prst="roundRect">
            <a:avLst>
              <a:gd name="adj" fmla="val 1258"/>
            </a:avLst>
          </a:prstGeom>
          <a:solidFill>
            <a:srgbClr val="F0F0F0"/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975441" y="4489521"/>
            <a:ext cx="1480802" cy="320603"/>
          </a:xfrm>
          <a:prstGeom prst="roundRect">
            <a:avLst>
              <a:gd name="adj" fmla="val 11257"/>
            </a:avLst>
          </a:prstGeom>
          <a:solidFill>
            <a:srgbClr val="F0F0F0"/>
          </a:solidFill>
          <a:ln>
            <a:noFill/>
          </a:ln>
          <a:effectLst>
            <a:outerShdw blurRad="63500" algn="ctr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80808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确定</a:t>
            </a:r>
            <a:endParaRPr lang="zh-CN" altLang="en-US" sz="1600" dirty="0">
              <a:solidFill>
                <a:srgbClr val="80808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804373" y="4489521"/>
            <a:ext cx="1480802" cy="320603"/>
          </a:xfrm>
          <a:prstGeom prst="roundRect">
            <a:avLst>
              <a:gd name="adj" fmla="val 11257"/>
            </a:avLst>
          </a:prstGeom>
          <a:solidFill>
            <a:srgbClr val="F0F0F0"/>
          </a:solidFill>
          <a:ln>
            <a:noFill/>
          </a:ln>
          <a:effectLst>
            <a:outerShdw blurRad="63500" algn="ctr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80808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804372" y="3770383"/>
            <a:ext cx="2939328" cy="320603"/>
          </a:xfrm>
          <a:prstGeom prst="roundRect">
            <a:avLst>
              <a:gd name="adj" fmla="val 11257"/>
            </a:avLst>
          </a:prstGeom>
          <a:solidFill>
            <a:srgbClr val="F0F0F0"/>
          </a:solidFill>
          <a:ln>
            <a:noFill/>
          </a:ln>
          <a:effectLst>
            <a:outerShdw blurRad="63500" algn="ctr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80808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7103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>
            <a:spLocks noChangeAspect="1"/>
          </p:cNvSpPr>
          <p:nvPr/>
        </p:nvSpPr>
        <p:spPr>
          <a:xfrm>
            <a:off x="941836" y="425247"/>
            <a:ext cx="10003527" cy="6002116"/>
          </a:xfrm>
          <a:prstGeom prst="roundRect">
            <a:avLst>
              <a:gd name="adj" fmla="val 1258"/>
            </a:avLst>
          </a:prstGeom>
          <a:solidFill>
            <a:srgbClr val="F0F0F0"/>
          </a:solidFill>
          <a:ln w="25400">
            <a:noFill/>
          </a:ln>
          <a:effectLst>
            <a:outerShdw blurRad="63500" algn="c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975441" y="4489521"/>
            <a:ext cx="1480802" cy="320603"/>
          </a:xfrm>
          <a:prstGeom prst="roundRect">
            <a:avLst>
              <a:gd name="adj" fmla="val 11257"/>
            </a:avLst>
          </a:prstGeom>
          <a:solidFill>
            <a:srgbClr val="F0F0F0"/>
          </a:solidFill>
          <a:ln>
            <a:noFill/>
          </a:ln>
          <a:effectLst>
            <a:outerShdw blurRad="63500" algn="ctr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80808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确定</a:t>
            </a:r>
            <a:endParaRPr lang="zh-CN" altLang="en-US" sz="1600" dirty="0">
              <a:solidFill>
                <a:srgbClr val="80808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804373" y="4489521"/>
            <a:ext cx="1480802" cy="320603"/>
          </a:xfrm>
          <a:prstGeom prst="roundRect">
            <a:avLst>
              <a:gd name="adj" fmla="val 11257"/>
            </a:avLst>
          </a:prstGeom>
          <a:solidFill>
            <a:srgbClr val="F0F0F0"/>
          </a:solidFill>
          <a:ln>
            <a:noFill/>
          </a:ln>
          <a:effectLst>
            <a:outerShdw blurRad="63500" algn="c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80808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32391" y="2533650"/>
            <a:ext cx="3086100" cy="1785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双击</a:t>
            </a:r>
            <a:r>
              <a:rPr lang="en-US" altLang="zh-CN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exe</a:t>
            </a:r>
            <a:r>
              <a:rPr lang="zh-CN" altLang="en-US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文件自动安装</a:t>
            </a:r>
            <a:endParaRPr lang="en-US" altLang="zh-CN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  <a:p>
            <a:pPr algn="ctr"/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由于</a:t>
            </a:r>
            <a:r>
              <a:rPr lang="zh-CN" altLang="en-US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自制的自解压文件没有验证，所以杀毒软件会报毒，如果您信任软件作者及软件，请点击添加信任。</a:t>
            </a:r>
          </a:p>
        </p:txBody>
      </p:sp>
      <p:sp>
        <p:nvSpPr>
          <p:cNvPr id="13" name="矩形 12"/>
          <p:cNvSpPr/>
          <p:nvPr/>
        </p:nvSpPr>
        <p:spPr>
          <a:xfrm>
            <a:off x="4552950" y="1985553"/>
            <a:ext cx="3086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精灵软件™服务条款</a:t>
            </a:r>
            <a:endParaRPr lang="zh-CN" altLang="en-US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14" name="组合 13"/>
          <p:cNvGrpSpPr>
            <a:grpSpLocks noChangeAspect="1"/>
          </p:cNvGrpSpPr>
          <p:nvPr/>
        </p:nvGrpSpPr>
        <p:grpSpPr>
          <a:xfrm>
            <a:off x="3852999" y="2640406"/>
            <a:ext cx="1383549" cy="1325784"/>
            <a:chOff x="209368" y="365871"/>
            <a:chExt cx="1006653" cy="964624"/>
          </a:xfrm>
          <a:effectLst>
            <a:glow>
              <a:srgbClr val="0050EF"/>
            </a:glow>
            <a:outerShdw blurRad="254000" algn="ctr" rotWithShape="0">
              <a:srgbClr val="00B0F0"/>
            </a:outerShdw>
          </a:effectLst>
        </p:grpSpPr>
        <p:sp>
          <p:nvSpPr>
            <p:cNvPr id="15" name="Rectangle 13"/>
            <p:cNvSpPr/>
            <p:nvPr/>
          </p:nvSpPr>
          <p:spPr>
            <a:xfrm rot="3306971">
              <a:off x="754756" y="214371"/>
              <a:ext cx="285569" cy="63696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" name="Rectangle 13"/>
            <p:cNvSpPr/>
            <p:nvPr/>
          </p:nvSpPr>
          <p:spPr>
            <a:xfrm rot="8706971">
              <a:off x="879239" y="713404"/>
              <a:ext cx="294765" cy="61709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srgbClr val="1BA1E2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" name="Rectangle 13"/>
            <p:cNvSpPr/>
            <p:nvPr/>
          </p:nvSpPr>
          <p:spPr>
            <a:xfrm rot="14106971">
              <a:off x="385065" y="844571"/>
              <a:ext cx="285569" cy="636964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Rectangle 13"/>
            <p:cNvSpPr/>
            <p:nvPr/>
          </p:nvSpPr>
          <p:spPr>
            <a:xfrm rot="19506971">
              <a:off x="249736" y="365871"/>
              <a:ext cx="294766" cy="61709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3283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106" y="584200"/>
            <a:ext cx="3120894" cy="312089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3" name="圆角矩形 2"/>
          <p:cNvSpPr/>
          <p:nvPr/>
        </p:nvSpPr>
        <p:spPr>
          <a:xfrm>
            <a:off x="5638800" y="2755900"/>
            <a:ext cx="4572000" cy="2743200"/>
          </a:xfrm>
          <a:prstGeom prst="roundRect">
            <a:avLst>
              <a:gd name="adj" fmla="val 2315"/>
            </a:avLst>
          </a:prstGeom>
          <a:solidFill>
            <a:srgbClr val="EAEA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638800" y="646047"/>
            <a:ext cx="2692400" cy="1498600"/>
          </a:xfrm>
          <a:prstGeom prst="roundRect">
            <a:avLst>
              <a:gd name="adj" fmla="val 0"/>
            </a:avLst>
          </a:prstGeom>
          <a:solidFill>
            <a:srgbClr val="FFFFFF">
              <a:alpha val="69804"/>
            </a:srgb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97" y="-92771"/>
            <a:ext cx="3120894" cy="3120894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484" y="1395347"/>
            <a:ext cx="4227447" cy="4227447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29" y="0"/>
            <a:ext cx="3120894" cy="312089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215" y="2378206"/>
            <a:ext cx="3120894" cy="312089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207" y="1663699"/>
            <a:ext cx="4227447" cy="4227447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2288160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106" y="584200"/>
            <a:ext cx="3120894" cy="312089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3" name="圆角矩形 2"/>
          <p:cNvSpPr/>
          <p:nvPr/>
        </p:nvSpPr>
        <p:spPr>
          <a:xfrm>
            <a:off x="4699000" y="-182497"/>
            <a:ext cx="4572000" cy="2743200"/>
          </a:xfrm>
          <a:prstGeom prst="roundRect">
            <a:avLst>
              <a:gd name="adj" fmla="val 2315"/>
            </a:avLst>
          </a:prstGeom>
          <a:solidFill>
            <a:srgbClr val="EAEA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638800" y="646047"/>
            <a:ext cx="2692400" cy="1498600"/>
          </a:xfrm>
          <a:prstGeom prst="roundRect">
            <a:avLst>
              <a:gd name="adj" fmla="val 0"/>
            </a:avLst>
          </a:prstGeom>
          <a:solidFill>
            <a:srgbClr val="FFFFFF">
              <a:alpha val="69804"/>
            </a:srgb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97" y="-92771"/>
            <a:ext cx="3120894" cy="3120894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29" y="0"/>
            <a:ext cx="3120894" cy="312089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215" y="2821617"/>
            <a:ext cx="3120894" cy="312089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446" y="2268341"/>
            <a:ext cx="4227447" cy="4227447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10" y="243016"/>
            <a:ext cx="8457995" cy="218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258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006" y="1286006"/>
            <a:ext cx="914400" cy="914400"/>
          </a:xfrm>
          <a:prstGeom prst="rect">
            <a:avLst/>
          </a:prstGeom>
        </p:spPr>
      </p:pic>
      <p:grpSp>
        <p:nvGrpSpPr>
          <p:cNvPr id="4" name="组合 3"/>
          <p:cNvGrpSpPr>
            <a:grpSpLocks noChangeAspect="1"/>
          </p:cNvGrpSpPr>
          <p:nvPr/>
        </p:nvGrpSpPr>
        <p:grpSpPr>
          <a:xfrm>
            <a:off x="4396251" y="1832503"/>
            <a:ext cx="939263" cy="900000"/>
            <a:chOff x="208053" y="365871"/>
            <a:chExt cx="1007968" cy="965829"/>
          </a:xfrm>
          <a:scene3d>
            <a:camera prst="orthographicFront">
              <a:rot lat="0" lon="0" rev="0"/>
            </a:camera>
            <a:lightRig rig="threePt" dir="t"/>
          </a:scene3d>
        </p:grpSpPr>
        <p:sp>
          <p:nvSpPr>
            <p:cNvPr id="5" name="Rectangle 13"/>
            <p:cNvSpPr/>
            <p:nvPr/>
          </p:nvSpPr>
          <p:spPr>
            <a:xfrm rot="3306971">
              <a:off x="754756" y="214371"/>
              <a:ext cx="285569" cy="63696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1BA1E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Rectangle 13"/>
            <p:cNvSpPr/>
            <p:nvPr/>
          </p:nvSpPr>
          <p:spPr>
            <a:xfrm rot="8706971">
              <a:off x="878034" y="714609"/>
              <a:ext cx="294765" cy="61709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1BA1E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srgbClr val="1BA1E2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Rectangle 13"/>
            <p:cNvSpPr/>
            <p:nvPr/>
          </p:nvSpPr>
          <p:spPr>
            <a:xfrm rot="14106971">
              <a:off x="383750" y="845556"/>
              <a:ext cx="285569" cy="636964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1BA1E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" name="Rectangle 13"/>
            <p:cNvSpPr/>
            <p:nvPr/>
          </p:nvSpPr>
          <p:spPr>
            <a:xfrm rot="19506971">
              <a:off x="249736" y="365871"/>
              <a:ext cx="294766" cy="61709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1BA1E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/>
          <a:srcRect l="9855" t="10243" r="10761" b="10713"/>
          <a:stretch/>
        </p:blipFill>
        <p:spPr>
          <a:xfrm>
            <a:off x="5414963" y="2862263"/>
            <a:ext cx="1045368" cy="101679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049361">
            <a:off x="6003760" y="3153462"/>
            <a:ext cx="1048603" cy="101202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1604" y="4237256"/>
            <a:ext cx="1463167" cy="146316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7695" y1="33398" x2="37695" y2="33398"/>
                        <a14:foregroundMark x1="36914" y1="56836" x2="36914" y2="56836"/>
                        <a14:foregroundMark x1="63672" y1="57422" x2="63672" y2="57422"/>
                        <a14:foregroundMark x1="53906" y1="66406" x2="53906" y2="66406"/>
                        <a14:foregroundMark x1="45117" y1="67383" x2="45117" y2="67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51" t="23947" r="21625" b="23632"/>
          <a:stretch/>
        </p:blipFill>
        <p:spPr>
          <a:xfrm>
            <a:off x="8388809" y="754125"/>
            <a:ext cx="959979" cy="89824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588" y="1887813"/>
            <a:ext cx="1114347" cy="111434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521" t="-37437" r="-12058" b="-49259"/>
          <a:stretch/>
        </p:blipFill>
        <p:spPr>
          <a:xfrm>
            <a:off x="1493683" y="1666270"/>
            <a:ext cx="2151384" cy="855199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7188747" y="4810641"/>
            <a:ext cx="2234157" cy="1779563"/>
            <a:chOff x="5449174" y="4646579"/>
            <a:chExt cx="2234157" cy="1779563"/>
          </a:xfrm>
        </p:grpSpPr>
        <p:sp>
          <p:nvSpPr>
            <p:cNvPr id="21" name="图文框 20"/>
            <p:cNvSpPr/>
            <p:nvPr/>
          </p:nvSpPr>
          <p:spPr>
            <a:xfrm>
              <a:off x="5449174" y="4646579"/>
              <a:ext cx="2234157" cy="1779563"/>
            </a:xfrm>
            <a:prstGeom prst="frame">
              <a:avLst>
                <a:gd name="adj1" fmla="val 1178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817935" y="5029557"/>
              <a:ext cx="925080" cy="10649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600" b="1" dirty="0" smtClean="0"/>
                <a:t>7</a:t>
              </a:r>
              <a:endParaRPr lang="zh-CN" altLang="en-US" sz="9600" b="1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6649236" y="5138322"/>
              <a:ext cx="925080" cy="106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0" b="1" dirty="0" smtClean="0">
                  <a:solidFill>
                    <a:schemeClr val="tx1"/>
                  </a:solidFill>
                </a:rPr>
                <a:t>Z</a:t>
              </a:r>
              <a:endParaRPr lang="zh-CN" altLang="en-US" sz="8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18703" t="-20682" r="-15381" b="-1536"/>
          <a:stretch/>
        </p:blipFill>
        <p:spPr>
          <a:xfrm>
            <a:off x="1778000" y="2400300"/>
            <a:ext cx="1867066" cy="1595728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499" y="669888"/>
            <a:ext cx="1234713" cy="1234713"/>
          </a:xfrm>
          <a:prstGeom prst="rect">
            <a:avLst/>
          </a:prstGeom>
        </p:spPr>
      </p:pic>
      <p:pic>
        <p:nvPicPr>
          <p:cNvPr id="1026" name="Picture 2" descr="http://imgsrc.baidu.com/forum/w%3D580/sign=ca24dc39dbb44aed594ebeec831c876a/91e39122720e0cf39bf691880b46f21fbf09aaf5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367" y="1068411"/>
            <a:ext cx="808257" cy="80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g.teapic.com/thumbs/201207/27/135529dlaqgzcktgozvuex.jpg.middle.jpg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84" t="-20039" r="-14589" b="-19545"/>
          <a:stretch/>
        </p:blipFill>
        <p:spPr bwMode="auto">
          <a:xfrm>
            <a:off x="3118160" y="3594087"/>
            <a:ext cx="3149727" cy="34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632" y="880034"/>
            <a:ext cx="999204" cy="999204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0" t="7972" r="29427" b="4882"/>
          <a:stretch/>
        </p:blipFill>
        <p:spPr>
          <a:xfrm>
            <a:off x="3046844" y="188686"/>
            <a:ext cx="1246523" cy="1109888"/>
          </a:xfrm>
          <a:prstGeom prst="rect">
            <a:avLst/>
          </a:prstGeom>
        </p:spPr>
      </p:pic>
      <p:pic>
        <p:nvPicPr>
          <p:cNvPr id="1030" name="Picture 6" descr="http://g.hiphotos.baidu.com/zhidao/pic/item/a08b87d6277f9e2f2999c0911e30e924b999f3ff.jp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554" t="-21448" r="-27444" b="-18761"/>
          <a:stretch/>
        </p:blipFill>
        <p:spPr bwMode="auto">
          <a:xfrm>
            <a:off x="6021566" y="790884"/>
            <a:ext cx="1032953" cy="101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矩形 35"/>
          <p:cNvSpPr/>
          <p:nvPr/>
        </p:nvSpPr>
        <p:spPr>
          <a:xfrm>
            <a:off x="6769771" y="2444987"/>
            <a:ext cx="4487092" cy="1064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 smtClean="0">
                <a:ln w="38100">
                  <a:solidFill>
                    <a:schemeClr val="tx1"/>
                  </a:solidFill>
                </a:ln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en-US" altLang="zh-CN" sz="5400" b="1" dirty="0" smtClean="0">
                <a:ln w="38100">
                  <a:solidFill>
                    <a:schemeClr val="tx1"/>
                  </a:solidFill>
                </a:ln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NXZ</a:t>
            </a:r>
            <a:endParaRPr lang="zh-CN" altLang="en-US" sz="7200" b="1" dirty="0">
              <a:ln w="38100">
                <a:solidFill>
                  <a:schemeClr val="tx1"/>
                </a:solidFill>
              </a:ln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17"/>
          <a:srcRect l="5822" t="-48158" r="6438" b="-63581"/>
          <a:stretch/>
        </p:blipFill>
        <p:spPr>
          <a:xfrm>
            <a:off x="1230135" y="3265714"/>
            <a:ext cx="3936952" cy="2917372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6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7695" y1="33398" x2="37695" y2="33398"/>
                        <a14:foregroundMark x1="36914" y1="56836" x2="36914" y2="56836"/>
                        <a14:foregroundMark x1="63672" y1="57422" x2="63672" y2="57422"/>
                        <a14:foregroundMark x1="53906" y1="66406" x2="53906" y2="66406"/>
                        <a14:foregroundMark x1="45117" y1="67383" x2="45117" y2="67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51" t="24346" r="21818" b="22823"/>
          <a:stretch/>
        </p:blipFill>
        <p:spPr>
          <a:xfrm>
            <a:off x="6555519" y="1579998"/>
            <a:ext cx="1127331" cy="1066760"/>
          </a:xfrm>
          <a:prstGeom prst="rect">
            <a:avLst/>
          </a:prstGeom>
        </p:spPr>
      </p:pic>
      <p:pic>
        <p:nvPicPr>
          <p:cNvPr id="9" name="Picture 2" descr="http://ico.ooopic.com/iconset01/Windows-8-Metro-icons/gif/161492.gif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917" t="-25261" r="-18469" b="-27961"/>
          <a:stretch/>
        </p:blipFill>
        <p:spPr bwMode="auto">
          <a:xfrm>
            <a:off x="686766" y="2636682"/>
            <a:ext cx="943797" cy="102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441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231" y="488"/>
            <a:ext cx="1102111" cy="110211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9" t="2128" r="4280" b="2837"/>
          <a:stretch/>
        </p:blipFill>
        <p:spPr>
          <a:xfrm>
            <a:off x="7359636" y="3483836"/>
            <a:ext cx="1232821" cy="121498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14" y="3629"/>
            <a:ext cx="1186543" cy="11865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74" y="-659"/>
            <a:ext cx="1115469" cy="111546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1521"/>
            <a:ext cx="1190172" cy="119017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257" y="0"/>
            <a:ext cx="1190172" cy="119017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033" y="-117271"/>
            <a:ext cx="1307443" cy="130744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65" y="-116284"/>
            <a:ext cx="1306456" cy="130645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075" y="1483916"/>
            <a:ext cx="1148211" cy="114821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61" t="17655" r="-4989" b="20449"/>
          <a:stretch/>
        </p:blipFill>
        <p:spPr>
          <a:xfrm>
            <a:off x="6286754" y="1459929"/>
            <a:ext cx="1965334" cy="110839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248" y="1441003"/>
            <a:ext cx="1079708" cy="1079708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419888" y="2097931"/>
            <a:ext cx="4487092" cy="1064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 err="1" smtClean="0">
                <a:ln w="38100">
                  <a:noFill/>
                </a:ln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IObit</a:t>
            </a:r>
            <a:endParaRPr lang="zh-CN" altLang="en-US" sz="7200" b="1" dirty="0">
              <a:ln w="38100">
                <a:noFill/>
              </a:ln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672" y="3276600"/>
            <a:ext cx="1457604" cy="145760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974" y="3539102"/>
            <a:ext cx="1020418" cy="102041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51" y="3480207"/>
            <a:ext cx="1079313" cy="107931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175" y="2058021"/>
            <a:ext cx="1144796" cy="114479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934" y="2161207"/>
            <a:ext cx="1041610" cy="104161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202" y="4162331"/>
            <a:ext cx="1062812" cy="1062812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379" y="5070239"/>
            <a:ext cx="829096" cy="829096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318" y="4734204"/>
            <a:ext cx="1126249" cy="1126249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927" y="4091329"/>
            <a:ext cx="978910" cy="97891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374" y="4621267"/>
            <a:ext cx="1045357" cy="1045357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241" y="4621267"/>
            <a:ext cx="1045357" cy="1045357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357" y="4936047"/>
            <a:ext cx="1097480" cy="109748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748" y="4643926"/>
            <a:ext cx="1113728" cy="1113728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879" y="4623738"/>
            <a:ext cx="962445" cy="96244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255" y="4419681"/>
            <a:ext cx="1335720" cy="133572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543" y="5440659"/>
            <a:ext cx="1055967" cy="1055967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411" y="5358602"/>
            <a:ext cx="944008" cy="944008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114" y="486354"/>
            <a:ext cx="1013044" cy="1013044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31" cstate="print"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backgroundRemoval t="10000" b="90000" l="10000" r="90000">
                        <a14:foregroundMark x1="63477" y1="35547" x2="63477" y2="35547"/>
                        <a14:foregroundMark x1="36133" y1="62891" x2="36133" y2="628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932" y="664410"/>
            <a:ext cx="1097607" cy="109760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38" y="1186035"/>
            <a:ext cx="1283287" cy="128328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370" y="1268078"/>
            <a:ext cx="1135158" cy="11351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2" t="22917" r="19137" b="25000"/>
          <a:stretch/>
        </p:blipFill>
        <p:spPr>
          <a:xfrm>
            <a:off x="9982200" y="1549400"/>
            <a:ext cx="1536700" cy="127000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36"/>
          <a:srcRect l="-23384" t="-29202" r="-21716" b="-24017"/>
          <a:stretch/>
        </p:blipFill>
        <p:spPr>
          <a:xfrm>
            <a:off x="91255" y="862935"/>
            <a:ext cx="1129472" cy="98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028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730359" y="647717"/>
            <a:ext cx="1397876" cy="1064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 smtClean="0">
                <a:ln w="38100">
                  <a:noFill/>
                </a:ln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驱</a:t>
            </a:r>
            <a:endParaRPr lang="zh-CN" altLang="en-US" sz="7200" dirty="0">
              <a:ln w="38100">
                <a:noFill/>
              </a:ln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14062" t="8184" r="9895" b="18493"/>
          <a:stretch/>
        </p:blipFill>
        <p:spPr>
          <a:xfrm>
            <a:off x="2967178" y="647718"/>
            <a:ext cx="1321044" cy="12160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865" y="647717"/>
            <a:ext cx="1041610" cy="10416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222" y="647717"/>
            <a:ext cx="1217228" cy="121722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701" y="1001778"/>
            <a:ext cx="1035430" cy="103543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214" y="2333579"/>
            <a:ext cx="943021" cy="94302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188" y="2387640"/>
            <a:ext cx="954469" cy="95446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860" y="2196912"/>
            <a:ext cx="1216354" cy="1216354"/>
          </a:xfrm>
          <a:prstGeom prst="rect">
            <a:avLst/>
          </a:prstGeom>
        </p:spPr>
      </p:pic>
      <p:pic>
        <p:nvPicPr>
          <p:cNvPr id="2050" name="Picture 2" descr="http://d.hiphotos.baidu.com/baike/c0%3Dbaike116%2C5%2C5%2C116%2C38/sign=e2eeaaa6b4fd5266b3263446ca71fc4e/024f78f0f736afc31a149928b119ebc4b7451266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662" t="-25917" r="-35392" b="-27936"/>
          <a:stretch/>
        </p:blipFill>
        <p:spPr bwMode="auto">
          <a:xfrm>
            <a:off x="2452573" y="2064543"/>
            <a:ext cx="1031195" cy="101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448" y="2037208"/>
            <a:ext cx="1012866" cy="101286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891" y="2937634"/>
            <a:ext cx="1595300" cy="1595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879" y="2891895"/>
            <a:ext cx="1576093" cy="15760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312" y="2937634"/>
            <a:ext cx="1570245" cy="15702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814" y="2968114"/>
            <a:ext cx="1564820" cy="15648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23" y="2937634"/>
            <a:ext cx="1540087" cy="154008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907" y="2891895"/>
            <a:ext cx="1576093" cy="157609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756" y="2968114"/>
            <a:ext cx="1564820" cy="15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1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32468" y="1558853"/>
            <a:ext cx="3995994" cy="1870147"/>
          </a:xfrm>
          <a:prstGeom prst="rect">
            <a:avLst/>
          </a:prstGeom>
          <a:solidFill>
            <a:srgbClr val="F8F8F8"/>
          </a:solidFill>
          <a:ln w="25400"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建议安装默认路径</a:t>
            </a:r>
            <a:endParaRPr lang="en-US" altLang="zh-CN" dirty="0" smtClean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  <a:p>
            <a:pPr algn="ctr"/>
            <a:endParaRPr lang="en-US" altLang="zh-CN" dirty="0" smtClean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由于此软件（</a:t>
            </a:r>
            <a:r>
              <a:rPr lang="en-US" altLang="zh-CN" sz="1200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TuneUp2013</a:t>
            </a:r>
            <a:r>
              <a:rPr lang="zh-CN" altLang="en-US" sz="1200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或者</a:t>
            </a:r>
            <a:r>
              <a:rPr lang="en-US" altLang="zh-CN" sz="1200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Avira</a:t>
            </a:r>
            <a:r>
              <a:rPr lang="zh-CN" altLang="en-US" sz="1200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）是系统级别的安全维护应用，最好安装在</a:t>
            </a:r>
            <a:r>
              <a:rPr lang="en-US" altLang="zh-CN" sz="1200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C</a:t>
            </a:r>
            <a:r>
              <a:rPr lang="zh-CN" altLang="en-US" sz="1200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盘默认路径。</a:t>
            </a:r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pic>
        <p:nvPicPr>
          <p:cNvPr id="1026" name="Picture 2" descr="http://img3.douban.com/lpic/s9090400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084" t="-23362" r="-20330" b="-20407"/>
          <a:stretch/>
        </p:blipFill>
        <p:spPr bwMode="auto">
          <a:xfrm>
            <a:off x="1633855" y="802348"/>
            <a:ext cx="1170305" cy="106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14062" t="8184" r="9895" b="18493"/>
          <a:stretch/>
        </p:blipFill>
        <p:spPr>
          <a:xfrm>
            <a:off x="2967178" y="647718"/>
            <a:ext cx="1321044" cy="12160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07" y="581504"/>
            <a:ext cx="1282294" cy="128229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663466" y="269860"/>
            <a:ext cx="6824180" cy="1064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 err="1" smtClean="0">
                <a:ln w="38100">
                  <a:noFill/>
                </a:ln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μVision</a:t>
            </a:r>
            <a:endParaRPr lang="zh-CN" altLang="en-US" sz="7200" b="1" dirty="0">
              <a:ln w="38100">
                <a:noFill/>
              </a:ln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6"/>
          <a:srcRect t="-12322"/>
          <a:stretch/>
        </p:blipFill>
        <p:spPr>
          <a:xfrm>
            <a:off x="3837510" y="444137"/>
            <a:ext cx="1895956" cy="994233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5732468" y="377720"/>
            <a:ext cx="5888694" cy="3230436"/>
            <a:chOff x="4663466" y="2063931"/>
            <a:chExt cx="5888694" cy="3230436"/>
          </a:xfrm>
        </p:grpSpPr>
        <p:sp>
          <p:nvSpPr>
            <p:cNvPr id="8" name="矩形 7"/>
            <p:cNvSpPr/>
            <p:nvPr/>
          </p:nvSpPr>
          <p:spPr>
            <a:xfrm>
              <a:off x="4663466" y="2063931"/>
              <a:ext cx="5886906" cy="32304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11500" b="1" dirty="0" err="1" smtClean="0">
                  <a:ln w="38100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</a:t>
              </a:r>
              <a:r>
                <a:rPr lang="en-US" altLang="zh-CN" sz="8000" b="1" dirty="0" err="1" smtClean="0">
                  <a:ln w="38100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rotel</a:t>
              </a:r>
              <a:endParaRPr lang="en-US" altLang="zh-CN" sz="8000" b="1" dirty="0" smtClean="0">
                <a:ln w="38100">
                  <a:solidFill>
                    <a:schemeClr val="tx1"/>
                  </a:solidFill>
                </a:ln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782370" y="4119840"/>
              <a:ext cx="4769790" cy="11433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5400" b="1" dirty="0" smtClean="0">
                  <a:ln w="38100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99SE</a:t>
              </a:r>
              <a:endParaRPr lang="zh-CN" altLang="en-US" sz="3200" b="1" dirty="0">
                <a:ln w="38100">
                  <a:solidFill>
                    <a:schemeClr val="tx1"/>
                  </a:solidFill>
                </a:ln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7"/>
          <a:srcRect l="-9190" t="-17878" r="-19871" b="-25800"/>
          <a:stretch/>
        </p:blipFill>
        <p:spPr>
          <a:xfrm>
            <a:off x="602369" y="1897224"/>
            <a:ext cx="1317871" cy="95986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8290560" y="3228843"/>
            <a:ext cx="3534035" cy="902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 dirty="0" smtClean="0">
                <a:ln w="38100">
                  <a:noFill/>
                </a:ln>
                <a:solidFill>
                  <a:schemeClr val="tx1"/>
                </a:solidFill>
                <a:latin typeface="Postmaster" pitchFamily="2" charset="-122"/>
                <a:ea typeface="Postmaster" pitchFamily="2" charset="-122"/>
              </a:rPr>
              <a:t>PROTEUS</a:t>
            </a:r>
            <a:endParaRPr lang="en-US" altLang="zh-CN" sz="3600" b="1" dirty="0" smtClean="0">
              <a:ln w="38100">
                <a:noFill/>
              </a:ln>
              <a:solidFill>
                <a:schemeClr val="tx1"/>
              </a:solidFill>
              <a:latin typeface="Postmaster" pitchFamily="2" charset="-122"/>
              <a:ea typeface="Postmaster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1295" y="1992938"/>
            <a:ext cx="1933316" cy="704542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9174480" y="4158213"/>
            <a:ext cx="2650114" cy="1154583"/>
            <a:chOff x="9174480" y="4158213"/>
            <a:chExt cx="2650114" cy="1154583"/>
          </a:xfrm>
        </p:grpSpPr>
        <p:sp>
          <p:nvSpPr>
            <p:cNvPr id="16" name="矩形 15"/>
            <p:cNvSpPr/>
            <p:nvPr/>
          </p:nvSpPr>
          <p:spPr>
            <a:xfrm>
              <a:off x="9174480" y="4158213"/>
              <a:ext cx="2650114" cy="902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4800" i="1" dirty="0" err="1" smtClean="0">
                  <a:ln w="38100">
                    <a:noFill/>
                  </a:ln>
                  <a:solidFill>
                    <a:schemeClr val="tx1"/>
                  </a:solidFill>
                  <a:latin typeface="Berlin Sans FB" panose="020E0602020502020306" pitchFamily="34" charset="0"/>
                  <a:ea typeface="Microsoft YaHei UI Light" panose="020B0502040204020203" pitchFamily="34" charset="-122"/>
                  <a:cs typeface="Narkisim" panose="020E0502050101010101" pitchFamily="34" charset="-79"/>
                </a:rPr>
                <a:t>Altium</a:t>
              </a:r>
              <a:endParaRPr lang="en-US" altLang="zh-CN" sz="4800" i="1" dirty="0" smtClean="0">
                <a:ln w="38100">
                  <a:noFill/>
                </a:ln>
                <a:solidFill>
                  <a:schemeClr val="tx1"/>
                </a:solidFill>
                <a:latin typeface="Berlin Sans FB" panose="020E0602020502020306" pitchFamily="34" charset="0"/>
                <a:ea typeface="Microsoft YaHei UI Light" panose="020B0502040204020203" pitchFamily="34" charset="-122"/>
                <a:cs typeface="Narkisim" panose="020E0502050101010101" pitchFamily="34" charset="-79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0195560" y="4807958"/>
              <a:ext cx="1629034" cy="5048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2400" b="1" dirty="0" smtClean="0">
                  <a:ln w="38100">
                    <a:noFill/>
                  </a:ln>
                  <a:solidFill>
                    <a:schemeClr val="tx1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Designer</a:t>
              </a:r>
              <a:endParaRPr lang="en-US" altLang="zh-CN" sz="1600" b="1" dirty="0" smtClean="0">
                <a:ln w="38100">
                  <a:noFill/>
                </a:ln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9"/>
          <a:srcRect l="7692" t="-4688" r="-10276" b="-7830"/>
          <a:stretch/>
        </p:blipFill>
        <p:spPr>
          <a:xfrm>
            <a:off x="1633855" y="3905794"/>
            <a:ext cx="2245655" cy="115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7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3796344" y="2394898"/>
            <a:ext cx="3995994" cy="2053277"/>
          </a:xfrm>
          <a:prstGeom prst="roundRect">
            <a:avLst>
              <a:gd name="adj" fmla="val 4599"/>
            </a:avLst>
          </a:prstGeom>
          <a:solidFill>
            <a:srgbClr val="F8F8F8"/>
          </a:solidFill>
          <a:ln w="25400">
            <a:noFill/>
          </a:ln>
          <a:effectLst>
            <a:outerShdw blurRad="254000" algn="t" rotWithShape="0">
              <a:srgbClr val="00B0F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dirty="0" smtClean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  <a:p>
            <a:pPr algn="ctr"/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双击</a:t>
            </a:r>
            <a:r>
              <a:rPr lang="en-US" altLang="zh-CN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exe</a:t>
            </a:r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文件自动安装</a:t>
            </a:r>
            <a:endParaRPr lang="en-US" altLang="zh-CN" dirty="0" smtClean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  <a:p>
            <a:pPr algn="ctr"/>
            <a:endParaRPr lang="en-US" altLang="zh-CN" dirty="0" smtClean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由于自制的自解压文件没有验证，所以杀毒软件会报毒，如果您信任软件作者及软件，请点击添加信任。</a:t>
            </a:r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085189" y="3975172"/>
            <a:ext cx="1480802" cy="320603"/>
          </a:xfrm>
          <a:prstGeom prst="roundRect">
            <a:avLst>
              <a:gd name="adj" fmla="val 11257"/>
            </a:avLst>
          </a:prstGeom>
          <a:solidFill>
            <a:srgbClr val="EAEAEA"/>
          </a:solidFill>
          <a:ln>
            <a:noFill/>
          </a:ln>
          <a:effectLst>
            <a:outerShdw blurRad="63500" algn="ctr" rotWithShape="0">
              <a:srgbClr val="00B0F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确定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018264" y="3975172"/>
            <a:ext cx="1480802" cy="320603"/>
          </a:xfrm>
          <a:prstGeom prst="roundRect">
            <a:avLst>
              <a:gd name="adj" fmla="val 11257"/>
            </a:avLst>
          </a:prstGeom>
          <a:solidFill>
            <a:srgbClr val="EAEAEA"/>
          </a:solidFill>
          <a:ln>
            <a:noFill/>
          </a:ln>
          <a:effectLst>
            <a:outerShdw blurRad="63500" algn="ctr" rotWithShape="0">
              <a:srgbClr val="00B0F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取消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2182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>
            <a:spLocks noChangeAspect="1"/>
          </p:cNvSpPr>
          <p:nvPr/>
        </p:nvSpPr>
        <p:spPr>
          <a:xfrm>
            <a:off x="1246360" y="519216"/>
            <a:ext cx="9699280" cy="5819568"/>
          </a:xfrm>
          <a:prstGeom prst="roundRect">
            <a:avLst>
              <a:gd name="adj" fmla="val 1258"/>
            </a:avLst>
          </a:prstGeom>
          <a:solidFill>
            <a:srgbClr val="F0F0F0"/>
          </a:solidFill>
          <a:ln w="25400">
            <a:noFill/>
          </a:ln>
          <a:effectLst>
            <a:outerShdw blurRad="127000" algn="ctr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975441" y="4489521"/>
            <a:ext cx="1480802" cy="320603"/>
          </a:xfrm>
          <a:prstGeom prst="roundRect">
            <a:avLst>
              <a:gd name="adj" fmla="val 11257"/>
            </a:avLst>
          </a:prstGeom>
          <a:solidFill>
            <a:srgbClr val="F0F0F0"/>
          </a:solidFill>
          <a:ln>
            <a:noFill/>
          </a:ln>
          <a:effectLst>
            <a:outerShdw blurRad="63500" algn="ctr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80808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确定</a:t>
            </a:r>
            <a:endParaRPr lang="zh-CN" altLang="en-US" sz="1600" dirty="0">
              <a:solidFill>
                <a:srgbClr val="80808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804373" y="4489521"/>
            <a:ext cx="1480802" cy="320603"/>
          </a:xfrm>
          <a:prstGeom prst="roundRect">
            <a:avLst>
              <a:gd name="adj" fmla="val 11257"/>
            </a:avLst>
          </a:prstGeom>
          <a:solidFill>
            <a:srgbClr val="F0F0F0"/>
          </a:solidFill>
          <a:ln>
            <a:noFill/>
          </a:ln>
          <a:effectLst>
            <a:outerShdw blurRad="63500" algn="ctr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80808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32391" y="2533650"/>
            <a:ext cx="3086100" cy="1785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双击</a:t>
            </a:r>
            <a:r>
              <a:rPr lang="en-US" altLang="zh-CN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exe</a:t>
            </a:r>
            <a:r>
              <a:rPr lang="zh-CN" altLang="en-US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文件自动安装</a:t>
            </a:r>
            <a:endParaRPr lang="en-US" altLang="zh-CN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  <a:p>
            <a:pPr algn="ctr"/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由于</a:t>
            </a:r>
            <a:r>
              <a:rPr lang="zh-CN" altLang="en-US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自制的自解压文件没有验证，所以杀毒软件会报毒，如果您信任软件作者及软件，请点击添加信任。</a:t>
            </a:r>
          </a:p>
        </p:txBody>
      </p:sp>
      <p:sp>
        <p:nvSpPr>
          <p:cNvPr id="13" name="矩形 12"/>
          <p:cNvSpPr/>
          <p:nvPr/>
        </p:nvSpPr>
        <p:spPr>
          <a:xfrm>
            <a:off x="4552950" y="1985553"/>
            <a:ext cx="3086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精灵软件™服务条款</a:t>
            </a:r>
            <a:endParaRPr lang="zh-CN" altLang="en-US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14" name="组合 13"/>
          <p:cNvGrpSpPr>
            <a:grpSpLocks noChangeAspect="1"/>
          </p:cNvGrpSpPr>
          <p:nvPr/>
        </p:nvGrpSpPr>
        <p:grpSpPr>
          <a:xfrm>
            <a:off x="3852999" y="2640406"/>
            <a:ext cx="1383549" cy="1325784"/>
            <a:chOff x="209368" y="365871"/>
            <a:chExt cx="1006653" cy="964624"/>
          </a:xfrm>
          <a:effectLst>
            <a:glow>
              <a:srgbClr val="0050EF"/>
            </a:glow>
            <a:outerShdw blurRad="254000" algn="ctr" rotWithShape="0">
              <a:srgbClr val="00B0F0"/>
            </a:outerShdw>
          </a:effectLst>
        </p:grpSpPr>
        <p:sp>
          <p:nvSpPr>
            <p:cNvPr id="15" name="Rectangle 13"/>
            <p:cNvSpPr/>
            <p:nvPr/>
          </p:nvSpPr>
          <p:spPr>
            <a:xfrm rot="3306971">
              <a:off x="754756" y="214371"/>
              <a:ext cx="285569" cy="63696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" name="Rectangle 13"/>
            <p:cNvSpPr/>
            <p:nvPr/>
          </p:nvSpPr>
          <p:spPr>
            <a:xfrm rot="8706971">
              <a:off x="879239" y="713404"/>
              <a:ext cx="294765" cy="61709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srgbClr val="1BA1E2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" name="Rectangle 13"/>
            <p:cNvSpPr/>
            <p:nvPr/>
          </p:nvSpPr>
          <p:spPr>
            <a:xfrm rot="14106971">
              <a:off x="385065" y="844571"/>
              <a:ext cx="285569" cy="636964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Rectangle 13"/>
            <p:cNvSpPr/>
            <p:nvPr/>
          </p:nvSpPr>
          <p:spPr>
            <a:xfrm rot="19506971">
              <a:off x="249736" y="365871"/>
              <a:ext cx="294766" cy="61709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636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156</Words>
  <Application>Microsoft Office PowerPoint</Application>
  <PresentationFormat>宽屏</PresentationFormat>
  <Paragraphs>29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Microsoft JhengHei Light</vt:lpstr>
      <vt:lpstr>Microsoft YaHei UI Light</vt:lpstr>
      <vt:lpstr>Postmaster</vt:lpstr>
      <vt:lpstr>华文行楷</vt:lpstr>
      <vt:lpstr>宋体</vt:lpstr>
      <vt:lpstr>微软雅黑 Light</vt:lpstr>
      <vt:lpstr>Arial</vt:lpstr>
      <vt:lpstr>Berlin Sans FB</vt:lpstr>
      <vt:lpstr>Calibri</vt:lpstr>
      <vt:lpstr>Calibri Light</vt:lpstr>
      <vt:lpstr>Narkisim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AYAN.X outlook</dc:creator>
  <cp:lastModifiedBy>Malfurion</cp:lastModifiedBy>
  <cp:revision>63</cp:revision>
  <dcterms:created xsi:type="dcterms:W3CDTF">2014-11-29T17:36:32Z</dcterms:created>
  <dcterms:modified xsi:type="dcterms:W3CDTF">2014-12-09T19:46:39Z</dcterms:modified>
</cp:coreProperties>
</file>