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66" r:id="rId12"/>
    <p:sldId id="265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6E6E6"/>
    <a:srgbClr val="EAEAEA"/>
    <a:srgbClr val="DCDCDC"/>
    <a:srgbClr val="808080"/>
    <a:srgbClr val="DDDDDD"/>
    <a:srgbClr val="F8F8F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9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BDEE-B470-40FC-BB78-B3D657123A8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115909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672848" y="279472"/>
            <a:ext cx="3015803" cy="736243"/>
          </a:xfrm>
          <a:prstGeom prst="roundRect">
            <a:avLst>
              <a:gd name="adj" fmla="val 17942"/>
            </a:avLst>
          </a:prstGeom>
          <a:solidFill>
            <a:srgbClr val="EAEAEA"/>
          </a:solidFill>
          <a:ln>
            <a:noFill/>
          </a:ln>
          <a:effectLst>
            <a:outerShdw blurRad="546100" sx="104000" sy="104000" algn="ctr" rotWithShape="0">
              <a:srgbClr val="00B0F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65864" y="2257738"/>
            <a:ext cx="3995994" cy="2315259"/>
          </a:xfrm>
          <a:prstGeom prst="roundRect">
            <a:avLst>
              <a:gd name="adj" fmla="val 4599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建议安装默认路径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由于此软件（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TuneUp2013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或者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Avira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）是系统级别的安全维护应用，最好安装在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C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盘默认路径。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48" y="3956051"/>
            <a:ext cx="172123" cy="228600"/>
          </a:xfrm>
          <a:prstGeom prst="rect">
            <a:avLst/>
          </a:prstGeom>
          <a:noFill/>
          <a:effectLst>
            <a:outerShdw blurRad="127000" algn="ctr" rotWithShape="0">
              <a:srgbClr val="00B0F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First24\cursorarrow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16" y="3963988"/>
            <a:ext cx="156475" cy="228600"/>
          </a:xfrm>
          <a:prstGeom prst="rect">
            <a:avLst/>
          </a:prstGeom>
          <a:noFill/>
          <a:effectLst>
            <a:outerShdw blurRad="127000" sx="120000" sy="120000" algn="ctr" rotWithShape="0">
              <a:srgbClr val="00B0F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8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729667" y="1895475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381000" sx="200000" sy="2000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37689" y="448952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270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36214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270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4259840" y="2743383"/>
            <a:ext cx="988436" cy="935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6230073" y="2533721"/>
            <a:ext cx="2160000" cy="36000"/>
            <a:chOff x="6230073" y="2533721"/>
            <a:chExt cx="2160000" cy="36000"/>
          </a:xfrm>
        </p:grpSpPr>
        <p:sp>
          <p:nvSpPr>
            <p:cNvPr id="20" name="圆角矩形 19"/>
            <p:cNvSpPr/>
            <p:nvPr/>
          </p:nvSpPr>
          <p:spPr>
            <a:xfrm>
              <a:off x="6230073" y="253372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230073" y="2533721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30073" y="2819471"/>
            <a:ext cx="2160000" cy="36000"/>
            <a:chOff x="6230073" y="2819471"/>
            <a:chExt cx="2160000" cy="36000"/>
          </a:xfrm>
        </p:grpSpPr>
        <p:sp>
          <p:nvSpPr>
            <p:cNvPr id="21" name="圆角矩形 20"/>
            <p:cNvSpPr/>
            <p:nvPr/>
          </p:nvSpPr>
          <p:spPr>
            <a:xfrm>
              <a:off x="6230073" y="281947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230073" y="2819471"/>
              <a:ext cx="720000" cy="3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30073" y="3105221"/>
            <a:ext cx="2160000" cy="36000"/>
            <a:chOff x="6230073" y="3105221"/>
            <a:chExt cx="2160000" cy="36000"/>
          </a:xfrm>
        </p:grpSpPr>
        <p:sp>
          <p:nvSpPr>
            <p:cNvPr id="23" name="圆角矩形 22"/>
            <p:cNvSpPr/>
            <p:nvPr/>
          </p:nvSpPr>
          <p:spPr>
            <a:xfrm>
              <a:off x="6230073" y="310522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230073" y="3105221"/>
              <a:ext cx="1080000" cy="3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0073" y="3397321"/>
            <a:ext cx="2160000" cy="36000"/>
            <a:chOff x="6230073" y="3397321"/>
            <a:chExt cx="2160000" cy="36000"/>
          </a:xfrm>
        </p:grpSpPr>
        <p:sp>
          <p:nvSpPr>
            <p:cNvPr id="26" name="圆角矩形 25"/>
            <p:cNvSpPr/>
            <p:nvPr/>
          </p:nvSpPr>
          <p:spPr>
            <a:xfrm>
              <a:off x="6230073" y="339732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230073" y="3397321"/>
              <a:ext cx="1440000" cy="3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30073" y="3752886"/>
            <a:ext cx="2160000" cy="36107"/>
            <a:chOff x="6230073" y="3752886"/>
            <a:chExt cx="2160000" cy="36107"/>
          </a:xfrm>
        </p:grpSpPr>
        <p:sp>
          <p:nvSpPr>
            <p:cNvPr id="25" name="圆角矩形 24"/>
            <p:cNvSpPr/>
            <p:nvPr/>
          </p:nvSpPr>
          <p:spPr>
            <a:xfrm>
              <a:off x="6230073" y="3752993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230073" y="3752886"/>
              <a:ext cx="1800000" cy="3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32454" y="4072665"/>
            <a:ext cx="2160000" cy="36107"/>
            <a:chOff x="6230073" y="4072665"/>
            <a:chExt cx="2160000" cy="36107"/>
          </a:xfrm>
        </p:grpSpPr>
        <p:sp>
          <p:nvSpPr>
            <p:cNvPr id="24" name="圆角矩形 23"/>
            <p:cNvSpPr/>
            <p:nvPr/>
          </p:nvSpPr>
          <p:spPr>
            <a:xfrm>
              <a:off x="6230073" y="4072665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230073" y="4072772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6230073" y="2231942"/>
            <a:ext cx="2160000" cy="36000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226418" y="2089067"/>
            <a:ext cx="360000" cy="36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algn="ctr" rotWithShape="0">
              <a:srgbClr val="00B0F0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ect">
            <a:avLst/>
          </a:prstGeom>
          <a:solidFill>
            <a:srgbClr val="F0F0F0"/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15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noFill/>
          </a:ln>
          <a:effectLst>
            <a:outerShdw blurRad="381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4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020267" y="672778"/>
            <a:ext cx="3995994" cy="2053277"/>
          </a:xfrm>
          <a:prstGeom prst="roundRect">
            <a:avLst>
              <a:gd name="adj" fmla="val 4599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由于自制的自解压文件没有验证，所以杀毒软件会报毒，如果您信任软件作者及软件，请点击添加信任。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85189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18264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696741" y="1465258"/>
            <a:ext cx="5157157" cy="3094294"/>
          </a:xfrm>
          <a:prstGeom prst="rect">
            <a:avLst/>
          </a:prstGeom>
          <a:solidFill>
            <a:srgbClr val="F0F0F0"/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40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</a:p>
          <a:p>
            <a:pPr algn="ctr"/>
            <a:endParaRPr lang="zh-CN" altLang="en-US" sz="240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由于自制的自解压文件没有验证，所以杀毒软件会报毒，如果您信任软件作者及软件，请点击添加信任。</a:t>
            </a:r>
            <a:endParaRPr lang="zh-CN" altLang="en-US" sz="24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4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0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4167122" y="1226593"/>
            <a:ext cx="2630790" cy="2630790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outerShdw blurRad="190500" algn="t" rotWithShape="0">
              <a:srgbClr val="00B0F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rot="5400000">
            <a:off x="5071828" y="2131299"/>
            <a:ext cx="820972" cy="820972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innerShdw blurRad="1905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 rot="5400000">
            <a:off x="8862821" y="3395654"/>
            <a:ext cx="1329378" cy="1670390"/>
          </a:xfrm>
          <a:prstGeom prst="roundRect">
            <a:avLst/>
          </a:prstGeom>
          <a:solidFill>
            <a:srgbClr val="EAEAEA"/>
          </a:solidFill>
          <a:ln w="25400">
            <a:noFill/>
          </a:ln>
          <a:effectLst>
            <a:innerShdw blurRad="254000">
              <a:srgbClr val="00B0F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4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0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5334516" y="2278010"/>
            <a:ext cx="856734" cy="856734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outerShdw blurRad="190500" algn="t" rotWithShape="0">
              <a:srgbClr val="00B0F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rot="5400000">
            <a:off x="5580955" y="2524449"/>
            <a:ext cx="363855" cy="363855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innerShdw blurRad="1905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2789763" y="3299459"/>
            <a:ext cx="2544752" cy="2408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/>
          <p:cNvSpPr>
            <a:spLocks noChangeAspect="1"/>
          </p:cNvSpPr>
          <p:nvPr/>
        </p:nvSpPr>
        <p:spPr>
          <a:xfrm>
            <a:off x="6814864" y="1086270"/>
            <a:ext cx="2630790" cy="2630790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outerShdw blurRad="1905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2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0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96343" y="1752600"/>
            <a:ext cx="4995231" cy="3209925"/>
          </a:xfrm>
          <a:prstGeom prst="roundRect">
            <a:avLst>
              <a:gd name="adj" fmla="val 1928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37689" y="448952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36214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4259840" y="2743383"/>
            <a:ext cx="988436" cy="935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5417016" y="965835"/>
            <a:ext cx="4995231" cy="3209925"/>
          </a:xfrm>
          <a:prstGeom prst="roundRect">
            <a:avLst>
              <a:gd name="adj" fmla="val 1928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0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noFill/>
          </a:ln>
          <a:effectLst>
            <a:outerShdw blurRad="381000" algn="t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noFill/>
          </a:ln>
          <a:effectLst>
            <a:outerShdw blurRad="381000" algn="t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noFill/>
          </a:ln>
          <a:effectLst>
            <a:outerShdw blurRad="381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62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noFill/>
          </a:ln>
          <a:effectLst>
            <a:outerShdw blurRad="3810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>
                <a:alpha val="0"/>
              </a:srgbClr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13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MouseCurso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Props1.xml><?xml version="1.0" encoding="utf-8"?>
<ds:datastoreItem xmlns:ds="http://schemas.openxmlformats.org/officeDocument/2006/customXml" ds:itemID="{B17C5B56-40FC-4564-A113-C01B317553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99F9BCB-342C-47CA-9BE5-F30EBEE454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343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JhengHei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Malfurion</dc:creator>
  <cp:lastModifiedBy>Malfurion</cp:lastModifiedBy>
  <cp:revision>27</cp:revision>
  <dcterms:created xsi:type="dcterms:W3CDTF">2014-12-05T08:37:19Z</dcterms:created>
  <dcterms:modified xsi:type="dcterms:W3CDTF">2014-12-08T15:49:44Z</dcterms:modified>
</cp:coreProperties>
</file>