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59" r:id="rId6"/>
    <p:sldId id="260" r:id="rId7"/>
    <p:sldId id="261" r:id="rId8"/>
    <p:sldId id="257" r:id="rId9"/>
    <p:sldId id="262" r:id="rId10"/>
    <p:sldId id="263" r:id="rId11"/>
    <p:sldId id="264" r:id="rId12"/>
    <p:sldId id="266" r:id="rId13"/>
    <p:sldId id="269" r:id="rId14"/>
    <p:sldId id="265" r:id="rId15"/>
    <p:sldId id="268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7" r:id="rId26"/>
    <p:sldId id="283" r:id="rId27"/>
    <p:sldId id="270" r:id="rId28"/>
    <p:sldId id="285" r:id="rId29"/>
    <p:sldId id="28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33" userDrawn="1">
          <p15:clr>
            <a:srgbClr val="A4A3A4"/>
          </p15:clr>
        </p15:guide>
        <p15:guide id="2" orient="horz" pos="1480" userDrawn="1">
          <p15:clr>
            <a:srgbClr val="F26B43"/>
          </p15:clr>
        </p15:guide>
        <p15:guide id="3" orient="horz" pos="2840" userDrawn="1">
          <p15:clr>
            <a:srgbClr val="F26B43"/>
          </p15:clr>
        </p15:guide>
        <p15:guide id="4" pos="4520" userDrawn="1">
          <p15:clr>
            <a:srgbClr val="F26B43"/>
          </p15:clr>
        </p15:guide>
        <p15:guide id="5" orient="horz" pos="2387" userDrawn="1">
          <p15:clr>
            <a:srgbClr val="A4A3A4"/>
          </p15:clr>
        </p15:guide>
        <p15:guide id="6" pos="3160" userDrawn="1">
          <p15:clr>
            <a:srgbClr val="F26B43"/>
          </p15:clr>
        </p15:guide>
        <p15:guide id="7" pos="3613" userDrawn="1">
          <p15:clr>
            <a:srgbClr val="A4A3A4"/>
          </p15:clr>
        </p15:guide>
        <p15:guide id="8" pos="4067" userDrawn="1">
          <p15:clr>
            <a:srgbClr val="A4A3A4"/>
          </p15:clr>
        </p15:guide>
        <p15:guide id="9" orient="horz" pos="1933" userDrawn="1">
          <p15:clr>
            <a:srgbClr val="A4A3A4"/>
          </p15:clr>
        </p15:guide>
        <p15:guide id="10" pos="4747" userDrawn="1">
          <p15:clr>
            <a:srgbClr val="A4A3A4"/>
          </p15:clr>
        </p15:guide>
        <p15:guide id="11" orient="horz" pos="1253" userDrawn="1">
          <p15:clr>
            <a:srgbClr val="A4A3A4"/>
          </p15:clr>
        </p15:guide>
        <p15:guide id="12" orient="horz" pos="30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7"/>
    <a:srgbClr val="FF9800"/>
    <a:srgbClr val="2196F3"/>
    <a:srgbClr val="FF5722"/>
    <a:srgbClr val="CDDC39"/>
    <a:srgbClr val="4CAF50"/>
    <a:srgbClr val="FE9700"/>
    <a:srgbClr val="3F51B5"/>
    <a:srgbClr val="8BC34A"/>
    <a:srgbClr val="FFE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844" y="-1158"/>
      </p:cViewPr>
      <p:guideLst>
        <p:guide pos="2933"/>
        <p:guide orient="horz" pos="1480"/>
        <p:guide orient="horz" pos="2840"/>
        <p:guide pos="4520"/>
        <p:guide orient="horz" pos="2387"/>
        <p:guide pos="3160"/>
        <p:guide pos="3613"/>
        <p:guide pos="4067"/>
        <p:guide orient="horz" pos="1933"/>
        <p:guide pos="4747"/>
        <p:guide orient="horz" pos="1253"/>
        <p:guide orient="horz" pos="30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AE42BF-14B8-4126-AB73-6D7B124606E1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0B6172B-7807-4254-9535-FED902109ED0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NEXUS</a:t>
          </a:r>
          <a:endParaRPr lang="zh-CN" altLang="en-US" dirty="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94F162FD-612B-4F77-93CF-4D6A41AE1F6C}" type="parTrans" cxnId="{7D7E7CA0-96CD-48D8-BA1F-C85AF5ACC3AC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6F9FA161-6005-4E83-8571-57A508A7F7DD}" type="sibTrans" cxnId="{7D7E7CA0-96CD-48D8-BA1F-C85AF5ACC3AC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19ECE5DA-4A4A-431E-81E2-B54E42DF1DF0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Command</a:t>
          </a:r>
          <a:endParaRPr lang="zh-CN" altLang="en-US" dirty="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C5BA1380-6E6C-4B2A-8156-B3E30FF066D8}" type="parTrans" cxnId="{95225130-693A-4C52-B1B8-DDB9D34DF6FC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C310DEFB-BE75-4D91-AE56-0E4199F0E5E7}" type="sibTrans" cxnId="{95225130-693A-4C52-B1B8-DDB9D34DF6FC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83B793A2-1A30-489B-A44F-0828BC2E53DA}">
      <dgm:prSet phldrT="[文本]"/>
      <dgm:spPr/>
      <dgm:t>
        <a:bodyPr/>
        <a:lstStyle/>
        <a:p>
          <a:r>
            <a:rPr lang="en-US" altLang="zh-CN" dirty="0" err="1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BackStage</a:t>
          </a:r>
          <a:endParaRPr lang="zh-CN" altLang="en-US" dirty="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D83E9472-2DDB-4F8F-9513-549E0628F387}" type="parTrans" cxnId="{ACDD9870-35BC-471B-8FA5-175508518998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61BC8DF2-F1F0-4ABB-9155-B74BFE3F4065}" type="sibTrans" cxnId="{ACDD9870-35BC-471B-8FA5-175508518998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7F00412F-6AC6-4C4A-B0B2-C4BAAA1B5692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Panel</a:t>
          </a:r>
          <a:endParaRPr lang="zh-CN" altLang="en-US" dirty="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58775F07-B020-4CBF-B5DB-F215C00965AC}" type="parTrans" cxnId="{D8EEC085-2502-466B-BD69-79B2A3A670E1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4AC91BEC-5A13-4BB3-A198-EA1668029DFC}" type="sibTrans" cxnId="{D8EEC085-2502-466B-BD69-79B2A3A670E1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55CCF833-4753-4ECF-898C-CD89EC958EA6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Expand</a:t>
          </a:r>
        </a:p>
      </dgm:t>
    </dgm:pt>
    <dgm:pt modelId="{D756C3B2-5086-48B9-B70E-F642695561C3}" type="parTrans" cxnId="{18B8720F-0F07-4B7A-B041-0479D715E398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EE4EA17C-D6C6-4770-9A17-1FC565F16FC4}" type="sibTrans" cxnId="{18B8720F-0F07-4B7A-B041-0479D715E398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1E5EA202-EAED-4DAA-A787-AA030895FC7D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Tips</a:t>
          </a:r>
        </a:p>
      </dgm:t>
    </dgm:pt>
    <dgm:pt modelId="{F6520015-333A-483D-991F-BF2F3886F49E}" type="parTrans" cxnId="{2F2D0BAF-FA58-4985-97C0-EAAA5D9AB90F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55EBC267-67C4-498F-8F68-FD96FA297E74}" type="sibTrans" cxnId="{2F2D0BAF-FA58-4985-97C0-EAAA5D9AB90F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E6D10E40-ABB6-4108-AD35-444720485D12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启动器</a:t>
          </a:r>
          <a:endParaRPr lang="en-US" altLang="zh-CN" dirty="0" smtClean="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F8284F31-B3CC-41E8-9124-FF49AEC13400}" type="parTrans" cxnId="{32F8E922-B820-411E-960A-03F6CA16BC93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1DABFDED-10A1-44CB-8A34-6C575C2979AB}" type="sibTrans" cxnId="{32F8E922-B820-411E-960A-03F6CA16BC93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61C4B9C8-2AAB-406D-9AB8-8256B3949875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考研助手</a:t>
          </a:r>
          <a:endParaRPr lang="en-US" altLang="zh-CN" dirty="0" smtClean="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937C49A2-99A7-492F-BEEC-D11FBAF0A5F4}" type="parTrans" cxnId="{50C3E0AE-2C14-4F9E-8C7A-FDD0DF288B8E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927CE815-963F-4976-99A2-AFA7469E2EC8}" type="sibTrans" cxnId="{50C3E0AE-2C14-4F9E-8C7A-FDD0DF288B8E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96F7EAD5-01E1-4DAB-BD86-25D1297B86BE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软件助手（</a:t>
          </a:r>
          <a:r>
            <a:rPr lang="en-US" altLang="zh-CN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Adobe/Office/Corel</a:t>
          </a:r>
          <a:r>
            <a:rPr lang="zh-CN" altLang="en-US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）</a:t>
          </a:r>
          <a:endParaRPr lang="en-US" altLang="zh-CN" dirty="0" smtClean="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5A798A97-479E-4514-BA9E-487302645DD1}" type="parTrans" cxnId="{C7D13B83-B649-41A3-B44A-25CBA8E5752B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A740C3DF-805C-4D30-AFD2-62AF27BD8AA1}" type="sibTrans" cxnId="{C7D13B83-B649-41A3-B44A-25CBA8E5752B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52ADD341-215A-4022-9CE8-33346DC861BE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定时关机</a:t>
          </a:r>
          <a:endParaRPr lang="en-US" altLang="zh-CN" dirty="0" smtClean="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E4D567EC-A05B-4F4E-A208-48364EF5B939}" type="parTrans" cxnId="{5D7C36A7-A2F8-44ED-99AF-B9E781AD7E83}">
      <dgm:prSet/>
      <dgm:spPr/>
      <dgm:t>
        <a:bodyPr/>
        <a:lstStyle/>
        <a:p>
          <a:endParaRPr lang="zh-CN" altLang="en-US"/>
        </a:p>
      </dgm:t>
    </dgm:pt>
    <dgm:pt modelId="{BEBB545B-F0C5-44D8-B370-3C5C8B853168}" type="sibTrans" cxnId="{5D7C36A7-A2F8-44ED-99AF-B9E781AD7E83}">
      <dgm:prSet/>
      <dgm:spPr/>
      <dgm:t>
        <a:bodyPr/>
        <a:lstStyle/>
        <a:p>
          <a:endParaRPr lang="zh-CN" altLang="en-US"/>
        </a:p>
      </dgm:t>
    </dgm:pt>
    <dgm:pt modelId="{8FF2FA9F-CF9E-4330-86BA-3263679F07D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版本提示</a:t>
          </a:r>
          <a:endParaRPr lang="en-US" altLang="zh-CN" dirty="0" smtClean="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gm:t>
    </dgm:pt>
    <dgm:pt modelId="{B9330A67-76ED-4EBC-9376-3AF392D87816}" type="parTrans" cxnId="{C4449966-6D28-4A39-8D9F-77D3C6768451}">
      <dgm:prSet/>
      <dgm:spPr/>
      <dgm:t>
        <a:bodyPr/>
        <a:lstStyle/>
        <a:p>
          <a:endParaRPr lang="zh-CN" altLang="en-US"/>
        </a:p>
      </dgm:t>
    </dgm:pt>
    <dgm:pt modelId="{D5567AD1-AF3C-4049-84E7-E41FC3D4AD9D}" type="sibTrans" cxnId="{C4449966-6D28-4A39-8D9F-77D3C6768451}">
      <dgm:prSet/>
      <dgm:spPr/>
      <dgm:t>
        <a:bodyPr/>
        <a:lstStyle/>
        <a:p>
          <a:endParaRPr lang="zh-CN" altLang="en-US"/>
        </a:p>
      </dgm:t>
    </dgm:pt>
    <dgm:pt modelId="{4044CABE-8FDA-4657-8A32-29DDC3CEC810}" type="pres">
      <dgm:prSet presAssocID="{9DAE42BF-14B8-4126-AB73-6D7B124606E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F0BC1D-F8B0-426C-8762-EBA7B78A7583}" type="pres">
      <dgm:prSet presAssocID="{C0B6172B-7807-4254-9535-FED902109ED0}" presName="root1" presStyleCnt="0"/>
      <dgm:spPr/>
    </dgm:pt>
    <dgm:pt modelId="{D0D81544-BE98-466D-A4DC-F62C9F71A572}" type="pres">
      <dgm:prSet presAssocID="{C0B6172B-7807-4254-9535-FED902109ED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867A6C-01CA-4592-BB53-1DC9EE86A122}" type="pres">
      <dgm:prSet presAssocID="{C0B6172B-7807-4254-9535-FED902109ED0}" presName="level2hierChild" presStyleCnt="0"/>
      <dgm:spPr/>
    </dgm:pt>
    <dgm:pt modelId="{2F57200D-A55B-4425-A916-A3C4F448AA38}" type="pres">
      <dgm:prSet presAssocID="{C5BA1380-6E6C-4B2A-8156-B3E30FF066D8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3BAF0895-D598-4CF5-AF41-551017BD8D39}" type="pres">
      <dgm:prSet presAssocID="{C5BA1380-6E6C-4B2A-8156-B3E30FF066D8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31354E8A-2227-4435-814E-EE6557D63199}" type="pres">
      <dgm:prSet presAssocID="{19ECE5DA-4A4A-431E-81E2-B54E42DF1DF0}" presName="root2" presStyleCnt="0"/>
      <dgm:spPr/>
    </dgm:pt>
    <dgm:pt modelId="{41569311-9AA6-4647-83FB-10FEAA7D99B2}" type="pres">
      <dgm:prSet presAssocID="{19ECE5DA-4A4A-431E-81E2-B54E42DF1DF0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019C2A-D44D-4AD6-B386-C7B8B93B63D3}" type="pres">
      <dgm:prSet presAssocID="{19ECE5DA-4A4A-431E-81E2-B54E42DF1DF0}" presName="level3hierChild" presStyleCnt="0"/>
      <dgm:spPr/>
    </dgm:pt>
    <dgm:pt modelId="{AF8AD371-1417-49E4-AE11-4B403A69FDD4}" type="pres">
      <dgm:prSet presAssocID="{D83E9472-2DDB-4F8F-9513-549E0628F387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8048ADFE-1C65-4972-909F-714D16126BF6}" type="pres">
      <dgm:prSet presAssocID="{D83E9472-2DDB-4F8F-9513-549E0628F387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961BB891-06F0-4CD9-9CBF-57A0E70B7DA1}" type="pres">
      <dgm:prSet presAssocID="{83B793A2-1A30-489B-A44F-0828BC2E53DA}" presName="root2" presStyleCnt="0"/>
      <dgm:spPr/>
    </dgm:pt>
    <dgm:pt modelId="{9CABCA41-B1FC-4FBD-B3C6-E7F115B2C372}" type="pres">
      <dgm:prSet presAssocID="{83B793A2-1A30-489B-A44F-0828BC2E53DA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8B1DE8-F111-4CC4-885A-F2839E03B087}" type="pres">
      <dgm:prSet presAssocID="{83B793A2-1A30-489B-A44F-0828BC2E53DA}" presName="level3hierChild" presStyleCnt="0"/>
      <dgm:spPr/>
    </dgm:pt>
    <dgm:pt modelId="{05F60763-DAD0-469E-9375-659634C9D6E7}" type="pres">
      <dgm:prSet presAssocID="{58775F07-B020-4CBF-B5DB-F215C00965AC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9EAB96BC-F574-4E0A-AC35-C9477B0F828D}" type="pres">
      <dgm:prSet presAssocID="{58775F07-B020-4CBF-B5DB-F215C00965AC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602F25D5-6D52-4EF7-938B-FDAA341C327E}" type="pres">
      <dgm:prSet presAssocID="{7F00412F-6AC6-4C4A-B0B2-C4BAAA1B5692}" presName="root2" presStyleCnt="0"/>
      <dgm:spPr/>
    </dgm:pt>
    <dgm:pt modelId="{DAE16B9F-DBB5-4167-9759-61181DA59791}" type="pres">
      <dgm:prSet presAssocID="{7F00412F-6AC6-4C4A-B0B2-C4BAAA1B5692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EAEDAF-164E-46C6-85D7-903DB2A79975}" type="pres">
      <dgm:prSet presAssocID="{7F00412F-6AC6-4C4A-B0B2-C4BAAA1B5692}" presName="level3hierChild" presStyleCnt="0"/>
      <dgm:spPr/>
    </dgm:pt>
    <dgm:pt modelId="{AC5AF2EC-5461-4812-8D5E-B71FE0207644}" type="pres">
      <dgm:prSet presAssocID="{D756C3B2-5086-48B9-B70E-F642695561C3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FCA44BCE-FF18-4B85-8B94-3157025CBA96}" type="pres">
      <dgm:prSet presAssocID="{D756C3B2-5086-48B9-B70E-F642695561C3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764C90D1-2976-4253-9908-1992501D84E7}" type="pres">
      <dgm:prSet presAssocID="{55CCF833-4753-4ECF-898C-CD89EC958EA6}" presName="root2" presStyleCnt="0"/>
      <dgm:spPr/>
    </dgm:pt>
    <dgm:pt modelId="{F89D6824-A489-4132-B403-9A179FA6B8F6}" type="pres">
      <dgm:prSet presAssocID="{55CCF833-4753-4ECF-898C-CD89EC958EA6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A55331-54DE-441B-B40F-2D8025655A33}" type="pres">
      <dgm:prSet presAssocID="{55CCF833-4753-4ECF-898C-CD89EC958EA6}" presName="level3hierChild" presStyleCnt="0"/>
      <dgm:spPr/>
    </dgm:pt>
    <dgm:pt modelId="{6F797DAE-83FA-4A32-8122-69282AB49616}" type="pres">
      <dgm:prSet presAssocID="{5A798A97-479E-4514-BA9E-487302645DD1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8989A6EE-9A8A-4009-8CF4-E961995FEB8A}" type="pres">
      <dgm:prSet presAssocID="{5A798A97-479E-4514-BA9E-487302645DD1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CF19E0B3-93D7-42BC-84A2-39F51117B4BE}" type="pres">
      <dgm:prSet presAssocID="{96F7EAD5-01E1-4DAB-BD86-25D1297B86BE}" presName="root2" presStyleCnt="0"/>
      <dgm:spPr/>
    </dgm:pt>
    <dgm:pt modelId="{9EBCE1E5-6F65-4E52-A7B3-099AC4263794}" type="pres">
      <dgm:prSet presAssocID="{96F7EAD5-01E1-4DAB-BD86-25D1297B86BE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1AABB5-125F-43D3-BA2B-CCA83E116FAF}" type="pres">
      <dgm:prSet presAssocID="{96F7EAD5-01E1-4DAB-BD86-25D1297B86BE}" presName="level3hierChild" presStyleCnt="0"/>
      <dgm:spPr/>
    </dgm:pt>
    <dgm:pt modelId="{A641C582-0C62-405D-8EC0-6185CE6D5347}" type="pres">
      <dgm:prSet presAssocID="{F8284F31-B3CC-41E8-9124-FF49AEC13400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10211D8B-311F-4CA5-82B2-973D2DBC1B06}" type="pres">
      <dgm:prSet presAssocID="{F8284F31-B3CC-41E8-9124-FF49AEC13400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65207220-113A-4E18-8305-0EB90F466622}" type="pres">
      <dgm:prSet presAssocID="{E6D10E40-ABB6-4108-AD35-444720485D12}" presName="root2" presStyleCnt="0"/>
      <dgm:spPr/>
    </dgm:pt>
    <dgm:pt modelId="{FF6A06B7-C950-4DD3-AB44-566AB1205132}" type="pres">
      <dgm:prSet presAssocID="{E6D10E40-ABB6-4108-AD35-444720485D12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306623-C250-4281-AB07-235B58D62DCB}" type="pres">
      <dgm:prSet presAssocID="{E6D10E40-ABB6-4108-AD35-444720485D12}" presName="level3hierChild" presStyleCnt="0"/>
      <dgm:spPr/>
    </dgm:pt>
    <dgm:pt modelId="{6C5A2E5E-B204-4820-A03F-FE88302B7566}" type="pres">
      <dgm:prSet presAssocID="{937C49A2-99A7-492F-BEEC-D11FBAF0A5F4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F27B7581-B18E-483B-A492-329DD735590B}" type="pres">
      <dgm:prSet presAssocID="{937C49A2-99A7-492F-BEEC-D11FBAF0A5F4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308CA7FB-8F5C-4C24-88FE-838656B2D201}" type="pres">
      <dgm:prSet presAssocID="{61C4B9C8-2AAB-406D-9AB8-8256B3949875}" presName="root2" presStyleCnt="0"/>
      <dgm:spPr/>
    </dgm:pt>
    <dgm:pt modelId="{B2CCF7BB-980D-470F-9491-71C3EA8FD223}" type="pres">
      <dgm:prSet presAssocID="{61C4B9C8-2AAB-406D-9AB8-8256B3949875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453392-C395-4532-AE2E-844248DBD752}" type="pres">
      <dgm:prSet presAssocID="{61C4B9C8-2AAB-406D-9AB8-8256B3949875}" presName="level3hierChild" presStyleCnt="0"/>
      <dgm:spPr/>
    </dgm:pt>
    <dgm:pt modelId="{29A15DDF-0383-48DB-ACDA-F74B662A1415}" type="pres">
      <dgm:prSet presAssocID="{F6520015-333A-483D-991F-BF2F3886F49E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28481629-9062-401D-B465-3D42B0E62146}" type="pres">
      <dgm:prSet presAssocID="{F6520015-333A-483D-991F-BF2F3886F49E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9A8EE9A4-27DF-49D7-B534-124DE1858DBB}" type="pres">
      <dgm:prSet presAssocID="{1E5EA202-EAED-4DAA-A787-AA030895FC7D}" presName="root2" presStyleCnt="0"/>
      <dgm:spPr/>
    </dgm:pt>
    <dgm:pt modelId="{DF0EE919-C8F2-4A7F-A0DD-4618B4B50969}" type="pres">
      <dgm:prSet presAssocID="{1E5EA202-EAED-4DAA-A787-AA030895FC7D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E5F233-CCFF-446D-A97A-42EFDEE66CB8}" type="pres">
      <dgm:prSet presAssocID="{1E5EA202-EAED-4DAA-A787-AA030895FC7D}" presName="level3hierChild" presStyleCnt="0"/>
      <dgm:spPr/>
    </dgm:pt>
    <dgm:pt modelId="{4969A002-641D-421A-8F2F-9A92A289AAB4}" type="pres">
      <dgm:prSet presAssocID="{E4D567EC-A05B-4F4E-A208-48364EF5B939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AF9FD501-7D38-491E-9CF1-14EE24C20A5B}" type="pres">
      <dgm:prSet presAssocID="{E4D567EC-A05B-4F4E-A208-48364EF5B939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8B0E94B6-D43B-45E2-BFA7-2F3BD9A1BFB1}" type="pres">
      <dgm:prSet presAssocID="{52ADD341-215A-4022-9CE8-33346DC861BE}" presName="root2" presStyleCnt="0"/>
      <dgm:spPr/>
    </dgm:pt>
    <dgm:pt modelId="{60097590-0B4E-42D5-9764-B0E8A1134C5F}" type="pres">
      <dgm:prSet presAssocID="{52ADD341-215A-4022-9CE8-33346DC861BE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76D868-92CC-46BA-95C5-E38D893D4C51}" type="pres">
      <dgm:prSet presAssocID="{52ADD341-215A-4022-9CE8-33346DC861BE}" presName="level3hierChild" presStyleCnt="0"/>
      <dgm:spPr/>
    </dgm:pt>
    <dgm:pt modelId="{2DA082C0-4BA2-4F9F-B390-240917EB5713}" type="pres">
      <dgm:prSet presAssocID="{B9330A67-76ED-4EBC-9376-3AF392D87816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EEECD8E5-E34A-404F-BE7E-F09DB51E520C}" type="pres">
      <dgm:prSet presAssocID="{B9330A67-76ED-4EBC-9376-3AF392D87816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D574D46B-6915-4A5E-A4B1-C6A484A38A87}" type="pres">
      <dgm:prSet presAssocID="{8FF2FA9F-CF9E-4330-86BA-3263679F07D0}" presName="root2" presStyleCnt="0"/>
      <dgm:spPr/>
    </dgm:pt>
    <dgm:pt modelId="{D93EECFA-911C-40D4-B4BE-49358D2D5F59}" type="pres">
      <dgm:prSet presAssocID="{8FF2FA9F-CF9E-4330-86BA-3263679F07D0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7632F6-BDA2-4A90-BBA8-35F9984880D9}" type="pres">
      <dgm:prSet presAssocID="{8FF2FA9F-CF9E-4330-86BA-3263679F07D0}" presName="level3hierChild" presStyleCnt="0"/>
      <dgm:spPr/>
    </dgm:pt>
  </dgm:ptLst>
  <dgm:cxnLst>
    <dgm:cxn modelId="{EDBAE85F-1462-469C-B1AC-D99DCA38C826}" type="presOf" srcId="{F8284F31-B3CC-41E8-9124-FF49AEC13400}" destId="{A641C582-0C62-405D-8EC0-6185CE6D5347}" srcOrd="0" destOrd="0" presId="urn:microsoft.com/office/officeart/2005/8/layout/hierarchy2"/>
    <dgm:cxn modelId="{0D2F0326-4E26-4FE0-A9D1-DE409AF793B2}" type="presOf" srcId="{F6520015-333A-483D-991F-BF2F3886F49E}" destId="{28481629-9062-401D-B465-3D42B0E62146}" srcOrd="1" destOrd="0" presId="urn:microsoft.com/office/officeart/2005/8/layout/hierarchy2"/>
    <dgm:cxn modelId="{32F8E922-B820-411E-960A-03F6CA16BC93}" srcId="{55CCF833-4753-4ECF-898C-CD89EC958EA6}" destId="{E6D10E40-ABB6-4108-AD35-444720485D12}" srcOrd="1" destOrd="0" parTransId="{F8284F31-B3CC-41E8-9124-FF49AEC13400}" sibTransId="{1DABFDED-10A1-44CB-8A34-6C575C2979AB}"/>
    <dgm:cxn modelId="{DA611F08-278D-48F9-A14C-66B7AD0E7F89}" type="presOf" srcId="{D756C3B2-5086-48B9-B70E-F642695561C3}" destId="{AC5AF2EC-5461-4812-8D5E-B71FE0207644}" srcOrd="0" destOrd="0" presId="urn:microsoft.com/office/officeart/2005/8/layout/hierarchy2"/>
    <dgm:cxn modelId="{2C7321D5-64E9-48E4-AD29-AFD3CE62A7E2}" type="presOf" srcId="{937C49A2-99A7-492F-BEEC-D11FBAF0A5F4}" destId="{6C5A2E5E-B204-4820-A03F-FE88302B7566}" srcOrd="0" destOrd="0" presId="urn:microsoft.com/office/officeart/2005/8/layout/hierarchy2"/>
    <dgm:cxn modelId="{1F4F20FB-8758-44D9-B76D-7AE17B523AF6}" type="presOf" srcId="{9DAE42BF-14B8-4126-AB73-6D7B124606E1}" destId="{4044CABE-8FDA-4657-8A32-29DDC3CEC810}" srcOrd="0" destOrd="0" presId="urn:microsoft.com/office/officeart/2005/8/layout/hierarchy2"/>
    <dgm:cxn modelId="{79B76B00-8DD2-4F98-9294-05CE16771A89}" type="presOf" srcId="{96F7EAD5-01E1-4DAB-BD86-25D1297B86BE}" destId="{9EBCE1E5-6F65-4E52-A7B3-099AC4263794}" srcOrd="0" destOrd="0" presId="urn:microsoft.com/office/officeart/2005/8/layout/hierarchy2"/>
    <dgm:cxn modelId="{274C1950-9AB7-4E66-B218-0CD8EA5D323D}" type="presOf" srcId="{19ECE5DA-4A4A-431E-81E2-B54E42DF1DF0}" destId="{41569311-9AA6-4647-83FB-10FEAA7D99B2}" srcOrd="0" destOrd="0" presId="urn:microsoft.com/office/officeart/2005/8/layout/hierarchy2"/>
    <dgm:cxn modelId="{18B8720F-0F07-4B7A-B041-0479D715E398}" srcId="{C0B6172B-7807-4254-9535-FED902109ED0}" destId="{55CCF833-4753-4ECF-898C-CD89EC958EA6}" srcOrd="3" destOrd="0" parTransId="{D756C3B2-5086-48B9-B70E-F642695561C3}" sibTransId="{EE4EA17C-D6C6-4770-9A17-1FC565F16FC4}"/>
    <dgm:cxn modelId="{794E6E3C-9385-4897-B86E-03A44927A4FC}" type="presOf" srcId="{F6520015-333A-483D-991F-BF2F3886F49E}" destId="{29A15DDF-0383-48DB-ACDA-F74B662A1415}" srcOrd="0" destOrd="0" presId="urn:microsoft.com/office/officeart/2005/8/layout/hierarchy2"/>
    <dgm:cxn modelId="{209A877B-7D0E-4473-826A-6EAADFE3FA8F}" type="presOf" srcId="{C5BA1380-6E6C-4B2A-8156-B3E30FF066D8}" destId="{3BAF0895-D598-4CF5-AF41-551017BD8D39}" srcOrd="1" destOrd="0" presId="urn:microsoft.com/office/officeart/2005/8/layout/hierarchy2"/>
    <dgm:cxn modelId="{5958647A-D255-471A-80A5-573C167B06D6}" type="presOf" srcId="{83B793A2-1A30-489B-A44F-0828BC2E53DA}" destId="{9CABCA41-B1FC-4FBD-B3C6-E7F115B2C372}" srcOrd="0" destOrd="0" presId="urn:microsoft.com/office/officeart/2005/8/layout/hierarchy2"/>
    <dgm:cxn modelId="{95225130-693A-4C52-B1B8-DDB9D34DF6FC}" srcId="{C0B6172B-7807-4254-9535-FED902109ED0}" destId="{19ECE5DA-4A4A-431E-81E2-B54E42DF1DF0}" srcOrd="0" destOrd="0" parTransId="{C5BA1380-6E6C-4B2A-8156-B3E30FF066D8}" sibTransId="{C310DEFB-BE75-4D91-AE56-0E4199F0E5E7}"/>
    <dgm:cxn modelId="{655878C7-CF57-4197-93DD-21526F042FAC}" type="presOf" srcId="{1E5EA202-EAED-4DAA-A787-AA030895FC7D}" destId="{DF0EE919-C8F2-4A7F-A0DD-4618B4B50969}" srcOrd="0" destOrd="0" presId="urn:microsoft.com/office/officeart/2005/8/layout/hierarchy2"/>
    <dgm:cxn modelId="{84ED9C1F-6956-49DE-9EE4-B206C9BB9079}" type="presOf" srcId="{5A798A97-479E-4514-BA9E-487302645DD1}" destId="{6F797DAE-83FA-4A32-8122-69282AB49616}" srcOrd="0" destOrd="0" presId="urn:microsoft.com/office/officeart/2005/8/layout/hierarchy2"/>
    <dgm:cxn modelId="{C7D13B83-B649-41A3-B44A-25CBA8E5752B}" srcId="{55CCF833-4753-4ECF-898C-CD89EC958EA6}" destId="{96F7EAD5-01E1-4DAB-BD86-25D1297B86BE}" srcOrd="0" destOrd="0" parTransId="{5A798A97-479E-4514-BA9E-487302645DD1}" sibTransId="{A740C3DF-805C-4D30-AFD2-62AF27BD8AA1}"/>
    <dgm:cxn modelId="{235BBE46-A5C1-41D8-8191-9CB76211F9D5}" type="presOf" srcId="{937C49A2-99A7-492F-BEEC-D11FBAF0A5F4}" destId="{F27B7581-B18E-483B-A492-329DD735590B}" srcOrd="1" destOrd="0" presId="urn:microsoft.com/office/officeart/2005/8/layout/hierarchy2"/>
    <dgm:cxn modelId="{7418D01D-EE5D-463C-B3A4-82EB3F3A6163}" type="presOf" srcId="{58775F07-B020-4CBF-B5DB-F215C00965AC}" destId="{9EAB96BC-F574-4E0A-AC35-C9477B0F828D}" srcOrd="1" destOrd="0" presId="urn:microsoft.com/office/officeart/2005/8/layout/hierarchy2"/>
    <dgm:cxn modelId="{EAC0CF54-09D5-4452-B23D-20DA48795B0D}" type="presOf" srcId="{58775F07-B020-4CBF-B5DB-F215C00965AC}" destId="{05F60763-DAD0-469E-9375-659634C9D6E7}" srcOrd="0" destOrd="0" presId="urn:microsoft.com/office/officeart/2005/8/layout/hierarchy2"/>
    <dgm:cxn modelId="{C2999899-F77F-405C-9681-985A7FB9D48B}" type="presOf" srcId="{B9330A67-76ED-4EBC-9376-3AF392D87816}" destId="{2DA082C0-4BA2-4F9F-B390-240917EB5713}" srcOrd="0" destOrd="0" presId="urn:microsoft.com/office/officeart/2005/8/layout/hierarchy2"/>
    <dgm:cxn modelId="{C4449966-6D28-4A39-8D9F-77D3C6768451}" srcId="{1E5EA202-EAED-4DAA-A787-AA030895FC7D}" destId="{8FF2FA9F-CF9E-4330-86BA-3263679F07D0}" srcOrd="1" destOrd="0" parTransId="{B9330A67-76ED-4EBC-9376-3AF392D87816}" sibTransId="{D5567AD1-AF3C-4049-84E7-E41FC3D4AD9D}"/>
    <dgm:cxn modelId="{ACDD9870-35BC-471B-8FA5-175508518998}" srcId="{C0B6172B-7807-4254-9535-FED902109ED0}" destId="{83B793A2-1A30-489B-A44F-0828BC2E53DA}" srcOrd="1" destOrd="0" parTransId="{D83E9472-2DDB-4F8F-9513-549E0628F387}" sibTransId="{61BC8DF2-F1F0-4ABB-9155-B74BFE3F4065}"/>
    <dgm:cxn modelId="{3117E3C1-3FBE-4877-AFF9-330D14395D59}" type="presOf" srcId="{C0B6172B-7807-4254-9535-FED902109ED0}" destId="{D0D81544-BE98-466D-A4DC-F62C9F71A572}" srcOrd="0" destOrd="0" presId="urn:microsoft.com/office/officeart/2005/8/layout/hierarchy2"/>
    <dgm:cxn modelId="{ED557B32-A6D1-4093-8181-8B70E7022D1F}" type="presOf" srcId="{F8284F31-B3CC-41E8-9124-FF49AEC13400}" destId="{10211D8B-311F-4CA5-82B2-973D2DBC1B06}" srcOrd="1" destOrd="0" presId="urn:microsoft.com/office/officeart/2005/8/layout/hierarchy2"/>
    <dgm:cxn modelId="{5D7C36A7-A2F8-44ED-99AF-B9E781AD7E83}" srcId="{1E5EA202-EAED-4DAA-A787-AA030895FC7D}" destId="{52ADD341-215A-4022-9CE8-33346DC861BE}" srcOrd="0" destOrd="0" parTransId="{E4D567EC-A05B-4F4E-A208-48364EF5B939}" sibTransId="{BEBB545B-F0C5-44D8-B370-3C5C8B853168}"/>
    <dgm:cxn modelId="{76CA9F2D-7293-4ACC-A396-29A0F46453E1}" type="presOf" srcId="{E4D567EC-A05B-4F4E-A208-48364EF5B939}" destId="{AF9FD501-7D38-491E-9CF1-14EE24C20A5B}" srcOrd="1" destOrd="0" presId="urn:microsoft.com/office/officeart/2005/8/layout/hierarchy2"/>
    <dgm:cxn modelId="{A8A43B7A-405F-4302-86DA-8C3E13B98085}" type="presOf" srcId="{8FF2FA9F-CF9E-4330-86BA-3263679F07D0}" destId="{D93EECFA-911C-40D4-B4BE-49358D2D5F59}" srcOrd="0" destOrd="0" presId="urn:microsoft.com/office/officeart/2005/8/layout/hierarchy2"/>
    <dgm:cxn modelId="{36839E92-9DEF-4039-8ED6-0769BA905C4A}" type="presOf" srcId="{D83E9472-2DDB-4F8F-9513-549E0628F387}" destId="{8048ADFE-1C65-4972-909F-714D16126BF6}" srcOrd="1" destOrd="0" presId="urn:microsoft.com/office/officeart/2005/8/layout/hierarchy2"/>
    <dgm:cxn modelId="{D7D63DDE-630A-4E66-9F27-11F8D76249BC}" type="presOf" srcId="{B9330A67-76ED-4EBC-9376-3AF392D87816}" destId="{EEECD8E5-E34A-404F-BE7E-F09DB51E520C}" srcOrd="1" destOrd="0" presId="urn:microsoft.com/office/officeart/2005/8/layout/hierarchy2"/>
    <dgm:cxn modelId="{50C3E0AE-2C14-4F9E-8C7A-FDD0DF288B8E}" srcId="{55CCF833-4753-4ECF-898C-CD89EC958EA6}" destId="{61C4B9C8-2AAB-406D-9AB8-8256B3949875}" srcOrd="2" destOrd="0" parTransId="{937C49A2-99A7-492F-BEEC-D11FBAF0A5F4}" sibTransId="{927CE815-963F-4976-99A2-AFA7469E2EC8}"/>
    <dgm:cxn modelId="{2F2D0BAF-FA58-4985-97C0-EAAA5D9AB90F}" srcId="{C0B6172B-7807-4254-9535-FED902109ED0}" destId="{1E5EA202-EAED-4DAA-A787-AA030895FC7D}" srcOrd="4" destOrd="0" parTransId="{F6520015-333A-483D-991F-BF2F3886F49E}" sibTransId="{55EBC267-67C4-498F-8F68-FD96FA297E74}"/>
    <dgm:cxn modelId="{49A03658-783E-47F6-84DE-E1406DD8D5D2}" type="presOf" srcId="{E4D567EC-A05B-4F4E-A208-48364EF5B939}" destId="{4969A002-641D-421A-8F2F-9A92A289AAB4}" srcOrd="0" destOrd="0" presId="urn:microsoft.com/office/officeart/2005/8/layout/hierarchy2"/>
    <dgm:cxn modelId="{FB7FA9E4-7B5A-4E56-B6FC-DAA27051C9DB}" type="presOf" srcId="{D83E9472-2DDB-4F8F-9513-549E0628F387}" destId="{AF8AD371-1417-49E4-AE11-4B403A69FDD4}" srcOrd="0" destOrd="0" presId="urn:microsoft.com/office/officeart/2005/8/layout/hierarchy2"/>
    <dgm:cxn modelId="{7D7E7CA0-96CD-48D8-BA1F-C85AF5ACC3AC}" srcId="{9DAE42BF-14B8-4126-AB73-6D7B124606E1}" destId="{C0B6172B-7807-4254-9535-FED902109ED0}" srcOrd="0" destOrd="0" parTransId="{94F162FD-612B-4F77-93CF-4D6A41AE1F6C}" sibTransId="{6F9FA161-6005-4E83-8571-57A508A7F7DD}"/>
    <dgm:cxn modelId="{AD577861-6B30-4218-B4F7-F31DE9A1913F}" type="presOf" srcId="{55CCF833-4753-4ECF-898C-CD89EC958EA6}" destId="{F89D6824-A489-4132-B403-9A179FA6B8F6}" srcOrd="0" destOrd="0" presId="urn:microsoft.com/office/officeart/2005/8/layout/hierarchy2"/>
    <dgm:cxn modelId="{2C94749A-D74E-4E73-A3BE-91E0DAEA38B3}" type="presOf" srcId="{61C4B9C8-2AAB-406D-9AB8-8256B3949875}" destId="{B2CCF7BB-980D-470F-9491-71C3EA8FD223}" srcOrd="0" destOrd="0" presId="urn:microsoft.com/office/officeart/2005/8/layout/hierarchy2"/>
    <dgm:cxn modelId="{DFE351CF-A787-4EDA-AE70-6D410E22ADD4}" type="presOf" srcId="{52ADD341-215A-4022-9CE8-33346DC861BE}" destId="{60097590-0B4E-42D5-9764-B0E8A1134C5F}" srcOrd="0" destOrd="0" presId="urn:microsoft.com/office/officeart/2005/8/layout/hierarchy2"/>
    <dgm:cxn modelId="{5A076408-5031-46BF-BB5E-64E439F8EDF2}" type="presOf" srcId="{7F00412F-6AC6-4C4A-B0B2-C4BAAA1B5692}" destId="{DAE16B9F-DBB5-4167-9759-61181DA59791}" srcOrd="0" destOrd="0" presId="urn:microsoft.com/office/officeart/2005/8/layout/hierarchy2"/>
    <dgm:cxn modelId="{FFDBF3CF-AB44-4AA3-9C1C-7988E5F2EF39}" type="presOf" srcId="{5A798A97-479E-4514-BA9E-487302645DD1}" destId="{8989A6EE-9A8A-4009-8CF4-E961995FEB8A}" srcOrd="1" destOrd="0" presId="urn:microsoft.com/office/officeart/2005/8/layout/hierarchy2"/>
    <dgm:cxn modelId="{19FE1E8B-A7EF-4E91-AE45-278F2DB3E685}" type="presOf" srcId="{E6D10E40-ABB6-4108-AD35-444720485D12}" destId="{FF6A06B7-C950-4DD3-AB44-566AB1205132}" srcOrd="0" destOrd="0" presId="urn:microsoft.com/office/officeart/2005/8/layout/hierarchy2"/>
    <dgm:cxn modelId="{353842EE-4EB4-4E19-8E60-3561191A27A1}" type="presOf" srcId="{C5BA1380-6E6C-4B2A-8156-B3E30FF066D8}" destId="{2F57200D-A55B-4425-A916-A3C4F448AA38}" srcOrd="0" destOrd="0" presId="urn:microsoft.com/office/officeart/2005/8/layout/hierarchy2"/>
    <dgm:cxn modelId="{D8EEC085-2502-466B-BD69-79B2A3A670E1}" srcId="{C0B6172B-7807-4254-9535-FED902109ED0}" destId="{7F00412F-6AC6-4C4A-B0B2-C4BAAA1B5692}" srcOrd="2" destOrd="0" parTransId="{58775F07-B020-4CBF-B5DB-F215C00965AC}" sibTransId="{4AC91BEC-5A13-4BB3-A198-EA1668029DFC}"/>
    <dgm:cxn modelId="{3BE1CCA1-F89A-462C-8DC0-6332CF81F567}" type="presOf" srcId="{D756C3B2-5086-48B9-B70E-F642695561C3}" destId="{FCA44BCE-FF18-4B85-8B94-3157025CBA96}" srcOrd="1" destOrd="0" presId="urn:microsoft.com/office/officeart/2005/8/layout/hierarchy2"/>
    <dgm:cxn modelId="{87BCA7AF-5B78-44D8-A8AA-3BD59D11B52B}" type="presParOf" srcId="{4044CABE-8FDA-4657-8A32-29DDC3CEC810}" destId="{A0F0BC1D-F8B0-426C-8762-EBA7B78A7583}" srcOrd="0" destOrd="0" presId="urn:microsoft.com/office/officeart/2005/8/layout/hierarchy2"/>
    <dgm:cxn modelId="{350D09C6-306C-441C-9A90-B4E2BFF6AAF2}" type="presParOf" srcId="{A0F0BC1D-F8B0-426C-8762-EBA7B78A7583}" destId="{D0D81544-BE98-466D-A4DC-F62C9F71A572}" srcOrd="0" destOrd="0" presId="urn:microsoft.com/office/officeart/2005/8/layout/hierarchy2"/>
    <dgm:cxn modelId="{FCA73B9C-472D-42EF-840F-F6CAB88FBA40}" type="presParOf" srcId="{A0F0BC1D-F8B0-426C-8762-EBA7B78A7583}" destId="{21867A6C-01CA-4592-BB53-1DC9EE86A122}" srcOrd="1" destOrd="0" presId="urn:microsoft.com/office/officeart/2005/8/layout/hierarchy2"/>
    <dgm:cxn modelId="{BD345437-D8E7-4B06-A7BE-1E66F00F0140}" type="presParOf" srcId="{21867A6C-01CA-4592-BB53-1DC9EE86A122}" destId="{2F57200D-A55B-4425-A916-A3C4F448AA38}" srcOrd="0" destOrd="0" presId="urn:microsoft.com/office/officeart/2005/8/layout/hierarchy2"/>
    <dgm:cxn modelId="{8F1BF3BC-C66B-40A3-AE49-03B5EC9E9127}" type="presParOf" srcId="{2F57200D-A55B-4425-A916-A3C4F448AA38}" destId="{3BAF0895-D598-4CF5-AF41-551017BD8D39}" srcOrd="0" destOrd="0" presId="urn:microsoft.com/office/officeart/2005/8/layout/hierarchy2"/>
    <dgm:cxn modelId="{AED17FD4-4CD2-4D28-9798-00A1046B4DD3}" type="presParOf" srcId="{21867A6C-01CA-4592-BB53-1DC9EE86A122}" destId="{31354E8A-2227-4435-814E-EE6557D63199}" srcOrd="1" destOrd="0" presId="urn:microsoft.com/office/officeart/2005/8/layout/hierarchy2"/>
    <dgm:cxn modelId="{E2D40784-8FF1-4B62-A6A0-90FA243DDA9A}" type="presParOf" srcId="{31354E8A-2227-4435-814E-EE6557D63199}" destId="{41569311-9AA6-4647-83FB-10FEAA7D99B2}" srcOrd="0" destOrd="0" presId="urn:microsoft.com/office/officeart/2005/8/layout/hierarchy2"/>
    <dgm:cxn modelId="{DDA5551A-105B-4F34-9715-4797EDA3F460}" type="presParOf" srcId="{31354E8A-2227-4435-814E-EE6557D63199}" destId="{AF019C2A-D44D-4AD6-B386-C7B8B93B63D3}" srcOrd="1" destOrd="0" presId="urn:microsoft.com/office/officeart/2005/8/layout/hierarchy2"/>
    <dgm:cxn modelId="{488F8134-DDF0-41F8-B26D-B2052C370013}" type="presParOf" srcId="{21867A6C-01CA-4592-BB53-1DC9EE86A122}" destId="{AF8AD371-1417-49E4-AE11-4B403A69FDD4}" srcOrd="2" destOrd="0" presId="urn:microsoft.com/office/officeart/2005/8/layout/hierarchy2"/>
    <dgm:cxn modelId="{A980246A-8EF1-47AF-AB8F-208BF9367B2D}" type="presParOf" srcId="{AF8AD371-1417-49E4-AE11-4B403A69FDD4}" destId="{8048ADFE-1C65-4972-909F-714D16126BF6}" srcOrd="0" destOrd="0" presId="urn:microsoft.com/office/officeart/2005/8/layout/hierarchy2"/>
    <dgm:cxn modelId="{1497CDD6-56B5-4B48-84B0-6DED3A7F24CB}" type="presParOf" srcId="{21867A6C-01CA-4592-BB53-1DC9EE86A122}" destId="{961BB891-06F0-4CD9-9CBF-57A0E70B7DA1}" srcOrd="3" destOrd="0" presId="urn:microsoft.com/office/officeart/2005/8/layout/hierarchy2"/>
    <dgm:cxn modelId="{E2493F73-B03E-456A-B3F9-21E15AE9FD41}" type="presParOf" srcId="{961BB891-06F0-4CD9-9CBF-57A0E70B7DA1}" destId="{9CABCA41-B1FC-4FBD-B3C6-E7F115B2C372}" srcOrd="0" destOrd="0" presId="urn:microsoft.com/office/officeart/2005/8/layout/hierarchy2"/>
    <dgm:cxn modelId="{2BAD0D0E-215F-4BC1-B11C-98C5E4687D1C}" type="presParOf" srcId="{961BB891-06F0-4CD9-9CBF-57A0E70B7DA1}" destId="{378B1DE8-F111-4CC4-885A-F2839E03B087}" srcOrd="1" destOrd="0" presId="urn:microsoft.com/office/officeart/2005/8/layout/hierarchy2"/>
    <dgm:cxn modelId="{7A61DCFD-161C-4CA3-A6D2-EED1F5B45C43}" type="presParOf" srcId="{21867A6C-01CA-4592-BB53-1DC9EE86A122}" destId="{05F60763-DAD0-469E-9375-659634C9D6E7}" srcOrd="4" destOrd="0" presId="urn:microsoft.com/office/officeart/2005/8/layout/hierarchy2"/>
    <dgm:cxn modelId="{3D035C90-E7A5-47DF-B3E3-9D6094FCA8E7}" type="presParOf" srcId="{05F60763-DAD0-469E-9375-659634C9D6E7}" destId="{9EAB96BC-F574-4E0A-AC35-C9477B0F828D}" srcOrd="0" destOrd="0" presId="urn:microsoft.com/office/officeart/2005/8/layout/hierarchy2"/>
    <dgm:cxn modelId="{2EC5AEA7-B72D-4123-BBFB-0FBCC04BE5D6}" type="presParOf" srcId="{21867A6C-01CA-4592-BB53-1DC9EE86A122}" destId="{602F25D5-6D52-4EF7-938B-FDAA341C327E}" srcOrd="5" destOrd="0" presId="urn:microsoft.com/office/officeart/2005/8/layout/hierarchy2"/>
    <dgm:cxn modelId="{95AD8B7F-5354-40B7-BE1F-E2908689B513}" type="presParOf" srcId="{602F25D5-6D52-4EF7-938B-FDAA341C327E}" destId="{DAE16B9F-DBB5-4167-9759-61181DA59791}" srcOrd="0" destOrd="0" presId="urn:microsoft.com/office/officeart/2005/8/layout/hierarchy2"/>
    <dgm:cxn modelId="{2A64494B-22FD-42B8-925C-45EE0D3AC620}" type="presParOf" srcId="{602F25D5-6D52-4EF7-938B-FDAA341C327E}" destId="{B8EAEDAF-164E-46C6-85D7-903DB2A79975}" srcOrd="1" destOrd="0" presId="urn:microsoft.com/office/officeart/2005/8/layout/hierarchy2"/>
    <dgm:cxn modelId="{A1352829-4151-47C2-9BAA-8F87BB3A3FB8}" type="presParOf" srcId="{21867A6C-01CA-4592-BB53-1DC9EE86A122}" destId="{AC5AF2EC-5461-4812-8D5E-B71FE0207644}" srcOrd="6" destOrd="0" presId="urn:microsoft.com/office/officeart/2005/8/layout/hierarchy2"/>
    <dgm:cxn modelId="{578C729D-E9E0-4A67-9C09-70801251E357}" type="presParOf" srcId="{AC5AF2EC-5461-4812-8D5E-B71FE0207644}" destId="{FCA44BCE-FF18-4B85-8B94-3157025CBA96}" srcOrd="0" destOrd="0" presId="urn:microsoft.com/office/officeart/2005/8/layout/hierarchy2"/>
    <dgm:cxn modelId="{12DB21C4-9CED-4905-91D2-8891553D0E4F}" type="presParOf" srcId="{21867A6C-01CA-4592-BB53-1DC9EE86A122}" destId="{764C90D1-2976-4253-9908-1992501D84E7}" srcOrd="7" destOrd="0" presId="urn:microsoft.com/office/officeart/2005/8/layout/hierarchy2"/>
    <dgm:cxn modelId="{88BA0757-E531-4529-BEFF-3B30174F327B}" type="presParOf" srcId="{764C90D1-2976-4253-9908-1992501D84E7}" destId="{F89D6824-A489-4132-B403-9A179FA6B8F6}" srcOrd="0" destOrd="0" presId="urn:microsoft.com/office/officeart/2005/8/layout/hierarchy2"/>
    <dgm:cxn modelId="{13871CDC-D87F-493E-B12E-FA1D57D73CBF}" type="presParOf" srcId="{764C90D1-2976-4253-9908-1992501D84E7}" destId="{FCA55331-54DE-441B-B40F-2D8025655A33}" srcOrd="1" destOrd="0" presId="urn:microsoft.com/office/officeart/2005/8/layout/hierarchy2"/>
    <dgm:cxn modelId="{6CDC64ED-9D5D-4D39-8A04-D31E1C4A7D99}" type="presParOf" srcId="{FCA55331-54DE-441B-B40F-2D8025655A33}" destId="{6F797DAE-83FA-4A32-8122-69282AB49616}" srcOrd="0" destOrd="0" presId="urn:microsoft.com/office/officeart/2005/8/layout/hierarchy2"/>
    <dgm:cxn modelId="{DD26140E-3C67-41D7-864C-8B7FDC58F6D4}" type="presParOf" srcId="{6F797DAE-83FA-4A32-8122-69282AB49616}" destId="{8989A6EE-9A8A-4009-8CF4-E961995FEB8A}" srcOrd="0" destOrd="0" presId="urn:microsoft.com/office/officeart/2005/8/layout/hierarchy2"/>
    <dgm:cxn modelId="{8887BF38-500F-4C48-BC09-95B2E3445366}" type="presParOf" srcId="{FCA55331-54DE-441B-B40F-2D8025655A33}" destId="{CF19E0B3-93D7-42BC-84A2-39F51117B4BE}" srcOrd="1" destOrd="0" presId="urn:microsoft.com/office/officeart/2005/8/layout/hierarchy2"/>
    <dgm:cxn modelId="{7F88B208-610C-4F2F-A4AC-A913E14E975B}" type="presParOf" srcId="{CF19E0B3-93D7-42BC-84A2-39F51117B4BE}" destId="{9EBCE1E5-6F65-4E52-A7B3-099AC4263794}" srcOrd="0" destOrd="0" presId="urn:microsoft.com/office/officeart/2005/8/layout/hierarchy2"/>
    <dgm:cxn modelId="{BA0FDBB9-A658-421A-93F8-FFAD0D27EDAD}" type="presParOf" srcId="{CF19E0B3-93D7-42BC-84A2-39F51117B4BE}" destId="{C51AABB5-125F-43D3-BA2B-CCA83E116FAF}" srcOrd="1" destOrd="0" presId="urn:microsoft.com/office/officeart/2005/8/layout/hierarchy2"/>
    <dgm:cxn modelId="{1588C646-CDBE-44F0-9AD0-CE63A686A8BE}" type="presParOf" srcId="{FCA55331-54DE-441B-B40F-2D8025655A33}" destId="{A641C582-0C62-405D-8EC0-6185CE6D5347}" srcOrd="2" destOrd="0" presId="urn:microsoft.com/office/officeart/2005/8/layout/hierarchy2"/>
    <dgm:cxn modelId="{5938A01F-7B3F-4BE9-98A0-3AC72C206026}" type="presParOf" srcId="{A641C582-0C62-405D-8EC0-6185CE6D5347}" destId="{10211D8B-311F-4CA5-82B2-973D2DBC1B06}" srcOrd="0" destOrd="0" presId="urn:microsoft.com/office/officeart/2005/8/layout/hierarchy2"/>
    <dgm:cxn modelId="{03AE781B-E0B4-4E31-8205-24462311EC23}" type="presParOf" srcId="{FCA55331-54DE-441B-B40F-2D8025655A33}" destId="{65207220-113A-4E18-8305-0EB90F466622}" srcOrd="3" destOrd="0" presId="urn:microsoft.com/office/officeart/2005/8/layout/hierarchy2"/>
    <dgm:cxn modelId="{DF97E779-B5F8-424C-82F3-712B79BC4BF6}" type="presParOf" srcId="{65207220-113A-4E18-8305-0EB90F466622}" destId="{FF6A06B7-C950-4DD3-AB44-566AB1205132}" srcOrd="0" destOrd="0" presId="urn:microsoft.com/office/officeart/2005/8/layout/hierarchy2"/>
    <dgm:cxn modelId="{0D2B2292-627D-4A12-A253-04DEBF0637D7}" type="presParOf" srcId="{65207220-113A-4E18-8305-0EB90F466622}" destId="{99306623-C250-4281-AB07-235B58D62DCB}" srcOrd="1" destOrd="0" presId="urn:microsoft.com/office/officeart/2005/8/layout/hierarchy2"/>
    <dgm:cxn modelId="{581830FD-8254-4166-86F7-145E911BF1C8}" type="presParOf" srcId="{FCA55331-54DE-441B-B40F-2D8025655A33}" destId="{6C5A2E5E-B204-4820-A03F-FE88302B7566}" srcOrd="4" destOrd="0" presId="urn:microsoft.com/office/officeart/2005/8/layout/hierarchy2"/>
    <dgm:cxn modelId="{C719E659-72E1-4261-86AA-F31B6C1C6424}" type="presParOf" srcId="{6C5A2E5E-B204-4820-A03F-FE88302B7566}" destId="{F27B7581-B18E-483B-A492-329DD735590B}" srcOrd="0" destOrd="0" presId="urn:microsoft.com/office/officeart/2005/8/layout/hierarchy2"/>
    <dgm:cxn modelId="{ED590F07-34D3-4283-865A-35AE7D69B6F1}" type="presParOf" srcId="{FCA55331-54DE-441B-B40F-2D8025655A33}" destId="{308CA7FB-8F5C-4C24-88FE-838656B2D201}" srcOrd="5" destOrd="0" presId="urn:microsoft.com/office/officeart/2005/8/layout/hierarchy2"/>
    <dgm:cxn modelId="{9C1F9417-FA16-4179-A86B-39F53E0D1F1D}" type="presParOf" srcId="{308CA7FB-8F5C-4C24-88FE-838656B2D201}" destId="{B2CCF7BB-980D-470F-9491-71C3EA8FD223}" srcOrd="0" destOrd="0" presId="urn:microsoft.com/office/officeart/2005/8/layout/hierarchy2"/>
    <dgm:cxn modelId="{508D447D-BDD2-4A9F-AE7B-562C2FE228E2}" type="presParOf" srcId="{308CA7FB-8F5C-4C24-88FE-838656B2D201}" destId="{6B453392-C395-4532-AE2E-844248DBD752}" srcOrd="1" destOrd="0" presId="urn:microsoft.com/office/officeart/2005/8/layout/hierarchy2"/>
    <dgm:cxn modelId="{808DF575-8483-437A-A3F0-F3E25EC0E6F0}" type="presParOf" srcId="{21867A6C-01CA-4592-BB53-1DC9EE86A122}" destId="{29A15DDF-0383-48DB-ACDA-F74B662A1415}" srcOrd="8" destOrd="0" presId="urn:microsoft.com/office/officeart/2005/8/layout/hierarchy2"/>
    <dgm:cxn modelId="{E0CA9751-F530-497A-B4C2-475E8426FEAF}" type="presParOf" srcId="{29A15DDF-0383-48DB-ACDA-F74B662A1415}" destId="{28481629-9062-401D-B465-3D42B0E62146}" srcOrd="0" destOrd="0" presId="urn:microsoft.com/office/officeart/2005/8/layout/hierarchy2"/>
    <dgm:cxn modelId="{76856885-278B-4D49-AE24-82CEDDAF8F3E}" type="presParOf" srcId="{21867A6C-01CA-4592-BB53-1DC9EE86A122}" destId="{9A8EE9A4-27DF-49D7-B534-124DE1858DBB}" srcOrd="9" destOrd="0" presId="urn:microsoft.com/office/officeart/2005/8/layout/hierarchy2"/>
    <dgm:cxn modelId="{FEDB604B-5A26-406B-A736-7844A40C4A84}" type="presParOf" srcId="{9A8EE9A4-27DF-49D7-B534-124DE1858DBB}" destId="{DF0EE919-C8F2-4A7F-A0DD-4618B4B50969}" srcOrd="0" destOrd="0" presId="urn:microsoft.com/office/officeart/2005/8/layout/hierarchy2"/>
    <dgm:cxn modelId="{422FAC2A-D662-4114-8107-4F3F298321DF}" type="presParOf" srcId="{9A8EE9A4-27DF-49D7-B534-124DE1858DBB}" destId="{B7E5F233-CCFF-446D-A97A-42EFDEE66CB8}" srcOrd="1" destOrd="0" presId="urn:microsoft.com/office/officeart/2005/8/layout/hierarchy2"/>
    <dgm:cxn modelId="{2D927EB0-B653-48E6-BDC2-636D9D834C67}" type="presParOf" srcId="{B7E5F233-CCFF-446D-A97A-42EFDEE66CB8}" destId="{4969A002-641D-421A-8F2F-9A92A289AAB4}" srcOrd="0" destOrd="0" presId="urn:microsoft.com/office/officeart/2005/8/layout/hierarchy2"/>
    <dgm:cxn modelId="{A5291995-5B85-405B-9A13-E6E38B27DADC}" type="presParOf" srcId="{4969A002-641D-421A-8F2F-9A92A289AAB4}" destId="{AF9FD501-7D38-491E-9CF1-14EE24C20A5B}" srcOrd="0" destOrd="0" presId="urn:microsoft.com/office/officeart/2005/8/layout/hierarchy2"/>
    <dgm:cxn modelId="{9BF0867D-B183-47EE-83EC-144F97145894}" type="presParOf" srcId="{B7E5F233-CCFF-446D-A97A-42EFDEE66CB8}" destId="{8B0E94B6-D43B-45E2-BFA7-2F3BD9A1BFB1}" srcOrd="1" destOrd="0" presId="urn:microsoft.com/office/officeart/2005/8/layout/hierarchy2"/>
    <dgm:cxn modelId="{46D3BE1C-126F-4377-B1F8-7FF68E7F4348}" type="presParOf" srcId="{8B0E94B6-D43B-45E2-BFA7-2F3BD9A1BFB1}" destId="{60097590-0B4E-42D5-9764-B0E8A1134C5F}" srcOrd="0" destOrd="0" presId="urn:microsoft.com/office/officeart/2005/8/layout/hierarchy2"/>
    <dgm:cxn modelId="{65381B0A-E373-4041-B99E-43F11DE55884}" type="presParOf" srcId="{8B0E94B6-D43B-45E2-BFA7-2F3BD9A1BFB1}" destId="{CF76D868-92CC-46BA-95C5-E38D893D4C51}" srcOrd="1" destOrd="0" presId="urn:microsoft.com/office/officeart/2005/8/layout/hierarchy2"/>
    <dgm:cxn modelId="{70790DF3-FBEB-41BA-9749-EF7DE725C238}" type="presParOf" srcId="{B7E5F233-CCFF-446D-A97A-42EFDEE66CB8}" destId="{2DA082C0-4BA2-4F9F-B390-240917EB5713}" srcOrd="2" destOrd="0" presId="urn:microsoft.com/office/officeart/2005/8/layout/hierarchy2"/>
    <dgm:cxn modelId="{95BF65B4-5814-4D92-B653-EC84B18A69B7}" type="presParOf" srcId="{2DA082C0-4BA2-4F9F-B390-240917EB5713}" destId="{EEECD8E5-E34A-404F-BE7E-F09DB51E520C}" srcOrd="0" destOrd="0" presId="urn:microsoft.com/office/officeart/2005/8/layout/hierarchy2"/>
    <dgm:cxn modelId="{AB395162-AB4F-432B-A440-689337C840A7}" type="presParOf" srcId="{B7E5F233-CCFF-446D-A97A-42EFDEE66CB8}" destId="{D574D46B-6915-4A5E-A4B1-C6A484A38A87}" srcOrd="3" destOrd="0" presId="urn:microsoft.com/office/officeart/2005/8/layout/hierarchy2"/>
    <dgm:cxn modelId="{57925278-3355-40A6-9865-A56B7118D0E9}" type="presParOf" srcId="{D574D46B-6915-4A5E-A4B1-C6A484A38A87}" destId="{D93EECFA-911C-40D4-B4BE-49358D2D5F59}" srcOrd="0" destOrd="0" presId="urn:microsoft.com/office/officeart/2005/8/layout/hierarchy2"/>
    <dgm:cxn modelId="{4FDF5C68-CD0C-475B-9F0F-8004DCB1F04E}" type="presParOf" srcId="{D574D46B-6915-4A5E-A4B1-C6A484A38A87}" destId="{887632F6-BDA2-4A90-BBA8-35F9984880D9}" srcOrd="1" destOrd="0" presId="urn:microsoft.com/office/officeart/2005/8/layout/hierarchy2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AE42BF-14B8-4126-AB73-6D7B124606E1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0B6172B-7807-4254-9535-FED902109ED0}">
      <dgm:prSet phldrT="[文本]"/>
      <dgm:spPr/>
      <dgm:t>
        <a:bodyPr/>
        <a:lstStyle/>
        <a:p>
          <a:r>
            <a:rPr lang="en-US" altLang="zh-CN" dirty="0" smtClean="0"/>
            <a:t>NEXUS</a:t>
          </a:r>
          <a:endParaRPr lang="zh-CN" altLang="en-US" dirty="0"/>
        </a:p>
      </dgm:t>
    </dgm:pt>
    <dgm:pt modelId="{94F162FD-612B-4F77-93CF-4D6A41AE1F6C}" type="parTrans" cxnId="{7D7E7CA0-96CD-48D8-BA1F-C85AF5ACC3AC}">
      <dgm:prSet/>
      <dgm:spPr/>
      <dgm:t>
        <a:bodyPr/>
        <a:lstStyle/>
        <a:p>
          <a:endParaRPr lang="zh-CN" altLang="en-US"/>
        </a:p>
      </dgm:t>
    </dgm:pt>
    <dgm:pt modelId="{6F9FA161-6005-4E83-8571-57A508A7F7DD}" type="sibTrans" cxnId="{7D7E7CA0-96CD-48D8-BA1F-C85AF5ACC3AC}">
      <dgm:prSet/>
      <dgm:spPr/>
      <dgm:t>
        <a:bodyPr/>
        <a:lstStyle/>
        <a:p>
          <a:endParaRPr lang="zh-CN" altLang="en-US"/>
        </a:p>
      </dgm:t>
    </dgm:pt>
    <dgm:pt modelId="{19ECE5DA-4A4A-431E-81E2-B54E42DF1DF0}">
      <dgm:prSet phldrT="[文本]"/>
      <dgm:spPr/>
      <dgm:t>
        <a:bodyPr/>
        <a:lstStyle/>
        <a:p>
          <a:r>
            <a:rPr lang="en-US" altLang="zh-CN" dirty="0" smtClean="0"/>
            <a:t>Command</a:t>
          </a:r>
          <a:endParaRPr lang="zh-CN" altLang="en-US" dirty="0"/>
        </a:p>
      </dgm:t>
    </dgm:pt>
    <dgm:pt modelId="{C5BA1380-6E6C-4B2A-8156-B3E30FF066D8}" type="parTrans" cxnId="{95225130-693A-4C52-B1B8-DDB9D34DF6FC}">
      <dgm:prSet/>
      <dgm:spPr/>
      <dgm:t>
        <a:bodyPr/>
        <a:lstStyle/>
        <a:p>
          <a:endParaRPr lang="zh-CN" altLang="en-US"/>
        </a:p>
      </dgm:t>
    </dgm:pt>
    <dgm:pt modelId="{C310DEFB-BE75-4D91-AE56-0E4199F0E5E7}" type="sibTrans" cxnId="{95225130-693A-4C52-B1B8-DDB9D34DF6FC}">
      <dgm:prSet/>
      <dgm:spPr/>
      <dgm:t>
        <a:bodyPr/>
        <a:lstStyle/>
        <a:p>
          <a:endParaRPr lang="zh-CN" altLang="en-US"/>
        </a:p>
      </dgm:t>
    </dgm:pt>
    <dgm:pt modelId="{83B793A2-1A30-489B-A44F-0828BC2E53DA}">
      <dgm:prSet phldrT="[文本]"/>
      <dgm:spPr/>
      <dgm:t>
        <a:bodyPr/>
        <a:lstStyle/>
        <a:p>
          <a:r>
            <a:rPr lang="en-US" altLang="zh-CN" dirty="0" err="1" smtClean="0"/>
            <a:t>BackStage</a:t>
          </a:r>
          <a:endParaRPr lang="zh-CN" altLang="en-US" dirty="0"/>
        </a:p>
      </dgm:t>
    </dgm:pt>
    <dgm:pt modelId="{D83E9472-2DDB-4F8F-9513-549E0628F387}" type="parTrans" cxnId="{ACDD9870-35BC-471B-8FA5-175508518998}">
      <dgm:prSet/>
      <dgm:spPr/>
      <dgm:t>
        <a:bodyPr/>
        <a:lstStyle/>
        <a:p>
          <a:endParaRPr lang="zh-CN" altLang="en-US"/>
        </a:p>
      </dgm:t>
    </dgm:pt>
    <dgm:pt modelId="{61BC8DF2-F1F0-4ABB-9155-B74BFE3F4065}" type="sibTrans" cxnId="{ACDD9870-35BC-471B-8FA5-175508518998}">
      <dgm:prSet/>
      <dgm:spPr/>
      <dgm:t>
        <a:bodyPr/>
        <a:lstStyle/>
        <a:p>
          <a:endParaRPr lang="zh-CN" altLang="en-US"/>
        </a:p>
      </dgm:t>
    </dgm:pt>
    <dgm:pt modelId="{7F00412F-6AC6-4C4A-B0B2-C4BAAA1B5692}">
      <dgm:prSet phldrT="[文本]"/>
      <dgm:spPr/>
      <dgm:t>
        <a:bodyPr/>
        <a:lstStyle/>
        <a:p>
          <a:r>
            <a:rPr lang="en-US" altLang="zh-CN" smtClean="0"/>
            <a:t>Panel</a:t>
          </a:r>
          <a:endParaRPr lang="zh-CN" altLang="en-US" dirty="0"/>
        </a:p>
      </dgm:t>
    </dgm:pt>
    <dgm:pt modelId="{58775F07-B020-4CBF-B5DB-F215C00965AC}" type="parTrans" cxnId="{D8EEC085-2502-466B-BD69-79B2A3A670E1}">
      <dgm:prSet/>
      <dgm:spPr/>
      <dgm:t>
        <a:bodyPr/>
        <a:lstStyle/>
        <a:p>
          <a:endParaRPr lang="zh-CN" altLang="en-US"/>
        </a:p>
      </dgm:t>
    </dgm:pt>
    <dgm:pt modelId="{4AC91BEC-5A13-4BB3-A198-EA1668029DFC}" type="sibTrans" cxnId="{D8EEC085-2502-466B-BD69-79B2A3A670E1}">
      <dgm:prSet/>
      <dgm:spPr/>
      <dgm:t>
        <a:bodyPr/>
        <a:lstStyle/>
        <a:p>
          <a:endParaRPr lang="zh-CN" altLang="en-US"/>
        </a:p>
      </dgm:t>
    </dgm:pt>
    <dgm:pt modelId="{55CCF833-4753-4ECF-898C-CD89EC958EA6}">
      <dgm:prSet phldrT="[文本]"/>
      <dgm:spPr/>
      <dgm:t>
        <a:bodyPr/>
        <a:lstStyle/>
        <a:p>
          <a:r>
            <a:rPr lang="en-US" altLang="zh-CN" dirty="0" smtClean="0"/>
            <a:t>Expand</a:t>
          </a:r>
        </a:p>
      </dgm:t>
    </dgm:pt>
    <dgm:pt modelId="{D756C3B2-5086-48B9-B70E-F642695561C3}" type="parTrans" cxnId="{18B8720F-0F07-4B7A-B041-0479D715E398}">
      <dgm:prSet/>
      <dgm:spPr/>
      <dgm:t>
        <a:bodyPr/>
        <a:lstStyle/>
        <a:p>
          <a:endParaRPr lang="zh-CN" altLang="en-US"/>
        </a:p>
      </dgm:t>
    </dgm:pt>
    <dgm:pt modelId="{EE4EA17C-D6C6-4770-9A17-1FC565F16FC4}" type="sibTrans" cxnId="{18B8720F-0F07-4B7A-B041-0479D715E398}">
      <dgm:prSet/>
      <dgm:spPr/>
      <dgm:t>
        <a:bodyPr/>
        <a:lstStyle/>
        <a:p>
          <a:endParaRPr lang="zh-CN" altLang="en-US"/>
        </a:p>
      </dgm:t>
    </dgm:pt>
    <dgm:pt modelId="{1E5EA202-EAED-4DAA-A787-AA030895FC7D}">
      <dgm:prSet phldrT="[文本]"/>
      <dgm:spPr/>
      <dgm:t>
        <a:bodyPr/>
        <a:lstStyle/>
        <a:p>
          <a:r>
            <a:rPr lang="en-US" altLang="zh-CN" dirty="0" smtClean="0"/>
            <a:t>Tips</a:t>
          </a:r>
        </a:p>
      </dgm:t>
    </dgm:pt>
    <dgm:pt modelId="{F6520015-333A-483D-991F-BF2F3886F49E}" type="parTrans" cxnId="{2F2D0BAF-FA58-4985-97C0-EAAA5D9AB90F}">
      <dgm:prSet/>
      <dgm:spPr/>
      <dgm:t>
        <a:bodyPr/>
        <a:lstStyle/>
        <a:p>
          <a:endParaRPr lang="zh-CN" altLang="en-US"/>
        </a:p>
      </dgm:t>
    </dgm:pt>
    <dgm:pt modelId="{55EBC267-67C4-498F-8F68-FD96FA297E74}" type="sibTrans" cxnId="{2F2D0BAF-FA58-4985-97C0-EAAA5D9AB90F}">
      <dgm:prSet/>
      <dgm:spPr/>
      <dgm:t>
        <a:bodyPr/>
        <a:lstStyle/>
        <a:p>
          <a:endParaRPr lang="zh-CN" altLang="en-US"/>
        </a:p>
      </dgm:t>
    </dgm:pt>
    <dgm:pt modelId="{4044CABE-8FDA-4657-8A32-29DDC3CEC810}" type="pres">
      <dgm:prSet presAssocID="{9DAE42BF-14B8-4126-AB73-6D7B124606E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F0BC1D-F8B0-426C-8762-EBA7B78A7583}" type="pres">
      <dgm:prSet presAssocID="{C0B6172B-7807-4254-9535-FED902109ED0}" presName="root1" presStyleCnt="0"/>
      <dgm:spPr/>
    </dgm:pt>
    <dgm:pt modelId="{D0D81544-BE98-466D-A4DC-F62C9F71A572}" type="pres">
      <dgm:prSet presAssocID="{C0B6172B-7807-4254-9535-FED902109ED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867A6C-01CA-4592-BB53-1DC9EE86A122}" type="pres">
      <dgm:prSet presAssocID="{C0B6172B-7807-4254-9535-FED902109ED0}" presName="level2hierChild" presStyleCnt="0"/>
      <dgm:spPr/>
    </dgm:pt>
    <dgm:pt modelId="{2F57200D-A55B-4425-A916-A3C4F448AA38}" type="pres">
      <dgm:prSet presAssocID="{C5BA1380-6E6C-4B2A-8156-B3E30FF066D8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3BAF0895-D598-4CF5-AF41-551017BD8D39}" type="pres">
      <dgm:prSet presAssocID="{C5BA1380-6E6C-4B2A-8156-B3E30FF066D8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31354E8A-2227-4435-814E-EE6557D63199}" type="pres">
      <dgm:prSet presAssocID="{19ECE5DA-4A4A-431E-81E2-B54E42DF1DF0}" presName="root2" presStyleCnt="0"/>
      <dgm:spPr/>
    </dgm:pt>
    <dgm:pt modelId="{41569311-9AA6-4647-83FB-10FEAA7D99B2}" type="pres">
      <dgm:prSet presAssocID="{19ECE5DA-4A4A-431E-81E2-B54E42DF1DF0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019C2A-D44D-4AD6-B386-C7B8B93B63D3}" type="pres">
      <dgm:prSet presAssocID="{19ECE5DA-4A4A-431E-81E2-B54E42DF1DF0}" presName="level3hierChild" presStyleCnt="0"/>
      <dgm:spPr/>
    </dgm:pt>
    <dgm:pt modelId="{AF8AD371-1417-49E4-AE11-4B403A69FDD4}" type="pres">
      <dgm:prSet presAssocID="{D83E9472-2DDB-4F8F-9513-549E0628F387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8048ADFE-1C65-4972-909F-714D16126BF6}" type="pres">
      <dgm:prSet presAssocID="{D83E9472-2DDB-4F8F-9513-549E0628F387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961BB891-06F0-4CD9-9CBF-57A0E70B7DA1}" type="pres">
      <dgm:prSet presAssocID="{83B793A2-1A30-489B-A44F-0828BC2E53DA}" presName="root2" presStyleCnt="0"/>
      <dgm:spPr/>
    </dgm:pt>
    <dgm:pt modelId="{9CABCA41-B1FC-4FBD-B3C6-E7F115B2C372}" type="pres">
      <dgm:prSet presAssocID="{83B793A2-1A30-489B-A44F-0828BC2E53DA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8B1DE8-F111-4CC4-885A-F2839E03B087}" type="pres">
      <dgm:prSet presAssocID="{83B793A2-1A30-489B-A44F-0828BC2E53DA}" presName="level3hierChild" presStyleCnt="0"/>
      <dgm:spPr/>
    </dgm:pt>
    <dgm:pt modelId="{05F60763-DAD0-469E-9375-659634C9D6E7}" type="pres">
      <dgm:prSet presAssocID="{58775F07-B020-4CBF-B5DB-F215C00965AC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9EAB96BC-F574-4E0A-AC35-C9477B0F828D}" type="pres">
      <dgm:prSet presAssocID="{58775F07-B020-4CBF-B5DB-F215C00965AC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602F25D5-6D52-4EF7-938B-FDAA341C327E}" type="pres">
      <dgm:prSet presAssocID="{7F00412F-6AC6-4C4A-B0B2-C4BAAA1B5692}" presName="root2" presStyleCnt="0"/>
      <dgm:spPr/>
    </dgm:pt>
    <dgm:pt modelId="{DAE16B9F-DBB5-4167-9759-61181DA59791}" type="pres">
      <dgm:prSet presAssocID="{7F00412F-6AC6-4C4A-B0B2-C4BAAA1B5692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EAEDAF-164E-46C6-85D7-903DB2A79975}" type="pres">
      <dgm:prSet presAssocID="{7F00412F-6AC6-4C4A-B0B2-C4BAAA1B5692}" presName="level3hierChild" presStyleCnt="0"/>
      <dgm:spPr/>
    </dgm:pt>
    <dgm:pt modelId="{AC5AF2EC-5461-4812-8D5E-B71FE0207644}" type="pres">
      <dgm:prSet presAssocID="{D756C3B2-5086-48B9-B70E-F642695561C3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FCA44BCE-FF18-4B85-8B94-3157025CBA96}" type="pres">
      <dgm:prSet presAssocID="{D756C3B2-5086-48B9-B70E-F642695561C3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764C90D1-2976-4253-9908-1992501D84E7}" type="pres">
      <dgm:prSet presAssocID="{55CCF833-4753-4ECF-898C-CD89EC958EA6}" presName="root2" presStyleCnt="0"/>
      <dgm:spPr/>
    </dgm:pt>
    <dgm:pt modelId="{F89D6824-A489-4132-B403-9A179FA6B8F6}" type="pres">
      <dgm:prSet presAssocID="{55CCF833-4753-4ECF-898C-CD89EC958EA6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A55331-54DE-441B-B40F-2D8025655A33}" type="pres">
      <dgm:prSet presAssocID="{55CCF833-4753-4ECF-898C-CD89EC958EA6}" presName="level3hierChild" presStyleCnt="0"/>
      <dgm:spPr/>
    </dgm:pt>
    <dgm:pt modelId="{29A15DDF-0383-48DB-ACDA-F74B662A1415}" type="pres">
      <dgm:prSet presAssocID="{F6520015-333A-483D-991F-BF2F3886F49E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28481629-9062-401D-B465-3D42B0E62146}" type="pres">
      <dgm:prSet presAssocID="{F6520015-333A-483D-991F-BF2F3886F49E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9A8EE9A4-27DF-49D7-B534-124DE1858DBB}" type="pres">
      <dgm:prSet presAssocID="{1E5EA202-EAED-4DAA-A787-AA030895FC7D}" presName="root2" presStyleCnt="0"/>
      <dgm:spPr/>
    </dgm:pt>
    <dgm:pt modelId="{DF0EE919-C8F2-4A7F-A0DD-4618B4B50969}" type="pres">
      <dgm:prSet presAssocID="{1E5EA202-EAED-4DAA-A787-AA030895FC7D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E5F233-CCFF-446D-A97A-42EFDEE66CB8}" type="pres">
      <dgm:prSet presAssocID="{1E5EA202-EAED-4DAA-A787-AA030895FC7D}" presName="level3hierChild" presStyleCnt="0"/>
      <dgm:spPr/>
    </dgm:pt>
  </dgm:ptLst>
  <dgm:cxnLst>
    <dgm:cxn modelId="{6E98A34D-DA66-4075-8CB8-DAA08C1B3101}" type="presOf" srcId="{C0B6172B-7807-4254-9535-FED902109ED0}" destId="{D0D81544-BE98-466D-A4DC-F62C9F71A572}" srcOrd="0" destOrd="0" presId="urn:microsoft.com/office/officeart/2005/8/layout/hierarchy2"/>
    <dgm:cxn modelId="{AE9E3671-ABB2-4DAA-B62A-F75724966677}" type="presOf" srcId="{83B793A2-1A30-489B-A44F-0828BC2E53DA}" destId="{9CABCA41-B1FC-4FBD-B3C6-E7F115B2C372}" srcOrd="0" destOrd="0" presId="urn:microsoft.com/office/officeart/2005/8/layout/hierarchy2"/>
    <dgm:cxn modelId="{8BB23C79-FCAC-437E-8CFC-FAFCD59B2A6A}" type="presOf" srcId="{D756C3B2-5086-48B9-B70E-F642695561C3}" destId="{FCA44BCE-FF18-4B85-8B94-3157025CBA96}" srcOrd="1" destOrd="0" presId="urn:microsoft.com/office/officeart/2005/8/layout/hierarchy2"/>
    <dgm:cxn modelId="{E857C2F6-0D99-48D6-B806-A9F955CC561E}" type="presOf" srcId="{D83E9472-2DDB-4F8F-9513-549E0628F387}" destId="{AF8AD371-1417-49E4-AE11-4B403A69FDD4}" srcOrd="0" destOrd="0" presId="urn:microsoft.com/office/officeart/2005/8/layout/hierarchy2"/>
    <dgm:cxn modelId="{8728E7A5-2C67-4CF0-A9FF-6CF3E0163772}" type="presOf" srcId="{D83E9472-2DDB-4F8F-9513-549E0628F387}" destId="{8048ADFE-1C65-4972-909F-714D16126BF6}" srcOrd="1" destOrd="0" presId="urn:microsoft.com/office/officeart/2005/8/layout/hierarchy2"/>
    <dgm:cxn modelId="{5F7B6252-8679-4EDA-B880-E6EEC94CE07A}" type="presOf" srcId="{7F00412F-6AC6-4C4A-B0B2-C4BAAA1B5692}" destId="{DAE16B9F-DBB5-4167-9759-61181DA59791}" srcOrd="0" destOrd="0" presId="urn:microsoft.com/office/officeart/2005/8/layout/hierarchy2"/>
    <dgm:cxn modelId="{58ED43CA-6E5F-4DA8-8D6C-A7E88A6B1F80}" type="presOf" srcId="{58775F07-B020-4CBF-B5DB-F215C00965AC}" destId="{05F60763-DAD0-469E-9375-659634C9D6E7}" srcOrd="0" destOrd="0" presId="urn:microsoft.com/office/officeart/2005/8/layout/hierarchy2"/>
    <dgm:cxn modelId="{028B9078-C697-4A3D-B8D2-958FA89D2073}" type="presOf" srcId="{58775F07-B020-4CBF-B5DB-F215C00965AC}" destId="{9EAB96BC-F574-4E0A-AC35-C9477B0F828D}" srcOrd="1" destOrd="0" presId="urn:microsoft.com/office/officeart/2005/8/layout/hierarchy2"/>
    <dgm:cxn modelId="{2F2D0BAF-FA58-4985-97C0-EAAA5D9AB90F}" srcId="{C0B6172B-7807-4254-9535-FED902109ED0}" destId="{1E5EA202-EAED-4DAA-A787-AA030895FC7D}" srcOrd="4" destOrd="0" parTransId="{F6520015-333A-483D-991F-BF2F3886F49E}" sibTransId="{55EBC267-67C4-498F-8F68-FD96FA297E74}"/>
    <dgm:cxn modelId="{46B887C2-F469-4484-A1BB-646EEDAB4E7F}" type="presOf" srcId="{9DAE42BF-14B8-4126-AB73-6D7B124606E1}" destId="{4044CABE-8FDA-4657-8A32-29DDC3CEC810}" srcOrd="0" destOrd="0" presId="urn:microsoft.com/office/officeart/2005/8/layout/hierarchy2"/>
    <dgm:cxn modelId="{ACDD9870-35BC-471B-8FA5-175508518998}" srcId="{C0B6172B-7807-4254-9535-FED902109ED0}" destId="{83B793A2-1A30-489B-A44F-0828BC2E53DA}" srcOrd="1" destOrd="0" parTransId="{D83E9472-2DDB-4F8F-9513-549E0628F387}" sibTransId="{61BC8DF2-F1F0-4ABB-9155-B74BFE3F4065}"/>
    <dgm:cxn modelId="{A3B46337-DB74-48E3-8B00-17C356E15CB4}" type="presOf" srcId="{C5BA1380-6E6C-4B2A-8156-B3E30FF066D8}" destId="{2F57200D-A55B-4425-A916-A3C4F448AA38}" srcOrd="0" destOrd="0" presId="urn:microsoft.com/office/officeart/2005/8/layout/hierarchy2"/>
    <dgm:cxn modelId="{DB17FFE5-1E7F-4080-BD65-E61FF2F52706}" type="presOf" srcId="{F6520015-333A-483D-991F-BF2F3886F49E}" destId="{28481629-9062-401D-B465-3D42B0E62146}" srcOrd="1" destOrd="0" presId="urn:microsoft.com/office/officeart/2005/8/layout/hierarchy2"/>
    <dgm:cxn modelId="{FFF15DC2-544D-4DB6-A118-913B975BC123}" type="presOf" srcId="{1E5EA202-EAED-4DAA-A787-AA030895FC7D}" destId="{DF0EE919-C8F2-4A7F-A0DD-4618B4B50969}" srcOrd="0" destOrd="0" presId="urn:microsoft.com/office/officeart/2005/8/layout/hierarchy2"/>
    <dgm:cxn modelId="{7FCE7866-9FD0-46B9-A97E-048B4354A211}" type="presOf" srcId="{19ECE5DA-4A4A-431E-81E2-B54E42DF1DF0}" destId="{41569311-9AA6-4647-83FB-10FEAA7D99B2}" srcOrd="0" destOrd="0" presId="urn:microsoft.com/office/officeart/2005/8/layout/hierarchy2"/>
    <dgm:cxn modelId="{455AA028-B575-4FCB-94FD-E585EF95200F}" type="presOf" srcId="{C5BA1380-6E6C-4B2A-8156-B3E30FF066D8}" destId="{3BAF0895-D598-4CF5-AF41-551017BD8D39}" srcOrd="1" destOrd="0" presId="urn:microsoft.com/office/officeart/2005/8/layout/hierarchy2"/>
    <dgm:cxn modelId="{18B8720F-0F07-4B7A-B041-0479D715E398}" srcId="{C0B6172B-7807-4254-9535-FED902109ED0}" destId="{55CCF833-4753-4ECF-898C-CD89EC958EA6}" srcOrd="3" destOrd="0" parTransId="{D756C3B2-5086-48B9-B70E-F642695561C3}" sibTransId="{EE4EA17C-D6C6-4770-9A17-1FC565F16FC4}"/>
    <dgm:cxn modelId="{D8EEC085-2502-466B-BD69-79B2A3A670E1}" srcId="{C0B6172B-7807-4254-9535-FED902109ED0}" destId="{7F00412F-6AC6-4C4A-B0B2-C4BAAA1B5692}" srcOrd="2" destOrd="0" parTransId="{58775F07-B020-4CBF-B5DB-F215C00965AC}" sibTransId="{4AC91BEC-5A13-4BB3-A198-EA1668029DFC}"/>
    <dgm:cxn modelId="{7D7E7CA0-96CD-48D8-BA1F-C85AF5ACC3AC}" srcId="{9DAE42BF-14B8-4126-AB73-6D7B124606E1}" destId="{C0B6172B-7807-4254-9535-FED902109ED0}" srcOrd="0" destOrd="0" parTransId="{94F162FD-612B-4F77-93CF-4D6A41AE1F6C}" sibTransId="{6F9FA161-6005-4E83-8571-57A508A7F7DD}"/>
    <dgm:cxn modelId="{95225130-693A-4C52-B1B8-DDB9D34DF6FC}" srcId="{C0B6172B-7807-4254-9535-FED902109ED0}" destId="{19ECE5DA-4A4A-431E-81E2-B54E42DF1DF0}" srcOrd="0" destOrd="0" parTransId="{C5BA1380-6E6C-4B2A-8156-B3E30FF066D8}" sibTransId="{C310DEFB-BE75-4D91-AE56-0E4199F0E5E7}"/>
    <dgm:cxn modelId="{6C9C97BD-D75C-45C9-8AEC-715D55D6BA4C}" type="presOf" srcId="{F6520015-333A-483D-991F-BF2F3886F49E}" destId="{29A15DDF-0383-48DB-ACDA-F74B662A1415}" srcOrd="0" destOrd="0" presId="urn:microsoft.com/office/officeart/2005/8/layout/hierarchy2"/>
    <dgm:cxn modelId="{85616311-1282-459F-B850-CA01224B94B8}" type="presOf" srcId="{55CCF833-4753-4ECF-898C-CD89EC958EA6}" destId="{F89D6824-A489-4132-B403-9A179FA6B8F6}" srcOrd="0" destOrd="0" presId="urn:microsoft.com/office/officeart/2005/8/layout/hierarchy2"/>
    <dgm:cxn modelId="{943AC0A7-2542-4D8D-B032-1A74E848B529}" type="presOf" srcId="{D756C3B2-5086-48B9-B70E-F642695561C3}" destId="{AC5AF2EC-5461-4812-8D5E-B71FE0207644}" srcOrd="0" destOrd="0" presId="urn:microsoft.com/office/officeart/2005/8/layout/hierarchy2"/>
    <dgm:cxn modelId="{5512A643-2ADB-4C9C-9036-781974D75856}" type="presParOf" srcId="{4044CABE-8FDA-4657-8A32-29DDC3CEC810}" destId="{A0F0BC1D-F8B0-426C-8762-EBA7B78A7583}" srcOrd="0" destOrd="0" presId="urn:microsoft.com/office/officeart/2005/8/layout/hierarchy2"/>
    <dgm:cxn modelId="{11168831-7D32-4E5B-BE9E-F57E7F378F9F}" type="presParOf" srcId="{A0F0BC1D-F8B0-426C-8762-EBA7B78A7583}" destId="{D0D81544-BE98-466D-A4DC-F62C9F71A572}" srcOrd="0" destOrd="0" presId="urn:microsoft.com/office/officeart/2005/8/layout/hierarchy2"/>
    <dgm:cxn modelId="{3C58F04E-ED3A-4B2F-B36A-D55F322FDA6D}" type="presParOf" srcId="{A0F0BC1D-F8B0-426C-8762-EBA7B78A7583}" destId="{21867A6C-01CA-4592-BB53-1DC9EE86A122}" srcOrd="1" destOrd="0" presId="urn:microsoft.com/office/officeart/2005/8/layout/hierarchy2"/>
    <dgm:cxn modelId="{305F8880-5DD1-461C-A195-EF6DA76ABEA6}" type="presParOf" srcId="{21867A6C-01CA-4592-BB53-1DC9EE86A122}" destId="{2F57200D-A55B-4425-A916-A3C4F448AA38}" srcOrd="0" destOrd="0" presId="urn:microsoft.com/office/officeart/2005/8/layout/hierarchy2"/>
    <dgm:cxn modelId="{3F5BADDD-BA54-4CC0-928C-268BDA5FCD00}" type="presParOf" srcId="{2F57200D-A55B-4425-A916-A3C4F448AA38}" destId="{3BAF0895-D598-4CF5-AF41-551017BD8D39}" srcOrd="0" destOrd="0" presId="urn:microsoft.com/office/officeart/2005/8/layout/hierarchy2"/>
    <dgm:cxn modelId="{8338BDD7-B104-4557-B2F5-ADF518BAD792}" type="presParOf" srcId="{21867A6C-01CA-4592-BB53-1DC9EE86A122}" destId="{31354E8A-2227-4435-814E-EE6557D63199}" srcOrd="1" destOrd="0" presId="urn:microsoft.com/office/officeart/2005/8/layout/hierarchy2"/>
    <dgm:cxn modelId="{4651D498-18B4-4FC6-85EE-72B73620A423}" type="presParOf" srcId="{31354E8A-2227-4435-814E-EE6557D63199}" destId="{41569311-9AA6-4647-83FB-10FEAA7D99B2}" srcOrd="0" destOrd="0" presId="urn:microsoft.com/office/officeart/2005/8/layout/hierarchy2"/>
    <dgm:cxn modelId="{3DBC5D5A-BB12-4EB0-B2E4-ED041BC319D2}" type="presParOf" srcId="{31354E8A-2227-4435-814E-EE6557D63199}" destId="{AF019C2A-D44D-4AD6-B386-C7B8B93B63D3}" srcOrd="1" destOrd="0" presId="urn:microsoft.com/office/officeart/2005/8/layout/hierarchy2"/>
    <dgm:cxn modelId="{56C4C767-1BD5-4687-AC80-7F10B5A084DC}" type="presParOf" srcId="{21867A6C-01CA-4592-BB53-1DC9EE86A122}" destId="{AF8AD371-1417-49E4-AE11-4B403A69FDD4}" srcOrd="2" destOrd="0" presId="urn:microsoft.com/office/officeart/2005/8/layout/hierarchy2"/>
    <dgm:cxn modelId="{0371C1D4-8A91-4EF0-BF16-88084093F7C3}" type="presParOf" srcId="{AF8AD371-1417-49E4-AE11-4B403A69FDD4}" destId="{8048ADFE-1C65-4972-909F-714D16126BF6}" srcOrd="0" destOrd="0" presId="urn:microsoft.com/office/officeart/2005/8/layout/hierarchy2"/>
    <dgm:cxn modelId="{DCB92289-D015-4D9C-939C-C3EA78052CFB}" type="presParOf" srcId="{21867A6C-01CA-4592-BB53-1DC9EE86A122}" destId="{961BB891-06F0-4CD9-9CBF-57A0E70B7DA1}" srcOrd="3" destOrd="0" presId="urn:microsoft.com/office/officeart/2005/8/layout/hierarchy2"/>
    <dgm:cxn modelId="{14368791-1934-4E49-8E83-A84CD6F087A3}" type="presParOf" srcId="{961BB891-06F0-4CD9-9CBF-57A0E70B7DA1}" destId="{9CABCA41-B1FC-4FBD-B3C6-E7F115B2C372}" srcOrd="0" destOrd="0" presId="urn:microsoft.com/office/officeart/2005/8/layout/hierarchy2"/>
    <dgm:cxn modelId="{27D77A99-72E5-49CC-84A4-B838382DA77A}" type="presParOf" srcId="{961BB891-06F0-4CD9-9CBF-57A0E70B7DA1}" destId="{378B1DE8-F111-4CC4-885A-F2839E03B087}" srcOrd="1" destOrd="0" presId="urn:microsoft.com/office/officeart/2005/8/layout/hierarchy2"/>
    <dgm:cxn modelId="{3CB0BAEA-5181-478F-8AC3-08F8AC2BDE35}" type="presParOf" srcId="{21867A6C-01CA-4592-BB53-1DC9EE86A122}" destId="{05F60763-DAD0-469E-9375-659634C9D6E7}" srcOrd="4" destOrd="0" presId="urn:microsoft.com/office/officeart/2005/8/layout/hierarchy2"/>
    <dgm:cxn modelId="{A299435B-2D5A-4E77-B42A-65FF26F8E22B}" type="presParOf" srcId="{05F60763-DAD0-469E-9375-659634C9D6E7}" destId="{9EAB96BC-F574-4E0A-AC35-C9477B0F828D}" srcOrd="0" destOrd="0" presId="urn:microsoft.com/office/officeart/2005/8/layout/hierarchy2"/>
    <dgm:cxn modelId="{A9AAFD69-D285-4C41-B4CE-C4F3E6552399}" type="presParOf" srcId="{21867A6C-01CA-4592-BB53-1DC9EE86A122}" destId="{602F25D5-6D52-4EF7-938B-FDAA341C327E}" srcOrd="5" destOrd="0" presId="urn:microsoft.com/office/officeart/2005/8/layout/hierarchy2"/>
    <dgm:cxn modelId="{F84A72D9-A833-4147-A591-598A256EF488}" type="presParOf" srcId="{602F25D5-6D52-4EF7-938B-FDAA341C327E}" destId="{DAE16B9F-DBB5-4167-9759-61181DA59791}" srcOrd="0" destOrd="0" presId="urn:microsoft.com/office/officeart/2005/8/layout/hierarchy2"/>
    <dgm:cxn modelId="{37BA9560-A979-496A-AB27-9F688E61DD08}" type="presParOf" srcId="{602F25D5-6D52-4EF7-938B-FDAA341C327E}" destId="{B8EAEDAF-164E-46C6-85D7-903DB2A79975}" srcOrd="1" destOrd="0" presId="urn:microsoft.com/office/officeart/2005/8/layout/hierarchy2"/>
    <dgm:cxn modelId="{841F90BC-201F-48F6-B106-95A47D00F449}" type="presParOf" srcId="{21867A6C-01CA-4592-BB53-1DC9EE86A122}" destId="{AC5AF2EC-5461-4812-8D5E-B71FE0207644}" srcOrd="6" destOrd="0" presId="urn:microsoft.com/office/officeart/2005/8/layout/hierarchy2"/>
    <dgm:cxn modelId="{6E280B1D-B32E-4A2C-8731-32B0128174F2}" type="presParOf" srcId="{AC5AF2EC-5461-4812-8D5E-B71FE0207644}" destId="{FCA44BCE-FF18-4B85-8B94-3157025CBA96}" srcOrd="0" destOrd="0" presId="urn:microsoft.com/office/officeart/2005/8/layout/hierarchy2"/>
    <dgm:cxn modelId="{32FAE412-BF9C-4AFD-BB76-8B8DB33762C4}" type="presParOf" srcId="{21867A6C-01CA-4592-BB53-1DC9EE86A122}" destId="{764C90D1-2976-4253-9908-1992501D84E7}" srcOrd="7" destOrd="0" presId="urn:microsoft.com/office/officeart/2005/8/layout/hierarchy2"/>
    <dgm:cxn modelId="{7F829E62-6C6F-48A0-967D-E43583F9694B}" type="presParOf" srcId="{764C90D1-2976-4253-9908-1992501D84E7}" destId="{F89D6824-A489-4132-B403-9A179FA6B8F6}" srcOrd="0" destOrd="0" presId="urn:microsoft.com/office/officeart/2005/8/layout/hierarchy2"/>
    <dgm:cxn modelId="{11FD16B3-BF4B-48F6-AF99-A230750341C0}" type="presParOf" srcId="{764C90D1-2976-4253-9908-1992501D84E7}" destId="{FCA55331-54DE-441B-B40F-2D8025655A33}" srcOrd="1" destOrd="0" presId="urn:microsoft.com/office/officeart/2005/8/layout/hierarchy2"/>
    <dgm:cxn modelId="{902E2AAB-3EF2-4917-90EB-B2F9488FA21B}" type="presParOf" srcId="{21867A6C-01CA-4592-BB53-1DC9EE86A122}" destId="{29A15DDF-0383-48DB-ACDA-F74B662A1415}" srcOrd="8" destOrd="0" presId="urn:microsoft.com/office/officeart/2005/8/layout/hierarchy2"/>
    <dgm:cxn modelId="{A9445619-1564-4CB9-B29E-821EE05110A0}" type="presParOf" srcId="{29A15DDF-0383-48DB-ACDA-F74B662A1415}" destId="{28481629-9062-401D-B465-3D42B0E62146}" srcOrd="0" destOrd="0" presId="urn:microsoft.com/office/officeart/2005/8/layout/hierarchy2"/>
    <dgm:cxn modelId="{DB0DE85E-BA7A-4AB6-8E07-3FE247210C16}" type="presParOf" srcId="{21867A6C-01CA-4592-BB53-1DC9EE86A122}" destId="{9A8EE9A4-27DF-49D7-B534-124DE1858DBB}" srcOrd="9" destOrd="0" presId="urn:microsoft.com/office/officeart/2005/8/layout/hierarchy2"/>
    <dgm:cxn modelId="{ED71860E-5714-474B-B77C-05A5E1FD004D}" type="presParOf" srcId="{9A8EE9A4-27DF-49D7-B534-124DE1858DBB}" destId="{DF0EE919-C8F2-4A7F-A0DD-4618B4B50969}" srcOrd="0" destOrd="0" presId="urn:microsoft.com/office/officeart/2005/8/layout/hierarchy2"/>
    <dgm:cxn modelId="{6C0F4C3A-8679-4C76-A4ED-2549AB58DCC9}" type="presParOf" srcId="{9A8EE9A4-27DF-49D7-B534-124DE1858DBB}" destId="{B7E5F233-CCFF-446D-A97A-42EFDEE66CB8}" srcOrd="1" destOrd="0" presId="urn:microsoft.com/office/officeart/2005/8/layout/hierarchy2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81544-BE98-466D-A4DC-F62C9F71A572}">
      <dsp:nvSpPr>
        <dsp:cNvPr id="0" name=""/>
        <dsp:cNvSpPr/>
      </dsp:nvSpPr>
      <dsp:spPr>
        <a:xfrm>
          <a:off x="2800275" y="2746004"/>
          <a:ext cx="1734591" cy="867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NEXUS</a:t>
          </a:r>
          <a:endParaRPr lang="zh-CN" altLang="en-US" sz="1300" kern="1200" dirty="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sp:txBody>
      <dsp:txXfrm>
        <a:off x="2825677" y="2771406"/>
        <a:ext cx="1683787" cy="816491"/>
      </dsp:txXfrm>
    </dsp:sp>
    <dsp:sp modelId="{2F57200D-A55B-4425-A916-A3C4F448AA38}">
      <dsp:nvSpPr>
        <dsp:cNvPr id="0" name=""/>
        <dsp:cNvSpPr/>
      </dsp:nvSpPr>
      <dsp:spPr>
        <a:xfrm rot="17051759">
          <a:off x="3467175" y="1796858"/>
          <a:ext cx="282922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829220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sp:txBody>
      <dsp:txXfrm>
        <a:off x="4811055" y="1737510"/>
        <a:ext cx="141461" cy="141461"/>
      </dsp:txXfrm>
    </dsp:sp>
    <dsp:sp modelId="{41569311-9AA6-4647-83FB-10FEAA7D99B2}">
      <dsp:nvSpPr>
        <dsp:cNvPr id="0" name=""/>
        <dsp:cNvSpPr/>
      </dsp:nvSpPr>
      <dsp:spPr>
        <a:xfrm>
          <a:off x="5228704" y="3181"/>
          <a:ext cx="1734591" cy="867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Command</a:t>
          </a:r>
          <a:endParaRPr lang="zh-CN" altLang="en-US" sz="1300" kern="1200" dirty="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sp:txBody>
      <dsp:txXfrm>
        <a:off x="5254106" y="28583"/>
        <a:ext cx="1683787" cy="816491"/>
      </dsp:txXfrm>
    </dsp:sp>
    <dsp:sp modelId="{AF8AD371-1417-49E4-AE11-4B403A69FDD4}">
      <dsp:nvSpPr>
        <dsp:cNvPr id="0" name=""/>
        <dsp:cNvSpPr/>
      </dsp:nvSpPr>
      <dsp:spPr>
        <a:xfrm rot="17500715">
          <a:off x="3942644" y="2295554"/>
          <a:ext cx="187828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87828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sp:txBody>
      <dsp:txXfrm>
        <a:off x="4834828" y="2259978"/>
        <a:ext cx="93914" cy="93914"/>
      </dsp:txXfrm>
    </dsp:sp>
    <dsp:sp modelId="{9CABCA41-B1FC-4FBD-B3C6-E7F115B2C372}">
      <dsp:nvSpPr>
        <dsp:cNvPr id="0" name=""/>
        <dsp:cNvSpPr/>
      </dsp:nvSpPr>
      <dsp:spPr>
        <a:xfrm>
          <a:off x="5228704" y="1000571"/>
          <a:ext cx="1734591" cy="867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BackStage</a:t>
          </a:r>
          <a:endParaRPr lang="zh-CN" altLang="en-US" sz="1300" kern="1200" dirty="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sp:txBody>
      <dsp:txXfrm>
        <a:off x="5254106" y="1025973"/>
        <a:ext cx="1683787" cy="816491"/>
      </dsp:txXfrm>
    </dsp:sp>
    <dsp:sp modelId="{05F60763-DAD0-469E-9375-659634C9D6E7}">
      <dsp:nvSpPr>
        <dsp:cNvPr id="0" name=""/>
        <dsp:cNvSpPr/>
      </dsp:nvSpPr>
      <dsp:spPr>
        <a:xfrm rot="18770822">
          <a:off x="4371644" y="2794249"/>
          <a:ext cx="102028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2028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sp:txBody>
      <dsp:txXfrm>
        <a:off x="4856278" y="2780123"/>
        <a:ext cx="51014" cy="51014"/>
      </dsp:txXfrm>
    </dsp:sp>
    <dsp:sp modelId="{DAE16B9F-DBB5-4167-9759-61181DA59791}">
      <dsp:nvSpPr>
        <dsp:cNvPr id="0" name=""/>
        <dsp:cNvSpPr/>
      </dsp:nvSpPr>
      <dsp:spPr>
        <a:xfrm>
          <a:off x="5228704" y="1997961"/>
          <a:ext cx="1734591" cy="867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Panel</a:t>
          </a:r>
          <a:endParaRPr lang="zh-CN" altLang="en-US" sz="1300" kern="1200" dirty="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sp:txBody>
      <dsp:txXfrm>
        <a:off x="5254106" y="2023363"/>
        <a:ext cx="1683787" cy="816491"/>
      </dsp:txXfrm>
    </dsp:sp>
    <dsp:sp modelId="{AC5AF2EC-5461-4812-8D5E-B71FE0207644}">
      <dsp:nvSpPr>
        <dsp:cNvPr id="0" name=""/>
        <dsp:cNvSpPr/>
      </dsp:nvSpPr>
      <dsp:spPr>
        <a:xfrm rot="1186030">
          <a:off x="4513145" y="3292944"/>
          <a:ext cx="73728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37281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sp:txBody>
      <dsp:txXfrm>
        <a:off x="4863353" y="3285894"/>
        <a:ext cx="36864" cy="36864"/>
      </dsp:txXfrm>
    </dsp:sp>
    <dsp:sp modelId="{F89D6824-A489-4132-B403-9A179FA6B8F6}">
      <dsp:nvSpPr>
        <dsp:cNvPr id="0" name=""/>
        <dsp:cNvSpPr/>
      </dsp:nvSpPr>
      <dsp:spPr>
        <a:xfrm>
          <a:off x="5228704" y="2995352"/>
          <a:ext cx="1734591" cy="867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Expand</a:t>
          </a:r>
        </a:p>
      </dsp:txBody>
      <dsp:txXfrm>
        <a:off x="5254106" y="3020754"/>
        <a:ext cx="1683787" cy="816491"/>
      </dsp:txXfrm>
    </dsp:sp>
    <dsp:sp modelId="{6F797DAE-83FA-4A32-8122-69282AB49616}">
      <dsp:nvSpPr>
        <dsp:cNvPr id="0" name=""/>
        <dsp:cNvSpPr/>
      </dsp:nvSpPr>
      <dsp:spPr>
        <a:xfrm rot="18289469">
          <a:off x="6702720" y="2918923"/>
          <a:ext cx="12149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14988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sp:txBody>
      <dsp:txXfrm>
        <a:off x="7279839" y="2899930"/>
        <a:ext cx="60749" cy="60749"/>
      </dsp:txXfrm>
    </dsp:sp>
    <dsp:sp modelId="{9EBCE1E5-6F65-4E52-A7B3-099AC4263794}">
      <dsp:nvSpPr>
        <dsp:cNvPr id="0" name=""/>
        <dsp:cNvSpPr/>
      </dsp:nvSpPr>
      <dsp:spPr>
        <a:xfrm>
          <a:off x="7657132" y="1997961"/>
          <a:ext cx="1734591" cy="867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软件助手（</a:t>
          </a:r>
          <a:r>
            <a:rPr lang="en-US" altLang="zh-CN" sz="1300" kern="1200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Adobe/Office/Corel</a:t>
          </a:r>
          <a:r>
            <a:rPr lang="zh-CN" altLang="en-US" sz="1300" kern="1200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）</a:t>
          </a:r>
          <a:endParaRPr lang="en-US" altLang="zh-CN" sz="1300" kern="1200" dirty="0" smtClean="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sp:txBody>
      <dsp:txXfrm>
        <a:off x="7682534" y="2023363"/>
        <a:ext cx="1683787" cy="816491"/>
      </dsp:txXfrm>
    </dsp:sp>
    <dsp:sp modelId="{A641C582-0C62-405D-8EC0-6185CE6D5347}">
      <dsp:nvSpPr>
        <dsp:cNvPr id="0" name=""/>
        <dsp:cNvSpPr/>
      </dsp:nvSpPr>
      <dsp:spPr>
        <a:xfrm>
          <a:off x="6963295" y="3417618"/>
          <a:ext cx="69383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93836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sp:txBody>
      <dsp:txXfrm>
        <a:off x="7292868" y="3411654"/>
        <a:ext cx="34691" cy="34691"/>
      </dsp:txXfrm>
    </dsp:sp>
    <dsp:sp modelId="{FF6A06B7-C950-4DD3-AB44-566AB1205132}">
      <dsp:nvSpPr>
        <dsp:cNvPr id="0" name=""/>
        <dsp:cNvSpPr/>
      </dsp:nvSpPr>
      <dsp:spPr>
        <a:xfrm>
          <a:off x="7657132" y="2995352"/>
          <a:ext cx="1734591" cy="867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启动器</a:t>
          </a:r>
          <a:endParaRPr lang="en-US" altLang="zh-CN" sz="1300" kern="1200" dirty="0" smtClean="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sp:txBody>
      <dsp:txXfrm>
        <a:off x="7682534" y="3020754"/>
        <a:ext cx="1683787" cy="816491"/>
      </dsp:txXfrm>
    </dsp:sp>
    <dsp:sp modelId="{6C5A2E5E-B204-4820-A03F-FE88302B7566}">
      <dsp:nvSpPr>
        <dsp:cNvPr id="0" name=""/>
        <dsp:cNvSpPr/>
      </dsp:nvSpPr>
      <dsp:spPr>
        <a:xfrm rot="3310531">
          <a:off x="6702720" y="3916313"/>
          <a:ext cx="12149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14988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sp:txBody>
      <dsp:txXfrm>
        <a:off x="7279839" y="3897320"/>
        <a:ext cx="60749" cy="60749"/>
      </dsp:txXfrm>
    </dsp:sp>
    <dsp:sp modelId="{B2CCF7BB-980D-470F-9491-71C3EA8FD223}">
      <dsp:nvSpPr>
        <dsp:cNvPr id="0" name=""/>
        <dsp:cNvSpPr/>
      </dsp:nvSpPr>
      <dsp:spPr>
        <a:xfrm>
          <a:off x="7657132" y="3992742"/>
          <a:ext cx="1734591" cy="867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考研助手</a:t>
          </a:r>
          <a:endParaRPr lang="en-US" altLang="zh-CN" sz="1300" kern="1200" dirty="0" smtClean="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sp:txBody>
      <dsp:txXfrm>
        <a:off x="7682534" y="4018144"/>
        <a:ext cx="1683787" cy="816491"/>
      </dsp:txXfrm>
    </dsp:sp>
    <dsp:sp modelId="{29A15DDF-0383-48DB-ACDA-F74B662A1415}">
      <dsp:nvSpPr>
        <dsp:cNvPr id="0" name=""/>
        <dsp:cNvSpPr/>
      </dsp:nvSpPr>
      <dsp:spPr>
        <a:xfrm rot="4548241">
          <a:off x="3467175" y="4539682"/>
          <a:ext cx="282922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829220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sp:txBody>
      <dsp:txXfrm>
        <a:off x="4811055" y="4480333"/>
        <a:ext cx="141461" cy="141461"/>
      </dsp:txXfrm>
    </dsp:sp>
    <dsp:sp modelId="{DF0EE919-C8F2-4A7F-A0DD-4618B4B50969}">
      <dsp:nvSpPr>
        <dsp:cNvPr id="0" name=""/>
        <dsp:cNvSpPr/>
      </dsp:nvSpPr>
      <dsp:spPr>
        <a:xfrm>
          <a:off x="5228704" y="5488827"/>
          <a:ext cx="1734591" cy="867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Tips</a:t>
          </a:r>
        </a:p>
      </dsp:txBody>
      <dsp:txXfrm>
        <a:off x="5254106" y="5514229"/>
        <a:ext cx="1683787" cy="816491"/>
      </dsp:txXfrm>
    </dsp:sp>
    <dsp:sp modelId="{4969A002-641D-421A-8F2F-9A92A289AAB4}">
      <dsp:nvSpPr>
        <dsp:cNvPr id="0" name=""/>
        <dsp:cNvSpPr/>
      </dsp:nvSpPr>
      <dsp:spPr>
        <a:xfrm rot="19457599">
          <a:off x="6882982" y="5661746"/>
          <a:ext cx="8544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4462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288852" y="5651766"/>
        <a:ext cx="42723" cy="42723"/>
      </dsp:txXfrm>
    </dsp:sp>
    <dsp:sp modelId="{60097590-0B4E-42D5-9764-B0E8A1134C5F}">
      <dsp:nvSpPr>
        <dsp:cNvPr id="0" name=""/>
        <dsp:cNvSpPr/>
      </dsp:nvSpPr>
      <dsp:spPr>
        <a:xfrm>
          <a:off x="7657132" y="4990132"/>
          <a:ext cx="1734591" cy="867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定时关机</a:t>
          </a:r>
          <a:endParaRPr lang="en-US" altLang="zh-CN" sz="1300" kern="1200" dirty="0" smtClean="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sp:txBody>
      <dsp:txXfrm>
        <a:off x="7682534" y="5015534"/>
        <a:ext cx="1683787" cy="816491"/>
      </dsp:txXfrm>
    </dsp:sp>
    <dsp:sp modelId="{2DA082C0-4BA2-4F9F-B390-240917EB5713}">
      <dsp:nvSpPr>
        <dsp:cNvPr id="0" name=""/>
        <dsp:cNvSpPr/>
      </dsp:nvSpPr>
      <dsp:spPr>
        <a:xfrm rot="2142401">
          <a:off x="6882982" y="6160441"/>
          <a:ext cx="8544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4462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288852" y="6150461"/>
        <a:ext cx="42723" cy="42723"/>
      </dsp:txXfrm>
    </dsp:sp>
    <dsp:sp modelId="{D93EECFA-911C-40D4-B4BE-49358D2D5F59}">
      <dsp:nvSpPr>
        <dsp:cNvPr id="0" name=""/>
        <dsp:cNvSpPr/>
      </dsp:nvSpPr>
      <dsp:spPr>
        <a:xfrm>
          <a:off x="7657132" y="5987522"/>
          <a:ext cx="1734591" cy="867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solidFill>
                <a:schemeClr val="tx1"/>
              </a:solidFill>
              <a:latin typeface="Microsoft JhengHei UI Light" panose="020B0304030504040204" pitchFamily="34" charset="-122"/>
              <a:ea typeface="Microsoft JhengHei UI Light" panose="020B0304030504040204" pitchFamily="34" charset="-122"/>
              <a:cs typeface="Microsoft JhengHei UI Light" panose="020B0304030504040204" pitchFamily="34" charset="-122"/>
            </a:rPr>
            <a:t>版本提示</a:t>
          </a:r>
          <a:endParaRPr lang="en-US" altLang="zh-CN" sz="1300" kern="1200" dirty="0" smtClean="0">
            <a:solidFill>
              <a:schemeClr val="tx1"/>
            </a:solidFill>
            <a:latin typeface="Microsoft JhengHei UI Light" panose="020B0304030504040204" pitchFamily="34" charset="-122"/>
            <a:ea typeface="Microsoft JhengHei UI Light" panose="020B0304030504040204" pitchFamily="34" charset="-122"/>
            <a:cs typeface="Microsoft JhengHei UI Light" panose="020B0304030504040204" pitchFamily="34" charset="-122"/>
          </a:endParaRPr>
        </a:p>
      </dsp:txBody>
      <dsp:txXfrm>
        <a:off x="7682534" y="6012924"/>
        <a:ext cx="1683787" cy="816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81544-BE98-466D-A4DC-F62C9F71A572}">
      <dsp:nvSpPr>
        <dsp:cNvPr id="0" name=""/>
        <dsp:cNvSpPr/>
      </dsp:nvSpPr>
      <dsp:spPr>
        <a:xfrm>
          <a:off x="1743074" y="222580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NEXUS</a:t>
          </a:r>
          <a:endParaRPr lang="zh-CN" altLang="en-US" sz="3400" kern="1200" dirty="0"/>
        </a:p>
      </dsp:txBody>
      <dsp:txXfrm>
        <a:off x="1771398" y="2254131"/>
        <a:ext cx="1877456" cy="910404"/>
      </dsp:txXfrm>
    </dsp:sp>
    <dsp:sp modelId="{2F57200D-A55B-4425-A916-A3C4F448AA38}">
      <dsp:nvSpPr>
        <dsp:cNvPr id="0" name=""/>
        <dsp:cNvSpPr/>
      </dsp:nvSpPr>
      <dsp:spPr>
        <a:xfrm rot="17350740">
          <a:off x="2886537" y="1581161"/>
          <a:ext cx="235492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354925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4005126" y="1538350"/>
        <a:ext cx="117746" cy="117746"/>
      </dsp:txXfrm>
    </dsp:sp>
    <dsp:sp modelId="{41569311-9AA6-4647-83FB-10FEAA7D99B2}">
      <dsp:nvSpPr>
        <dsp:cNvPr id="0" name=""/>
        <dsp:cNvSpPr/>
      </dsp:nvSpPr>
      <dsp:spPr>
        <a:xfrm>
          <a:off x="4450820" y="158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Command</a:t>
          </a:r>
          <a:endParaRPr lang="zh-CN" altLang="en-US" sz="3400" kern="1200" dirty="0"/>
        </a:p>
      </dsp:txBody>
      <dsp:txXfrm>
        <a:off x="4479144" y="29911"/>
        <a:ext cx="1877456" cy="910404"/>
      </dsp:txXfrm>
    </dsp:sp>
    <dsp:sp modelId="{AF8AD371-1417-49E4-AE11-4B403A69FDD4}">
      <dsp:nvSpPr>
        <dsp:cNvPr id="0" name=""/>
        <dsp:cNvSpPr/>
      </dsp:nvSpPr>
      <dsp:spPr>
        <a:xfrm rot="18289469">
          <a:off x="3386631" y="213721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30131" y="2119410"/>
        <a:ext cx="67736" cy="67736"/>
      </dsp:txXfrm>
    </dsp:sp>
    <dsp:sp modelId="{9CABCA41-B1FC-4FBD-B3C6-E7F115B2C372}">
      <dsp:nvSpPr>
        <dsp:cNvPr id="0" name=""/>
        <dsp:cNvSpPr/>
      </dsp:nvSpPr>
      <dsp:spPr>
        <a:xfrm>
          <a:off x="4450820" y="111369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err="1" smtClean="0"/>
            <a:t>BackStage</a:t>
          </a:r>
          <a:endParaRPr lang="zh-CN" altLang="en-US" sz="3400" kern="1200" dirty="0"/>
        </a:p>
      </dsp:txBody>
      <dsp:txXfrm>
        <a:off x="4479144" y="1142021"/>
        <a:ext cx="1877456" cy="910404"/>
      </dsp:txXfrm>
    </dsp:sp>
    <dsp:sp modelId="{05F60763-DAD0-469E-9375-659634C9D6E7}">
      <dsp:nvSpPr>
        <dsp:cNvPr id="0" name=""/>
        <dsp:cNvSpPr/>
      </dsp:nvSpPr>
      <dsp:spPr>
        <a:xfrm>
          <a:off x="3677179" y="2693271"/>
          <a:ext cx="7736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641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44658" y="2689992"/>
        <a:ext cx="38682" cy="38682"/>
      </dsp:txXfrm>
    </dsp:sp>
    <dsp:sp modelId="{DAE16B9F-DBB5-4167-9759-61181DA59791}">
      <dsp:nvSpPr>
        <dsp:cNvPr id="0" name=""/>
        <dsp:cNvSpPr/>
      </dsp:nvSpPr>
      <dsp:spPr>
        <a:xfrm>
          <a:off x="4450820" y="222580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smtClean="0"/>
            <a:t>Panel</a:t>
          </a:r>
          <a:endParaRPr lang="zh-CN" altLang="en-US" sz="3400" kern="1200" dirty="0"/>
        </a:p>
      </dsp:txBody>
      <dsp:txXfrm>
        <a:off x="4479144" y="2254131"/>
        <a:ext cx="1877456" cy="910404"/>
      </dsp:txXfrm>
    </dsp:sp>
    <dsp:sp modelId="{AC5AF2EC-5461-4812-8D5E-B71FE0207644}">
      <dsp:nvSpPr>
        <dsp:cNvPr id="0" name=""/>
        <dsp:cNvSpPr/>
      </dsp:nvSpPr>
      <dsp:spPr>
        <a:xfrm rot="3310531">
          <a:off x="3386631" y="324932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30131" y="3231520"/>
        <a:ext cx="67736" cy="67736"/>
      </dsp:txXfrm>
    </dsp:sp>
    <dsp:sp modelId="{F89D6824-A489-4132-B403-9A179FA6B8F6}">
      <dsp:nvSpPr>
        <dsp:cNvPr id="0" name=""/>
        <dsp:cNvSpPr/>
      </dsp:nvSpPr>
      <dsp:spPr>
        <a:xfrm>
          <a:off x="4450820" y="333791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Expand</a:t>
          </a:r>
        </a:p>
      </dsp:txBody>
      <dsp:txXfrm>
        <a:off x="4479144" y="3366241"/>
        <a:ext cx="1877456" cy="910404"/>
      </dsp:txXfrm>
    </dsp:sp>
    <dsp:sp modelId="{29A15DDF-0383-48DB-ACDA-F74B662A1415}">
      <dsp:nvSpPr>
        <dsp:cNvPr id="0" name=""/>
        <dsp:cNvSpPr/>
      </dsp:nvSpPr>
      <dsp:spPr>
        <a:xfrm rot="4249260">
          <a:off x="2886537" y="3805381"/>
          <a:ext cx="235492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354925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4005126" y="3762570"/>
        <a:ext cx="117746" cy="117746"/>
      </dsp:txXfrm>
    </dsp:sp>
    <dsp:sp modelId="{DF0EE919-C8F2-4A7F-A0DD-4618B4B50969}">
      <dsp:nvSpPr>
        <dsp:cNvPr id="0" name=""/>
        <dsp:cNvSpPr/>
      </dsp:nvSpPr>
      <dsp:spPr>
        <a:xfrm>
          <a:off x="4450820" y="445002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Tips</a:t>
          </a:r>
        </a:p>
      </dsp:txBody>
      <dsp:txXfrm>
        <a:off x="4479144" y="4478351"/>
        <a:ext cx="1877456" cy="910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78F-0E7B-4EA8-A99E-9A2A715DB5D4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21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78F-0E7B-4EA8-A99E-9A2A715DB5D4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67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78F-0E7B-4EA8-A99E-9A2A715DB5D4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3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78F-0E7B-4EA8-A99E-9A2A715DB5D4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4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78F-0E7B-4EA8-A99E-9A2A715DB5D4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9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78F-0E7B-4EA8-A99E-9A2A715DB5D4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58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78F-0E7B-4EA8-A99E-9A2A715DB5D4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9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78F-0E7B-4EA8-A99E-9A2A715DB5D4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3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78F-0E7B-4EA8-A99E-9A2A715DB5D4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78F-0E7B-4EA8-A99E-9A2A715DB5D4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45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78F-0E7B-4EA8-A99E-9A2A715DB5D4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4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CD78F-0E7B-4EA8-A99E-9A2A715DB5D4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69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18" Type="http://schemas.openxmlformats.org/officeDocument/2006/relationships/image" Target="../media/image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17" Type="http://schemas.microsoft.com/office/2007/relationships/hdphoto" Target="../media/hdphoto6.wdp"/><Relationship Id="rId2" Type="http://schemas.openxmlformats.org/officeDocument/2006/relationships/image" Target="../media/image16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microsoft.com/office/2007/relationships/hdphoto" Target="../media/hdphoto5.wdp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3.png"/><Relationship Id="rId19" Type="http://schemas.microsoft.com/office/2007/relationships/hdphoto" Target="../media/hdphoto1.wdp"/><Relationship Id="rId4" Type="http://schemas.openxmlformats.org/officeDocument/2006/relationships/image" Target="../media/image18.png"/><Relationship Id="rId9" Type="http://schemas.microsoft.com/office/2007/relationships/hdphoto" Target="../media/hdphoto4.wdp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microsoft.com/office/2007/relationships/hdphoto" Target="../media/hdphoto8.wdp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30.png"/><Relationship Id="rId21" Type="http://schemas.openxmlformats.org/officeDocument/2006/relationships/image" Target="../media/image44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microsoft.com/office/2007/relationships/hdphoto" Target="../media/hdphoto9.wdp"/><Relationship Id="rId25" Type="http://schemas.openxmlformats.org/officeDocument/2006/relationships/image" Target="../media/image48.png"/><Relationship Id="rId2" Type="http://schemas.openxmlformats.org/officeDocument/2006/relationships/image" Target="../media/image29.png"/><Relationship Id="rId16" Type="http://schemas.openxmlformats.org/officeDocument/2006/relationships/image" Target="../media/image40.png"/><Relationship Id="rId20" Type="http://schemas.openxmlformats.org/officeDocument/2006/relationships/image" Target="../media/image43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47.png"/><Relationship Id="rId5" Type="http://schemas.microsoft.com/office/2007/relationships/hdphoto" Target="../media/hdphoto7.wdp"/><Relationship Id="rId15" Type="http://schemas.openxmlformats.org/officeDocument/2006/relationships/image" Target="../media/image39.png"/><Relationship Id="rId23" Type="http://schemas.openxmlformats.org/officeDocument/2006/relationships/image" Target="../media/image46.png"/><Relationship Id="rId28" Type="http://schemas.openxmlformats.org/officeDocument/2006/relationships/image" Target="../media/image50.png"/><Relationship Id="rId10" Type="http://schemas.openxmlformats.org/officeDocument/2006/relationships/image" Target="../media/image36.png"/><Relationship Id="rId19" Type="http://schemas.openxmlformats.org/officeDocument/2006/relationships/image" Target="../media/image42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16.png"/><Relationship Id="rId22" Type="http://schemas.openxmlformats.org/officeDocument/2006/relationships/image" Target="../media/image45.png"/><Relationship Id="rId27" Type="http://schemas.microsoft.com/office/2007/relationships/hdphoto" Target="../media/hdphoto10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8.png"/><Relationship Id="rId7" Type="http://schemas.microsoft.com/office/2007/relationships/hdphoto" Target="../media/hdphoto1.wdp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7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3.png"/><Relationship Id="rId5" Type="http://schemas.openxmlformats.org/officeDocument/2006/relationships/image" Target="../media/image60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9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86.png"/><Relationship Id="rId26" Type="http://schemas.openxmlformats.org/officeDocument/2006/relationships/image" Target="../media/image93.png"/><Relationship Id="rId39" Type="http://schemas.openxmlformats.org/officeDocument/2006/relationships/image" Target="../media/image105.png"/><Relationship Id="rId21" Type="http://schemas.openxmlformats.org/officeDocument/2006/relationships/image" Target="../media/image89.png"/><Relationship Id="rId34" Type="http://schemas.openxmlformats.org/officeDocument/2006/relationships/image" Target="../media/image100.png"/><Relationship Id="rId42" Type="http://schemas.openxmlformats.org/officeDocument/2006/relationships/image" Target="../media/image107.png"/><Relationship Id="rId7" Type="http://schemas.openxmlformats.org/officeDocument/2006/relationships/image" Target="../media/image76.png"/><Relationship Id="rId2" Type="http://schemas.openxmlformats.org/officeDocument/2006/relationships/image" Target="../media/image9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29" Type="http://schemas.openxmlformats.org/officeDocument/2006/relationships/image" Target="../media/image96.png"/><Relationship Id="rId41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24" Type="http://schemas.openxmlformats.org/officeDocument/2006/relationships/image" Target="../media/image91.png"/><Relationship Id="rId32" Type="http://schemas.microsoft.com/office/2007/relationships/hdphoto" Target="../media/hdphoto11.wdp"/><Relationship Id="rId37" Type="http://schemas.openxmlformats.org/officeDocument/2006/relationships/image" Target="../media/image103.png"/><Relationship Id="rId40" Type="http://schemas.microsoft.com/office/2007/relationships/hdphoto" Target="../media/hdphoto12.wdp"/><Relationship Id="rId5" Type="http://schemas.openxmlformats.org/officeDocument/2006/relationships/image" Target="../media/image74.png"/><Relationship Id="rId15" Type="http://schemas.openxmlformats.org/officeDocument/2006/relationships/image" Target="../media/image83.png"/><Relationship Id="rId23" Type="http://schemas.openxmlformats.org/officeDocument/2006/relationships/image" Target="../media/image35.png"/><Relationship Id="rId28" Type="http://schemas.openxmlformats.org/officeDocument/2006/relationships/image" Target="../media/image95.png"/><Relationship Id="rId36" Type="http://schemas.openxmlformats.org/officeDocument/2006/relationships/image" Target="../media/image102.png"/><Relationship Id="rId10" Type="http://schemas.openxmlformats.org/officeDocument/2006/relationships/image" Target="../media/image79.png"/><Relationship Id="rId19" Type="http://schemas.openxmlformats.org/officeDocument/2006/relationships/image" Target="../media/image87.png"/><Relationship Id="rId31" Type="http://schemas.openxmlformats.org/officeDocument/2006/relationships/image" Target="../media/image98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4.png"/><Relationship Id="rId30" Type="http://schemas.openxmlformats.org/officeDocument/2006/relationships/image" Target="../media/image97.png"/><Relationship Id="rId35" Type="http://schemas.openxmlformats.org/officeDocument/2006/relationships/image" Target="../media/image101.png"/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12" Type="http://schemas.openxmlformats.org/officeDocument/2006/relationships/image" Target="../media/image81.png"/><Relationship Id="rId17" Type="http://schemas.openxmlformats.org/officeDocument/2006/relationships/image" Target="../media/image85.png"/><Relationship Id="rId25" Type="http://schemas.openxmlformats.org/officeDocument/2006/relationships/image" Target="../media/image92.png"/><Relationship Id="rId33" Type="http://schemas.openxmlformats.org/officeDocument/2006/relationships/image" Target="../media/image99.png"/><Relationship Id="rId38" Type="http://schemas.openxmlformats.org/officeDocument/2006/relationships/image" Target="../media/image10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8.png"/><Relationship Id="rId18" Type="http://schemas.openxmlformats.org/officeDocument/2006/relationships/image" Target="../media/image8.png"/><Relationship Id="rId26" Type="http://schemas.openxmlformats.org/officeDocument/2006/relationships/image" Target="../media/image129.png"/><Relationship Id="rId39" Type="http://schemas.microsoft.com/office/2007/relationships/hdphoto" Target="../media/hdphoto6.wdp"/><Relationship Id="rId21" Type="http://schemas.openxmlformats.org/officeDocument/2006/relationships/image" Target="../media/image124.png"/><Relationship Id="rId34" Type="http://schemas.openxmlformats.org/officeDocument/2006/relationships/image" Target="../media/image13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28.png"/><Relationship Id="rId33" Type="http://schemas.openxmlformats.org/officeDocument/2006/relationships/image" Target="../media/image135.png"/><Relationship Id="rId38" Type="http://schemas.openxmlformats.org/officeDocument/2006/relationships/image" Target="../media/image28.png"/><Relationship Id="rId2" Type="http://schemas.openxmlformats.org/officeDocument/2006/relationships/image" Target="../media/image108.png"/><Relationship Id="rId16" Type="http://schemas.openxmlformats.org/officeDocument/2006/relationships/image" Target="../media/image121.png"/><Relationship Id="rId20" Type="http://schemas.microsoft.com/office/2007/relationships/hdphoto" Target="../media/hdphoto13.wdp"/><Relationship Id="rId29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7.png"/><Relationship Id="rId32" Type="http://schemas.openxmlformats.org/officeDocument/2006/relationships/image" Target="../media/image134.png"/><Relationship Id="rId37" Type="http://schemas.openxmlformats.org/officeDocument/2006/relationships/image" Target="../media/image138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23" Type="http://schemas.openxmlformats.org/officeDocument/2006/relationships/image" Target="../media/image126.png"/><Relationship Id="rId28" Type="http://schemas.openxmlformats.org/officeDocument/2006/relationships/image" Target="../media/image130.png"/><Relationship Id="rId36" Type="http://schemas.microsoft.com/office/2007/relationships/hdphoto" Target="../media/hdphoto14.wdp"/><Relationship Id="rId10" Type="http://schemas.openxmlformats.org/officeDocument/2006/relationships/image" Target="../media/image115.png"/><Relationship Id="rId19" Type="http://schemas.openxmlformats.org/officeDocument/2006/relationships/image" Target="../media/image123.png"/><Relationship Id="rId31" Type="http://schemas.openxmlformats.org/officeDocument/2006/relationships/image" Target="../media/image133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5.png"/><Relationship Id="rId27" Type="http://schemas.openxmlformats.org/officeDocument/2006/relationships/image" Target="../media/image66.png"/><Relationship Id="rId30" Type="http://schemas.openxmlformats.org/officeDocument/2006/relationships/image" Target="../media/image132.png"/><Relationship Id="rId35" Type="http://schemas.openxmlformats.org/officeDocument/2006/relationships/image" Target="../media/image137.png"/><Relationship Id="rId8" Type="http://schemas.openxmlformats.org/officeDocument/2006/relationships/image" Target="../media/image113.png"/><Relationship Id="rId3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08.png"/><Relationship Id="rId7" Type="http://schemas.openxmlformats.org/officeDocument/2006/relationships/image" Target="../media/image142.png"/><Relationship Id="rId2" Type="http://schemas.openxmlformats.org/officeDocument/2006/relationships/image" Target="../media/image13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5" Type="http://schemas.microsoft.com/office/2007/relationships/hdphoto" Target="../media/hdphoto15.wdp"/><Relationship Id="rId4" Type="http://schemas.openxmlformats.org/officeDocument/2006/relationships/image" Target="../media/image140.png"/><Relationship Id="rId9" Type="http://schemas.openxmlformats.org/officeDocument/2006/relationships/image" Target="../media/image1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45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695" y1="33398" x2="37695" y2="33398"/>
                        <a14:foregroundMark x1="36914" y1="56836" x2="36914" y2="56836"/>
                        <a14:foregroundMark x1="63672" y1="57422" x2="63672" y2="57422"/>
                        <a14:foregroundMark x1="53906" y1="66406" x2="53906" y2="66406"/>
                        <a14:foregroundMark x1="45117" y1="67383" x2="45117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093" t="19565" r="19369" b="19898"/>
          <a:stretch/>
        </p:blipFill>
        <p:spPr>
          <a:xfrm>
            <a:off x="6813550" y="1176630"/>
            <a:ext cx="723900" cy="723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695" y1="33398" x2="37695" y2="33398"/>
                        <a14:foregroundMark x1="36914" y1="56836" x2="36914" y2="56836"/>
                        <a14:foregroundMark x1="63672" y1="57422" x2="63672" y2="57422"/>
                        <a14:foregroundMark x1="53906" y1="66406" x2="53906" y2="66406"/>
                        <a14:foregroundMark x1="45117" y1="67383" x2="45117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72" t="12658" r="12383" b="13552"/>
          <a:stretch/>
        </p:blipFill>
        <p:spPr>
          <a:xfrm>
            <a:off x="6416363" y="3789363"/>
            <a:ext cx="2846070" cy="285559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3477" y1="35547" x2="63477" y2="35547"/>
                        <a14:foregroundMark x1="36133" y1="62891" x2="36133" y2="628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71" t="20554" r="17747" b="17063"/>
          <a:stretch/>
        </p:blipFill>
        <p:spPr>
          <a:xfrm>
            <a:off x="8894133" y="1252538"/>
            <a:ext cx="736600" cy="7366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22" t="16499" r="18054" b="18238"/>
          <a:stretch/>
        </p:blipFill>
        <p:spPr>
          <a:xfrm>
            <a:off x="4845257" y="1176630"/>
            <a:ext cx="717550" cy="711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3477" y1="35547" x2="63477" y2="35547"/>
                        <a14:foregroundMark x1="36133" y1="62891" x2="36133" y2="628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14" t="12833" r="13060" b="13842"/>
          <a:stretch/>
        </p:blipFill>
        <p:spPr>
          <a:xfrm>
            <a:off x="9630733" y="3586199"/>
            <a:ext cx="2902857" cy="290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6" t="11459" r="10829" b="12036"/>
          <a:stretch/>
        </p:blipFill>
        <p:spPr>
          <a:xfrm>
            <a:off x="470041" y="3446463"/>
            <a:ext cx="2902858" cy="288834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4" t="16709" r="19188" b="18703"/>
          <a:stretch/>
        </p:blipFill>
        <p:spPr>
          <a:xfrm>
            <a:off x="2583432" y="1154504"/>
            <a:ext cx="711201" cy="730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6" t="6470" r="7681" b="8562"/>
          <a:stretch/>
        </p:blipFill>
        <p:spPr>
          <a:xfrm>
            <a:off x="3372899" y="3446463"/>
            <a:ext cx="2859314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5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796344" y="2394898"/>
            <a:ext cx="3995994" cy="2053277"/>
          </a:xfrm>
          <a:prstGeom prst="roundRect">
            <a:avLst>
              <a:gd name="adj" fmla="val 4599"/>
            </a:avLst>
          </a:prstGeom>
          <a:solidFill>
            <a:srgbClr val="F8F8F8"/>
          </a:solidFill>
          <a:ln w="25400">
            <a:noFill/>
          </a:ln>
          <a:effectLst>
            <a:outerShdw blurRad="254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dirty="0" smtClean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 smtClean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endParaRPr lang="en-US" altLang="zh-CN" dirty="0" smtClean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由于自制的自解压文件没有验证，所以杀毒软件会报毒，如果您信任软件作者及软件，请点击添加信任。</a:t>
            </a:r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085189" y="3975172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EAEAEA"/>
          </a:solidFill>
          <a:ln>
            <a:noFill/>
          </a:ln>
          <a:effectLst>
            <a:outerShdw blurRad="63500" algn="ctr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18264" y="3975172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EAEAEA"/>
          </a:solidFill>
          <a:ln>
            <a:noFill/>
          </a:ln>
          <a:effectLst>
            <a:outerShdw blurRad="63500" algn="ctr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取消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18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1246360" y="519216"/>
            <a:ext cx="9699280" cy="5819568"/>
          </a:xfrm>
          <a:prstGeom prst="roundRect">
            <a:avLst>
              <a:gd name="adj" fmla="val 1258"/>
            </a:avLst>
          </a:prstGeom>
          <a:solidFill>
            <a:srgbClr val="F0F0F0"/>
          </a:solidFill>
          <a:ln w="25400">
            <a:noFill/>
          </a:ln>
          <a:effectLst>
            <a:outerShdw blurRad="1270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1BA1E2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52950" y="198555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852999" y="264040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/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456363" y="747219"/>
            <a:ext cx="3903847" cy="830997"/>
          </a:xfrm>
          <a:prstGeom prst="rect">
            <a:avLst/>
          </a:prstGeom>
          <a:ln>
            <a:noFill/>
          </a:ln>
          <a:effectLst>
            <a:outerShdw blurRad="127000" algn="ctr" rotWithShape="0">
              <a:srgbClr val="1E78F8">
                <a:alpha val="60000"/>
              </a:srgbClr>
            </a:outerShdw>
          </a:effectLst>
        </p:spPr>
        <p:txBody>
          <a:bodyPr wrap="square" anchor="ctr">
            <a:spAutoFit/>
          </a:bodyPr>
          <a:lstStyle/>
          <a:p>
            <a:pPr algn="dist"/>
            <a:r>
              <a:rPr lang="en-US" altLang="zh-CN" sz="4800" dirty="0" smtClean="0">
                <a:solidFill>
                  <a:srgbClr val="C8C8C8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Microsoft JhengHei Light" panose="020B0304030504040204" pitchFamily="34" charset="-122"/>
              </a:rPr>
              <a:t>NEXUS 5.0</a:t>
            </a:r>
            <a:endParaRPr lang="zh-CN" altLang="en-US" sz="4800" dirty="0">
              <a:solidFill>
                <a:srgbClr val="C8C8C8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Microsoft JhengHei Light" panose="020B030403050404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37161" y="1404558"/>
            <a:ext cx="3903847" cy="830997"/>
          </a:xfrm>
          <a:prstGeom prst="rect">
            <a:avLst/>
          </a:prstGeom>
          <a:ln>
            <a:noFill/>
          </a:ln>
          <a:effectLst>
            <a:outerShdw blurRad="127000" algn="ctr" rotWithShape="0">
              <a:srgbClr val="C8C8C8">
                <a:alpha val="60000"/>
              </a:srgbClr>
            </a:outerShdw>
          </a:effectLst>
        </p:spPr>
        <p:txBody>
          <a:bodyPr wrap="square" anchor="ctr">
            <a:spAutoFit/>
          </a:bodyPr>
          <a:lstStyle/>
          <a:p>
            <a:pPr algn="dist"/>
            <a:r>
              <a:rPr lang="en-US" altLang="zh-CN" sz="4800" dirty="0" smtClean="0">
                <a:solidFill>
                  <a:srgbClr val="C8C8C8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Microsoft JhengHei Light" panose="020B0304030504040204" pitchFamily="34" charset="-122"/>
              </a:rPr>
              <a:t>NEXUS 5.0</a:t>
            </a:r>
            <a:endParaRPr lang="zh-CN" altLang="en-US" sz="4800" dirty="0">
              <a:solidFill>
                <a:srgbClr val="C8C8C8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Microsoft JhengHei Light" panose="020B030403050404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994" y="619930"/>
            <a:ext cx="1463167" cy="14631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263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2936043" y="1620540"/>
            <a:ext cx="5520200" cy="3312120"/>
          </a:xfrm>
          <a:prstGeom prst="roundRect">
            <a:avLst>
              <a:gd name="adj" fmla="val 0"/>
            </a:avLst>
          </a:prstGeom>
          <a:solidFill>
            <a:srgbClr val="EEEEF2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04372" y="3770383"/>
            <a:ext cx="2939328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10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568349" y="321004"/>
            <a:ext cx="10351003" cy="62106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srgbClr val="1E78F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2391" y="2533650"/>
            <a:ext cx="3086100" cy="1785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自制的自解压文件没有验证，所以杀毒软件会报毒，如果您信任软件作者及软件，请点击添加信任。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552950" y="198555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852999" y="264040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/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2" name="圆角矩形 11"/>
          <p:cNvSpPr>
            <a:spLocks noChangeAspect="1"/>
          </p:cNvSpPr>
          <p:nvPr/>
        </p:nvSpPr>
        <p:spPr>
          <a:xfrm>
            <a:off x="11192396" y="321004"/>
            <a:ext cx="730017" cy="62106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srgbClr val="1E78F8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90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581228" y="323699"/>
            <a:ext cx="10351003" cy="62106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2391" y="2533650"/>
            <a:ext cx="3086100" cy="1785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自制的自解压文件没有验证，所以杀毒软件会报毒，如果您信任软件作者及软件，请点击添加信任。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552950" y="198555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852999" y="264040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/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2" name="圆角矩形 11"/>
          <p:cNvSpPr>
            <a:spLocks noChangeAspect="1"/>
          </p:cNvSpPr>
          <p:nvPr/>
        </p:nvSpPr>
        <p:spPr>
          <a:xfrm>
            <a:off x="11192396" y="321004"/>
            <a:ext cx="730017" cy="62106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schemeClr val="bg1">
                <a:lumMod val="5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328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568349" y="321004"/>
            <a:ext cx="10351003" cy="62106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srgbClr val="2196F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2391" y="2533650"/>
            <a:ext cx="3086100" cy="1785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自制的自解压文件没有验证，所以杀毒软件会报毒，如果您信任软件作者及软件，请点击添加信任。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552950" y="198555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852999" y="264040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/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2" name="圆角矩形 11"/>
          <p:cNvSpPr>
            <a:spLocks noChangeAspect="1"/>
          </p:cNvSpPr>
          <p:nvPr/>
        </p:nvSpPr>
        <p:spPr>
          <a:xfrm>
            <a:off x="11192396" y="321004"/>
            <a:ext cx="730017" cy="62106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srgbClr val="2196F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19" name="圆角矩形 18"/>
          <p:cNvSpPr>
            <a:spLocks/>
          </p:cNvSpPr>
          <p:nvPr/>
        </p:nvSpPr>
        <p:spPr>
          <a:xfrm>
            <a:off x="568344" y="406003"/>
            <a:ext cx="10351003" cy="730800"/>
          </a:xfrm>
          <a:prstGeom prst="roundRect">
            <a:avLst>
              <a:gd name="adj" fmla="val 0"/>
            </a:avLst>
          </a:prstGeom>
          <a:solidFill>
            <a:srgbClr val="2196F3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0" name="圆角矩形 19"/>
          <p:cNvSpPr>
            <a:spLocks/>
          </p:cNvSpPr>
          <p:nvPr/>
        </p:nvSpPr>
        <p:spPr>
          <a:xfrm>
            <a:off x="568344" y="1304568"/>
            <a:ext cx="10351003" cy="730800"/>
          </a:xfrm>
          <a:prstGeom prst="roundRect">
            <a:avLst>
              <a:gd name="adj" fmla="val 0"/>
            </a:avLst>
          </a:prstGeom>
          <a:solidFill>
            <a:srgbClr val="4CAF50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1" name="圆角矩形 20"/>
          <p:cNvSpPr>
            <a:spLocks/>
          </p:cNvSpPr>
          <p:nvPr/>
        </p:nvSpPr>
        <p:spPr>
          <a:xfrm>
            <a:off x="568343" y="2195547"/>
            <a:ext cx="10351003" cy="730800"/>
          </a:xfrm>
          <a:prstGeom prst="roundRect">
            <a:avLst>
              <a:gd name="adj" fmla="val 0"/>
            </a:avLst>
          </a:prstGeom>
          <a:solidFill>
            <a:srgbClr val="CDDC39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2" name="圆角矩形 21"/>
          <p:cNvSpPr>
            <a:spLocks/>
          </p:cNvSpPr>
          <p:nvPr/>
        </p:nvSpPr>
        <p:spPr>
          <a:xfrm>
            <a:off x="568343" y="3110942"/>
            <a:ext cx="10351003" cy="730800"/>
          </a:xfrm>
          <a:prstGeom prst="roundRect">
            <a:avLst>
              <a:gd name="adj" fmla="val 0"/>
            </a:avLst>
          </a:prstGeom>
          <a:solidFill>
            <a:srgbClr val="FEC008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3" name="圆角矩形 22"/>
          <p:cNvSpPr>
            <a:spLocks/>
          </p:cNvSpPr>
          <p:nvPr/>
        </p:nvSpPr>
        <p:spPr>
          <a:xfrm>
            <a:off x="568342" y="4005840"/>
            <a:ext cx="10351003" cy="730800"/>
          </a:xfrm>
          <a:prstGeom prst="roundRect">
            <a:avLst>
              <a:gd name="adj" fmla="val 0"/>
            </a:avLst>
          </a:prstGeom>
          <a:solidFill>
            <a:srgbClr val="FF9800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4" name="圆角矩形 23"/>
          <p:cNvSpPr>
            <a:spLocks/>
          </p:cNvSpPr>
          <p:nvPr/>
        </p:nvSpPr>
        <p:spPr>
          <a:xfrm>
            <a:off x="524484" y="4907972"/>
            <a:ext cx="10351003" cy="730800"/>
          </a:xfrm>
          <a:prstGeom prst="roundRect">
            <a:avLst>
              <a:gd name="adj" fmla="val 0"/>
            </a:avLst>
          </a:prstGeom>
          <a:solidFill>
            <a:srgbClr val="FF5722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11313039" y="528402"/>
            <a:ext cx="587670" cy="587670"/>
          </a:xfrm>
          <a:prstGeom prst="ellipse">
            <a:avLst/>
          </a:prstGeom>
          <a:solidFill>
            <a:srgbClr val="2196F3"/>
          </a:solidFill>
          <a:ln>
            <a:noFill/>
          </a:ln>
          <a:effectLst>
            <a:outerShdw blurRad="381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11313039" y="3136845"/>
            <a:ext cx="587670" cy="587670"/>
          </a:xfrm>
          <a:prstGeom prst="ellipse">
            <a:avLst/>
          </a:prstGeom>
          <a:solidFill>
            <a:srgbClr val="FEC008"/>
          </a:solidFill>
          <a:ln>
            <a:noFill/>
          </a:ln>
          <a:effectLst>
            <a:outerShdw blurRad="381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11313039" y="1397883"/>
            <a:ext cx="587670" cy="587670"/>
          </a:xfrm>
          <a:prstGeom prst="ellipse">
            <a:avLst/>
          </a:prstGeom>
          <a:solidFill>
            <a:srgbClr val="4CAF50"/>
          </a:solidFill>
          <a:ln>
            <a:noFill/>
          </a:ln>
          <a:effectLst>
            <a:outerShdw blurRad="381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11313039" y="2267364"/>
            <a:ext cx="587670" cy="587670"/>
          </a:xfrm>
          <a:prstGeom prst="ellipse">
            <a:avLst/>
          </a:prstGeom>
          <a:solidFill>
            <a:srgbClr val="CDDC39"/>
          </a:solidFill>
          <a:ln>
            <a:noFill/>
          </a:ln>
          <a:effectLst>
            <a:outerShdw blurRad="381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11313039" y="4006326"/>
            <a:ext cx="587670" cy="587670"/>
          </a:xfrm>
          <a:prstGeom prst="ellipse">
            <a:avLst/>
          </a:prstGeom>
          <a:solidFill>
            <a:srgbClr val="FF9800"/>
          </a:solidFill>
          <a:ln>
            <a:noFill/>
          </a:ln>
          <a:effectLst>
            <a:outerShdw blurRad="381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11313039" y="4875807"/>
            <a:ext cx="587670" cy="587670"/>
          </a:xfrm>
          <a:prstGeom prst="ellipse">
            <a:avLst/>
          </a:prstGeom>
          <a:solidFill>
            <a:srgbClr val="FF5722"/>
          </a:solidFill>
          <a:ln>
            <a:noFill/>
          </a:ln>
          <a:effectLst>
            <a:outerShdw blurRad="381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49" y="1529771"/>
            <a:ext cx="3150097" cy="250369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916827" y="548232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22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43804" y="1449872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23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27707" y="2317811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43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28012" y="3229589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24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83589" y="4129640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34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84519" y="5030236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44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123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568349" y="321004"/>
            <a:ext cx="10351003" cy="62106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srgbClr val="4CAF5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2391" y="2533650"/>
            <a:ext cx="3086100" cy="1785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自制的自解压文件没有验证，所以杀毒软件会报毒，如果您信任软件作者及软件，请点击添加信任。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552950" y="198555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852999" y="264040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/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2" name="圆角矩形 11"/>
          <p:cNvSpPr>
            <a:spLocks noChangeAspect="1"/>
          </p:cNvSpPr>
          <p:nvPr/>
        </p:nvSpPr>
        <p:spPr>
          <a:xfrm>
            <a:off x="11192396" y="321004"/>
            <a:ext cx="730017" cy="62106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srgbClr val="4CAF5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19" name="圆角矩形 18"/>
          <p:cNvSpPr>
            <a:spLocks/>
          </p:cNvSpPr>
          <p:nvPr/>
        </p:nvSpPr>
        <p:spPr>
          <a:xfrm>
            <a:off x="568344" y="406003"/>
            <a:ext cx="10351003" cy="730800"/>
          </a:xfrm>
          <a:prstGeom prst="roundRect">
            <a:avLst>
              <a:gd name="adj" fmla="val 0"/>
            </a:avLst>
          </a:prstGeom>
          <a:solidFill>
            <a:srgbClr val="2196F3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0" name="圆角矩形 19"/>
          <p:cNvSpPr>
            <a:spLocks/>
          </p:cNvSpPr>
          <p:nvPr/>
        </p:nvSpPr>
        <p:spPr>
          <a:xfrm>
            <a:off x="568344" y="1304568"/>
            <a:ext cx="10351003" cy="730800"/>
          </a:xfrm>
          <a:prstGeom prst="roundRect">
            <a:avLst>
              <a:gd name="adj" fmla="val 0"/>
            </a:avLst>
          </a:prstGeom>
          <a:solidFill>
            <a:srgbClr val="4CAF50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1" name="圆角矩形 20"/>
          <p:cNvSpPr>
            <a:spLocks/>
          </p:cNvSpPr>
          <p:nvPr/>
        </p:nvSpPr>
        <p:spPr>
          <a:xfrm>
            <a:off x="568343" y="2195547"/>
            <a:ext cx="10351003" cy="730800"/>
          </a:xfrm>
          <a:prstGeom prst="roundRect">
            <a:avLst>
              <a:gd name="adj" fmla="val 0"/>
            </a:avLst>
          </a:prstGeom>
          <a:solidFill>
            <a:srgbClr val="CDDC39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2" name="圆角矩形 21"/>
          <p:cNvSpPr>
            <a:spLocks/>
          </p:cNvSpPr>
          <p:nvPr/>
        </p:nvSpPr>
        <p:spPr>
          <a:xfrm>
            <a:off x="568343" y="3110942"/>
            <a:ext cx="10351003" cy="730800"/>
          </a:xfrm>
          <a:prstGeom prst="roundRect">
            <a:avLst>
              <a:gd name="adj" fmla="val 0"/>
            </a:avLst>
          </a:prstGeom>
          <a:solidFill>
            <a:srgbClr val="FEC008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3" name="圆角矩形 22"/>
          <p:cNvSpPr>
            <a:spLocks/>
          </p:cNvSpPr>
          <p:nvPr/>
        </p:nvSpPr>
        <p:spPr>
          <a:xfrm>
            <a:off x="568342" y="4005840"/>
            <a:ext cx="10351003" cy="730800"/>
          </a:xfrm>
          <a:prstGeom prst="roundRect">
            <a:avLst>
              <a:gd name="adj" fmla="val 0"/>
            </a:avLst>
          </a:prstGeom>
          <a:solidFill>
            <a:srgbClr val="FF9800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4" name="圆角矩形 23"/>
          <p:cNvSpPr>
            <a:spLocks/>
          </p:cNvSpPr>
          <p:nvPr/>
        </p:nvSpPr>
        <p:spPr>
          <a:xfrm>
            <a:off x="524484" y="4907972"/>
            <a:ext cx="10351003" cy="730800"/>
          </a:xfrm>
          <a:prstGeom prst="roundRect">
            <a:avLst>
              <a:gd name="adj" fmla="val 0"/>
            </a:avLst>
          </a:prstGeom>
          <a:solidFill>
            <a:srgbClr val="FF5722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16827" y="548232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22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43804" y="1449872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23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27707" y="2317811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43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28012" y="3229589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24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83589" y="4129640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34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84519" y="5030236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44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37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568349" y="321004"/>
            <a:ext cx="10351003" cy="62106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srgbClr val="CDDC3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2391" y="2533650"/>
            <a:ext cx="3086100" cy="1785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自制的自解压文件没有验证，所以杀毒软件会报毒，如果您信任软件作者及软件，请点击添加信任。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552950" y="198555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852999" y="264040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/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2" name="圆角矩形 11"/>
          <p:cNvSpPr>
            <a:spLocks noChangeAspect="1"/>
          </p:cNvSpPr>
          <p:nvPr/>
        </p:nvSpPr>
        <p:spPr>
          <a:xfrm>
            <a:off x="11192396" y="321004"/>
            <a:ext cx="730017" cy="62106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srgbClr val="CDDC3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19" name="圆角矩形 18"/>
          <p:cNvSpPr>
            <a:spLocks/>
          </p:cNvSpPr>
          <p:nvPr/>
        </p:nvSpPr>
        <p:spPr>
          <a:xfrm>
            <a:off x="568344" y="406003"/>
            <a:ext cx="10351003" cy="730800"/>
          </a:xfrm>
          <a:prstGeom prst="roundRect">
            <a:avLst>
              <a:gd name="adj" fmla="val 0"/>
            </a:avLst>
          </a:prstGeom>
          <a:solidFill>
            <a:srgbClr val="2196F3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0" name="圆角矩形 19"/>
          <p:cNvSpPr>
            <a:spLocks/>
          </p:cNvSpPr>
          <p:nvPr/>
        </p:nvSpPr>
        <p:spPr>
          <a:xfrm>
            <a:off x="568344" y="1304568"/>
            <a:ext cx="10351003" cy="730800"/>
          </a:xfrm>
          <a:prstGeom prst="roundRect">
            <a:avLst>
              <a:gd name="adj" fmla="val 0"/>
            </a:avLst>
          </a:prstGeom>
          <a:solidFill>
            <a:srgbClr val="4CAF50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1" name="圆角矩形 20"/>
          <p:cNvSpPr>
            <a:spLocks/>
          </p:cNvSpPr>
          <p:nvPr/>
        </p:nvSpPr>
        <p:spPr>
          <a:xfrm>
            <a:off x="568343" y="2195547"/>
            <a:ext cx="10351003" cy="730800"/>
          </a:xfrm>
          <a:prstGeom prst="roundRect">
            <a:avLst>
              <a:gd name="adj" fmla="val 0"/>
            </a:avLst>
          </a:prstGeom>
          <a:solidFill>
            <a:srgbClr val="CDDC39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2" name="圆角矩形 21"/>
          <p:cNvSpPr>
            <a:spLocks/>
          </p:cNvSpPr>
          <p:nvPr/>
        </p:nvSpPr>
        <p:spPr>
          <a:xfrm>
            <a:off x="568343" y="3110942"/>
            <a:ext cx="10351003" cy="730800"/>
          </a:xfrm>
          <a:prstGeom prst="roundRect">
            <a:avLst>
              <a:gd name="adj" fmla="val 0"/>
            </a:avLst>
          </a:prstGeom>
          <a:solidFill>
            <a:srgbClr val="FEC008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3" name="圆角矩形 22"/>
          <p:cNvSpPr>
            <a:spLocks/>
          </p:cNvSpPr>
          <p:nvPr/>
        </p:nvSpPr>
        <p:spPr>
          <a:xfrm>
            <a:off x="568342" y="4005840"/>
            <a:ext cx="10351003" cy="730800"/>
          </a:xfrm>
          <a:prstGeom prst="roundRect">
            <a:avLst>
              <a:gd name="adj" fmla="val 0"/>
            </a:avLst>
          </a:prstGeom>
          <a:solidFill>
            <a:srgbClr val="FF9800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4" name="圆角矩形 23"/>
          <p:cNvSpPr>
            <a:spLocks/>
          </p:cNvSpPr>
          <p:nvPr/>
        </p:nvSpPr>
        <p:spPr>
          <a:xfrm>
            <a:off x="524484" y="4907972"/>
            <a:ext cx="10351003" cy="730800"/>
          </a:xfrm>
          <a:prstGeom prst="roundRect">
            <a:avLst>
              <a:gd name="adj" fmla="val 0"/>
            </a:avLst>
          </a:prstGeom>
          <a:solidFill>
            <a:srgbClr val="FF5722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16827" y="548232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22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43804" y="1449872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23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27707" y="2317811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43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28012" y="3229589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24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83589" y="4129640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34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84519" y="5030236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44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326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568349" y="321004"/>
            <a:ext cx="10351003" cy="62106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>
            <a:noFill/>
          </a:ln>
          <a:effectLst>
            <a:outerShdw blurRad="190500" algn="ctr" rotWithShape="0">
              <a:srgbClr val="FEC00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2391" y="2533650"/>
            <a:ext cx="3086100" cy="1785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自制的自解压文件没有验证，所以杀毒软件会报毒，如果您信任软件作者及软件，请点击添加信任。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552950" y="198555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852999" y="264040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/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2" name="圆角矩形 11"/>
          <p:cNvSpPr>
            <a:spLocks noChangeAspect="1"/>
          </p:cNvSpPr>
          <p:nvPr/>
        </p:nvSpPr>
        <p:spPr>
          <a:xfrm>
            <a:off x="11192396" y="321004"/>
            <a:ext cx="730017" cy="62106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>
            <a:noFill/>
          </a:ln>
          <a:effectLst>
            <a:outerShdw blurRad="190500" algn="ctr" rotWithShape="0">
              <a:srgbClr val="FEC00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19" name="圆角矩形 18"/>
          <p:cNvSpPr>
            <a:spLocks/>
          </p:cNvSpPr>
          <p:nvPr/>
        </p:nvSpPr>
        <p:spPr>
          <a:xfrm>
            <a:off x="568344" y="406003"/>
            <a:ext cx="10351003" cy="730800"/>
          </a:xfrm>
          <a:prstGeom prst="roundRect">
            <a:avLst>
              <a:gd name="adj" fmla="val 0"/>
            </a:avLst>
          </a:prstGeom>
          <a:solidFill>
            <a:srgbClr val="2196F3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0" name="圆角矩形 19"/>
          <p:cNvSpPr>
            <a:spLocks/>
          </p:cNvSpPr>
          <p:nvPr/>
        </p:nvSpPr>
        <p:spPr>
          <a:xfrm>
            <a:off x="568344" y="1304568"/>
            <a:ext cx="10351003" cy="730800"/>
          </a:xfrm>
          <a:prstGeom prst="roundRect">
            <a:avLst>
              <a:gd name="adj" fmla="val 0"/>
            </a:avLst>
          </a:prstGeom>
          <a:solidFill>
            <a:srgbClr val="4CAF50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1" name="圆角矩形 20"/>
          <p:cNvSpPr>
            <a:spLocks/>
          </p:cNvSpPr>
          <p:nvPr/>
        </p:nvSpPr>
        <p:spPr>
          <a:xfrm>
            <a:off x="568343" y="2195547"/>
            <a:ext cx="10351003" cy="730800"/>
          </a:xfrm>
          <a:prstGeom prst="roundRect">
            <a:avLst>
              <a:gd name="adj" fmla="val 0"/>
            </a:avLst>
          </a:prstGeom>
          <a:solidFill>
            <a:srgbClr val="CDDC39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2" name="圆角矩形 21"/>
          <p:cNvSpPr>
            <a:spLocks/>
          </p:cNvSpPr>
          <p:nvPr/>
        </p:nvSpPr>
        <p:spPr>
          <a:xfrm>
            <a:off x="568343" y="3110942"/>
            <a:ext cx="10351003" cy="730800"/>
          </a:xfrm>
          <a:prstGeom prst="roundRect">
            <a:avLst>
              <a:gd name="adj" fmla="val 0"/>
            </a:avLst>
          </a:prstGeom>
          <a:solidFill>
            <a:srgbClr val="FEC008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3" name="圆角矩形 22"/>
          <p:cNvSpPr>
            <a:spLocks/>
          </p:cNvSpPr>
          <p:nvPr/>
        </p:nvSpPr>
        <p:spPr>
          <a:xfrm>
            <a:off x="568342" y="4005840"/>
            <a:ext cx="10351003" cy="730800"/>
          </a:xfrm>
          <a:prstGeom prst="roundRect">
            <a:avLst>
              <a:gd name="adj" fmla="val 0"/>
            </a:avLst>
          </a:prstGeom>
          <a:solidFill>
            <a:srgbClr val="FF9800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4" name="圆角矩形 23"/>
          <p:cNvSpPr>
            <a:spLocks/>
          </p:cNvSpPr>
          <p:nvPr/>
        </p:nvSpPr>
        <p:spPr>
          <a:xfrm>
            <a:off x="524484" y="4907972"/>
            <a:ext cx="10351003" cy="730800"/>
          </a:xfrm>
          <a:prstGeom prst="roundRect">
            <a:avLst>
              <a:gd name="adj" fmla="val 0"/>
            </a:avLst>
          </a:prstGeom>
          <a:solidFill>
            <a:srgbClr val="FF5722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16827" y="548232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22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43804" y="1449872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23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27707" y="2317811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43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28012" y="3229589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24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83589" y="4129640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34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84519" y="5030236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44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390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568349" y="321004"/>
            <a:ext cx="10351003" cy="62106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srgbClr val="FF98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2391" y="2533650"/>
            <a:ext cx="3086100" cy="1785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自制的自解压文件没有验证，所以杀毒软件会报毒，如果您信任软件作者及软件，请点击添加信任。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552950" y="198555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852999" y="264040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/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2" name="圆角矩形 11"/>
          <p:cNvSpPr>
            <a:spLocks noChangeAspect="1"/>
          </p:cNvSpPr>
          <p:nvPr/>
        </p:nvSpPr>
        <p:spPr>
          <a:xfrm>
            <a:off x="11192396" y="321004"/>
            <a:ext cx="730017" cy="62106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srgbClr val="FF98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19" name="圆角矩形 18"/>
          <p:cNvSpPr>
            <a:spLocks/>
          </p:cNvSpPr>
          <p:nvPr/>
        </p:nvSpPr>
        <p:spPr>
          <a:xfrm>
            <a:off x="568344" y="406003"/>
            <a:ext cx="10351003" cy="730800"/>
          </a:xfrm>
          <a:prstGeom prst="roundRect">
            <a:avLst>
              <a:gd name="adj" fmla="val 0"/>
            </a:avLst>
          </a:prstGeom>
          <a:solidFill>
            <a:srgbClr val="2196F3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0" name="圆角矩形 19"/>
          <p:cNvSpPr>
            <a:spLocks/>
          </p:cNvSpPr>
          <p:nvPr/>
        </p:nvSpPr>
        <p:spPr>
          <a:xfrm>
            <a:off x="568344" y="1304568"/>
            <a:ext cx="10351003" cy="730800"/>
          </a:xfrm>
          <a:prstGeom prst="roundRect">
            <a:avLst>
              <a:gd name="adj" fmla="val 0"/>
            </a:avLst>
          </a:prstGeom>
          <a:solidFill>
            <a:srgbClr val="4CAF50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1" name="圆角矩形 20"/>
          <p:cNvSpPr>
            <a:spLocks/>
          </p:cNvSpPr>
          <p:nvPr/>
        </p:nvSpPr>
        <p:spPr>
          <a:xfrm>
            <a:off x="568343" y="2195547"/>
            <a:ext cx="10351003" cy="730800"/>
          </a:xfrm>
          <a:prstGeom prst="roundRect">
            <a:avLst>
              <a:gd name="adj" fmla="val 0"/>
            </a:avLst>
          </a:prstGeom>
          <a:solidFill>
            <a:srgbClr val="CDDC39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2" name="圆角矩形 21"/>
          <p:cNvSpPr>
            <a:spLocks/>
          </p:cNvSpPr>
          <p:nvPr/>
        </p:nvSpPr>
        <p:spPr>
          <a:xfrm>
            <a:off x="568343" y="3110942"/>
            <a:ext cx="10351003" cy="730800"/>
          </a:xfrm>
          <a:prstGeom prst="roundRect">
            <a:avLst>
              <a:gd name="adj" fmla="val 0"/>
            </a:avLst>
          </a:prstGeom>
          <a:solidFill>
            <a:srgbClr val="FEC008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3" name="圆角矩形 22"/>
          <p:cNvSpPr>
            <a:spLocks/>
          </p:cNvSpPr>
          <p:nvPr/>
        </p:nvSpPr>
        <p:spPr>
          <a:xfrm>
            <a:off x="568342" y="4005840"/>
            <a:ext cx="10351003" cy="730800"/>
          </a:xfrm>
          <a:prstGeom prst="roundRect">
            <a:avLst>
              <a:gd name="adj" fmla="val 0"/>
            </a:avLst>
          </a:prstGeom>
          <a:solidFill>
            <a:srgbClr val="FF9800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4" name="圆角矩形 23"/>
          <p:cNvSpPr>
            <a:spLocks/>
          </p:cNvSpPr>
          <p:nvPr/>
        </p:nvSpPr>
        <p:spPr>
          <a:xfrm>
            <a:off x="524484" y="4907972"/>
            <a:ext cx="10351003" cy="730800"/>
          </a:xfrm>
          <a:prstGeom prst="roundRect">
            <a:avLst>
              <a:gd name="adj" fmla="val 0"/>
            </a:avLst>
          </a:prstGeom>
          <a:solidFill>
            <a:srgbClr val="FF5722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16827" y="548232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22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43804" y="1449872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23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27707" y="2317811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43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28012" y="3229589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24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83589" y="4129640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34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84519" y="5030236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44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91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45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695" y1="33398" x2="37695" y2="33398"/>
                        <a14:foregroundMark x1="36914" y1="56836" x2="36914" y2="56836"/>
                        <a14:foregroundMark x1="63672" y1="57422" x2="63672" y2="57422"/>
                        <a14:foregroundMark x1="53906" y1="66406" x2="53906" y2="66406"/>
                        <a14:foregroundMark x1="45117" y1="67383" x2="45117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093" t="19565" r="19369" b="19898"/>
          <a:stretch/>
        </p:blipFill>
        <p:spPr>
          <a:xfrm>
            <a:off x="6813550" y="1176630"/>
            <a:ext cx="723900" cy="7239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3477" y1="35547" x2="63477" y2="35547"/>
                        <a14:foregroundMark x1="36133" y1="62891" x2="36133" y2="628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71" t="20554" r="17747" b="17063"/>
          <a:stretch/>
        </p:blipFill>
        <p:spPr>
          <a:xfrm>
            <a:off x="8894133" y="1252538"/>
            <a:ext cx="736600" cy="7366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22" t="16499" r="18054" b="18238"/>
          <a:stretch/>
        </p:blipFill>
        <p:spPr>
          <a:xfrm>
            <a:off x="4845257" y="1176630"/>
            <a:ext cx="717550" cy="7112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4" t="16709" r="19188" b="18703"/>
          <a:stretch/>
        </p:blipFill>
        <p:spPr>
          <a:xfrm>
            <a:off x="2583432" y="1154504"/>
            <a:ext cx="711201" cy="730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9" t="27907" r="26959" b="28254"/>
          <a:stretch/>
        </p:blipFill>
        <p:spPr>
          <a:xfrm>
            <a:off x="8331322" y="2688074"/>
            <a:ext cx="1125621" cy="10689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-1507" t="319" r="1507" b="-319"/>
          <a:stretch/>
        </p:blipFill>
        <p:spPr>
          <a:xfrm>
            <a:off x="8134472" y="4662231"/>
            <a:ext cx="196850" cy="18620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3" t="17746" r="15207" b="17066"/>
          <a:stretch/>
        </p:blipFill>
        <p:spPr>
          <a:xfrm>
            <a:off x="3962366" y="2641357"/>
            <a:ext cx="525814" cy="48284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1" t="19014" r="12635" b="18916"/>
          <a:stretch/>
        </p:blipFill>
        <p:spPr>
          <a:xfrm>
            <a:off x="6813550" y="2697969"/>
            <a:ext cx="824758" cy="6840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3"/>
          <a:srcRect l="14343" t="17758" r="19128" b="19156"/>
          <a:stretch/>
        </p:blipFill>
        <p:spPr>
          <a:xfrm>
            <a:off x="5033719" y="2641357"/>
            <a:ext cx="742242" cy="70382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4" t="24517" r="14669" b="23177"/>
          <a:stretch/>
        </p:blipFill>
        <p:spPr>
          <a:xfrm>
            <a:off x="7658015" y="4667034"/>
            <a:ext cx="218599" cy="1608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4343" t="17758" r="19128" b="19156"/>
          <a:stretch/>
        </p:blipFill>
        <p:spPr>
          <a:xfrm>
            <a:off x="7367485" y="4656110"/>
            <a:ext cx="181098" cy="1717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1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3" t="17746" r="15207" b="17066"/>
          <a:stretch/>
        </p:blipFill>
        <p:spPr>
          <a:xfrm>
            <a:off x="7081278" y="4656110"/>
            <a:ext cx="209447" cy="1923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695" y1="33398" x2="37695" y2="33398"/>
                        <a14:foregroundMark x1="36914" y1="56836" x2="36914" y2="56836"/>
                        <a14:foregroundMark x1="63672" y1="57422" x2="63672" y2="57422"/>
                        <a14:foregroundMark x1="53906" y1="66406" x2="53906" y2="66406"/>
                        <a14:foregroundMark x1="45117" y1="67383" x2="45117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058" t="23835" r="21072" b="24002"/>
          <a:stretch/>
        </p:blipFill>
        <p:spPr>
          <a:xfrm>
            <a:off x="1246546" y="3548238"/>
            <a:ext cx="1049429" cy="9459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4153" y="2024282"/>
            <a:ext cx="1737072" cy="173274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5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4176" t="19227" r="15315" b="24984"/>
          <a:stretch/>
        </p:blipFill>
        <p:spPr>
          <a:xfrm>
            <a:off x="2825033" y="3597433"/>
            <a:ext cx="1073867" cy="84756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4588" t="3058" r="6606" b="10253"/>
          <a:stretch/>
        </p:blipFill>
        <p:spPr>
          <a:xfrm>
            <a:off x="2754055" y="4656111"/>
            <a:ext cx="1475045" cy="143989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8" t="26376" r="17193" b="26172"/>
          <a:stretch/>
        </p:blipFill>
        <p:spPr>
          <a:xfrm>
            <a:off x="611773" y="5141577"/>
            <a:ext cx="1559927" cy="1119523"/>
          </a:xfrm>
          <a:prstGeom prst="rect">
            <a:avLst/>
          </a:prstGeom>
        </p:spPr>
      </p:pic>
      <p:sp>
        <p:nvSpPr>
          <p:cNvPr id="29" name="圆角矩形标注 28"/>
          <p:cNvSpPr>
            <a:spLocks noChangeAspect="1"/>
          </p:cNvSpPr>
          <p:nvPr/>
        </p:nvSpPr>
        <p:spPr>
          <a:xfrm>
            <a:off x="4836309" y="3415317"/>
            <a:ext cx="1137062" cy="760557"/>
          </a:xfrm>
          <a:prstGeom prst="wedgeRoundRectCallout">
            <a:avLst>
              <a:gd name="adj1" fmla="val -36297"/>
              <a:gd name="adj2" fmla="val 77177"/>
              <a:gd name="adj3" fmla="val 16667"/>
            </a:avLst>
          </a:prstGeom>
          <a:noFill/>
          <a:ln w="57150">
            <a:solidFill>
              <a:srgbClr val="99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7"/>
          <a:srcRect l="-9364" t="-15391" r="-9307" b="-12246"/>
          <a:stretch/>
        </p:blipFill>
        <p:spPr>
          <a:xfrm>
            <a:off x="4601770" y="4902200"/>
            <a:ext cx="1418029" cy="13462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8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96524" y="5029108"/>
            <a:ext cx="1241938" cy="118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72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568349" y="321004"/>
            <a:ext cx="10351003" cy="62106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srgbClr val="FF572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2391" y="2533650"/>
            <a:ext cx="3086100" cy="1785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自制的自解压文件没有验证，所以杀毒软件会报毒，如果您信任软件作者及软件，请点击添加信任。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552950" y="198555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852999" y="264040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/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2" name="圆角矩形 11"/>
          <p:cNvSpPr>
            <a:spLocks noChangeAspect="1"/>
          </p:cNvSpPr>
          <p:nvPr/>
        </p:nvSpPr>
        <p:spPr>
          <a:xfrm>
            <a:off x="11192396" y="321004"/>
            <a:ext cx="730017" cy="62106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srgbClr val="FF572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19" name="圆角矩形 18"/>
          <p:cNvSpPr>
            <a:spLocks/>
          </p:cNvSpPr>
          <p:nvPr/>
        </p:nvSpPr>
        <p:spPr>
          <a:xfrm>
            <a:off x="568344" y="406003"/>
            <a:ext cx="10351003" cy="730800"/>
          </a:xfrm>
          <a:prstGeom prst="roundRect">
            <a:avLst>
              <a:gd name="adj" fmla="val 0"/>
            </a:avLst>
          </a:prstGeom>
          <a:solidFill>
            <a:srgbClr val="2196F3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0" name="圆角矩形 19"/>
          <p:cNvSpPr>
            <a:spLocks/>
          </p:cNvSpPr>
          <p:nvPr/>
        </p:nvSpPr>
        <p:spPr>
          <a:xfrm>
            <a:off x="568344" y="1304568"/>
            <a:ext cx="10351003" cy="730800"/>
          </a:xfrm>
          <a:prstGeom prst="roundRect">
            <a:avLst>
              <a:gd name="adj" fmla="val 0"/>
            </a:avLst>
          </a:prstGeom>
          <a:solidFill>
            <a:srgbClr val="4CAF50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1" name="圆角矩形 20"/>
          <p:cNvSpPr>
            <a:spLocks/>
          </p:cNvSpPr>
          <p:nvPr/>
        </p:nvSpPr>
        <p:spPr>
          <a:xfrm>
            <a:off x="568343" y="2195547"/>
            <a:ext cx="10351003" cy="730800"/>
          </a:xfrm>
          <a:prstGeom prst="roundRect">
            <a:avLst>
              <a:gd name="adj" fmla="val 0"/>
            </a:avLst>
          </a:prstGeom>
          <a:solidFill>
            <a:srgbClr val="CDDC39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2" name="圆角矩形 21"/>
          <p:cNvSpPr>
            <a:spLocks/>
          </p:cNvSpPr>
          <p:nvPr/>
        </p:nvSpPr>
        <p:spPr>
          <a:xfrm>
            <a:off x="568343" y="3110942"/>
            <a:ext cx="10351003" cy="730800"/>
          </a:xfrm>
          <a:prstGeom prst="roundRect">
            <a:avLst>
              <a:gd name="adj" fmla="val 0"/>
            </a:avLst>
          </a:prstGeom>
          <a:solidFill>
            <a:srgbClr val="FEC008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3" name="圆角矩形 22"/>
          <p:cNvSpPr>
            <a:spLocks/>
          </p:cNvSpPr>
          <p:nvPr/>
        </p:nvSpPr>
        <p:spPr>
          <a:xfrm>
            <a:off x="568342" y="4005840"/>
            <a:ext cx="10351003" cy="730800"/>
          </a:xfrm>
          <a:prstGeom prst="roundRect">
            <a:avLst>
              <a:gd name="adj" fmla="val 0"/>
            </a:avLst>
          </a:prstGeom>
          <a:solidFill>
            <a:srgbClr val="FF9800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4" name="圆角矩形 23"/>
          <p:cNvSpPr>
            <a:spLocks/>
          </p:cNvSpPr>
          <p:nvPr/>
        </p:nvSpPr>
        <p:spPr>
          <a:xfrm>
            <a:off x="524484" y="4907972"/>
            <a:ext cx="10351003" cy="730800"/>
          </a:xfrm>
          <a:prstGeom prst="roundRect">
            <a:avLst>
              <a:gd name="adj" fmla="val 0"/>
            </a:avLst>
          </a:prstGeom>
          <a:solidFill>
            <a:srgbClr val="FF5722"/>
          </a:solidFill>
          <a:ln w="25400">
            <a:noFill/>
          </a:ln>
          <a:effectLst>
            <a:outerShdw blurRad="127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16827" y="548232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22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43804" y="1449872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23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27707" y="2317811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43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28012" y="3229589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24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83589" y="4129640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34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84519" y="5030236"/>
            <a:ext cx="1328841" cy="4862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zh-CN" sz="2800" dirty="0" smtClean="0">
                <a:solidFill>
                  <a:sysClr val="windowText" lastClr="00000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44</a:t>
            </a:r>
            <a:endParaRPr lang="zh-CN" altLang="en-US" sz="2800" dirty="0">
              <a:solidFill>
                <a:sysClr val="windowText" lastClr="00000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831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>
            <a:spLocks noChangeAspect="1"/>
          </p:cNvSpPr>
          <p:nvPr/>
        </p:nvSpPr>
        <p:spPr>
          <a:xfrm>
            <a:off x="3042047" y="651560"/>
            <a:ext cx="587670" cy="587670"/>
          </a:xfrm>
          <a:prstGeom prst="ellipse">
            <a:avLst/>
          </a:prstGeom>
          <a:solidFill>
            <a:srgbClr val="F4433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3042047" y="3271529"/>
            <a:ext cx="587670" cy="587670"/>
          </a:xfrm>
          <a:prstGeom prst="ellipse">
            <a:avLst/>
          </a:prstGeom>
          <a:solidFill>
            <a:srgbClr val="673A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3042267" y="1524883"/>
            <a:ext cx="587670" cy="587670"/>
          </a:xfrm>
          <a:prstGeom prst="ellipse">
            <a:avLst/>
          </a:prstGeom>
          <a:solidFill>
            <a:srgbClr val="E91E6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3042047" y="2398206"/>
            <a:ext cx="587670" cy="587670"/>
          </a:xfrm>
          <a:prstGeom prst="ellipse">
            <a:avLst/>
          </a:prstGeom>
          <a:solidFill>
            <a:srgbClr val="9C27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4197747" y="651560"/>
            <a:ext cx="587670" cy="587670"/>
          </a:xfrm>
          <a:prstGeom prst="ellipse">
            <a:avLst/>
          </a:prstGeom>
          <a:solidFill>
            <a:srgbClr val="3F51B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4197747" y="3271529"/>
            <a:ext cx="587670" cy="587670"/>
          </a:xfrm>
          <a:prstGeom prst="ellipse">
            <a:avLst/>
          </a:prstGeom>
          <a:solidFill>
            <a:srgbClr val="00BCD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4197967" y="1524883"/>
            <a:ext cx="587670" cy="587670"/>
          </a:xfrm>
          <a:prstGeom prst="ellipse">
            <a:avLst/>
          </a:prstGeom>
          <a:solidFill>
            <a:srgbClr val="2196F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4197747" y="2398206"/>
            <a:ext cx="587670" cy="587670"/>
          </a:xfrm>
          <a:prstGeom prst="ellipse">
            <a:avLst/>
          </a:prstGeom>
          <a:solidFill>
            <a:srgbClr val="03A9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5363664" y="651560"/>
            <a:ext cx="587670" cy="587670"/>
          </a:xfrm>
          <a:prstGeom prst="ellipse">
            <a:avLst/>
          </a:prstGeom>
          <a:solidFill>
            <a:srgbClr val="00968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5363664" y="3271529"/>
            <a:ext cx="587670" cy="587670"/>
          </a:xfrm>
          <a:prstGeom prst="ellipse">
            <a:avLst/>
          </a:prstGeom>
          <a:solidFill>
            <a:srgbClr val="CDDC3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5363884" y="1524883"/>
            <a:ext cx="587670" cy="587670"/>
          </a:xfrm>
          <a:prstGeom prst="ellipse">
            <a:avLst/>
          </a:prstGeom>
          <a:solidFill>
            <a:srgbClr val="4CAF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5363664" y="2398206"/>
            <a:ext cx="587670" cy="587670"/>
          </a:xfrm>
          <a:prstGeom prst="ellipse">
            <a:avLst/>
          </a:prstGeom>
          <a:solidFill>
            <a:srgbClr val="8BC34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6519364" y="651560"/>
            <a:ext cx="587670" cy="587670"/>
          </a:xfrm>
          <a:prstGeom prst="ellipse">
            <a:avLst/>
          </a:prstGeom>
          <a:solidFill>
            <a:srgbClr val="FFEB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6519364" y="3271529"/>
            <a:ext cx="587670" cy="587670"/>
          </a:xfrm>
          <a:prstGeom prst="ellipse">
            <a:avLst/>
          </a:prstGeom>
          <a:solidFill>
            <a:srgbClr val="FF572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6519584" y="1524883"/>
            <a:ext cx="587670" cy="587670"/>
          </a:xfrm>
          <a:prstGeom prst="ellipse">
            <a:avLst/>
          </a:prstGeom>
          <a:solidFill>
            <a:srgbClr val="FFC10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6519364" y="2398206"/>
            <a:ext cx="587670" cy="587670"/>
          </a:xfrm>
          <a:prstGeom prst="ellipse">
            <a:avLst/>
          </a:prstGeom>
          <a:solidFill>
            <a:srgbClr val="FF98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047" y="4144852"/>
            <a:ext cx="3384153" cy="2540686"/>
          </a:xfrm>
          <a:prstGeom prst="rect">
            <a:avLst/>
          </a:prstGeom>
        </p:spPr>
      </p:pic>
      <p:sp>
        <p:nvSpPr>
          <p:cNvPr id="39" name="椭圆 38"/>
          <p:cNvSpPr>
            <a:spLocks noChangeAspect="1"/>
          </p:cNvSpPr>
          <p:nvPr/>
        </p:nvSpPr>
        <p:spPr>
          <a:xfrm>
            <a:off x="10801747" y="651560"/>
            <a:ext cx="587670" cy="587670"/>
          </a:xfrm>
          <a:prstGeom prst="ellipse">
            <a:avLst/>
          </a:prstGeom>
          <a:solidFill>
            <a:srgbClr val="2196F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>
            <a:spLocks noChangeAspect="1"/>
          </p:cNvSpPr>
          <p:nvPr/>
        </p:nvSpPr>
        <p:spPr>
          <a:xfrm>
            <a:off x="10801747" y="3260003"/>
            <a:ext cx="587670" cy="587670"/>
          </a:xfrm>
          <a:prstGeom prst="ellipse">
            <a:avLst/>
          </a:prstGeom>
          <a:solidFill>
            <a:srgbClr val="FEC00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>
            <a:spLocks noChangeAspect="1"/>
          </p:cNvSpPr>
          <p:nvPr/>
        </p:nvSpPr>
        <p:spPr>
          <a:xfrm>
            <a:off x="10801747" y="1521041"/>
            <a:ext cx="587670" cy="587670"/>
          </a:xfrm>
          <a:prstGeom prst="ellipse">
            <a:avLst/>
          </a:prstGeom>
          <a:solidFill>
            <a:srgbClr val="4CAF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>
            <a:spLocks noChangeAspect="1"/>
          </p:cNvSpPr>
          <p:nvPr/>
        </p:nvSpPr>
        <p:spPr>
          <a:xfrm>
            <a:off x="10801747" y="2390522"/>
            <a:ext cx="587670" cy="587670"/>
          </a:xfrm>
          <a:prstGeom prst="ellipse">
            <a:avLst/>
          </a:prstGeom>
          <a:solidFill>
            <a:srgbClr val="CDDC3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10801747" y="4129484"/>
            <a:ext cx="587670" cy="587670"/>
          </a:xfrm>
          <a:prstGeom prst="ellipse">
            <a:avLst/>
          </a:prstGeom>
          <a:solidFill>
            <a:srgbClr val="FF98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10801747" y="4998965"/>
            <a:ext cx="587670" cy="587670"/>
          </a:xfrm>
          <a:prstGeom prst="ellipse">
            <a:avLst/>
          </a:prstGeom>
          <a:solidFill>
            <a:srgbClr val="FF572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2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>
            <a:spLocks noChangeAspect="1"/>
          </p:cNvSpPr>
          <p:nvPr/>
        </p:nvSpPr>
        <p:spPr>
          <a:xfrm>
            <a:off x="1231615" y="270379"/>
            <a:ext cx="587670" cy="587670"/>
          </a:xfrm>
          <a:prstGeom prst="ellipse">
            <a:avLst/>
          </a:prstGeom>
          <a:solidFill>
            <a:srgbClr val="F44336"/>
          </a:solidFill>
          <a:ln>
            <a:noFill/>
          </a:ln>
          <a:effectLst>
            <a:outerShdw blurRad="63500" algn="ctr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1226903" y="2626714"/>
            <a:ext cx="587670" cy="587670"/>
          </a:xfrm>
          <a:prstGeom prst="ellipse">
            <a:avLst/>
          </a:prstGeom>
          <a:solidFill>
            <a:srgbClr val="673AB7"/>
          </a:solidFill>
          <a:ln>
            <a:noFill/>
          </a:ln>
          <a:effectLst>
            <a:outerShdw blurRad="63500" algn="ctr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226903" y="1055824"/>
            <a:ext cx="587670" cy="587670"/>
          </a:xfrm>
          <a:prstGeom prst="ellipse">
            <a:avLst/>
          </a:prstGeom>
          <a:solidFill>
            <a:srgbClr val="E91E63"/>
          </a:solidFill>
          <a:ln>
            <a:noFill/>
          </a:ln>
          <a:effectLst>
            <a:outerShdw blurRad="63500" algn="ctr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1226903" y="1841269"/>
            <a:ext cx="587670" cy="587670"/>
          </a:xfrm>
          <a:prstGeom prst="ellipse">
            <a:avLst/>
          </a:prstGeom>
          <a:solidFill>
            <a:srgbClr val="9C27B0"/>
          </a:solidFill>
          <a:ln>
            <a:noFill/>
          </a:ln>
          <a:effectLst>
            <a:outerShdw blurRad="63500" algn="ctr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2013517" y="270379"/>
            <a:ext cx="587670" cy="587670"/>
          </a:xfrm>
          <a:prstGeom prst="ellipse">
            <a:avLst/>
          </a:prstGeom>
          <a:solidFill>
            <a:srgbClr val="3F51B5"/>
          </a:solidFill>
          <a:ln>
            <a:noFill/>
          </a:ln>
          <a:effectLst>
            <a:outerShdw blurRad="635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2012049" y="2626714"/>
            <a:ext cx="587670" cy="587670"/>
          </a:xfrm>
          <a:prstGeom prst="ellipse">
            <a:avLst/>
          </a:prstGeom>
          <a:solidFill>
            <a:srgbClr val="00BCD4"/>
          </a:solidFill>
          <a:ln>
            <a:noFill/>
          </a:ln>
          <a:effectLst>
            <a:outerShdw blurRad="635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2012049" y="1055824"/>
            <a:ext cx="587670" cy="587670"/>
          </a:xfrm>
          <a:prstGeom prst="ellipse">
            <a:avLst/>
          </a:prstGeom>
          <a:solidFill>
            <a:srgbClr val="2196F3"/>
          </a:solidFill>
          <a:ln>
            <a:noFill/>
          </a:ln>
          <a:effectLst>
            <a:outerShdw blurRad="63500" algn="ctr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2012049" y="1841269"/>
            <a:ext cx="587670" cy="587670"/>
          </a:xfrm>
          <a:prstGeom prst="ellipse">
            <a:avLst/>
          </a:prstGeom>
          <a:solidFill>
            <a:srgbClr val="03A9F4"/>
          </a:solidFill>
          <a:ln>
            <a:noFill/>
          </a:ln>
          <a:effectLst>
            <a:outerShdw blurRad="63500" algn="ctr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2795419" y="270379"/>
            <a:ext cx="587670" cy="587670"/>
          </a:xfrm>
          <a:prstGeom prst="ellipse">
            <a:avLst/>
          </a:prstGeom>
          <a:solidFill>
            <a:srgbClr val="009688"/>
          </a:solidFill>
          <a:ln>
            <a:noFill/>
          </a:ln>
          <a:effectLst>
            <a:outerShdw blurRad="63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2795419" y="2626714"/>
            <a:ext cx="587670" cy="587670"/>
          </a:xfrm>
          <a:prstGeom prst="ellipse">
            <a:avLst/>
          </a:prstGeom>
          <a:solidFill>
            <a:srgbClr val="CDDC39"/>
          </a:solidFill>
          <a:ln>
            <a:noFill/>
          </a:ln>
          <a:effectLst>
            <a:outerShdw blurRad="635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2795419" y="1055824"/>
            <a:ext cx="587670" cy="587670"/>
          </a:xfrm>
          <a:prstGeom prst="ellipse">
            <a:avLst/>
          </a:prstGeom>
          <a:solidFill>
            <a:srgbClr val="4CAF50"/>
          </a:solidFill>
          <a:ln>
            <a:noFill/>
          </a:ln>
          <a:effectLst>
            <a:outerShdw blurRad="63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2795419" y="1841269"/>
            <a:ext cx="587670" cy="587670"/>
          </a:xfrm>
          <a:prstGeom prst="ellipse">
            <a:avLst/>
          </a:prstGeom>
          <a:solidFill>
            <a:srgbClr val="8BC34A"/>
          </a:solidFill>
          <a:ln>
            <a:noFill/>
          </a:ln>
          <a:effectLst>
            <a:outerShdw blurRad="63500" algn="ctr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3577321" y="270379"/>
            <a:ext cx="587670" cy="587670"/>
          </a:xfrm>
          <a:prstGeom prst="ellipse">
            <a:avLst/>
          </a:prstGeom>
          <a:solidFill>
            <a:srgbClr val="FFEB3B"/>
          </a:solidFill>
          <a:ln>
            <a:noFill/>
          </a:ln>
          <a:effectLst>
            <a:outerShdw blurRad="635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3577321" y="2626714"/>
            <a:ext cx="587670" cy="587670"/>
          </a:xfrm>
          <a:prstGeom prst="ellipse">
            <a:avLst/>
          </a:prstGeom>
          <a:solidFill>
            <a:srgbClr val="FF5722"/>
          </a:solidFill>
          <a:ln>
            <a:noFill/>
          </a:ln>
          <a:effectLst>
            <a:outerShdw blurRad="635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3577321" y="1055824"/>
            <a:ext cx="587670" cy="587670"/>
          </a:xfrm>
          <a:prstGeom prst="ellipse">
            <a:avLst/>
          </a:prstGeom>
          <a:solidFill>
            <a:srgbClr val="FFC107"/>
          </a:solidFill>
          <a:ln>
            <a:noFill/>
          </a:ln>
          <a:effectLst>
            <a:outerShdw blurRad="635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3577321" y="1841269"/>
            <a:ext cx="587670" cy="587670"/>
          </a:xfrm>
          <a:prstGeom prst="ellipse">
            <a:avLst/>
          </a:prstGeom>
          <a:solidFill>
            <a:srgbClr val="FF9800"/>
          </a:solidFill>
          <a:ln>
            <a:noFill/>
          </a:ln>
          <a:effectLst>
            <a:outerShdw blurRad="635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5204175" y="270379"/>
            <a:ext cx="587670" cy="587670"/>
          </a:xfrm>
          <a:prstGeom prst="ellipse">
            <a:avLst/>
          </a:prstGeom>
          <a:solidFill>
            <a:srgbClr val="F4433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5199463" y="2626714"/>
            <a:ext cx="587670" cy="587670"/>
          </a:xfrm>
          <a:prstGeom prst="ellipse">
            <a:avLst/>
          </a:prstGeom>
          <a:solidFill>
            <a:srgbClr val="673AB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5199463" y="1055824"/>
            <a:ext cx="587670" cy="587670"/>
          </a:xfrm>
          <a:prstGeom prst="ellipse">
            <a:avLst/>
          </a:prstGeom>
          <a:solidFill>
            <a:srgbClr val="E91E6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5199463" y="1841269"/>
            <a:ext cx="587670" cy="587670"/>
          </a:xfrm>
          <a:prstGeom prst="ellipse">
            <a:avLst/>
          </a:prstGeom>
          <a:solidFill>
            <a:srgbClr val="9C27B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>
            <a:spLocks noChangeAspect="1"/>
          </p:cNvSpPr>
          <p:nvPr/>
        </p:nvSpPr>
        <p:spPr>
          <a:xfrm>
            <a:off x="5986077" y="270379"/>
            <a:ext cx="587670" cy="587670"/>
          </a:xfrm>
          <a:prstGeom prst="ellipse">
            <a:avLst/>
          </a:prstGeom>
          <a:solidFill>
            <a:srgbClr val="3F51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>
            <a:spLocks noChangeAspect="1"/>
          </p:cNvSpPr>
          <p:nvPr/>
        </p:nvSpPr>
        <p:spPr>
          <a:xfrm>
            <a:off x="5984609" y="2626714"/>
            <a:ext cx="587670" cy="587670"/>
          </a:xfrm>
          <a:prstGeom prst="ellipse">
            <a:avLst/>
          </a:prstGeom>
          <a:solidFill>
            <a:srgbClr val="00BC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>
            <a:spLocks noChangeAspect="1"/>
          </p:cNvSpPr>
          <p:nvPr/>
        </p:nvSpPr>
        <p:spPr>
          <a:xfrm>
            <a:off x="5984609" y="1055824"/>
            <a:ext cx="587670" cy="587670"/>
          </a:xfrm>
          <a:prstGeom prst="ellipse">
            <a:avLst/>
          </a:prstGeom>
          <a:solidFill>
            <a:srgbClr val="2196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>
            <a:spLocks noChangeAspect="1"/>
          </p:cNvSpPr>
          <p:nvPr/>
        </p:nvSpPr>
        <p:spPr>
          <a:xfrm>
            <a:off x="5984609" y="1841269"/>
            <a:ext cx="587670" cy="587670"/>
          </a:xfrm>
          <a:prstGeom prst="ellipse">
            <a:avLst/>
          </a:prstGeom>
          <a:solidFill>
            <a:srgbClr val="03A9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>
            <a:spLocks noChangeAspect="1"/>
          </p:cNvSpPr>
          <p:nvPr/>
        </p:nvSpPr>
        <p:spPr>
          <a:xfrm>
            <a:off x="6767979" y="270379"/>
            <a:ext cx="587670" cy="587670"/>
          </a:xfrm>
          <a:prstGeom prst="ellipse">
            <a:avLst/>
          </a:prstGeom>
          <a:solidFill>
            <a:srgbClr val="00968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>
            <a:spLocks noChangeAspect="1"/>
          </p:cNvSpPr>
          <p:nvPr/>
        </p:nvSpPr>
        <p:spPr>
          <a:xfrm>
            <a:off x="6767979" y="2626714"/>
            <a:ext cx="587670" cy="587670"/>
          </a:xfrm>
          <a:prstGeom prst="ellipse">
            <a:avLst/>
          </a:prstGeom>
          <a:solidFill>
            <a:srgbClr val="CDDC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>
            <a:spLocks noChangeAspect="1"/>
          </p:cNvSpPr>
          <p:nvPr/>
        </p:nvSpPr>
        <p:spPr>
          <a:xfrm>
            <a:off x="6767979" y="1055824"/>
            <a:ext cx="587670" cy="587670"/>
          </a:xfrm>
          <a:prstGeom prst="ellipse">
            <a:avLst/>
          </a:prstGeom>
          <a:solidFill>
            <a:srgbClr val="4CAF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>
            <a:spLocks noChangeAspect="1"/>
          </p:cNvSpPr>
          <p:nvPr/>
        </p:nvSpPr>
        <p:spPr>
          <a:xfrm>
            <a:off x="6767979" y="1841269"/>
            <a:ext cx="587670" cy="587670"/>
          </a:xfrm>
          <a:prstGeom prst="ellipse">
            <a:avLst/>
          </a:prstGeom>
          <a:solidFill>
            <a:srgbClr val="8BC34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>
            <a:spLocks noChangeAspect="1"/>
          </p:cNvSpPr>
          <p:nvPr/>
        </p:nvSpPr>
        <p:spPr>
          <a:xfrm>
            <a:off x="7549881" y="270379"/>
            <a:ext cx="587670" cy="587670"/>
          </a:xfrm>
          <a:prstGeom prst="ellipse">
            <a:avLst/>
          </a:prstGeom>
          <a:solidFill>
            <a:srgbClr val="FFEB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>
            <a:spLocks noChangeAspect="1"/>
          </p:cNvSpPr>
          <p:nvPr/>
        </p:nvSpPr>
        <p:spPr>
          <a:xfrm>
            <a:off x="7549881" y="2626714"/>
            <a:ext cx="587670" cy="587670"/>
          </a:xfrm>
          <a:prstGeom prst="ellipse">
            <a:avLst/>
          </a:prstGeom>
          <a:solidFill>
            <a:srgbClr val="FF572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>
            <a:spLocks noChangeAspect="1"/>
          </p:cNvSpPr>
          <p:nvPr/>
        </p:nvSpPr>
        <p:spPr>
          <a:xfrm>
            <a:off x="7549881" y="1055824"/>
            <a:ext cx="587670" cy="587670"/>
          </a:xfrm>
          <a:prstGeom prst="ellipse">
            <a:avLst/>
          </a:prstGeom>
          <a:solidFill>
            <a:srgbClr val="FFC10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>
            <a:spLocks noChangeAspect="1"/>
          </p:cNvSpPr>
          <p:nvPr/>
        </p:nvSpPr>
        <p:spPr>
          <a:xfrm>
            <a:off x="7549881" y="1841269"/>
            <a:ext cx="587670" cy="587670"/>
          </a:xfrm>
          <a:prstGeom prst="ellipse">
            <a:avLst/>
          </a:prstGeom>
          <a:solidFill>
            <a:srgbClr val="FF98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>
            <a:spLocks noChangeAspect="1"/>
          </p:cNvSpPr>
          <p:nvPr/>
        </p:nvSpPr>
        <p:spPr>
          <a:xfrm>
            <a:off x="1231615" y="3795899"/>
            <a:ext cx="587670" cy="587670"/>
          </a:xfrm>
          <a:prstGeom prst="ellipse">
            <a:avLst/>
          </a:prstGeom>
          <a:solidFill>
            <a:srgbClr val="F44336"/>
          </a:solidFill>
          <a:ln>
            <a:noFill/>
          </a:ln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>
            <a:spLocks noChangeAspect="1"/>
          </p:cNvSpPr>
          <p:nvPr/>
        </p:nvSpPr>
        <p:spPr>
          <a:xfrm>
            <a:off x="1226903" y="6152234"/>
            <a:ext cx="587670" cy="587670"/>
          </a:xfrm>
          <a:prstGeom prst="ellipse">
            <a:avLst/>
          </a:prstGeom>
          <a:solidFill>
            <a:srgbClr val="673AB7"/>
          </a:solidFill>
          <a:ln>
            <a:noFill/>
          </a:ln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>
            <a:spLocks noChangeAspect="1"/>
          </p:cNvSpPr>
          <p:nvPr/>
        </p:nvSpPr>
        <p:spPr>
          <a:xfrm>
            <a:off x="1226903" y="4581344"/>
            <a:ext cx="587670" cy="587670"/>
          </a:xfrm>
          <a:prstGeom prst="ellipse">
            <a:avLst/>
          </a:prstGeom>
          <a:solidFill>
            <a:srgbClr val="E91E63"/>
          </a:solidFill>
          <a:ln>
            <a:noFill/>
          </a:ln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>
            <a:spLocks noChangeAspect="1"/>
          </p:cNvSpPr>
          <p:nvPr/>
        </p:nvSpPr>
        <p:spPr>
          <a:xfrm>
            <a:off x="1226903" y="5366789"/>
            <a:ext cx="587670" cy="587670"/>
          </a:xfrm>
          <a:prstGeom prst="ellipse">
            <a:avLst/>
          </a:prstGeom>
          <a:solidFill>
            <a:srgbClr val="9C27B0"/>
          </a:solidFill>
          <a:ln>
            <a:noFill/>
          </a:ln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>
            <a:spLocks noChangeAspect="1"/>
          </p:cNvSpPr>
          <p:nvPr/>
        </p:nvSpPr>
        <p:spPr>
          <a:xfrm>
            <a:off x="2013517" y="3795899"/>
            <a:ext cx="587670" cy="587670"/>
          </a:xfrm>
          <a:prstGeom prst="ellipse">
            <a:avLst/>
          </a:prstGeom>
          <a:solidFill>
            <a:srgbClr val="3F51B5"/>
          </a:solidFill>
          <a:ln>
            <a:noFill/>
          </a:ln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>
            <a:spLocks noChangeAspect="1"/>
          </p:cNvSpPr>
          <p:nvPr/>
        </p:nvSpPr>
        <p:spPr>
          <a:xfrm>
            <a:off x="2012049" y="6152234"/>
            <a:ext cx="587670" cy="587670"/>
          </a:xfrm>
          <a:prstGeom prst="ellipse">
            <a:avLst/>
          </a:prstGeom>
          <a:solidFill>
            <a:srgbClr val="00BCD4"/>
          </a:solidFill>
          <a:ln>
            <a:noFill/>
          </a:ln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>
            <a:off x="2012049" y="4581344"/>
            <a:ext cx="587670" cy="587670"/>
          </a:xfrm>
          <a:prstGeom prst="ellipse">
            <a:avLst/>
          </a:prstGeom>
          <a:solidFill>
            <a:srgbClr val="2196F3"/>
          </a:solidFill>
          <a:ln>
            <a:noFill/>
          </a:ln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>
            <a:spLocks noChangeAspect="1"/>
          </p:cNvSpPr>
          <p:nvPr/>
        </p:nvSpPr>
        <p:spPr>
          <a:xfrm>
            <a:off x="2012049" y="5366789"/>
            <a:ext cx="587670" cy="587670"/>
          </a:xfrm>
          <a:prstGeom prst="ellipse">
            <a:avLst/>
          </a:prstGeom>
          <a:solidFill>
            <a:srgbClr val="03A9F4"/>
          </a:solidFill>
          <a:ln>
            <a:noFill/>
          </a:ln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>
            <a:spLocks noChangeAspect="1"/>
          </p:cNvSpPr>
          <p:nvPr/>
        </p:nvSpPr>
        <p:spPr>
          <a:xfrm>
            <a:off x="2795419" y="3795899"/>
            <a:ext cx="587670" cy="587670"/>
          </a:xfrm>
          <a:prstGeom prst="ellipse">
            <a:avLst/>
          </a:prstGeom>
          <a:solidFill>
            <a:srgbClr val="009688"/>
          </a:solidFill>
          <a:ln>
            <a:noFill/>
          </a:ln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>
            <a:spLocks noChangeAspect="1"/>
          </p:cNvSpPr>
          <p:nvPr/>
        </p:nvSpPr>
        <p:spPr>
          <a:xfrm>
            <a:off x="2795419" y="6152234"/>
            <a:ext cx="587670" cy="587670"/>
          </a:xfrm>
          <a:prstGeom prst="ellipse">
            <a:avLst/>
          </a:prstGeom>
          <a:solidFill>
            <a:srgbClr val="CDDC39"/>
          </a:solidFill>
          <a:ln>
            <a:noFill/>
          </a:ln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>
            <a:spLocks noChangeAspect="1"/>
          </p:cNvSpPr>
          <p:nvPr/>
        </p:nvSpPr>
        <p:spPr>
          <a:xfrm>
            <a:off x="2795419" y="4581344"/>
            <a:ext cx="587670" cy="587670"/>
          </a:xfrm>
          <a:prstGeom prst="ellipse">
            <a:avLst/>
          </a:prstGeom>
          <a:solidFill>
            <a:srgbClr val="4CAF50"/>
          </a:solidFill>
          <a:ln>
            <a:noFill/>
          </a:ln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>
            <a:spLocks noChangeAspect="1"/>
          </p:cNvSpPr>
          <p:nvPr/>
        </p:nvSpPr>
        <p:spPr>
          <a:xfrm>
            <a:off x="2795419" y="5366789"/>
            <a:ext cx="587670" cy="587670"/>
          </a:xfrm>
          <a:prstGeom prst="ellipse">
            <a:avLst/>
          </a:prstGeom>
          <a:solidFill>
            <a:srgbClr val="8BC34A"/>
          </a:solidFill>
          <a:ln>
            <a:noFill/>
          </a:ln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>
            <a:spLocks noChangeAspect="1"/>
          </p:cNvSpPr>
          <p:nvPr/>
        </p:nvSpPr>
        <p:spPr>
          <a:xfrm>
            <a:off x="3577321" y="3795899"/>
            <a:ext cx="587670" cy="587670"/>
          </a:xfrm>
          <a:prstGeom prst="ellipse">
            <a:avLst/>
          </a:prstGeom>
          <a:solidFill>
            <a:srgbClr val="FFEB3B"/>
          </a:solidFill>
          <a:ln>
            <a:noFill/>
          </a:ln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>
            <a:spLocks noChangeAspect="1"/>
          </p:cNvSpPr>
          <p:nvPr/>
        </p:nvSpPr>
        <p:spPr>
          <a:xfrm>
            <a:off x="3577321" y="6152234"/>
            <a:ext cx="587670" cy="587670"/>
          </a:xfrm>
          <a:prstGeom prst="ellipse">
            <a:avLst/>
          </a:prstGeom>
          <a:solidFill>
            <a:srgbClr val="FF5722"/>
          </a:solidFill>
          <a:ln>
            <a:noFill/>
          </a:ln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>
            <a:spLocks noChangeAspect="1"/>
          </p:cNvSpPr>
          <p:nvPr/>
        </p:nvSpPr>
        <p:spPr>
          <a:xfrm>
            <a:off x="3577321" y="4581344"/>
            <a:ext cx="587670" cy="587670"/>
          </a:xfrm>
          <a:prstGeom prst="ellipse">
            <a:avLst/>
          </a:prstGeom>
          <a:solidFill>
            <a:srgbClr val="FFC107"/>
          </a:solidFill>
          <a:ln>
            <a:noFill/>
          </a:ln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>
            <a:spLocks noChangeAspect="1"/>
          </p:cNvSpPr>
          <p:nvPr/>
        </p:nvSpPr>
        <p:spPr>
          <a:xfrm>
            <a:off x="3577321" y="5366789"/>
            <a:ext cx="587670" cy="587670"/>
          </a:xfrm>
          <a:prstGeom prst="ellipse">
            <a:avLst/>
          </a:prstGeom>
          <a:solidFill>
            <a:srgbClr val="FF9800"/>
          </a:solidFill>
          <a:ln>
            <a:noFill/>
          </a:ln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>
            <a:spLocks noChangeAspect="1"/>
          </p:cNvSpPr>
          <p:nvPr/>
        </p:nvSpPr>
        <p:spPr>
          <a:xfrm>
            <a:off x="5204175" y="3795899"/>
            <a:ext cx="587670" cy="587670"/>
          </a:xfrm>
          <a:prstGeom prst="ellipse">
            <a:avLst/>
          </a:prstGeom>
          <a:solidFill>
            <a:srgbClr val="F4433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>
            <a:spLocks noChangeAspect="1"/>
          </p:cNvSpPr>
          <p:nvPr/>
        </p:nvSpPr>
        <p:spPr>
          <a:xfrm>
            <a:off x="5199463" y="6152234"/>
            <a:ext cx="587670" cy="587670"/>
          </a:xfrm>
          <a:prstGeom prst="ellipse">
            <a:avLst/>
          </a:prstGeom>
          <a:solidFill>
            <a:srgbClr val="673AB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>
            <a:spLocks noChangeAspect="1"/>
          </p:cNvSpPr>
          <p:nvPr/>
        </p:nvSpPr>
        <p:spPr>
          <a:xfrm>
            <a:off x="5199463" y="4581344"/>
            <a:ext cx="587670" cy="587670"/>
          </a:xfrm>
          <a:prstGeom prst="ellipse">
            <a:avLst/>
          </a:prstGeom>
          <a:solidFill>
            <a:srgbClr val="E91E6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>
            <a:spLocks noChangeAspect="1"/>
          </p:cNvSpPr>
          <p:nvPr/>
        </p:nvSpPr>
        <p:spPr>
          <a:xfrm>
            <a:off x="5199463" y="5366789"/>
            <a:ext cx="587670" cy="587670"/>
          </a:xfrm>
          <a:prstGeom prst="ellipse">
            <a:avLst/>
          </a:prstGeom>
          <a:solidFill>
            <a:srgbClr val="9C27B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>
            <a:spLocks noChangeAspect="1"/>
          </p:cNvSpPr>
          <p:nvPr/>
        </p:nvSpPr>
        <p:spPr>
          <a:xfrm>
            <a:off x="5986077" y="3795899"/>
            <a:ext cx="587670" cy="587670"/>
          </a:xfrm>
          <a:prstGeom prst="ellipse">
            <a:avLst/>
          </a:prstGeom>
          <a:solidFill>
            <a:srgbClr val="3F51B5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5984609" y="6152234"/>
            <a:ext cx="587670" cy="587670"/>
          </a:xfrm>
          <a:prstGeom prst="ellipse">
            <a:avLst/>
          </a:prstGeom>
          <a:solidFill>
            <a:srgbClr val="00BCD4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5984609" y="4581344"/>
            <a:ext cx="587670" cy="587670"/>
          </a:xfrm>
          <a:prstGeom prst="ellipse">
            <a:avLst/>
          </a:prstGeom>
          <a:solidFill>
            <a:srgbClr val="2196F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>
            <a:spLocks noChangeAspect="1"/>
          </p:cNvSpPr>
          <p:nvPr/>
        </p:nvSpPr>
        <p:spPr>
          <a:xfrm>
            <a:off x="5984609" y="5366789"/>
            <a:ext cx="587670" cy="587670"/>
          </a:xfrm>
          <a:prstGeom prst="ellipse">
            <a:avLst/>
          </a:prstGeom>
          <a:solidFill>
            <a:srgbClr val="03A9F4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>
            <a:spLocks noChangeAspect="1"/>
          </p:cNvSpPr>
          <p:nvPr/>
        </p:nvSpPr>
        <p:spPr>
          <a:xfrm>
            <a:off x="6767979" y="3795899"/>
            <a:ext cx="587670" cy="587670"/>
          </a:xfrm>
          <a:prstGeom prst="ellipse">
            <a:avLst/>
          </a:prstGeom>
          <a:solidFill>
            <a:srgbClr val="009688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>
            <a:spLocks noChangeAspect="1"/>
          </p:cNvSpPr>
          <p:nvPr/>
        </p:nvSpPr>
        <p:spPr>
          <a:xfrm>
            <a:off x="6767979" y="6152234"/>
            <a:ext cx="587670" cy="587670"/>
          </a:xfrm>
          <a:prstGeom prst="ellipse">
            <a:avLst/>
          </a:prstGeom>
          <a:solidFill>
            <a:srgbClr val="CDDC39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>
            <a:spLocks noChangeAspect="1"/>
          </p:cNvSpPr>
          <p:nvPr/>
        </p:nvSpPr>
        <p:spPr>
          <a:xfrm>
            <a:off x="6767979" y="4581344"/>
            <a:ext cx="587670" cy="587670"/>
          </a:xfrm>
          <a:prstGeom prst="ellipse">
            <a:avLst/>
          </a:prstGeom>
          <a:solidFill>
            <a:srgbClr val="4CAF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>
            <a:spLocks noChangeAspect="1"/>
          </p:cNvSpPr>
          <p:nvPr/>
        </p:nvSpPr>
        <p:spPr>
          <a:xfrm>
            <a:off x="6767979" y="5366789"/>
            <a:ext cx="587670" cy="587670"/>
          </a:xfrm>
          <a:prstGeom prst="ellipse">
            <a:avLst/>
          </a:prstGeom>
          <a:solidFill>
            <a:srgbClr val="8BC34A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>
            <a:off x="7549881" y="3795899"/>
            <a:ext cx="587670" cy="587670"/>
          </a:xfrm>
          <a:prstGeom prst="ellipse">
            <a:avLst/>
          </a:prstGeom>
          <a:solidFill>
            <a:srgbClr val="FFEB3B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>
            <a:off x="7549881" y="6152234"/>
            <a:ext cx="587670" cy="587670"/>
          </a:xfrm>
          <a:prstGeom prst="ellipse">
            <a:avLst/>
          </a:prstGeom>
          <a:solidFill>
            <a:srgbClr val="FF572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>
            <a:spLocks noChangeAspect="1"/>
          </p:cNvSpPr>
          <p:nvPr/>
        </p:nvSpPr>
        <p:spPr>
          <a:xfrm>
            <a:off x="7549881" y="4581344"/>
            <a:ext cx="587670" cy="587670"/>
          </a:xfrm>
          <a:prstGeom prst="ellipse">
            <a:avLst/>
          </a:prstGeom>
          <a:solidFill>
            <a:srgbClr val="FFC10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7549881" y="5366789"/>
            <a:ext cx="587670" cy="587670"/>
          </a:xfrm>
          <a:prstGeom prst="ellipse">
            <a:avLst/>
          </a:prstGeom>
          <a:solidFill>
            <a:srgbClr val="FF98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10754246" y="1526161"/>
            <a:ext cx="587670" cy="587670"/>
          </a:xfrm>
          <a:prstGeom prst="ellipse">
            <a:avLst/>
          </a:prstGeom>
          <a:solidFill>
            <a:srgbClr val="2196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>
            <a:spLocks noChangeAspect="1"/>
          </p:cNvSpPr>
          <p:nvPr/>
        </p:nvSpPr>
        <p:spPr>
          <a:xfrm>
            <a:off x="10754246" y="2634921"/>
            <a:ext cx="587670" cy="587670"/>
          </a:xfrm>
          <a:prstGeom prst="ellipse">
            <a:avLst/>
          </a:prstGeom>
          <a:solidFill>
            <a:srgbClr val="2196F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>
            <a:spLocks noChangeAspect="1"/>
          </p:cNvSpPr>
          <p:nvPr/>
        </p:nvSpPr>
        <p:spPr>
          <a:xfrm>
            <a:off x="9673797" y="1526161"/>
            <a:ext cx="587670" cy="587670"/>
          </a:xfrm>
          <a:prstGeom prst="ellipse">
            <a:avLst/>
          </a:prstGeom>
          <a:solidFill>
            <a:srgbClr val="2196F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>
            <a:spLocks noChangeAspect="1"/>
          </p:cNvSpPr>
          <p:nvPr/>
        </p:nvSpPr>
        <p:spPr>
          <a:xfrm>
            <a:off x="9673797" y="2634921"/>
            <a:ext cx="587670" cy="587670"/>
          </a:xfrm>
          <a:prstGeom prst="ellipse">
            <a:avLst/>
          </a:prstGeom>
          <a:solidFill>
            <a:srgbClr val="2196F3"/>
          </a:solidFill>
          <a:ln>
            <a:noFill/>
          </a:ln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十字形 1"/>
          <p:cNvSpPr>
            <a:spLocks noChangeAspect="1"/>
          </p:cNvSpPr>
          <p:nvPr/>
        </p:nvSpPr>
        <p:spPr>
          <a:xfrm>
            <a:off x="9786951" y="2748335"/>
            <a:ext cx="361361" cy="360841"/>
          </a:xfrm>
          <a:prstGeom prst="plus">
            <a:avLst>
              <a:gd name="adj" fmla="val 466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十字形 92"/>
          <p:cNvSpPr>
            <a:spLocks noChangeAspect="1"/>
          </p:cNvSpPr>
          <p:nvPr/>
        </p:nvSpPr>
        <p:spPr>
          <a:xfrm>
            <a:off x="10866281" y="2748335"/>
            <a:ext cx="361361" cy="360841"/>
          </a:xfrm>
          <a:prstGeom prst="plus">
            <a:avLst>
              <a:gd name="adj" fmla="val 4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十字形 93"/>
          <p:cNvSpPr>
            <a:spLocks noChangeAspect="1"/>
          </p:cNvSpPr>
          <p:nvPr/>
        </p:nvSpPr>
        <p:spPr>
          <a:xfrm>
            <a:off x="9786951" y="1643494"/>
            <a:ext cx="361361" cy="360841"/>
          </a:xfrm>
          <a:prstGeom prst="plus">
            <a:avLst>
              <a:gd name="adj" fmla="val 46667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schemeClr val="bg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十字形 94"/>
          <p:cNvSpPr>
            <a:spLocks noChangeAspect="1"/>
          </p:cNvSpPr>
          <p:nvPr/>
        </p:nvSpPr>
        <p:spPr>
          <a:xfrm>
            <a:off x="10866281" y="1643494"/>
            <a:ext cx="361361" cy="360841"/>
          </a:xfrm>
          <a:prstGeom prst="plus">
            <a:avLst>
              <a:gd name="adj" fmla="val 46667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>
            <a:spLocks noChangeAspect="1"/>
          </p:cNvSpPr>
          <p:nvPr/>
        </p:nvSpPr>
        <p:spPr>
          <a:xfrm>
            <a:off x="10752652" y="879825"/>
            <a:ext cx="587670" cy="587670"/>
          </a:xfrm>
          <a:prstGeom prst="ellipse">
            <a:avLst/>
          </a:prstGeom>
          <a:solidFill>
            <a:srgbClr val="2196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>
            <a:spLocks noChangeAspect="1"/>
          </p:cNvSpPr>
          <p:nvPr/>
        </p:nvSpPr>
        <p:spPr>
          <a:xfrm>
            <a:off x="9672203" y="879825"/>
            <a:ext cx="587670" cy="587670"/>
          </a:xfrm>
          <a:prstGeom prst="ellipse">
            <a:avLst/>
          </a:prstGeom>
          <a:solidFill>
            <a:srgbClr val="2196F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十字形 101"/>
          <p:cNvSpPr>
            <a:spLocks noChangeAspect="1"/>
          </p:cNvSpPr>
          <p:nvPr/>
        </p:nvSpPr>
        <p:spPr>
          <a:xfrm>
            <a:off x="9785357" y="997158"/>
            <a:ext cx="361361" cy="360841"/>
          </a:xfrm>
          <a:prstGeom prst="plus">
            <a:avLst>
              <a:gd name="adj" fmla="val 466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十字形 102"/>
          <p:cNvSpPr>
            <a:spLocks noChangeAspect="1"/>
          </p:cNvSpPr>
          <p:nvPr/>
        </p:nvSpPr>
        <p:spPr>
          <a:xfrm>
            <a:off x="10864687" y="997158"/>
            <a:ext cx="361361" cy="360841"/>
          </a:xfrm>
          <a:prstGeom prst="plus">
            <a:avLst>
              <a:gd name="adj" fmla="val 466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>
            <a:spLocks noChangeAspect="1"/>
          </p:cNvSpPr>
          <p:nvPr/>
        </p:nvSpPr>
        <p:spPr>
          <a:xfrm>
            <a:off x="10752652" y="3387901"/>
            <a:ext cx="587670" cy="587670"/>
          </a:xfrm>
          <a:prstGeom prst="ellipse">
            <a:avLst/>
          </a:prstGeom>
          <a:solidFill>
            <a:srgbClr val="2196F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>
            <a:spLocks noChangeAspect="1"/>
          </p:cNvSpPr>
          <p:nvPr/>
        </p:nvSpPr>
        <p:spPr>
          <a:xfrm>
            <a:off x="9672203" y="3387901"/>
            <a:ext cx="587670" cy="587670"/>
          </a:xfrm>
          <a:prstGeom prst="ellipse">
            <a:avLst/>
          </a:prstGeom>
          <a:solidFill>
            <a:srgbClr val="2196F3"/>
          </a:solidFill>
          <a:ln>
            <a:noFill/>
          </a:ln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十字形 105"/>
          <p:cNvSpPr>
            <a:spLocks noChangeAspect="1"/>
          </p:cNvSpPr>
          <p:nvPr/>
        </p:nvSpPr>
        <p:spPr>
          <a:xfrm>
            <a:off x="9785357" y="3501315"/>
            <a:ext cx="361361" cy="360841"/>
          </a:xfrm>
          <a:prstGeom prst="plus">
            <a:avLst>
              <a:gd name="adj" fmla="val 466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十字形 106"/>
          <p:cNvSpPr>
            <a:spLocks noChangeAspect="1"/>
          </p:cNvSpPr>
          <p:nvPr/>
        </p:nvSpPr>
        <p:spPr>
          <a:xfrm>
            <a:off x="10864687" y="3501315"/>
            <a:ext cx="361361" cy="360841"/>
          </a:xfrm>
          <a:prstGeom prst="plus">
            <a:avLst>
              <a:gd name="adj" fmla="val 466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>
            <a:spLocks noChangeAspect="1"/>
          </p:cNvSpPr>
          <p:nvPr/>
        </p:nvSpPr>
        <p:spPr>
          <a:xfrm>
            <a:off x="8989929" y="292155"/>
            <a:ext cx="587670" cy="587670"/>
          </a:xfrm>
          <a:prstGeom prst="ellipse">
            <a:avLst/>
          </a:prstGeom>
          <a:solidFill>
            <a:srgbClr val="2196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62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B3B">
                <a:alpha val="65000"/>
              </a:srgbClr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2171700" y="1138432"/>
            <a:ext cx="5400000" cy="32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>
            <a:spLocks noChangeAspect="1"/>
          </p:cNvSpPr>
          <p:nvPr/>
        </p:nvSpPr>
        <p:spPr>
          <a:xfrm>
            <a:off x="2171700" y="1138432"/>
            <a:ext cx="5400000" cy="651126"/>
          </a:xfrm>
          <a:prstGeom prst="roundRect">
            <a:avLst>
              <a:gd name="adj" fmla="val 0"/>
            </a:avLst>
          </a:prstGeom>
          <a:solidFill>
            <a:srgbClr val="2196F3"/>
          </a:solidFill>
          <a:ln w="25400">
            <a:noFill/>
          </a:ln>
          <a:effectLst>
            <a:outerShdw blurRad="63500" dist="25400" dir="5400000" algn="tl" rotWithShape="0">
              <a:schemeClr val="bg2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4" name="椭圆 3"/>
          <p:cNvSpPr>
            <a:spLocks noChangeAspect="1"/>
          </p:cNvSpPr>
          <p:nvPr/>
        </p:nvSpPr>
        <p:spPr>
          <a:xfrm>
            <a:off x="2324650" y="1263735"/>
            <a:ext cx="172800" cy="172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8121381" y="1712765"/>
            <a:ext cx="587670" cy="587670"/>
          </a:xfrm>
          <a:prstGeom prst="ellipse">
            <a:avLst/>
          </a:prstGeom>
          <a:solidFill>
            <a:srgbClr val="FFEB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>
            <a:spLocks noChangeAspect="1"/>
          </p:cNvSpPr>
          <p:nvPr/>
        </p:nvSpPr>
        <p:spPr>
          <a:xfrm>
            <a:off x="4521381" y="2580933"/>
            <a:ext cx="5400000" cy="32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srgbClr val="2196F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2502162" y="1949993"/>
            <a:ext cx="352602" cy="352602"/>
          </a:xfrm>
          <a:prstGeom prst="ellipse">
            <a:avLst/>
          </a:prstGeom>
          <a:solidFill>
            <a:srgbClr val="F44336"/>
          </a:solidFill>
          <a:ln>
            <a:noFill/>
          </a:ln>
          <a:effectLst>
            <a:outerShdw blurRad="63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2497450" y="3408627"/>
            <a:ext cx="352602" cy="352602"/>
          </a:xfrm>
          <a:prstGeom prst="ellipse">
            <a:avLst/>
          </a:prstGeom>
          <a:solidFill>
            <a:srgbClr val="673AB7"/>
          </a:solidFill>
          <a:ln>
            <a:noFill/>
          </a:ln>
          <a:effectLst>
            <a:outerShdw blurRad="63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2497450" y="2438822"/>
            <a:ext cx="352602" cy="352602"/>
          </a:xfrm>
          <a:prstGeom prst="ellipse">
            <a:avLst/>
          </a:prstGeom>
          <a:solidFill>
            <a:srgbClr val="E91E63"/>
          </a:solidFill>
          <a:ln>
            <a:noFill/>
          </a:ln>
          <a:effectLst>
            <a:outerShdw blurRad="63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2497851" y="2927944"/>
            <a:ext cx="352602" cy="352602"/>
          </a:xfrm>
          <a:prstGeom prst="ellipse">
            <a:avLst/>
          </a:prstGeom>
          <a:solidFill>
            <a:srgbClr val="9C27B0"/>
          </a:solidFill>
          <a:ln>
            <a:noFill/>
          </a:ln>
          <a:effectLst>
            <a:outerShdw blurRad="63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008925" y="1949993"/>
            <a:ext cx="352602" cy="352602"/>
          </a:xfrm>
          <a:prstGeom prst="ellipse">
            <a:avLst/>
          </a:prstGeom>
          <a:solidFill>
            <a:srgbClr val="3F51B5"/>
          </a:solidFill>
          <a:ln>
            <a:noFill/>
          </a:ln>
          <a:effectLst>
            <a:outerShdw blurRad="63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3008925" y="3406824"/>
            <a:ext cx="352602" cy="352602"/>
          </a:xfrm>
          <a:prstGeom prst="ellipse">
            <a:avLst/>
          </a:prstGeom>
          <a:solidFill>
            <a:srgbClr val="00BCD4"/>
          </a:solidFill>
          <a:ln>
            <a:noFill/>
          </a:ln>
          <a:effectLst>
            <a:outerShdw blurRad="63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3008925" y="2435216"/>
            <a:ext cx="352602" cy="352602"/>
          </a:xfrm>
          <a:prstGeom prst="ellipse">
            <a:avLst/>
          </a:prstGeom>
          <a:solidFill>
            <a:srgbClr val="2196F3"/>
          </a:solidFill>
          <a:ln>
            <a:noFill/>
          </a:ln>
          <a:effectLst>
            <a:outerShdw blurRad="63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3002596" y="2928273"/>
            <a:ext cx="352602" cy="352602"/>
          </a:xfrm>
          <a:prstGeom prst="ellipse">
            <a:avLst/>
          </a:prstGeom>
          <a:solidFill>
            <a:srgbClr val="03A9F4"/>
          </a:solidFill>
          <a:ln>
            <a:noFill/>
          </a:ln>
          <a:effectLst>
            <a:outerShdw blurRad="63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3511476" y="1949993"/>
            <a:ext cx="352602" cy="352602"/>
          </a:xfrm>
          <a:prstGeom prst="ellipse">
            <a:avLst/>
          </a:prstGeom>
          <a:solidFill>
            <a:srgbClr val="009688"/>
          </a:solidFill>
          <a:ln>
            <a:noFill/>
          </a:ln>
          <a:effectLst>
            <a:outerShdw blurRad="63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3507355" y="3406824"/>
            <a:ext cx="352602" cy="352602"/>
          </a:xfrm>
          <a:prstGeom prst="ellipse">
            <a:avLst/>
          </a:prstGeom>
          <a:solidFill>
            <a:srgbClr val="CDDC39"/>
          </a:solidFill>
          <a:ln>
            <a:noFill/>
          </a:ln>
          <a:effectLst>
            <a:outerShdw blurRad="63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3510976" y="2435216"/>
            <a:ext cx="352602" cy="352602"/>
          </a:xfrm>
          <a:prstGeom prst="ellipse">
            <a:avLst/>
          </a:prstGeom>
          <a:solidFill>
            <a:srgbClr val="4CAF50"/>
          </a:solidFill>
          <a:ln>
            <a:noFill/>
          </a:ln>
          <a:effectLst>
            <a:outerShdw blurRad="63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3511476" y="2923078"/>
            <a:ext cx="352602" cy="352602"/>
          </a:xfrm>
          <a:prstGeom prst="ellipse">
            <a:avLst/>
          </a:prstGeom>
          <a:solidFill>
            <a:srgbClr val="8BC34A"/>
          </a:solidFill>
          <a:ln>
            <a:noFill/>
          </a:ln>
          <a:effectLst>
            <a:outerShdw blurRad="63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4014027" y="1947833"/>
            <a:ext cx="352602" cy="352602"/>
          </a:xfrm>
          <a:prstGeom prst="ellipse">
            <a:avLst/>
          </a:prstGeom>
          <a:solidFill>
            <a:srgbClr val="FFEB3B"/>
          </a:solidFill>
          <a:ln>
            <a:noFill/>
          </a:ln>
          <a:effectLst>
            <a:outerShdw blurRad="63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4022451" y="3410106"/>
            <a:ext cx="352602" cy="352602"/>
          </a:xfrm>
          <a:prstGeom prst="ellipse">
            <a:avLst/>
          </a:prstGeom>
          <a:solidFill>
            <a:srgbClr val="FF5722"/>
          </a:solidFill>
          <a:ln>
            <a:noFill/>
          </a:ln>
          <a:effectLst>
            <a:outerShdw blurRad="63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4016636" y="2435216"/>
            <a:ext cx="352602" cy="352602"/>
          </a:xfrm>
          <a:prstGeom prst="ellipse">
            <a:avLst/>
          </a:prstGeom>
          <a:solidFill>
            <a:srgbClr val="FFC107"/>
          </a:solidFill>
          <a:ln>
            <a:noFill/>
          </a:ln>
          <a:effectLst>
            <a:outerShdw blurRad="63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4020356" y="2927944"/>
            <a:ext cx="352602" cy="352602"/>
          </a:xfrm>
          <a:prstGeom prst="ellipse">
            <a:avLst/>
          </a:prstGeom>
          <a:solidFill>
            <a:srgbClr val="FF9800"/>
          </a:solidFill>
          <a:ln>
            <a:noFill/>
          </a:ln>
          <a:effectLst>
            <a:outerShdw blurRad="63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0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B3B">
                <a:alpha val="65000"/>
              </a:srgbClr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>
            <a:spLocks/>
          </p:cNvSpPr>
          <p:nvPr/>
        </p:nvSpPr>
        <p:spPr>
          <a:xfrm>
            <a:off x="6582397" y="2040786"/>
            <a:ext cx="3240000" cy="43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srgbClr val="2196F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6" name="圆角矩形 5"/>
          <p:cNvSpPr>
            <a:spLocks/>
          </p:cNvSpPr>
          <p:nvPr/>
        </p:nvSpPr>
        <p:spPr>
          <a:xfrm>
            <a:off x="2171700" y="1138432"/>
            <a:ext cx="3240000" cy="43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>
            <a:spLocks noChangeAspect="1"/>
          </p:cNvSpPr>
          <p:nvPr/>
        </p:nvSpPr>
        <p:spPr>
          <a:xfrm>
            <a:off x="2171700" y="1138431"/>
            <a:ext cx="3240000" cy="3366893"/>
          </a:xfrm>
          <a:prstGeom prst="roundRect">
            <a:avLst>
              <a:gd name="adj" fmla="val 0"/>
            </a:avLst>
          </a:prstGeom>
          <a:solidFill>
            <a:srgbClr val="2196F3"/>
          </a:solidFill>
          <a:ln w="25400">
            <a:noFill/>
          </a:ln>
          <a:effectLst>
            <a:outerShdw blurRad="63500" dist="63500" dir="5400000" algn="tl" rotWithShape="0">
              <a:schemeClr val="bg2">
                <a:lumMod val="1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6830275" y="1138431"/>
            <a:ext cx="587670" cy="587670"/>
          </a:xfrm>
          <a:prstGeom prst="ellipse">
            <a:avLst/>
          </a:prstGeom>
          <a:solidFill>
            <a:srgbClr val="F4433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6830275" y="3758400"/>
            <a:ext cx="587670" cy="587670"/>
          </a:xfrm>
          <a:prstGeom prst="ellipse">
            <a:avLst/>
          </a:prstGeom>
          <a:solidFill>
            <a:srgbClr val="673A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6830495" y="2011754"/>
            <a:ext cx="587670" cy="587670"/>
          </a:xfrm>
          <a:prstGeom prst="ellipse">
            <a:avLst/>
          </a:prstGeom>
          <a:solidFill>
            <a:srgbClr val="E91E6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6830275" y="2885077"/>
            <a:ext cx="587670" cy="587670"/>
          </a:xfrm>
          <a:prstGeom prst="ellipse">
            <a:avLst/>
          </a:prstGeom>
          <a:solidFill>
            <a:srgbClr val="9C27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985975" y="1138431"/>
            <a:ext cx="587670" cy="587670"/>
          </a:xfrm>
          <a:prstGeom prst="ellipse">
            <a:avLst/>
          </a:prstGeom>
          <a:solidFill>
            <a:srgbClr val="3F51B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7985975" y="3758400"/>
            <a:ext cx="587670" cy="587670"/>
          </a:xfrm>
          <a:prstGeom prst="ellipse">
            <a:avLst/>
          </a:prstGeom>
          <a:solidFill>
            <a:srgbClr val="00BCD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7986195" y="2011754"/>
            <a:ext cx="587670" cy="587670"/>
          </a:xfrm>
          <a:prstGeom prst="ellipse">
            <a:avLst/>
          </a:prstGeom>
          <a:solidFill>
            <a:srgbClr val="2196F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7985975" y="2885077"/>
            <a:ext cx="587670" cy="587670"/>
          </a:xfrm>
          <a:prstGeom prst="ellipse">
            <a:avLst/>
          </a:prstGeom>
          <a:solidFill>
            <a:srgbClr val="03A9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9151892" y="1138431"/>
            <a:ext cx="587670" cy="587670"/>
          </a:xfrm>
          <a:prstGeom prst="ellipse">
            <a:avLst/>
          </a:prstGeom>
          <a:solidFill>
            <a:srgbClr val="00968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9151892" y="3758400"/>
            <a:ext cx="587670" cy="587670"/>
          </a:xfrm>
          <a:prstGeom prst="ellipse">
            <a:avLst/>
          </a:prstGeom>
          <a:solidFill>
            <a:srgbClr val="CDDC3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9152112" y="2011754"/>
            <a:ext cx="587670" cy="587670"/>
          </a:xfrm>
          <a:prstGeom prst="ellipse">
            <a:avLst/>
          </a:prstGeom>
          <a:solidFill>
            <a:srgbClr val="4CAF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9151892" y="2885077"/>
            <a:ext cx="587670" cy="587670"/>
          </a:xfrm>
          <a:prstGeom prst="ellipse">
            <a:avLst/>
          </a:prstGeom>
          <a:solidFill>
            <a:srgbClr val="8BC34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10307592" y="1138431"/>
            <a:ext cx="587670" cy="587670"/>
          </a:xfrm>
          <a:prstGeom prst="ellipse">
            <a:avLst/>
          </a:prstGeom>
          <a:solidFill>
            <a:srgbClr val="FFEB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10307592" y="3758400"/>
            <a:ext cx="587670" cy="587670"/>
          </a:xfrm>
          <a:prstGeom prst="ellipse">
            <a:avLst/>
          </a:prstGeom>
          <a:solidFill>
            <a:srgbClr val="FF572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10307812" y="2011754"/>
            <a:ext cx="587670" cy="587670"/>
          </a:xfrm>
          <a:prstGeom prst="ellipse">
            <a:avLst/>
          </a:prstGeom>
          <a:solidFill>
            <a:srgbClr val="FFC10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10307592" y="2885077"/>
            <a:ext cx="587670" cy="587670"/>
          </a:xfrm>
          <a:prstGeom prst="ellipse">
            <a:avLst/>
          </a:prstGeom>
          <a:solidFill>
            <a:srgbClr val="FF98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4578539" y="4178056"/>
            <a:ext cx="587670" cy="587670"/>
          </a:xfrm>
          <a:prstGeom prst="ellipse">
            <a:avLst/>
          </a:prstGeom>
          <a:solidFill>
            <a:srgbClr val="FF9800"/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半闭框 1"/>
          <p:cNvSpPr>
            <a:spLocks noChangeAspect="1"/>
          </p:cNvSpPr>
          <p:nvPr/>
        </p:nvSpPr>
        <p:spPr>
          <a:xfrm rot="13505096">
            <a:off x="4728374" y="4289019"/>
            <a:ext cx="288000" cy="288000"/>
          </a:xfrm>
          <a:prstGeom prst="halfFrame">
            <a:avLst>
              <a:gd name="adj1" fmla="val 20986"/>
              <a:gd name="adj2" fmla="val 20104"/>
            </a:avLst>
          </a:prstGeom>
          <a:solidFill>
            <a:schemeClr val="bg1"/>
          </a:solidFill>
          <a:ln>
            <a:noFill/>
          </a:ln>
          <a:effectLst>
            <a:outerShdw blurRad="381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3820477" y="4224188"/>
            <a:ext cx="511168" cy="51116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sx="200000" sy="200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" t="96433" r="2593"/>
          <a:stretch/>
        </p:blipFill>
        <p:spPr>
          <a:xfrm>
            <a:off x="5936252" y="715211"/>
            <a:ext cx="3215640" cy="124597"/>
          </a:xfrm>
          <a:prstGeom prst="rect">
            <a:avLst/>
          </a:prstGeom>
        </p:spPr>
      </p:pic>
      <p:sp>
        <p:nvSpPr>
          <p:cNvPr id="28" name="圆角矩形 27"/>
          <p:cNvSpPr>
            <a:spLocks noChangeAspect="1"/>
          </p:cNvSpPr>
          <p:nvPr/>
        </p:nvSpPr>
        <p:spPr>
          <a:xfrm>
            <a:off x="4087261" y="2977901"/>
            <a:ext cx="351045" cy="1351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254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>
            <a:spLocks noChangeAspect="1"/>
          </p:cNvSpPr>
          <p:nvPr/>
        </p:nvSpPr>
        <p:spPr>
          <a:xfrm>
            <a:off x="4087261" y="3238303"/>
            <a:ext cx="351045" cy="135126"/>
          </a:xfrm>
          <a:prstGeom prst="roundRect">
            <a:avLst>
              <a:gd name="adj" fmla="val 50000"/>
            </a:avLst>
          </a:prstGeom>
          <a:solidFill>
            <a:srgbClr val="CDDC39"/>
          </a:solidFill>
          <a:ln>
            <a:noFill/>
          </a:ln>
          <a:effectLst>
            <a:innerShdw blurRad="254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4085430" y="2956787"/>
            <a:ext cx="177353" cy="177353"/>
          </a:xfrm>
          <a:prstGeom prst="ellipse">
            <a:avLst/>
          </a:prstGeom>
          <a:solidFill>
            <a:srgbClr val="FFC107"/>
          </a:solidFill>
          <a:ln>
            <a:noFill/>
          </a:ln>
          <a:effectLst>
            <a:outerShdw blurRad="381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4260953" y="3217189"/>
            <a:ext cx="177353" cy="177353"/>
          </a:xfrm>
          <a:prstGeom prst="ellipse">
            <a:avLst/>
          </a:prstGeom>
          <a:solidFill>
            <a:srgbClr val="CDDC39"/>
          </a:solidFill>
          <a:ln>
            <a:noFill/>
          </a:ln>
          <a:effectLst>
            <a:outerShdw blurRad="381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3086088" y="1331475"/>
            <a:ext cx="1128726" cy="11287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" t="96529" r="2488"/>
          <a:stretch/>
        </p:blipFill>
        <p:spPr>
          <a:xfrm>
            <a:off x="5936252" y="1017137"/>
            <a:ext cx="3224212" cy="121294"/>
          </a:xfrm>
          <a:prstGeom prst="rect">
            <a:avLst/>
          </a:prstGeom>
        </p:spPr>
      </p:pic>
      <p:sp>
        <p:nvSpPr>
          <p:cNvPr id="32" name="圆角矩形 31"/>
          <p:cNvSpPr>
            <a:spLocks/>
          </p:cNvSpPr>
          <p:nvPr/>
        </p:nvSpPr>
        <p:spPr>
          <a:xfrm>
            <a:off x="2236191" y="2653244"/>
            <a:ext cx="1202786" cy="3359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srgbClr val="2196F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37" name="等腰三角形 36"/>
          <p:cNvSpPr>
            <a:spLocks noChangeAspect="1"/>
          </p:cNvSpPr>
          <p:nvPr/>
        </p:nvSpPr>
        <p:spPr>
          <a:xfrm rot="5400000">
            <a:off x="4491374" y="1923077"/>
            <a:ext cx="177353" cy="177353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26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B3B">
                <a:alpha val="65000"/>
              </a:srgbClr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角矩形 39"/>
          <p:cNvSpPr>
            <a:spLocks noChangeAspect="1"/>
          </p:cNvSpPr>
          <p:nvPr/>
        </p:nvSpPr>
        <p:spPr>
          <a:xfrm>
            <a:off x="6690062" y="101983"/>
            <a:ext cx="2461830" cy="2558246"/>
          </a:xfrm>
          <a:prstGeom prst="roundRect">
            <a:avLst>
              <a:gd name="adj" fmla="val 0"/>
            </a:avLst>
          </a:prstGeom>
          <a:solidFill>
            <a:srgbClr val="CDDC39"/>
          </a:solidFill>
          <a:ln w="25400">
            <a:noFill/>
          </a:ln>
          <a:effectLst>
            <a:outerShdw blurRad="63500" dist="63500" dir="5400000" algn="tl" rotWithShape="0">
              <a:schemeClr val="bg2">
                <a:lumMod val="1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>
            <a:spLocks noChangeAspect="1"/>
          </p:cNvSpPr>
          <p:nvPr/>
        </p:nvSpPr>
        <p:spPr>
          <a:xfrm>
            <a:off x="384401" y="105855"/>
            <a:ext cx="2461830" cy="2558246"/>
          </a:xfrm>
          <a:prstGeom prst="roundRect">
            <a:avLst>
              <a:gd name="adj" fmla="val 0"/>
            </a:avLst>
          </a:prstGeom>
          <a:solidFill>
            <a:srgbClr val="2196F3"/>
          </a:solidFill>
          <a:ln w="25400">
            <a:noFill/>
          </a:ln>
          <a:effectLst>
            <a:outerShdw blurRad="63500" dist="63500" dir="5400000" algn="tl" rotWithShape="0">
              <a:schemeClr val="bg2">
                <a:lumMod val="1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642829" y="456881"/>
            <a:ext cx="1128726" cy="11287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>
            <a:spLocks noChangeAspect="1"/>
          </p:cNvSpPr>
          <p:nvPr/>
        </p:nvSpPr>
        <p:spPr>
          <a:xfrm>
            <a:off x="3537341" y="105855"/>
            <a:ext cx="2461830" cy="2558246"/>
          </a:xfrm>
          <a:prstGeom prst="roundRect">
            <a:avLst>
              <a:gd name="adj" fmla="val 0"/>
            </a:avLst>
          </a:prstGeom>
          <a:solidFill>
            <a:srgbClr val="4CAF50"/>
          </a:solidFill>
          <a:ln w="25400">
            <a:noFill/>
          </a:ln>
          <a:effectLst>
            <a:outerShdw blurRad="63500" dist="63500" dir="5400000" algn="tl" rotWithShape="0">
              <a:schemeClr val="bg2">
                <a:lumMod val="1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3795769" y="456881"/>
            <a:ext cx="1128726" cy="11287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>
            <a:spLocks noChangeAspect="1"/>
          </p:cNvSpPr>
          <p:nvPr/>
        </p:nvSpPr>
        <p:spPr>
          <a:xfrm>
            <a:off x="6948490" y="453009"/>
            <a:ext cx="1128726" cy="11287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>
            <a:spLocks noChangeAspect="1"/>
          </p:cNvSpPr>
          <p:nvPr/>
        </p:nvSpPr>
        <p:spPr>
          <a:xfrm>
            <a:off x="384401" y="3472747"/>
            <a:ext cx="2461830" cy="2558246"/>
          </a:xfrm>
          <a:prstGeom prst="roundRect">
            <a:avLst>
              <a:gd name="adj" fmla="val 0"/>
            </a:avLst>
          </a:prstGeom>
          <a:solidFill>
            <a:srgbClr val="FF5722"/>
          </a:solidFill>
          <a:ln w="25400">
            <a:noFill/>
          </a:ln>
          <a:effectLst>
            <a:outerShdw blurRad="63500" dist="63500" dir="5400000" algn="tl" rotWithShape="0">
              <a:schemeClr val="bg2">
                <a:lumMod val="1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642829" y="3823773"/>
            <a:ext cx="1128726" cy="11287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>
            <a:spLocks noChangeAspect="1"/>
          </p:cNvSpPr>
          <p:nvPr/>
        </p:nvSpPr>
        <p:spPr>
          <a:xfrm>
            <a:off x="3537341" y="3472747"/>
            <a:ext cx="2461830" cy="2558246"/>
          </a:xfrm>
          <a:prstGeom prst="roundRect">
            <a:avLst>
              <a:gd name="adj" fmla="val 0"/>
            </a:avLst>
          </a:prstGeom>
          <a:solidFill>
            <a:srgbClr val="FF9800"/>
          </a:solidFill>
          <a:ln w="25400">
            <a:noFill/>
          </a:ln>
          <a:effectLst>
            <a:outerShdw blurRad="63500" dist="63500" dir="5400000" algn="tl" rotWithShape="0">
              <a:schemeClr val="bg2">
                <a:lumMod val="1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45" name="椭圆 44"/>
          <p:cNvSpPr>
            <a:spLocks noChangeAspect="1"/>
          </p:cNvSpPr>
          <p:nvPr/>
        </p:nvSpPr>
        <p:spPr>
          <a:xfrm>
            <a:off x="3795769" y="3823773"/>
            <a:ext cx="1128726" cy="11287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>
            <a:spLocks noChangeAspect="1"/>
          </p:cNvSpPr>
          <p:nvPr/>
        </p:nvSpPr>
        <p:spPr>
          <a:xfrm>
            <a:off x="6691814" y="3472747"/>
            <a:ext cx="2461830" cy="2558246"/>
          </a:xfrm>
          <a:prstGeom prst="roundRect">
            <a:avLst>
              <a:gd name="adj" fmla="val 0"/>
            </a:avLst>
          </a:prstGeom>
          <a:solidFill>
            <a:srgbClr val="FFC107"/>
          </a:solidFill>
          <a:ln w="25400">
            <a:noFill/>
          </a:ln>
          <a:effectLst>
            <a:outerShdw blurRad="63500" dist="63500" dir="5400000" algn="tl" rotWithShape="0">
              <a:schemeClr val="bg2">
                <a:lumMod val="1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47" name="椭圆 46"/>
          <p:cNvSpPr>
            <a:spLocks noChangeAspect="1"/>
          </p:cNvSpPr>
          <p:nvPr/>
        </p:nvSpPr>
        <p:spPr>
          <a:xfrm>
            <a:off x="6950242" y="3823773"/>
            <a:ext cx="1128726" cy="11287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530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B3B">
                <a:alpha val="65000"/>
              </a:srgbClr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>
            <a:spLocks/>
          </p:cNvSpPr>
          <p:nvPr/>
        </p:nvSpPr>
        <p:spPr>
          <a:xfrm>
            <a:off x="6582397" y="2040786"/>
            <a:ext cx="3240000" cy="43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srgbClr val="2196F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6" name="圆角矩形 5"/>
          <p:cNvSpPr>
            <a:spLocks/>
          </p:cNvSpPr>
          <p:nvPr/>
        </p:nvSpPr>
        <p:spPr>
          <a:xfrm>
            <a:off x="2171700" y="1138432"/>
            <a:ext cx="3240000" cy="43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>
            <a:spLocks noChangeAspect="1"/>
          </p:cNvSpPr>
          <p:nvPr/>
        </p:nvSpPr>
        <p:spPr>
          <a:xfrm>
            <a:off x="2171700" y="1138431"/>
            <a:ext cx="3240000" cy="3366893"/>
          </a:xfrm>
          <a:prstGeom prst="roundRect">
            <a:avLst>
              <a:gd name="adj" fmla="val 0"/>
            </a:avLst>
          </a:prstGeom>
          <a:solidFill>
            <a:srgbClr val="2196F3"/>
          </a:solidFill>
          <a:ln w="25400">
            <a:noFill/>
          </a:ln>
          <a:effectLst>
            <a:outerShdw blurRad="63500" dist="63500" dir="5400000" algn="tl" rotWithShape="0">
              <a:schemeClr val="bg2">
                <a:lumMod val="1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6830275" y="1138431"/>
            <a:ext cx="587670" cy="587670"/>
          </a:xfrm>
          <a:prstGeom prst="ellipse">
            <a:avLst/>
          </a:prstGeom>
          <a:solidFill>
            <a:srgbClr val="F4433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6830275" y="3758400"/>
            <a:ext cx="587670" cy="587670"/>
          </a:xfrm>
          <a:prstGeom prst="ellipse">
            <a:avLst/>
          </a:prstGeom>
          <a:solidFill>
            <a:srgbClr val="673A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6830495" y="2011754"/>
            <a:ext cx="587670" cy="587670"/>
          </a:xfrm>
          <a:prstGeom prst="ellipse">
            <a:avLst/>
          </a:prstGeom>
          <a:solidFill>
            <a:srgbClr val="E91E6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6830275" y="2885077"/>
            <a:ext cx="587670" cy="587670"/>
          </a:xfrm>
          <a:prstGeom prst="ellipse">
            <a:avLst/>
          </a:prstGeom>
          <a:solidFill>
            <a:srgbClr val="9C27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985975" y="1138431"/>
            <a:ext cx="587670" cy="587670"/>
          </a:xfrm>
          <a:prstGeom prst="ellipse">
            <a:avLst/>
          </a:prstGeom>
          <a:solidFill>
            <a:srgbClr val="3F51B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7985975" y="3758400"/>
            <a:ext cx="587670" cy="587670"/>
          </a:xfrm>
          <a:prstGeom prst="ellipse">
            <a:avLst/>
          </a:prstGeom>
          <a:solidFill>
            <a:srgbClr val="00BCD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7986195" y="2011754"/>
            <a:ext cx="587670" cy="587670"/>
          </a:xfrm>
          <a:prstGeom prst="ellipse">
            <a:avLst/>
          </a:prstGeom>
          <a:solidFill>
            <a:srgbClr val="2196F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7985975" y="2885077"/>
            <a:ext cx="587670" cy="587670"/>
          </a:xfrm>
          <a:prstGeom prst="ellipse">
            <a:avLst/>
          </a:prstGeom>
          <a:solidFill>
            <a:srgbClr val="03A9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9151892" y="1138431"/>
            <a:ext cx="587670" cy="587670"/>
          </a:xfrm>
          <a:prstGeom prst="ellipse">
            <a:avLst/>
          </a:prstGeom>
          <a:solidFill>
            <a:srgbClr val="00968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9151892" y="3758400"/>
            <a:ext cx="587670" cy="587670"/>
          </a:xfrm>
          <a:prstGeom prst="ellipse">
            <a:avLst/>
          </a:prstGeom>
          <a:solidFill>
            <a:srgbClr val="CDDC3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9152112" y="2011754"/>
            <a:ext cx="587670" cy="587670"/>
          </a:xfrm>
          <a:prstGeom prst="ellipse">
            <a:avLst/>
          </a:prstGeom>
          <a:solidFill>
            <a:srgbClr val="4CAF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9151892" y="2885077"/>
            <a:ext cx="587670" cy="587670"/>
          </a:xfrm>
          <a:prstGeom prst="ellipse">
            <a:avLst/>
          </a:prstGeom>
          <a:solidFill>
            <a:srgbClr val="8BC34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10307592" y="1138431"/>
            <a:ext cx="587670" cy="587670"/>
          </a:xfrm>
          <a:prstGeom prst="ellipse">
            <a:avLst/>
          </a:prstGeom>
          <a:solidFill>
            <a:srgbClr val="FFEB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10307592" y="3758400"/>
            <a:ext cx="587670" cy="587670"/>
          </a:xfrm>
          <a:prstGeom prst="ellipse">
            <a:avLst/>
          </a:prstGeom>
          <a:solidFill>
            <a:srgbClr val="FF572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10307812" y="2011754"/>
            <a:ext cx="587670" cy="587670"/>
          </a:xfrm>
          <a:prstGeom prst="ellipse">
            <a:avLst/>
          </a:prstGeom>
          <a:solidFill>
            <a:srgbClr val="FFC10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10307592" y="2885077"/>
            <a:ext cx="587670" cy="587670"/>
          </a:xfrm>
          <a:prstGeom prst="ellipse">
            <a:avLst/>
          </a:prstGeom>
          <a:solidFill>
            <a:srgbClr val="FF98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4578539" y="4178056"/>
            <a:ext cx="587670" cy="587670"/>
          </a:xfrm>
          <a:prstGeom prst="ellipse">
            <a:avLst/>
          </a:prstGeom>
          <a:solidFill>
            <a:srgbClr val="FF9800"/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半闭框 1"/>
          <p:cNvSpPr>
            <a:spLocks noChangeAspect="1"/>
          </p:cNvSpPr>
          <p:nvPr/>
        </p:nvSpPr>
        <p:spPr>
          <a:xfrm rot="13505096">
            <a:off x="4728374" y="4289019"/>
            <a:ext cx="288000" cy="288000"/>
          </a:xfrm>
          <a:prstGeom prst="halfFrame">
            <a:avLst>
              <a:gd name="adj1" fmla="val 20986"/>
              <a:gd name="adj2" fmla="val 20104"/>
            </a:avLst>
          </a:prstGeom>
          <a:solidFill>
            <a:schemeClr val="bg1"/>
          </a:solidFill>
          <a:ln>
            <a:noFill/>
          </a:ln>
          <a:effectLst>
            <a:outerShdw blurRad="381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3820477" y="4224188"/>
            <a:ext cx="511168" cy="51116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sx="200000" sy="200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" t="96433" r="2593"/>
          <a:stretch/>
        </p:blipFill>
        <p:spPr>
          <a:xfrm>
            <a:off x="5936252" y="715211"/>
            <a:ext cx="3215640" cy="1245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" t="96529" r="2488"/>
          <a:stretch/>
        </p:blipFill>
        <p:spPr>
          <a:xfrm>
            <a:off x="5936252" y="1017137"/>
            <a:ext cx="3224212" cy="121294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290996" y="2010872"/>
            <a:ext cx="2995054" cy="1257761"/>
            <a:chOff x="2290996" y="2010872"/>
            <a:chExt cx="2995054" cy="1257761"/>
          </a:xfrm>
        </p:grpSpPr>
        <p:sp>
          <p:nvSpPr>
            <p:cNvPr id="32" name="圆角矩形 31"/>
            <p:cNvSpPr>
              <a:spLocks/>
            </p:cNvSpPr>
            <p:nvPr/>
          </p:nvSpPr>
          <p:spPr>
            <a:xfrm>
              <a:off x="2290996" y="2010872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38" name="圆角矩形 37"/>
            <p:cNvSpPr>
              <a:spLocks/>
            </p:cNvSpPr>
            <p:nvPr/>
          </p:nvSpPr>
          <p:spPr>
            <a:xfrm>
              <a:off x="3071093" y="2010872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39" name="圆角矩形 38"/>
            <p:cNvSpPr>
              <a:spLocks/>
            </p:cNvSpPr>
            <p:nvPr/>
          </p:nvSpPr>
          <p:spPr>
            <a:xfrm>
              <a:off x="3851190" y="2010872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0" name="圆角矩形 39"/>
            <p:cNvSpPr>
              <a:spLocks/>
            </p:cNvSpPr>
            <p:nvPr/>
          </p:nvSpPr>
          <p:spPr>
            <a:xfrm>
              <a:off x="4636398" y="2010872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1" name="圆角矩形 40"/>
            <p:cNvSpPr>
              <a:spLocks/>
            </p:cNvSpPr>
            <p:nvPr/>
          </p:nvSpPr>
          <p:spPr>
            <a:xfrm>
              <a:off x="2290996" y="2359209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2" name="圆角矩形 41"/>
            <p:cNvSpPr>
              <a:spLocks/>
            </p:cNvSpPr>
            <p:nvPr/>
          </p:nvSpPr>
          <p:spPr>
            <a:xfrm>
              <a:off x="3071093" y="2359209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3" name="圆角矩形 42"/>
            <p:cNvSpPr>
              <a:spLocks/>
            </p:cNvSpPr>
            <p:nvPr/>
          </p:nvSpPr>
          <p:spPr>
            <a:xfrm>
              <a:off x="3851190" y="2359209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4" name="圆角矩形 43"/>
            <p:cNvSpPr>
              <a:spLocks/>
            </p:cNvSpPr>
            <p:nvPr/>
          </p:nvSpPr>
          <p:spPr>
            <a:xfrm>
              <a:off x="4636398" y="2359209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5" name="圆角矩形 44"/>
            <p:cNvSpPr>
              <a:spLocks/>
            </p:cNvSpPr>
            <p:nvPr/>
          </p:nvSpPr>
          <p:spPr>
            <a:xfrm>
              <a:off x="2290996" y="2705562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6" name="圆角矩形 45"/>
            <p:cNvSpPr>
              <a:spLocks/>
            </p:cNvSpPr>
            <p:nvPr/>
          </p:nvSpPr>
          <p:spPr>
            <a:xfrm>
              <a:off x="3071093" y="2705562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7" name="圆角矩形 46"/>
            <p:cNvSpPr>
              <a:spLocks/>
            </p:cNvSpPr>
            <p:nvPr/>
          </p:nvSpPr>
          <p:spPr>
            <a:xfrm>
              <a:off x="3851190" y="2705562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8" name="圆角矩形 47"/>
            <p:cNvSpPr>
              <a:spLocks/>
            </p:cNvSpPr>
            <p:nvPr/>
          </p:nvSpPr>
          <p:spPr>
            <a:xfrm>
              <a:off x="4636398" y="2705562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9" name="圆角矩形 48"/>
            <p:cNvSpPr>
              <a:spLocks/>
            </p:cNvSpPr>
            <p:nvPr/>
          </p:nvSpPr>
          <p:spPr>
            <a:xfrm>
              <a:off x="2291399" y="3053899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0" name="圆角矩形 49"/>
            <p:cNvSpPr>
              <a:spLocks/>
            </p:cNvSpPr>
            <p:nvPr/>
          </p:nvSpPr>
          <p:spPr>
            <a:xfrm>
              <a:off x="3071496" y="3053899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1" name="圆角矩形 50"/>
            <p:cNvSpPr>
              <a:spLocks/>
            </p:cNvSpPr>
            <p:nvPr/>
          </p:nvSpPr>
          <p:spPr>
            <a:xfrm>
              <a:off x="3851593" y="3053899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2" name="圆角矩形 51"/>
            <p:cNvSpPr>
              <a:spLocks/>
            </p:cNvSpPr>
            <p:nvPr/>
          </p:nvSpPr>
          <p:spPr>
            <a:xfrm>
              <a:off x="4636801" y="3053899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290593" y="4709163"/>
            <a:ext cx="2995054" cy="1257761"/>
            <a:chOff x="2290996" y="2010872"/>
            <a:chExt cx="2995054" cy="1257761"/>
          </a:xfrm>
        </p:grpSpPr>
        <p:sp>
          <p:nvSpPr>
            <p:cNvPr id="54" name="圆角矩形 53"/>
            <p:cNvSpPr>
              <a:spLocks/>
            </p:cNvSpPr>
            <p:nvPr/>
          </p:nvSpPr>
          <p:spPr>
            <a:xfrm>
              <a:off x="2290996" y="2010872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63500" algn="ctr" rotWithShape="0">
                <a:prstClr val="black">
                  <a:alpha val="9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5" name="圆角矩形 54"/>
            <p:cNvSpPr>
              <a:spLocks/>
            </p:cNvSpPr>
            <p:nvPr/>
          </p:nvSpPr>
          <p:spPr>
            <a:xfrm>
              <a:off x="3071093" y="2010872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63500" algn="ctr" rotWithShape="0">
                <a:prstClr val="black">
                  <a:alpha val="9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6" name="圆角矩形 55"/>
            <p:cNvSpPr>
              <a:spLocks/>
            </p:cNvSpPr>
            <p:nvPr/>
          </p:nvSpPr>
          <p:spPr>
            <a:xfrm>
              <a:off x="3851190" y="2010872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63500" algn="ctr" rotWithShape="0">
                <a:prstClr val="black">
                  <a:alpha val="9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7" name="圆角矩形 56"/>
            <p:cNvSpPr>
              <a:spLocks/>
            </p:cNvSpPr>
            <p:nvPr/>
          </p:nvSpPr>
          <p:spPr>
            <a:xfrm>
              <a:off x="4636398" y="2010872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63500" algn="ctr" rotWithShape="0">
                <a:prstClr val="black">
                  <a:alpha val="9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8" name="圆角矩形 57"/>
            <p:cNvSpPr>
              <a:spLocks/>
            </p:cNvSpPr>
            <p:nvPr/>
          </p:nvSpPr>
          <p:spPr>
            <a:xfrm>
              <a:off x="2290996" y="2359209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63500" algn="ctr" rotWithShape="0">
                <a:prstClr val="black">
                  <a:alpha val="9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9" name="圆角矩形 58"/>
            <p:cNvSpPr>
              <a:spLocks/>
            </p:cNvSpPr>
            <p:nvPr/>
          </p:nvSpPr>
          <p:spPr>
            <a:xfrm>
              <a:off x="3071093" y="2359209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63500" algn="ctr" rotWithShape="0">
                <a:prstClr val="black">
                  <a:alpha val="9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60" name="圆角矩形 59"/>
            <p:cNvSpPr>
              <a:spLocks/>
            </p:cNvSpPr>
            <p:nvPr/>
          </p:nvSpPr>
          <p:spPr>
            <a:xfrm>
              <a:off x="3851190" y="2359209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63500" algn="ctr" rotWithShape="0">
                <a:prstClr val="black">
                  <a:alpha val="9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61" name="圆角矩形 60"/>
            <p:cNvSpPr>
              <a:spLocks/>
            </p:cNvSpPr>
            <p:nvPr/>
          </p:nvSpPr>
          <p:spPr>
            <a:xfrm>
              <a:off x="4636398" y="2359209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63500" algn="ctr" rotWithShape="0">
                <a:prstClr val="black">
                  <a:alpha val="9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62" name="圆角矩形 61"/>
            <p:cNvSpPr>
              <a:spLocks/>
            </p:cNvSpPr>
            <p:nvPr/>
          </p:nvSpPr>
          <p:spPr>
            <a:xfrm>
              <a:off x="2290996" y="2705562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63500" algn="ctr" rotWithShape="0">
                <a:prstClr val="black">
                  <a:alpha val="9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63" name="圆角矩形 62"/>
            <p:cNvSpPr>
              <a:spLocks/>
            </p:cNvSpPr>
            <p:nvPr/>
          </p:nvSpPr>
          <p:spPr>
            <a:xfrm>
              <a:off x="3071093" y="2705562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63500" algn="ctr" rotWithShape="0">
                <a:prstClr val="black">
                  <a:alpha val="9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64" name="圆角矩形 63"/>
            <p:cNvSpPr>
              <a:spLocks/>
            </p:cNvSpPr>
            <p:nvPr/>
          </p:nvSpPr>
          <p:spPr>
            <a:xfrm>
              <a:off x="3851190" y="2705562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63500" algn="ctr" rotWithShape="0">
                <a:prstClr val="black">
                  <a:alpha val="9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65" name="圆角矩形 64"/>
            <p:cNvSpPr>
              <a:spLocks/>
            </p:cNvSpPr>
            <p:nvPr/>
          </p:nvSpPr>
          <p:spPr>
            <a:xfrm>
              <a:off x="4636398" y="2705562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63500" algn="ctr" rotWithShape="0">
                <a:prstClr val="black">
                  <a:alpha val="9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66" name="圆角矩形 65"/>
            <p:cNvSpPr>
              <a:spLocks/>
            </p:cNvSpPr>
            <p:nvPr/>
          </p:nvSpPr>
          <p:spPr>
            <a:xfrm>
              <a:off x="2291399" y="3053899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63500" algn="ctr" rotWithShape="0">
                <a:prstClr val="black">
                  <a:alpha val="9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67" name="圆角矩形 66"/>
            <p:cNvSpPr>
              <a:spLocks/>
            </p:cNvSpPr>
            <p:nvPr/>
          </p:nvSpPr>
          <p:spPr>
            <a:xfrm>
              <a:off x="3071496" y="3053899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63500" algn="ctr" rotWithShape="0">
                <a:prstClr val="black">
                  <a:alpha val="9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68" name="圆角矩形 67"/>
            <p:cNvSpPr>
              <a:spLocks/>
            </p:cNvSpPr>
            <p:nvPr/>
          </p:nvSpPr>
          <p:spPr>
            <a:xfrm>
              <a:off x="3851593" y="3053899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63500" algn="ctr" rotWithShape="0">
                <a:prstClr val="black">
                  <a:alpha val="9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69" name="圆角矩形 68"/>
            <p:cNvSpPr>
              <a:spLocks/>
            </p:cNvSpPr>
            <p:nvPr/>
          </p:nvSpPr>
          <p:spPr>
            <a:xfrm>
              <a:off x="4636801" y="3053899"/>
              <a:ext cx="649249" cy="2147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63500" algn="ctr" rotWithShape="0">
                <a:prstClr val="black">
                  <a:alpha val="9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</p:grpSp>
      <p:sp>
        <p:nvSpPr>
          <p:cNvPr id="70" name="圆角矩形 69"/>
          <p:cNvSpPr>
            <a:spLocks/>
          </p:cNvSpPr>
          <p:nvPr/>
        </p:nvSpPr>
        <p:spPr>
          <a:xfrm>
            <a:off x="7116547" y="5581670"/>
            <a:ext cx="2171700" cy="555774"/>
          </a:xfrm>
          <a:prstGeom prst="roundRect">
            <a:avLst>
              <a:gd name="adj" fmla="val 50000"/>
            </a:avLst>
          </a:prstGeom>
          <a:solidFill>
            <a:srgbClr val="2196F3"/>
          </a:solidFill>
          <a:ln w="25400">
            <a:noFill/>
          </a:ln>
          <a:effectLst>
            <a:outerShdw blurRad="127000" algn="ctr" rotWithShape="0">
              <a:schemeClr val="tx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71" name="圆角矩形 70"/>
          <p:cNvSpPr>
            <a:spLocks/>
          </p:cNvSpPr>
          <p:nvPr/>
        </p:nvSpPr>
        <p:spPr>
          <a:xfrm>
            <a:off x="7089662" y="4735356"/>
            <a:ext cx="2171700" cy="5557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noFill/>
          </a:ln>
          <a:effectLst>
            <a:outerShdw blurRad="635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19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>
            <a:spLocks noChangeAspect="1"/>
          </p:cNvSpPr>
          <p:nvPr/>
        </p:nvSpPr>
        <p:spPr>
          <a:xfrm>
            <a:off x="1563181" y="659485"/>
            <a:ext cx="10351003" cy="62106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254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1" name="圆角矩形 20"/>
          <p:cNvSpPr>
            <a:spLocks noChangeAspect="1"/>
          </p:cNvSpPr>
          <p:nvPr/>
        </p:nvSpPr>
        <p:spPr>
          <a:xfrm>
            <a:off x="450744" y="300969"/>
            <a:ext cx="10351003" cy="62106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254000" algn="ctr" rotWithShape="0">
              <a:srgbClr val="2196F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018881" y="4367601"/>
            <a:ext cx="1480802" cy="320603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1E78F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47813" y="4367601"/>
            <a:ext cx="1480802" cy="320603"/>
          </a:xfrm>
          <a:prstGeom prst="roundRect">
            <a:avLst>
              <a:gd name="adj" fmla="val 0"/>
            </a:avLst>
          </a:prstGeom>
          <a:solidFill>
            <a:srgbClr val="EEEEF2"/>
          </a:solidFill>
          <a:ln>
            <a:noFill/>
          </a:ln>
          <a:effectLst>
            <a:outerShdw blurRad="63500" algn="ctr" rotWithShape="0">
              <a:srgbClr val="1E78F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75831" y="2411730"/>
            <a:ext cx="3086100" cy="1785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自制的自解压文件没有验证，所以杀毒软件会报毒，如果您信任软件作者及软件，请点击添加信任。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596390" y="186363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896439" y="251848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/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0" name="椭圆 19"/>
          <p:cNvSpPr>
            <a:spLocks noChangeAspect="1"/>
          </p:cNvSpPr>
          <p:nvPr/>
        </p:nvSpPr>
        <p:spPr>
          <a:xfrm>
            <a:off x="10801747" y="651560"/>
            <a:ext cx="587670" cy="587670"/>
          </a:xfrm>
          <a:prstGeom prst="ellipse">
            <a:avLst/>
          </a:prstGeom>
          <a:solidFill>
            <a:srgbClr val="2196F3"/>
          </a:solidFill>
          <a:ln>
            <a:noFill/>
          </a:ln>
          <a:effectLst>
            <a:outerShdw blurRad="381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3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B3B">
                <a:alpha val="65000"/>
              </a:srgbClr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03881703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8517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B3B">
                <a:alpha val="65000"/>
              </a:srgbClr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2171700" y="1138432"/>
            <a:ext cx="5400000" cy="32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>
            <a:spLocks noChangeAspect="1"/>
          </p:cNvSpPr>
          <p:nvPr/>
        </p:nvSpPr>
        <p:spPr>
          <a:xfrm>
            <a:off x="2171700" y="1138432"/>
            <a:ext cx="5400000" cy="651126"/>
          </a:xfrm>
          <a:prstGeom prst="roundRect">
            <a:avLst>
              <a:gd name="adj" fmla="val 0"/>
            </a:avLst>
          </a:prstGeom>
          <a:solidFill>
            <a:srgbClr val="2196F3"/>
          </a:solidFill>
          <a:ln w="25400">
            <a:noFill/>
          </a:ln>
          <a:effectLst>
            <a:outerShdw blurRad="63500" dist="25400" dir="5400000" algn="tl" rotWithShape="0">
              <a:schemeClr val="bg2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4" name="椭圆 3"/>
          <p:cNvSpPr>
            <a:spLocks noChangeAspect="1"/>
          </p:cNvSpPr>
          <p:nvPr/>
        </p:nvSpPr>
        <p:spPr>
          <a:xfrm>
            <a:off x="2324650" y="1263735"/>
            <a:ext cx="172800" cy="172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8121381" y="1712765"/>
            <a:ext cx="587670" cy="587670"/>
          </a:xfrm>
          <a:prstGeom prst="ellipse">
            <a:avLst/>
          </a:prstGeom>
          <a:solidFill>
            <a:srgbClr val="FFEB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>
            <a:spLocks noChangeAspect="1"/>
          </p:cNvSpPr>
          <p:nvPr/>
        </p:nvSpPr>
        <p:spPr>
          <a:xfrm>
            <a:off x="4521381" y="2580933"/>
            <a:ext cx="5400000" cy="32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  <a:effectLst>
            <a:outerShdw blurRad="190500" algn="ctr" rotWithShape="0">
              <a:srgbClr val="2196F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457298531"/>
              </p:ext>
            </p:extLst>
          </p:nvPr>
        </p:nvGraphicFramePr>
        <p:xfrm>
          <a:off x="-1305560" y="1557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6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45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88" y="1240113"/>
            <a:ext cx="1114347" cy="111434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05" y="3934220"/>
            <a:ext cx="1348980" cy="13489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5874" t="17568" r="21164" b="23444"/>
          <a:stretch/>
        </p:blipFill>
        <p:spPr>
          <a:xfrm>
            <a:off x="5470525" y="1972070"/>
            <a:ext cx="377825" cy="3837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8" t="17584" r="15823" b="17551"/>
          <a:stretch/>
        </p:blipFill>
        <p:spPr>
          <a:xfrm>
            <a:off x="4689474" y="2225675"/>
            <a:ext cx="466725" cy="454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>
            <a:biLevel thresh="50000"/>
          </a:blip>
          <a:srcRect l="9508" t="9563" r="11475" b="7187"/>
          <a:stretch/>
        </p:blipFill>
        <p:spPr>
          <a:xfrm>
            <a:off x="6521450" y="2457450"/>
            <a:ext cx="355600" cy="374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5825" y="2860675"/>
            <a:ext cx="314325" cy="314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5" t="14078" r="10309" b="18192"/>
          <a:stretch/>
        </p:blipFill>
        <p:spPr>
          <a:xfrm>
            <a:off x="5270500" y="2603500"/>
            <a:ext cx="495299" cy="419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5742" y1="28906" x2="41797" y2="29688"/>
                        <a14:foregroundMark x1="41797" y1="52148" x2="52930" y2="51953"/>
                        <a14:foregroundMark x1="45898" y1="62500" x2="54297" y2="62891"/>
                        <a14:backgroundMark x1="30859" y1="52539" x2="30664" y2="74414"/>
                        <a14:backgroundMark x1="38672" y1="61133" x2="38867" y2="724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92" t="14587" r="13868" b="15257"/>
          <a:stretch/>
        </p:blipFill>
        <p:spPr>
          <a:xfrm>
            <a:off x="7161609" y="2206381"/>
            <a:ext cx="673727" cy="6542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0977" y1="64648" x2="50977" y2="64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15438" r="12832" b="16559"/>
          <a:stretch/>
        </p:blipFill>
        <p:spPr>
          <a:xfrm>
            <a:off x="6480555" y="3277089"/>
            <a:ext cx="411315" cy="3868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3" t="13079" r="12472" b="18131"/>
          <a:stretch/>
        </p:blipFill>
        <p:spPr>
          <a:xfrm>
            <a:off x="7304623" y="3467345"/>
            <a:ext cx="417648" cy="3807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7" t="22038" r="22459" b="23247"/>
          <a:stretch/>
        </p:blipFill>
        <p:spPr>
          <a:xfrm>
            <a:off x="5127232" y="2990849"/>
            <a:ext cx="516331" cy="51673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00" y="2644775"/>
            <a:ext cx="572980" cy="5729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0" t="4781" r="6226" b="7039"/>
          <a:stretch/>
        </p:blipFill>
        <p:spPr>
          <a:xfrm>
            <a:off x="8257121" y="2800327"/>
            <a:ext cx="1586324" cy="15933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4" t="19328" r="19497" b="22444"/>
          <a:stretch/>
        </p:blipFill>
        <p:spPr>
          <a:xfrm>
            <a:off x="9292762" y="1861116"/>
            <a:ext cx="2358058" cy="22594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40234" y1="57422" x2="45508" y2="58984"/>
                        <a14:backgroundMark x1="29297" y1="57031" x2="29297" y2="57031"/>
                        <a14:backgroundMark x1="33594" y1="51953" x2="33594" y2="51953"/>
                        <a14:backgroundMark x1="35547" y1="50586" x2="50000" y2="57617"/>
                        <a14:backgroundMark x1="50391" y1="57617" x2="64844" y2="50195"/>
                        <a14:backgroundMark x1="32617" y1="45898" x2="49805" y2="41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41" t="5233" r="5375" b="10052"/>
          <a:stretch/>
        </p:blipFill>
        <p:spPr>
          <a:xfrm>
            <a:off x="7209234" y="4942644"/>
            <a:ext cx="1734496" cy="166815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40234" y1="57422" x2="45508" y2="58984"/>
                        <a14:backgroundMark x1="29297" y1="57031" x2="29297" y2="57031"/>
                        <a14:backgroundMark x1="33594" y1="51953" x2="33594" y2="51953"/>
                        <a14:backgroundMark x1="35547" y1="50586" x2="50000" y2="57617"/>
                        <a14:backgroundMark x1="50391" y1="57617" x2="64844" y2="50195"/>
                        <a14:backgroundMark x1="32617" y1="45898" x2="49805" y2="41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7" t="14024" r="15217" b="19611"/>
          <a:stretch/>
        </p:blipFill>
        <p:spPr>
          <a:xfrm>
            <a:off x="6270625" y="2463782"/>
            <a:ext cx="2887907" cy="276863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8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37695" y1="33398" x2="37695" y2="33398"/>
                        <a14:foregroundMark x1="36914" y1="56836" x2="36914" y2="56836"/>
                        <a14:foregroundMark x1="63672" y1="57422" x2="63672" y2="57422"/>
                        <a14:foregroundMark x1="53906" y1="66406" x2="53906" y2="66406"/>
                        <a14:foregroundMark x1="45117" y1="67383" x2="45117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64" t="21519" r="20412" b="22236"/>
          <a:stretch/>
        </p:blipFill>
        <p:spPr>
          <a:xfrm>
            <a:off x="5287382" y="2403946"/>
            <a:ext cx="2268643" cy="21766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4" t="19328" r="19497" b="22444"/>
          <a:stretch/>
        </p:blipFill>
        <p:spPr>
          <a:xfrm>
            <a:off x="9278231" y="3812911"/>
            <a:ext cx="2358058" cy="22594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40234" y1="57422" x2="45508" y2="58984"/>
                        <a14:backgroundMark x1="29297" y1="57031" x2="29297" y2="57031"/>
                        <a14:backgroundMark x1="33594" y1="51953" x2="33594" y2="51953"/>
                        <a14:backgroundMark x1="35547" y1="50586" x2="50000" y2="57617"/>
                        <a14:backgroundMark x1="50391" y1="57617" x2="64844" y2="50195"/>
                        <a14:backgroundMark x1="32617" y1="45898" x2="49805" y2="41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7" t="14024" r="15217" b="19611"/>
          <a:stretch/>
        </p:blipFill>
        <p:spPr>
          <a:xfrm>
            <a:off x="6645917" y="3766772"/>
            <a:ext cx="2887907" cy="276863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37695" y1="33398" x2="37695" y2="33398"/>
                        <a14:foregroundMark x1="36914" y1="56836" x2="36914" y2="56836"/>
                        <a14:foregroundMark x1="63672" y1="57422" x2="63672" y2="57422"/>
                        <a14:foregroundMark x1="53906" y1="66406" x2="53906" y2="66406"/>
                        <a14:foregroundMark x1="45117" y1="67383" x2="45117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64" t="21519" r="20412" b="22236"/>
          <a:stretch/>
        </p:blipFill>
        <p:spPr>
          <a:xfrm>
            <a:off x="5244147" y="4074065"/>
            <a:ext cx="2268643" cy="217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8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45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20" y="1016000"/>
            <a:ext cx="1610679" cy="16106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8665" t="25157" r="18432" b="22567"/>
          <a:stretch/>
        </p:blipFill>
        <p:spPr>
          <a:xfrm>
            <a:off x="2351721" y="4233530"/>
            <a:ext cx="300040" cy="2493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06" y="546100"/>
            <a:ext cx="1658213" cy="16582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8648" t="17853" r="19741" b="21795"/>
          <a:stretch/>
        </p:blipFill>
        <p:spPr>
          <a:xfrm>
            <a:off x="2775040" y="4229492"/>
            <a:ext cx="258673" cy="2533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9" t="20292" r="20645" b="20054"/>
          <a:stretch/>
        </p:blipFill>
        <p:spPr>
          <a:xfrm>
            <a:off x="7789976" y="2585585"/>
            <a:ext cx="2239768" cy="22852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8298" t="18379" r="18297" b="19948"/>
          <a:stretch/>
        </p:blipFill>
        <p:spPr>
          <a:xfrm>
            <a:off x="3126626" y="4166153"/>
            <a:ext cx="242049" cy="2343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532" y="1158956"/>
            <a:ext cx="1045357" cy="10453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9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9" t="19337" r="19078" b="19336"/>
          <a:stretch/>
        </p:blipFill>
        <p:spPr>
          <a:xfrm>
            <a:off x="3461588" y="4160981"/>
            <a:ext cx="242944" cy="2337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897" y="814325"/>
            <a:ext cx="1127858" cy="11217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1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21429" t="16575" r="16499" b="19730"/>
          <a:stretch/>
        </p:blipFill>
        <p:spPr>
          <a:xfrm>
            <a:off x="3797446" y="4116819"/>
            <a:ext cx="244330" cy="2493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195" y="2585585"/>
            <a:ext cx="463167" cy="46316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13" y="2329773"/>
            <a:ext cx="1114347" cy="111434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5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7824" t="17139" r="18648" b="17899"/>
          <a:stretch/>
        </p:blipFill>
        <p:spPr>
          <a:xfrm>
            <a:off x="4116879" y="4122952"/>
            <a:ext cx="265800" cy="27180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50391" y1="49609" x2="50391" y2="49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36" y="1557766"/>
            <a:ext cx="1196570" cy="11965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8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7486" t="19137" r="19370" b="19618"/>
          <a:stretch/>
        </p:blipFill>
        <p:spPr>
          <a:xfrm>
            <a:off x="4408062" y="4021333"/>
            <a:ext cx="341828" cy="32986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9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6310" t="18640" r="18107" b="22852"/>
          <a:stretch/>
        </p:blipFill>
        <p:spPr>
          <a:xfrm>
            <a:off x="5995838" y="3408608"/>
            <a:ext cx="1087542" cy="97020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55" y="1741468"/>
            <a:ext cx="1070754" cy="107075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1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4284" t="29462" r="13658" b="29748"/>
          <a:stretch/>
        </p:blipFill>
        <p:spPr>
          <a:xfrm>
            <a:off x="4950480" y="4011903"/>
            <a:ext cx="384393" cy="2175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6" y="571655"/>
            <a:ext cx="1457604" cy="145760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0607" t="20329" r="10882" b="22894"/>
          <a:stretch/>
        </p:blipFill>
        <p:spPr>
          <a:xfrm>
            <a:off x="5025336" y="4394753"/>
            <a:ext cx="426591" cy="30849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528" y="610352"/>
            <a:ext cx="2438400" cy="24384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5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21653" t="12147" r="13141" b="23805"/>
          <a:stretch/>
        </p:blipFill>
        <p:spPr>
          <a:xfrm>
            <a:off x="3717060" y="4452282"/>
            <a:ext cx="164378" cy="16145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100000" l="0" r="100000">
                        <a14:foregroundMark x1="65058" y1="17176" x2="81871" y2="33188"/>
                        <a14:backgroundMark x1="30994" y1="39010" x2="47515" y2="70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11" y="2296444"/>
            <a:ext cx="2391102" cy="240159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8750" r="11823" b="15307"/>
          <a:stretch/>
        </p:blipFill>
        <p:spPr>
          <a:xfrm>
            <a:off x="5043164" y="3329801"/>
            <a:ext cx="408763" cy="406839"/>
          </a:xfrm>
          <a:prstGeom prst="rect">
            <a:avLst/>
          </a:prstGeom>
        </p:spPr>
      </p:pic>
      <p:pic>
        <p:nvPicPr>
          <p:cNvPr id="2050" name="Picture 2" descr="http://www.iconpng.com/png/sweet-home/old16.png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21" t="-13035" r="-12380" b="-7110"/>
          <a:stretch/>
        </p:blipFill>
        <p:spPr bwMode="auto">
          <a:xfrm>
            <a:off x="4585320" y="3390900"/>
            <a:ext cx="310529" cy="31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66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106" y="584200"/>
            <a:ext cx="3120894" cy="31208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3" name="圆角矩形 2"/>
          <p:cNvSpPr/>
          <p:nvPr/>
        </p:nvSpPr>
        <p:spPr>
          <a:xfrm>
            <a:off x="4699000" y="-182497"/>
            <a:ext cx="4572000" cy="2743200"/>
          </a:xfrm>
          <a:prstGeom prst="roundRect">
            <a:avLst>
              <a:gd name="adj" fmla="val 2315"/>
            </a:avLst>
          </a:prstGeom>
          <a:solidFill>
            <a:srgbClr val="EAEA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638800" y="646047"/>
            <a:ext cx="2692400" cy="1498600"/>
          </a:xfrm>
          <a:prstGeom prst="roundRect">
            <a:avLst>
              <a:gd name="adj" fmla="val 0"/>
            </a:avLst>
          </a:prstGeom>
          <a:solidFill>
            <a:srgbClr val="FFFFFF">
              <a:alpha val="69804"/>
            </a:srgb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97" y="-92771"/>
            <a:ext cx="3120894" cy="3120894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29" y="0"/>
            <a:ext cx="3120894" cy="312089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215" y="2821617"/>
            <a:ext cx="3120894" cy="312089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446" y="2268341"/>
            <a:ext cx="4227447" cy="422744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33" y="918954"/>
            <a:ext cx="8457995" cy="21894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2" y="2483918"/>
            <a:ext cx="3171363" cy="31713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56"/>
          <a:stretch/>
        </p:blipFill>
        <p:spPr>
          <a:xfrm>
            <a:off x="1925081" y="3856667"/>
            <a:ext cx="2608819" cy="218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5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06" y="1286006"/>
            <a:ext cx="914400" cy="914400"/>
          </a:xfrm>
          <a:prstGeom prst="rect">
            <a:avLst/>
          </a:prstGeom>
        </p:spPr>
      </p:pic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4396251" y="1832503"/>
            <a:ext cx="939263" cy="900000"/>
            <a:chOff x="208053" y="365871"/>
            <a:chExt cx="1007968" cy="965829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1BA1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Rectangle 13"/>
            <p:cNvSpPr/>
            <p:nvPr/>
          </p:nvSpPr>
          <p:spPr>
            <a:xfrm rot="8706971">
              <a:off x="878034" y="714609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1BA1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Rectangle 13"/>
            <p:cNvSpPr/>
            <p:nvPr/>
          </p:nvSpPr>
          <p:spPr>
            <a:xfrm rot="14106971">
              <a:off x="383750" y="845556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1BA1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1BA1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9855" t="10243" r="10761" b="10713"/>
          <a:stretch/>
        </p:blipFill>
        <p:spPr>
          <a:xfrm>
            <a:off x="5414963" y="2862263"/>
            <a:ext cx="1045368" cy="101679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49361">
            <a:off x="6759096" y="3373044"/>
            <a:ext cx="1048603" cy="101202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931" y="4592883"/>
            <a:ext cx="1463167" cy="146316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7695" y1="33398" x2="37695" y2="33398"/>
                        <a14:foregroundMark x1="36914" y1="56836" x2="36914" y2="56836"/>
                        <a14:foregroundMark x1="63672" y1="57422" x2="63672" y2="57422"/>
                        <a14:foregroundMark x1="53906" y1="66406" x2="53906" y2="66406"/>
                        <a14:foregroundMark x1="45117" y1="67383" x2="45117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51" t="23947" r="21625" b="23632"/>
          <a:stretch/>
        </p:blipFill>
        <p:spPr>
          <a:xfrm>
            <a:off x="8388809" y="754125"/>
            <a:ext cx="959979" cy="89824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588" y="1887813"/>
            <a:ext cx="1114347" cy="11143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21" t="-37437" r="-12058" b="-49259"/>
          <a:stretch/>
        </p:blipFill>
        <p:spPr>
          <a:xfrm>
            <a:off x="1493683" y="1666270"/>
            <a:ext cx="2151384" cy="855199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7188747" y="4810641"/>
            <a:ext cx="2234157" cy="1779563"/>
            <a:chOff x="5449174" y="4646579"/>
            <a:chExt cx="2234157" cy="1779563"/>
          </a:xfrm>
        </p:grpSpPr>
        <p:sp>
          <p:nvSpPr>
            <p:cNvPr id="21" name="图文框 20"/>
            <p:cNvSpPr/>
            <p:nvPr/>
          </p:nvSpPr>
          <p:spPr>
            <a:xfrm>
              <a:off x="5449174" y="4646579"/>
              <a:ext cx="2234157" cy="1779563"/>
            </a:xfrm>
            <a:prstGeom prst="frame">
              <a:avLst>
                <a:gd name="adj1" fmla="val 1178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817935" y="5029557"/>
              <a:ext cx="925080" cy="10649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600" b="1" dirty="0" smtClean="0"/>
                <a:t>7</a:t>
              </a:r>
              <a:endParaRPr lang="zh-CN" altLang="en-US" sz="9600" b="1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649236" y="5138322"/>
              <a:ext cx="925080" cy="106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 smtClean="0">
                  <a:solidFill>
                    <a:schemeClr val="tx1"/>
                  </a:solidFill>
                </a:rPr>
                <a:t>Z</a:t>
              </a:r>
              <a:endParaRPr lang="zh-CN" altLang="en-US" sz="8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8703" t="-20682" r="-15381" b="-1536"/>
          <a:stretch/>
        </p:blipFill>
        <p:spPr>
          <a:xfrm>
            <a:off x="1778000" y="2400300"/>
            <a:ext cx="1867066" cy="159572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99" y="669888"/>
            <a:ext cx="1234713" cy="1234713"/>
          </a:xfrm>
          <a:prstGeom prst="rect">
            <a:avLst/>
          </a:prstGeom>
        </p:spPr>
      </p:pic>
      <p:pic>
        <p:nvPicPr>
          <p:cNvPr id="1026" name="Picture 2" descr="http://imgsrc.baidu.com/forum/w%3D580/sign=ca24dc39dbb44aed594ebeec831c876a/91e39122720e0cf39bf691880b46f21fbf09aaf5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67" y="1068411"/>
            <a:ext cx="808257" cy="80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teapic.com/thumbs/201207/27/135529dlaqgzcktgozvuex.jpg.middle.jp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84" t="-20039" r="-14589" b="-19545"/>
          <a:stretch/>
        </p:blipFill>
        <p:spPr bwMode="auto">
          <a:xfrm>
            <a:off x="1396015" y="2551887"/>
            <a:ext cx="3149727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632" y="880034"/>
            <a:ext cx="999204" cy="99920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0" t="7972" r="29427" b="4882"/>
          <a:stretch/>
        </p:blipFill>
        <p:spPr>
          <a:xfrm>
            <a:off x="3046844" y="188686"/>
            <a:ext cx="1246523" cy="1109888"/>
          </a:xfrm>
          <a:prstGeom prst="rect">
            <a:avLst/>
          </a:prstGeom>
        </p:spPr>
      </p:pic>
      <p:pic>
        <p:nvPicPr>
          <p:cNvPr id="1030" name="Picture 6" descr="http://g.hiphotos.baidu.com/zhidao/pic/item/a08b87d6277f9e2f2999c0911e30e924b999f3ff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54" t="-21448" r="-27444" b="-18761"/>
          <a:stretch/>
        </p:blipFill>
        <p:spPr bwMode="auto">
          <a:xfrm>
            <a:off x="6021566" y="790884"/>
            <a:ext cx="1032953" cy="101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6769771" y="2444987"/>
            <a:ext cx="4487092" cy="106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 smtClean="0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en-US" altLang="zh-CN" sz="5400" b="1" dirty="0" smtClean="0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NXZ</a:t>
            </a:r>
            <a:endParaRPr lang="zh-CN" altLang="en-US" sz="7200" b="1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7"/>
          <a:srcRect l="5822" t="-48158" r="6438" b="-63581"/>
          <a:stretch/>
        </p:blipFill>
        <p:spPr>
          <a:xfrm>
            <a:off x="338721" y="335587"/>
            <a:ext cx="3936952" cy="2917372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7695" y1="33398" x2="37695" y2="33398"/>
                        <a14:foregroundMark x1="36914" y1="56836" x2="36914" y2="56836"/>
                        <a14:foregroundMark x1="63672" y1="57422" x2="63672" y2="57422"/>
                        <a14:foregroundMark x1="53906" y1="66406" x2="53906" y2="66406"/>
                        <a14:foregroundMark x1="45117" y1="67383" x2="45117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51" t="24346" r="21818" b="22823"/>
          <a:stretch/>
        </p:blipFill>
        <p:spPr>
          <a:xfrm>
            <a:off x="6460331" y="1931714"/>
            <a:ext cx="1127331" cy="1066760"/>
          </a:xfrm>
          <a:prstGeom prst="rect">
            <a:avLst/>
          </a:prstGeom>
        </p:spPr>
      </p:pic>
      <p:pic>
        <p:nvPicPr>
          <p:cNvPr id="9" name="Picture 2" descr="http://ico.ooopic.com/iconset01/Windows-8-Metro-icons/gif/161492.gif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17" t="-25261" r="-18469" b="-27961"/>
          <a:stretch/>
        </p:blipFill>
        <p:spPr bwMode="auto">
          <a:xfrm>
            <a:off x="686766" y="2636682"/>
            <a:ext cx="943797" cy="102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9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2567" t="15051" r="14860" b="17631"/>
          <a:stretch/>
        </p:blipFill>
        <p:spPr>
          <a:xfrm>
            <a:off x="3461567" y="4184934"/>
            <a:ext cx="2231234" cy="2073661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9">
            <a:biLevel thresh="50000"/>
          </a:blip>
          <a:srcRect l="12567" t="15051" r="14860" b="17631"/>
          <a:stretch/>
        </p:blipFill>
        <p:spPr>
          <a:xfrm>
            <a:off x="836928" y="5620423"/>
            <a:ext cx="656755" cy="61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4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31" y="488"/>
            <a:ext cx="1102111" cy="11021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9" t="2128" r="4280" b="2837"/>
          <a:stretch/>
        </p:blipFill>
        <p:spPr>
          <a:xfrm>
            <a:off x="7359636" y="3483836"/>
            <a:ext cx="1232821" cy="12149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" y="604513"/>
            <a:ext cx="432000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74" y="-659"/>
            <a:ext cx="1115469" cy="11154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1521"/>
            <a:ext cx="1190172" cy="11901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18" y="1225003"/>
            <a:ext cx="432000" cy="432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38" y="641195"/>
            <a:ext cx="432000" cy="432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8" y="883123"/>
            <a:ext cx="468000" cy="46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650" y="1227715"/>
            <a:ext cx="657436" cy="65743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1" t="17655" r="-4989" b="20449"/>
          <a:stretch/>
        </p:blipFill>
        <p:spPr>
          <a:xfrm>
            <a:off x="6286754" y="1459929"/>
            <a:ext cx="1965334" cy="11083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48" y="1441003"/>
            <a:ext cx="1079708" cy="107970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419888" y="2097931"/>
            <a:ext cx="4487092" cy="106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 err="1" smtClean="0">
                <a:ln w="38100">
                  <a:noFill/>
                </a:ln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IObit</a:t>
            </a:r>
            <a:endParaRPr lang="zh-CN" altLang="en-US" sz="7200" b="1" dirty="0">
              <a:ln w="38100">
                <a:noFill/>
              </a:ln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672" y="3276600"/>
            <a:ext cx="1457604" cy="145760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74" y="3539102"/>
            <a:ext cx="1020418" cy="102041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1" y="3480207"/>
            <a:ext cx="1079313" cy="107931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75" y="2058021"/>
            <a:ext cx="1144796" cy="114479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934" y="2161207"/>
            <a:ext cx="1041610" cy="10416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02" y="4162331"/>
            <a:ext cx="1062812" cy="106281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379" y="5070239"/>
            <a:ext cx="829096" cy="82909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11" y="4305738"/>
            <a:ext cx="1126249" cy="112624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927" y="4091329"/>
            <a:ext cx="978910" cy="97891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74" y="4621267"/>
            <a:ext cx="1045357" cy="104535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241" y="4621267"/>
            <a:ext cx="1045357" cy="104535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357" y="4936047"/>
            <a:ext cx="1097480" cy="109748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748" y="4643926"/>
            <a:ext cx="1113728" cy="111372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879" y="4623738"/>
            <a:ext cx="962445" cy="96244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255" y="4419681"/>
            <a:ext cx="1335720" cy="133572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543" y="5440659"/>
            <a:ext cx="1055967" cy="1055967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11" y="5358602"/>
            <a:ext cx="944008" cy="944008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114" y="486354"/>
            <a:ext cx="1013044" cy="101304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1" cstate="print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ackgroundRemoval t="10000" b="90000" l="10000" r="90000">
                        <a14:foregroundMark x1="63477" y1="35547" x2="63477" y2="35547"/>
                        <a14:foregroundMark x1="36133" y1="62891" x2="36133" y2="628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4" y="217687"/>
            <a:ext cx="468000" cy="46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00" y="1483965"/>
            <a:ext cx="1283287" cy="12832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70" y="1268078"/>
            <a:ext cx="1135158" cy="11351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2" t="22917" r="19137" b="25000"/>
          <a:stretch/>
        </p:blipFill>
        <p:spPr>
          <a:xfrm>
            <a:off x="9982200" y="1549400"/>
            <a:ext cx="1536700" cy="12700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6"/>
          <a:srcRect l="-23384" t="-29202" r="-21716" b="-24017"/>
          <a:stretch/>
        </p:blipFill>
        <p:spPr>
          <a:xfrm>
            <a:off x="2024189" y="999936"/>
            <a:ext cx="909676" cy="79666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5" y="572382"/>
            <a:ext cx="432000" cy="4320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19" y="343349"/>
            <a:ext cx="283279" cy="2880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9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0">
                    <a14:imgEffect>
                      <a14:backgroundRemoval t="10000" b="90000" l="10000" r="90000">
                        <a14:foregroundMark x1="37695" y1="33398" x2="37695" y2="33398"/>
                        <a14:foregroundMark x1="36914" y1="56836" x2="36914" y2="56836"/>
                        <a14:foregroundMark x1="63672" y1="57422" x2="63672" y2="57422"/>
                        <a14:foregroundMark x1="53906" y1="66406" x2="53906" y2="66406"/>
                        <a14:foregroundMark x1="45117" y1="67383" x2="45117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51" t="24346" r="21818" b="22823"/>
          <a:stretch/>
        </p:blipFill>
        <p:spPr>
          <a:xfrm>
            <a:off x="367875" y="1027579"/>
            <a:ext cx="266309" cy="2520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81" y="1228812"/>
            <a:ext cx="432000" cy="4320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2" t="16998" r="17099" b="17736"/>
          <a:stretch/>
        </p:blipFill>
        <p:spPr>
          <a:xfrm>
            <a:off x="4398169" y="1331119"/>
            <a:ext cx="426244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2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730359" y="647717"/>
            <a:ext cx="1397876" cy="106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 smtClean="0">
                <a:ln w="38100">
                  <a:noFill/>
                </a:ln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驱</a:t>
            </a:r>
            <a:endParaRPr lang="zh-CN" altLang="en-US" sz="7200" dirty="0">
              <a:ln w="38100">
                <a:noFill/>
              </a:ln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14062" t="8184" r="9895" b="18493"/>
          <a:stretch/>
        </p:blipFill>
        <p:spPr>
          <a:xfrm>
            <a:off x="2967178" y="647718"/>
            <a:ext cx="1321044" cy="12160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65" y="647717"/>
            <a:ext cx="1041610" cy="1041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1" y="1455928"/>
            <a:ext cx="1217228" cy="12172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701" y="1001778"/>
            <a:ext cx="1035430" cy="10354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14" y="2333579"/>
            <a:ext cx="943021" cy="94302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88" y="2387640"/>
            <a:ext cx="954469" cy="95446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60" y="2196912"/>
            <a:ext cx="1216354" cy="1216354"/>
          </a:xfrm>
          <a:prstGeom prst="rect">
            <a:avLst/>
          </a:prstGeom>
        </p:spPr>
      </p:pic>
      <p:pic>
        <p:nvPicPr>
          <p:cNvPr id="2050" name="Picture 2" descr="http://d.hiphotos.baidu.com/baike/c0%3Dbaike116%2C5%2C5%2C116%2C38/sign=e2eeaaa6b4fd5266b3263446ca71fc4e/024f78f0f736afc31a149928b119ebc4b7451266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62" t="-25917" r="-35392" b="-27936"/>
          <a:stretch/>
        </p:blipFill>
        <p:spPr bwMode="auto">
          <a:xfrm>
            <a:off x="2452573" y="2064543"/>
            <a:ext cx="1031195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48" y="2037208"/>
            <a:ext cx="1012866" cy="101286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19" y="3544123"/>
            <a:ext cx="1595300" cy="15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2" y="2543641"/>
            <a:ext cx="1576093" cy="15760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2527664"/>
            <a:ext cx="1570245" cy="15702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70" y="2527664"/>
            <a:ext cx="1564820" cy="1564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10" y="2625977"/>
            <a:ext cx="1540087" cy="15400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38" y="3719832"/>
            <a:ext cx="1576093" cy="157609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36" y="2585297"/>
            <a:ext cx="1564820" cy="1564820"/>
          </a:xfrm>
          <a:prstGeom prst="rect">
            <a:avLst/>
          </a:prstGeom>
        </p:spPr>
      </p:pic>
      <p:sp>
        <p:nvSpPr>
          <p:cNvPr id="18" name="圆角矩形标注 17"/>
          <p:cNvSpPr>
            <a:spLocks noChangeAspect="1"/>
          </p:cNvSpPr>
          <p:nvPr/>
        </p:nvSpPr>
        <p:spPr>
          <a:xfrm>
            <a:off x="1246184" y="923936"/>
            <a:ext cx="271466" cy="181578"/>
          </a:xfrm>
          <a:prstGeom prst="wedgeRoundRectCallout">
            <a:avLst>
              <a:gd name="adj1" fmla="val -36297"/>
              <a:gd name="adj2" fmla="val 77177"/>
              <a:gd name="adj3" fmla="val 16667"/>
            </a:avLst>
          </a:prstGeom>
          <a:noFill/>
          <a:ln w="22225">
            <a:solidFill>
              <a:srgbClr val="1BA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808" y="885414"/>
            <a:ext cx="740688" cy="74068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47200" y1="33333" x2="47200" y2="33333"/>
                        <a14:foregroundMark x1="51467" y1="62933" x2="51467" y2="62933"/>
                        <a14:foregroundMark x1="65333" y1="51467" x2="65333" y2="51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316" y="1643906"/>
            <a:ext cx="841273" cy="84127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224" y="2008008"/>
            <a:ext cx="651141" cy="65114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4" t="19603" r="18420" b="16044"/>
          <a:stretch/>
        </p:blipFill>
        <p:spPr>
          <a:xfrm>
            <a:off x="3717907" y="-232105"/>
            <a:ext cx="2207503" cy="219852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4" t="19603" r="18420" b="16044"/>
          <a:stretch/>
        </p:blipFill>
        <p:spPr>
          <a:xfrm>
            <a:off x="554877" y="5066003"/>
            <a:ext cx="714916" cy="712007"/>
          </a:xfrm>
          <a:prstGeom prst="rect">
            <a:avLst/>
          </a:prstGeom>
        </p:spPr>
      </p:pic>
      <p:pic>
        <p:nvPicPr>
          <p:cNvPr id="1026" name="Picture 2" descr="http://e.hiphotos.baidu.com/baike/c0%3Dbaike80%2C5%2C5%2C80%2C26/sign=41e2cb5fe41190ef15f69a8daf72f673/4afbfbedab64034fbc27d9b4acc379310b551d9d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586" y="4433595"/>
            <a:ext cx="872990" cy="87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.hiphotos.baidu.com/baike/c0%3Dbaike80%2C5%2C5%2C80%2C26/sign=528a54bf9245d688b70fbaf6c5ab167b/b3fb43166d224f4ab1d3ee9f09f790529922d1f0.jpg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1" t="28620" r="74225" b="40102"/>
          <a:stretch/>
        </p:blipFill>
        <p:spPr bwMode="auto">
          <a:xfrm>
            <a:off x="5010150" y="4648200"/>
            <a:ext cx="530393" cy="65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19" y="5223281"/>
            <a:ext cx="743708" cy="74370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703" y="5223282"/>
            <a:ext cx="743708" cy="74370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09" y="5263393"/>
            <a:ext cx="743708" cy="743708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" t="-541" r="-1624" b="541"/>
          <a:stretch/>
        </p:blipFill>
        <p:spPr>
          <a:xfrm>
            <a:off x="9038685" y="2563247"/>
            <a:ext cx="1759499" cy="175949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17" y="5196098"/>
            <a:ext cx="798073" cy="79807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t="-2349" r="-188" b="2349"/>
          <a:stretch/>
        </p:blipFill>
        <p:spPr>
          <a:xfrm>
            <a:off x="7231573" y="4827001"/>
            <a:ext cx="2026943" cy="202694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7" t="6518" r="7030" b="7531"/>
          <a:stretch/>
        </p:blipFill>
        <p:spPr>
          <a:xfrm>
            <a:off x="8891280" y="3504831"/>
            <a:ext cx="2065161" cy="200609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7" t="6518" r="7030" b="7531"/>
          <a:stretch/>
        </p:blipFill>
        <p:spPr>
          <a:xfrm>
            <a:off x="6446094" y="3906550"/>
            <a:ext cx="1019494" cy="99033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61" y="5401686"/>
            <a:ext cx="687581" cy="687581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63" y="5297140"/>
            <a:ext cx="676213" cy="676213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017" y="5635246"/>
            <a:ext cx="615431" cy="61543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10000" b="90000" l="10000" r="90000">
                        <a14:foregroundMark x1="37695" y1="33398" x2="37695" y2="33398"/>
                        <a14:foregroundMark x1="36914" y1="56836" x2="36914" y2="56836"/>
                        <a14:foregroundMark x1="63672" y1="57422" x2="63672" y2="57422"/>
                        <a14:foregroundMark x1="53906" y1="66406" x2="53906" y2="66406"/>
                        <a14:foregroundMark x1="45117" y1="67383" x2="45117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51" t="24346" r="21818" b="22823"/>
          <a:stretch/>
        </p:blipFill>
        <p:spPr>
          <a:xfrm>
            <a:off x="6966236" y="5309698"/>
            <a:ext cx="265338" cy="251081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37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8" t="16565" r="16859" b="18547"/>
          <a:stretch/>
        </p:blipFill>
        <p:spPr>
          <a:xfrm>
            <a:off x="7052276" y="4992189"/>
            <a:ext cx="151006" cy="15131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38" cstate="print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backgroundRemoval t="10000" b="90000" l="10000" r="90000">
                        <a14:foregroundMark x1="40234" y1="57422" x2="45508" y2="58984"/>
                        <a14:backgroundMark x1="29297" y1="57031" x2="29297" y2="57031"/>
                        <a14:backgroundMark x1="33594" y1="51953" x2="33594" y2="51953"/>
                        <a14:backgroundMark x1="35547" y1="50586" x2="50000" y2="57617"/>
                        <a14:backgroundMark x1="50391" y1="57617" x2="64844" y2="50195"/>
                        <a14:backgroundMark x1="32617" y1="45898" x2="49805" y2="41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41" t="5233" r="5375" b="10052"/>
          <a:stretch/>
        </p:blipFill>
        <p:spPr>
          <a:xfrm>
            <a:off x="7332231" y="2659150"/>
            <a:ext cx="1734496" cy="1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32468" y="1558853"/>
            <a:ext cx="3995994" cy="1870147"/>
          </a:xfrm>
          <a:prstGeom prst="rect">
            <a:avLst/>
          </a:prstGeom>
          <a:solidFill>
            <a:srgbClr val="F8F8F8"/>
          </a:solidFill>
          <a:ln w="25400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建议安装默认路径</a:t>
            </a:r>
            <a:endParaRPr lang="en-US" altLang="zh-CN" dirty="0" smtClean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endParaRPr lang="en-US" altLang="zh-CN" dirty="0" smtClean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由于此软件（</a:t>
            </a:r>
            <a:r>
              <a:rPr lang="en-US" altLang="zh-CN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TuneUp2013</a:t>
            </a:r>
            <a:r>
              <a:rPr lang="zh-CN" altLang="en-US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或者</a:t>
            </a:r>
            <a:r>
              <a:rPr lang="en-US" altLang="zh-CN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Avira</a:t>
            </a:r>
            <a:r>
              <a:rPr lang="zh-CN" altLang="en-US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）是系统级别的安全维护应用，最好安装在</a:t>
            </a:r>
            <a:r>
              <a:rPr lang="en-US" altLang="zh-CN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C</a:t>
            </a:r>
            <a:r>
              <a:rPr lang="zh-CN" altLang="en-US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盘默认路径。</a:t>
            </a:r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pic>
        <p:nvPicPr>
          <p:cNvPr id="1026" name="Picture 2" descr="http://img3.douban.com/lpic/s9090400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84" t="-23362" r="-20330" b="-20407"/>
          <a:stretch/>
        </p:blipFill>
        <p:spPr bwMode="auto">
          <a:xfrm>
            <a:off x="1633855" y="802348"/>
            <a:ext cx="1170305" cy="106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4062" t="8184" r="9895" b="18493"/>
          <a:stretch/>
        </p:blipFill>
        <p:spPr>
          <a:xfrm>
            <a:off x="2967178" y="647718"/>
            <a:ext cx="1321044" cy="12160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7" y="581504"/>
            <a:ext cx="1282294" cy="12822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63466" y="269860"/>
            <a:ext cx="6824180" cy="106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 err="1" smtClean="0">
                <a:ln w="38100">
                  <a:noFill/>
                </a:ln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μVision</a:t>
            </a:r>
            <a:endParaRPr lang="zh-CN" altLang="en-US" sz="7200" b="1" dirty="0">
              <a:ln w="38100">
                <a:noFill/>
              </a:ln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/>
          <a:srcRect t="-12322"/>
          <a:stretch/>
        </p:blipFill>
        <p:spPr>
          <a:xfrm>
            <a:off x="3837510" y="444137"/>
            <a:ext cx="1895956" cy="99423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732468" y="377720"/>
            <a:ext cx="5888694" cy="3230436"/>
            <a:chOff x="4663466" y="2063931"/>
            <a:chExt cx="5888694" cy="3230436"/>
          </a:xfrm>
        </p:grpSpPr>
        <p:sp>
          <p:nvSpPr>
            <p:cNvPr id="8" name="矩形 7"/>
            <p:cNvSpPr/>
            <p:nvPr/>
          </p:nvSpPr>
          <p:spPr>
            <a:xfrm>
              <a:off x="4663466" y="2063931"/>
              <a:ext cx="5886906" cy="3230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1500" b="1" dirty="0" err="1" smtClean="0">
                  <a:ln w="3810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</a:t>
              </a:r>
              <a:r>
                <a:rPr lang="en-US" altLang="zh-CN" sz="8000" b="1" dirty="0" err="1" smtClean="0">
                  <a:ln w="3810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rotel</a:t>
              </a:r>
              <a:endParaRPr lang="en-US" altLang="zh-CN" sz="8000" b="1" dirty="0" smtClean="0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82370" y="4119840"/>
              <a:ext cx="4769790" cy="114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5400" b="1" dirty="0" smtClean="0">
                  <a:ln w="3810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99SE</a:t>
              </a:r>
              <a:endParaRPr lang="zh-CN" altLang="en-US" sz="3200" b="1" dirty="0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/>
          <a:srcRect l="-9190" t="-17878" r="-19871" b="-25800"/>
          <a:stretch/>
        </p:blipFill>
        <p:spPr>
          <a:xfrm>
            <a:off x="602369" y="1897224"/>
            <a:ext cx="1317871" cy="95986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290560" y="3228843"/>
            <a:ext cx="3534035" cy="902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>
                <a:ln w="38100">
                  <a:noFill/>
                </a:ln>
                <a:solidFill>
                  <a:schemeClr val="tx1"/>
                </a:solidFill>
                <a:latin typeface="Postmaster" pitchFamily="2" charset="-122"/>
                <a:ea typeface="Postmaster" pitchFamily="2" charset="-122"/>
              </a:rPr>
              <a:t>PROTEUS</a:t>
            </a:r>
            <a:endParaRPr lang="en-US" altLang="zh-CN" sz="3600" b="1" dirty="0" smtClean="0">
              <a:ln w="38100">
                <a:noFill/>
              </a:ln>
              <a:solidFill>
                <a:schemeClr val="tx1"/>
              </a:solidFill>
              <a:latin typeface="Postmaster" pitchFamily="2" charset="-122"/>
              <a:ea typeface="Postmaster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1295" y="1992938"/>
            <a:ext cx="1933316" cy="70454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9174480" y="4158213"/>
            <a:ext cx="2650114" cy="1154583"/>
            <a:chOff x="9174480" y="4158213"/>
            <a:chExt cx="2650114" cy="1154583"/>
          </a:xfrm>
        </p:grpSpPr>
        <p:sp>
          <p:nvSpPr>
            <p:cNvPr id="16" name="矩形 15"/>
            <p:cNvSpPr/>
            <p:nvPr/>
          </p:nvSpPr>
          <p:spPr>
            <a:xfrm>
              <a:off x="9174480" y="4158213"/>
              <a:ext cx="2650114" cy="902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4800" i="1" dirty="0" err="1" smtClean="0">
                  <a:ln w="38100">
                    <a:noFill/>
                  </a:ln>
                  <a:solidFill>
                    <a:schemeClr val="tx1"/>
                  </a:solidFill>
                  <a:latin typeface="Berlin Sans FB" panose="020E0602020502020306" pitchFamily="34" charset="0"/>
                  <a:ea typeface="Microsoft YaHei UI Light" panose="020B0502040204020203" pitchFamily="34" charset="-122"/>
                  <a:cs typeface="Narkisim" panose="020E0502050101010101" pitchFamily="34" charset="-79"/>
                </a:rPr>
                <a:t>Altium</a:t>
              </a:r>
              <a:endParaRPr lang="en-US" altLang="zh-CN" sz="4800" i="1" dirty="0" smtClean="0">
                <a:ln w="38100">
                  <a:noFill/>
                </a:ln>
                <a:solidFill>
                  <a:schemeClr val="tx1"/>
                </a:solidFill>
                <a:latin typeface="Berlin Sans FB" panose="020E0602020502020306" pitchFamily="34" charset="0"/>
                <a:ea typeface="Microsoft YaHei UI Light" panose="020B0502040204020203" pitchFamily="34" charset="-122"/>
                <a:cs typeface="Narkisim" panose="020E0502050101010101" pitchFamily="34" charset="-79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195560" y="4807958"/>
              <a:ext cx="1629034" cy="5048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400" b="1" dirty="0" smtClean="0">
                  <a:ln w="38100">
                    <a:noFill/>
                  </a:ln>
                  <a:solidFill>
                    <a:schemeClr val="tx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Designer</a:t>
              </a:r>
              <a:endParaRPr lang="en-US" altLang="zh-CN" sz="1600" b="1" dirty="0" smtClean="0">
                <a:ln w="38100">
                  <a:noFill/>
                </a:ln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9"/>
          <a:srcRect l="7692" t="-4688" r="-10276" b="-7830"/>
          <a:stretch/>
        </p:blipFill>
        <p:spPr>
          <a:xfrm>
            <a:off x="1633855" y="3905794"/>
            <a:ext cx="2245655" cy="115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7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CAF50"/>
        </a:solidFill>
        <a:ln>
          <a:noFill/>
        </a:ln>
        <a:effectLst>
          <a:outerShdw blurRad="38100" sx="102000" sy="102000" algn="ctr" rotWithShape="0">
            <a:prstClr val="black">
              <a:alpha val="3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7713</TotalTime>
  <Words>507</Words>
  <Application>Microsoft Office PowerPoint</Application>
  <PresentationFormat>宽屏</PresentationFormat>
  <Paragraphs>114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Microsoft JhengHei Light</vt:lpstr>
      <vt:lpstr>Microsoft JhengHei UI Light</vt:lpstr>
      <vt:lpstr>Microsoft YaHei UI Light</vt:lpstr>
      <vt:lpstr>Postmaster</vt:lpstr>
      <vt:lpstr>华文行楷</vt:lpstr>
      <vt:lpstr>宋体</vt:lpstr>
      <vt:lpstr>微软雅黑 Light</vt:lpstr>
      <vt:lpstr>张海山锐线体简</vt:lpstr>
      <vt:lpstr>Arial</vt:lpstr>
      <vt:lpstr>Berlin Sans FB</vt:lpstr>
      <vt:lpstr>Calibri</vt:lpstr>
      <vt:lpstr>Calibri Light</vt:lpstr>
      <vt:lpstr>Narkisim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AYAN.X outlook</dc:creator>
  <cp:lastModifiedBy>X AYAN</cp:lastModifiedBy>
  <cp:revision>193</cp:revision>
  <dcterms:created xsi:type="dcterms:W3CDTF">2014-11-29T17:36:32Z</dcterms:created>
  <dcterms:modified xsi:type="dcterms:W3CDTF">2015-05-16T10:13:53Z</dcterms:modified>
</cp:coreProperties>
</file>