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6" r:id="rId4"/>
    <p:sldId id="260" r:id="rId5"/>
    <p:sldId id="261" r:id="rId6"/>
    <p:sldId id="262" r:id="rId7"/>
    <p:sldId id="263" r:id="rId8"/>
    <p:sldId id="267" r:id="rId9"/>
    <p:sldId id="268" r:id="rId10"/>
    <p:sldId id="269" r:id="rId11"/>
    <p:sldId id="270" r:id="rId12"/>
    <p:sldId id="266" r:id="rId13"/>
    <p:sldId id="26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99F8"/>
    <a:srgbClr val="1E78F8"/>
    <a:srgbClr val="EEEEF2"/>
    <a:srgbClr val="F0F0F0"/>
    <a:srgbClr val="E6E6E6"/>
    <a:srgbClr val="EAEAEA"/>
    <a:srgbClr val="DCDCDC"/>
    <a:srgbClr val="808080"/>
    <a:srgbClr val="DDDDDD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7260" y="-270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BDEE-B470-40FC-BB78-B3D657123A87}" type="datetimeFigureOut">
              <a:rPr lang="zh-CN" altLang="en-US" smtClean="0"/>
              <a:t>2015/2/10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DA41-5669-4462-8814-F5E2433E3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390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BDEE-B470-40FC-BB78-B3D657123A87}" type="datetimeFigureOut">
              <a:rPr lang="zh-CN" altLang="en-US" smtClean="0"/>
              <a:t>2015/2/10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DA41-5669-4462-8814-F5E2433E3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423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BDEE-B470-40FC-BB78-B3D657123A87}" type="datetimeFigureOut">
              <a:rPr lang="zh-CN" altLang="en-US" smtClean="0"/>
              <a:t>2015/2/10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DA41-5669-4462-8814-F5E2433E3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566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BDEE-B470-40FC-BB78-B3D657123A87}" type="datetimeFigureOut">
              <a:rPr lang="zh-CN" altLang="en-US" smtClean="0"/>
              <a:t>2015/2/10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DA41-5669-4462-8814-F5E2433E3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8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BDEE-B470-40FC-BB78-B3D657123A87}" type="datetimeFigureOut">
              <a:rPr lang="zh-CN" altLang="en-US" smtClean="0"/>
              <a:t>2015/2/10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DA41-5669-4462-8814-F5E2433E3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48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BDEE-B470-40FC-BB78-B3D657123A87}" type="datetimeFigureOut">
              <a:rPr lang="zh-CN" altLang="en-US" smtClean="0"/>
              <a:t>2015/2/10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DA41-5669-4462-8814-F5E2433E3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870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BDEE-B470-40FC-BB78-B3D657123A87}" type="datetimeFigureOut">
              <a:rPr lang="zh-CN" altLang="en-US" smtClean="0"/>
              <a:t>2015/2/10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DA41-5669-4462-8814-F5E2433E3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415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BDEE-B470-40FC-BB78-B3D657123A87}" type="datetimeFigureOut">
              <a:rPr lang="zh-CN" altLang="en-US" smtClean="0"/>
              <a:t>2015/2/10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DA41-5669-4462-8814-F5E2433E3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670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BDEE-B470-40FC-BB78-B3D657123A87}" type="datetimeFigureOut">
              <a:rPr lang="zh-CN" altLang="en-US" smtClean="0"/>
              <a:t>2015/2/10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DA41-5669-4462-8814-F5E2433E3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936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BDEE-B470-40FC-BB78-B3D657123A87}" type="datetimeFigureOut">
              <a:rPr lang="zh-CN" altLang="en-US" smtClean="0"/>
              <a:t>2015/2/10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DA41-5669-4462-8814-F5E2433E3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69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BDEE-B470-40FC-BB78-B3D657123A87}" type="datetimeFigureOut">
              <a:rPr lang="zh-CN" altLang="en-US" smtClean="0"/>
              <a:t>2015/2/10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DA41-5669-4462-8814-F5E2433E3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53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CBDEE-B470-40FC-BB78-B3D657123A87}" type="datetimeFigureOut">
              <a:rPr lang="zh-CN" altLang="en-US" smtClean="0"/>
              <a:t>2015/2/10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4DA41-5669-4462-8814-F5E2433E3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629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001333" y="115909"/>
            <a:ext cx="10820399" cy="6598919"/>
          </a:xfrm>
          <a:prstGeom prst="roundRect">
            <a:avLst>
              <a:gd name="adj" fmla="val 2094"/>
            </a:avLst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8672848" y="279472"/>
            <a:ext cx="3015803" cy="736243"/>
          </a:xfrm>
          <a:prstGeom prst="roundRect">
            <a:avLst>
              <a:gd name="adj" fmla="val 17942"/>
            </a:avLst>
          </a:prstGeom>
          <a:solidFill>
            <a:srgbClr val="EAEAEA"/>
          </a:solidFill>
          <a:ln>
            <a:noFill/>
          </a:ln>
          <a:effectLst>
            <a:outerShdw blurRad="546100" sx="104000" sy="104000" algn="ctr" rotWithShape="0">
              <a:srgbClr val="00B0F0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确定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765864" y="2257738"/>
            <a:ext cx="3995994" cy="2315259"/>
          </a:xfrm>
          <a:prstGeom prst="roundRect">
            <a:avLst>
              <a:gd name="adj" fmla="val 4599"/>
            </a:avLst>
          </a:prstGeom>
          <a:solidFill>
            <a:srgbClr val="F8F8F8"/>
          </a:solidFill>
          <a:ln w="25400">
            <a:noFill/>
          </a:ln>
          <a:effectLst>
            <a:outerShdw blurRad="254000" algn="t" rotWithShape="0">
              <a:srgbClr val="00B0F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建议安装默认路径</a:t>
            </a:r>
            <a:endParaRPr lang="en-US" altLang="zh-CN" dirty="0" smtClean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  <a:p>
            <a:pPr algn="ctr"/>
            <a:endParaRPr lang="en-US" altLang="zh-CN" dirty="0" smtClean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由于此软件（</a:t>
            </a:r>
            <a:r>
              <a:rPr lang="en-US" altLang="zh-CN" sz="1200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TuneUp2013</a:t>
            </a:r>
            <a:r>
              <a:rPr lang="zh-CN" altLang="en-US" sz="1200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或者</a:t>
            </a:r>
            <a:r>
              <a:rPr lang="en-US" altLang="zh-CN" sz="1200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Avira</a:t>
            </a:r>
            <a:r>
              <a:rPr lang="zh-CN" altLang="en-US" sz="1200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）是系统级别的安全维护应用，最好安装在</a:t>
            </a:r>
            <a:r>
              <a:rPr lang="en-US" altLang="zh-CN" sz="1200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C</a:t>
            </a:r>
            <a:r>
              <a:rPr lang="zh-CN" altLang="en-US" sz="1200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盘默认路径。</a:t>
            </a:r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pic>
        <p:nvPicPr>
          <p:cNvPr id="7" name="Picture 2" descr="C:\Users\t-dantay\Documents\First24\cursorhandpointer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948" y="3956051"/>
            <a:ext cx="172123" cy="228600"/>
          </a:xfrm>
          <a:prstGeom prst="rect">
            <a:avLst/>
          </a:prstGeom>
          <a:noFill/>
          <a:effectLst>
            <a:outerShdw blurRad="127000" algn="ctr" rotWithShape="0">
              <a:srgbClr val="00B0F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-dantay\Documents\First24\cursorarrow1.png"/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216" y="3963988"/>
            <a:ext cx="156475" cy="228600"/>
          </a:xfrm>
          <a:prstGeom prst="rect">
            <a:avLst/>
          </a:prstGeom>
          <a:noFill/>
          <a:effectLst>
            <a:outerShdw blurRad="127000" sx="120000" sy="120000" algn="ctr" rotWithShape="0">
              <a:srgbClr val="00B0F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586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>
            <a:spLocks noChangeAspect="1"/>
          </p:cNvSpPr>
          <p:nvPr/>
        </p:nvSpPr>
        <p:spPr>
          <a:xfrm>
            <a:off x="3532661" y="1881853"/>
            <a:ext cx="5157157" cy="3094294"/>
          </a:xfrm>
          <a:prstGeom prst="roundRect">
            <a:avLst>
              <a:gd name="adj" fmla="val 1928"/>
            </a:avLst>
          </a:prstGeom>
          <a:solidFill>
            <a:srgbClr val="F0F0F0"/>
          </a:solidFill>
          <a:ln w="25400">
            <a:noFill/>
          </a:ln>
          <a:effectLst>
            <a:outerShdw blurRad="381000" algn="t" rotWithShape="0">
              <a:srgbClr val="00B0F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5" name="圆角矩形 4"/>
          <p:cNvSpPr>
            <a:spLocks noChangeAspect="1"/>
          </p:cNvSpPr>
          <p:nvPr/>
        </p:nvSpPr>
        <p:spPr>
          <a:xfrm>
            <a:off x="6975441" y="4489521"/>
            <a:ext cx="1480802" cy="320603"/>
          </a:xfrm>
          <a:prstGeom prst="roundRect">
            <a:avLst>
              <a:gd name="adj" fmla="val 0"/>
            </a:avLst>
          </a:prstGeom>
          <a:solidFill>
            <a:srgbClr val="F0F0F0"/>
          </a:solidFill>
          <a:ln w="6350">
            <a:solidFill>
              <a:schemeClr val="bg1">
                <a:lumMod val="75000"/>
              </a:schemeClr>
            </a:solidFill>
          </a:ln>
          <a:effectLst>
            <a:outerShdw blurRad="63500" algn="ctr" rotWithShape="0">
              <a:srgbClr val="00B0F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808080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确定</a:t>
            </a:r>
            <a:endParaRPr lang="zh-CN" altLang="en-US" sz="1600" dirty="0">
              <a:solidFill>
                <a:srgbClr val="808080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8" name="圆角矩形 7"/>
          <p:cNvSpPr>
            <a:spLocks noChangeAspect="1"/>
          </p:cNvSpPr>
          <p:nvPr/>
        </p:nvSpPr>
        <p:spPr>
          <a:xfrm>
            <a:off x="3804373" y="4489521"/>
            <a:ext cx="1480802" cy="320603"/>
          </a:xfrm>
          <a:prstGeom prst="roundRect">
            <a:avLst>
              <a:gd name="adj" fmla="val 0"/>
            </a:avLst>
          </a:prstGeom>
          <a:solidFill>
            <a:srgbClr val="F0F0F0"/>
          </a:solidFill>
          <a:ln w="6350">
            <a:solidFill>
              <a:schemeClr val="bg1">
                <a:lumMod val="75000"/>
              </a:schemeClr>
            </a:solidFill>
          </a:ln>
          <a:effectLst>
            <a:outerShdw blurRad="63500" algn="ctr" rotWithShape="0">
              <a:srgbClr val="00B0F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808080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32391" y="2533650"/>
            <a:ext cx="3086100" cy="1785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zh-CN" altLang="en-US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双击</a:t>
            </a:r>
            <a:r>
              <a:rPr lang="en-US" altLang="zh-CN" dirty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exe</a:t>
            </a:r>
            <a:r>
              <a:rPr lang="zh-CN" altLang="en-US" dirty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文件自动安装</a:t>
            </a:r>
            <a:endParaRPr lang="en-US" altLang="zh-CN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  <a:p>
            <a:pPr algn="ctr"/>
            <a:r>
              <a:rPr lang="zh-CN" altLang="en-US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由于</a:t>
            </a:r>
            <a:r>
              <a:rPr lang="zh-CN" altLang="en-US" dirty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自制的自解压文件没有验证，所以杀毒软件会报毒，如果您信任软件作者及软件，请点击添加信任。</a:t>
            </a:r>
          </a:p>
        </p:txBody>
      </p:sp>
      <p:sp>
        <p:nvSpPr>
          <p:cNvPr id="13" name="矩形 12"/>
          <p:cNvSpPr/>
          <p:nvPr/>
        </p:nvSpPr>
        <p:spPr>
          <a:xfrm>
            <a:off x="4552950" y="1985553"/>
            <a:ext cx="3086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精灵软件™服务条款</a:t>
            </a:r>
            <a:endParaRPr lang="zh-CN" altLang="en-US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grpSp>
        <p:nvGrpSpPr>
          <p:cNvPr id="14" name="组合 13"/>
          <p:cNvGrpSpPr>
            <a:grpSpLocks noChangeAspect="1"/>
          </p:cNvGrpSpPr>
          <p:nvPr/>
        </p:nvGrpSpPr>
        <p:grpSpPr>
          <a:xfrm>
            <a:off x="3852999" y="2640406"/>
            <a:ext cx="1383549" cy="1325784"/>
            <a:chOff x="209368" y="365871"/>
            <a:chExt cx="1006653" cy="964624"/>
          </a:xfrm>
          <a:effectLst>
            <a:glow>
              <a:srgbClr val="0050EF"/>
            </a:glow>
            <a:outerShdw blurRad="254000" algn="ctr" rotWithShape="0">
              <a:srgbClr val="00B0F0">
                <a:alpha val="0"/>
              </a:srgbClr>
            </a:outerShdw>
          </a:effectLst>
        </p:grpSpPr>
        <p:sp>
          <p:nvSpPr>
            <p:cNvPr id="15" name="Rectangle 13"/>
            <p:cNvSpPr/>
            <p:nvPr/>
          </p:nvSpPr>
          <p:spPr>
            <a:xfrm rot="3306971">
              <a:off x="754756" y="214371"/>
              <a:ext cx="285569" cy="63696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6" name="Rectangle 13"/>
            <p:cNvSpPr/>
            <p:nvPr/>
          </p:nvSpPr>
          <p:spPr>
            <a:xfrm rot="8706971">
              <a:off x="879239" y="713404"/>
              <a:ext cx="294765" cy="61709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srgbClr val="1BA1E2"/>
                </a:solidFill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7" name="Rectangle 13"/>
            <p:cNvSpPr/>
            <p:nvPr/>
          </p:nvSpPr>
          <p:spPr>
            <a:xfrm rot="14106971">
              <a:off x="385065" y="844571"/>
              <a:ext cx="285569" cy="636964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" name="Rectangle 13"/>
            <p:cNvSpPr/>
            <p:nvPr/>
          </p:nvSpPr>
          <p:spPr>
            <a:xfrm rot="19506971">
              <a:off x="249736" y="365871"/>
              <a:ext cx="294766" cy="61709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6130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>
            <a:spLocks noChangeAspect="1"/>
          </p:cNvSpPr>
          <p:nvPr/>
        </p:nvSpPr>
        <p:spPr>
          <a:xfrm>
            <a:off x="3729667" y="1895475"/>
            <a:ext cx="5157157" cy="3094294"/>
          </a:xfrm>
          <a:prstGeom prst="roundRect">
            <a:avLst>
              <a:gd name="adj" fmla="val 1928"/>
            </a:avLst>
          </a:prstGeom>
          <a:solidFill>
            <a:srgbClr val="F0F0F0"/>
          </a:solidFill>
          <a:ln w="25400">
            <a:solidFill>
              <a:schemeClr val="bg1">
                <a:lumMod val="75000"/>
              </a:schemeClr>
            </a:solidFill>
          </a:ln>
          <a:effectLst>
            <a:outerShdw blurRad="381000" sx="200000" sy="200000" algn="t" rotWithShape="0">
              <a:srgbClr val="00B0F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037689" y="4489522"/>
            <a:ext cx="1480802" cy="320603"/>
          </a:xfrm>
          <a:prstGeom prst="roundRect">
            <a:avLst>
              <a:gd name="adj" fmla="val 11257"/>
            </a:avLst>
          </a:prstGeom>
          <a:solidFill>
            <a:srgbClr val="F0F0F0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127000" algn="ctr" rotWithShape="0">
              <a:srgbClr val="00B0F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808080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确定</a:t>
            </a:r>
            <a:endParaRPr lang="zh-CN" altLang="en-US" sz="1600" dirty="0">
              <a:solidFill>
                <a:srgbClr val="808080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936214" y="4489521"/>
            <a:ext cx="1480802" cy="320603"/>
          </a:xfrm>
          <a:prstGeom prst="roundRect">
            <a:avLst>
              <a:gd name="adj" fmla="val 11257"/>
            </a:avLst>
          </a:prstGeom>
          <a:solidFill>
            <a:srgbClr val="F0F0F0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127000" algn="ctr" rotWithShape="0">
              <a:srgbClr val="00B0F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808080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取消</a:t>
            </a:r>
            <a:endParaRPr lang="zh-CN" altLang="en-US" sz="1600" dirty="0">
              <a:solidFill>
                <a:srgbClr val="808080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7695" y1="33398" x2="37695" y2="33398"/>
                        <a14:foregroundMark x1="36914" y1="56836" x2="36914" y2="56836"/>
                        <a14:foregroundMark x1="63672" y1="57422" x2="63672" y2="57422"/>
                        <a14:foregroundMark x1="53906" y1="66406" x2="53906" y2="66406"/>
                        <a14:foregroundMark x1="45117" y1="67383" x2="45117" y2="67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351" t="24346" r="21818" b="22823"/>
          <a:stretch/>
        </p:blipFill>
        <p:spPr>
          <a:xfrm>
            <a:off x="4259840" y="2743383"/>
            <a:ext cx="988436" cy="93532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7" name="组合 6"/>
          <p:cNvGrpSpPr/>
          <p:nvPr/>
        </p:nvGrpSpPr>
        <p:grpSpPr>
          <a:xfrm>
            <a:off x="6230073" y="2533721"/>
            <a:ext cx="2160000" cy="36000"/>
            <a:chOff x="6230073" y="2533721"/>
            <a:chExt cx="2160000" cy="36000"/>
          </a:xfrm>
        </p:grpSpPr>
        <p:sp>
          <p:nvSpPr>
            <p:cNvPr id="20" name="圆角矩形 19"/>
            <p:cNvSpPr/>
            <p:nvPr/>
          </p:nvSpPr>
          <p:spPr>
            <a:xfrm>
              <a:off x="6230073" y="2533721"/>
              <a:ext cx="2160000" cy="36000"/>
            </a:xfrm>
            <a:prstGeom prst="roundRect">
              <a:avLst>
                <a:gd name="adj" fmla="val 50000"/>
              </a:avLst>
            </a:prstGeom>
            <a:solidFill>
              <a:srgbClr val="F0F0F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rgbClr val="808080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6230073" y="2533721"/>
              <a:ext cx="360000" cy="36000"/>
            </a:xfrm>
            <a:prstGeom prst="roundRect">
              <a:avLst>
                <a:gd name="adj" fmla="val 50000"/>
              </a:avLst>
            </a:prstGeom>
            <a:solidFill>
              <a:srgbClr val="3C99F8"/>
            </a:solidFill>
            <a:ln>
              <a:noFill/>
            </a:ln>
            <a:effectLst>
              <a:outerShdw blurRad="63500" algn="ctr" rotWithShape="0">
                <a:srgbClr val="00B0F0">
                  <a:alpha val="8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rgbClr val="808080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230073" y="2819471"/>
            <a:ext cx="2160000" cy="36000"/>
            <a:chOff x="6230073" y="2819471"/>
            <a:chExt cx="2160000" cy="36000"/>
          </a:xfrm>
        </p:grpSpPr>
        <p:sp>
          <p:nvSpPr>
            <p:cNvPr id="21" name="圆角矩形 20"/>
            <p:cNvSpPr/>
            <p:nvPr/>
          </p:nvSpPr>
          <p:spPr>
            <a:xfrm>
              <a:off x="6230073" y="2819471"/>
              <a:ext cx="2160000" cy="36000"/>
            </a:xfrm>
            <a:prstGeom prst="roundRect">
              <a:avLst>
                <a:gd name="adj" fmla="val 50000"/>
              </a:avLst>
            </a:prstGeom>
            <a:solidFill>
              <a:srgbClr val="F0F0F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rgbClr val="808080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6230073" y="2819471"/>
              <a:ext cx="720000" cy="36000"/>
            </a:xfrm>
            <a:prstGeom prst="roundRect">
              <a:avLst>
                <a:gd name="adj" fmla="val 50000"/>
              </a:avLst>
            </a:prstGeom>
            <a:solidFill>
              <a:srgbClr val="3C99F8"/>
            </a:solidFill>
            <a:ln>
              <a:noFill/>
            </a:ln>
            <a:effectLst>
              <a:outerShdw blurRad="63500" algn="ctr" rotWithShape="0">
                <a:srgbClr val="00B0F0">
                  <a:alpha val="8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rgbClr val="808080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230073" y="3105221"/>
            <a:ext cx="2160000" cy="36000"/>
            <a:chOff x="6230073" y="3105221"/>
            <a:chExt cx="2160000" cy="36000"/>
          </a:xfrm>
        </p:grpSpPr>
        <p:sp>
          <p:nvSpPr>
            <p:cNvPr id="23" name="圆角矩形 22"/>
            <p:cNvSpPr/>
            <p:nvPr/>
          </p:nvSpPr>
          <p:spPr>
            <a:xfrm>
              <a:off x="6230073" y="3105221"/>
              <a:ext cx="2160000" cy="36000"/>
            </a:xfrm>
            <a:prstGeom prst="roundRect">
              <a:avLst>
                <a:gd name="adj" fmla="val 50000"/>
              </a:avLst>
            </a:prstGeom>
            <a:solidFill>
              <a:srgbClr val="F0F0F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rgbClr val="808080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6230073" y="3105221"/>
              <a:ext cx="1080000" cy="36000"/>
            </a:xfrm>
            <a:prstGeom prst="roundRect">
              <a:avLst>
                <a:gd name="adj" fmla="val 50000"/>
              </a:avLst>
            </a:prstGeom>
            <a:solidFill>
              <a:srgbClr val="3C99F8"/>
            </a:solidFill>
            <a:ln>
              <a:noFill/>
            </a:ln>
            <a:effectLst>
              <a:outerShdw blurRad="63500" algn="ctr" rotWithShape="0">
                <a:srgbClr val="00B0F0">
                  <a:alpha val="8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rgbClr val="808080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230073" y="3397321"/>
            <a:ext cx="2160000" cy="36000"/>
            <a:chOff x="6230073" y="3397321"/>
            <a:chExt cx="2160000" cy="36000"/>
          </a:xfrm>
        </p:grpSpPr>
        <p:sp>
          <p:nvSpPr>
            <p:cNvPr id="26" name="圆角矩形 25"/>
            <p:cNvSpPr/>
            <p:nvPr/>
          </p:nvSpPr>
          <p:spPr>
            <a:xfrm>
              <a:off x="6230073" y="3397321"/>
              <a:ext cx="2160000" cy="36000"/>
            </a:xfrm>
            <a:prstGeom prst="roundRect">
              <a:avLst>
                <a:gd name="adj" fmla="val 50000"/>
              </a:avLst>
            </a:prstGeom>
            <a:solidFill>
              <a:srgbClr val="F0F0F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rgbClr val="808080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6230073" y="3397321"/>
              <a:ext cx="1440000" cy="36000"/>
            </a:xfrm>
            <a:prstGeom prst="roundRect">
              <a:avLst>
                <a:gd name="adj" fmla="val 50000"/>
              </a:avLst>
            </a:prstGeom>
            <a:solidFill>
              <a:srgbClr val="3C99F8"/>
            </a:solidFill>
            <a:ln>
              <a:noFill/>
            </a:ln>
            <a:effectLst>
              <a:outerShdw blurRad="63500" algn="ctr" rotWithShape="0">
                <a:srgbClr val="00B0F0">
                  <a:alpha val="8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rgbClr val="808080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230073" y="3752886"/>
            <a:ext cx="2160000" cy="36107"/>
            <a:chOff x="6230073" y="3752886"/>
            <a:chExt cx="2160000" cy="36107"/>
          </a:xfrm>
        </p:grpSpPr>
        <p:sp>
          <p:nvSpPr>
            <p:cNvPr id="25" name="圆角矩形 24"/>
            <p:cNvSpPr/>
            <p:nvPr/>
          </p:nvSpPr>
          <p:spPr>
            <a:xfrm>
              <a:off x="6230073" y="3752993"/>
              <a:ext cx="2160000" cy="36000"/>
            </a:xfrm>
            <a:prstGeom prst="roundRect">
              <a:avLst>
                <a:gd name="adj" fmla="val 50000"/>
              </a:avLst>
            </a:prstGeom>
            <a:solidFill>
              <a:srgbClr val="F0F0F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rgbClr val="808080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6230073" y="3752886"/>
              <a:ext cx="1800000" cy="36000"/>
            </a:xfrm>
            <a:prstGeom prst="roundRect">
              <a:avLst>
                <a:gd name="adj" fmla="val 50000"/>
              </a:avLst>
            </a:prstGeom>
            <a:solidFill>
              <a:srgbClr val="3C99F8"/>
            </a:solidFill>
            <a:ln>
              <a:noFill/>
            </a:ln>
            <a:effectLst>
              <a:outerShdw blurRad="63500" algn="ctr" rotWithShape="0">
                <a:srgbClr val="00B0F0">
                  <a:alpha val="8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rgbClr val="808080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232454" y="4072665"/>
            <a:ext cx="2160000" cy="36107"/>
            <a:chOff x="6230073" y="4072665"/>
            <a:chExt cx="2160000" cy="36107"/>
          </a:xfrm>
        </p:grpSpPr>
        <p:sp>
          <p:nvSpPr>
            <p:cNvPr id="24" name="圆角矩形 23"/>
            <p:cNvSpPr/>
            <p:nvPr/>
          </p:nvSpPr>
          <p:spPr>
            <a:xfrm>
              <a:off x="6230073" y="4072665"/>
              <a:ext cx="2160000" cy="36000"/>
            </a:xfrm>
            <a:prstGeom prst="roundRect">
              <a:avLst>
                <a:gd name="adj" fmla="val 50000"/>
              </a:avLst>
            </a:prstGeom>
            <a:solidFill>
              <a:srgbClr val="F0F0F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rgbClr val="808080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6230073" y="4072772"/>
              <a:ext cx="2160000" cy="36000"/>
            </a:xfrm>
            <a:prstGeom prst="roundRect">
              <a:avLst>
                <a:gd name="adj" fmla="val 50000"/>
              </a:avLst>
            </a:prstGeom>
            <a:solidFill>
              <a:srgbClr val="3C99F8"/>
            </a:solidFill>
            <a:ln>
              <a:noFill/>
            </a:ln>
            <a:effectLst>
              <a:outerShdw blurRad="63500" algn="ctr" rotWithShape="0">
                <a:srgbClr val="00B0F0">
                  <a:alpha val="8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rgbClr val="808080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endParaRPr>
            </a:p>
          </p:txBody>
        </p:sp>
      </p:grpSp>
      <p:sp>
        <p:nvSpPr>
          <p:cNvPr id="38" name="圆角矩形 37"/>
          <p:cNvSpPr/>
          <p:nvPr/>
        </p:nvSpPr>
        <p:spPr>
          <a:xfrm>
            <a:off x="6230073" y="2231942"/>
            <a:ext cx="2160000" cy="36000"/>
          </a:xfrm>
          <a:prstGeom prst="roundRect">
            <a:avLst>
              <a:gd name="adj" fmla="val 50000"/>
            </a:avLst>
          </a:prstGeom>
          <a:solidFill>
            <a:srgbClr val="F0F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808080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6226418" y="2089067"/>
            <a:ext cx="360000" cy="36000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  <a:effectLst>
            <a:outerShdw blurRad="63500" algn="ctr" rotWithShape="0">
              <a:srgbClr val="00B0F0">
                <a:alpha val="8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808080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12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2020267" y="672778"/>
            <a:ext cx="3995994" cy="2053277"/>
          </a:xfrm>
          <a:prstGeom prst="roundRect">
            <a:avLst>
              <a:gd name="adj" fmla="val 4599"/>
            </a:avLst>
          </a:prstGeom>
          <a:solidFill>
            <a:srgbClr val="F8F8F8"/>
          </a:solidFill>
          <a:ln w="25400">
            <a:noFill/>
          </a:ln>
          <a:effectLst>
            <a:outerShdw blurRad="254000" algn="t" rotWithShape="0">
              <a:srgbClr val="00B0F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dirty="0" smtClean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  <a:p>
            <a:pPr algn="ctr"/>
            <a:r>
              <a:rPr lang="zh-CN" altLang="en-US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双击</a:t>
            </a:r>
            <a:r>
              <a:rPr lang="en-US" altLang="zh-CN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exe</a:t>
            </a:r>
            <a:r>
              <a:rPr lang="zh-CN" altLang="en-US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文件自动安装</a:t>
            </a:r>
            <a:endParaRPr lang="en-US" altLang="zh-CN" dirty="0" smtClean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  <a:p>
            <a:pPr algn="ctr"/>
            <a:endParaRPr lang="en-US" altLang="zh-CN" dirty="0" smtClean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由于自制的自解压文件没有验证，所以杀毒软件会报毒，如果您信任软件作者及软件，请点击添加信任。</a:t>
            </a:r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085189" y="3975172"/>
            <a:ext cx="1480802" cy="320603"/>
          </a:xfrm>
          <a:prstGeom prst="roundRect">
            <a:avLst>
              <a:gd name="adj" fmla="val 11257"/>
            </a:avLst>
          </a:prstGeom>
          <a:solidFill>
            <a:srgbClr val="EAEAEA"/>
          </a:solidFill>
          <a:ln>
            <a:noFill/>
          </a:ln>
          <a:effectLst>
            <a:outerShdw blurRad="63500" algn="ctr" rotWithShape="0">
              <a:srgbClr val="00B0F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确定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018264" y="3975172"/>
            <a:ext cx="1480802" cy="320603"/>
          </a:xfrm>
          <a:prstGeom prst="roundRect">
            <a:avLst>
              <a:gd name="adj" fmla="val 11257"/>
            </a:avLst>
          </a:prstGeom>
          <a:solidFill>
            <a:srgbClr val="EAEAEA"/>
          </a:solidFill>
          <a:ln>
            <a:noFill/>
          </a:ln>
          <a:effectLst>
            <a:outerShdw blurRad="63500" algn="ctr" rotWithShape="0">
              <a:srgbClr val="00B0F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取消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7" name="矩形 6"/>
          <p:cNvSpPr>
            <a:spLocks noChangeAspect="1"/>
          </p:cNvSpPr>
          <p:nvPr/>
        </p:nvSpPr>
        <p:spPr>
          <a:xfrm>
            <a:off x="5696741" y="1465258"/>
            <a:ext cx="5157157" cy="3094294"/>
          </a:xfrm>
          <a:prstGeom prst="rect">
            <a:avLst/>
          </a:prstGeom>
          <a:solidFill>
            <a:srgbClr val="F0F0F0"/>
          </a:solidFill>
          <a:ln w="254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240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  <a:p>
            <a:pPr algn="ctr"/>
            <a:r>
              <a:rPr lang="zh-CN" altLang="en-US" sz="240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双击</a:t>
            </a:r>
            <a:r>
              <a:rPr lang="en-US" altLang="zh-CN" sz="240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exe</a:t>
            </a:r>
            <a:r>
              <a:rPr lang="zh-CN" altLang="en-US" sz="240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文件自动安装</a:t>
            </a:r>
          </a:p>
          <a:p>
            <a:pPr algn="ctr"/>
            <a:endParaRPr lang="zh-CN" altLang="en-US" sz="240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  <a:p>
            <a:pPr algn="ctr"/>
            <a:r>
              <a:rPr lang="zh-CN" altLang="en-US" sz="240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由于自制的自解压文件没有验证，所以杀毒软件会报毒，如果您信任软件作者及软件，请点击添加信任。</a:t>
            </a:r>
            <a:endParaRPr lang="zh-CN" altLang="en-US" sz="24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3400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001333" y="0"/>
            <a:ext cx="10820399" cy="6598919"/>
          </a:xfrm>
          <a:prstGeom prst="roundRect">
            <a:avLst>
              <a:gd name="adj" fmla="val 2094"/>
            </a:avLst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>
            <a:spLocks noChangeAspect="1"/>
          </p:cNvSpPr>
          <p:nvPr/>
        </p:nvSpPr>
        <p:spPr>
          <a:xfrm>
            <a:off x="4167122" y="1226593"/>
            <a:ext cx="2630790" cy="2630790"/>
          </a:xfrm>
          <a:prstGeom prst="ellipse">
            <a:avLst/>
          </a:prstGeom>
          <a:solidFill>
            <a:srgbClr val="F8F8F8"/>
          </a:solidFill>
          <a:ln w="25400">
            <a:noFill/>
          </a:ln>
          <a:effectLst>
            <a:outerShdw blurRad="190500" algn="t" rotWithShape="0">
              <a:srgbClr val="00B0F0">
                <a:alpha val="9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/>
        </p:nvSpPr>
        <p:spPr>
          <a:xfrm rot="5400000">
            <a:off x="5071828" y="2131299"/>
            <a:ext cx="820972" cy="820972"/>
          </a:xfrm>
          <a:prstGeom prst="ellipse">
            <a:avLst/>
          </a:prstGeom>
          <a:solidFill>
            <a:srgbClr val="F8F8F8"/>
          </a:solidFill>
          <a:ln w="25400">
            <a:noFill/>
          </a:ln>
          <a:effectLst>
            <a:innerShdw blurRad="190500">
              <a:srgbClr val="00B0F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11" name="圆角矩形 10"/>
          <p:cNvSpPr>
            <a:spLocks noChangeAspect="1"/>
          </p:cNvSpPr>
          <p:nvPr/>
        </p:nvSpPr>
        <p:spPr>
          <a:xfrm rot="5400000">
            <a:off x="8862821" y="3395654"/>
            <a:ext cx="1329378" cy="1670390"/>
          </a:xfrm>
          <a:prstGeom prst="roundRect">
            <a:avLst/>
          </a:prstGeom>
          <a:solidFill>
            <a:srgbClr val="EAEAEA"/>
          </a:solidFill>
          <a:ln w="25400">
            <a:noFill/>
          </a:ln>
          <a:effectLst>
            <a:innerShdw blurRad="254000">
              <a:srgbClr val="00B0F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5418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001333" y="0"/>
            <a:ext cx="10820399" cy="6598919"/>
          </a:xfrm>
          <a:prstGeom prst="roundRect">
            <a:avLst>
              <a:gd name="adj" fmla="val 2094"/>
            </a:avLst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>
            <a:spLocks noChangeAspect="1"/>
          </p:cNvSpPr>
          <p:nvPr/>
        </p:nvSpPr>
        <p:spPr>
          <a:xfrm>
            <a:off x="5334516" y="2278010"/>
            <a:ext cx="856734" cy="856734"/>
          </a:xfrm>
          <a:prstGeom prst="ellipse">
            <a:avLst/>
          </a:prstGeom>
          <a:solidFill>
            <a:srgbClr val="F8F8F8"/>
          </a:solidFill>
          <a:ln w="25400">
            <a:noFill/>
          </a:ln>
          <a:effectLst>
            <a:outerShdw blurRad="190500" algn="t" rotWithShape="0">
              <a:srgbClr val="00B0F0">
                <a:alpha val="9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/>
        </p:nvSpPr>
        <p:spPr>
          <a:xfrm rot="5400000">
            <a:off x="5580955" y="2524449"/>
            <a:ext cx="363855" cy="363855"/>
          </a:xfrm>
          <a:prstGeom prst="ellipse">
            <a:avLst/>
          </a:prstGeom>
          <a:solidFill>
            <a:srgbClr val="F8F8F8"/>
          </a:solidFill>
          <a:ln w="25400">
            <a:noFill/>
          </a:ln>
          <a:effectLst>
            <a:innerShdw blurRad="190500">
              <a:srgbClr val="00B0F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7695" y1="33398" x2="37695" y2="33398"/>
                        <a14:foregroundMark x1="36914" y1="56836" x2="36914" y2="56836"/>
                        <a14:foregroundMark x1="63672" y1="57422" x2="63672" y2="57422"/>
                        <a14:foregroundMark x1="53906" y1="66406" x2="53906" y2="66406"/>
                        <a14:foregroundMark x1="45117" y1="67383" x2="45117" y2="67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351" t="24346" r="21818" b="22823"/>
          <a:stretch/>
        </p:blipFill>
        <p:spPr>
          <a:xfrm>
            <a:off x="2789763" y="3299459"/>
            <a:ext cx="2544752" cy="240802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椭圆 7"/>
          <p:cNvSpPr>
            <a:spLocks noChangeAspect="1"/>
          </p:cNvSpPr>
          <p:nvPr/>
        </p:nvSpPr>
        <p:spPr>
          <a:xfrm>
            <a:off x="6814864" y="1086270"/>
            <a:ext cx="2630790" cy="2630790"/>
          </a:xfrm>
          <a:prstGeom prst="ellipse">
            <a:avLst/>
          </a:prstGeom>
          <a:solidFill>
            <a:srgbClr val="F8F8F8"/>
          </a:solidFill>
          <a:ln w="25400">
            <a:noFill/>
          </a:ln>
          <a:effectLst>
            <a:outerShdw blurRad="190500" algn="t" rotWithShape="0">
              <a:srgbClr val="00B0F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128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001333" y="0"/>
            <a:ext cx="10820399" cy="6598919"/>
          </a:xfrm>
          <a:prstGeom prst="roundRect">
            <a:avLst>
              <a:gd name="adj" fmla="val 2094"/>
            </a:avLst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796343" y="1752600"/>
            <a:ext cx="4995231" cy="3209925"/>
          </a:xfrm>
          <a:prstGeom prst="roundRect">
            <a:avLst>
              <a:gd name="adj" fmla="val 1928"/>
            </a:avLst>
          </a:prstGeom>
          <a:solidFill>
            <a:srgbClr val="F8F8F8"/>
          </a:solidFill>
          <a:ln w="25400">
            <a:noFill/>
          </a:ln>
          <a:effectLst>
            <a:outerShdw blurRad="254000" algn="t" rotWithShape="0">
              <a:srgbClr val="00B0F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037689" y="4489522"/>
            <a:ext cx="1480802" cy="320603"/>
          </a:xfrm>
          <a:prstGeom prst="roundRect">
            <a:avLst>
              <a:gd name="adj" fmla="val 11257"/>
            </a:avLst>
          </a:prstGeom>
          <a:solidFill>
            <a:srgbClr val="EAEAEA"/>
          </a:solidFill>
          <a:ln>
            <a:noFill/>
          </a:ln>
          <a:effectLst>
            <a:outerShdw blurRad="63500" algn="ctr" rotWithShape="0">
              <a:srgbClr val="00B0F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确定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936214" y="4489521"/>
            <a:ext cx="1480802" cy="320603"/>
          </a:xfrm>
          <a:prstGeom prst="roundRect">
            <a:avLst>
              <a:gd name="adj" fmla="val 11257"/>
            </a:avLst>
          </a:prstGeom>
          <a:solidFill>
            <a:srgbClr val="EAEAEA"/>
          </a:solidFill>
          <a:ln>
            <a:noFill/>
          </a:ln>
          <a:effectLst>
            <a:outerShdw blurRad="63500" algn="ctr" rotWithShape="0">
              <a:srgbClr val="00B0F0">
                <a:alpha val="7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取消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7695" y1="33398" x2="37695" y2="33398"/>
                        <a14:foregroundMark x1="36914" y1="56836" x2="36914" y2="56836"/>
                        <a14:foregroundMark x1="63672" y1="57422" x2="63672" y2="57422"/>
                        <a14:foregroundMark x1="53906" y1="66406" x2="53906" y2="66406"/>
                        <a14:foregroundMark x1="45117" y1="67383" x2="45117" y2="67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351" t="24346" r="21818" b="22823"/>
          <a:stretch/>
        </p:blipFill>
        <p:spPr>
          <a:xfrm>
            <a:off x="4259840" y="2743383"/>
            <a:ext cx="988436" cy="93532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圆角矩形 10"/>
          <p:cNvSpPr/>
          <p:nvPr/>
        </p:nvSpPr>
        <p:spPr>
          <a:xfrm>
            <a:off x="5417016" y="965835"/>
            <a:ext cx="4995231" cy="3209925"/>
          </a:xfrm>
          <a:prstGeom prst="roundRect">
            <a:avLst>
              <a:gd name="adj" fmla="val 1928"/>
            </a:avLst>
          </a:prstGeom>
          <a:solidFill>
            <a:srgbClr val="F8F8F8"/>
          </a:solidFill>
          <a:ln w="25400">
            <a:noFill/>
          </a:ln>
          <a:effectLst>
            <a:outerShdw blurRad="254000" algn="t" rotWithShape="0">
              <a:srgbClr val="00B0F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9039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>
            <a:spLocks noChangeAspect="1"/>
          </p:cNvSpPr>
          <p:nvPr/>
        </p:nvSpPr>
        <p:spPr>
          <a:xfrm>
            <a:off x="3532661" y="1881853"/>
            <a:ext cx="5157157" cy="3094294"/>
          </a:xfrm>
          <a:prstGeom prst="roundRect">
            <a:avLst>
              <a:gd name="adj" fmla="val 0"/>
            </a:avLst>
          </a:prstGeom>
          <a:solidFill>
            <a:srgbClr val="EEEEF2"/>
          </a:solidFill>
          <a:ln w="25400">
            <a:noFill/>
          </a:ln>
          <a:effectLst>
            <a:outerShdw blurRad="254000" algn="t" rotWithShape="0">
              <a:srgbClr val="FFFF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975441" y="4489521"/>
            <a:ext cx="1480802" cy="320603"/>
          </a:xfrm>
          <a:prstGeom prst="roundRect">
            <a:avLst>
              <a:gd name="adj" fmla="val 11257"/>
            </a:avLst>
          </a:prstGeom>
          <a:solidFill>
            <a:srgbClr val="F0F0F0"/>
          </a:solidFill>
          <a:ln>
            <a:noFill/>
          </a:ln>
          <a:effectLst>
            <a:outerShdw blurRad="63500" algn="ctr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808080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确定</a:t>
            </a:r>
            <a:endParaRPr lang="zh-CN" altLang="en-US" sz="1600" dirty="0">
              <a:solidFill>
                <a:srgbClr val="808080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804373" y="4489521"/>
            <a:ext cx="1480802" cy="320603"/>
          </a:xfrm>
          <a:prstGeom prst="roundRect">
            <a:avLst>
              <a:gd name="adj" fmla="val 11257"/>
            </a:avLst>
          </a:prstGeom>
          <a:solidFill>
            <a:srgbClr val="F0F0F0"/>
          </a:solidFill>
          <a:ln>
            <a:noFill/>
          </a:ln>
          <a:effectLst>
            <a:outerShdw blurRad="63500" algn="ctr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808080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32391" y="2533650"/>
            <a:ext cx="3086100" cy="1785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zh-CN" altLang="en-US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双击</a:t>
            </a:r>
            <a:r>
              <a:rPr lang="en-US" altLang="zh-CN" dirty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exe</a:t>
            </a:r>
            <a:r>
              <a:rPr lang="zh-CN" altLang="en-US" dirty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文件自动安装</a:t>
            </a:r>
            <a:endParaRPr lang="en-US" altLang="zh-CN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  <a:p>
            <a:pPr algn="ctr"/>
            <a:r>
              <a:rPr lang="zh-CN" altLang="en-US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由于</a:t>
            </a:r>
            <a:r>
              <a:rPr lang="zh-CN" altLang="en-US" dirty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自制的自解压文件没有验证，所以杀毒软件会报毒，如果您信任软件作者及软件，请点击添加信任。</a:t>
            </a:r>
          </a:p>
        </p:txBody>
      </p:sp>
      <p:sp>
        <p:nvSpPr>
          <p:cNvPr id="13" name="矩形 12"/>
          <p:cNvSpPr/>
          <p:nvPr/>
        </p:nvSpPr>
        <p:spPr>
          <a:xfrm>
            <a:off x="4552950" y="1985553"/>
            <a:ext cx="3086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精灵软件™服务条款</a:t>
            </a:r>
            <a:endParaRPr lang="zh-CN" altLang="en-US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grpSp>
        <p:nvGrpSpPr>
          <p:cNvPr id="14" name="组合 13"/>
          <p:cNvGrpSpPr>
            <a:grpSpLocks noChangeAspect="1"/>
          </p:cNvGrpSpPr>
          <p:nvPr/>
        </p:nvGrpSpPr>
        <p:grpSpPr>
          <a:xfrm>
            <a:off x="3852999" y="2640406"/>
            <a:ext cx="1383549" cy="1325784"/>
            <a:chOff x="209368" y="365871"/>
            <a:chExt cx="1006653" cy="964624"/>
          </a:xfrm>
          <a:effectLst>
            <a:glow>
              <a:srgbClr val="0050EF"/>
            </a:glow>
            <a:outerShdw blurRad="254000" algn="ctr" rotWithShape="0">
              <a:srgbClr val="00B0F0"/>
            </a:outerShdw>
          </a:effectLst>
        </p:grpSpPr>
        <p:sp>
          <p:nvSpPr>
            <p:cNvPr id="15" name="Rectangle 13"/>
            <p:cNvSpPr/>
            <p:nvPr/>
          </p:nvSpPr>
          <p:spPr>
            <a:xfrm rot="3306971">
              <a:off x="754756" y="214371"/>
              <a:ext cx="285569" cy="63696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EAEA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6" name="Rectangle 13"/>
            <p:cNvSpPr/>
            <p:nvPr/>
          </p:nvSpPr>
          <p:spPr>
            <a:xfrm rot="8706971">
              <a:off x="879239" y="713404"/>
              <a:ext cx="294765" cy="61709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EAEA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srgbClr val="1BA1E2"/>
                </a:solidFill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7" name="Rectangle 13"/>
            <p:cNvSpPr/>
            <p:nvPr/>
          </p:nvSpPr>
          <p:spPr>
            <a:xfrm rot="14106971">
              <a:off x="385065" y="844571"/>
              <a:ext cx="285569" cy="636964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EAEA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" name="Rectangle 13"/>
            <p:cNvSpPr/>
            <p:nvPr/>
          </p:nvSpPr>
          <p:spPr>
            <a:xfrm rot="19506971">
              <a:off x="249736" y="365871"/>
              <a:ext cx="294766" cy="61709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EAEA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6092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>
            <a:spLocks noChangeAspect="1"/>
          </p:cNvSpPr>
          <p:nvPr/>
        </p:nvSpPr>
        <p:spPr>
          <a:xfrm>
            <a:off x="3532661" y="1881853"/>
            <a:ext cx="5157157" cy="3094294"/>
          </a:xfrm>
          <a:prstGeom prst="roundRect">
            <a:avLst>
              <a:gd name="adj" fmla="val 0"/>
            </a:avLst>
          </a:prstGeom>
          <a:solidFill>
            <a:srgbClr val="EEEEF2"/>
          </a:solidFill>
          <a:ln w="25400">
            <a:noFill/>
          </a:ln>
          <a:effectLst>
            <a:outerShdw blurRad="254000" algn="t" rotWithShape="0">
              <a:srgbClr val="FF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975441" y="4489521"/>
            <a:ext cx="1480802" cy="320603"/>
          </a:xfrm>
          <a:prstGeom prst="roundRect">
            <a:avLst>
              <a:gd name="adj" fmla="val 11257"/>
            </a:avLst>
          </a:prstGeom>
          <a:solidFill>
            <a:srgbClr val="F0F0F0"/>
          </a:solidFill>
          <a:ln>
            <a:noFill/>
          </a:ln>
          <a:effectLst>
            <a:outerShdw blurRad="63500" algn="ctr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808080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确定</a:t>
            </a:r>
            <a:endParaRPr lang="zh-CN" altLang="en-US" sz="1600" dirty="0">
              <a:solidFill>
                <a:srgbClr val="808080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804373" y="4489521"/>
            <a:ext cx="1480802" cy="320603"/>
          </a:xfrm>
          <a:prstGeom prst="roundRect">
            <a:avLst>
              <a:gd name="adj" fmla="val 11257"/>
            </a:avLst>
          </a:prstGeom>
          <a:solidFill>
            <a:srgbClr val="F0F0F0"/>
          </a:solidFill>
          <a:ln>
            <a:noFill/>
          </a:ln>
          <a:effectLst>
            <a:outerShdw blurRad="63500" algn="ctr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808080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32391" y="2533650"/>
            <a:ext cx="3086100" cy="1785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zh-CN" altLang="en-US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双击</a:t>
            </a:r>
            <a:r>
              <a:rPr lang="en-US" altLang="zh-CN" dirty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exe</a:t>
            </a:r>
            <a:r>
              <a:rPr lang="zh-CN" altLang="en-US" dirty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文件自动安装</a:t>
            </a:r>
            <a:endParaRPr lang="en-US" altLang="zh-CN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  <a:p>
            <a:pPr algn="ctr"/>
            <a:r>
              <a:rPr lang="zh-CN" altLang="en-US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由于</a:t>
            </a:r>
            <a:r>
              <a:rPr lang="zh-CN" altLang="en-US" dirty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自制的自解压文件没有验证，所以杀毒软件会报毒，如果您信任软件作者及软件，请点击添加信任。</a:t>
            </a:r>
          </a:p>
        </p:txBody>
      </p:sp>
      <p:sp>
        <p:nvSpPr>
          <p:cNvPr id="13" name="矩形 12"/>
          <p:cNvSpPr/>
          <p:nvPr/>
        </p:nvSpPr>
        <p:spPr>
          <a:xfrm>
            <a:off x="4552950" y="1985553"/>
            <a:ext cx="3086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精灵软件™服务条款</a:t>
            </a:r>
            <a:endParaRPr lang="zh-CN" altLang="en-US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grpSp>
        <p:nvGrpSpPr>
          <p:cNvPr id="14" name="组合 13"/>
          <p:cNvGrpSpPr>
            <a:grpSpLocks noChangeAspect="1"/>
          </p:cNvGrpSpPr>
          <p:nvPr/>
        </p:nvGrpSpPr>
        <p:grpSpPr>
          <a:xfrm>
            <a:off x="3852999" y="2640406"/>
            <a:ext cx="1383549" cy="1325784"/>
            <a:chOff x="209368" y="365871"/>
            <a:chExt cx="1006653" cy="964624"/>
          </a:xfrm>
          <a:effectLst>
            <a:glow>
              <a:srgbClr val="0050EF"/>
            </a:glow>
            <a:outerShdw blurRad="254000" algn="ctr" rotWithShape="0">
              <a:srgbClr val="00B0F0"/>
            </a:outerShdw>
          </a:effectLst>
        </p:grpSpPr>
        <p:sp>
          <p:nvSpPr>
            <p:cNvPr id="15" name="Rectangle 13"/>
            <p:cNvSpPr/>
            <p:nvPr/>
          </p:nvSpPr>
          <p:spPr>
            <a:xfrm rot="3306971">
              <a:off x="754756" y="214371"/>
              <a:ext cx="285569" cy="63696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EAEA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6" name="Rectangle 13"/>
            <p:cNvSpPr/>
            <p:nvPr/>
          </p:nvSpPr>
          <p:spPr>
            <a:xfrm rot="8706971">
              <a:off x="879239" y="713404"/>
              <a:ext cx="294765" cy="61709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EAEA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srgbClr val="1BA1E2"/>
                </a:solidFill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7" name="Rectangle 13"/>
            <p:cNvSpPr/>
            <p:nvPr/>
          </p:nvSpPr>
          <p:spPr>
            <a:xfrm rot="14106971">
              <a:off x="385065" y="844571"/>
              <a:ext cx="285569" cy="636964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EAEA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" name="Rectangle 13"/>
            <p:cNvSpPr/>
            <p:nvPr/>
          </p:nvSpPr>
          <p:spPr>
            <a:xfrm rot="19506971">
              <a:off x="249736" y="365871"/>
              <a:ext cx="294766" cy="61709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EAEA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7627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>
            <a:spLocks noChangeAspect="1"/>
          </p:cNvSpPr>
          <p:nvPr/>
        </p:nvSpPr>
        <p:spPr>
          <a:xfrm>
            <a:off x="3532661" y="1881853"/>
            <a:ext cx="5157157" cy="3094294"/>
          </a:xfrm>
          <a:prstGeom prst="roundRect">
            <a:avLst>
              <a:gd name="adj" fmla="val 0"/>
            </a:avLst>
          </a:prstGeom>
          <a:solidFill>
            <a:srgbClr val="EEEEF2"/>
          </a:solidFill>
          <a:ln w="25400">
            <a:noFill/>
          </a:ln>
          <a:effectLst>
            <a:outerShdw blurRad="254000" algn="t" rotWithShape="0">
              <a:srgbClr val="1E78F8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975441" y="4489521"/>
            <a:ext cx="1480802" cy="320603"/>
          </a:xfrm>
          <a:prstGeom prst="roundRect">
            <a:avLst>
              <a:gd name="adj" fmla="val 0"/>
            </a:avLst>
          </a:prstGeom>
          <a:solidFill>
            <a:srgbClr val="F0F0F0"/>
          </a:solidFill>
          <a:ln>
            <a:noFill/>
          </a:ln>
          <a:effectLst>
            <a:outerShdw blurRad="63500" algn="ctr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808080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确定</a:t>
            </a:r>
            <a:endParaRPr lang="zh-CN" altLang="en-US" sz="1600" dirty="0">
              <a:solidFill>
                <a:srgbClr val="808080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804373" y="4489521"/>
            <a:ext cx="1480802" cy="320603"/>
          </a:xfrm>
          <a:prstGeom prst="roundRect">
            <a:avLst>
              <a:gd name="adj" fmla="val 0"/>
            </a:avLst>
          </a:prstGeom>
          <a:solidFill>
            <a:srgbClr val="EEEEF2"/>
          </a:solidFill>
          <a:ln>
            <a:noFill/>
          </a:ln>
          <a:effectLst>
            <a:outerShdw blurRad="63500" algn="ctr" rotWithShape="0">
              <a:srgbClr val="1E78F8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808080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32391" y="2533650"/>
            <a:ext cx="3086100" cy="1785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zh-CN" altLang="en-US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双击</a:t>
            </a:r>
            <a:r>
              <a:rPr lang="en-US" altLang="zh-CN" dirty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exe</a:t>
            </a:r>
            <a:r>
              <a:rPr lang="zh-CN" altLang="en-US" dirty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文件自动安装</a:t>
            </a:r>
            <a:endParaRPr lang="en-US" altLang="zh-CN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  <a:p>
            <a:pPr algn="ctr"/>
            <a:r>
              <a:rPr lang="zh-CN" altLang="en-US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由于</a:t>
            </a:r>
            <a:r>
              <a:rPr lang="zh-CN" altLang="en-US" dirty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自制的自解压文件没有验证，所以杀毒软件会报毒，如果您信任软件作者及软件，请点击添加信任。</a:t>
            </a:r>
          </a:p>
        </p:txBody>
      </p:sp>
      <p:sp>
        <p:nvSpPr>
          <p:cNvPr id="13" name="矩形 12"/>
          <p:cNvSpPr/>
          <p:nvPr/>
        </p:nvSpPr>
        <p:spPr>
          <a:xfrm>
            <a:off x="4552950" y="1985553"/>
            <a:ext cx="3086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精灵软件™服务条款</a:t>
            </a:r>
            <a:endParaRPr lang="zh-CN" altLang="en-US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grpSp>
        <p:nvGrpSpPr>
          <p:cNvPr id="14" name="组合 13"/>
          <p:cNvGrpSpPr>
            <a:grpSpLocks noChangeAspect="1"/>
          </p:cNvGrpSpPr>
          <p:nvPr/>
        </p:nvGrpSpPr>
        <p:grpSpPr>
          <a:xfrm>
            <a:off x="3852999" y="2640406"/>
            <a:ext cx="1383549" cy="1325784"/>
            <a:chOff x="209368" y="365871"/>
            <a:chExt cx="1006653" cy="964624"/>
          </a:xfrm>
          <a:effectLst>
            <a:glow>
              <a:srgbClr val="0050EF"/>
            </a:glow>
            <a:outerShdw blurRad="254000" algn="ctr" rotWithShape="0">
              <a:srgbClr val="00B0F0"/>
            </a:outerShdw>
          </a:effectLst>
        </p:grpSpPr>
        <p:sp>
          <p:nvSpPr>
            <p:cNvPr id="15" name="Rectangle 13"/>
            <p:cNvSpPr/>
            <p:nvPr/>
          </p:nvSpPr>
          <p:spPr>
            <a:xfrm rot="3306971">
              <a:off x="754756" y="214371"/>
              <a:ext cx="285569" cy="63696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EAEA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6" name="Rectangle 13"/>
            <p:cNvSpPr/>
            <p:nvPr/>
          </p:nvSpPr>
          <p:spPr>
            <a:xfrm rot="8706971">
              <a:off x="879239" y="713404"/>
              <a:ext cx="294765" cy="61709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EAEA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srgbClr val="1BA1E2"/>
                </a:solidFill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7" name="Rectangle 13"/>
            <p:cNvSpPr/>
            <p:nvPr/>
          </p:nvSpPr>
          <p:spPr>
            <a:xfrm rot="14106971">
              <a:off x="385065" y="844571"/>
              <a:ext cx="285569" cy="636964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EAEA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" name="Rectangle 13"/>
            <p:cNvSpPr/>
            <p:nvPr/>
          </p:nvSpPr>
          <p:spPr>
            <a:xfrm rot="19506971">
              <a:off x="249736" y="365871"/>
              <a:ext cx="294766" cy="61709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EAEA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5626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>
            <a:spLocks noChangeAspect="1"/>
          </p:cNvSpPr>
          <p:nvPr/>
        </p:nvSpPr>
        <p:spPr>
          <a:xfrm>
            <a:off x="3532661" y="1881853"/>
            <a:ext cx="5157157" cy="3094294"/>
          </a:xfrm>
          <a:prstGeom prst="roundRect">
            <a:avLst>
              <a:gd name="adj" fmla="val 0"/>
            </a:avLst>
          </a:prstGeom>
          <a:solidFill>
            <a:srgbClr val="EEEEF2"/>
          </a:solidFill>
          <a:ln w="25400">
            <a:noFill/>
          </a:ln>
          <a:effectLst>
            <a:outerShdw blurRad="254000" algn="t" rotWithShape="0">
              <a:schemeClr val="bg1">
                <a:lumMod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200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975441" y="4489521"/>
            <a:ext cx="1480802" cy="320603"/>
          </a:xfrm>
          <a:prstGeom prst="roundRect">
            <a:avLst>
              <a:gd name="adj" fmla="val 0"/>
            </a:avLst>
          </a:prstGeom>
          <a:solidFill>
            <a:srgbClr val="F0F0F0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algn="ctr" rotWithShape="0">
              <a:schemeClr val="bg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808080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确定</a:t>
            </a:r>
            <a:endParaRPr lang="zh-CN" altLang="en-US" sz="1600" dirty="0">
              <a:solidFill>
                <a:srgbClr val="808080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804373" y="4489521"/>
            <a:ext cx="1480802" cy="320603"/>
          </a:xfrm>
          <a:prstGeom prst="roundRect">
            <a:avLst>
              <a:gd name="adj" fmla="val 0"/>
            </a:avLst>
          </a:prstGeom>
          <a:solidFill>
            <a:srgbClr val="EEEEF2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algn="ctr" rotWithShape="0">
              <a:schemeClr val="bg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808080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32391" y="2533650"/>
            <a:ext cx="3086100" cy="1785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zh-CN" altLang="en-US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双击</a:t>
            </a:r>
            <a:r>
              <a:rPr lang="en-US" altLang="zh-CN" dirty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exe</a:t>
            </a:r>
            <a:r>
              <a:rPr lang="zh-CN" altLang="en-US" dirty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文件自动安装</a:t>
            </a:r>
            <a:endParaRPr lang="en-US" altLang="zh-CN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  <a:p>
            <a:pPr algn="ctr"/>
            <a:r>
              <a:rPr lang="zh-CN" altLang="en-US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由于</a:t>
            </a:r>
            <a:r>
              <a:rPr lang="zh-CN" altLang="en-US" dirty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自制的自解压文件没有验证，所以杀毒软件会报毒，如果您信任软件作者及软件，请点击添加信任。</a:t>
            </a:r>
          </a:p>
        </p:txBody>
      </p:sp>
      <p:sp>
        <p:nvSpPr>
          <p:cNvPr id="13" name="矩形 12"/>
          <p:cNvSpPr/>
          <p:nvPr/>
        </p:nvSpPr>
        <p:spPr>
          <a:xfrm>
            <a:off x="4552950" y="1985553"/>
            <a:ext cx="3086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5F5F5F"/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精灵软件™服务条款</a:t>
            </a:r>
            <a:endParaRPr lang="zh-CN" altLang="en-US" dirty="0">
              <a:solidFill>
                <a:srgbClr val="5F5F5F"/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  <p:grpSp>
        <p:nvGrpSpPr>
          <p:cNvPr id="14" name="组合 13"/>
          <p:cNvGrpSpPr>
            <a:grpSpLocks noChangeAspect="1"/>
          </p:cNvGrpSpPr>
          <p:nvPr/>
        </p:nvGrpSpPr>
        <p:grpSpPr>
          <a:xfrm>
            <a:off x="3852999" y="2640406"/>
            <a:ext cx="1383549" cy="1325784"/>
            <a:chOff x="209368" y="365871"/>
            <a:chExt cx="1006653" cy="964624"/>
          </a:xfrm>
          <a:effectLst>
            <a:glow>
              <a:srgbClr val="0050EF"/>
            </a:glow>
            <a:outerShdw blurRad="254000" algn="ctr" rotWithShape="0">
              <a:srgbClr val="00B0F0"/>
            </a:outerShdw>
          </a:effectLst>
        </p:grpSpPr>
        <p:sp>
          <p:nvSpPr>
            <p:cNvPr id="15" name="Rectangle 13"/>
            <p:cNvSpPr/>
            <p:nvPr/>
          </p:nvSpPr>
          <p:spPr>
            <a:xfrm rot="3306971">
              <a:off x="754756" y="214371"/>
              <a:ext cx="285569" cy="63696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EAEA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6" name="Rectangle 13"/>
            <p:cNvSpPr/>
            <p:nvPr/>
          </p:nvSpPr>
          <p:spPr>
            <a:xfrm rot="8706971">
              <a:off x="879239" y="713404"/>
              <a:ext cx="294765" cy="61709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EAEA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srgbClr val="1BA1E2"/>
                </a:solidFill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7" name="Rectangle 13"/>
            <p:cNvSpPr/>
            <p:nvPr/>
          </p:nvSpPr>
          <p:spPr>
            <a:xfrm rot="14106971">
              <a:off x="385065" y="844571"/>
              <a:ext cx="285569" cy="636964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EAEA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" name="Rectangle 13"/>
            <p:cNvSpPr/>
            <p:nvPr/>
          </p:nvSpPr>
          <p:spPr>
            <a:xfrm rot="19506971">
              <a:off x="249736" y="365871"/>
              <a:ext cx="294766" cy="617091"/>
            </a:xfrm>
            <a:custGeom>
              <a:avLst/>
              <a:gdLst>
                <a:gd name="connsiteX0" fmla="*/ 0 w 1371600"/>
                <a:gd name="connsiteY0" fmla="*/ 0 h 1828800"/>
                <a:gd name="connsiteX1" fmla="*/ 1371600 w 1371600"/>
                <a:gd name="connsiteY1" fmla="*/ 0 h 1828800"/>
                <a:gd name="connsiteX2" fmla="*/ 1371600 w 1371600"/>
                <a:gd name="connsiteY2" fmla="*/ 1828800 h 1828800"/>
                <a:gd name="connsiteX3" fmla="*/ 0 w 1371600"/>
                <a:gd name="connsiteY3" fmla="*/ 1828800 h 1828800"/>
                <a:gd name="connsiteX4" fmla="*/ 0 w 1371600"/>
                <a:gd name="connsiteY4" fmla="*/ 0 h 1828800"/>
                <a:gd name="connsiteX0" fmla="*/ 944880 w 1371600"/>
                <a:gd name="connsiteY0" fmla="*/ 0 h 2865120"/>
                <a:gd name="connsiteX1" fmla="*/ 1371600 w 1371600"/>
                <a:gd name="connsiteY1" fmla="*/ 103632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71600"/>
                <a:gd name="connsiteY0" fmla="*/ 0 h 2865120"/>
                <a:gd name="connsiteX1" fmla="*/ 1371600 w 1371600"/>
                <a:gd name="connsiteY1" fmla="*/ 1463040 h 2865120"/>
                <a:gd name="connsiteX2" fmla="*/ 1371600 w 1371600"/>
                <a:gd name="connsiteY2" fmla="*/ 2865120 h 2865120"/>
                <a:gd name="connsiteX3" fmla="*/ 0 w 1371600"/>
                <a:gd name="connsiteY3" fmla="*/ 2865120 h 2865120"/>
                <a:gd name="connsiteX4" fmla="*/ 944880 w 1371600"/>
                <a:gd name="connsiteY4" fmla="*/ 0 h 2865120"/>
                <a:gd name="connsiteX0" fmla="*/ 944880 w 1386840"/>
                <a:gd name="connsiteY0" fmla="*/ 0 h 2865120"/>
                <a:gd name="connsiteX1" fmla="*/ 1386840 w 1386840"/>
                <a:gd name="connsiteY1" fmla="*/ 1539240 h 2865120"/>
                <a:gd name="connsiteX2" fmla="*/ 1371600 w 1386840"/>
                <a:gd name="connsiteY2" fmla="*/ 2865120 h 2865120"/>
                <a:gd name="connsiteX3" fmla="*/ 0 w 1386840"/>
                <a:gd name="connsiteY3" fmla="*/ 2865120 h 2865120"/>
                <a:gd name="connsiteX4" fmla="*/ 944880 w 1386840"/>
                <a:gd name="connsiteY4" fmla="*/ 0 h 2865120"/>
                <a:gd name="connsiteX0" fmla="*/ 883920 w 1325880"/>
                <a:gd name="connsiteY0" fmla="*/ 0 h 2865120"/>
                <a:gd name="connsiteX1" fmla="*/ 1325880 w 1325880"/>
                <a:gd name="connsiteY1" fmla="*/ 1539240 h 2865120"/>
                <a:gd name="connsiteX2" fmla="*/ 1310640 w 1325880"/>
                <a:gd name="connsiteY2" fmla="*/ 2865120 h 2865120"/>
                <a:gd name="connsiteX3" fmla="*/ 0 w 1325880"/>
                <a:gd name="connsiteY3" fmla="*/ 2865120 h 2865120"/>
                <a:gd name="connsiteX4" fmla="*/ 883920 w 1325880"/>
                <a:gd name="connsiteY4" fmla="*/ 0 h 286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5880" h="2865120">
                  <a:moveTo>
                    <a:pt x="883920" y="0"/>
                  </a:moveTo>
                  <a:lnTo>
                    <a:pt x="1325880" y="1539240"/>
                  </a:lnTo>
                  <a:lnTo>
                    <a:pt x="1310640" y="2865120"/>
                  </a:lnTo>
                  <a:lnTo>
                    <a:pt x="0" y="2865120"/>
                  </a:lnTo>
                  <a:lnTo>
                    <a:pt x="883920" y="0"/>
                  </a:lnTo>
                  <a:close/>
                </a:path>
              </a:pathLst>
            </a:custGeom>
            <a:solidFill>
              <a:srgbClr val="EAEA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93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5906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System.Storyboarding.Icons.MouseCursor" Revision="1" Stencil="System.Storyboarding.Icons" StencilVersion="0.1"/>
</Control>
</file>

<file path=customXml/item2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Props1.xml><?xml version="1.0" encoding="utf-8"?>
<ds:datastoreItem xmlns:ds="http://schemas.openxmlformats.org/officeDocument/2006/customXml" ds:itemID="{B17C5B56-40FC-4564-A113-C01B3175537B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A99F9BCB-342C-47CA-9BE5-F30EBEE4542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303</Words>
  <Application>Microsoft Office PowerPoint</Application>
  <PresentationFormat>宽屏</PresentationFormat>
  <Paragraphs>38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Microsoft JhengHei Light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Malfurion</dc:creator>
  <cp:lastModifiedBy>X AYAN</cp:lastModifiedBy>
  <cp:revision>37</cp:revision>
  <dcterms:created xsi:type="dcterms:W3CDTF">2014-12-05T08:37:19Z</dcterms:created>
  <dcterms:modified xsi:type="dcterms:W3CDTF">2015-02-10T14:28:04Z</dcterms:modified>
</cp:coreProperties>
</file>