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6" r:id="rId3"/>
    <p:sldId id="297" r:id="rId4"/>
    <p:sldId id="299" r:id="rId5"/>
    <p:sldId id="300" r:id="rId6"/>
    <p:sldId id="264" r:id="rId7"/>
    <p:sldId id="257" r:id="rId8"/>
    <p:sldId id="267" r:id="rId9"/>
    <p:sldId id="268" r:id="rId10"/>
    <p:sldId id="265" r:id="rId11"/>
    <p:sldId id="259" r:id="rId12"/>
    <p:sldId id="262" r:id="rId13"/>
    <p:sldId id="273" r:id="rId14"/>
    <p:sldId id="270" r:id="rId15"/>
    <p:sldId id="277" r:id="rId16"/>
    <p:sldId id="271" r:id="rId17"/>
    <p:sldId id="274" r:id="rId18"/>
    <p:sldId id="275" r:id="rId19"/>
    <p:sldId id="269" r:id="rId20"/>
    <p:sldId id="276" r:id="rId21"/>
    <p:sldId id="272" r:id="rId22"/>
    <p:sldId id="266" r:id="rId23"/>
    <p:sldId id="282" r:id="rId24"/>
    <p:sldId id="285" r:id="rId25"/>
    <p:sldId id="284" r:id="rId26"/>
    <p:sldId id="288" r:id="rId27"/>
    <p:sldId id="286" r:id="rId28"/>
    <p:sldId id="287" r:id="rId29"/>
    <p:sldId id="291" r:id="rId30"/>
    <p:sldId id="289" r:id="rId31"/>
    <p:sldId id="290" r:id="rId32"/>
    <p:sldId id="283" r:id="rId33"/>
    <p:sldId id="281" r:id="rId34"/>
    <p:sldId id="278" r:id="rId35"/>
    <p:sldId id="279" r:id="rId36"/>
    <p:sldId id="280" r:id="rId37"/>
    <p:sldId id="292" r:id="rId38"/>
    <p:sldId id="295" r:id="rId39"/>
    <p:sldId id="294" r:id="rId40"/>
    <p:sldId id="293" r:id="rId41"/>
  </p:sldIdLst>
  <p:sldSz cx="180006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底板" id="{F4D235FC-8F7F-463E-84CC-0BB09A59311C}">
          <p14:sldIdLst>
            <p14:sldId id="256"/>
            <p14:sldId id="296"/>
            <p14:sldId id="297"/>
            <p14:sldId id="299"/>
            <p14:sldId id="300"/>
            <p14:sldId id="264"/>
            <p14:sldId id="257"/>
            <p14:sldId id="267"/>
            <p14:sldId id="268"/>
            <p14:sldId id="265"/>
            <p14:sldId id="259"/>
            <p14:sldId id="262"/>
            <p14:sldId id="273"/>
          </p14:sldIdLst>
        </p14:section>
        <p14:section name="工具箱" id="{DB32E64F-A768-41F1-A662-4E49406B5232}">
          <p14:sldIdLst>
            <p14:sldId id="270"/>
            <p14:sldId id="277"/>
            <p14:sldId id="271"/>
            <p14:sldId id="274"/>
            <p14:sldId id="275"/>
          </p14:sldIdLst>
        </p14:section>
        <p14:section name="小组件" id="{AF810E58-6134-4B89-A584-6ECCE590EFA5}">
          <p14:sldIdLst>
            <p14:sldId id="269"/>
            <p14:sldId id="276"/>
            <p14:sldId id="272"/>
          </p14:sldIdLst>
        </p14:section>
        <p14:section name="图标" id="{4E646BDB-B40B-4406-9215-C413906585C1}">
          <p14:sldIdLst>
            <p14:sldId id="266"/>
            <p14:sldId id="282"/>
            <p14:sldId id="285"/>
            <p14:sldId id="284"/>
            <p14:sldId id="288"/>
            <p14:sldId id="286"/>
            <p14:sldId id="287"/>
            <p14:sldId id="291"/>
            <p14:sldId id="289"/>
            <p14:sldId id="290"/>
            <p14:sldId id="283"/>
            <p14:sldId id="281"/>
          </p14:sldIdLst>
        </p14:section>
        <p14:section name="网站" id="{CC9447CB-5D4C-401A-A5A5-4828FE9C88D4}">
          <p14:sldIdLst>
            <p14:sldId id="278"/>
            <p14:sldId id="279"/>
            <p14:sldId id="280"/>
          </p14:sldIdLst>
        </p14:section>
        <p14:section name="微信公众号" id="{82D6A247-F479-41BD-8163-A8151CDF1DC8}">
          <p14:sldIdLst>
            <p14:sldId id="292"/>
            <p14:sldId id="295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5669" userDrawn="1">
          <p15:clr>
            <a:srgbClr val="A4A3A4"/>
          </p15:clr>
        </p15:guide>
        <p15:guide id="3" orient="horz" pos="43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249"/>
    <a:srgbClr val="4486F4"/>
    <a:srgbClr val="FFFFFF"/>
    <a:srgbClr val="A1C2F9"/>
    <a:srgbClr val="2196F3"/>
    <a:srgbClr val="2095F2"/>
    <a:srgbClr val="F8F8FC"/>
    <a:srgbClr val="F5F5FF"/>
    <a:srgbClr val="FAFAFF"/>
    <a:srgbClr val="3E5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252"/>
      </p:cViewPr>
      <p:guideLst>
        <p:guide orient="horz" pos="3401"/>
        <p:guide pos="5669"/>
        <p:guide orient="horz" pos="43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1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5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5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0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9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3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2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7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9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CF87-CD8E-4855-A612-E1BD59E482BA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83C6-0A36-4CC2-8D64-6F4E86ADA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0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jpeg"/><Relationship Id="rId33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jpeg"/><Relationship Id="rId32" Type="http://schemas.openxmlformats.org/officeDocument/2006/relationships/image" Target="../media/image45.jpe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jpeg"/><Relationship Id="rId33" Type="http://schemas.openxmlformats.org/officeDocument/2006/relationships/image" Target="../media/image46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jpeg"/><Relationship Id="rId32" Type="http://schemas.openxmlformats.org/officeDocument/2006/relationships/image" Target="../media/image45.jpe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91" y="1675186"/>
            <a:ext cx="9411741" cy="549096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15"/>
          <a:stretch/>
        </p:blipFill>
        <p:spPr>
          <a:xfrm>
            <a:off x="4140522" y="4049835"/>
            <a:ext cx="3863662" cy="13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rgbClr val="F8F8F2"/>
          </a:solidFill>
          <a:ln>
            <a:noFill/>
          </a:ln>
          <a:effectLst>
            <a:outerShdw blurRad="190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44840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0" spc="360" dirty="0" smtClean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未知</a:t>
            </a:r>
            <a:endParaRPr lang="zh-CN" altLang="en-US" sz="6000" spc="360" dirty="0">
              <a:solidFill>
                <a:srgbClr val="4486F4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0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783928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829493" y="3386087"/>
            <a:ext cx="467988" cy="4679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7480" y="3483973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2686" y="2902877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622" y="2736678"/>
            <a:ext cx="1435206" cy="7571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05845" y="2902877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5732685" y="3393077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10441068" y="2904239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94" y="3496650"/>
            <a:ext cx="756506" cy="7565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17" y="2977517"/>
            <a:ext cx="4649662" cy="271269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椭圆 1"/>
          <p:cNvSpPr>
            <a:spLocks noChangeAspect="1"/>
          </p:cNvSpPr>
          <p:nvPr/>
        </p:nvSpPr>
        <p:spPr>
          <a:xfrm>
            <a:off x="4947235" y="4351725"/>
            <a:ext cx="216000" cy="216000"/>
          </a:xfrm>
          <a:prstGeom prst="ellipse">
            <a:avLst/>
          </a:prstGeom>
          <a:solidFill>
            <a:srgbClr val="5E97F6"/>
          </a:solidFill>
          <a:ln>
            <a:noFill/>
          </a:ln>
          <a:effectLst>
            <a:outerShdw blurRad="381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1410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srgbClr val="3366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3829493" y="3386087"/>
            <a:ext cx="467988" cy="4679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7480" y="3483973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USER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2686" y="2902877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622" y="2902877"/>
            <a:ext cx="163522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805845" y="2902877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5732685" y="3393077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10441068" y="2904239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94" y="3496650"/>
            <a:ext cx="756506" cy="756506"/>
          </a:xfrm>
          <a:prstGeom prst="rect">
            <a:avLst/>
          </a:prstGeom>
        </p:spPr>
      </p:pic>
      <p:sp>
        <p:nvSpPr>
          <p:cNvPr id="16" name="矩形 15"/>
          <p:cNvSpPr>
            <a:spLocks noChangeAspect="1"/>
          </p:cNvSpPr>
          <p:nvPr/>
        </p:nvSpPr>
        <p:spPr>
          <a:xfrm>
            <a:off x="4063488" y="4006591"/>
            <a:ext cx="10211187" cy="3232976"/>
          </a:xfrm>
          <a:prstGeom prst="rect">
            <a:avLst/>
          </a:prstGeom>
          <a:solidFill>
            <a:srgbClr val="F8F8F2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4021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20214" r="3265" b="23327"/>
          <a:stretch/>
        </p:blipFill>
        <p:spPr>
          <a:xfrm>
            <a:off x="1848678" y="1314558"/>
            <a:ext cx="13417826" cy="8167373"/>
          </a:xfrm>
        </p:spPr>
      </p:pic>
    </p:spTree>
    <p:extLst>
      <p:ext uri="{BB962C8B-B14F-4D97-AF65-F5344CB8AC3E}">
        <p14:creationId xmlns:p14="http://schemas.microsoft.com/office/powerpoint/2010/main" val="399357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12600000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372085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黑色阴影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64" y="4131560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/>
          <p:cNvSpPr>
            <a:spLocks noChangeAspect="1"/>
          </p:cNvSpPr>
          <p:nvPr/>
        </p:nvSpPr>
        <p:spPr>
          <a:xfrm>
            <a:off x="4199527" y="3193143"/>
            <a:ext cx="8858704" cy="5315222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254000" algn="ctr" rotWithShape="0">
              <a:srgbClr val="4486F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3527777" y="2812085"/>
            <a:ext cx="4398252" cy="2638951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3116645" y="5294191"/>
            <a:ext cx="10800001" cy="162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16259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3498044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381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372085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黑色阴影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64" y="4131560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7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srgbClr val="4486F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465981" y="1717266"/>
            <a:ext cx="10495346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971414" y="2437266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绿色阴影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15" y="3874905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12600000" cy="1440000"/>
          </a:xfrm>
          <a:prstGeom prst="rect">
            <a:avLst/>
          </a:prstGeom>
          <a:solidFill>
            <a:srgbClr val="4BAE4F"/>
          </a:solid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372085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黑色阴影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15" y="3874905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/>
          <p:cNvSpPr>
            <a:spLocks noChangeAspect="1"/>
          </p:cNvSpPr>
          <p:nvPr/>
        </p:nvSpPr>
        <p:spPr>
          <a:xfrm>
            <a:off x="4199527" y="3193143"/>
            <a:ext cx="8858704" cy="5315222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254000" algn="ctr" rotWithShape="0">
              <a:srgbClr val="4BAE4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3527777" y="2812085"/>
            <a:ext cx="4398252" cy="2638951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28427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srgbClr val="4BAE4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440000"/>
          </a:xfrm>
          <a:prstGeom prst="rect">
            <a:avLst/>
          </a:prstGeom>
          <a:solidFill>
            <a:srgbClr val="4BAE4F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971414" y="2437266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绿色阴影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15" y="3874905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7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4257880" y="1836069"/>
            <a:ext cx="5400001" cy="3240000"/>
          </a:xfrm>
          <a:prstGeom prst="rect">
            <a:avLst/>
          </a:prstGeom>
          <a:solidFill>
            <a:srgbClr val="FE562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31" y="2120021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>
            <a:spLocks noChangeAspect="1"/>
          </p:cNvSpPr>
          <p:nvPr/>
        </p:nvSpPr>
        <p:spPr>
          <a:xfrm>
            <a:off x="4240605" y="5088695"/>
            <a:ext cx="5400001" cy="32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4240603" y="5417710"/>
            <a:ext cx="4868335" cy="528273"/>
          </a:xfrm>
          <a:prstGeom prst="rect">
            <a:avLst/>
          </a:prstGeom>
          <a:solidFill>
            <a:srgbClr val="FE5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8414408" y="4443203"/>
            <a:ext cx="5400001" cy="32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srgbClr val="FE562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34331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12600000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762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076817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黑色阴影</a:t>
            </a: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8257177" y="4495386"/>
            <a:ext cx="8858704" cy="5315222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254000" algn="ctr" rotWithShape="0">
              <a:srgbClr val="4486F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3527777" y="2812085"/>
            <a:ext cx="4398252" cy="2638951"/>
          </a:xfrm>
          <a:prstGeom prst="rect">
            <a:avLst/>
          </a:prstGeom>
          <a:solidFill>
            <a:srgbClr val="FAFAF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1" name="文本框 10"/>
          <p:cNvSpPr txBox="1"/>
          <p:nvPr/>
        </p:nvSpPr>
        <p:spPr>
          <a:xfrm>
            <a:off x="3527777" y="2812085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 smtClean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主页磁贴</a:t>
            </a:r>
            <a:endParaRPr lang="zh-CN" altLang="en-US" sz="2160" spc="360" dirty="0">
              <a:solidFill>
                <a:srgbClr val="4486F4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57177" y="4495386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 smtClean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主页磁贴</a:t>
            </a:r>
            <a:endParaRPr lang="zh-CN" altLang="en-US" sz="2160" spc="360" dirty="0">
              <a:solidFill>
                <a:srgbClr val="4486F4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15"/>
          <a:stretch/>
        </p:blipFill>
        <p:spPr>
          <a:xfrm>
            <a:off x="8257177" y="1532539"/>
            <a:ext cx="3863662" cy="13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988514" y="1982706"/>
            <a:ext cx="7884502" cy="473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31" y="2120021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圆角矩形 14"/>
          <p:cNvSpPr>
            <a:spLocks noChangeAspect="1"/>
          </p:cNvSpPr>
          <p:nvPr/>
        </p:nvSpPr>
        <p:spPr>
          <a:xfrm>
            <a:off x="4916441" y="2475614"/>
            <a:ext cx="13388732" cy="8033238"/>
          </a:xfrm>
          <a:prstGeom prst="roundRect">
            <a:avLst>
              <a:gd name="adj" fmla="val 979"/>
            </a:avLst>
          </a:prstGeom>
          <a:solidFill>
            <a:srgbClr val="F8F8FC"/>
          </a:solidFill>
          <a:ln>
            <a:noFill/>
          </a:ln>
          <a:effectLst>
            <a:outerShdw blurRad="1270000" dist="38100" dir="5400000" algn="t" rotWithShape="0">
              <a:schemeClr val="tx1">
                <a:lumMod val="50000"/>
                <a:lumOff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1" name="文本框 10"/>
          <p:cNvSpPr txBox="1"/>
          <p:nvPr/>
        </p:nvSpPr>
        <p:spPr>
          <a:xfrm>
            <a:off x="5810171" y="6279867"/>
            <a:ext cx="238369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全屏提示</a:t>
            </a:r>
            <a:endParaRPr lang="zh-CN" altLang="en-US" sz="2160" spc="360" dirty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3963669" y="726292"/>
            <a:ext cx="10257143" cy="1378088"/>
          </a:xfrm>
          <a:prstGeom prst="rect">
            <a:avLst/>
          </a:prstGeom>
          <a:solidFill>
            <a:srgbClr val="FE56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91" y="5022878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>
            <a:spLocks noChangeAspect="1"/>
          </p:cNvSpPr>
          <p:nvPr/>
        </p:nvSpPr>
        <p:spPr>
          <a:xfrm>
            <a:off x="3137479" y="2468586"/>
            <a:ext cx="11271639" cy="1514389"/>
          </a:xfrm>
          <a:prstGeom prst="rect">
            <a:avLst/>
          </a:prstGeom>
          <a:solidFill>
            <a:srgbClr val="2095F2"/>
          </a:solidFill>
          <a:ln>
            <a:noFill/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72438" y="1359172"/>
            <a:ext cx="3134680" cy="3003802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8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>
            <a:grpSpLocks noChangeAspect="1"/>
          </p:cNvGrpSpPr>
          <p:nvPr/>
        </p:nvGrpSpPr>
        <p:grpSpPr>
          <a:xfrm>
            <a:off x="1010138" y="732115"/>
            <a:ext cx="6347262" cy="6347262"/>
            <a:chOff x="6911538" y="3311088"/>
            <a:chExt cx="4176000" cy="4176000"/>
          </a:xfrm>
        </p:grpSpPr>
        <p:grpSp>
          <p:nvGrpSpPr>
            <p:cNvPr id="68" name="组合 67"/>
            <p:cNvGrpSpPr>
              <a:grpSpLocks noChangeAspect="1"/>
            </p:cNvGrpSpPr>
            <p:nvPr/>
          </p:nvGrpSpPr>
          <p:grpSpPr>
            <a:xfrm>
              <a:off x="7432198" y="3897187"/>
              <a:ext cx="3134680" cy="3003802"/>
              <a:chOff x="209368" y="365871"/>
              <a:chExt cx="1006653" cy="964624"/>
            </a:xfrm>
            <a:solidFill>
              <a:srgbClr val="2095F2"/>
            </a:solidFill>
            <a:effectLst>
              <a:glow>
                <a:srgbClr val="0050EF"/>
              </a:glow>
            </a:effectLst>
          </p:grpSpPr>
          <p:sp>
            <p:nvSpPr>
              <p:cNvPr id="70" name="Rectangle 13"/>
              <p:cNvSpPr/>
              <p:nvPr/>
            </p:nvSpPr>
            <p:spPr>
              <a:xfrm rot="3306971">
                <a:off x="754756" y="214371"/>
                <a:ext cx="285569" cy="63696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rgbClr val="4486F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13"/>
              <p:cNvSpPr/>
              <p:nvPr/>
            </p:nvSpPr>
            <p:spPr>
              <a:xfrm rot="8706971">
                <a:off x="879239" y="713404"/>
                <a:ext cx="294765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rgbClr val="4486F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srgbClr val="1BA1E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Rectangle 13"/>
              <p:cNvSpPr/>
              <p:nvPr/>
            </p:nvSpPr>
            <p:spPr>
              <a:xfrm rot="14106971">
                <a:off x="385065" y="844571"/>
                <a:ext cx="285569" cy="636964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rgbClr val="4486F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13"/>
              <p:cNvSpPr/>
              <p:nvPr/>
            </p:nvSpPr>
            <p:spPr>
              <a:xfrm rot="19506971">
                <a:off x="249736" y="365871"/>
                <a:ext cx="294766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rgbClr val="4486F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6911538" y="3311088"/>
              <a:ext cx="4176000" cy="4176000"/>
            </a:xfrm>
            <a:prstGeom prst="ellipse">
              <a:avLst/>
            </a:prstGeom>
            <a:noFill/>
            <a:ln w="635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87" y="996810"/>
            <a:ext cx="6980525" cy="6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6617278" y="3116291"/>
              <a:ext cx="4764520" cy="4565593"/>
              <a:chOff x="209368" y="365871"/>
              <a:chExt cx="1006653" cy="964624"/>
            </a:xfrm>
            <a:solidFill>
              <a:srgbClr val="2095F2"/>
            </a:solidFill>
            <a:effectLst>
              <a:glow>
                <a:srgbClr val="0050EF"/>
              </a:glow>
            </a:effectLst>
          </p:grpSpPr>
          <p:sp>
            <p:nvSpPr>
              <p:cNvPr id="17" name="Rectangle 13"/>
              <p:cNvSpPr/>
              <p:nvPr/>
            </p:nvSpPr>
            <p:spPr>
              <a:xfrm rot="3306971">
                <a:off x="754756" y="214371"/>
                <a:ext cx="285569" cy="63696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Rectangle 13"/>
              <p:cNvSpPr/>
              <p:nvPr/>
            </p:nvSpPr>
            <p:spPr>
              <a:xfrm rot="8706971">
                <a:off x="879239" y="713404"/>
                <a:ext cx="294765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srgbClr val="1BA1E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 rot="14106971">
                <a:off x="385065" y="844571"/>
                <a:ext cx="285569" cy="636964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13"/>
              <p:cNvSpPr/>
              <p:nvPr/>
            </p:nvSpPr>
            <p:spPr>
              <a:xfrm rot="19506971">
                <a:off x="249736" y="365871"/>
                <a:ext cx="294766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41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4445" y="3150928"/>
              <a:ext cx="4530186" cy="4530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08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623" y="3320173"/>
              <a:ext cx="4157829" cy="415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59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187" y="3593799"/>
              <a:ext cx="4084701" cy="408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91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185" y="3320668"/>
              <a:ext cx="4190706" cy="4190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53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737" y="3350220"/>
              <a:ext cx="4131601" cy="4131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9073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>
              <a:grpSpLocks noChangeAspect="1"/>
            </p:cNvGrpSpPr>
            <p:nvPr/>
          </p:nvGrpSpPr>
          <p:grpSpPr>
            <a:xfrm>
              <a:off x="6964410" y="3448930"/>
              <a:ext cx="4070256" cy="3900315"/>
              <a:chOff x="209368" y="365871"/>
              <a:chExt cx="1006653" cy="964624"/>
            </a:xfrm>
            <a:solidFill>
              <a:srgbClr val="2095F2"/>
            </a:solidFill>
            <a:effectLst>
              <a:glow>
                <a:srgbClr val="0050EF"/>
              </a:glow>
            </a:effectLst>
          </p:grpSpPr>
          <p:sp>
            <p:nvSpPr>
              <p:cNvPr id="17" name="Rectangle 13"/>
              <p:cNvSpPr/>
              <p:nvPr/>
            </p:nvSpPr>
            <p:spPr>
              <a:xfrm rot="3306971">
                <a:off x="754756" y="214371"/>
                <a:ext cx="285569" cy="63696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Rectangle 13"/>
              <p:cNvSpPr/>
              <p:nvPr/>
            </p:nvSpPr>
            <p:spPr>
              <a:xfrm rot="8706971">
                <a:off x="879239" y="713404"/>
                <a:ext cx="294765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srgbClr val="1BA1E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 rot="14106971">
                <a:off x="385065" y="844571"/>
                <a:ext cx="285569" cy="636964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13"/>
              <p:cNvSpPr/>
              <p:nvPr/>
            </p:nvSpPr>
            <p:spPr>
              <a:xfrm rot="19506971">
                <a:off x="249736" y="365871"/>
                <a:ext cx="294766" cy="617091"/>
              </a:xfrm>
              <a:custGeom>
                <a:avLst/>
                <a:gdLst>
                  <a:gd name="connsiteX0" fmla="*/ 0 w 1371600"/>
                  <a:gd name="connsiteY0" fmla="*/ 0 h 1828800"/>
                  <a:gd name="connsiteX1" fmla="*/ 1371600 w 1371600"/>
                  <a:gd name="connsiteY1" fmla="*/ 0 h 1828800"/>
                  <a:gd name="connsiteX2" fmla="*/ 1371600 w 1371600"/>
                  <a:gd name="connsiteY2" fmla="*/ 1828800 h 1828800"/>
                  <a:gd name="connsiteX3" fmla="*/ 0 w 1371600"/>
                  <a:gd name="connsiteY3" fmla="*/ 1828800 h 1828800"/>
                  <a:gd name="connsiteX4" fmla="*/ 0 w 1371600"/>
                  <a:gd name="connsiteY4" fmla="*/ 0 h 1828800"/>
                  <a:gd name="connsiteX0" fmla="*/ 944880 w 1371600"/>
                  <a:gd name="connsiteY0" fmla="*/ 0 h 2865120"/>
                  <a:gd name="connsiteX1" fmla="*/ 1371600 w 1371600"/>
                  <a:gd name="connsiteY1" fmla="*/ 103632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71600"/>
                  <a:gd name="connsiteY0" fmla="*/ 0 h 2865120"/>
                  <a:gd name="connsiteX1" fmla="*/ 1371600 w 1371600"/>
                  <a:gd name="connsiteY1" fmla="*/ 1463040 h 2865120"/>
                  <a:gd name="connsiteX2" fmla="*/ 1371600 w 1371600"/>
                  <a:gd name="connsiteY2" fmla="*/ 2865120 h 2865120"/>
                  <a:gd name="connsiteX3" fmla="*/ 0 w 1371600"/>
                  <a:gd name="connsiteY3" fmla="*/ 2865120 h 2865120"/>
                  <a:gd name="connsiteX4" fmla="*/ 944880 w 1371600"/>
                  <a:gd name="connsiteY4" fmla="*/ 0 h 2865120"/>
                  <a:gd name="connsiteX0" fmla="*/ 944880 w 1386840"/>
                  <a:gd name="connsiteY0" fmla="*/ 0 h 2865120"/>
                  <a:gd name="connsiteX1" fmla="*/ 1386840 w 1386840"/>
                  <a:gd name="connsiteY1" fmla="*/ 1539240 h 2865120"/>
                  <a:gd name="connsiteX2" fmla="*/ 1371600 w 1386840"/>
                  <a:gd name="connsiteY2" fmla="*/ 2865120 h 2865120"/>
                  <a:gd name="connsiteX3" fmla="*/ 0 w 1386840"/>
                  <a:gd name="connsiteY3" fmla="*/ 2865120 h 2865120"/>
                  <a:gd name="connsiteX4" fmla="*/ 944880 w 1386840"/>
                  <a:gd name="connsiteY4" fmla="*/ 0 h 2865120"/>
                  <a:gd name="connsiteX0" fmla="*/ 883920 w 1325880"/>
                  <a:gd name="connsiteY0" fmla="*/ 0 h 2865120"/>
                  <a:gd name="connsiteX1" fmla="*/ 1325880 w 1325880"/>
                  <a:gd name="connsiteY1" fmla="*/ 1539240 h 2865120"/>
                  <a:gd name="connsiteX2" fmla="*/ 1310640 w 1325880"/>
                  <a:gd name="connsiteY2" fmla="*/ 2865120 h 2865120"/>
                  <a:gd name="connsiteX3" fmla="*/ 0 w 1325880"/>
                  <a:gd name="connsiteY3" fmla="*/ 2865120 h 2865120"/>
                  <a:gd name="connsiteX4" fmla="*/ 883920 w 1325880"/>
                  <a:gd name="connsiteY4" fmla="*/ 0 h 286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880" h="2865120">
                    <a:moveTo>
                      <a:pt x="883920" y="0"/>
                    </a:moveTo>
                    <a:lnTo>
                      <a:pt x="1325880" y="1539240"/>
                    </a:lnTo>
                    <a:lnTo>
                      <a:pt x="1310640" y="2865120"/>
                    </a:lnTo>
                    <a:lnTo>
                      <a:pt x="0" y="2865120"/>
                    </a:lnTo>
                    <a:lnTo>
                      <a:pt x="88392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93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40433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45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srgbClr val="4486F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 dirty="0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12600000" cy="144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076817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 smtClean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蓝色</a:t>
            </a:r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阴影</a:t>
            </a:r>
          </a:p>
        </p:txBody>
      </p:sp>
    </p:spTree>
    <p:extLst>
      <p:ext uri="{BB962C8B-B14F-4D97-AF65-F5344CB8AC3E}">
        <p14:creationId xmlns:p14="http://schemas.microsoft.com/office/powerpoint/2010/main" val="35108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220" y="3536770"/>
              <a:ext cx="3724636" cy="3724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183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39638" y="2841993"/>
            <a:ext cx="5115900" cy="5116645"/>
            <a:chOff x="6439638" y="2841993"/>
            <a:chExt cx="5115900" cy="5116645"/>
          </a:xfrm>
        </p:grpSpPr>
        <p:sp>
          <p:nvSpPr>
            <p:cNvPr id="16" name="圆角矩形 15"/>
            <p:cNvSpPr>
              <a:spLocks noChangeAspect="1"/>
            </p:cNvSpPr>
            <p:nvPr/>
          </p:nvSpPr>
          <p:spPr>
            <a:xfrm>
              <a:off x="6439638" y="2841993"/>
              <a:ext cx="5112000" cy="5112000"/>
            </a:xfrm>
            <a:prstGeom prst="roundRect">
              <a:avLst>
                <a:gd name="adj" fmla="val 21884"/>
              </a:avLst>
            </a:prstGeom>
            <a:solidFill>
              <a:srgbClr val="4486F4"/>
            </a:solidFill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>
              <a:spLocks noChangeAspect="1"/>
            </p:cNvSpPr>
            <p:nvPr/>
          </p:nvSpPr>
          <p:spPr>
            <a:xfrm>
              <a:off x="6443538" y="2846638"/>
              <a:ext cx="5112000" cy="5112000"/>
            </a:xfrm>
            <a:prstGeom prst="roundRect">
              <a:avLst>
                <a:gd name="adj" fmla="val 21884"/>
              </a:avLst>
            </a:prstGeom>
            <a:noFill/>
            <a:ln w="635000">
              <a:solidFill>
                <a:srgbClr val="4486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420" y="3878030"/>
              <a:ext cx="3067113" cy="3067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849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>
            <a:spLocks noChangeAspect="1"/>
          </p:cNvSpPr>
          <p:nvPr/>
        </p:nvSpPr>
        <p:spPr>
          <a:xfrm>
            <a:off x="6547867" y="3968820"/>
            <a:ext cx="5112000" cy="5112000"/>
          </a:xfrm>
          <a:prstGeom prst="roundRect">
            <a:avLst/>
          </a:prstGeom>
          <a:solidFill>
            <a:srgbClr val="4486F4"/>
          </a:solidFill>
          <a:ln w="635000">
            <a:solidFill>
              <a:srgbClr val="448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400000">
            <a:off x="14950512" y="434401"/>
            <a:ext cx="2222155" cy="2245457"/>
          </a:xfrm>
          <a:prstGeom prst="rect">
            <a:avLst/>
          </a:prstGeom>
          <a:solidFill>
            <a:srgbClr val="A1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10340169" y="-754581"/>
            <a:ext cx="4176000" cy="4176000"/>
          </a:xfrm>
          <a:prstGeom prst="ellipse">
            <a:avLst/>
          </a:prstGeom>
          <a:solidFill>
            <a:srgbClr val="4486F4">
              <a:alpha val="50000"/>
            </a:srgbClr>
          </a:solidFill>
          <a:ln w="635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8" y="0"/>
            <a:ext cx="6353175" cy="3590925"/>
          </a:xfrm>
          <a:prstGeom prst="rect">
            <a:avLst/>
          </a:prstGeom>
        </p:spPr>
      </p:pic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16409" y="4312253"/>
            <a:ext cx="4764520" cy="4565593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17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91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1" t="16831" r="23057" b="17156"/>
          <a:stretch/>
        </p:blipFill>
        <p:spPr>
          <a:xfrm>
            <a:off x="4794417" y="7135550"/>
            <a:ext cx="940164" cy="87002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21" y="7639223"/>
            <a:ext cx="554403" cy="46337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3" y="3152846"/>
            <a:ext cx="1524318" cy="152431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19" y="3056617"/>
            <a:ext cx="1593198" cy="1620549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13" y="3335252"/>
            <a:ext cx="1168426" cy="1168426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37" y="3215782"/>
            <a:ext cx="1477594" cy="147759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6" y="3548759"/>
            <a:ext cx="1593198" cy="159319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21" y="4677164"/>
            <a:ext cx="1477594" cy="147759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90" y="4677534"/>
            <a:ext cx="1432817" cy="1432817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1" y="4706040"/>
            <a:ext cx="1469126" cy="14043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6484" r="6132" b="8341"/>
          <a:stretch/>
        </p:blipFill>
        <p:spPr>
          <a:xfrm>
            <a:off x="3997819" y="6513325"/>
            <a:ext cx="604363" cy="603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t="10049" r="5213" b="6126"/>
          <a:stretch/>
        </p:blipFill>
        <p:spPr>
          <a:xfrm>
            <a:off x="4866155" y="6495271"/>
            <a:ext cx="635485" cy="621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6" t="-8875" r="-9088" b="-10724"/>
          <a:stretch/>
        </p:blipFill>
        <p:spPr>
          <a:xfrm>
            <a:off x="6840210" y="5983142"/>
            <a:ext cx="697535" cy="7072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13020" r="14305" b="13929"/>
          <a:stretch/>
        </p:blipFill>
        <p:spPr>
          <a:xfrm>
            <a:off x="7995157" y="6110350"/>
            <a:ext cx="597697" cy="5800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5780" r="3204" b="5068"/>
          <a:stretch/>
        </p:blipFill>
        <p:spPr>
          <a:xfrm>
            <a:off x="7754495" y="4341512"/>
            <a:ext cx="1502161" cy="14725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10548" r="9269" b="9295"/>
          <a:stretch/>
        </p:blipFill>
        <p:spPr>
          <a:xfrm>
            <a:off x="3183138" y="6486468"/>
            <a:ext cx="631220" cy="6306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91" y="6899836"/>
            <a:ext cx="647346" cy="6675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8"/>
          <a:srcRect l="4319" t="7813" r="5987" b="5637"/>
          <a:stretch/>
        </p:blipFill>
        <p:spPr>
          <a:xfrm>
            <a:off x="2108539" y="6792011"/>
            <a:ext cx="624726" cy="6247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3" y="7299446"/>
            <a:ext cx="551757" cy="551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93" y="7251172"/>
            <a:ext cx="524134" cy="5241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24" y="5415961"/>
            <a:ext cx="504415" cy="5044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8095" r="3494" b="7686"/>
          <a:stretch/>
        </p:blipFill>
        <p:spPr>
          <a:xfrm>
            <a:off x="8241436" y="6972300"/>
            <a:ext cx="535852" cy="50006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13710" r="9441" b="7810"/>
          <a:stretch/>
        </p:blipFill>
        <p:spPr>
          <a:xfrm>
            <a:off x="9512567" y="6740246"/>
            <a:ext cx="593718" cy="559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33" y="7964078"/>
            <a:ext cx="1914778" cy="191477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10262" r="16315" b="22119"/>
          <a:stretch/>
        </p:blipFill>
        <p:spPr>
          <a:xfrm>
            <a:off x="5852973" y="6432598"/>
            <a:ext cx="616639" cy="615295"/>
          </a:xfrm>
          <a:prstGeom prst="rect">
            <a:avLst/>
          </a:prstGeom>
        </p:spPr>
      </p:pic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420399" y="3757897"/>
            <a:ext cx="563994" cy="540446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36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06285" y="5770757"/>
            <a:ext cx="538056" cy="520907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8742" r="33481" b="3897"/>
          <a:stretch/>
        </p:blipFill>
        <p:spPr>
          <a:xfrm>
            <a:off x="7298108" y="2023284"/>
            <a:ext cx="1207467" cy="153586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8743" r="33481" b="17520"/>
          <a:stretch/>
        </p:blipFill>
        <p:spPr>
          <a:xfrm>
            <a:off x="8864051" y="5920376"/>
            <a:ext cx="626646" cy="63586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" t="4716" r="9185" b="4687"/>
          <a:stretch/>
        </p:blipFill>
        <p:spPr>
          <a:xfrm>
            <a:off x="10778277" y="5471079"/>
            <a:ext cx="706913" cy="76723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44" y="4045588"/>
            <a:ext cx="1391761" cy="139176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196" y="6232146"/>
            <a:ext cx="650122" cy="65012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t="21568" r="5561" b="33996"/>
          <a:stretch/>
        </p:blipFill>
        <p:spPr>
          <a:xfrm>
            <a:off x="10820610" y="7117081"/>
            <a:ext cx="1049921" cy="37454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3"/>
          <a:srcRect l="5544" t="18544" r="2701" b="8663"/>
          <a:stretch/>
        </p:blipFill>
        <p:spPr>
          <a:xfrm>
            <a:off x="9360156" y="5290515"/>
            <a:ext cx="1422454" cy="5112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7" t="16478" r="15484" b="17114"/>
          <a:stretch/>
        </p:blipFill>
        <p:spPr>
          <a:xfrm>
            <a:off x="5512520" y="6181765"/>
            <a:ext cx="1278806" cy="12667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47" t="-13553" r="-11003" b="-10235"/>
          <a:stretch/>
        </p:blipFill>
        <p:spPr>
          <a:xfrm>
            <a:off x="8829403" y="6895870"/>
            <a:ext cx="572106" cy="575540"/>
          </a:xfrm>
          <a:prstGeom prst="rect">
            <a:avLst/>
          </a:prstGeom>
        </p:spPr>
      </p:pic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13381163" y="679977"/>
            <a:ext cx="3134680" cy="3003802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50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4486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4486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4486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4486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0" name="椭圆 29"/>
          <p:cNvSpPr>
            <a:spLocks noChangeAspect="1"/>
          </p:cNvSpPr>
          <p:nvPr/>
        </p:nvSpPr>
        <p:spPr>
          <a:xfrm>
            <a:off x="13039838" y="797994"/>
            <a:ext cx="4176000" cy="4176000"/>
          </a:xfrm>
          <a:prstGeom prst="ellipse">
            <a:avLst/>
          </a:prstGeom>
          <a:noFill/>
          <a:ln w="635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52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1182030" y="3513121"/>
            <a:ext cx="12973050" cy="1225394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50800" dist="254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 t="41355" r="1078" b="-1"/>
          <a:stretch/>
        </p:blipFill>
        <p:spPr>
          <a:xfrm>
            <a:off x="1182030" y="5843239"/>
            <a:ext cx="15611708" cy="783011"/>
          </a:xfrm>
          <a:prstGeom prst="rect">
            <a:avLst/>
          </a:prstGeom>
        </p:spPr>
      </p:pic>
      <p:sp>
        <p:nvSpPr>
          <p:cNvPr id="7" name="矩形 6"/>
          <p:cNvSpPr>
            <a:spLocks noChangeAspect="1"/>
          </p:cNvSpPr>
          <p:nvPr/>
        </p:nvSpPr>
        <p:spPr>
          <a:xfrm>
            <a:off x="8084890" y="3644398"/>
            <a:ext cx="2910213" cy="73141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grpSp>
        <p:nvGrpSpPr>
          <p:cNvPr id="8" name="组合 7"/>
          <p:cNvGrpSpPr/>
          <p:nvPr/>
        </p:nvGrpSpPr>
        <p:grpSpPr>
          <a:xfrm>
            <a:off x="1485900" y="1999960"/>
            <a:ext cx="5283200" cy="891539"/>
            <a:chOff x="974928" y="628651"/>
            <a:chExt cx="5532552" cy="891539"/>
          </a:xfrm>
        </p:grpSpPr>
        <p:sp>
          <p:nvSpPr>
            <p:cNvPr id="9" name="文本框 8"/>
            <p:cNvSpPr txBox="1"/>
            <p:nvPr/>
          </p:nvSpPr>
          <p:spPr>
            <a:xfrm>
              <a:off x="3688080" y="1059180"/>
              <a:ext cx="2819400" cy="300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sz="1200" b="1" spc="300" dirty="0" smtClean="0">
                  <a:solidFill>
                    <a:schemeClr val="bg1"/>
                  </a:solidFill>
                  <a:latin typeface="Dolphin Sans" panose="00000400000000000000" pitchFamily="2" charset="0"/>
                  <a:ea typeface="Microsoft YaHei UI Light" panose="020B0502040204020203" pitchFamily="34" charset="-122"/>
                </a:rPr>
                <a:t>Designed by</a:t>
              </a:r>
              <a:r>
                <a:rPr lang="zh-CN" altLang="en-US" sz="1200" b="1" spc="300" dirty="0" smtClean="0">
                  <a:solidFill>
                    <a:schemeClr val="bg1"/>
                  </a:solidFill>
                  <a:latin typeface="Dolphin Sans" panose="00000400000000000000" pitchFamily="2" charset="0"/>
                  <a:ea typeface="Microsoft YaHei UI Light" panose="020B0502040204020203" pitchFamily="34" charset="-122"/>
                </a:rPr>
                <a:t> </a:t>
              </a:r>
              <a:r>
                <a:rPr lang="en-US" altLang="zh-CN" sz="1200" spc="300" dirty="0" smtClean="0">
                  <a:solidFill>
                    <a:schemeClr val="bg1"/>
                  </a:solidFill>
                  <a:latin typeface="amaliamutia" panose="02000000000000000000" pitchFamily="2" charset="0"/>
                  <a:ea typeface="Microsoft YaHei UI Light" panose="020B0502040204020203" pitchFamily="34" charset="-122"/>
                </a:rPr>
                <a:t>Aesir</a:t>
              </a:r>
              <a:endParaRPr lang="zh-CN" altLang="en-US" sz="1200" spc="300" dirty="0">
                <a:solidFill>
                  <a:schemeClr val="bg1"/>
                </a:solidFill>
                <a:latin typeface="amaliamutia" panose="02000000000000000000" pitchFamily="2" charset="0"/>
                <a:ea typeface="Microsoft YaHei UI Light" panose="020B0502040204020203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4928" y="628651"/>
              <a:ext cx="2774112" cy="8915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zh-CN" altLang="en-US" sz="4000" spc="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maliamutia" panose="02000000000000000000" pitchFamily="2" charset="0"/>
                  <a:ea typeface="Microsoft YaHei UI Light" panose="020B0502040204020203" pitchFamily="34" charset="-122"/>
                </a:rPr>
                <a:t>软件助手</a:t>
              </a:r>
              <a:endParaRPr lang="zh-CN" altLang="en-US" sz="4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liamutia" panose="02000000000000000000" pitchFamily="2" charset="0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1" name="圆角矩形 10"/>
          <p:cNvSpPr>
            <a:spLocks noChangeAspect="1"/>
          </p:cNvSpPr>
          <p:nvPr/>
        </p:nvSpPr>
        <p:spPr>
          <a:xfrm>
            <a:off x="1104900" y="993783"/>
            <a:ext cx="9144000" cy="654872"/>
          </a:xfrm>
          <a:prstGeom prst="roundRect">
            <a:avLst>
              <a:gd name="adj" fmla="val 0"/>
            </a:avLst>
          </a:prstGeom>
          <a:solidFill>
            <a:srgbClr val="4486F4"/>
          </a:solidFill>
          <a:ln>
            <a:noFill/>
          </a:ln>
          <a:effectLst>
            <a:outerShdw blurRad="25400" dist="254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800" dirty="0">
              <a:latin typeface="amaliamutia" panose="02000000000000000000" pitchFamily="2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" t="42554" r="1818"/>
          <a:stretch/>
        </p:blipFill>
        <p:spPr>
          <a:xfrm>
            <a:off x="2552699" y="7791449"/>
            <a:ext cx="8991601" cy="7669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39554" r="1530"/>
          <a:stretch/>
        </p:blipFill>
        <p:spPr>
          <a:xfrm>
            <a:off x="1352551" y="6553199"/>
            <a:ext cx="12706350" cy="8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5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1" t="16831" r="23057" b="17156"/>
          <a:stretch/>
        </p:blipFill>
        <p:spPr>
          <a:xfrm>
            <a:off x="4794417" y="7135550"/>
            <a:ext cx="940164" cy="87002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21" y="7639223"/>
            <a:ext cx="554403" cy="46337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03" y="3152846"/>
            <a:ext cx="1524318" cy="152431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19" y="3056617"/>
            <a:ext cx="1593198" cy="1620549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13" y="3335252"/>
            <a:ext cx="1168426" cy="1168426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37" y="3215782"/>
            <a:ext cx="1477594" cy="147759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6" y="3548759"/>
            <a:ext cx="1593198" cy="1593198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21" y="4677164"/>
            <a:ext cx="1477594" cy="1477594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90" y="4677534"/>
            <a:ext cx="1432817" cy="1432817"/>
          </a:xfrm>
          <a:prstGeom prst="rect">
            <a:avLst/>
          </a:prstGeom>
          <a:ln>
            <a:noFill/>
          </a:ln>
          <a:effectLst>
            <a:outerShdw blurRad="63500" dist="38100" dir="33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41" y="4706040"/>
            <a:ext cx="1469126" cy="140431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t="6484" r="6132" b="8341"/>
          <a:stretch/>
        </p:blipFill>
        <p:spPr>
          <a:xfrm>
            <a:off x="3997819" y="6513325"/>
            <a:ext cx="604363" cy="603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t="10049" r="5213" b="6126"/>
          <a:stretch/>
        </p:blipFill>
        <p:spPr>
          <a:xfrm>
            <a:off x="4866155" y="6495271"/>
            <a:ext cx="635485" cy="621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6" t="-8875" r="-9088" b="-10724"/>
          <a:stretch/>
        </p:blipFill>
        <p:spPr>
          <a:xfrm>
            <a:off x="6840210" y="5983142"/>
            <a:ext cx="697535" cy="7072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13020" r="14305" b="13929"/>
          <a:stretch/>
        </p:blipFill>
        <p:spPr>
          <a:xfrm>
            <a:off x="7995157" y="6110350"/>
            <a:ext cx="597697" cy="5800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5780" r="3204" b="5068"/>
          <a:stretch/>
        </p:blipFill>
        <p:spPr>
          <a:xfrm>
            <a:off x="7754495" y="4341512"/>
            <a:ext cx="1502161" cy="14725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10548" r="9269" b="9295"/>
          <a:stretch/>
        </p:blipFill>
        <p:spPr>
          <a:xfrm>
            <a:off x="3183138" y="6486468"/>
            <a:ext cx="631220" cy="6306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691" y="6899836"/>
            <a:ext cx="647346" cy="6675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8"/>
          <a:srcRect l="4319" t="7813" r="5987" b="5637"/>
          <a:stretch/>
        </p:blipFill>
        <p:spPr>
          <a:xfrm>
            <a:off x="2108539" y="6792011"/>
            <a:ext cx="624726" cy="6247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3" y="7299446"/>
            <a:ext cx="551757" cy="551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93" y="7251172"/>
            <a:ext cx="524134" cy="5241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24" y="5415961"/>
            <a:ext cx="504415" cy="5044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66" y="6855528"/>
            <a:ext cx="574990" cy="59376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13710" r="9441" b="7810"/>
          <a:stretch/>
        </p:blipFill>
        <p:spPr>
          <a:xfrm>
            <a:off x="9512567" y="6740246"/>
            <a:ext cx="593718" cy="5592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0" y="2791262"/>
            <a:ext cx="1914778" cy="191477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10262" r="16315" b="22119"/>
          <a:stretch/>
        </p:blipFill>
        <p:spPr>
          <a:xfrm>
            <a:off x="5852973" y="6432598"/>
            <a:ext cx="616639" cy="615295"/>
          </a:xfrm>
          <a:prstGeom prst="rect">
            <a:avLst/>
          </a:prstGeom>
        </p:spPr>
      </p:pic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1420399" y="3757897"/>
            <a:ext cx="563994" cy="540446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36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06285" y="5770757"/>
            <a:ext cx="538056" cy="520907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8742" r="33481" b="3897"/>
          <a:stretch/>
        </p:blipFill>
        <p:spPr>
          <a:xfrm>
            <a:off x="7298108" y="2023284"/>
            <a:ext cx="1207467" cy="153586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0" t="28743" r="33481" b="17520"/>
          <a:stretch/>
        </p:blipFill>
        <p:spPr>
          <a:xfrm>
            <a:off x="8864051" y="5920376"/>
            <a:ext cx="626646" cy="63586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" t="4716" r="9185" b="4687"/>
          <a:stretch/>
        </p:blipFill>
        <p:spPr>
          <a:xfrm>
            <a:off x="10778277" y="5471079"/>
            <a:ext cx="706913" cy="76723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31" y="5227319"/>
            <a:ext cx="1391761" cy="139176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196" y="6232146"/>
            <a:ext cx="650122" cy="65012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t="21568" r="5561" b="33996"/>
          <a:stretch/>
        </p:blipFill>
        <p:spPr>
          <a:xfrm>
            <a:off x="10820610" y="7117081"/>
            <a:ext cx="1049921" cy="37454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3"/>
          <a:srcRect l="5544" t="18544" r="2701" b="8663"/>
          <a:stretch/>
        </p:blipFill>
        <p:spPr>
          <a:xfrm>
            <a:off x="9360156" y="5290515"/>
            <a:ext cx="1422454" cy="511273"/>
          </a:xfrm>
          <a:prstGeom prst="rect">
            <a:avLst/>
          </a:prstGeom>
        </p:spPr>
      </p:pic>
      <p:sp>
        <p:nvSpPr>
          <p:cNvPr id="41" name="矩形 40"/>
          <p:cNvSpPr>
            <a:spLocks noChangeAspect="1"/>
          </p:cNvSpPr>
          <p:nvPr/>
        </p:nvSpPr>
        <p:spPr>
          <a:xfrm>
            <a:off x="1692192" y="2065126"/>
            <a:ext cx="11271639" cy="151438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49" name="矩形 48"/>
          <p:cNvSpPr>
            <a:spLocks noChangeAspect="1"/>
          </p:cNvSpPr>
          <p:nvPr/>
        </p:nvSpPr>
        <p:spPr>
          <a:xfrm>
            <a:off x="1617181" y="5137977"/>
            <a:ext cx="11271639" cy="151438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</p:spTree>
    <p:extLst>
      <p:ext uri="{BB962C8B-B14F-4D97-AF65-F5344CB8AC3E}">
        <p14:creationId xmlns:p14="http://schemas.microsoft.com/office/powerpoint/2010/main" val="147537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t="1456" r="941" b="1631"/>
          <a:stretch/>
        </p:blipFill>
        <p:spPr>
          <a:xfrm>
            <a:off x="4794789" y="2780840"/>
            <a:ext cx="11406597" cy="6763810"/>
          </a:xfrm>
          <a:prstGeom prst="rect">
            <a:avLst/>
          </a:prstGeom>
          <a:effectLst>
            <a:outerShdw blurRad="88900" algn="ctr" rotWithShape="0">
              <a:srgbClr val="4486F4"/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1664" r="1225" b="1648"/>
          <a:stretch/>
        </p:blipFill>
        <p:spPr>
          <a:xfrm>
            <a:off x="4975864" y="2684333"/>
            <a:ext cx="11388085" cy="6748134"/>
          </a:xfrm>
          <a:prstGeom prst="rect">
            <a:avLst/>
          </a:prstGeom>
          <a:effectLst>
            <a:outerShdw blurRad="88900" algn="ctr" rotWithShape="0">
              <a:srgbClr val="4486F4"/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1456" r="955" b="1536"/>
          <a:stretch/>
        </p:blipFill>
        <p:spPr>
          <a:xfrm>
            <a:off x="4810962" y="2918359"/>
            <a:ext cx="11390424" cy="6770449"/>
          </a:xfrm>
          <a:prstGeom prst="rect">
            <a:avLst/>
          </a:prstGeom>
          <a:effectLst>
            <a:outerShdw blurRad="88900" algn="ctr" rotWithShape="0">
              <a:srgbClr val="4486F4"/>
            </a:outerShdw>
          </a:effectLst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1456" r="921" b="1542"/>
          <a:stretch/>
        </p:blipFill>
        <p:spPr>
          <a:xfrm>
            <a:off x="4801706" y="2801558"/>
            <a:ext cx="11408937" cy="6770025"/>
          </a:xfrm>
          <a:effectLst>
            <a:outerShdw blurRad="88900" algn="ctr" rotWithShape="0">
              <a:srgbClr val="4486F4"/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" t="1664" r="967" b="1720"/>
          <a:stretch/>
        </p:blipFill>
        <p:spPr>
          <a:xfrm>
            <a:off x="1456160" y="1486509"/>
            <a:ext cx="11403498" cy="6743092"/>
          </a:xfrm>
          <a:prstGeom prst="rect">
            <a:avLst/>
          </a:prstGeom>
          <a:effectLst>
            <a:outerShdw blurRad="88900" algn="ctr" rotWithShape="0">
              <a:srgbClr val="4486F4"/>
            </a:outerShdw>
          </a:effectLst>
        </p:spPr>
      </p:pic>
    </p:spTree>
    <p:extLst>
      <p:ext uri="{BB962C8B-B14F-4D97-AF65-F5344CB8AC3E}">
        <p14:creationId xmlns:p14="http://schemas.microsoft.com/office/powerpoint/2010/main" val="32860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27338" y="1941867"/>
            <a:ext cx="12344400" cy="6914441"/>
            <a:chOff x="2819400" y="1638300"/>
            <a:chExt cx="12344400" cy="6914441"/>
          </a:xfrm>
        </p:grpSpPr>
        <p:sp>
          <p:nvSpPr>
            <p:cNvPr id="2" name="矩形 1"/>
            <p:cNvSpPr/>
            <p:nvPr/>
          </p:nvSpPr>
          <p:spPr>
            <a:xfrm>
              <a:off x="2819400" y="1638300"/>
              <a:ext cx="12344400" cy="6914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992718" y="2593095"/>
              <a:ext cx="666784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0" dirty="0" smtClean="0">
                  <a:solidFill>
                    <a:srgbClr val="4486F4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NEXUS</a:t>
              </a:r>
            </a:p>
            <a:p>
              <a:pPr algn="dist"/>
              <a:r>
                <a:rPr lang="zh-CN" altLang="en-US" sz="8000" dirty="0" smtClean="0">
                  <a:solidFill>
                    <a:srgbClr val="4486F4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功能概览</a:t>
              </a:r>
              <a:endParaRPr lang="zh-CN" altLang="en-US" sz="8000" dirty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818" y="2292532"/>
              <a:ext cx="4389782" cy="438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239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827338" y="1941867"/>
            <a:ext cx="12344400" cy="6914441"/>
            <a:chOff x="2819400" y="1638300"/>
            <a:chExt cx="12344400" cy="6914441"/>
          </a:xfrm>
        </p:grpSpPr>
        <p:sp>
          <p:nvSpPr>
            <p:cNvPr id="2" name="矩形 1"/>
            <p:cNvSpPr/>
            <p:nvPr/>
          </p:nvSpPr>
          <p:spPr>
            <a:xfrm>
              <a:off x="2819400" y="1638300"/>
              <a:ext cx="12344400" cy="6914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992718" y="2593095"/>
              <a:ext cx="666784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0" dirty="0" smtClean="0">
                  <a:solidFill>
                    <a:srgbClr val="4486F4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NEXUS</a:t>
              </a:r>
            </a:p>
            <a:p>
              <a:pPr algn="dist"/>
              <a:r>
                <a:rPr lang="zh-CN" altLang="en-US" sz="8000" dirty="0" smtClean="0">
                  <a:solidFill>
                    <a:srgbClr val="4486F4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视频教程</a:t>
              </a:r>
              <a:endParaRPr lang="zh-CN" altLang="en-US" sz="8000" dirty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818" y="2292532"/>
              <a:ext cx="4389782" cy="438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464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122770" y="2525368"/>
            <a:ext cx="5040000" cy="5040000"/>
            <a:chOff x="6122770" y="2525368"/>
            <a:chExt cx="5040000" cy="5040000"/>
          </a:xfrm>
        </p:grpSpPr>
        <p:sp>
          <p:nvSpPr>
            <p:cNvPr id="2" name="矩形 1"/>
            <p:cNvSpPr>
              <a:spLocks noChangeAspect="1"/>
            </p:cNvSpPr>
            <p:nvPr/>
          </p:nvSpPr>
          <p:spPr>
            <a:xfrm>
              <a:off x="6122770" y="2525368"/>
              <a:ext cx="5040000" cy="50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770" y="2525368"/>
              <a:ext cx="5040000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53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2975327" y="1076817"/>
            <a:ext cx="12600000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srgbClr val="8AC2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7"/>
            <a:ext cx="12600000" cy="1440000"/>
          </a:xfrm>
          <a:prstGeom prst="rect">
            <a:avLst/>
          </a:prstGeom>
          <a:solidFill>
            <a:srgbClr val="8AC249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076817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绿色阴影</a:t>
            </a:r>
          </a:p>
        </p:txBody>
      </p:sp>
    </p:spTree>
    <p:extLst>
      <p:ext uri="{BB962C8B-B14F-4D97-AF65-F5344CB8AC3E}">
        <p14:creationId xmlns:p14="http://schemas.microsoft.com/office/powerpoint/2010/main" val="4486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>
            <a:spLocks noChangeAspect="1"/>
          </p:cNvSpPr>
          <p:nvPr/>
        </p:nvSpPr>
        <p:spPr>
          <a:xfrm>
            <a:off x="6547867" y="3968820"/>
            <a:ext cx="5112000" cy="5112000"/>
          </a:xfrm>
          <a:prstGeom prst="roundRect">
            <a:avLst/>
          </a:prstGeom>
          <a:solidFill>
            <a:srgbClr val="4486F4"/>
          </a:solidFill>
          <a:ln w="635000">
            <a:solidFill>
              <a:srgbClr val="448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16409" y="4312253"/>
            <a:ext cx="4764520" cy="4565593"/>
            <a:chOff x="209368" y="365871"/>
            <a:chExt cx="1006653" cy="964624"/>
          </a:xfrm>
          <a:solidFill>
            <a:srgbClr val="2095F2"/>
          </a:solidFill>
          <a:effectLst>
            <a:glow>
              <a:srgbClr val="0050EF"/>
            </a:glow>
          </a:effectLst>
        </p:grpSpPr>
        <p:sp>
          <p:nvSpPr>
            <p:cNvPr id="17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861053" y="1948308"/>
            <a:ext cx="4182551" cy="2946400"/>
          </a:xfrm>
          <a:prstGeom prst="rect">
            <a:avLst/>
          </a:prstGeom>
          <a:solidFill>
            <a:srgbClr val="44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3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2975327" y="1076817"/>
            <a:ext cx="4816123" cy="75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srgbClr val="8AC2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2975327" y="1076816"/>
            <a:ext cx="4816123" cy="4542933"/>
          </a:xfrm>
          <a:prstGeom prst="rect">
            <a:avLst/>
          </a:prstGeom>
          <a:solidFill>
            <a:srgbClr val="8AC249"/>
          </a:soli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2975327" y="1076817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绿色阴影</a:t>
            </a:r>
          </a:p>
        </p:txBody>
      </p:sp>
    </p:spTree>
    <p:extLst>
      <p:ext uri="{BB962C8B-B14F-4D97-AF65-F5344CB8AC3E}">
        <p14:creationId xmlns:p14="http://schemas.microsoft.com/office/powerpoint/2010/main" val="24409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rgbClr val="F8F8F2"/>
          </a:solidFill>
          <a:ln>
            <a:noFill/>
          </a:ln>
          <a:effectLst>
            <a:outerShdw blurRad="1905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44840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0" spc="360" dirty="0" smtClean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未知</a:t>
            </a:r>
            <a:endParaRPr lang="zh-CN" altLang="en-US" sz="6000" spc="360" dirty="0">
              <a:solidFill>
                <a:srgbClr val="4486F4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2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4486F4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6773731" y="3995323"/>
            <a:ext cx="360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3692240" y="2190337"/>
            <a:ext cx="394625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9" b="11886"/>
          <a:stretch/>
        </p:blipFill>
        <p:spPr>
          <a:xfrm>
            <a:off x="4801763" y="2865941"/>
            <a:ext cx="3036744" cy="17071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0" y="0"/>
            <a:ext cx="244840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0" spc="360" dirty="0" smtClean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未知</a:t>
            </a:r>
            <a:endParaRPr lang="zh-CN" altLang="en-US" sz="6000" spc="360" dirty="0">
              <a:solidFill>
                <a:srgbClr val="4486F4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7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8AC249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5170604" y="4350337"/>
            <a:ext cx="360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3692240" y="2190337"/>
            <a:ext cx="394625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9" b="11886"/>
          <a:stretch/>
        </p:blipFill>
        <p:spPr>
          <a:xfrm>
            <a:off x="4801763" y="2865941"/>
            <a:ext cx="3036744" cy="17071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0" y="0"/>
            <a:ext cx="244840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0" spc="360" dirty="0" smtClean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未知</a:t>
            </a:r>
            <a:endParaRPr lang="zh-CN" altLang="en-US" sz="6000" spc="360" dirty="0">
              <a:solidFill>
                <a:srgbClr val="4486F4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692241" y="2190337"/>
            <a:ext cx="10800000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srgbClr val="8AC2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692242" y="2190337"/>
            <a:ext cx="10800001" cy="1620000"/>
          </a:xfrm>
          <a:prstGeom prst="rect">
            <a:avLst/>
          </a:prstGeom>
          <a:solidFill>
            <a:srgbClr val="8AC249"/>
          </a:solidFill>
          <a:ln>
            <a:noFill/>
          </a:ln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9" name="文本框 8"/>
          <p:cNvSpPr txBox="1"/>
          <p:nvPr/>
        </p:nvSpPr>
        <p:spPr>
          <a:xfrm>
            <a:off x="3692240" y="2256221"/>
            <a:ext cx="244840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NEXUS5.2</a:t>
            </a:r>
            <a:endParaRPr lang="zh-CN" altLang="en-US" sz="2160" spc="36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0572" y="3294761"/>
            <a:ext cx="123791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8508" y="3294761"/>
            <a:ext cx="159998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使用说明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73731" y="3294761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下载</a:t>
            </a:r>
          </a:p>
        </p:txBody>
      </p:sp>
      <p:sp>
        <p:nvSpPr>
          <p:cNvPr id="17" name="矩形 16"/>
          <p:cNvSpPr/>
          <p:nvPr/>
        </p:nvSpPr>
        <p:spPr>
          <a:xfrm>
            <a:off x="4600571" y="3784961"/>
            <a:ext cx="1209600" cy="2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8" name="文本框 17"/>
          <p:cNvSpPr txBox="1"/>
          <p:nvPr/>
        </p:nvSpPr>
        <p:spPr>
          <a:xfrm>
            <a:off x="9308954" y="3296123"/>
            <a:ext cx="143520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160" spc="36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反馈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0614624" y="3197574"/>
            <a:ext cx="3600000" cy="216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26" y="4536919"/>
            <a:ext cx="5483126" cy="3198947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>
            <a:spLocks noChangeAspect="1"/>
          </p:cNvSpPr>
          <p:nvPr/>
        </p:nvSpPr>
        <p:spPr>
          <a:xfrm>
            <a:off x="3641992" y="2190337"/>
            <a:ext cx="2664842" cy="64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srgbClr val="8AC2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64"/>
          </a:p>
        </p:txBody>
      </p:sp>
      <p:sp>
        <p:nvSpPr>
          <p:cNvPr id="16" name="文本框 15"/>
          <p:cNvSpPr txBox="1"/>
          <p:nvPr/>
        </p:nvSpPr>
        <p:spPr>
          <a:xfrm>
            <a:off x="0" y="0"/>
            <a:ext cx="244840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000" spc="360" dirty="0" smtClean="0">
                <a:solidFill>
                  <a:srgbClr val="4486F4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未知</a:t>
            </a:r>
            <a:endParaRPr lang="zh-CN" altLang="en-US" sz="6000" spc="360" dirty="0">
              <a:solidFill>
                <a:srgbClr val="4486F4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2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3119</TotalTime>
  <Words>92</Words>
  <Application>Microsoft Office PowerPoint</Application>
  <PresentationFormat>自定义</PresentationFormat>
  <Paragraphs>64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amaliamutia</vt:lpstr>
      <vt:lpstr>Dolphin Sans</vt:lpstr>
      <vt:lpstr>Microsoft YaHei UI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Aesir AYAN</dc:creator>
  <cp:lastModifiedBy>Aesir</cp:lastModifiedBy>
  <cp:revision>88</cp:revision>
  <dcterms:created xsi:type="dcterms:W3CDTF">2015-09-02T11:24:53Z</dcterms:created>
  <dcterms:modified xsi:type="dcterms:W3CDTF">2016-02-17T12:22:42Z</dcterms:modified>
</cp:coreProperties>
</file>