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4" r:id="rId6"/>
    <p:sldId id="259"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2/9/2016</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2/9/2016</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TITANBURG*</a:t>
            </a:r>
            <a:endParaRPr lang="en-US" dirty="0"/>
          </a:p>
        </p:txBody>
      </p:sp>
      <p:sp>
        <p:nvSpPr>
          <p:cNvPr id="3" name="Subtitle 2"/>
          <p:cNvSpPr>
            <a:spLocks noGrp="1"/>
          </p:cNvSpPr>
          <p:nvPr>
            <p:ph type="subTitle" idx="1"/>
          </p:nvPr>
        </p:nvSpPr>
        <p:spPr/>
        <p:txBody>
          <a:bodyPr/>
          <a:lstStyle/>
          <a:p>
            <a:r>
              <a:rPr lang="en-US" dirty="0" smtClean="0"/>
              <a:t>*</a:t>
            </a:r>
            <a:r>
              <a:rPr lang="en-US" dirty="0" err="1" smtClean="0"/>
              <a:t>tHE</a:t>
            </a:r>
            <a:r>
              <a:rPr lang="en-US" dirty="0" smtClean="0"/>
              <a:t> </a:t>
            </a:r>
            <a:r>
              <a:rPr lang="en-US" dirty="0" err="1" smtClean="0"/>
              <a:t>dEFAULT</a:t>
            </a:r>
            <a:r>
              <a:rPr lang="en-US" dirty="0" smtClean="0"/>
              <a:t> </a:t>
            </a:r>
            <a:r>
              <a:rPr lang="en-US" dirty="0" err="1" smtClean="0"/>
              <a:t>nAME</a:t>
            </a:r>
            <a:r>
              <a:rPr lang="en-US" dirty="0" smtClean="0"/>
              <a:t> </a:t>
            </a:r>
            <a:r>
              <a:rPr lang="en-US" dirty="0" err="1" smtClean="0"/>
              <a:t>fOR</a:t>
            </a:r>
            <a:r>
              <a:rPr lang="en-US" dirty="0" smtClean="0"/>
              <a:t> </a:t>
            </a:r>
            <a:r>
              <a:rPr lang="en-US" dirty="0" err="1" smtClean="0"/>
              <a:t>tHIS</a:t>
            </a:r>
            <a:r>
              <a:rPr lang="en-US" dirty="0" smtClean="0"/>
              <a:t> </a:t>
            </a:r>
            <a:r>
              <a:rPr lang="en-US" dirty="0" err="1" smtClean="0"/>
              <a:t>lAYOUT</a:t>
            </a:r>
            <a:r>
              <a:rPr lang="en-US" dirty="0" smtClean="0"/>
              <a:t> </a:t>
            </a:r>
            <a:r>
              <a:rPr lang="en-US" dirty="0" err="1" smtClean="0"/>
              <a:t>iS</a:t>
            </a:r>
            <a:r>
              <a:rPr lang="en-US" dirty="0" smtClean="0"/>
              <a:t> </a:t>
            </a:r>
            <a:r>
              <a:rPr lang="en-US" dirty="0" err="1" smtClean="0"/>
              <a:t>BeRlIN</a:t>
            </a:r>
            <a:endParaRPr lang="en-US" dirty="0"/>
          </a:p>
        </p:txBody>
      </p:sp>
    </p:spTree>
    <p:extLst>
      <p:ext uri="{BB962C8B-B14F-4D97-AF65-F5344CB8AC3E}">
        <p14:creationId xmlns:p14="http://schemas.microsoft.com/office/powerpoint/2010/main" val="20793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Have Problem …</a:t>
            </a:r>
            <a:endParaRPr lang="en-US" dirty="0"/>
          </a:p>
        </p:txBody>
      </p:sp>
      <p:sp>
        <p:nvSpPr>
          <p:cNvPr id="3" name="Content Placeholder 2"/>
          <p:cNvSpPr>
            <a:spLocks noGrp="1"/>
          </p:cNvSpPr>
          <p:nvPr>
            <p:ph idx="1"/>
          </p:nvPr>
        </p:nvSpPr>
        <p:spPr>
          <a:xfrm>
            <a:off x="680320" y="2942180"/>
            <a:ext cx="9613862" cy="3188164"/>
          </a:xfrm>
        </p:spPr>
        <p:txBody>
          <a:bodyPr/>
          <a:lstStyle/>
          <a:p>
            <a:r>
              <a:rPr lang="en-US" dirty="0" smtClean="0"/>
              <a:t>50-100 People with an varying physical shapes and sizes</a:t>
            </a:r>
          </a:p>
          <a:p>
            <a:r>
              <a:rPr lang="en-US" dirty="0" smtClean="0"/>
              <a:t>Responsible for allocating to each of them a proper uniform</a:t>
            </a:r>
          </a:p>
          <a:p>
            <a:r>
              <a:rPr lang="en-US" dirty="0" smtClean="0"/>
              <a:t>An antiquated inventory system … a piece of paper with handwritten notes …</a:t>
            </a:r>
          </a:p>
          <a:p>
            <a:r>
              <a:rPr lang="en-US" dirty="0" smtClean="0"/>
              <a:t>A reference guide</a:t>
            </a:r>
          </a:p>
          <a:p>
            <a:r>
              <a:rPr lang="en-US" dirty="0" smtClean="0"/>
              <a:t>Time constraints</a:t>
            </a:r>
          </a:p>
          <a:p>
            <a:r>
              <a:rPr lang="en-US" dirty="0" smtClean="0"/>
              <a:t>Inability to communicate in a civil nature</a:t>
            </a:r>
            <a:endParaRPr lang="en-US" dirty="0"/>
          </a:p>
        </p:txBody>
      </p:sp>
    </p:spTree>
    <p:extLst>
      <p:ext uri="{BB962C8B-B14F-4D97-AF65-F5344CB8AC3E}">
        <p14:creationId xmlns:p14="http://schemas.microsoft.com/office/powerpoint/2010/main" val="2940064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23812" b="23812"/>
          <a:stretch>
            <a:fillRect/>
          </a:stretch>
        </p:blipFill>
        <p:spPr>
          <a:xfrm>
            <a:off x="-2723007" y="299011"/>
            <a:ext cx="16372746" cy="6113175"/>
          </a:xfrm>
        </p:spPr>
      </p:pic>
      <p:sp>
        <p:nvSpPr>
          <p:cNvPr id="2" name="Title 1"/>
          <p:cNvSpPr>
            <a:spLocks noGrp="1"/>
          </p:cNvSpPr>
          <p:nvPr>
            <p:ph type="title"/>
          </p:nvPr>
        </p:nvSpPr>
        <p:spPr/>
        <p:txBody>
          <a:bodyPr/>
          <a:lstStyle/>
          <a:p>
            <a:r>
              <a:rPr lang="en-US" dirty="0" smtClean="0"/>
              <a:t>You didn’t even KNOW you had this problem!</a:t>
            </a:r>
            <a:endParaRPr lang="en-US" dirty="0"/>
          </a:p>
        </p:txBody>
      </p:sp>
      <p:sp>
        <p:nvSpPr>
          <p:cNvPr id="4" name="Text Placeholder 3"/>
          <p:cNvSpPr>
            <a:spLocks noGrp="1"/>
          </p:cNvSpPr>
          <p:nvPr>
            <p:ph type="body" sz="half" idx="2"/>
          </p:nvPr>
        </p:nvSpPr>
        <p:spPr/>
        <p:txBody>
          <a:bodyPr/>
          <a:lstStyle/>
          <a:p>
            <a:r>
              <a:rPr lang="en-US" dirty="0" smtClean="0"/>
              <a:t>Harry Potter Marching Band Uniforms</a:t>
            </a:r>
            <a:endParaRPr lang="en-US" dirty="0"/>
          </a:p>
        </p:txBody>
      </p:sp>
    </p:spTree>
    <p:extLst>
      <p:ext uri="{BB962C8B-B14F-4D97-AF65-F5344CB8AC3E}">
        <p14:creationId xmlns:p14="http://schemas.microsoft.com/office/powerpoint/2010/main" val="1898396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call the experts at </a:t>
            </a:r>
            <a:r>
              <a:rPr lang="en-US" dirty="0" err="1" smtClean="0"/>
              <a:t>Titanburg</a:t>
            </a:r>
            <a:r>
              <a:rPr lang="en-US" dirty="0" smtClean="0"/>
              <a:t>!</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1553" r="11553"/>
          <a:stretch>
            <a:fillRect/>
          </a:stretch>
        </p:blipFill>
        <p:spPr>
          <a:xfrm>
            <a:off x="579549" y="2336873"/>
            <a:ext cx="11243257" cy="4308625"/>
          </a:xfrm>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57748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trike="sngStrike" dirty="0" smtClean="0"/>
              <a:t>Code</a:t>
            </a:r>
            <a:r>
              <a:rPr lang="en-US" dirty="0" smtClean="0"/>
              <a:t> </a:t>
            </a:r>
            <a:r>
              <a:rPr lang="en-US" strike="sngStrike" dirty="0" smtClean="0"/>
              <a:t>Talent</a:t>
            </a:r>
            <a:r>
              <a:rPr lang="en-US" dirty="0" smtClean="0"/>
              <a:t> Review</a:t>
            </a:r>
            <a:endParaRPr lang="en-US" dirty="0"/>
          </a:p>
        </p:txBody>
      </p:sp>
      <p:sp>
        <p:nvSpPr>
          <p:cNvPr id="3" name="Content Placeholder 2"/>
          <p:cNvSpPr>
            <a:spLocks noGrp="1"/>
          </p:cNvSpPr>
          <p:nvPr>
            <p:ph sz="half" idx="1"/>
          </p:nvPr>
        </p:nvSpPr>
        <p:spPr>
          <a:xfrm>
            <a:off x="680321" y="2916422"/>
            <a:ext cx="4698358" cy="3252558"/>
          </a:xfrm>
        </p:spPr>
        <p:txBody>
          <a:bodyPr>
            <a:normAutofit/>
          </a:bodyPr>
          <a:lstStyle/>
          <a:p>
            <a:pPr marL="0" indent="0" algn="ctr">
              <a:buNone/>
            </a:pPr>
            <a:r>
              <a:rPr lang="en-US" sz="4800" b="1" dirty="0" smtClean="0"/>
              <a:t>Kirk Powell</a:t>
            </a:r>
          </a:p>
          <a:p>
            <a:pPr marL="0" indent="0" algn="ctr">
              <a:buNone/>
            </a:pPr>
            <a:r>
              <a:rPr lang="en-US" sz="4800" b="1" dirty="0" smtClean="0"/>
              <a:t>Kyle Walter</a:t>
            </a:r>
          </a:p>
          <a:p>
            <a:pPr marL="0" indent="0" algn="ctr">
              <a:buNone/>
            </a:pPr>
            <a:r>
              <a:rPr lang="en-US" sz="4800" b="1" dirty="0" smtClean="0"/>
              <a:t>Kaitlyn Jarrett</a:t>
            </a:r>
          </a:p>
          <a:p>
            <a:pPr marL="0" indent="0" algn="ctr">
              <a:buNone/>
            </a:pPr>
            <a:r>
              <a:rPr lang="en-US" sz="4800" b="1" dirty="0" smtClean="0"/>
              <a:t>Andrew </a:t>
            </a:r>
            <a:r>
              <a:rPr lang="en-US" sz="4800" b="1" dirty="0" err="1" smtClean="0"/>
              <a:t>Korous</a:t>
            </a:r>
            <a:endParaRPr lang="en-US" sz="4800" b="1" dirty="0"/>
          </a:p>
        </p:txBody>
      </p:sp>
      <p:sp>
        <p:nvSpPr>
          <p:cNvPr id="4" name="Content Placeholder 3"/>
          <p:cNvSpPr>
            <a:spLocks noGrp="1"/>
          </p:cNvSpPr>
          <p:nvPr>
            <p:ph sz="half" idx="2"/>
          </p:nvPr>
        </p:nvSpPr>
        <p:spPr>
          <a:xfrm>
            <a:off x="6508523" y="2569664"/>
            <a:ext cx="4700058" cy="3599316"/>
          </a:xfrm>
        </p:spPr>
        <p:txBody>
          <a:bodyPr/>
          <a:lstStyle/>
          <a:p>
            <a:pPr marL="0" indent="0">
              <a:buNone/>
            </a:pPr>
            <a:endParaRPr lang="en-US" dirty="0"/>
          </a:p>
        </p:txBody>
      </p:sp>
    </p:spTree>
    <p:extLst>
      <p:ext uri="{BB962C8B-B14F-4D97-AF65-F5344CB8AC3E}">
        <p14:creationId xmlns:p14="http://schemas.microsoft.com/office/powerpoint/2010/main" val="751150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and Node</a:t>
            </a:r>
            <a:endParaRPr lang="en-US" dirty="0"/>
          </a:p>
        </p:txBody>
      </p:sp>
      <p:sp>
        <p:nvSpPr>
          <p:cNvPr id="3" name="Text Placeholder 2"/>
          <p:cNvSpPr>
            <a:spLocks noGrp="1"/>
          </p:cNvSpPr>
          <p:nvPr>
            <p:ph type="body" idx="1"/>
          </p:nvPr>
        </p:nvSpPr>
        <p:spPr/>
        <p:txBody>
          <a:bodyPr>
            <a:normAutofit lnSpcReduction="10000"/>
          </a:bodyPr>
          <a:lstStyle/>
          <a:p>
            <a:r>
              <a:rPr lang="en-US" dirty="0" smtClean="0"/>
              <a:t>Build a website where all the band uniforms exists.  Make it secure for some odd reason??  Enable the administrator to manage the inventory of uniforms from the web portal.  Make the uniforms available to users on Android phones so that they can select their sizes and submit requests.  Reduce overhead of operational costs, improve efficiency of allocation, eliminate shrinkage, and bring peace to the whole wide world … okay, maybe just make it look cool.</a:t>
            </a:r>
            <a:endParaRPr lang="en-US" dirty="0"/>
          </a:p>
        </p:txBody>
      </p:sp>
    </p:spTree>
    <p:extLst>
      <p:ext uri="{BB962C8B-B14F-4D97-AF65-F5344CB8AC3E}">
        <p14:creationId xmlns:p14="http://schemas.microsoft.com/office/powerpoint/2010/main" val="405931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But what makes you different than everyone else? …</a:t>
            </a:r>
            <a:endParaRPr lang="en-US" sz="2800" dirty="0"/>
          </a:p>
        </p:txBody>
      </p:sp>
      <p:sp>
        <p:nvSpPr>
          <p:cNvPr id="3" name="Content Placeholder 2"/>
          <p:cNvSpPr>
            <a:spLocks noGrp="1"/>
          </p:cNvSpPr>
          <p:nvPr>
            <p:ph sz="half" idx="1"/>
          </p:nvPr>
        </p:nvSpPr>
        <p:spPr>
          <a:xfrm>
            <a:off x="680320" y="2336872"/>
            <a:ext cx="4698358" cy="4334383"/>
          </a:xfrm>
        </p:spPr>
        <p:txBody>
          <a:bodyPr>
            <a:normAutofit/>
          </a:bodyPr>
          <a:lstStyle/>
          <a:p>
            <a:pPr marL="0" indent="0" algn="ctr">
              <a:buNone/>
            </a:pPr>
            <a:r>
              <a:rPr lang="en-US" u="sng" dirty="0" smtClean="0"/>
              <a:t>Reasons to Build this APP</a:t>
            </a:r>
          </a:p>
          <a:p>
            <a:r>
              <a:rPr lang="en-US" dirty="0" smtClean="0"/>
              <a:t>Cite this on my resume</a:t>
            </a:r>
          </a:p>
          <a:p>
            <a:r>
              <a:rPr lang="en-US" dirty="0" smtClean="0"/>
              <a:t>Use code from previous projects</a:t>
            </a:r>
          </a:p>
          <a:p>
            <a:r>
              <a:rPr lang="en-US" dirty="0" smtClean="0"/>
              <a:t>No new team members</a:t>
            </a:r>
          </a:p>
          <a:p>
            <a:r>
              <a:rPr lang="en-US" dirty="0" smtClean="0"/>
              <a:t>No pay</a:t>
            </a:r>
          </a:p>
          <a:p>
            <a:r>
              <a:rPr lang="en-US" dirty="0" smtClean="0"/>
              <a:t>No glory</a:t>
            </a:r>
          </a:p>
          <a:p>
            <a:r>
              <a:rPr lang="en-US" dirty="0" smtClean="0"/>
              <a:t>If I fail CS 435 I will have to work at McDonalds again </a:t>
            </a:r>
          </a:p>
          <a:p>
            <a:endParaRPr lang="en-US" dirty="0"/>
          </a:p>
        </p:txBody>
      </p:sp>
      <p:sp>
        <p:nvSpPr>
          <p:cNvPr id="4" name="Content Placeholder 3"/>
          <p:cNvSpPr>
            <a:spLocks noGrp="1"/>
          </p:cNvSpPr>
          <p:nvPr>
            <p:ph sz="half" idx="2"/>
          </p:nvPr>
        </p:nvSpPr>
        <p:spPr>
          <a:xfrm>
            <a:off x="5087155" y="2336872"/>
            <a:ext cx="6993228" cy="4334383"/>
          </a:xfrm>
        </p:spPr>
        <p:txBody>
          <a:bodyPr>
            <a:normAutofit/>
          </a:bodyPr>
          <a:lstStyle/>
          <a:p>
            <a:pPr marL="0" indent="0" algn="ctr">
              <a:buNone/>
            </a:pPr>
            <a:r>
              <a:rPr lang="en-US" u="sng" dirty="0" smtClean="0"/>
              <a:t>What our competition is doing</a:t>
            </a:r>
          </a:p>
          <a:p>
            <a:r>
              <a:rPr lang="en-US" dirty="0" smtClean="0"/>
              <a:t>Pearl based website built in 1992</a:t>
            </a:r>
          </a:p>
          <a:p>
            <a:r>
              <a:rPr lang="en-US" dirty="0" smtClean="0"/>
              <a:t>Java Server Pages that take 30+ seconds to load</a:t>
            </a:r>
          </a:p>
          <a:p>
            <a:r>
              <a:rPr lang="en-US" dirty="0" smtClean="0"/>
              <a:t>Ruby on Rails</a:t>
            </a:r>
          </a:p>
          <a:p>
            <a:r>
              <a:rPr lang="en-US" dirty="0" smtClean="0"/>
              <a:t>PHP + Cake = Something?</a:t>
            </a:r>
          </a:p>
          <a:p>
            <a:r>
              <a:rPr lang="en-US" dirty="0" smtClean="0"/>
              <a:t>WordPress takes 45+ seconds to load a webpage</a:t>
            </a:r>
          </a:p>
          <a:p>
            <a:r>
              <a:rPr lang="en-US" dirty="0" smtClean="0"/>
              <a:t>Burke-electric.com</a:t>
            </a:r>
          </a:p>
          <a:p>
            <a:endParaRPr lang="en-US" dirty="0"/>
          </a:p>
        </p:txBody>
      </p:sp>
    </p:spTree>
    <p:extLst>
      <p:ext uri="{BB962C8B-B14F-4D97-AF65-F5344CB8AC3E}">
        <p14:creationId xmlns:p14="http://schemas.microsoft.com/office/powerpoint/2010/main" val="3446570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Burke-electric.com? … the world needs us!!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700" y="2336800"/>
            <a:ext cx="11642500" cy="4373093"/>
          </a:xfrm>
        </p:spPr>
      </p:pic>
    </p:spTree>
    <p:extLst>
      <p:ext uri="{BB962C8B-B14F-4D97-AF65-F5344CB8AC3E}">
        <p14:creationId xmlns:p14="http://schemas.microsoft.com/office/powerpoint/2010/main" val="3658854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r>
              <a:rPr lang="en-US" dirty="0" smtClean="0"/>
              <a:t>You may clap now …</a:t>
            </a:r>
          </a:p>
          <a:p>
            <a:endParaRPr lang="en-US" dirty="0"/>
          </a:p>
          <a:p>
            <a:r>
              <a:rPr lang="en-US" dirty="0" smtClean="0"/>
              <a:t>Serious, clap.  It feels really weird when people don’t clap?</a:t>
            </a:r>
            <a:endParaRPr lang="en-US" dirty="0"/>
          </a:p>
        </p:txBody>
      </p:sp>
    </p:spTree>
    <p:extLst>
      <p:ext uri="{BB962C8B-B14F-4D97-AF65-F5344CB8AC3E}">
        <p14:creationId xmlns:p14="http://schemas.microsoft.com/office/powerpoint/2010/main" val="66179431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36</TotalTime>
  <Words>293</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Trebuchet MS</vt:lpstr>
      <vt:lpstr>Berlin</vt:lpstr>
      <vt:lpstr>TITANBURG*</vt:lpstr>
      <vt:lpstr>You Have Problem …</vt:lpstr>
      <vt:lpstr>You didn’t even KNOW you had this problem!</vt:lpstr>
      <vt:lpstr>You call the experts at Titanburg!</vt:lpstr>
      <vt:lpstr>Code Talent Review</vt:lpstr>
      <vt:lpstr>Android and Node</vt:lpstr>
      <vt:lpstr>But what makes you different than everyone else? …</vt:lpstr>
      <vt:lpstr>Burke-electric.com? … the world needs us!!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TITANBURG*</dc:title>
  <dc:creator>Kirk</dc:creator>
  <cp:lastModifiedBy>Kirk</cp:lastModifiedBy>
  <cp:revision>5</cp:revision>
  <dcterms:created xsi:type="dcterms:W3CDTF">2016-02-09T06:09:20Z</dcterms:created>
  <dcterms:modified xsi:type="dcterms:W3CDTF">2016-02-09T06:45:48Z</dcterms:modified>
</cp:coreProperties>
</file>