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C737-C491-4C9C-AAF9-448F8E29A02A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C82F-60BF-4940-885C-6BD83287727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277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C737-C491-4C9C-AAF9-448F8E29A02A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C82F-60BF-4940-885C-6BD83287727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623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C737-C491-4C9C-AAF9-448F8E29A02A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C82F-60BF-4940-885C-6BD83287727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430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C737-C491-4C9C-AAF9-448F8E29A02A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C82F-60BF-4940-885C-6BD83287727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6702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C737-C491-4C9C-AAF9-448F8E29A02A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C82F-60BF-4940-885C-6BD83287727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649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C737-C491-4C9C-AAF9-448F8E29A02A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C82F-60BF-4940-885C-6BD83287727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18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C737-C491-4C9C-AAF9-448F8E29A02A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C82F-60BF-4940-885C-6BD83287727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887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C737-C491-4C9C-AAF9-448F8E29A02A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C82F-60BF-4940-885C-6BD83287727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595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C737-C491-4C9C-AAF9-448F8E29A02A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C82F-60BF-4940-885C-6BD83287727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709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C737-C491-4C9C-AAF9-448F8E29A02A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C82F-60BF-4940-885C-6BD83287727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511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C737-C491-4C9C-AAF9-448F8E29A02A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C82F-60BF-4940-885C-6BD83287727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756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AC737-C491-4C9C-AAF9-448F8E29A02A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0C82F-60BF-4940-885C-6BD83287727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08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2211" y="107576"/>
            <a:ext cx="14650322" cy="824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2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9638" y="-276225"/>
            <a:ext cx="14011275" cy="741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2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4772"/>
            <a:ext cx="10515600" cy="277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24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4</cp:revision>
  <dcterms:created xsi:type="dcterms:W3CDTF">2021-06-16T14:54:18Z</dcterms:created>
  <dcterms:modified xsi:type="dcterms:W3CDTF">2021-06-16T15:29:21Z</dcterms:modified>
</cp:coreProperties>
</file>