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60" r:id="rId4"/>
    <p:sldId id="258" r:id="rId5"/>
    <p:sldId id="259" r:id="rId6"/>
    <p:sldId id="261"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E51AD-ADF9-4EE1-AF66-CEEA86EF045D}" type="datetimeFigureOut">
              <a:rPr lang="fr-BE" smtClean="0"/>
              <a:t>24-06-21</a:t>
            </a:fld>
            <a:endParaRPr lang="fr-B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43086A-68B9-43CF-A366-C0FD75F6BBD1}" type="slidenum">
              <a:rPr lang="fr-BE" smtClean="0"/>
              <a:t>‹N°›</a:t>
            </a:fld>
            <a:endParaRPr lang="fr-BE"/>
          </a:p>
        </p:txBody>
      </p:sp>
    </p:spTree>
    <p:extLst>
      <p:ext uri="{BB962C8B-B14F-4D97-AF65-F5344CB8AC3E}">
        <p14:creationId xmlns:p14="http://schemas.microsoft.com/office/powerpoint/2010/main" val="762084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a:p>
        </p:txBody>
      </p:sp>
      <p:sp>
        <p:nvSpPr>
          <p:cNvPr id="4" name="Espace réservé du numéro de diapositive 3"/>
          <p:cNvSpPr>
            <a:spLocks noGrp="1"/>
          </p:cNvSpPr>
          <p:nvPr>
            <p:ph type="sldNum" sz="quarter" idx="5"/>
          </p:nvPr>
        </p:nvSpPr>
        <p:spPr/>
        <p:txBody>
          <a:bodyPr/>
          <a:lstStyle/>
          <a:p>
            <a:fld id="{8443086A-68B9-43CF-A366-C0FD75F6BBD1}" type="slidenum">
              <a:rPr lang="fr-BE" smtClean="0"/>
              <a:t>6</a:t>
            </a:fld>
            <a:endParaRPr lang="fr-BE"/>
          </a:p>
        </p:txBody>
      </p:sp>
    </p:spTree>
    <p:extLst>
      <p:ext uri="{BB962C8B-B14F-4D97-AF65-F5344CB8AC3E}">
        <p14:creationId xmlns:p14="http://schemas.microsoft.com/office/powerpoint/2010/main" val="1686691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E"/>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fr-BE"/>
          </a:p>
        </p:txBody>
      </p:sp>
      <p:sp>
        <p:nvSpPr>
          <p:cNvPr id="4" name="Espace réservé de la date 3"/>
          <p:cNvSpPr>
            <a:spLocks noGrp="1"/>
          </p:cNvSpPr>
          <p:nvPr>
            <p:ph type="dt" sz="half" idx="10"/>
          </p:nvPr>
        </p:nvSpPr>
        <p:spPr/>
        <p:txBody>
          <a:bodyPr/>
          <a:lstStyle/>
          <a:p>
            <a:fld id="{FB8AC737-C491-4C9C-AAF9-448F8E29A02A}" type="datetimeFigureOut">
              <a:rPr lang="fr-BE" smtClean="0"/>
              <a:t>24-06-21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6D70C82F-60BF-4940-885C-6BD83287727E}" type="slidenum">
              <a:rPr lang="fr-BE" smtClean="0"/>
              <a:t>‹N°›</a:t>
            </a:fld>
            <a:endParaRPr lang="fr-BE"/>
          </a:p>
        </p:txBody>
      </p:sp>
    </p:spTree>
    <p:extLst>
      <p:ext uri="{BB962C8B-B14F-4D97-AF65-F5344CB8AC3E}">
        <p14:creationId xmlns:p14="http://schemas.microsoft.com/office/powerpoint/2010/main" val="1132774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FB8AC737-C491-4C9C-AAF9-448F8E29A02A}" type="datetimeFigureOut">
              <a:rPr lang="fr-BE" smtClean="0"/>
              <a:t>24-06-21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6D70C82F-60BF-4940-885C-6BD83287727E}" type="slidenum">
              <a:rPr lang="fr-BE" smtClean="0"/>
              <a:t>‹N°›</a:t>
            </a:fld>
            <a:endParaRPr lang="fr-BE"/>
          </a:p>
        </p:txBody>
      </p:sp>
    </p:spTree>
    <p:extLst>
      <p:ext uri="{BB962C8B-B14F-4D97-AF65-F5344CB8AC3E}">
        <p14:creationId xmlns:p14="http://schemas.microsoft.com/office/powerpoint/2010/main" val="956235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fr-BE"/>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FB8AC737-C491-4C9C-AAF9-448F8E29A02A}" type="datetimeFigureOut">
              <a:rPr lang="fr-BE" smtClean="0"/>
              <a:t>24-06-21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6D70C82F-60BF-4940-885C-6BD83287727E}" type="slidenum">
              <a:rPr lang="fr-BE" smtClean="0"/>
              <a:t>‹N°›</a:t>
            </a:fld>
            <a:endParaRPr lang="fr-BE"/>
          </a:p>
        </p:txBody>
      </p:sp>
    </p:spTree>
    <p:extLst>
      <p:ext uri="{BB962C8B-B14F-4D97-AF65-F5344CB8AC3E}">
        <p14:creationId xmlns:p14="http://schemas.microsoft.com/office/powerpoint/2010/main" val="3724304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FB8AC737-C491-4C9C-AAF9-448F8E29A02A}" type="datetimeFigureOut">
              <a:rPr lang="fr-BE" smtClean="0"/>
              <a:t>24-06-21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6D70C82F-60BF-4940-885C-6BD83287727E}" type="slidenum">
              <a:rPr lang="fr-BE" smtClean="0"/>
              <a:t>‹N°›</a:t>
            </a:fld>
            <a:endParaRPr lang="fr-BE"/>
          </a:p>
        </p:txBody>
      </p:sp>
    </p:spTree>
    <p:extLst>
      <p:ext uri="{BB962C8B-B14F-4D97-AF65-F5344CB8AC3E}">
        <p14:creationId xmlns:p14="http://schemas.microsoft.com/office/powerpoint/2010/main" val="3867020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E"/>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FB8AC737-C491-4C9C-AAF9-448F8E29A02A}" type="datetimeFigureOut">
              <a:rPr lang="fr-BE" smtClean="0"/>
              <a:t>24-06-21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6D70C82F-60BF-4940-885C-6BD83287727E}" type="slidenum">
              <a:rPr lang="fr-BE" smtClean="0"/>
              <a:t>‹N°›</a:t>
            </a:fld>
            <a:endParaRPr lang="fr-BE"/>
          </a:p>
        </p:txBody>
      </p:sp>
    </p:spTree>
    <p:extLst>
      <p:ext uri="{BB962C8B-B14F-4D97-AF65-F5344CB8AC3E}">
        <p14:creationId xmlns:p14="http://schemas.microsoft.com/office/powerpoint/2010/main" val="3746490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p:cNvSpPr>
            <a:spLocks noGrp="1"/>
          </p:cNvSpPr>
          <p:nvPr>
            <p:ph type="dt" sz="half" idx="10"/>
          </p:nvPr>
        </p:nvSpPr>
        <p:spPr/>
        <p:txBody>
          <a:bodyPr/>
          <a:lstStyle/>
          <a:p>
            <a:fld id="{FB8AC737-C491-4C9C-AAF9-448F8E29A02A}" type="datetimeFigureOut">
              <a:rPr lang="fr-BE" smtClean="0"/>
              <a:t>24-06-21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6D70C82F-60BF-4940-885C-6BD83287727E}" type="slidenum">
              <a:rPr lang="fr-BE" smtClean="0"/>
              <a:t>‹N°›</a:t>
            </a:fld>
            <a:endParaRPr lang="fr-BE"/>
          </a:p>
        </p:txBody>
      </p:sp>
    </p:spTree>
    <p:extLst>
      <p:ext uri="{BB962C8B-B14F-4D97-AF65-F5344CB8AC3E}">
        <p14:creationId xmlns:p14="http://schemas.microsoft.com/office/powerpoint/2010/main" val="1451853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fr-BE"/>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p:cNvSpPr>
            <a:spLocks noGrp="1"/>
          </p:cNvSpPr>
          <p:nvPr>
            <p:ph type="dt" sz="half" idx="10"/>
          </p:nvPr>
        </p:nvSpPr>
        <p:spPr/>
        <p:txBody>
          <a:bodyPr/>
          <a:lstStyle/>
          <a:p>
            <a:fld id="{FB8AC737-C491-4C9C-AAF9-448F8E29A02A}" type="datetimeFigureOut">
              <a:rPr lang="fr-BE" smtClean="0"/>
              <a:t>24-06-21</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6D70C82F-60BF-4940-885C-6BD83287727E}" type="slidenum">
              <a:rPr lang="fr-BE" smtClean="0"/>
              <a:t>‹N°›</a:t>
            </a:fld>
            <a:endParaRPr lang="fr-BE"/>
          </a:p>
        </p:txBody>
      </p:sp>
    </p:spTree>
    <p:extLst>
      <p:ext uri="{BB962C8B-B14F-4D97-AF65-F5344CB8AC3E}">
        <p14:creationId xmlns:p14="http://schemas.microsoft.com/office/powerpoint/2010/main" val="319887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e la date 2"/>
          <p:cNvSpPr>
            <a:spLocks noGrp="1"/>
          </p:cNvSpPr>
          <p:nvPr>
            <p:ph type="dt" sz="half" idx="10"/>
          </p:nvPr>
        </p:nvSpPr>
        <p:spPr/>
        <p:txBody>
          <a:bodyPr/>
          <a:lstStyle/>
          <a:p>
            <a:fld id="{FB8AC737-C491-4C9C-AAF9-448F8E29A02A}" type="datetimeFigureOut">
              <a:rPr lang="fr-BE" smtClean="0"/>
              <a:t>24-06-21</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6D70C82F-60BF-4940-885C-6BD83287727E}" type="slidenum">
              <a:rPr lang="fr-BE" smtClean="0"/>
              <a:t>‹N°›</a:t>
            </a:fld>
            <a:endParaRPr lang="fr-BE"/>
          </a:p>
        </p:txBody>
      </p:sp>
    </p:spTree>
    <p:extLst>
      <p:ext uri="{BB962C8B-B14F-4D97-AF65-F5344CB8AC3E}">
        <p14:creationId xmlns:p14="http://schemas.microsoft.com/office/powerpoint/2010/main" val="3485950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B8AC737-C491-4C9C-AAF9-448F8E29A02A}" type="datetimeFigureOut">
              <a:rPr lang="fr-BE" smtClean="0"/>
              <a:t>24-06-21</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6D70C82F-60BF-4940-885C-6BD83287727E}" type="slidenum">
              <a:rPr lang="fr-BE" smtClean="0"/>
              <a:t>‹N°›</a:t>
            </a:fld>
            <a:endParaRPr lang="fr-BE"/>
          </a:p>
        </p:txBody>
      </p:sp>
    </p:spTree>
    <p:extLst>
      <p:ext uri="{BB962C8B-B14F-4D97-AF65-F5344CB8AC3E}">
        <p14:creationId xmlns:p14="http://schemas.microsoft.com/office/powerpoint/2010/main" val="325709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FB8AC737-C491-4C9C-AAF9-448F8E29A02A}" type="datetimeFigureOut">
              <a:rPr lang="fr-BE" smtClean="0"/>
              <a:t>24-06-21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6D70C82F-60BF-4940-885C-6BD83287727E}" type="slidenum">
              <a:rPr lang="fr-BE" smtClean="0"/>
              <a:t>‹N°›</a:t>
            </a:fld>
            <a:endParaRPr lang="fr-BE"/>
          </a:p>
        </p:txBody>
      </p:sp>
    </p:spTree>
    <p:extLst>
      <p:ext uri="{BB962C8B-B14F-4D97-AF65-F5344CB8AC3E}">
        <p14:creationId xmlns:p14="http://schemas.microsoft.com/office/powerpoint/2010/main" val="2085117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FB8AC737-C491-4C9C-AAF9-448F8E29A02A}" type="datetimeFigureOut">
              <a:rPr lang="fr-BE" smtClean="0"/>
              <a:t>24-06-21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6D70C82F-60BF-4940-885C-6BD83287727E}" type="slidenum">
              <a:rPr lang="fr-BE" smtClean="0"/>
              <a:t>‹N°›</a:t>
            </a:fld>
            <a:endParaRPr lang="fr-BE"/>
          </a:p>
        </p:txBody>
      </p:sp>
    </p:spTree>
    <p:extLst>
      <p:ext uri="{BB962C8B-B14F-4D97-AF65-F5344CB8AC3E}">
        <p14:creationId xmlns:p14="http://schemas.microsoft.com/office/powerpoint/2010/main" val="217563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8AC737-C491-4C9C-AAF9-448F8E29A02A}" type="datetimeFigureOut">
              <a:rPr lang="fr-BE" smtClean="0"/>
              <a:t>24-06-21</a:t>
            </a:fld>
            <a:endParaRPr lang="fr-BE"/>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70C82F-60BF-4940-885C-6BD83287727E}" type="slidenum">
              <a:rPr lang="fr-BE" smtClean="0"/>
              <a:t>‹N°›</a:t>
            </a:fld>
            <a:endParaRPr lang="fr-BE"/>
          </a:p>
        </p:txBody>
      </p:sp>
    </p:spTree>
    <p:extLst>
      <p:ext uri="{BB962C8B-B14F-4D97-AF65-F5344CB8AC3E}">
        <p14:creationId xmlns:p14="http://schemas.microsoft.com/office/powerpoint/2010/main" val="370089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232211" y="107576"/>
            <a:ext cx="14650322" cy="8240806"/>
          </a:xfrm>
          <a:prstGeom prst="rect">
            <a:avLst/>
          </a:prstGeom>
        </p:spPr>
      </p:pic>
    </p:spTree>
    <p:extLst>
      <p:ext uri="{BB962C8B-B14F-4D97-AF65-F5344CB8AC3E}">
        <p14:creationId xmlns:p14="http://schemas.microsoft.com/office/powerpoint/2010/main" val="4262625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909638" y="-276225"/>
            <a:ext cx="14011275" cy="7410450"/>
          </a:xfrm>
          <a:prstGeom prst="rect">
            <a:avLst/>
          </a:prstGeom>
        </p:spPr>
      </p:pic>
    </p:spTree>
    <p:extLst>
      <p:ext uri="{BB962C8B-B14F-4D97-AF65-F5344CB8AC3E}">
        <p14:creationId xmlns:p14="http://schemas.microsoft.com/office/powerpoint/2010/main" val="2211628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BBEE34-A18C-4E2C-BD6A-8D72A0EF1124}"/>
              </a:ext>
            </a:extLst>
          </p:cNvPr>
          <p:cNvSpPr>
            <a:spLocks noGrp="1"/>
          </p:cNvSpPr>
          <p:nvPr>
            <p:ph type="title"/>
          </p:nvPr>
        </p:nvSpPr>
        <p:spPr/>
        <p:txBody>
          <a:bodyPr/>
          <a:lstStyle/>
          <a:p>
            <a:r>
              <a:rPr lang="fr-FR" dirty="0"/>
              <a:t>C</a:t>
            </a:r>
            <a:r>
              <a:rPr lang="en-US" dirty="0" err="1"/>
              <a:t>omparisons</a:t>
            </a:r>
            <a:r>
              <a:rPr lang="en-US" dirty="0"/>
              <a:t> of the first two slides</a:t>
            </a:r>
            <a:endParaRPr lang="fr-BE" dirty="0"/>
          </a:p>
        </p:txBody>
      </p:sp>
      <p:sp>
        <p:nvSpPr>
          <p:cNvPr id="3" name="Espace réservé du contenu 2">
            <a:extLst>
              <a:ext uri="{FF2B5EF4-FFF2-40B4-BE49-F238E27FC236}">
                <a16:creationId xmlns:a16="http://schemas.microsoft.com/office/drawing/2014/main" id="{2084A00F-BF5A-4ED4-B51D-BD98A079C94D}"/>
              </a:ext>
            </a:extLst>
          </p:cNvPr>
          <p:cNvSpPr>
            <a:spLocks noGrp="1"/>
          </p:cNvSpPr>
          <p:nvPr>
            <p:ph idx="1"/>
          </p:nvPr>
        </p:nvSpPr>
        <p:spPr/>
        <p:txBody>
          <a:bodyPr/>
          <a:lstStyle/>
          <a:p>
            <a:r>
              <a:rPr lang="en-US" dirty="0"/>
              <a:t>Looking at the first two slides, we can observe that we get the same sequence between the simulation and the signal analysis.</a:t>
            </a:r>
            <a:endParaRPr lang="fr-BE" dirty="0"/>
          </a:p>
        </p:txBody>
      </p:sp>
    </p:spTree>
    <p:extLst>
      <p:ext uri="{BB962C8B-B14F-4D97-AF65-F5344CB8AC3E}">
        <p14:creationId xmlns:p14="http://schemas.microsoft.com/office/powerpoint/2010/main" val="627575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sp>
        <p:nvSpPr>
          <p:cNvPr id="3" name="Espace réservé du contenu 2"/>
          <p:cNvSpPr>
            <a:spLocks noGrp="1"/>
          </p:cNvSpPr>
          <p:nvPr>
            <p:ph idx="1"/>
          </p:nvPr>
        </p:nvSpPr>
        <p:spPr/>
        <p:txBody>
          <a:bodyPr/>
          <a:lstStyle/>
          <a:p>
            <a:endParaRPr lang="fr-BE"/>
          </a:p>
        </p:txBody>
      </p:sp>
      <p:pic>
        <p:nvPicPr>
          <p:cNvPr id="4" name="Image 3"/>
          <p:cNvPicPr>
            <a:picLocks noChangeAspect="1"/>
          </p:cNvPicPr>
          <p:nvPr/>
        </p:nvPicPr>
        <p:blipFill>
          <a:blip r:embed="rId2"/>
          <a:stretch>
            <a:fillRect/>
          </a:stretch>
        </p:blipFill>
        <p:spPr>
          <a:xfrm>
            <a:off x="-3048000" y="-1714500"/>
            <a:ext cx="18288000" cy="10287000"/>
          </a:xfrm>
          <a:prstGeom prst="rect">
            <a:avLst/>
          </a:prstGeom>
        </p:spPr>
      </p:pic>
    </p:spTree>
    <p:extLst>
      <p:ext uri="{BB962C8B-B14F-4D97-AF65-F5344CB8AC3E}">
        <p14:creationId xmlns:p14="http://schemas.microsoft.com/office/powerpoint/2010/main" val="180718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pic>
        <p:nvPicPr>
          <p:cNvPr id="4" name="Espace réservé du contenu 3"/>
          <p:cNvPicPr>
            <a:picLocks noGrp="1" noChangeAspect="1"/>
          </p:cNvPicPr>
          <p:nvPr>
            <p:ph idx="1"/>
          </p:nvPr>
        </p:nvPicPr>
        <p:blipFill>
          <a:blip r:embed="rId2"/>
          <a:stretch>
            <a:fillRect/>
          </a:stretch>
        </p:blipFill>
        <p:spPr>
          <a:xfrm>
            <a:off x="838200" y="2614772"/>
            <a:ext cx="10515600" cy="2773043"/>
          </a:xfrm>
          <a:prstGeom prst="rect">
            <a:avLst/>
          </a:prstGeom>
        </p:spPr>
      </p:pic>
    </p:spTree>
    <p:extLst>
      <p:ext uri="{BB962C8B-B14F-4D97-AF65-F5344CB8AC3E}">
        <p14:creationId xmlns:p14="http://schemas.microsoft.com/office/powerpoint/2010/main" val="445824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C92C56-D88C-4CB4-A008-87676736D0C9}"/>
              </a:ext>
            </a:extLst>
          </p:cNvPr>
          <p:cNvSpPr>
            <a:spLocks noGrp="1"/>
          </p:cNvSpPr>
          <p:nvPr>
            <p:ph type="title"/>
          </p:nvPr>
        </p:nvSpPr>
        <p:spPr/>
        <p:txBody>
          <a:bodyPr/>
          <a:lstStyle/>
          <a:p>
            <a:r>
              <a:rPr lang="en-US" dirty="0"/>
              <a:t>Observation of the last two slides</a:t>
            </a:r>
            <a:endParaRPr lang="fr-BE" dirty="0"/>
          </a:p>
        </p:txBody>
      </p:sp>
      <p:sp>
        <p:nvSpPr>
          <p:cNvPr id="3" name="Espace réservé du contenu 2">
            <a:extLst>
              <a:ext uri="{FF2B5EF4-FFF2-40B4-BE49-F238E27FC236}">
                <a16:creationId xmlns:a16="http://schemas.microsoft.com/office/drawing/2014/main" id="{584CF8B7-BCB6-4074-BC18-1A8E25BAD579}"/>
              </a:ext>
            </a:extLst>
          </p:cNvPr>
          <p:cNvSpPr>
            <a:spLocks noGrp="1"/>
          </p:cNvSpPr>
          <p:nvPr>
            <p:ph idx="1"/>
          </p:nvPr>
        </p:nvSpPr>
        <p:spPr/>
        <p:txBody>
          <a:bodyPr/>
          <a:lstStyle/>
          <a:p>
            <a:r>
              <a:rPr lang="en-US" dirty="0"/>
              <a:t>Looking at the last two slides, we can see that we are reading FF because the sensor is not connected (and 00 when it is connected because we have not set a read delay). We can also see the writing and reading props E0 and E1. Finally, we can see that we are interacting with register 02. </a:t>
            </a:r>
            <a:endParaRPr lang="fr-BE" dirty="0"/>
          </a:p>
        </p:txBody>
      </p:sp>
    </p:spTree>
    <p:extLst>
      <p:ext uri="{BB962C8B-B14F-4D97-AF65-F5344CB8AC3E}">
        <p14:creationId xmlns:p14="http://schemas.microsoft.com/office/powerpoint/2010/main" val="243090550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101</Words>
  <Application>Microsoft Office PowerPoint</Application>
  <PresentationFormat>Grand écran</PresentationFormat>
  <Paragraphs>5</Paragraphs>
  <Slides>6</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Calibri</vt:lpstr>
      <vt:lpstr>Calibri Light</vt:lpstr>
      <vt:lpstr>Thème Office</vt:lpstr>
      <vt:lpstr>Présentation PowerPoint</vt:lpstr>
      <vt:lpstr>Présentation PowerPoint</vt:lpstr>
      <vt:lpstr>Comparisons of the first two slides</vt:lpstr>
      <vt:lpstr>Présentation PowerPoint</vt:lpstr>
      <vt:lpstr>Présentation PowerPoint</vt:lpstr>
      <vt:lpstr>Observation of the last two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Windows</dc:creator>
  <cp:lastModifiedBy>Charles MOULIN</cp:lastModifiedBy>
  <cp:revision>5</cp:revision>
  <dcterms:created xsi:type="dcterms:W3CDTF">2021-06-16T14:54:18Z</dcterms:created>
  <dcterms:modified xsi:type="dcterms:W3CDTF">2021-06-24T13:19:34Z</dcterms:modified>
</cp:coreProperties>
</file>