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A7B19-0702-461E-84F1-855D5658030A}" v="1" dt="2020-02-04T11:41:47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Korotkov" userId="63e10950c3f54751" providerId="LiveId" clId="{AB9A7B19-0702-461E-84F1-855D5658030A}"/>
    <pc:docChg chg="modSld">
      <pc:chgData name="Sergey Korotkov" userId="63e10950c3f54751" providerId="LiveId" clId="{AB9A7B19-0702-461E-84F1-855D5658030A}" dt="2020-02-04T17:11:38.365" v="7" actId="1076"/>
      <pc:docMkLst>
        <pc:docMk/>
      </pc:docMkLst>
      <pc:sldChg chg="addSp modSp">
        <pc:chgData name="Sergey Korotkov" userId="63e10950c3f54751" providerId="LiveId" clId="{AB9A7B19-0702-461E-84F1-855D5658030A}" dt="2020-02-04T17:11:38.365" v="7" actId="1076"/>
        <pc:sldMkLst>
          <pc:docMk/>
          <pc:sldMk cId="2446815376" sldId="256"/>
        </pc:sldMkLst>
        <pc:picChg chg="add mod">
          <ac:chgData name="Sergey Korotkov" userId="63e10950c3f54751" providerId="LiveId" clId="{AB9A7B19-0702-461E-84F1-855D5658030A}" dt="2020-02-04T17:11:38.365" v="7" actId="1076"/>
          <ac:picMkLst>
            <pc:docMk/>
            <pc:sldMk cId="2446815376" sldId="256"/>
            <ac:picMk id="5" creationId="{68B6254D-ED84-4B5A-8FDE-893BE3C71ED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25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1032,'24'-13,"0"-2,-1-1,0 0,6-8,78-79,-65 61,2 2,20-13,-36 34,2 1,0 2,25-10,-13 7,20-15,95-71,-38 25,-60 40,52-45,-96 73,121-98,-100 84,2 1,37-18,-21 16,-7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27.5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34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1487,'45'-16,"-1"-2,0-2,-1-2,-1-1,-2-3,36-29,-18 9,50-39,-42 39,25-19,-64 44,-1-1,5-7,4-7,-1-2,0-4,-11 13,-8 10,-1 0,-1-1,10-19,2-15,-12 23,2 1,0 0,11-11,-8 14,-5 7,1 1,13-14,-4 10,16-12,-17 13,0-1,-1-1,14-20,-32 40,14-22,-1 1,-1-2,10-24,15-28,-15 35,-3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48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48.6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49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49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0,'1'3,"0"-1,1 1,-1-1,1 0,-1 0,1 0,0 0,0 0,0 0,0-1,0 1,0-1,0 1,9 5,31 25,11 9,46 44,15 33,19 39,10 30,6 24,-137-194,225 331,-128-177,-2 18,0 23,-10 6,-9 3,20 101,-51-115,-33-95,-5 2,-4 0,-6 0,-4 65,-12 103,1 72,8-302,7 42,27 98,24 88,13 105,-3 117,-13 94,-17 31,-15-25,-11-40,-9-45,-5-39,-2-46,-1-43,0-38,-1 280,2-355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50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7183,'19'-22,"2"2,3-2,158-130,131-89,124-73,114-71,80-52,6-14,-627 443,2 0,591-424,-50 24,-60 41,-62 48,-65 47,-49 28,-44 27,-44 29,22-25,82-67,10 18,-19 40,-273 187,572-349,-337 222,27-16,-136 74,-20 11,269-157,-316 178,-1 1,-95 63,0 1,0 0,0 1,1 1,7-2,-9 4,8-2,0 0,-1-2,0 0,1-3,22-12,-1-3,-2-1,-1-2,25-23,-17 12,33-19,-44 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24T11:38:53.3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1 597,'757'0,"-747"1,0-2,0 1,0-1,0 0,0-1,0 0,7-3,69-33,-74 32,-1 0,1-1,-1-1,0 0,-1 0,0-1,2-3,4-5,-1-1,-1-1,9-15,35-57,-49 77,-1-1,0 1,-1-2,0 1,-2-1,1 0,-2 0,1-10,0-2,3-12,2-3,3-2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D8A2F-BBCA-47C0-8912-3C1C70E6A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126006-7E25-4FA6-B7E0-F200B095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E2EF5-AAD0-4B97-BCEA-8789D7E0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B1E95-106C-4BFC-8C91-9B240AE0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F65AC-7AFD-4C8A-B0E3-5DFE6F73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4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FAC43-812B-4D99-BF10-7EB2D1C3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9A8EEA-3D8A-437B-AEC1-402EB050A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87108-4183-44C6-91B1-B14FEC7F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C3692-6C01-4471-9ABE-F973858D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42ED5A-DAA5-454A-BF90-40DF91D9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63899B-11FE-4CAB-A98F-D1037CE9D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DBBD5B-0E17-4197-829D-3EDE42199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23885-F77E-4B42-BDBE-2B2BFAF2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6E5BA-5BEC-4C25-85B5-840DA01F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49973-BB16-4E95-8B88-FE18AFEE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87B7C-EA66-4C18-992D-379F46B2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2512B-F8DB-4194-B6AD-F54BBC93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A6F74-7920-4688-8B68-CF7F83AC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5F15B-F589-4053-8E8A-0C161257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9C15F-1A8F-4B75-9B6F-588E0CA2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4D47F-C7C5-445A-B243-7F8510F0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E2219C-1584-40DD-A707-93ACBDCD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A9C65-96D6-4487-A9C2-1F6D80E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5BD05-091B-4BF6-91F6-9D8B8E7B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8ADB80-F8B1-4DCD-A925-FAEBA1FD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5F039-EBFD-4459-BDF4-96D46EEF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86464-8F28-45AC-85AC-CCA23FE04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314DE9-6F05-4D2A-B3F7-D152AF46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5814F8-686E-4DD7-994F-2148104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0DD501-EEC6-432F-9F7E-D3869AF9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5104AA-E7A3-4704-B921-FEA0FAD8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0C66F-8A52-4EC5-A65A-995212A1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5B842-EF5E-45D4-83C6-7C2DD2D1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B2FCA-281F-4D5E-97EA-F63480755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59F9FF-8A72-4C42-A3DA-043A303BD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B309E1-8A9F-4EB1-A59E-7A99C723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2B948E-1B56-4083-85C5-39BD679F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F46FAB-27D3-49DF-A00A-A5B910BC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CBEDCE-86AB-4209-BF83-0AFCE2F8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DBA1D-F74B-4269-B286-BD96714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6FF39D-D59B-4ACD-8700-AB783A7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951FCE-4D08-4362-BEE3-4DA43BF0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2C5A83-44A0-45D4-A57C-C4304AFE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8B803C-4662-406B-9619-CD252700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C8812D-DFF8-4BE0-B809-AA4433CD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6F8229-67C4-4988-9678-446CC6CA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16E77-743B-4F20-BFE7-D907218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772273-DAF0-47F2-A668-2F01B430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36BA0C-D11F-44E0-8F06-D92D889E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16827-EB0E-4847-9684-37C2EAC2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431E-A987-4874-94F3-F87CB34C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515FF9-0CC4-4B12-A01C-A7B6FBE9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6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5CD02-1CDF-4046-B953-30A30411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828A2C-0824-4332-9C70-39FFCB6AD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75AE0-40C5-40C5-B2E2-483AB0E7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303A3-4C01-4F5E-975D-611566DC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EE89F2-414F-414A-A919-D47807EE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1AF48D-09A7-4CF8-B4D8-DF7FA4C7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DC84F-BCD2-457F-9406-7146F66B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287FF-174F-40C3-B5C0-60FF55D3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D3E8D-786C-4A71-9EB4-B878C6F9E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D220-A5D9-44D7-AB75-AB2E4E1FDB7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E0A3D-47F7-4B4D-8F8A-DA991D934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A6914C-0ADB-4F51-A9D5-73E9936A9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2602-4387-4ED8-8BC4-44EA0F1D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.xml"/><Relationship Id="rId18" Type="http://schemas.openxmlformats.org/officeDocument/2006/relationships/customXml" Target="../ink/ink5.xml"/><Relationship Id="rId26" Type="http://schemas.openxmlformats.org/officeDocument/2006/relationships/image" Target="../media/image6.jpeg"/><Relationship Id="rId3" Type="http://schemas.microsoft.com/office/2007/relationships/hdphoto" Target="../media/hdphoto1.wdp"/><Relationship Id="rId21" Type="http://schemas.openxmlformats.org/officeDocument/2006/relationships/image" Target="../media/image9.png"/><Relationship Id="rId34" Type="http://schemas.openxmlformats.org/officeDocument/2006/relationships/image" Target="../media/image17.pn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customXml" Target="../ink/ink4.xml"/><Relationship Id="rId25" Type="http://schemas.openxmlformats.org/officeDocument/2006/relationships/image" Target="../media/image11.png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customXml" Target="../ink/ink7.xml"/><Relationship Id="rId29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1.xml"/><Relationship Id="rId24" Type="http://schemas.openxmlformats.org/officeDocument/2006/relationships/customXml" Target="../ink/ink9.xml"/><Relationship Id="rId32" Type="http://schemas.openxmlformats.org/officeDocument/2006/relationships/image" Target="../media/image15.png"/><Relationship Id="rId5" Type="http://schemas.microsoft.com/office/2007/relationships/hdphoto" Target="../media/hdphoto2.wdp"/><Relationship Id="rId15" Type="http://schemas.openxmlformats.org/officeDocument/2006/relationships/customXml" Target="../ink/ink3.xml"/><Relationship Id="rId23" Type="http://schemas.openxmlformats.org/officeDocument/2006/relationships/image" Target="../media/image10.png"/><Relationship Id="rId28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customXml" Target="../ink/ink6.xml"/><Relationship Id="rId31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customXml" Target="../ink/ink8.xml"/><Relationship Id="rId27" Type="http://schemas.openxmlformats.org/officeDocument/2006/relationships/image" Target="../media/image12.png"/><Relationship Id="rId30" Type="http://schemas.openxmlformats.org/officeDocument/2006/relationships/image" Target="../media/image14.png"/><Relationship Id="rId3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9002B-5232-4700-A335-DF648C59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xZ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066AB0-1F36-4561-8D06-2B2C37D43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Рисунок 8" descr="Изображение выглядит как нож, стекло, сиди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4BFD6F9E-58A3-48AF-9CBA-63E55C9FF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8000" l="9922" r="89948">
                        <a14:foregroundMark x1="29504" y1="3600" x2="26240" y2="14700"/>
                        <a14:foregroundMark x1="26240" y1="14700" x2="28721" y2="90800"/>
                        <a14:foregroundMark x1="28721" y1="90800" x2="32768" y2="7300"/>
                        <a14:foregroundMark x1="32768" y1="7300" x2="30940" y2="39700"/>
                        <a14:foregroundMark x1="27415" y1="88200" x2="30940" y2="90800"/>
                        <a14:foregroundMark x1="31070" y1="92400" x2="32245" y2="92500"/>
                        <a14:foregroundMark x1="31070" y1="98000" x2="30287" y2="92700"/>
                        <a14:foregroundMark x1="26240" y1="4500" x2="34987" y2="5600"/>
                        <a14:foregroundMark x1="29373" y1="2500" x2="34726" y2="4600"/>
                        <a14:foregroundMark x1="49739" y1="2900" x2="53394" y2="2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26" r="37823"/>
          <a:stretch/>
        </p:blipFill>
        <p:spPr>
          <a:xfrm rot="9479653">
            <a:off x="6216877" y="2119666"/>
            <a:ext cx="757644" cy="4632535"/>
          </a:xfrm>
          <a:prstGeom prst="rect">
            <a:avLst/>
          </a:prstGeom>
          <a:scene3d>
            <a:camera prst="orthographicFront">
              <a:rot lat="1800003" lon="0" rev="0"/>
            </a:camera>
            <a:lightRig rig="threePt" dir="t"/>
          </a:scene3d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29B7B59-25F9-4199-807E-FC90166D9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19" b="89951" l="9861" r="89760">
                        <a14:foregroundMark x1="34893" y1="34013" x2="31100" y2="8784"/>
                        <a14:foregroundMark x1="31100" y1="8784" x2="33249" y2="4638"/>
                        <a14:foregroundMark x1="33249" y1="4638" x2="37295" y2="1897"/>
                        <a14:foregroundMark x1="37295" y1="1897" x2="42984" y2="1897"/>
                        <a14:foregroundMark x1="42984" y1="1897" x2="47029" y2="3514"/>
                        <a14:foregroundMark x1="47029" y1="3514" x2="48546" y2="6606"/>
                        <a14:foregroundMark x1="48546" y1="6606" x2="50190" y2="45046"/>
                        <a14:foregroundMark x1="38685" y1="14476" x2="39317" y2="23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57479" y="-7102613"/>
            <a:ext cx="10985789" cy="16449952"/>
          </a:xfrm>
          <a:prstGeom prst="rect">
            <a:avLst/>
          </a:prstGeom>
        </p:spPr>
      </p:pic>
      <p:grpSp>
        <p:nvGrpSpPr>
          <p:cNvPr id="1024" name="Группа 1023">
            <a:extLst>
              <a:ext uri="{FF2B5EF4-FFF2-40B4-BE49-F238E27FC236}">
                <a16:creationId xmlns:a16="http://schemas.microsoft.com/office/drawing/2014/main" id="{A139BAED-9732-43F7-ACA7-23B0B8DA939F}"/>
              </a:ext>
            </a:extLst>
          </p:cNvPr>
          <p:cNvGrpSpPr/>
          <p:nvPr/>
        </p:nvGrpSpPr>
        <p:grpSpPr>
          <a:xfrm>
            <a:off x="20566380" y="-9487591"/>
            <a:ext cx="10251750" cy="22418767"/>
            <a:chOff x="2854509" y="-6865960"/>
            <a:chExt cx="9920639" cy="2189411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0C6ECB6-E9F4-4860-9928-67FD773727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561" b="91218" l="30140" r="71856">
                          <a14:foregroundMark x1="68612" y1="65307" x2="68762" y2="62076"/>
                          <a14:foregroundMark x1="68762" y1="62076" x2="70680" y2="55206"/>
                          <a14:foregroundMark x1="69654" y1="52673" x2="66766" y2="51098"/>
                          <a14:foregroundMark x1="66766" y1="51098" x2="65369" y2="50798"/>
                          <a14:foregroundMark x1="43613" y1="24950" x2="45409" y2="20359"/>
                          <a14:foregroundMark x1="45409" y1="20359" x2="49900" y2="19561"/>
                          <a14:foregroundMark x1="49900" y1="19561" x2="53194" y2="22355"/>
                          <a14:foregroundMark x1="53194" y1="22355" x2="53194" y2="22355"/>
                          <a14:foregroundMark x1="30938" y1="63772" x2="30140" y2="54092"/>
                          <a14:foregroundMark x1="30140" y1="54092" x2="32535" y2="52295"/>
                          <a14:foregroundMark x1="69860" y1="53393" x2="71856" y2="57385"/>
                          <a14:foregroundMark x1="71856" y1="57385" x2="69261" y2="53992"/>
                          <a14:backgroundMark x1="69387" y1="51240" x2="69361" y2="50898"/>
                          <a14:backgroundMark x1="66966" y1="75250" x2="69760" y2="65968"/>
                          <a14:backgroundMark x1="68663" y1="65968" x2="67066" y2="72655"/>
                          <a14:backgroundMark x1="68663" y1="67066" x2="69561" y2="65070"/>
                          <a14:backgroundMark x1="69361" y1="65669" x2="68263" y2="677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2" t="43214" r="28748"/>
            <a:stretch/>
          </p:blipFill>
          <p:spPr bwMode="auto">
            <a:xfrm>
              <a:off x="2854509" y="2554531"/>
              <a:ext cx="9920639" cy="12473628"/>
            </a:xfrm>
            <a:prstGeom prst="rect">
              <a:avLst/>
            </a:prstGeom>
            <a:noFill/>
            <a:scene3d>
              <a:camera prst="orthographicFront">
                <a:rot lat="0" lon="21594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A5C579-466B-46B3-B7AF-0F8F1EE5E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937" b="99154" l="9726" r="89776">
                          <a14:foregroundMark x1="33042" y1="81523" x2="27497" y2="90659"/>
                          <a14:foregroundMark x1="46274" y1="88685" x2="46135" y2="86742"/>
                          <a14:foregroundMark x1="46402" y1="90467" x2="46359" y2="89874"/>
                          <a14:foregroundMark x1="46135" y1="86742" x2="44638" y2="86178"/>
                          <a14:foregroundMark x1="26808" y1="15515" x2="22319" y2="32017"/>
                          <a14:foregroundMark x1="21301" y1="52874" x2="21247" y2="53985"/>
                          <a14:foregroundMark x1="22319" y1="32017" x2="22199" y2="34479"/>
                          <a14:foregroundMark x1="45387" y1="70804" x2="43766" y2="59520"/>
                          <a14:foregroundMark x1="43766" y1="59520" x2="44984" y2="47036"/>
                          <a14:foregroundMark x1="28438" y1="7405" x2="33167" y2="4937"/>
                          <a14:foregroundMark x1="33167" y1="4937" x2="34913" y2="8322"/>
                          <a14:foregroundMark x1="33915" y1="97743" x2="34189" y2="97720"/>
                          <a14:backgroundMark x1="23067" y1="3244" x2="15711" y2="23695"/>
                          <a14:backgroundMark x1="15711" y1="23695" x2="15960" y2="45134"/>
                          <a14:backgroundMark x1="15960" y1="45134" x2="18454" y2="53879"/>
                          <a14:backgroundMark x1="18454" y1="53879" x2="17082" y2="99859"/>
                          <a14:backgroundMark x1="17082" y1="99859" x2="17082" y2="99859"/>
                          <a14:backgroundMark x1="41272" y1="3526" x2="55860" y2="65162"/>
                          <a14:backgroundMark x1="55860" y1="65162" x2="51746" y2="99436"/>
                          <a14:backgroundMark x1="51746" y1="99436" x2="51621" y2="99859"/>
                          <a14:backgroundMark x1="49377" y1="4231" x2="94389" y2="99154"/>
                          <a14:backgroundMark x1="94389" y1="99154" x2="94389" y2="99295"/>
                          <a14:backgroundMark x1="22195" y1="92243" x2="23441" y2="97461"/>
                          <a14:backgroundMark x1="23441" y1="97461" x2="27307" y2="99436"/>
                          <a14:backgroundMark x1="27307" y1="99436" x2="24439" y2="96897"/>
                          <a14:backgroundMark x1="24439" y1="96897" x2="22444" y2="92948"/>
                          <a14:backgroundMark x1="22444" y1="92948" x2="22319" y2="92807"/>
                          <a14:backgroundMark x1="47756" y1="93230" x2="44888" y2="96897"/>
                          <a14:backgroundMark x1="33556" y1="98410" x2="26933" y2="99295"/>
                          <a14:backgroundMark x1="44888" y1="96897" x2="40618" y2="97467"/>
                          <a14:backgroundMark x1="26933" y1="99295" x2="24190" y2="95769"/>
                          <a14:backgroundMark x1="24190" y1="95769" x2="22693" y2="90973"/>
                          <a14:backgroundMark x1="22693" y1="90973" x2="21696" y2="95346"/>
                          <a14:backgroundMark x1="21696" y1="95346" x2="25312" y2="98307"/>
                          <a14:backgroundMark x1="39613" y1="99336" x2="46883" y2="99859"/>
                          <a14:backgroundMark x1="25312" y1="98307" x2="33302" y2="98882"/>
                          <a14:backgroundMark x1="46883" y1="99859" x2="49751" y2="97461"/>
                          <a14:backgroundMark x1="49751" y1="97461" x2="47756" y2="93935"/>
                          <a14:backgroundMark x1="47756" y1="93935" x2="47756" y2="93935"/>
                          <a14:backgroundMark x1="42269" y1="97602" x2="36658" y2="99718"/>
                          <a14:backgroundMark x1="33541" y1="98872" x2="40150" y2="98872"/>
                        </a14:backgroundRemoval>
                      </a14:imgEffect>
                      <a14:imgEffect>
                        <a14:colorTemperature colorTemp="8800"/>
                      </a14:imgEffect>
                    </a14:imgLayer>
                  </a14:imgProps>
                </a:ext>
              </a:extLst>
            </a:blip>
            <a:srcRect l="11829" r="41107" b="6835"/>
            <a:stretch/>
          </p:blipFill>
          <p:spPr>
            <a:xfrm>
              <a:off x="4614569" y="-6865960"/>
              <a:ext cx="6927273" cy="975191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027" name="Рисунок 1026" descr="Изображение выглядит как аксессуар, сидит, чемодан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C0463FBF-A8F1-4B90-8283-B7FA993B514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" t="1448" r="10199" b="-1448"/>
          <a:stretch/>
        </p:blipFill>
        <p:spPr>
          <a:xfrm>
            <a:off x="2416466" y="-3652940"/>
            <a:ext cx="7964889" cy="90885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35" name="Рукописный ввод 1034">
                <a:extLst>
                  <a:ext uri="{FF2B5EF4-FFF2-40B4-BE49-F238E27FC236}">
                    <a16:creationId xmlns:a16="http://schemas.microsoft.com/office/drawing/2014/main" id="{D7E211AD-CEE5-4D0E-8F1F-2ADE3D8D2686}"/>
                  </a:ext>
                </a:extLst>
              </p14:cNvPr>
              <p14:cNvContentPartPr/>
              <p14:nvPr/>
            </p14:nvContentPartPr>
            <p14:xfrm>
              <a:off x="1232489" y="-2136742"/>
              <a:ext cx="531360" cy="371880"/>
            </p14:xfrm>
          </p:contentPart>
        </mc:Choice>
        <mc:Fallback xmlns="">
          <p:pic>
            <p:nvPicPr>
              <p:cNvPr id="1035" name="Рукописный ввод 1034">
                <a:extLst>
                  <a:ext uri="{FF2B5EF4-FFF2-40B4-BE49-F238E27FC236}">
                    <a16:creationId xmlns:a16="http://schemas.microsoft.com/office/drawing/2014/main" id="{D7E211AD-CEE5-4D0E-8F1F-2ADE3D8D26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849" y="-2244742"/>
                <a:ext cx="63900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6" name="Рукописный ввод 1035">
                <a:extLst>
                  <a:ext uri="{FF2B5EF4-FFF2-40B4-BE49-F238E27FC236}">
                    <a16:creationId xmlns:a16="http://schemas.microsoft.com/office/drawing/2014/main" id="{15CCD008-8590-4CE0-9234-748061618BCC}"/>
                  </a:ext>
                </a:extLst>
              </p14:cNvPr>
              <p14:cNvContentPartPr/>
              <p14:nvPr/>
            </p14:nvContentPartPr>
            <p14:xfrm>
              <a:off x="1040969" y="-1733902"/>
              <a:ext cx="360" cy="360"/>
            </p14:xfrm>
          </p:contentPart>
        </mc:Choice>
        <mc:Fallback xmlns="">
          <p:pic>
            <p:nvPicPr>
              <p:cNvPr id="1036" name="Рукописный ввод 1035">
                <a:extLst>
                  <a:ext uri="{FF2B5EF4-FFF2-40B4-BE49-F238E27FC236}">
                    <a16:creationId xmlns:a16="http://schemas.microsoft.com/office/drawing/2014/main" id="{15CCD008-8590-4CE0-9234-748061618B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6969" y="-184190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37" name="Рукописный ввод 1036">
                <a:extLst>
                  <a:ext uri="{FF2B5EF4-FFF2-40B4-BE49-F238E27FC236}">
                    <a16:creationId xmlns:a16="http://schemas.microsoft.com/office/drawing/2014/main" id="{AA26069A-B1AE-4B84-A37C-697CC608FDA5}"/>
                  </a:ext>
                </a:extLst>
              </p14:cNvPr>
              <p14:cNvContentPartPr/>
              <p14:nvPr/>
            </p14:nvContentPartPr>
            <p14:xfrm>
              <a:off x="1073369" y="-2269222"/>
              <a:ext cx="512640" cy="535680"/>
            </p14:xfrm>
          </p:contentPart>
        </mc:Choice>
        <mc:Fallback xmlns="">
          <p:pic>
            <p:nvPicPr>
              <p:cNvPr id="1037" name="Рукописный ввод 1036">
                <a:extLst>
                  <a:ext uri="{FF2B5EF4-FFF2-40B4-BE49-F238E27FC236}">
                    <a16:creationId xmlns:a16="http://schemas.microsoft.com/office/drawing/2014/main" id="{AA26069A-B1AE-4B84-A37C-697CC608FD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9729" y="-2377222"/>
                <a:ext cx="62028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39" name="Рукописный ввод 1038">
                <a:extLst>
                  <a:ext uri="{FF2B5EF4-FFF2-40B4-BE49-F238E27FC236}">
                    <a16:creationId xmlns:a16="http://schemas.microsoft.com/office/drawing/2014/main" id="{15D07D57-440D-4C7D-936C-409A05316449}"/>
                  </a:ext>
                </a:extLst>
              </p14:cNvPr>
              <p14:cNvContentPartPr/>
              <p14:nvPr/>
            </p14:nvContentPartPr>
            <p14:xfrm>
              <a:off x="1073369" y="-1861702"/>
              <a:ext cx="360" cy="360"/>
            </p14:xfrm>
          </p:contentPart>
        </mc:Choice>
        <mc:Fallback xmlns="">
          <p:pic>
            <p:nvPicPr>
              <p:cNvPr id="1039" name="Рукописный ввод 1038">
                <a:extLst>
                  <a:ext uri="{FF2B5EF4-FFF2-40B4-BE49-F238E27FC236}">
                    <a16:creationId xmlns:a16="http://schemas.microsoft.com/office/drawing/2014/main" id="{15D07D57-440D-4C7D-936C-409A053164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729" y="-196970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0" name="Рукописный ввод 1039">
                <a:extLst>
                  <a:ext uri="{FF2B5EF4-FFF2-40B4-BE49-F238E27FC236}">
                    <a16:creationId xmlns:a16="http://schemas.microsoft.com/office/drawing/2014/main" id="{DBC4B3B3-5840-492A-9F46-6F485EDAAA9F}"/>
                  </a:ext>
                </a:extLst>
              </p14:cNvPr>
              <p14:cNvContentPartPr/>
              <p14:nvPr/>
            </p14:nvContentPartPr>
            <p14:xfrm>
              <a:off x="1073369" y="-1861702"/>
              <a:ext cx="360" cy="360"/>
            </p14:xfrm>
          </p:contentPart>
        </mc:Choice>
        <mc:Fallback xmlns="">
          <p:pic>
            <p:nvPicPr>
              <p:cNvPr id="1040" name="Рукописный ввод 1039">
                <a:extLst>
                  <a:ext uri="{FF2B5EF4-FFF2-40B4-BE49-F238E27FC236}">
                    <a16:creationId xmlns:a16="http://schemas.microsoft.com/office/drawing/2014/main" id="{DBC4B3B3-5840-492A-9F46-6F485EDAAA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729" y="-196970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41" name="Рукописный ввод 1040">
                <a:extLst>
                  <a:ext uri="{FF2B5EF4-FFF2-40B4-BE49-F238E27FC236}">
                    <a16:creationId xmlns:a16="http://schemas.microsoft.com/office/drawing/2014/main" id="{2AC7A22C-CAA4-4C93-8F7B-C8EF15FDA54F}"/>
                  </a:ext>
                </a:extLst>
              </p14:cNvPr>
              <p14:cNvContentPartPr/>
              <p14:nvPr/>
            </p14:nvContentPartPr>
            <p14:xfrm>
              <a:off x="1093889" y="-1850902"/>
              <a:ext cx="360" cy="360"/>
            </p14:xfrm>
          </p:contentPart>
        </mc:Choice>
        <mc:Fallback xmlns="">
          <p:pic>
            <p:nvPicPr>
              <p:cNvPr id="1041" name="Рукописный ввод 1040">
                <a:extLst>
                  <a:ext uri="{FF2B5EF4-FFF2-40B4-BE49-F238E27FC236}">
                    <a16:creationId xmlns:a16="http://schemas.microsoft.com/office/drawing/2014/main" id="{2AC7A22C-CAA4-4C93-8F7B-C8EF15FDA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249" y="-195890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2" name="Рукописный ввод 1041">
                <a:extLst>
                  <a:ext uri="{FF2B5EF4-FFF2-40B4-BE49-F238E27FC236}">
                    <a16:creationId xmlns:a16="http://schemas.microsoft.com/office/drawing/2014/main" id="{CCE493BD-1F65-459D-9CC1-1783608CC4CC}"/>
                  </a:ext>
                </a:extLst>
              </p14:cNvPr>
              <p14:cNvContentPartPr/>
              <p14:nvPr/>
            </p14:nvContentPartPr>
            <p14:xfrm>
              <a:off x="1093889" y="-1850902"/>
              <a:ext cx="771120" cy="3962520"/>
            </p14:xfrm>
          </p:contentPart>
        </mc:Choice>
        <mc:Fallback xmlns="">
          <p:pic>
            <p:nvPicPr>
              <p:cNvPr id="1042" name="Рукописный ввод 1041">
                <a:extLst>
                  <a:ext uri="{FF2B5EF4-FFF2-40B4-BE49-F238E27FC236}">
                    <a16:creationId xmlns:a16="http://schemas.microsoft.com/office/drawing/2014/main" id="{CCE493BD-1F65-459D-9CC1-1783608CC4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0249" y="-1958902"/>
                <a:ext cx="878760" cy="41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43" name="Рукописный ввод 1042">
                <a:extLst>
                  <a:ext uri="{FF2B5EF4-FFF2-40B4-BE49-F238E27FC236}">
                    <a16:creationId xmlns:a16="http://schemas.microsoft.com/office/drawing/2014/main" id="{8F4CADA3-2D99-4E9F-AB47-BC5904948909}"/>
                  </a:ext>
                </a:extLst>
              </p14:cNvPr>
              <p14:cNvContentPartPr/>
              <p14:nvPr/>
            </p14:nvContentPartPr>
            <p14:xfrm>
              <a:off x="2189729" y="6568058"/>
              <a:ext cx="3674160" cy="2585880"/>
            </p14:xfrm>
          </p:contentPart>
        </mc:Choice>
        <mc:Fallback xmlns="">
          <p:pic>
            <p:nvPicPr>
              <p:cNvPr id="1043" name="Рукописный ввод 1042">
                <a:extLst>
                  <a:ext uri="{FF2B5EF4-FFF2-40B4-BE49-F238E27FC236}">
                    <a16:creationId xmlns:a16="http://schemas.microsoft.com/office/drawing/2014/main" id="{8F4CADA3-2D99-4E9F-AB47-BC59049489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6089" y="6460058"/>
                <a:ext cx="3781800" cy="28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44" name="Рукописный ввод 1043">
                <a:extLst>
                  <a:ext uri="{FF2B5EF4-FFF2-40B4-BE49-F238E27FC236}">
                    <a16:creationId xmlns:a16="http://schemas.microsoft.com/office/drawing/2014/main" id="{CD894046-9EE0-4678-A04C-8FD1A69BAF3A}"/>
                  </a:ext>
                </a:extLst>
              </p14:cNvPr>
              <p14:cNvContentPartPr/>
              <p14:nvPr/>
            </p14:nvContentPartPr>
            <p14:xfrm>
              <a:off x="1062569" y="-2118742"/>
              <a:ext cx="447120" cy="215280"/>
            </p14:xfrm>
          </p:contentPart>
        </mc:Choice>
        <mc:Fallback xmlns="">
          <p:pic>
            <p:nvPicPr>
              <p:cNvPr id="1044" name="Рукописный ввод 1043">
                <a:extLst>
                  <a:ext uri="{FF2B5EF4-FFF2-40B4-BE49-F238E27FC236}">
                    <a16:creationId xmlns:a16="http://schemas.microsoft.com/office/drawing/2014/main" id="{CD894046-9EE0-4678-A04C-8FD1A69BAF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8929" y="-2226382"/>
                <a:ext cx="554760" cy="43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7" name="Прямая соединительная линия 1046">
            <a:extLst>
              <a:ext uri="{FF2B5EF4-FFF2-40B4-BE49-F238E27FC236}">
                <a16:creationId xmlns:a16="http://schemas.microsoft.com/office/drawing/2014/main" id="{8D52C0F2-1848-47E6-BA24-31F6E01D1215}"/>
              </a:ext>
            </a:extLst>
          </p:cNvPr>
          <p:cNvCxnSpPr/>
          <p:nvPr/>
        </p:nvCxnSpPr>
        <p:spPr>
          <a:xfrm>
            <a:off x="1329689" y="6858000"/>
            <a:ext cx="6814851" cy="1253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5" name="Группа 1054">
            <a:extLst>
              <a:ext uri="{FF2B5EF4-FFF2-40B4-BE49-F238E27FC236}">
                <a16:creationId xmlns:a16="http://schemas.microsoft.com/office/drawing/2014/main" id="{AE3C5BDD-E8C1-425F-81E4-FC493AA40BDB}"/>
              </a:ext>
            </a:extLst>
          </p:cNvPr>
          <p:cNvGrpSpPr/>
          <p:nvPr/>
        </p:nvGrpSpPr>
        <p:grpSpPr>
          <a:xfrm>
            <a:off x="13945731" y="-4705745"/>
            <a:ext cx="7065576" cy="7816060"/>
            <a:chOff x="13945731" y="-4705745"/>
            <a:chExt cx="7065576" cy="7816060"/>
          </a:xfrm>
        </p:grpSpPr>
        <p:sp>
          <p:nvSpPr>
            <p:cNvPr id="1054" name="Прямоугольник 1053">
              <a:extLst>
                <a:ext uri="{FF2B5EF4-FFF2-40B4-BE49-F238E27FC236}">
                  <a16:creationId xmlns:a16="http://schemas.microsoft.com/office/drawing/2014/main" id="{3309C6EC-DA03-43B7-B9AF-16A08A69DC4D}"/>
                </a:ext>
              </a:extLst>
            </p:cNvPr>
            <p:cNvSpPr/>
            <p:nvPr/>
          </p:nvSpPr>
          <p:spPr>
            <a:xfrm>
              <a:off x="13945731" y="-4705745"/>
              <a:ext cx="7065576" cy="7816060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3" name="Группа 1052">
              <a:extLst>
                <a:ext uri="{FF2B5EF4-FFF2-40B4-BE49-F238E27FC236}">
                  <a16:creationId xmlns:a16="http://schemas.microsoft.com/office/drawing/2014/main" id="{3C93B29F-4258-4B7B-BB1B-4929C33BC301}"/>
                </a:ext>
              </a:extLst>
            </p:cNvPr>
            <p:cNvGrpSpPr/>
            <p:nvPr/>
          </p:nvGrpSpPr>
          <p:grpSpPr>
            <a:xfrm>
              <a:off x="13945731" y="-4705745"/>
              <a:ext cx="7049196" cy="7814821"/>
              <a:chOff x="-3282168" y="-3907411"/>
              <a:chExt cx="7063398" cy="7814821"/>
            </a:xfrm>
          </p:grpSpPr>
          <p:grpSp>
            <p:nvGrpSpPr>
              <p:cNvPr id="1052" name="Группа 1051">
                <a:extLst>
                  <a:ext uri="{FF2B5EF4-FFF2-40B4-BE49-F238E27FC236}">
                    <a16:creationId xmlns:a16="http://schemas.microsoft.com/office/drawing/2014/main" id="{D5F4119F-A444-41A4-A04B-C8407C21E495}"/>
                  </a:ext>
                </a:extLst>
              </p:cNvPr>
              <p:cNvGrpSpPr/>
              <p:nvPr/>
            </p:nvGrpSpPr>
            <p:grpSpPr>
              <a:xfrm>
                <a:off x="-3282168" y="-3907411"/>
                <a:ext cx="7063398" cy="7814821"/>
                <a:chOff x="-3282168" y="-3907411"/>
                <a:chExt cx="7063398" cy="7814821"/>
              </a:xfrm>
            </p:grpSpPr>
            <p:grpSp>
              <p:nvGrpSpPr>
                <p:cNvPr id="1031" name="Группа 1030">
                  <a:extLst>
                    <a:ext uri="{FF2B5EF4-FFF2-40B4-BE49-F238E27FC236}">
                      <a16:creationId xmlns:a16="http://schemas.microsoft.com/office/drawing/2014/main" id="{9CB45C77-7AA0-4D62-8BF3-AEEC05C141FF}"/>
                    </a:ext>
                  </a:extLst>
                </p:cNvPr>
                <p:cNvGrpSpPr/>
                <p:nvPr/>
              </p:nvGrpSpPr>
              <p:grpSpPr>
                <a:xfrm>
                  <a:off x="-3282168" y="-3907411"/>
                  <a:ext cx="7063398" cy="7814821"/>
                  <a:chOff x="-4939645" y="-3864990"/>
                  <a:chExt cx="7063398" cy="7814821"/>
                </a:xfrm>
              </p:grpSpPr>
              <p:sp>
                <p:nvSpPr>
                  <p:cNvPr id="1030" name="Прямоугольник 1029">
                    <a:extLst>
                      <a:ext uri="{FF2B5EF4-FFF2-40B4-BE49-F238E27FC236}">
                        <a16:creationId xmlns:a16="http://schemas.microsoft.com/office/drawing/2014/main" id="{5F2EB3F3-505E-4658-85E5-E896A0BDC467}"/>
                      </a:ext>
                    </a:extLst>
                  </p:cNvPr>
                  <p:cNvSpPr/>
                  <p:nvPr/>
                </p:nvSpPr>
                <p:spPr>
                  <a:xfrm>
                    <a:off x="-4939645" y="-3864990"/>
                    <a:ext cx="7063398" cy="7814821"/>
                  </a:xfrm>
                  <a:prstGeom prst="rect">
                    <a:avLst/>
                  </a:prstGeom>
                  <a:blipFill dpi="0" rotWithShape="1">
                    <a:blip r:embed="rId26">
                      <a:alphaModFix amt="77000"/>
                    </a:blip>
                    <a:srcRect/>
                    <a:tile tx="0" ty="0" sx="100000" sy="100000" flip="none" algn="tl"/>
                  </a:blip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029" name="Рисунок 1028" descr="Изображение выглядит как аксессуар, сидит, чемодан, старый&#10;&#10;Автоматически созданное описание">
                    <a:extLst>
                      <a:ext uri="{FF2B5EF4-FFF2-40B4-BE49-F238E27FC236}">
                        <a16:creationId xmlns:a16="http://schemas.microsoft.com/office/drawing/2014/main" id="{11B38BAD-6BD7-41EF-AB53-FB7F691007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680" b="2205"/>
                  <a:stretch/>
                </p:blipFill>
                <p:spPr>
                  <a:xfrm>
                    <a:off x="-4861575" y="-3216613"/>
                    <a:ext cx="6858000" cy="6433225"/>
                  </a:xfrm>
                  <a:prstGeom prst="rect">
                    <a:avLst/>
                  </a:prstGeom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</p:pic>
            </p:grpSp>
            <p:pic>
              <p:nvPicPr>
                <p:cNvPr id="1034" name="Рисунок 1033" descr="Изображение выглядит как цветок, игра&#10;&#10;Автоматически созданное описание">
                  <a:extLst>
                    <a:ext uri="{FF2B5EF4-FFF2-40B4-BE49-F238E27FC236}">
                      <a16:creationId xmlns:a16="http://schemas.microsoft.com/office/drawing/2014/main" id="{B673212E-AEED-40F4-B6CB-DC1D611DF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BEBA8EAE-BF5A-486C-A8C5-ECC9F3942E4B}">
                      <a14:imgProps xmlns:a14="http://schemas.microsoft.com/office/drawing/2010/main">
                        <a14:imgLayer r:embed="rId29">
                          <a14:imgEffect>
                            <a14:backgroundRemoval t="10000" b="90000" l="10000" r="90000">
                              <a14:backgroundMark x1="38995" y1="76359" x2="28668" y2="58832"/>
                              <a14:backgroundMark x1="28668" y1="58832" x2="27853" y2="48777"/>
                              <a14:backgroundMark x1="27853" y1="48777" x2="31929" y2="39402"/>
                              <a14:backgroundMark x1="31929" y1="39402" x2="40353" y2="33424"/>
                              <a14:backgroundMark x1="40353" y1="33424" x2="50272" y2="32880"/>
                              <a14:backgroundMark x1="50272" y1="32880" x2="59239" y2="36957"/>
                              <a14:backgroundMark x1="59239" y1="36957" x2="65082" y2="45245"/>
                              <a14:backgroundMark x1="65082" y1="45245" x2="66576" y2="55163"/>
                              <a14:backgroundMark x1="66576" y1="55163" x2="63723" y2="64538"/>
                              <a14:backgroundMark x1="63723" y1="64538" x2="56114" y2="70652"/>
                              <a14:backgroundMark x1="56114" y1="70652" x2="56929" y2="75815"/>
                              <a14:backgroundMark x1="30571" y1="54076" x2="36549" y2="66712"/>
                              <a14:backgroundMark x1="13995" y1="88451" x2="14130" y2="75543"/>
                              <a14:backgroundMark x1="14130" y1="75543" x2="12500" y2="81929"/>
                              <a14:backgroundMark x1="18614" y1="71196" x2="16168" y2="6807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070859" y="-3482983"/>
                  <a:ext cx="4951565" cy="4951565"/>
                </a:xfrm>
                <a:prstGeom prst="rect">
                  <a:avLst/>
                </a:prstGeom>
              </p:spPr>
            </p:pic>
          </p:grpSp>
          <p:pic>
            <p:nvPicPr>
              <p:cNvPr id="1051" name="Рисунок 1050">
                <a:extLst>
                  <a:ext uri="{FF2B5EF4-FFF2-40B4-BE49-F238E27FC236}">
                    <a16:creationId xmlns:a16="http://schemas.microsoft.com/office/drawing/2014/main" id="{721900DB-70A5-4091-B5B1-D009B6DA0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BEBA8EAE-BF5A-486C-A8C5-ECC9F3942E4B}">
                    <a14:imgProps xmlns:a14="http://schemas.microsoft.com/office/drawing/2010/main">
                      <a14:imgLayer r:embed="rId31">
                        <a14:imgEffect>
                          <a14:backgroundRemoval t="4778" b="90000" l="10000" r="95667">
                            <a14:foregroundMark x1="28640" y1="14907" x2="25193" y2="18130"/>
                            <a14:foregroundMark x1="19942" y1="42859" x2="17000" y2="43111"/>
                            <a14:foregroundMark x1="17000" y1="43111" x2="16889" y2="43000"/>
                            <a14:foregroundMark x1="25265" y1="64906" x2="26003" y2="64215"/>
                            <a14:foregroundMark x1="29838" y1="65333" x2="29944" y2="67014"/>
                            <a14:foregroundMark x1="29649" y1="62352" x2="29838" y2="65333"/>
                            <a14:foregroundMark x1="29644" y1="67752" x2="26674" y2="66605"/>
                            <a14:foregroundMark x1="49111" y1="10928" x2="49111" y2="11450"/>
                            <a14:foregroundMark x1="49111" y1="8651" x2="49111" y2="10551"/>
                            <a14:foregroundMark x1="50025" y1="13000" x2="53257" y2="12608"/>
                            <a14:foregroundMark x1="49728" y1="13036" x2="49891" y2="13016"/>
                            <a14:foregroundMark x1="74973" y1="17273" x2="76333" y2="16333"/>
                            <a14:foregroundMark x1="72106" y1="19254" x2="72474" y2="19000"/>
                            <a14:foregroundMark x1="76333" y1="16333" x2="76520" y2="18730"/>
                            <a14:foregroundMark x1="71989" y1="19027" x2="72186" y2="18728"/>
                            <a14:foregroundMark x1="74514" y1="16839" x2="76556" y2="15556"/>
                            <a14:foregroundMark x1="79444" y1="41556" x2="82988" y2="41404"/>
                            <a14:foregroundMark x1="83030" y1="42960" x2="80444" y2="41667"/>
                            <a14:foregroundMark x1="80444" y1="41667" x2="82966" y2="40586"/>
                            <a14:foregroundMark x1="76714" y1="65452" x2="72667" y2="62778"/>
                            <a14:foregroundMark x1="72667" y1="62778" x2="77203" y2="66514"/>
                            <a14:foregroundMark x1="75185" y1="62292" x2="74667" y2="61444"/>
                            <a14:foregroundMark x1="74667" y1="61444" x2="71556" y2="61333"/>
                            <a14:backgroundMark x1="42778" y1="19222" x2="50889" y2="76556"/>
                            <a14:backgroundMark x1="50889" y1="76556" x2="54556" y2="83889"/>
                            <a14:backgroundMark x1="54556" y1="83889" x2="61889" y2="84889"/>
                            <a14:backgroundMark x1="61889" y1="84889" x2="65778" y2="79778"/>
                            <a14:backgroundMark x1="64444" y1="16444" x2="58778" y2="56778"/>
                            <a14:backgroundMark x1="58778" y1="56778" x2="53444" y2="74556"/>
                            <a14:backgroundMark x1="32432" y1="26251" x2="44889" y2="42556"/>
                            <a14:backgroundMark x1="44889" y1="42556" x2="53333" y2="51556"/>
                            <a14:backgroundMark x1="55222" y1="18333" x2="50333" y2="40778"/>
                            <a14:backgroundMark x1="50333" y1="40778" x2="51889" y2="48111"/>
                            <a14:backgroundMark x1="51889" y1="48111" x2="54333" y2="52222"/>
                            <a14:backgroundMark x1="34333" y1="46556" x2="53889" y2="58889"/>
                            <a14:backgroundMark x1="53889" y1="58889" x2="61667" y2="70222"/>
                            <a14:backgroundMark x1="38778" y1="63667" x2="53889" y2="61556"/>
                            <a14:backgroundMark x1="88556" y1="37556" x2="88778" y2="45778"/>
                            <a14:backgroundMark x1="94556" y1="40222" x2="95000" y2="42333"/>
                            <a14:backgroundMark x1="74444" y1="23778" x2="69778" y2="22000"/>
                            <a14:backgroundMark x1="78222" y1="20333" x2="75778" y2="22111"/>
                            <a14:backgroundMark x1="77667" y1="22111" x2="74667" y2="25111"/>
                            <a14:backgroundMark x1="70222" y1="22889" x2="69667" y2="22556"/>
                            <a14:backgroundMark x1="69667" y1="22556" x2="69667" y2="23556"/>
                            <a14:backgroundMark x1="69667" y1="23556" x2="68333" y2="22889"/>
                            <a14:backgroundMark x1="72667" y1="26444" x2="69111" y2="22444"/>
                            <a14:backgroundMark x1="54444" y1="14111" x2="55222" y2="4778"/>
                            <a14:backgroundMark x1="55222" y1="13333" x2="55889" y2="6222"/>
                            <a14:backgroundMark x1="55889" y1="6222" x2="54889" y2="11000"/>
                            <a14:backgroundMark x1="56667" y1="10000" x2="55667" y2="12222"/>
                            <a14:backgroundMark x1="56667" y1="4667" x2="56222" y2="12556"/>
                            <a14:backgroundMark x1="56222" y1="12556" x2="56667" y2="10111"/>
                            <a14:backgroundMark x1="50222" y1="3667" x2="48778" y2="8556"/>
                            <a14:backgroundMark x1="48667" y1="15111" x2="49444" y2="13778"/>
                            <a14:backgroundMark x1="49444" y1="11444" x2="48889" y2="10333"/>
                            <a14:backgroundMark x1="51556" y1="19889" x2="48667" y2="8222"/>
                            <a14:backgroundMark x1="50556" y1="15222" x2="48667" y2="12000"/>
                            <a14:backgroundMark x1="50556" y1="16667" x2="49444" y2="8333"/>
                            <a14:backgroundMark x1="49556" y1="14000" x2="48667" y2="7889"/>
                            <a14:backgroundMark x1="48333" y1="12778" x2="49222" y2="8111"/>
                            <a14:backgroundMark x1="50667" y1="16222" x2="48778" y2="9444"/>
                            <a14:backgroundMark x1="48778" y1="9444" x2="48778" y2="9333"/>
                            <a14:backgroundMark x1="48556" y1="15222" x2="49111" y2="9778"/>
                            <a14:backgroundMark x1="33778" y1="22889" x2="33778" y2="22889"/>
                            <a14:backgroundMark x1="34222" y1="21667" x2="30778" y2="14000"/>
                            <a14:backgroundMark x1="35333" y1="23222" x2="35333" y2="18000"/>
                            <a14:backgroundMark x1="35333" y1="21111" x2="32000" y2="15778"/>
                            <a14:backgroundMark x1="31778" y1="17000" x2="29778" y2="15111"/>
                            <a14:backgroundMark x1="35222" y1="21333" x2="34556" y2="17778"/>
                            <a14:backgroundMark x1="33000" y1="18000" x2="36889" y2="19667"/>
                            <a14:backgroundMark x1="31889" y1="15889" x2="31444" y2="16556"/>
                            <a14:backgroundMark x1="24222" y1="20000" x2="32000" y2="25222"/>
                            <a14:backgroundMark x1="25556" y1="19000" x2="25444" y2="22111"/>
                            <a14:backgroundMark x1="26222" y1="20556" x2="23667" y2="18000"/>
                            <a14:backgroundMark x1="26222" y1="40667" x2="17333" y2="38000"/>
                            <a14:backgroundMark x1="69222" y1="28667" x2="64556" y2="71889"/>
                            <a14:backgroundMark x1="46222" y1="60222" x2="33778" y2="36444"/>
                            <a14:backgroundMark x1="51667" y1="88667" x2="45889" y2="75778"/>
                            <a14:backgroundMark x1="45889" y1="75778" x2="43889" y2="71778"/>
                            <a14:backgroundMark x1="46222" y1="79778" x2="39889" y2="79111"/>
                            <a14:backgroundMark x1="47111" y1="70556" x2="40111" y2="70556"/>
                            <a14:backgroundMark x1="40111" y1="70556" x2="40111" y2="70556"/>
                            <a14:backgroundMark x1="29000" y1="69333" x2="31000" y2="66889"/>
                            <a14:backgroundMark x1="23778" y1="69333" x2="24000" y2="68000"/>
                            <a14:backgroundMark x1="26889" y1="65333" x2="26889" y2="65333"/>
                            <a14:backgroundMark x1="22111" y1="68556" x2="24889" y2="67667"/>
                            <a14:backgroundMark x1="26000" y1="64222" x2="30889" y2="59444"/>
                            <a14:backgroundMark x1="80667" y1="61333" x2="74778" y2="61333"/>
                            <a14:backgroundMark x1="80333" y1="69667" x2="77889" y2="68000"/>
                            <a14:backgroundMark x1="81333" y1="68778" x2="78667" y2="67556"/>
                            <a14:backgroundMark x1="77778" y1="68333" x2="79000" y2="67222"/>
                            <a14:backgroundMark x1="88111" y1="67889" x2="77778" y2="67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21686" y="-2854606"/>
                <a:ext cx="4693176" cy="4693176"/>
              </a:xfrm>
              <a:prstGeom prst="rect">
                <a:avLst/>
              </a:prstGeom>
            </p:spPr>
          </p:pic>
        </p:grpSp>
      </p:grpSp>
      <p:pic>
        <p:nvPicPr>
          <p:cNvPr id="37" name="Рисунок 36" descr="Изображение выглядит как белый, старый, держи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D745C765-F4C5-4DC5-B26D-2A9872A2B60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28" y="2972340"/>
            <a:ext cx="3136160" cy="30244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Рисунок 40" descr="Изображение выглядит как животное, белый, легкий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0CC66494-44B7-4F21-A2CD-D4F10F5C7D5D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43" name="Рисунок 42" descr="Изображение выглядит как большой, белый, черный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F00A796E-4127-4EE6-BD4A-E29F800A4040}"/>
              </a:ext>
            </a:extLst>
          </p:cNvPr>
          <p:cNvPicPr>
            <a:picLocks noChangeAspect="1"/>
          </p:cNvPicPr>
          <p:nvPr/>
        </p:nvPicPr>
        <p:blipFill>
          <a:blip r:embed="rId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9" y="1914313"/>
            <a:ext cx="3134162" cy="3029373"/>
          </a:xfrm>
          <a:prstGeom prst="rect">
            <a:avLst/>
          </a:prstGeom>
        </p:spPr>
      </p:pic>
      <p:pic>
        <p:nvPicPr>
          <p:cNvPr id="5" name="Рисунок 4" descr="Изображение выглядит как бутылка, рисунок, еда&#10;&#10;Автоматически созданное описание">
            <a:extLst>
              <a:ext uri="{FF2B5EF4-FFF2-40B4-BE49-F238E27FC236}">
                <a16:creationId xmlns:a16="http://schemas.microsoft.com/office/drawing/2014/main" id="{68B6254D-ED84-4B5A-8FDE-893BE3C71ED1}"/>
              </a:ext>
            </a:extLst>
          </p:cNvPr>
          <p:cNvPicPr>
            <a:picLocks noChangeAspect="1"/>
          </p:cNvPicPr>
          <p:nvPr/>
        </p:nvPicPr>
        <p:blipFill>
          <a:blip r:embed="rId3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28" y="-319924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5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xZ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Коротков Сергей</dc:creator>
  <cp:lastModifiedBy>Коротков Сергей</cp:lastModifiedBy>
  <cp:revision>22</cp:revision>
  <dcterms:created xsi:type="dcterms:W3CDTF">2019-12-24T08:43:53Z</dcterms:created>
  <dcterms:modified xsi:type="dcterms:W3CDTF">2020-02-04T17:11:49Z</dcterms:modified>
</cp:coreProperties>
</file>