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8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71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4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57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3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2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89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A62C-2CEE-4180-8E45-D895323BA6D6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197B-6B06-403E-AEAA-FCFF98156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0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7767" y="1340768"/>
            <a:ext cx="7772400" cy="1975104"/>
          </a:xfrm>
        </p:spPr>
        <p:txBody>
          <a:bodyPr/>
          <a:lstStyle/>
          <a:p>
            <a:pPr algn="ctr"/>
            <a:r>
              <a:rPr lang="ru-RU" b="0" cap="none" dirty="0" smtClean="0">
                <a:ln w="0"/>
                <a:solidFill>
                  <a:schemeClr val="tx1"/>
                </a:solidFill>
                <a:effectLst/>
              </a:rPr>
              <a:t>Проект </a:t>
            </a:r>
            <a:r>
              <a:rPr lang="en-US" b="0" cap="none" dirty="0" err="1" smtClean="0">
                <a:ln w="0"/>
                <a:solidFill>
                  <a:schemeClr val="tx1"/>
                </a:solidFill>
                <a:effectLst/>
              </a:rPr>
              <a:t>PyQT</a:t>
            </a:r>
            <a:r>
              <a:rPr lang="en-US" b="0" cap="none" dirty="0" smtClean="0">
                <a:ln w="0"/>
                <a:solidFill>
                  <a:schemeClr val="tx1"/>
                </a:solidFill>
                <a:effectLst/>
              </a:rPr>
              <a:t>: </a:t>
            </a:r>
            <a:r>
              <a:rPr lang="ru-RU" b="0" cap="none" dirty="0" smtClean="0">
                <a:ln w="0"/>
                <a:solidFill>
                  <a:schemeClr val="tx1"/>
                </a:solidFill>
                <a:effectLst/>
              </a:rPr>
              <a:t>Таймер</a:t>
            </a:r>
            <a:endParaRPr lang="ru-RU" b="0" cap="none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933056"/>
            <a:ext cx="3810135" cy="1508760"/>
          </a:xfrm>
        </p:spPr>
        <p:txBody>
          <a:bodyPr/>
          <a:lstStyle/>
          <a:p>
            <a:pPr algn="r"/>
            <a:r>
              <a:rPr lang="ru-RU" dirty="0" smtClean="0"/>
              <a:t>Коротков Антон</a:t>
            </a:r>
          </a:p>
          <a:p>
            <a:pPr algn="r"/>
            <a:r>
              <a:rPr lang="ru-RU" dirty="0" smtClean="0"/>
              <a:t>Миронова Наталья</a:t>
            </a:r>
          </a:p>
          <a:p>
            <a:pPr algn="r"/>
            <a:r>
              <a:rPr lang="ru-RU" dirty="0" smtClean="0"/>
              <a:t>Дрозд Софья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7486"/>
            <a:ext cx="8229600" cy="19442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 нашей жизни время играет важную роль, поэтому его важно уметь контролировать. </a:t>
            </a:r>
            <a:r>
              <a:rPr lang="ru-RU" dirty="0" smtClean="0"/>
              <a:t>Особенно</a:t>
            </a:r>
            <a:r>
              <a:rPr lang="en-US" dirty="0" smtClean="0"/>
              <a:t>, </a:t>
            </a:r>
            <a:r>
              <a:rPr lang="ru-RU" dirty="0" smtClean="0"/>
              <a:t>когда учишься в Лицее</a:t>
            </a:r>
            <a:r>
              <a:rPr lang="en-US" dirty="0" smtClean="0"/>
              <a:t>. </a:t>
            </a:r>
            <a:r>
              <a:rPr lang="ru-RU" dirty="0" smtClean="0"/>
              <a:t>Для </a:t>
            </a:r>
            <a:r>
              <a:rPr lang="ru-RU" dirty="0" smtClean="0"/>
              <a:t>этого мы и создали наш таймер.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1" t="7107" r="8000" b="7107"/>
          <a:stretch/>
        </p:blipFill>
        <p:spPr>
          <a:xfrm>
            <a:off x="3131840" y="2753049"/>
            <a:ext cx="2880320" cy="3762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 smtClean="0"/>
              <a:t>окна:</a:t>
            </a:r>
          </a:p>
          <a:p>
            <a:r>
              <a:rPr lang="ru-RU" dirty="0" smtClean="0"/>
              <a:t> </a:t>
            </a:r>
            <a:r>
              <a:rPr lang="ru-RU" dirty="0" smtClean="0"/>
              <a:t>Настройки цвета и текста напоминания (чтобы не забыть, что мы должны сделать, когда прозвонит таймер)</a:t>
            </a:r>
          </a:p>
          <a:p>
            <a:r>
              <a:rPr lang="ru-RU" dirty="0" smtClean="0"/>
              <a:t> </a:t>
            </a:r>
            <a:r>
              <a:rPr lang="ru-RU" dirty="0" smtClean="0"/>
              <a:t>Настройки непосредственно времени</a:t>
            </a:r>
          </a:p>
          <a:p>
            <a:r>
              <a:rPr lang="ru-RU" dirty="0" smtClean="0"/>
              <a:t> </a:t>
            </a:r>
            <a:r>
              <a:rPr lang="ru-RU" dirty="0" smtClean="0"/>
              <a:t>Сам </a:t>
            </a:r>
            <a:r>
              <a:rPr lang="ru-RU" dirty="0" smtClean="0"/>
              <a:t>таймер</a:t>
            </a:r>
            <a:endParaRPr lang="en-US" dirty="0" smtClean="0"/>
          </a:p>
          <a:p>
            <a:r>
              <a:rPr lang="ru-RU" dirty="0" smtClean="0"/>
              <a:t>И окно выбора </a:t>
            </a:r>
            <a:r>
              <a:rPr lang="ru-RU" dirty="0" err="1" smtClean="0"/>
              <a:t>рингтонов</a:t>
            </a:r>
            <a:r>
              <a:rPr lang="ru-RU" dirty="0" smtClean="0"/>
              <a:t> для разнообразия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мы использовали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У нас есть 4 больших класса: один отвечает за настройки, другой за визуализацию таймера и т</a:t>
            </a:r>
            <a:r>
              <a:rPr lang="en-US" sz="1800" dirty="0" smtClean="0"/>
              <a:t>.</a:t>
            </a:r>
            <a:r>
              <a:rPr lang="ru-RU" sz="1800" dirty="0" smtClean="0"/>
              <a:t>д</a:t>
            </a:r>
            <a:r>
              <a:rPr lang="en-US" sz="1800" dirty="0" smtClean="0"/>
              <a:t>. </a:t>
            </a:r>
            <a:r>
              <a:rPr lang="ru-RU" sz="1800" dirty="0" smtClean="0"/>
              <a:t>+ 3 класса дизайна окон</a:t>
            </a:r>
            <a:endParaRPr lang="en-US" sz="1800" dirty="0" smtClean="0"/>
          </a:p>
          <a:p>
            <a:r>
              <a:rPr lang="ru-RU" sz="1800" dirty="0" smtClean="0"/>
              <a:t>Были использованы различные </a:t>
            </a:r>
            <a:r>
              <a:rPr lang="ru-RU" sz="1800" dirty="0" err="1" smtClean="0"/>
              <a:t>виджеты</a:t>
            </a:r>
            <a:r>
              <a:rPr lang="ru-RU" sz="1800" dirty="0" smtClean="0"/>
              <a:t> </a:t>
            </a:r>
            <a:r>
              <a:rPr lang="en-US" sz="1800" dirty="0" err="1" smtClean="0"/>
              <a:t>PyQT</a:t>
            </a:r>
            <a:r>
              <a:rPr lang="en-US" sz="1800" dirty="0" smtClean="0"/>
              <a:t>, </a:t>
            </a:r>
            <a:r>
              <a:rPr lang="ru-RU" sz="1800" dirty="0" smtClean="0"/>
              <a:t>в том числе: </a:t>
            </a:r>
            <a:r>
              <a:rPr lang="en-US" sz="1800" dirty="0" err="1" smtClean="0"/>
              <a:t>QSlider</a:t>
            </a:r>
            <a:r>
              <a:rPr lang="en-US" sz="1800" dirty="0" smtClean="0"/>
              <a:t>, </a:t>
            </a:r>
            <a:r>
              <a:rPr lang="en-US" sz="1800" dirty="0" err="1" smtClean="0"/>
              <a:t>Qframe</a:t>
            </a:r>
            <a:r>
              <a:rPr lang="en-US" sz="1800" dirty="0" smtClean="0"/>
              <a:t>, </a:t>
            </a:r>
            <a:r>
              <a:rPr lang="en-US" sz="1800" dirty="0" err="1" smtClean="0"/>
              <a:t>QSpinBox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ru-RU" sz="1800" dirty="0" err="1" smtClean="0"/>
              <a:t>др</a:t>
            </a:r>
            <a:r>
              <a:rPr lang="en-US" sz="1800" dirty="0" smtClean="0"/>
              <a:t>. </a:t>
            </a:r>
            <a:r>
              <a:rPr lang="ru-RU" sz="1800" dirty="0" smtClean="0"/>
              <a:t>Для заливки цвета использовался </a:t>
            </a:r>
            <a:r>
              <a:rPr lang="en-US" sz="1800" dirty="0" err="1" smtClean="0"/>
              <a:t>QColor</a:t>
            </a:r>
            <a:r>
              <a:rPr lang="en-US" sz="1800" dirty="0" smtClean="0"/>
              <a:t>.</a:t>
            </a:r>
            <a:endParaRPr lang="ru-RU" sz="1800" dirty="0"/>
          </a:p>
          <a:p>
            <a:r>
              <a:rPr lang="ru-RU" sz="1800" dirty="0" smtClean="0"/>
              <a:t>Для реализации идеи нам пришлось использовать гораздо больше дополнительных модулей</a:t>
            </a:r>
            <a:r>
              <a:rPr lang="en-US" sz="1800" dirty="0" smtClean="0"/>
              <a:t>. </a:t>
            </a:r>
            <a:r>
              <a:rPr lang="ru-RU" sz="1800" dirty="0" smtClean="0"/>
              <a:t>Так</a:t>
            </a:r>
            <a:r>
              <a:rPr lang="en-US" sz="1800" dirty="0" smtClean="0"/>
              <a:t>, </a:t>
            </a:r>
            <a:r>
              <a:rPr lang="ru-RU" sz="1800" dirty="0" smtClean="0"/>
              <a:t>для музыки мы использовали </a:t>
            </a:r>
            <a:r>
              <a:rPr lang="en-US" sz="1800" dirty="0" err="1" smtClean="0"/>
              <a:t>pygame</a:t>
            </a:r>
            <a:r>
              <a:rPr lang="ru-RU" sz="18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pygame.mixer</a:t>
            </a:r>
            <a:r>
              <a:rPr lang="en-US" sz="1800" dirty="0" smtClean="0"/>
              <a:t>)</a:t>
            </a:r>
            <a:r>
              <a:rPr lang="en-US" sz="1800" dirty="0" smtClean="0"/>
              <a:t>, </a:t>
            </a:r>
            <a:r>
              <a:rPr lang="ru-RU" sz="1800" dirty="0" smtClean="0"/>
              <a:t>а для таймера – </a:t>
            </a:r>
            <a:r>
              <a:rPr lang="en-US" sz="1800" dirty="0" err="1" smtClean="0"/>
              <a:t>Qtimer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dirty="0" err="1" smtClean="0"/>
              <a:t>Qtime</a:t>
            </a:r>
            <a:r>
              <a:rPr lang="en-US" sz="1800" dirty="0"/>
              <a:t>.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224338"/>
            <a:ext cx="2333625" cy="19526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180630"/>
            <a:ext cx="2945904" cy="204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4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В дальнейшем мы собираемся усовершенствовать интерфейс, добавить больше различных опций для пользователя и создать графическую версию часов (циферблат со стрелками с возможностью выбора дизайна)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 можно было улучшить наш таймер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дальнейшем можно усовершенствовать интерфейс, добавить больше различных опций для пользователя и создать графическую версию часов (циферблат со стрелками с возможностью выбора дизайна).</a:t>
            </a:r>
          </a:p>
          <a:p>
            <a:r>
              <a:rPr lang="ru-RU" dirty="0" smtClean="0"/>
              <a:t>Ну и баги</a:t>
            </a:r>
            <a:r>
              <a:rPr lang="en-US" dirty="0" smtClean="0"/>
              <a:t>. </a:t>
            </a:r>
            <a:r>
              <a:rPr lang="ru-RU" dirty="0" smtClean="0"/>
              <a:t>Их быть не должно))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75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825625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2097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235</Words>
  <Application>Microsoft Office PowerPoint</Application>
  <PresentationFormat>Экран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Проект PyQT: Таймер</vt:lpstr>
      <vt:lpstr>Идея</vt:lpstr>
      <vt:lpstr>Реализация</vt:lpstr>
      <vt:lpstr>Что мы использовали</vt:lpstr>
      <vt:lpstr>Презентация PowerPoint</vt:lpstr>
      <vt:lpstr>Как бы можно было улучшить наш таймер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PyQT:  Timer</dc:title>
  <dc:creator>Alex</dc:creator>
  <cp:lastModifiedBy>Sergey Korotkov</cp:lastModifiedBy>
  <cp:revision>7</cp:revision>
  <dcterms:created xsi:type="dcterms:W3CDTF">2019-01-30T17:34:57Z</dcterms:created>
  <dcterms:modified xsi:type="dcterms:W3CDTF">2019-01-31T01:42:42Z</dcterms:modified>
</cp:coreProperties>
</file>