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684" r:id="rId5"/>
  </p:sldMasterIdLst>
  <p:notesMasterIdLst>
    <p:notesMasterId r:id="rId12"/>
  </p:notesMasterIdLst>
  <p:handoutMasterIdLst>
    <p:handoutMasterId r:id="rId13"/>
  </p:handoutMasterIdLst>
  <p:sldIdLst>
    <p:sldId id="256" r:id="rId6"/>
    <p:sldId id="263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0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0081"/>
            <a:ext cx="11574740" cy="3455469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Predicting Severity of vehicle accidents with </a:t>
            </a:r>
            <a:r>
              <a:rPr lang="en-US" sz="6000" dirty="0" err="1">
                <a:solidFill>
                  <a:schemeClr val="bg1"/>
                </a:solidFill>
              </a:rPr>
              <a:t>knime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735621"/>
            <a:ext cx="10993546" cy="121644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7CEBFF"/>
                </a:solidFill>
              </a:rPr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E77000A8-1237-3479-8614-E62D0503C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-19374" y="-7273"/>
            <a:ext cx="12191980" cy="6865273"/>
          </a:xfrm>
          <a:prstGeom prst="rect">
            <a:avLst/>
          </a:prstGeom>
        </p:spPr>
      </p:pic>
      <p:grpSp>
        <p:nvGrpSpPr>
          <p:cNvPr id="24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8C8BE0-8D5F-D31A-4773-8C397A51D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3847"/>
            <a:ext cx="7530685" cy="730660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Meet the Team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776-15C3-5C83-BBBC-CC7B5EDA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61" y="1125476"/>
            <a:ext cx="5571565" cy="517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Group 9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8D210D3-CD47-2A1E-AE7A-04792F963E3B}"/>
              </a:ext>
            </a:extLst>
          </p:cNvPr>
          <p:cNvSpPr txBox="1">
            <a:spLocks/>
          </p:cNvSpPr>
          <p:nvPr/>
        </p:nvSpPr>
        <p:spPr>
          <a:xfrm>
            <a:off x="5316226" y="5451316"/>
            <a:ext cx="2770968" cy="685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venir Next LT Pro"/>
              </a:rPr>
              <a:t>O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luwatoyin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Oniroko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FAC12F-BEA4-C872-21F2-F02C3E302662}"/>
              </a:ext>
            </a:extLst>
          </p:cNvPr>
          <p:cNvSpPr txBox="1">
            <a:spLocks/>
          </p:cNvSpPr>
          <p:nvPr/>
        </p:nvSpPr>
        <p:spPr>
          <a:xfrm>
            <a:off x="1116591" y="5358801"/>
            <a:ext cx="3097671" cy="550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Sai Suresh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Marreddy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94F7310-4A1C-DB94-A565-9E36D6075EDC}"/>
              </a:ext>
            </a:extLst>
          </p:cNvPr>
          <p:cNvSpPr txBox="1">
            <a:spLocks/>
          </p:cNvSpPr>
          <p:nvPr/>
        </p:nvSpPr>
        <p:spPr>
          <a:xfrm>
            <a:off x="5155952" y="3177998"/>
            <a:ext cx="3270078" cy="562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 err="1">
                <a:solidFill>
                  <a:srgbClr val="FFFFFF"/>
                </a:solidFill>
                <a:latin typeface="Avenir Next LT Pro"/>
              </a:rPr>
              <a:t>Keevin</a:t>
            </a:r>
            <a:r>
              <a:rPr lang="en-US" sz="2200" dirty="0">
                <a:solidFill>
                  <a:srgbClr val="FFFFFF"/>
                </a:solidFill>
                <a:latin typeface="Avenir Next LT Pr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venir Next LT Pro"/>
              </a:rPr>
              <a:t>Funderburg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469E067-AA2A-2468-1F57-7835768F4E56}"/>
              </a:ext>
            </a:extLst>
          </p:cNvPr>
          <p:cNvSpPr txBox="1">
            <a:spLocks/>
          </p:cNvSpPr>
          <p:nvPr/>
        </p:nvSpPr>
        <p:spPr>
          <a:xfrm>
            <a:off x="1492828" y="3307814"/>
            <a:ext cx="2325643" cy="447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venir Next LT Pro"/>
              </a:rPr>
              <a:t>Rhoda Alawiye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11E3A-8ED8-BA00-CBC5-D62450BC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03" y="1599587"/>
            <a:ext cx="1322950" cy="165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E4294D07-B92C-4927-BE99-1DD171D5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05" y="1518354"/>
            <a:ext cx="1600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erson with long black hair wearing a white and blue striped shirt&#10;&#10;Description automatically generated">
            <a:extLst>
              <a:ext uri="{FF2B5EF4-FFF2-40B4-BE49-F238E27FC236}">
                <a16:creationId xmlns:a16="http://schemas.microsoft.com/office/drawing/2014/main" id="{701982B0-0001-4942-3053-AA3A8EF8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16" y="393005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E04E3C-3DC3-DF10-D269-A9F684C9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8" y="3809702"/>
            <a:ext cx="1629425" cy="14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59</TotalTime>
  <Words>47</Words>
  <Application>Microsoft Office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Gill Sans MT</vt:lpstr>
      <vt:lpstr>Sabon Next LT</vt:lpstr>
      <vt:lpstr>Wingdings 2</vt:lpstr>
      <vt:lpstr>Custom</vt:lpstr>
      <vt:lpstr>DappledVTI</vt:lpstr>
      <vt:lpstr>Predicting Severity of vehicle accidents with knime </vt:lpstr>
      <vt:lpstr>Meet the Team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vehicle accidents with knime </dc:title>
  <dc:creator>Alawiye, Rhoda</dc:creator>
  <cp:lastModifiedBy>Alawiye, Rhoda</cp:lastModifiedBy>
  <cp:revision>1</cp:revision>
  <dcterms:created xsi:type="dcterms:W3CDTF">2024-05-04T17:32:42Z</dcterms:created>
  <dcterms:modified xsi:type="dcterms:W3CDTF">2024-05-04T18:32:03Z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