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45" d="100"/>
          <a:sy n="45" d="100"/>
        </p:scale>
        <p:origin x="56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722B-6648-4AED-92E6-70B71DBF3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DCE97-DF31-4B9B-8354-EEE51AFA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A123-C7FA-4682-B7BD-43A1685F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BAD2-D6D2-469F-911E-282787D2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E122-FEE7-4258-BF40-4EE45845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00FF-29FC-48CE-A86F-72DF3681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FA91B-CE01-4763-AC14-DFA96172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4822-42CF-41C2-AB12-A7CF4C1A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1141-A42D-4B1F-A894-20D7843B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B27F-9644-426F-85D9-C5BF414A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55DD0-6470-42C4-9996-FBED97EEF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79B8B-F5AF-420C-9A04-ACBEFD2B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1F1D-F751-4134-8989-021304D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2405-7A7F-4FEC-8608-5C4154F5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9F75-1A86-4F43-A4A0-D82AA523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1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AB0-5434-4080-AAFD-14DEFF5A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E5F7-7141-4848-986E-D97759A8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CDA7-51D1-47BA-B428-EB72C857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4CD9-BF1A-4C76-992C-3EE58909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8F3F-F6E8-47DB-904E-F0988DB6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2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55DD-D40C-4675-BD88-B0550E53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AA203-7B60-47C9-9F30-AC823B5D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A78D-63CD-4F96-A27F-4B3E3F79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2BA7-EA35-4179-AE73-A61C5C17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3B25-EF1E-41C3-AF6D-1C2FC85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68CA-84DA-4585-A9F6-FC72A121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F883-BDC2-4BD2-A9BB-11EAB1FC0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5E37D-9B75-41A9-8529-FDE67FACD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EC5A-B961-4ABB-B36C-BF7FEF4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148B-6C06-4A32-B8BD-628D5D22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DAB0-A464-40F6-AF30-097FE74D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CA09-0C18-4C2E-AE94-75669B4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D188-8DB2-4FC3-896B-1C898C0DF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D712C-1119-40AE-841C-C36E66254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5A998-559D-4793-82F8-66F6C3E77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D5D0-D2C9-4925-B9D9-153BDA876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A6FB3-7241-4B8C-AAB3-E453A22D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82F2F-843B-40A9-8A41-F6C514F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C6A26-A56F-4854-AB27-30CA489A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68FA-0D73-4F6D-A03C-6E605A76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AD3F-2CCD-4E12-B7FD-F93A86B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04D65-E4E8-40C4-97F8-71951879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F736C-22F4-4689-B2D8-57CC92A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D73A5-C966-406A-8BD0-BEF5CFCD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B3EA1-D919-4D62-A6D8-6291791A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D8A1-B911-4C19-982D-2654A63D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F676-1476-4602-921B-7A33FC6B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223E-EC29-4185-847F-BC5A2B735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F5451-1CF8-4D72-989F-9772DF73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349A-E16D-4668-9AA7-9041E574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32A23-0E4D-495E-B643-29FBEFFA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9AA70-6D40-48DC-BE9C-51278C9D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5AE1-6601-4B8D-B0EF-C82A470B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FED0-9ABA-402F-89A3-E15121A0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34344-D8DF-47AA-B1C9-33490439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5D3B2-7C21-48F4-A310-D32DF4A0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9EDE-52A5-47E4-8ABD-1478E56C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F833-D947-42A6-8568-5D844D59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D2B3-86E9-4DAD-BBC6-0BCF294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063A0-AC72-471F-A2F7-FB1F7B9D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AD6F-99FA-476E-8333-D5521CA98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58C1-603D-4AEA-8896-B2BFC9B1A85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13BC-4973-4F29-985F-196146BB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F064-DEDC-454D-9D18-B6552D87F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2732-384F-40FE-B5B3-2E259E51B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772E-A61B-4CCD-8D32-0A8B3A36C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212113" y="1212113"/>
            <a:ext cx="3274830" cy="85060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DATA 110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A1300-24B8-4A08-A4A8-235E915EB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698" y="5989674"/>
            <a:ext cx="3473302" cy="86832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Presented by </a:t>
            </a:r>
            <a:r>
              <a:rPr lang="en-US" dirty="0" err="1"/>
              <a:t>Iam</a:t>
            </a:r>
            <a:r>
              <a:rPr lang="en-US" dirty="0"/>
              <a:t> Mars</a:t>
            </a:r>
          </a:p>
          <a:p>
            <a:r>
              <a:rPr lang="en-US" dirty="0"/>
              <a:t>May 9, 2019</a:t>
            </a:r>
          </a:p>
        </p:txBody>
      </p:sp>
    </p:spTree>
    <p:extLst>
      <p:ext uri="{BB962C8B-B14F-4D97-AF65-F5344CB8AC3E}">
        <p14:creationId xmlns:p14="http://schemas.microsoft.com/office/powerpoint/2010/main" val="3879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7A15-79F2-4340-871F-401CAA15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286923" y="2286923"/>
            <a:ext cx="5810693" cy="123684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ISSUES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478A-158B-43CF-B0CB-CBE46969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265" y="3429000"/>
            <a:ext cx="7979735" cy="3429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/>
              <a:t>CRYPTOGRAPHIC INFORMATION AND DEVICES</a:t>
            </a:r>
          </a:p>
          <a:p>
            <a:pPr lvl="1"/>
            <a:r>
              <a:rPr lang="en-US" dirty="0"/>
              <a:t>ITAR now and then</a:t>
            </a:r>
          </a:p>
          <a:p>
            <a:pPr lvl="2"/>
            <a:r>
              <a:rPr lang="en-US" dirty="0"/>
              <a:t>US Munitions List</a:t>
            </a:r>
          </a:p>
          <a:p>
            <a:pPr lvl="2"/>
            <a:r>
              <a:rPr lang="en-US" dirty="0"/>
              <a:t>BERNSTEIN v. UNITED STATES DEPARTMENT OF JUSTICE</a:t>
            </a:r>
          </a:p>
          <a:p>
            <a:r>
              <a:rPr lang="en-US" dirty="0"/>
              <a:t>DATA OWNERSHIP</a:t>
            </a:r>
          </a:p>
          <a:p>
            <a:pPr lvl="1"/>
            <a:r>
              <a:rPr lang="en-US" dirty="0"/>
              <a:t>Freedom of Information Act</a:t>
            </a:r>
          </a:p>
          <a:p>
            <a:pPr lvl="1"/>
            <a:r>
              <a:rPr lang="en-US" dirty="0"/>
              <a:t>The pursuit of happiness</a:t>
            </a:r>
          </a:p>
          <a:p>
            <a:pPr lvl="1"/>
            <a:r>
              <a:rPr lang="en-US" dirty="0"/>
              <a:t>“Right To Be Forgotten”</a:t>
            </a:r>
          </a:p>
          <a:p>
            <a:pPr lvl="1"/>
            <a:r>
              <a:rPr lang="en-US" dirty="0"/>
              <a:t>Drawing the line: what it means in a legal and social context</a:t>
            </a:r>
          </a:p>
        </p:txBody>
      </p:sp>
    </p:spTree>
    <p:extLst>
      <p:ext uri="{BB962C8B-B14F-4D97-AF65-F5344CB8AC3E}">
        <p14:creationId xmlns:p14="http://schemas.microsoft.com/office/powerpoint/2010/main" val="222356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62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110</vt:lpstr>
      <vt:lpstr>ISSUES IN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110</dc:title>
  <dc:creator> </dc:creator>
  <cp:lastModifiedBy> </cp:lastModifiedBy>
  <cp:revision>6</cp:revision>
  <dcterms:created xsi:type="dcterms:W3CDTF">2019-05-09T00:18:33Z</dcterms:created>
  <dcterms:modified xsi:type="dcterms:W3CDTF">2019-05-09T22:56:35Z</dcterms:modified>
</cp:coreProperties>
</file>