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B9D19-9F39-4593-84A5-BB2A5BCC335F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89AE-DB58-402D-922E-4CD741079F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26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B9D19-9F39-4593-84A5-BB2A5BCC335F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89AE-DB58-402D-922E-4CD741079F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334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B9D19-9F39-4593-84A5-BB2A5BCC335F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89AE-DB58-402D-922E-4CD741079F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846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B9D19-9F39-4593-84A5-BB2A5BCC335F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89AE-DB58-402D-922E-4CD741079F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925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B9D19-9F39-4593-84A5-BB2A5BCC335F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89AE-DB58-402D-922E-4CD741079F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778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B9D19-9F39-4593-84A5-BB2A5BCC335F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89AE-DB58-402D-922E-4CD741079F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5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B9D19-9F39-4593-84A5-BB2A5BCC335F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89AE-DB58-402D-922E-4CD741079F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95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B9D19-9F39-4593-84A5-BB2A5BCC335F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89AE-DB58-402D-922E-4CD741079F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949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B9D19-9F39-4593-84A5-BB2A5BCC335F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89AE-DB58-402D-922E-4CD741079F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29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B9D19-9F39-4593-84A5-BB2A5BCC335F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89AE-DB58-402D-922E-4CD741079F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14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B9D19-9F39-4593-84A5-BB2A5BCC335F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89AE-DB58-402D-922E-4CD741079F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02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B9D19-9F39-4593-84A5-BB2A5BCC335F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789AE-DB58-402D-922E-4CD741079F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55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6670" y="662781"/>
            <a:ext cx="10058400" cy="536448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70775" y="0"/>
            <a:ext cx="10515600" cy="1325563"/>
          </a:xfrm>
        </p:spPr>
        <p:txBody>
          <a:bodyPr/>
          <a:lstStyle/>
          <a:p>
            <a:r>
              <a:rPr lang="en-GB" dirty="0" smtClean="0"/>
              <a:t>Overall rating distribution plot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5425270"/>
            <a:ext cx="10515600" cy="1432730"/>
          </a:xfrm>
        </p:spPr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Overall rating of the players are normally distributed with mean and median near </a:t>
            </a:r>
            <a:r>
              <a:rPr lang="en-GB" dirty="0" smtClean="0"/>
              <a:t>65. </a:t>
            </a:r>
            <a:r>
              <a:rPr lang="en-GB" dirty="0"/>
              <a:t>The distribution is left skewed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8425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6381" y="0"/>
            <a:ext cx="10515600" cy="639427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Heatmap</a:t>
            </a:r>
            <a:r>
              <a:rPr lang="en-GB" dirty="0" smtClean="0"/>
              <a:t> showing null values of all variables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0471" y="639427"/>
            <a:ext cx="10515600" cy="698634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The white portion represents null value</a:t>
            </a:r>
          </a:p>
          <a:p>
            <a:r>
              <a:rPr lang="en-GB" dirty="0" smtClean="0"/>
              <a:t>After imputing the null values of the required variables, this </a:t>
            </a:r>
            <a:r>
              <a:rPr lang="en-GB" dirty="0" err="1" smtClean="0"/>
              <a:t>heatmap</a:t>
            </a:r>
            <a:r>
              <a:rPr lang="en-GB" dirty="0" smtClean="0"/>
              <a:t> is the final representation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71" y="988744"/>
            <a:ext cx="10058400" cy="536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713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789" y="492422"/>
            <a:ext cx="2125014" cy="1325563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Pairplots</a:t>
            </a:r>
            <a:r>
              <a:rPr lang="en-GB" dirty="0" smtClean="0"/>
              <a:t> of the variables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556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63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 20 players with contract expiring in 2020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6380" y="5347831"/>
            <a:ext cx="10515600" cy="930454"/>
          </a:xfrm>
        </p:spPr>
        <p:txBody>
          <a:bodyPr/>
          <a:lstStyle/>
          <a:p>
            <a:r>
              <a:rPr lang="en-GB" dirty="0" smtClean="0"/>
              <a:t>Graph showing that with increase in overall rating value of player increases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835" y="1690688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204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Average Wage of top 5 Players for every position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17" y="1690688"/>
            <a:ext cx="10058400" cy="536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109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66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Overall rating distribution plot</vt:lpstr>
      <vt:lpstr>Heatmap showing null values of all variables</vt:lpstr>
      <vt:lpstr>Pairplots of the variables</vt:lpstr>
      <vt:lpstr>Top 20 players with contract expiring in 2020</vt:lpstr>
      <vt:lpstr>Average Wage of top 5 Players for every position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Overall rating distribution p</dc:title>
  <dc:creator>win 10</dc:creator>
  <cp:lastModifiedBy>win 10</cp:lastModifiedBy>
  <cp:revision>7</cp:revision>
  <dcterms:created xsi:type="dcterms:W3CDTF">2020-12-14T14:08:43Z</dcterms:created>
  <dcterms:modified xsi:type="dcterms:W3CDTF">2020-12-23T07:58:44Z</dcterms:modified>
</cp:coreProperties>
</file>