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82B4-15B5-42C1-819B-DDC5D6FE9D6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947D-A40D-4346-8F47-86C5DA7FE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72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82B4-15B5-42C1-819B-DDC5D6FE9D6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947D-A40D-4346-8F47-86C5DA7FE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60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82B4-15B5-42C1-819B-DDC5D6FE9D6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947D-A40D-4346-8F47-86C5DA7FE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13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82B4-15B5-42C1-819B-DDC5D6FE9D6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947D-A40D-4346-8F47-86C5DA7FE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90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82B4-15B5-42C1-819B-DDC5D6FE9D6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947D-A40D-4346-8F47-86C5DA7FE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79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82B4-15B5-42C1-819B-DDC5D6FE9D6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947D-A40D-4346-8F47-86C5DA7FE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0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82B4-15B5-42C1-819B-DDC5D6FE9D6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947D-A40D-4346-8F47-86C5DA7FE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68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82B4-15B5-42C1-819B-DDC5D6FE9D6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947D-A40D-4346-8F47-86C5DA7FE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40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82B4-15B5-42C1-819B-DDC5D6FE9D6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947D-A40D-4346-8F47-86C5DA7FE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82B4-15B5-42C1-819B-DDC5D6FE9D6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947D-A40D-4346-8F47-86C5DA7FE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82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82B4-15B5-42C1-819B-DDC5D6FE9D6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947D-A40D-4346-8F47-86C5DA7FE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84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582B4-15B5-42C1-819B-DDC5D6FE9D6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D947D-A40D-4346-8F47-86C5DA7FE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80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82"/>
            <a:ext cx="12192000" cy="68669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1" y="129034"/>
            <a:ext cx="1191929" cy="12156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51" y="129034"/>
            <a:ext cx="1216800" cy="1216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037" y="2123461"/>
            <a:ext cx="2574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REAB PC</a:t>
            </a:r>
            <a:endParaRPr lang="en-GB" sz="4400" b="1" dirty="0">
              <a:solidFill>
                <a:schemeClr val="bg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4036" y="2892902"/>
            <a:ext cx="1581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Group 1 :</a:t>
            </a:r>
            <a:endParaRPr lang="en-GB" sz="2000" dirty="0">
              <a:solidFill>
                <a:schemeClr val="bg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499" y="3367296"/>
            <a:ext cx="2509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Pann</a:t>
            </a:r>
            <a:r>
              <a:rPr lang="en-GB" sz="2000" dirty="0" smtClean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GB" sz="2000" dirty="0" err="1" smtClean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Vichika</a:t>
            </a:r>
            <a:endParaRPr lang="en-GB" sz="2000" dirty="0" smtClean="0">
              <a:solidFill>
                <a:schemeClr val="bg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GB" sz="2000" dirty="0" err="1" smtClean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Ngoun</a:t>
            </a:r>
            <a:r>
              <a:rPr lang="en-GB" sz="2000" dirty="0" smtClean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GB" sz="2000" dirty="0" err="1" smtClean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Mengleang</a:t>
            </a:r>
            <a:endParaRPr lang="en-GB" sz="2000" dirty="0">
              <a:solidFill>
                <a:schemeClr val="bg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0499" y="4075182"/>
            <a:ext cx="2687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Chhun</a:t>
            </a:r>
            <a:r>
              <a:rPr lang="en-GB" sz="2000" dirty="0" smtClean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GB" sz="2000" dirty="0" err="1" smtClean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Lymeng</a:t>
            </a:r>
            <a:endParaRPr lang="en-GB" sz="2000" dirty="0" smtClean="0">
              <a:solidFill>
                <a:schemeClr val="bg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GB" sz="2000" dirty="0" smtClean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Dyly </a:t>
            </a:r>
            <a:r>
              <a:rPr lang="en-GB" sz="2000" dirty="0" err="1" smtClean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Tithsambath</a:t>
            </a:r>
            <a:endParaRPr lang="en-GB" sz="2000" dirty="0">
              <a:solidFill>
                <a:schemeClr val="bg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8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Content: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3918" y="2077012"/>
            <a:ext cx="5365377" cy="2508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GB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Introduction to </a:t>
            </a:r>
            <a:r>
              <a:rPr lang="en-GB" sz="2400" dirty="0" err="1" smtClean="0">
                <a:latin typeface="Khmer OS" panose="02000500000000020004" pitchFamily="2" charset="0"/>
                <a:cs typeface="Khmer OS" panose="02000500000000020004" pitchFamily="2" charset="0"/>
              </a:rPr>
              <a:t>Reab</a:t>
            </a:r>
            <a:r>
              <a:rPr lang="en-GB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 PC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GB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Problem Statement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GB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Project Vision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GB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Project Statement</a:t>
            </a:r>
            <a:endParaRPr lang="en-GB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00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9612"/>
            <a:ext cx="10515600" cy="972669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dirty="0" smtClean="0">
                <a:latin typeface="Khmer OS" panose="02000500000000020004" pitchFamily="2" charset="0"/>
                <a:cs typeface="Khmer OS" panose="02000500000000020004" pitchFamily="2" charset="0"/>
              </a:rPr>
              <a:t>Introduction </a:t>
            </a:r>
            <a:r>
              <a:rPr lang="en-GB" dirty="0">
                <a:latin typeface="Khmer OS" panose="02000500000000020004" pitchFamily="2" charset="0"/>
                <a:cs typeface="Khmer OS" panose="02000500000000020004" pitchFamily="2" charset="0"/>
              </a:rPr>
              <a:t>to </a:t>
            </a:r>
            <a:r>
              <a:rPr lang="en-GB" dirty="0" err="1">
                <a:latin typeface="Khmer OS" panose="02000500000000020004" pitchFamily="2" charset="0"/>
                <a:cs typeface="Khmer OS" panose="02000500000000020004" pitchFamily="2" charset="0"/>
              </a:rPr>
              <a:t>Reab</a:t>
            </a:r>
            <a:r>
              <a:rPr lang="en-GB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GB" dirty="0" smtClean="0">
                <a:latin typeface="Khmer OS" panose="02000500000000020004" pitchFamily="2" charset="0"/>
                <a:cs typeface="Khmer OS" panose="02000500000000020004" pitchFamily="2" charset="0"/>
              </a:rPr>
              <a:t>PC</a:t>
            </a:r>
            <a:endParaRPr lang="en-GB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472266"/>
            <a:ext cx="11022106" cy="5063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95082" y="1472266"/>
            <a:ext cx="66562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84511" y="1572281"/>
            <a:ext cx="7920318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C</a:t>
            </a:r>
            <a:r>
              <a:rPr lang="en-GB" sz="2400" dirty="0" smtClean="0"/>
              <a:t>omputer is play an important role in today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Study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W</a:t>
            </a:r>
            <a:r>
              <a:rPr lang="en-GB" sz="2400" dirty="0" smtClean="0"/>
              <a:t>ork : Design, Video Editor, Streamer,….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Entertainment : gaming…</a:t>
            </a:r>
            <a:endParaRPr lang="en-GB" sz="2400" dirty="0"/>
          </a:p>
        </p:txBody>
      </p:sp>
      <p:sp>
        <p:nvSpPr>
          <p:cNvPr id="18" name="Right Arrow 17"/>
          <p:cNvSpPr/>
          <p:nvPr/>
        </p:nvSpPr>
        <p:spPr>
          <a:xfrm rot="5400000">
            <a:off x="3826675" y="4185285"/>
            <a:ext cx="791401" cy="497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2171700" y="5044765"/>
            <a:ext cx="410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Better Computer Performance is require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7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499596"/>
            <a:ext cx="10515600" cy="1325563"/>
          </a:xfrm>
        </p:spPr>
        <p:txBody>
          <a:bodyPr/>
          <a:lstStyle/>
          <a:p>
            <a:r>
              <a:rPr lang="en-GB" dirty="0" smtClean="0">
                <a:latin typeface="Khmer OS" panose="02000500000000020004" pitchFamily="2" charset="0"/>
                <a:cs typeface="Khmer OS" panose="02000500000000020004" pitchFamily="2" charset="0"/>
              </a:rPr>
              <a:t>2.</a:t>
            </a:r>
            <a:r>
              <a:rPr lang="en-GB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GB" dirty="0" smtClean="0">
                <a:latin typeface="Khmer OS" panose="02000500000000020004" pitchFamily="2" charset="0"/>
                <a:cs typeface="Khmer OS" panose="02000500000000020004" pitchFamily="2" charset="0"/>
              </a:rPr>
              <a:t>Problem Statement</a:t>
            </a:r>
            <a:endParaRPr lang="en-GB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95082" y="1472266"/>
            <a:ext cx="53115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11450" y="3458815"/>
            <a:ext cx="126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build PC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15669" y="3458815"/>
            <a:ext cx="1636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Got Money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311588" y="2822833"/>
            <a:ext cx="1411941" cy="497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468058" y="2453501"/>
            <a:ext cx="991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Want to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56475" y="4315504"/>
            <a:ext cx="266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What spec should I build ? 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7292" y="2002300"/>
            <a:ext cx="2247377" cy="149825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56474" y="4684836"/>
            <a:ext cx="398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Where should I go ? And Where Cheap ?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62" b="93991" l="4070" r="9744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5970" y="2144029"/>
            <a:ext cx="1274983" cy="13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8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499596"/>
            <a:ext cx="10515600" cy="1325563"/>
          </a:xfrm>
        </p:spPr>
        <p:txBody>
          <a:bodyPr/>
          <a:lstStyle/>
          <a:p>
            <a:r>
              <a:rPr lang="en-GB" dirty="0">
                <a:latin typeface="Khmer OS" panose="02000500000000020004" pitchFamily="2" charset="0"/>
                <a:cs typeface="Khmer OS" panose="02000500000000020004" pitchFamily="2" charset="0"/>
              </a:rPr>
              <a:t>3</a:t>
            </a:r>
            <a:r>
              <a:rPr lang="en-GB" dirty="0" smtClean="0">
                <a:latin typeface="Khmer OS" panose="02000500000000020004" pitchFamily="2" charset="0"/>
                <a:cs typeface="Khmer OS" panose="02000500000000020004" pitchFamily="2" charset="0"/>
              </a:rPr>
              <a:t>. Benefits ?</a:t>
            </a:r>
            <a:endParaRPr lang="en-GB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95082" y="1472266"/>
            <a:ext cx="305248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12794" y="3649477"/>
            <a:ext cx="58024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Provide 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Save Money &amp; 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Know which spec should we build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512794" y="1825159"/>
            <a:ext cx="58024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Who 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Everyone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863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499596"/>
            <a:ext cx="10515600" cy="1325563"/>
          </a:xfrm>
        </p:spPr>
        <p:txBody>
          <a:bodyPr/>
          <a:lstStyle/>
          <a:p>
            <a:r>
              <a:rPr lang="en-GB" dirty="0" smtClean="0">
                <a:latin typeface="Khmer OS" panose="02000500000000020004" pitchFamily="2" charset="0"/>
                <a:cs typeface="Khmer OS" panose="02000500000000020004" pitchFamily="2" charset="0"/>
              </a:rPr>
              <a:t>4. Project Scope </a:t>
            </a:r>
            <a:r>
              <a:rPr lang="en-GB" dirty="0">
                <a:latin typeface="Khmer OS" panose="02000500000000020004" pitchFamily="2" charset="0"/>
                <a:cs typeface="Khmer OS" panose="02000500000000020004" pitchFamily="2" charset="0"/>
              </a:rPr>
              <a:t>: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95082" y="1472266"/>
            <a:ext cx="431650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635" y="2299446"/>
            <a:ext cx="6589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Collect data &amp; information from other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Component Mapping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Display Each data &amp; info to user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9452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Cascadia Mono SemiBold</vt:lpstr>
      <vt:lpstr>Khmer OS</vt:lpstr>
      <vt:lpstr>Office Theme</vt:lpstr>
      <vt:lpstr>PowerPoint Presentation</vt:lpstr>
      <vt:lpstr>Content:</vt:lpstr>
      <vt:lpstr>Introduction to Reab PC</vt:lpstr>
      <vt:lpstr>2. Problem Statement</vt:lpstr>
      <vt:lpstr>3. Benefits ?</vt:lpstr>
      <vt:lpstr>4. Project Scope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Tith Sambath Dyly</dc:creator>
  <cp:lastModifiedBy>Tith Sambath Dyly</cp:lastModifiedBy>
  <cp:revision>13</cp:revision>
  <dcterms:created xsi:type="dcterms:W3CDTF">2020-10-16T06:31:28Z</dcterms:created>
  <dcterms:modified xsi:type="dcterms:W3CDTF">2020-10-16T08:34:31Z</dcterms:modified>
</cp:coreProperties>
</file>