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288B60A-AA8C-4AB8-BD89-CD5847FE0B82}" type="datetime">
              <a:rPr lang="en-GB" sz="1200" b="0" strike="noStrike" spc="-1">
                <a:solidFill>
                  <a:srgbClr val="8B8B8B"/>
                </a:solidFill>
                <a:latin typeface="Calibri"/>
              </a:rPr>
              <a:t>17/10/2020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02466C3-0534-4DB8-9754-48C0AF37ACC9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267979-A5B2-4BE5-8EA1-F88CDF4EA812}" type="datetime">
              <a:rPr lang="en-GB" sz="1200" b="0" strike="noStrike" spc="-1">
                <a:solidFill>
                  <a:srgbClr val="8B8B8B"/>
                </a:solidFill>
                <a:latin typeface="Calibri"/>
              </a:rPr>
              <a:t>17/10/2020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B72FB00-49CB-44F6-BAB4-6BC026039376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9"/>
          <p:cNvPicPr/>
          <p:nvPr/>
        </p:nvPicPr>
        <p:blipFill>
          <a:blip r:embed="rId2"/>
          <a:stretch/>
        </p:blipFill>
        <p:spPr>
          <a:xfrm>
            <a:off x="104400" y="128880"/>
            <a:ext cx="1191600" cy="1215360"/>
          </a:xfrm>
          <a:prstGeom prst="rect">
            <a:avLst/>
          </a:prstGeom>
          <a:ln w="0">
            <a:noFill/>
          </a:ln>
        </p:spPr>
      </p:pic>
      <p:pic>
        <p:nvPicPr>
          <p:cNvPr id="83" name="Picture 10"/>
          <p:cNvPicPr/>
          <p:nvPr/>
        </p:nvPicPr>
        <p:blipFill>
          <a:blip r:embed="rId3"/>
          <a:stretch/>
        </p:blipFill>
        <p:spPr>
          <a:xfrm>
            <a:off x="10975560" y="0"/>
            <a:ext cx="1216440" cy="1216440"/>
          </a:xfrm>
          <a:prstGeom prst="rect">
            <a:avLst/>
          </a:prstGeom>
          <a:ln w="0"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4789481" y="2438508"/>
            <a:ext cx="257400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4400" b="1" strike="noStrike" spc="-1" dirty="0">
                <a:latin typeface="Cascadia Mono SemiBold"/>
              </a:rPr>
              <a:t>REAB PC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286101" y="3276959"/>
            <a:ext cx="15807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0" strike="noStrike" spc="-1" dirty="0">
                <a:latin typeface="Cascadia Mono SemiBold"/>
              </a:rPr>
              <a:t>Group 1 :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936409" y="4510628"/>
            <a:ext cx="250920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0" strike="noStrike" spc="-1" dirty="0" err="1">
                <a:latin typeface="Cascadia Mono SemiBold"/>
              </a:rPr>
              <a:t>Pann</a:t>
            </a:r>
            <a:r>
              <a:rPr lang="en-GB" sz="2000" b="0" strike="noStrike" spc="-1" dirty="0">
                <a:latin typeface="Cascadia Mono SemiBold"/>
              </a:rPr>
              <a:t> </a:t>
            </a:r>
            <a:r>
              <a:rPr lang="en-GB" sz="2000" b="0" strike="noStrike" spc="-1" dirty="0" err="1">
                <a:latin typeface="Cascadia Mono SemiBold"/>
              </a:rPr>
              <a:t>Vichika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000" b="0" strike="noStrike" spc="-1" dirty="0" err="1">
                <a:latin typeface="Cascadia Mono SemiBold"/>
              </a:rPr>
              <a:t>Ngoun</a:t>
            </a:r>
            <a:r>
              <a:rPr lang="en-GB" sz="2000" b="0" strike="noStrike" spc="-1" dirty="0">
                <a:latin typeface="Cascadia Mono SemiBold"/>
              </a:rPr>
              <a:t> </a:t>
            </a:r>
            <a:r>
              <a:rPr lang="en-GB" sz="2000" b="0" strike="noStrike" spc="-1" dirty="0" err="1">
                <a:latin typeface="Cascadia Mono SemiBold"/>
              </a:rPr>
              <a:t>Mengleang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7888230" y="4510628"/>
            <a:ext cx="268740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0" strike="noStrike" spc="-1" dirty="0" err="1">
                <a:latin typeface="Cascadia Mono SemiBold"/>
              </a:rPr>
              <a:t>Chhun</a:t>
            </a:r>
            <a:r>
              <a:rPr lang="en-GB" sz="2000" b="0" strike="noStrike" spc="-1" dirty="0">
                <a:latin typeface="Cascadia Mono SemiBold"/>
              </a:rPr>
              <a:t> </a:t>
            </a:r>
            <a:r>
              <a:rPr lang="en-GB" sz="2000" b="0" strike="noStrike" spc="-1" dirty="0" err="1">
                <a:latin typeface="Cascadia Mono SemiBold"/>
              </a:rPr>
              <a:t>Lymeng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000" b="0" strike="noStrike" spc="-1" dirty="0">
                <a:latin typeface="Cascadia Mono SemiBold"/>
              </a:rPr>
              <a:t>Dyly </a:t>
            </a:r>
            <a:r>
              <a:rPr lang="en-GB" sz="2000" b="0" strike="noStrike" spc="-1" dirty="0" err="1">
                <a:latin typeface="Cascadia Mono SemiBold"/>
              </a:rPr>
              <a:t>Tithsambath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02080" y="401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</a:rPr>
              <a:t>Content: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854874" y="1931697"/>
            <a:ext cx="5365080" cy="4258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marL="360">
              <a:lnSpc>
                <a:spcPct val="150000"/>
              </a:lnSpc>
              <a:buClr>
                <a:srgbClr val="000000"/>
              </a:buClr>
            </a:pPr>
            <a:r>
              <a:rPr lang="en-GB" sz="2100" b="0" strike="noStrike" spc="-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1. </a:t>
            </a:r>
            <a:r>
              <a:rPr lang="en-GB" sz="2100" b="1" strike="noStrike" spc="-1" dirty="0" smtClean="0">
                <a:latin typeface="Consolas" panose="020B0609020204030204" pitchFamily="49" charset="0"/>
              </a:rPr>
              <a:t>Introduction </a:t>
            </a:r>
            <a:r>
              <a:rPr lang="en-GB" sz="2100" b="1" strike="noStrike" spc="-1" dirty="0">
                <a:latin typeface="Consolas" panose="020B0609020204030204" pitchFamily="49" charset="0"/>
              </a:rPr>
              <a:t>to </a:t>
            </a:r>
            <a:r>
              <a:rPr lang="en-GB" sz="2100" b="1" strike="noStrike" spc="-1" dirty="0" err="1">
                <a:latin typeface="Consolas" panose="020B0609020204030204" pitchFamily="49" charset="0"/>
              </a:rPr>
              <a:t>Reab</a:t>
            </a:r>
            <a:r>
              <a:rPr lang="en-GB" sz="2100" b="1" strike="noStrike" spc="-1" dirty="0">
                <a:latin typeface="Consolas" panose="020B0609020204030204" pitchFamily="49" charset="0"/>
              </a:rPr>
              <a:t> </a:t>
            </a:r>
            <a:r>
              <a:rPr lang="en-GB" sz="2100" b="1" strike="noStrike" spc="-1" dirty="0" smtClean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06854" y="2357532"/>
            <a:ext cx="3173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+mj-lt"/>
              </a:rPr>
              <a:t>Current situation &amp; Problem</a:t>
            </a:r>
            <a:endParaRPr lang="en-GB" sz="14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4874" y="2883395"/>
            <a:ext cx="38524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latin typeface="Consolas" panose="020B0609020204030204" pitchFamily="49" charset="0"/>
              </a:rPr>
              <a:t>2. </a:t>
            </a:r>
            <a:r>
              <a:rPr lang="en-GB" sz="2100" b="1" dirty="0" smtClean="0">
                <a:latin typeface="Consolas" panose="020B0609020204030204" pitchFamily="49" charset="0"/>
              </a:rPr>
              <a:t>Problem Statement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06854" y="3298893"/>
            <a:ext cx="3173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+mj-lt"/>
              </a:rPr>
              <a:t>Problem need to be solve</a:t>
            </a:r>
            <a:endParaRPr lang="en-GB" sz="1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6854" y="4276146"/>
            <a:ext cx="3173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+mj-lt"/>
              </a:rPr>
              <a:t>Benefits</a:t>
            </a:r>
            <a:endParaRPr lang="en-GB" sz="1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6951" y="3860648"/>
            <a:ext cx="38524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b="1" dirty="0" smtClean="0">
                <a:latin typeface="Consolas" panose="020B0609020204030204" pitchFamily="49" charset="0"/>
              </a:rPr>
              <a:t>3. Project Vision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4776" y="5109786"/>
            <a:ext cx="5146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all scopes of feature </a:t>
            </a:r>
            <a:endParaRPr lang="en-GB" sz="1400" dirty="0" smtClean="0"/>
          </a:p>
          <a:p>
            <a:r>
              <a:rPr lang="en-GB" sz="1400" dirty="0" smtClean="0"/>
              <a:t>that need to be </a:t>
            </a:r>
          </a:p>
          <a:p>
            <a:r>
              <a:rPr lang="en-GB" sz="1400" dirty="0" smtClean="0"/>
              <a:t>completed</a:t>
            </a:r>
            <a:endParaRPr lang="en-GB" sz="11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4874" y="4694288"/>
            <a:ext cx="38524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b="1" dirty="0">
                <a:latin typeface="Consolas" panose="020B0609020204030204" pitchFamily="49" charset="0"/>
              </a:rPr>
              <a:t>4</a:t>
            </a:r>
            <a:r>
              <a:rPr lang="en-GB" sz="2100" b="1" dirty="0" smtClean="0">
                <a:latin typeface="Consolas" panose="020B0609020204030204" pitchFamily="49" charset="0"/>
              </a:rPr>
              <a:t>. Project Scope 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599760"/>
            <a:ext cx="10515240" cy="972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743040" indent="-742680">
              <a:lnSpc>
                <a:spcPct val="9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GB" sz="4400" b="0" strike="noStrike" spc="-1">
                <a:solidFill>
                  <a:srgbClr val="000000"/>
                </a:solidFill>
                <a:latin typeface="Khmer OS"/>
              </a:rPr>
              <a:t>Introduction to Reab PC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472400"/>
            <a:ext cx="11021760" cy="506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Line 3"/>
          <p:cNvSpPr/>
          <p:nvPr/>
        </p:nvSpPr>
        <p:spPr>
          <a:xfrm>
            <a:off x="995040" y="1472040"/>
            <a:ext cx="665604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TextShape 7"/>
          <p:cNvSpPr txBox="1"/>
          <p:nvPr/>
        </p:nvSpPr>
        <p:spPr>
          <a:xfrm>
            <a:off x="1322610" y="2659320"/>
            <a:ext cx="8196943" cy="2394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Building PC is very complex for the newer: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Budget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Shop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waste </a:t>
            </a:r>
            <a:r>
              <a:rPr lang="en-US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time exploring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786" y="2823478"/>
            <a:ext cx="3667534" cy="20656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4996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Khmer OS"/>
              </a:rPr>
              <a:t>2. Problem Statement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Line 2"/>
          <p:cNvSpPr/>
          <p:nvPr/>
        </p:nvSpPr>
        <p:spPr>
          <a:xfrm>
            <a:off x="995040" y="1472040"/>
            <a:ext cx="531144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07" y="2983010"/>
            <a:ext cx="4762500" cy="1600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46893" y="2444401"/>
            <a:ext cx="51961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Help </a:t>
            </a:r>
          </a:p>
          <a:p>
            <a:r>
              <a:rPr lang="en-GB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Them</a:t>
            </a:r>
            <a:endParaRPr lang="en-GB" sz="32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441623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Khmer OS"/>
              </a:rPr>
              <a:t>3. Benefits 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Line 2"/>
          <p:cNvSpPr/>
          <p:nvPr/>
        </p:nvSpPr>
        <p:spPr>
          <a:xfrm>
            <a:off x="966012" y="1559126"/>
            <a:ext cx="305244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1462280" y="1722468"/>
            <a:ext cx="5802120" cy="264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Provide : </a:t>
            </a:r>
            <a:endParaRPr lang="en-US" sz="28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Save Money</a:t>
            </a:r>
            <a:endParaRPr lang="en-US" sz="28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Save Time</a:t>
            </a:r>
            <a:endParaRPr lang="en-US" sz="28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Custom by own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1462280" y="3805988"/>
            <a:ext cx="5802120" cy="264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To Who : </a:t>
            </a:r>
            <a:endParaRPr lang="en-US" sz="28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PC shop</a:t>
            </a:r>
            <a:endParaRPr lang="en-US" sz="28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Student</a:t>
            </a:r>
            <a:endParaRPr lang="en-US" sz="28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Designer</a:t>
            </a:r>
            <a:endParaRPr lang="en-US" sz="28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Gamer</a:t>
            </a:r>
            <a:endParaRPr lang="en-US" sz="28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...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60" y="1690510"/>
            <a:ext cx="384757" cy="3847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58" y="2792709"/>
            <a:ext cx="4760369" cy="20265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4996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Khmer OS"/>
              </a:rPr>
              <a:t>4. Project Scope :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Line 2"/>
          <p:cNvSpPr/>
          <p:nvPr/>
        </p:nvSpPr>
        <p:spPr>
          <a:xfrm>
            <a:off x="995040" y="1472040"/>
            <a:ext cx="43164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5311440" y="2927828"/>
            <a:ext cx="6588720" cy="16932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Component Mapping</a:t>
            </a:r>
            <a:endParaRPr lang="en-US" sz="2400" b="0" strike="noStrike" spc="-1" dirty="0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Scraping price from computer shop in Cambodia </a:t>
            </a:r>
            <a:endParaRPr lang="en-US" sz="2400" b="0" strike="noStrike" spc="-1" dirty="0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Summary and estimating  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3" b="9533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334" r="8858"/>
          <a:stretch/>
        </p:blipFill>
        <p:spPr>
          <a:xfrm>
            <a:off x="1331077" y="2301514"/>
            <a:ext cx="3559747" cy="2945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112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Cascadia Mono SemiBold</vt:lpstr>
      <vt:lpstr>Consolas</vt:lpstr>
      <vt:lpstr>DejaVu Sans</vt:lpstr>
      <vt:lpstr>Khmer OS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Tith Sambath Dyly</dc:creator>
  <dc:description/>
  <cp:lastModifiedBy>Tith Sambath Dyly</cp:lastModifiedBy>
  <cp:revision>24</cp:revision>
  <dcterms:created xsi:type="dcterms:W3CDTF">2020-10-16T06:31:28Z</dcterms:created>
  <dcterms:modified xsi:type="dcterms:W3CDTF">2020-10-17T06:08:23Z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