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288B60A-AA8C-4AB8-BD89-CD5847FE0B82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17/10/20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02466C3-0534-4DB8-9754-48C0AF37ACC9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D267979-A5B2-4BE5-8EA1-F88CDF4EA812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17/10/20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B72FB00-49CB-44F6-BAB4-6BC026039376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9" descr=""/>
          <p:cNvPicPr/>
          <p:nvPr/>
        </p:nvPicPr>
        <p:blipFill>
          <a:blip r:embed="rId1"/>
          <a:stretch/>
        </p:blipFill>
        <p:spPr>
          <a:xfrm>
            <a:off x="104400" y="128880"/>
            <a:ext cx="1191600" cy="121536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10" descr=""/>
          <p:cNvPicPr/>
          <p:nvPr/>
        </p:nvPicPr>
        <p:blipFill>
          <a:blip r:embed="rId2"/>
          <a:stretch/>
        </p:blipFill>
        <p:spPr>
          <a:xfrm>
            <a:off x="1400760" y="128880"/>
            <a:ext cx="1216440" cy="1216440"/>
          </a:xfrm>
          <a:prstGeom prst="rect">
            <a:avLst/>
          </a:prstGeom>
          <a:ln w="0"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623880" y="2123640"/>
            <a:ext cx="257400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400" spc="-1" strike="noStrike">
                <a:solidFill>
                  <a:srgbClr val="ffffff"/>
                </a:solidFill>
                <a:latin typeface="Cascadia Mono SemiBold"/>
              </a:rPr>
              <a:t>REAB PC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23880" y="2892960"/>
            <a:ext cx="15807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scadia Mono SemiBold"/>
              </a:rPr>
              <a:t>Group 1 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950400" y="3367440"/>
            <a:ext cx="25092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scadia Mono SemiBold"/>
              </a:rPr>
              <a:t>Pann Vichika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scadia Mono SemiBold"/>
              </a:rPr>
              <a:t>Ngoun Mengleang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950400" y="4075200"/>
            <a:ext cx="26874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scadia Mono SemiBold"/>
              </a:rPr>
              <a:t>Chhun Lymeng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scadia Mono SemiBold"/>
              </a:rPr>
              <a:t>Dyly Tithsambath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02080" y="401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Content: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433960" y="2076840"/>
            <a:ext cx="5365080" cy="25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52000"/>
          </a:bodyPr>
          <a:p>
            <a:pPr marL="743040" indent="-74268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Khmer OS"/>
              </a:rPr>
              <a:t>Introduction to Reab PC</a:t>
            </a:r>
            <a:endParaRPr b="0" lang="en-US" sz="2400" spc="-1" strike="noStrike">
              <a:latin typeface="Arial"/>
            </a:endParaRPr>
          </a:p>
          <a:p>
            <a:pPr marL="743040" indent="-74268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Khmer OS"/>
              </a:rPr>
              <a:t>Problem Statement</a:t>
            </a:r>
            <a:endParaRPr b="0" lang="en-US" sz="2400" spc="-1" strike="noStrike">
              <a:latin typeface="Arial"/>
            </a:endParaRPr>
          </a:p>
          <a:p>
            <a:pPr marL="743040" indent="-74268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Khmer OS"/>
              </a:rPr>
              <a:t>Project Vision</a:t>
            </a:r>
            <a:endParaRPr b="0" lang="en-US" sz="2400" spc="-1" strike="noStrike">
              <a:latin typeface="Arial"/>
            </a:endParaRPr>
          </a:p>
          <a:p>
            <a:pPr marL="743040" indent="-74268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Khmer OS"/>
              </a:rPr>
              <a:t>Project Statement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599760"/>
            <a:ext cx="10515240" cy="972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743040" indent="-742680">
              <a:lnSpc>
                <a:spcPct val="9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GB" sz="4400" spc="-1" strike="noStrike">
                <a:solidFill>
                  <a:srgbClr val="000000"/>
                </a:solidFill>
                <a:latin typeface="Khmer OS"/>
              </a:rPr>
              <a:t>Introduction to Reab PC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472400"/>
            <a:ext cx="11021760" cy="50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3"/>
          <p:cNvSpPr/>
          <p:nvPr/>
        </p:nvSpPr>
        <p:spPr>
          <a:xfrm>
            <a:off x="995040" y="1472040"/>
            <a:ext cx="665604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1584360" y="1572120"/>
            <a:ext cx="79200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Computer is play an important role in today :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Study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Work : Design, Video Editor, Streamer,….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Entertainment : gaming…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 rot="5400000">
            <a:off x="3827160" y="4185360"/>
            <a:ext cx="790920" cy="4971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2171880" y="5044680"/>
            <a:ext cx="4101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Better Computer Performance is require 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TextShape 7"/>
          <p:cNvSpPr txBox="1"/>
          <p:nvPr/>
        </p:nvSpPr>
        <p:spPr>
          <a:xfrm>
            <a:off x="8915400" y="2514600"/>
            <a:ext cx="22860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Building PC is very complex for the newer: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Requirement</a:t>
            </a:r>
            <a:br/>
            <a:r>
              <a:rPr b="0" lang="en-US" sz="1800" spc="-1" strike="noStrike">
                <a:latin typeface="Arial"/>
              </a:rPr>
              <a:t>- Budget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Component</a:t>
            </a:r>
            <a:br/>
            <a:r>
              <a:rPr b="0" lang="en-US" sz="1800" spc="-1" strike="noStrike">
                <a:latin typeface="Arial"/>
              </a:rPr>
              <a:t>- Shop</a:t>
            </a:r>
            <a:br/>
            <a:r>
              <a:rPr b="0" lang="en-US" sz="1800" spc="-1" strike="noStrike">
                <a:latin typeface="Arial"/>
              </a:rPr>
              <a:t>- waste time exploring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499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Khmer OS"/>
              </a:rPr>
              <a:t>2. Problem Statement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Line 2"/>
          <p:cNvSpPr/>
          <p:nvPr/>
        </p:nvSpPr>
        <p:spPr>
          <a:xfrm>
            <a:off x="995040" y="1472040"/>
            <a:ext cx="531144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8711280" y="3458880"/>
            <a:ext cx="12657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build PC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2115720" y="3458880"/>
            <a:ext cx="16358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Got Money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5311440" y="2822760"/>
            <a:ext cx="1411560" cy="4971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"/>
          <p:cNvSpPr/>
          <p:nvPr/>
        </p:nvSpPr>
        <p:spPr>
          <a:xfrm>
            <a:off x="5423400" y="2453400"/>
            <a:ext cx="1080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Want to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4456440" y="4315680"/>
            <a:ext cx="2664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What spec should I build ?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4" name="Picture 15" descr=""/>
          <p:cNvPicPr/>
          <p:nvPr/>
        </p:nvPicPr>
        <p:blipFill>
          <a:blip r:embed="rId1"/>
          <a:stretch/>
        </p:blipFill>
        <p:spPr>
          <a:xfrm>
            <a:off x="1797120" y="2002320"/>
            <a:ext cx="2247120" cy="149796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8"/>
          <p:cNvSpPr/>
          <p:nvPr/>
        </p:nvSpPr>
        <p:spPr>
          <a:xfrm>
            <a:off x="4343400" y="5029200"/>
            <a:ext cx="3980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Where should I go ? And Where Cheap 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6" name="Picture 17" descr=""/>
          <p:cNvPicPr/>
          <p:nvPr/>
        </p:nvPicPr>
        <p:blipFill>
          <a:blip r:embed="rId2"/>
          <a:stretch/>
        </p:blipFill>
        <p:spPr>
          <a:xfrm>
            <a:off x="8665920" y="2144160"/>
            <a:ext cx="1274760" cy="1307160"/>
          </a:xfrm>
          <a:prstGeom prst="rect">
            <a:avLst/>
          </a:prstGeom>
          <a:ln w="0">
            <a:noFill/>
          </a:ln>
        </p:spPr>
      </p:pic>
      <p:sp>
        <p:nvSpPr>
          <p:cNvPr id="107" name="CustomShape 9"/>
          <p:cNvSpPr/>
          <p:nvPr/>
        </p:nvSpPr>
        <p:spPr>
          <a:xfrm>
            <a:off x="4249080" y="5991120"/>
            <a:ext cx="398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Help Explore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499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Khmer OS"/>
              </a:rPr>
              <a:t>3. Benefits 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Line 2"/>
          <p:cNvSpPr/>
          <p:nvPr/>
        </p:nvSpPr>
        <p:spPr>
          <a:xfrm>
            <a:off x="995040" y="1472040"/>
            <a:ext cx="305244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1055880" y="1693440"/>
            <a:ext cx="580212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Provide : </a:t>
            </a: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Save Money</a:t>
            </a: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Save Time</a:t>
            </a: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Custom by own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284480" y="3980160"/>
            <a:ext cx="5802120" cy="26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Who : </a:t>
            </a: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PC shop</a:t>
            </a: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Student</a:t>
            </a: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Designer</a:t>
            </a: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Gamer</a:t>
            </a: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499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Khmer OS"/>
              </a:rPr>
              <a:t>4. Project Scope 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Line 2"/>
          <p:cNvSpPr/>
          <p:nvPr/>
        </p:nvSpPr>
        <p:spPr>
          <a:xfrm>
            <a:off x="995040" y="1472040"/>
            <a:ext cx="43164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2124720" y="2299320"/>
            <a:ext cx="658872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Component Mapping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Scraping price from computer shop in Cambodia 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Summary and estimating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LibreOffice/7.0.1.2$Linux_X86_64 LibreOffice_project/00$Build-2</Application>
  <Words>124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2020-10-16T06:31:28Z</dcterms:created>
  <dc:creator>Tith Sambath Dyly</dc:creator>
  <dc:description/>
  <dc:language>en-US</dc:language>
  <cp:lastModifiedBy/>
  <dcterms:modified xsi:type="dcterms:W3CDTF">2020-10-17T10:54:12Z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