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6D52"/>
    <a:srgbClr val="FE7E7E"/>
    <a:srgbClr val="FE3434"/>
    <a:srgbClr val="FE1A1A"/>
    <a:srgbClr val="F03510"/>
    <a:srgbClr val="07A90F"/>
    <a:srgbClr val="00FF00"/>
    <a:srgbClr val="2E11D9"/>
    <a:srgbClr val="1FA0E1"/>
    <a:srgbClr val="FB05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6545F6-BFC6-45D6-85C8-EFCE77883C24}" v="258" dt="2024-03-10T09:59:05.7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THI ROJIVADIYA" userId="7b6b27972d82b9c2" providerId="LiveId" clId="{AB6545F6-BFC6-45D6-85C8-EFCE77883C24}"/>
    <pc:docChg chg="undo custSel addSld delSld modSld sldOrd modMainMaster">
      <pc:chgData name="TITHI ROJIVADIYA" userId="7b6b27972d82b9c2" providerId="LiveId" clId="{AB6545F6-BFC6-45D6-85C8-EFCE77883C24}" dt="2024-03-10T09:59:05.796" v="1243"/>
      <pc:docMkLst>
        <pc:docMk/>
      </pc:docMkLst>
      <pc:sldChg chg="addSp delSp modSp new del mod ord modTransition">
        <pc:chgData name="TITHI ROJIVADIYA" userId="7b6b27972d82b9c2" providerId="LiveId" clId="{AB6545F6-BFC6-45D6-85C8-EFCE77883C24}" dt="2024-03-09T12:13:54.256" v="163" actId="47"/>
        <pc:sldMkLst>
          <pc:docMk/>
          <pc:sldMk cId="389698896" sldId="256"/>
        </pc:sldMkLst>
        <pc:spChg chg="add mod">
          <ac:chgData name="TITHI ROJIVADIYA" userId="7b6b27972d82b9c2" providerId="LiveId" clId="{AB6545F6-BFC6-45D6-85C8-EFCE77883C24}" dt="2024-03-09T12:07:46.015" v="113" actId="207"/>
          <ac:spMkLst>
            <pc:docMk/>
            <pc:sldMk cId="389698896" sldId="256"/>
            <ac:spMk id="2" creationId="{A3748671-DE25-E319-DF4D-D274ECE5D740}"/>
          </ac:spMkLst>
        </pc:spChg>
        <pc:spChg chg="add mod">
          <ac:chgData name="TITHI ROJIVADIYA" userId="7b6b27972d82b9c2" providerId="LiveId" clId="{AB6545F6-BFC6-45D6-85C8-EFCE77883C24}" dt="2024-03-09T12:07:03.746" v="107" actId="1076"/>
          <ac:spMkLst>
            <pc:docMk/>
            <pc:sldMk cId="389698896" sldId="256"/>
            <ac:spMk id="3" creationId="{17414BEB-3E68-810D-B520-49ECB1C56104}"/>
          </ac:spMkLst>
        </pc:spChg>
        <pc:spChg chg="add mod">
          <ac:chgData name="TITHI ROJIVADIYA" userId="7b6b27972d82b9c2" providerId="LiveId" clId="{AB6545F6-BFC6-45D6-85C8-EFCE77883C24}" dt="2024-03-09T12:07:34.347" v="112" actId="207"/>
          <ac:spMkLst>
            <pc:docMk/>
            <pc:sldMk cId="389698896" sldId="256"/>
            <ac:spMk id="4" creationId="{AACA4259-7933-4359-D75A-81CD6C77FC85}"/>
          </ac:spMkLst>
        </pc:spChg>
        <pc:spChg chg="add del mod">
          <ac:chgData name="TITHI ROJIVADIYA" userId="7b6b27972d82b9c2" providerId="LiveId" clId="{AB6545F6-BFC6-45D6-85C8-EFCE77883C24}" dt="2024-03-09T12:09:31.932" v="130" actId="21"/>
          <ac:spMkLst>
            <pc:docMk/>
            <pc:sldMk cId="389698896" sldId="256"/>
            <ac:spMk id="5" creationId="{B311EB8E-3837-74AA-DDB2-7A1CE0F48C5C}"/>
          </ac:spMkLst>
        </pc:spChg>
        <pc:spChg chg="add mod">
          <ac:chgData name="TITHI ROJIVADIYA" userId="7b6b27972d82b9c2" providerId="LiveId" clId="{AB6545F6-BFC6-45D6-85C8-EFCE77883C24}" dt="2024-03-09T12:05:31.325" v="97" actId="207"/>
          <ac:spMkLst>
            <pc:docMk/>
            <pc:sldMk cId="389698896" sldId="256"/>
            <ac:spMk id="6" creationId="{1D0DE4E0-9882-4721-9C8F-6BAB2FE3AD5F}"/>
          </ac:spMkLst>
        </pc:spChg>
        <pc:spChg chg="add del mod">
          <ac:chgData name="TITHI ROJIVADIYA" userId="7b6b27972d82b9c2" providerId="LiveId" clId="{AB6545F6-BFC6-45D6-85C8-EFCE77883C24}" dt="2024-03-09T12:10:19.911" v="144" actId="21"/>
          <ac:spMkLst>
            <pc:docMk/>
            <pc:sldMk cId="389698896" sldId="256"/>
            <ac:spMk id="7" creationId="{5DEA66B3-20E5-DC81-1E54-BA49A536786F}"/>
          </ac:spMkLst>
        </pc:spChg>
        <pc:spChg chg="add del mod">
          <ac:chgData name="TITHI ROJIVADIYA" userId="7b6b27972d82b9c2" providerId="LiveId" clId="{AB6545F6-BFC6-45D6-85C8-EFCE77883C24}" dt="2024-03-09T12:11:43.274" v="155" actId="1076"/>
          <ac:spMkLst>
            <pc:docMk/>
            <pc:sldMk cId="389698896" sldId="256"/>
            <ac:spMk id="8" creationId="{DBAA7605-741D-2DCF-FA1E-48D66A5FAD9D}"/>
          </ac:spMkLst>
        </pc:spChg>
      </pc:sldChg>
      <pc:sldChg chg="add del">
        <pc:chgData name="TITHI ROJIVADIYA" userId="7b6b27972d82b9c2" providerId="LiveId" clId="{AB6545F6-BFC6-45D6-85C8-EFCE77883C24}" dt="2024-03-09T12:05:50.448" v="101" actId="47"/>
        <pc:sldMkLst>
          <pc:docMk/>
          <pc:sldMk cId="1530377319" sldId="257"/>
        </pc:sldMkLst>
      </pc:sldChg>
      <pc:sldChg chg="modSp add del mod modTransition">
        <pc:chgData name="TITHI ROJIVADIYA" userId="7b6b27972d82b9c2" providerId="LiveId" clId="{AB6545F6-BFC6-45D6-85C8-EFCE77883C24}" dt="2024-03-09T12:05:40.907" v="98" actId="47"/>
        <pc:sldMkLst>
          <pc:docMk/>
          <pc:sldMk cId="1917062309" sldId="257"/>
        </pc:sldMkLst>
        <pc:spChg chg="mod">
          <ac:chgData name="TITHI ROJIVADIYA" userId="7b6b27972d82b9c2" providerId="LiveId" clId="{AB6545F6-BFC6-45D6-85C8-EFCE77883C24}" dt="2024-03-09T12:00:59.178" v="35" actId="207"/>
          <ac:spMkLst>
            <pc:docMk/>
            <pc:sldMk cId="1917062309" sldId="257"/>
            <ac:spMk id="2" creationId="{B846D294-147A-0A3E-6586-8500B1E15269}"/>
          </ac:spMkLst>
        </pc:spChg>
        <pc:spChg chg="mod">
          <ac:chgData name="TITHI ROJIVADIYA" userId="7b6b27972d82b9c2" providerId="LiveId" clId="{AB6545F6-BFC6-45D6-85C8-EFCE77883C24}" dt="2024-03-09T12:00:59.178" v="35" actId="207"/>
          <ac:spMkLst>
            <pc:docMk/>
            <pc:sldMk cId="1917062309" sldId="257"/>
            <ac:spMk id="3" creationId="{DFD55686-DB1B-181D-4BD6-576A165876FB}"/>
          </ac:spMkLst>
        </pc:spChg>
      </pc:sldChg>
      <pc:sldChg chg="modSp add del mod modTransition">
        <pc:chgData name="TITHI ROJIVADIYA" userId="7b6b27972d82b9c2" providerId="LiveId" clId="{AB6545F6-BFC6-45D6-85C8-EFCE77883C24}" dt="2024-03-09T12:05:40.907" v="98" actId="47"/>
        <pc:sldMkLst>
          <pc:docMk/>
          <pc:sldMk cId="320917071" sldId="258"/>
        </pc:sldMkLst>
        <pc:spChg chg="mod">
          <ac:chgData name="TITHI ROJIVADIYA" userId="7b6b27972d82b9c2" providerId="LiveId" clId="{AB6545F6-BFC6-45D6-85C8-EFCE77883C24}" dt="2024-03-09T12:01:25.712" v="37" actId="207"/>
          <ac:spMkLst>
            <pc:docMk/>
            <pc:sldMk cId="320917071" sldId="258"/>
            <ac:spMk id="2" creationId="{E59EED12-FF97-4118-DA31-FEFD888AE3C8}"/>
          </ac:spMkLst>
        </pc:spChg>
        <pc:spChg chg="mod">
          <ac:chgData name="TITHI ROJIVADIYA" userId="7b6b27972d82b9c2" providerId="LiveId" clId="{AB6545F6-BFC6-45D6-85C8-EFCE77883C24}" dt="2024-03-09T12:01:25.712" v="37" actId="207"/>
          <ac:spMkLst>
            <pc:docMk/>
            <pc:sldMk cId="320917071" sldId="258"/>
            <ac:spMk id="3" creationId="{8C52A931-25EF-A554-FB8A-5BBAD0DA2078}"/>
          </ac:spMkLst>
        </pc:spChg>
      </pc:sldChg>
      <pc:sldChg chg="addSp delSp modSp add mod modTransition modAnim">
        <pc:chgData name="TITHI ROJIVADIYA" userId="7b6b27972d82b9c2" providerId="LiveId" clId="{AB6545F6-BFC6-45D6-85C8-EFCE77883C24}" dt="2024-03-09T17:40:50.428" v="908"/>
        <pc:sldMkLst>
          <pc:docMk/>
          <pc:sldMk cId="633677855" sldId="258"/>
        </pc:sldMkLst>
        <pc:spChg chg="add del">
          <ac:chgData name="TITHI ROJIVADIYA" userId="7b6b27972d82b9c2" providerId="LiveId" clId="{AB6545F6-BFC6-45D6-85C8-EFCE77883C24}" dt="2024-03-09T12:11:42.313" v="153"/>
          <ac:spMkLst>
            <pc:docMk/>
            <pc:sldMk cId="633677855" sldId="258"/>
            <ac:spMk id="2" creationId="{95E97F9F-B08E-EA76-98EA-958C95512888}"/>
          </ac:spMkLst>
        </pc:spChg>
        <pc:spChg chg="add del">
          <ac:chgData name="TITHI ROJIVADIYA" userId="7b6b27972d82b9c2" providerId="LiveId" clId="{AB6545F6-BFC6-45D6-85C8-EFCE77883C24}" dt="2024-03-09T12:11:42.065" v="152"/>
          <ac:spMkLst>
            <pc:docMk/>
            <pc:sldMk cId="633677855" sldId="258"/>
            <ac:spMk id="3" creationId="{D6B50E2F-730E-A9A8-DC1E-F16E1731447F}"/>
          </ac:spMkLst>
        </pc:spChg>
        <pc:spChg chg="add del mod">
          <ac:chgData name="TITHI ROJIVADIYA" userId="7b6b27972d82b9c2" providerId="LiveId" clId="{AB6545F6-BFC6-45D6-85C8-EFCE77883C24}" dt="2024-03-09T12:14:43.150" v="173" actId="1076"/>
          <ac:spMkLst>
            <pc:docMk/>
            <pc:sldMk cId="633677855" sldId="258"/>
            <ac:spMk id="4" creationId="{302B2D31-0810-7916-59B3-65BE766D4083}"/>
          </ac:spMkLst>
        </pc:spChg>
        <pc:spChg chg="add mod">
          <ac:chgData name="TITHI ROJIVADIYA" userId="7b6b27972d82b9c2" providerId="LiveId" clId="{AB6545F6-BFC6-45D6-85C8-EFCE77883C24}" dt="2024-03-09T17:35:45.950" v="826" actId="1076"/>
          <ac:spMkLst>
            <pc:docMk/>
            <pc:sldMk cId="633677855" sldId="258"/>
            <ac:spMk id="7" creationId="{4CE85AB6-D60F-C900-EADF-F614D92CC154}"/>
          </ac:spMkLst>
        </pc:spChg>
        <pc:spChg chg="add del mod">
          <ac:chgData name="TITHI ROJIVADIYA" userId="7b6b27972d82b9c2" providerId="LiveId" clId="{AB6545F6-BFC6-45D6-85C8-EFCE77883C24}" dt="2024-03-09T12:11:42.313" v="153"/>
          <ac:spMkLst>
            <pc:docMk/>
            <pc:sldMk cId="633677855" sldId="258"/>
            <ac:spMk id="7" creationId="{F1AB093C-F950-8C01-6233-1E779946B394}"/>
          </ac:spMkLst>
        </pc:spChg>
        <pc:spChg chg="mod">
          <ac:chgData name="TITHI ROJIVADIYA" userId="7b6b27972d82b9c2" providerId="LiveId" clId="{AB6545F6-BFC6-45D6-85C8-EFCE77883C24}" dt="2024-03-09T12:11:17.034" v="150"/>
          <ac:spMkLst>
            <pc:docMk/>
            <pc:sldMk cId="633677855" sldId="258"/>
            <ac:spMk id="8" creationId="{554A7DB6-7457-C148-5E16-F8217BF31F57}"/>
          </ac:spMkLst>
        </pc:spChg>
        <pc:spChg chg="add mod">
          <ac:chgData name="TITHI ROJIVADIYA" userId="7b6b27972d82b9c2" providerId="LiveId" clId="{AB6545F6-BFC6-45D6-85C8-EFCE77883C24}" dt="2024-03-09T17:24:13.083" v="744" actId="14838"/>
          <ac:spMkLst>
            <pc:docMk/>
            <pc:sldMk cId="633677855" sldId="258"/>
            <ac:spMk id="8" creationId="{BBC6D245-CD71-68D3-DC9C-5BAB4B7524DC}"/>
          </ac:spMkLst>
        </pc:spChg>
        <pc:spChg chg="mod">
          <ac:chgData name="TITHI ROJIVADIYA" userId="7b6b27972d82b9c2" providerId="LiveId" clId="{AB6545F6-BFC6-45D6-85C8-EFCE77883C24}" dt="2024-03-09T12:11:42.065" v="152"/>
          <ac:spMkLst>
            <pc:docMk/>
            <pc:sldMk cId="633677855" sldId="258"/>
            <ac:spMk id="9" creationId="{269DC911-8826-4B76-51FA-FD57B15EA9F9}"/>
          </ac:spMkLst>
        </pc:spChg>
        <pc:spChg chg="add del mod">
          <ac:chgData name="TITHI ROJIVADIYA" userId="7b6b27972d82b9c2" providerId="LiveId" clId="{AB6545F6-BFC6-45D6-85C8-EFCE77883C24}" dt="2024-03-09T17:27:53.053" v="809" actId="21"/>
          <ac:spMkLst>
            <pc:docMk/>
            <pc:sldMk cId="633677855" sldId="258"/>
            <ac:spMk id="9" creationId="{3808357E-C523-B367-6809-B94424EDFAE4}"/>
          </ac:spMkLst>
        </pc:spChg>
        <pc:spChg chg="mod">
          <ac:chgData name="TITHI ROJIVADIYA" userId="7b6b27972d82b9c2" providerId="LiveId" clId="{AB6545F6-BFC6-45D6-85C8-EFCE77883C24}" dt="2024-03-09T12:11:42.065" v="152"/>
          <ac:spMkLst>
            <pc:docMk/>
            <pc:sldMk cId="633677855" sldId="258"/>
            <ac:spMk id="10" creationId="{1755EF02-B794-82DD-0BA5-8ECB1E195FA0}"/>
          </ac:spMkLst>
        </pc:spChg>
        <pc:spChg chg="mod">
          <ac:chgData name="TITHI ROJIVADIYA" userId="7b6b27972d82b9c2" providerId="LiveId" clId="{AB6545F6-BFC6-45D6-85C8-EFCE77883C24}" dt="2024-03-09T12:11:42.065" v="152"/>
          <ac:spMkLst>
            <pc:docMk/>
            <pc:sldMk cId="633677855" sldId="258"/>
            <ac:spMk id="11" creationId="{EC1EEFD9-5F85-7AC3-C4D1-36E8C235EB69}"/>
          </ac:spMkLst>
        </pc:spChg>
        <pc:spChg chg="add del mod">
          <ac:chgData name="TITHI ROJIVADIYA" userId="7b6b27972d82b9c2" providerId="LiveId" clId="{AB6545F6-BFC6-45D6-85C8-EFCE77883C24}" dt="2024-03-09T17:35:36.207" v="825" actId="478"/>
          <ac:spMkLst>
            <pc:docMk/>
            <pc:sldMk cId="633677855" sldId="258"/>
            <ac:spMk id="12" creationId="{3418C577-C511-D3FA-4B83-CA1BC9FF475A}"/>
          </ac:spMkLst>
        </pc:spChg>
        <pc:spChg chg="mod">
          <ac:chgData name="TITHI ROJIVADIYA" userId="7b6b27972d82b9c2" providerId="LiveId" clId="{AB6545F6-BFC6-45D6-85C8-EFCE77883C24}" dt="2024-03-09T12:11:42.065" v="152"/>
          <ac:spMkLst>
            <pc:docMk/>
            <pc:sldMk cId="633677855" sldId="258"/>
            <ac:spMk id="12" creationId="{D5ADA8C4-FAFF-D965-3764-2D8A0311A62A}"/>
          </ac:spMkLst>
        </pc:spChg>
        <pc:spChg chg="add mod">
          <ac:chgData name="TITHI ROJIVADIYA" userId="7b6b27972d82b9c2" providerId="LiveId" clId="{AB6545F6-BFC6-45D6-85C8-EFCE77883C24}" dt="2024-03-09T17:39:16.518" v="895" actId="1076"/>
          <ac:spMkLst>
            <pc:docMk/>
            <pc:sldMk cId="633677855" sldId="258"/>
            <ac:spMk id="13" creationId="{756BEDFE-6768-A93F-4306-E41F50F608D0}"/>
          </ac:spMkLst>
        </pc:spChg>
        <pc:spChg chg="mod">
          <ac:chgData name="TITHI ROJIVADIYA" userId="7b6b27972d82b9c2" providerId="LiveId" clId="{AB6545F6-BFC6-45D6-85C8-EFCE77883C24}" dt="2024-03-09T12:11:42.065" v="152"/>
          <ac:spMkLst>
            <pc:docMk/>
            <pc:sldMk cId="633677855" sldId="258"/>
            <ac:spMk id="13" creationId="{E7547A98-B41A-FB10-353B-D7C3046D2361}"/>
          </ac:spMkLst>
        </pc:spChg>
        <pc:spChg chg="mod">
          <ac:chgData name="TITHI ROJIVADIYA" userId="7b6b27972d82b9c2" providerId="LiveId" clId="{AB6545F6-BFC6-45D6-85C8-EFCE77883C24}" dt="2024-03-09T12:11:42.065" v="152"/>
          <ac:spMkLst>
            <pc:docMk/>
            <pc:sldMk cId="633677855" sldId="258"/>
            <ac:spMk id="14" creationId="{3B330EAD-F0CC-EF03-0E12-27A055DFAA49}"/>
          </ac:spMkLst>
        </pc:spChg>
        <pc:spChg chg="mod">
          <ac:chgData name="TITHI ROJIVADIYA" userId="7b6b27972d82b9c2" providerId="LiveId" clId="{AB6545F6-BFC6-45D6-85C8-EFCE77883C24}" dt="2024-03-09T12:11:42.065" v="152"/>
          <ac:spMkLst>
            <pc:docMk/>
            <pc:sldMk cId="633677855" sldId="258"/>
            <ac:spMk id="15" creationId="{4A86F443-85B2-47FC-F6D3-1DE1D82FA580}"/>
          </ac:spMkLst>
        </pc:spChg>
        <pc:spChg chg="mod">
          <ac:chgData name="TITHI ROJIVADIYA" userId="7b6b27972d82b9c2" providerId="LiveId" clId="{AB6545F6-BFC6-45D6-85C8-EFCE77883C24}" dt="2024-03-09T12:11:42.065" v="152"/>
          <ac:spMkLst>
            <pc:docMk/>
            <pc:sldMk cId="633677855" sldId="258"/>
            <ac:spMk id="16" creationId="{1DDADF79-FCF0-B775-EEFA-5FA2DF9EBA3E}"/>
          </ac:spMkLst>
        </pc:spChg>
        <pc:spChg chg="mod">
          <ac:chgData name="TITHI ROJIVADIYA" userId="7b6b27972d82b9c2" providerId="LiveId" clId="{AB6545F6-BFC6-45D6-85C8-EFCE77883C24}" dt="2024-03-09T12:11:42.065" v="152"/>
          <ac:spMkLst>
            <pc:docMk/>
            <pc:sldMk cId="633677855" sldId="258"/>
            <ac:spMk id="17" creationId="{C7B99166-ABCD-7987-69E2-C813E47ED9BA}"/>
          </ac:spMkLst>
        </pc:spChg>
        <pc:spChg chg="mod">
          <ac:chgData name="TITHI ROJIVADIYA" userId="7b6b27972d82b9c2" providerId="LiveId" clId="{AB6545F6-BFC6-45D6-85C8-EFCE77883C24}" dt="2024-03-09T12:11:42.065" v="152"/>
          <ac:spMkLst>
            <pc:docMk/>
            <pc:sldMk cId="633677855" sldId="258"/>
            <ac:spMk id="18" creationId="{439AE451-7041-17A0-20FB-E180352870DF}"/>
          </ac:spMkLst>
        </pc:spChg>
        <pc:spChg chg="mod">
          <ac:chgData name="TITHI ROJIVADIYA" userId="7b6b27972d82b9c2" providerId="LiveId" clId="{AB6545F6-BFC6-45D6-85C8-EFCE77883C24}" dt="2024-03-09T12:11:42.065" v="152"/>
          <ac:spMkLst>
            <pc:docMk/>
            <pc:sldMk cId="633677855" sldId="258"/>
            <ac:spMk id="19" creationId="{A01CB024-C084-823B-0C90-F5EB800FF775}"/>
          </ac:spMkLst>
        </pc:spChg>
        <pc:spChg chg="mod">
          <ac:chgData name="TITHI ROJIVADIYA" userId="7b6b27972d82b9c2" providerId="LiveId" clId="{AB6545F6-BFC6-45D6-85C8-EFCE77883C24}" dt="2024-03-09T12:11:42.065" v="152"/>
          <ac:spMkLst>
            <pc:docMk/>
            <pc:sldMk cId="633677855" sldId="258"/>
            <ac:spMk id="20" creationId="{F2D27599-71DF-A382-6CF7-3A39B52E1E08}"/>
          </ac:spMkLst>
        </pc:spChg>
        <pc:spChg chg="mod">
          <ac:chgData name="TITHI ROJIVADIYA" userId="7b6b27972d82b9c2" providerId="LiveId" clId="{AB6545F6-BFC6-45D6-85C8-EFCE77883C24}" dt="2024-03-09T12:11:42.065" v="152"/>
          <ac:spMkLst>
            <pc:docMk/>
            <pc:sldMk cId="633677855" sldId="258"/>
            <ac:spMk id="21" creationId="{A30F0C26-7DBF-01EC-7673-6B7B5CD2DD9A}"/>
          </ac:spMkLst>
        </pc:spChg>
        <pc:spChg chg="mod">
          <ac:chgData name="TITHI ROJIVADIYA" userId="7b6b27972d82b9c2" providerId="LiveId" clId="{AB6545F6-BFC6-45D6-85C8-EFCE77883C24}" dt="2024-03-09T12:11:42.065" v="152"/>
          <ac:spMkLst>
            <pc:docMk/>
            <pc:sldMk cId="633677855" sldId="258"/>
            <ac:spMk id="22" creationId="{70CF717E-CFB5-3BFB-98D9-7A5A7D36C6CA}"/>
          </ac:spMkLst>
        </pc:spChg>
        <pc:spChg chg="mod">
          <ac:chgData name="TITHI ROJIVADIYA" userId="7b6b27972d82b9c2" providerId="LiveId" clId="{AB6545F6-BFC6-45D6-85C8-EFCE77883C24}" dt="2024-03-09T12:11:42.065" v="152"/>
          <ac:spMkLst>
            <pc:docMk/>
            <pc:sldMk cId="633677855" sldId="258"/>
            <ac:spMk id="23" creationId="{74533936-1048-2FCE-0637-6C6FCFCB3A1B}"/>
          </ac:spMkLst>
        </pc:spChg>
        <pc:spChg chg="mod">
          <ac:chgData name="TITHI ROJIVADIYA" userId="7b6b27972d82b9c2" providerId="LiveId" clId="{AB6545F6-BFC6-45D6-85C8-EFCE77883C24}" dt="2024-03-09T12:11:42.065" v="152"/>
          <ac:spMkLst>
            <pc:docMk/>
            <pc:sldMk cId="633677855" sldId="258"/>
            <ac:spMk id="24" creationId="{CF349578-6ABC-88DE-DBC2-A8C5C0FCEBF0}"/>
          </ac:spMkLst>
        </pc:spChg>
        <pc:spChg chg="mod">
          <ac:chgData name="TITHI ROJIVADIYA" userId="7b6b27972d82b9c2" providerId="LiveId" clId="{AB6545F6-BFC6-45D6-85C8-EFCE77883C24}" dt="2024-03-09T12:11:42.065" v="152"/>
          <ac:spMkLst>
            <pc:docMk/>
            <pc:sldMk cId="633677855" sldId="258"/>
            <ac:spMk id="25" creationId="{EAAAB983-C779-6199-10EE-EBFFBD90350A}"/>
          </ac:spMkLst>
        </pc:spChg>
        <pc:picChg chg="add del mod">
          <ac:chgData name="TITHI ROJIVADIYA" userId="7b6b27972d82b9c2" providerId="LiveId" clId="{AB6545F6-BFC6-45D6-85C8-EFCE77883C24}" dt="2024-03-09T17:33:37.085" v="821" actId="21"/>
          <ac:picMkLst>
            <pc:docMk/>
            <pc:sldMk cId="633677855" sldId="258"/>
            <ac:picMk id="11" creationId="{DC06519A-58F3-D890-D7F5-745AC8172B85}"/>
          </ac:picMkLst>
        </pc:picChg>
      </pc:sldChg>
      <pc:sldChg chg="addSp delSp modSp add del mod">
        <pc:chgData name="TITHI ROJIVADIYA" userId="7b6b27972d82b9c2" providerId="LiveId" clId="{AB6545F6-BFC6-45D6-85C8-EFCE77883C24}" dt="2024-03-09T12:13:54.256" v="163" actId="47"/>
        <pc:sldMkLst>
          <pc:docMk/>
          <pc:sldMk cId="1645664637" sldId="259"/>
        </pc:sldMkLst>
        <pc:spChg chg="mod">
          <ac:chgData name="TITHI ROJIVADIYA" userId="7b6b27972d82b9c2" providerId="LiveId" clId="{AB6545F6-BFC6-45D6-85C8-EFCE77883C24}" dt="2024-03-09T12:08:57.155" v="126" actId="207"/>
          <ac:spMkLst>
            <pc:docMk/>
            <pc:sldMk cId="1645664637" sldId="259"/>
            <ac:spMk id="2" creationId="{6E1E7FD9-F1CA-8FE4-65A1-15C7EF78FBDF}"/>
          </ac:spMkLst>
        </pc:spChg>
        <pc:spChg chg="mod">
          <ac:chgData name="TITHI ROJIVADIYA" userId="7b6b27972d82b9c2" providerId="LiveId" clId="{AB6545F6-BFC6-45D6-85C8-EFCE77883C24}" dt="2024-03-09T12:13:03.366" v="158" actId="207"/>
          <ac:spMkLst>
            <pc:docMk/>
            <pc:sldMk cId="1645664637" sldId="259"/>
            <ac:spMk id="3" creationId="{54E45AE5-7C45-F7CA-0F71-9A285919085D}"/>
          </ac:spMkLst>
        </pc:spChg>
        <pc:spChg chg="mod">
          <ac:chgData name="TITHI ROJIVADIYA" userId="7b6b27972d82b9c2" providerId="LiveId" clId="{AB6545F6-BFC6-45D6-85C8-EFCE77883C24}" dt="2024-03-09T12:08:35.350" v="124" actId="207"/>
          <ac:spMkLst>
            <pc:docMk/>
            <pc:sldMk cId="1645664637" sldId="259"/>
            <ac:spMk id="4" creationId="{CEAC0E15-E5D3-9023-CCBE-5851DA54D734}"/>
          </ac:spMkLst>
        </pc:spChg>
        <pc:spChg chg="del mod">
          <ac:chgData name="TITHI ROJIVADIYA" userId="7b6b27972d82b9c2" providerId="LiveId" clId="{AB6545F6-BFC6-45D6-85C8-EFCE77883C24}" dt="2024-03-09T12:12:55.807" v="157" actId="21"/>
          <ac:spMkLst>
            <pc:docMk/>
            <pc:sldMk cId="1645664637" sldId="259"/>
            <ac:spMk id="6" creationId="{E319056D-5F99-7957-B5C9-4CE6A224BC4D}"/>
          </ac:spMkLst>
        </pc:spChg>
        <pc:spChg chg="add del mod">
          <ac:chgData name="TITHI ROJIVADIYA" userId="7b6b27972d82b9c2" providerId="LiveId" clId="{AB6545F6-BFC6-45D6-85C8-EFCE77883C24}" dt="2024-03-09T12:13:44.682" v="162"/>
          <ac:spMkLst>
            <pc:docMk/>
            <pc:sldMk cId="1645664637" sldId="259"/>
            <ac:spMk id="7" creationId="{FBC3847D-F368-0C33-B8C1-82555D95E828}"/>
          </ac:spMkLst>
        </pc:spChg>
      </pc:sldChg>
      <pc:sldChg chg="addSp delSp modSp add mod modTransition modAnim">
        <pc:chgData name="TITHI ROJIVADIYA" userId="7b6b27972d82b9c2" providerId="LiveId" clId="{AB6545F6-BFC6-45D6-85C8-EFCE77883C24}" dt="2024-03-10T09:59:05.796" v="1243"/>
        <pc:sldMkLst>
          <pc:docMk/>
          <pc:sldMk cId="2274394949" sldId="259"/>
        </pc:sldMkLst>
        <pc:spChg chg="mod">
          <ac:chgData name="TITHI ROJIVADIYA" userId="7b6b27972d82b9c2" providerId="LiveId" clId="{AB6545F6-BFC6-45D6-85C8-EFCE77883C24}" dt="2024-03-09T17:02:27.730" v="659" actId="1076"/>
          <ac:spMkLst>
            <pc:docMk/>
            <pc:sldMk cId="2274394949" sldId="259"/>
            <ac:spMk id="2" creationId="{5E506E53-255F-4787-2F2C-166A9ABBBFBD}"/>
          </ac:spMkLst>
        </pc:spChg>
        <pc:spChg chg="mod">
          <ac:chgData name="TITHI ROJIVADIYA" userId="7b6b27972d82b9c2" providerId="LiveId" clId="{AB6545F6-BFC6-45D6-85C8-EFCE77883C24}" dt="2024-03-09T17:05:42.140" v="671" actId="1076"/>
          <ac:spMkLst>
            <pc:docMk/>
            <pc:sldMk cId="2274394949" sldId="259"/>
            <ac:spMk id="3" creationId="{56A9A853-7CA6-8412-714E-A241F0454BC8}"/>
          </ac:spMkLst>
        </pc:spChg>
        <pc:spChg chg="mod">
          <ac:chgData name="TITHI ROJIVADIYA" userId="7b6b27972d82b9c2" providerId="LiveId" clId="{AB6545F6-BFC6-45D6-85C8-EFCE77883C24}" dt="2024-03-09T12:16:42.461" v="186" actId="207"/>
          <ac:spMkLst>
            <pc:docMk/>
            <pc:sldMk cId="2274394949" sldId="259"/>
            <ac:spMk id="4" creationId="{F6BD9F60-7949-D56C-3497-E5112F5EF935}"/>
          </ac:spMkLst>
        </pc:spChg>
        <pc:spChg chg="del mod">
          <ac:chgData name="TITHI ROJIVADIYA" userId="7b6b27972d82b9c2" providerId="LiveId" clId="{AB6545F6-BFC6-45D6-85C8-EFCE77883C24}" dt="2024-03-09T12:19:34.364" v="208" actId="21"/>
          <ac:spMkLst>
            <pc:docMk/>
            <pc:sldMk cId="2274394949" sldId="259"/>
            <ac:spMk id="5" creationId="{03B56D52-82CE-79DB-F430-BA52AFC00300}"/>
          </ac:spMkLst>
        </pc:spChg>
        <pc:spChg chg="add del mod">
          <ac:chgData name="TITHI ROJIVADIYA" userId="7b6b27972d82b9c2" providerId="LiveId" clId="{AB6545F6-BFC6-45D6-85C8-EFCE77883C24}" dt="2024-03-10T09:36:53.649" v="912"/>
          <ac:spMkLst>
            <pc:docMk/>
            <pc:sldMk cId="2274394949" sldId="259"/>
            <ac:spMk id="5" creationId="{4378ABB9-3530-1A7D-05EE-8311B2468E0D}"/>
          </ac:spMkLst>
        </pc:spChg>
        <pc:spChg chg="mod">
          <ac:chgData name="TITHI ROJIVADIYA" userId="7b6b27972d82b9c2" providerId="LiveId" clId="{AB6545F6-BFC6-45D6-85C8-EFCE77883C24}" dt="2024-03-09T12:20:09.199" v="210" actId="1076"/>
          <ac:spMkLst>
            <pc:docMk/>
            <pc:sldMk cId="2274394949" sldId="259"/>
            <ac:spMk id="6" creationId="{A6145EE6-D3E5-F255-F2BC-7189DA34BBAC}"/>
          </ac:spMkLst>
        </pc:spChg>
        <pc:spChg chg="add mod">
          <ac:chgData name="TITHI ROJIVADIYA" userId="7b6b27972d82b9c2" providerId="LiveId" clId="{AB6545F6-BFC6-45D6-85C8-EFCE77883C24}" dt="2024-03-10T09:40:04.541" v="953" actId="14838"/>
          <ac:spMkLst>
            <pc:docMk/>
            <pc:sldMk cId="2274394949" sldId="259"/>
            <ac:spMk id="7" creationId="{006654B2-ECD7-9C44-38B4-22B9FCDF8600}"/>
          </ac:spMkLst>
        </pc:spChg>
        <pc:spChg chg="add del mod">
          <ac:chgData name="TITHI ROJIVADIYA" userId="7b6b27972d82b9c2" providerId="LiveId" clId="{AB6545F6-BFC6-45D6-85C8-EFCE77883C24}" dt="2024-03-09T12:14:33.208" v="171" actId="21"/>
          <ac:spMkLst>
            <pc:docMk/>
            <pc:sldMk cId="2274394949" sldId="259"/>
            <ac:spMk id="7" creationId="{A88303E3-5B42-E378-87C1-2FF9F9131882}"/>
          </ac:spMkLst>
        </pc:spChg>
        <pc:spChg chg="add mod">
          <ac:chgData name="TITHI ROJIVADIYA" userId="7b6b27972d82b9c2" providerId="LiveId" clId="{AB6545F6-BFC6-45D6-85C8-EFCE77883C24}" dt="2024-03-09T17:05:57.086" v="673" actId="1076"/>
          <ac:spMkLst>
            <pc:docMk/>
            <pc:sldMk cId="2274394949" sldId="259"/>
            <ac:spMk id="8" creationId="{B40ED5FA-B8F6-329D-AA53-C8B824463BEE}"/>
          </ac:spMkLst>
        </pc:spChg>
        <pc:spChg chg="add mod">
          <ac:chgData name="TITHI ROJIVADIYA" userId="7b6b27972d82b9c2" providerId="LiveId" clId="{AB6545F6-BFC6-45D6-85C8-EFCE77883C24}" dt="2024-03-10T09:43:24.013" v="971" actId="14100"/>
          <ac:spMkLst>
            <pc:docMk/>
            <pc:sldMk cId="2274394949" sldId="259"/>
            <ac:spMk id="9" creationId="{868E0AC2-6F25-FF80-9467-3FC0DCA6783A}"/>
          </ac:spMkLst>
        </pc:spChg>
        <pc:spChg chg="add mod">
          <ac:chgData name="TITHI ROJIVADIYA" userId="7b6b27972d82b9c2" providerId="LiveId" clId="{AB6545F6-BFC6-45D6-85C8-EFCE77883C24}" dt="2024-03-10T09:47:37.334" v="1021" actId="207"/>
          <ac:spMkLst>
            <pc:docMk/>
            <pc:sldMk cId="2274394949" sldId="259"/>
            <ac:spMk id="10" creationId="{F69F4D44-CDC0-9C1B-576C-360DE04EE761}"/>
          </ac:spMkLst>
        </pc:spChg>
        <pc:spChg chg="add mod">
          <ac:chgData name="TITHI ROJIVADIYA" userId="7b6b27972d82b9c2" providerId="LiveId" clId="{AB6545F6-BFC6-45D6-85C8-EFCE77883C24}" dt="2024-03-10T09:51:52.311" v="1126"/>
          <ac:spMkLst>
            <pc:docMk/>
            <pc:sldMk cId="2274394949" sldId="259"/>
            <ac:spMk id="11" creationId="{C66C5467-3F94-0192-257F-61577962150B}"/>
          </ac:spMkLst>
        </pc:spChg>
        <pc:spChg chg="add del mod">
          <ac:chgData name="TITHI ROJIVADIYA" userId="7b6b27972d82b9c2" providerId="LiveId" clId="{AB6545F6-BFC6-45D6-85C8-EFCE77883C24}" dt="2024-03-10T09:45:09.983" v="998"/>
          <ac:spMkLst>
            <pc:docMk/>
            <pc:sldMk cId="2274394949" sldId="259"/>
            <ac:spMk id="12" creationId="{0C73E85A-1613-EB53-17F1-478EA23D97AC}"/>
          </ac:spMkLst>
        </pc:spChg>
        <pc:spChg chg="add mod">
          <ac:chgData name="TITHI ROJIVADIYA" userId="7b6b27972d82b9c2" providerId="LiveId" clId="{AB6545F6-BFC6-45D6-85C8-EFCE77883C24}" dt="2024-03-10T09:52:00.761" v="1127"/>
          <ac:spMkLst>
            <pc:docMk/>
            <pc:sldMk cId="2274394949" sldId="259"/>
            <ac:spMk id="13" creationId="{D25FE630-3FF2-811B-E843-8CE476228A78}"/>
          </ac:spMkLst>
        </pc:spChg>
        <pc:spChg chg="add mod">
          <ac:chgData name="TITHI ROJIVADIYA" userId="7b6b27972d82b9c2" providerId="LiveId" clId="{AB6545F6-BFC6-45D6-85C8-EFCE77883C24}" dt="2024-03-10T09:51:43.701" v="1125"/>
          <ac:spMkLst>
            <pc:docMk/>
            <pc:sldMk cId="2274394949" sldId="259"/>
            <ac:spMk id="14" creationId="{2313D5B3-1E58-01ED-838D-896558967460}"/>
          </ac:spMkLst>
        </pc:spChg>
        <pc:spChg chg="add mod">
          <ac:chgData name="TITHI ROJIVADIYA" userId="7b6b27972d82b9c2" providerId="LiveId" clId="{AB6545F6-BFC6-45D6-85C8-EFCE77883C24}" dt="2024-03-10T09:55:20.327" v="1229" actId="404"/>
          <ac:spMkLst>
            <pc:docMk/>
            <pc:sldMk cId="2274394949" sldId="259"/>
            <ac:spMk id="15" creationId="{DF866201-F563-D74E-2C7E-E0DB09C6590E}"/>
          </ac:spMkLst>
        </pc:spChg>
      </pc:sldChg>
      <pc:sldChg chg="addSp delSp modSp add mod modTransition modAnim">
        <pc:chgData name="TITHI ROJIVADIYA" userId="7b6b27972d82b9c2" providerId="LiveId" clId="{AB6545F6-BFC6-45D6-85C8-EFCE77883C24}" dt="2024-03-09T17:25:17.870" v="746" actId="2711"/>
        <pc:sldMkLst>
          <pc:docMk/>
          <pc:sldMk cId="330103661" sldId="260"/>
        </pc:sldMkLst>
        <pc:spChg chg="mod">
          <ac:chgData name="TITHI ROJIVADIYA" userId="7b6b27972d82b9c2" providerId="LiveId" clId="{AB6545F6-BFC6-45D6-85C8-EFCE77883C24}" dt="2024-03-09T12:29:14.597" v="277" actId="1076"/>
          <ac:spMkLst>
            <pc:docMk/>
            <pc:sldMk cId="330103661" sldId="260"/>
            <ac:spMk id="2" creationId="{0C1AFF55-4860-B804-32E6-FE3FD0F9C9C1}"/>
          </ac:spMkLst>
        </pc:spChg>
        <pc:spChg chg="mod">
          <ac:chgData name="TITHI ROJIVADIYA" userId="7b6b27972d82b9c2" providerId="LiveId" clId="{AB6545F6-BFC6-45D6-85C8-EFCE77883C24}" dt="2024-03-09T17:07:08.889" v="676" actId="1076"/>
          <ac:spMkLst>
            <pc:docMk/>
            <pc:sldMk cId="330103661" sldId="260"/>
            <ac:spMk id="3" creationId="{084669F7-E852-63D9-A472-5827460FE588}"/>
          </ac:spMkLst>
        </pc:spChg>
        <pc:spChg chg="mod">
          <ac:chgData name="TITHI ROJIVADIYA" userId="7b6b27972d82b9c2" providerId="LiveId" clId="{AB6545F6-BFC6-45D6-85C8-EFCE77883C24}" dt="2024-03-09T12:18:47.701" v="200" actId="1076"/>
          <ac:spMkLst>
            <pc:docMk/>
            <pc:sldMk cId="330103661" sldId="260"/>
            <ac:spMk id="4" creationId="{0806B8E4-1969-EFF7-259E-2694954249C9}"/>
          </ac:spMkLst>
        </pc:spChg>
        <pc:spChg chg="mod">
          <ac:chgData name="TITHI ROJIVADIYA" userId="7b6b27972d82b9c2" providerId="LiveId" clId="{AB6545F6-BFC6-45D6-85C8-EFCE77883C24}" dt="2024-03-09T12:18:41.723" v="199" actId="1076"/>
          <ac:spMkLst>
            <pc:docMk/>
            <pc:sldMk cId="330103661" sldId="260"/>
            <ac:spMk id="5" creationId="{50ADC1C8-9C62-27FB-EB9B-471C287C7F8C}"/>
          </ac:spMkLst>
        </pc:spChg>
        <pc:spChg chg="mod">
          <ac:chgData name="TITHI ROJIVADIYA" userId="7b6b27972d82b9c2" providerId="LiveId" clId="{AB6545F6-BFC6-45D6-85C8-EFCE77883C24}" dt="2024-03-09T17:07:23.504" v="679" actId="1076"/>
          <ac:spMkLst>
            <pc:docMk/>
            <pc:sldMk cId="330103661" sldId="260"/>
            <ac:spMk id="6" creationId="{B06D3416-A761-8BA2-17E7-174CEECCBDF5}"/>
          </ac:spMkLst>
        </pc:spChg>
        <pc:spChg chg="add mod">
          <ac:chgData name="TITHI ROJIVADIYA" userId="7b6b27972d82b9c2" providerId="LiveId" clId="{AB6545F6-BFC6-45D6-85C8-EFCE77883C24}" dt="2024-03-09T17:19:52.257" v="711" actId="2711"/>
          <ac:spMkLst>
            <pc:docMk/>
            <pc:sldMk cId="330103661" sldId="260"/>
            <ac:spMk id="7" creationId="{108635D6-7450-46E0-56CD-89C46718F8BB}"/>
          </ac:spMkLst>
        </pc:spChg>
        <pc:spChg chg="add del mod">
          <ac:chgData name="TITHI ROJIVADIYA" userId="7b6b27972d82b9c2" providerId="LiveId" clId="{AB6545F6-BFC6-45D6-85C8-EFCE77883C24}" dt="2024-03-09T12:32:17.601" v="291" actId="21"/>
          <ac:spMkLst>
            <pc:docMk/>
            <pc:sldMk cId="330103661" sldId="260"/>
            <ac:spMk id="8" creationId="{A99912F6-CEA8-6A41-80DB-ABB2B1FAF32D}"/>
          </ac:spMkLst>
        </pc:spChg>
        <pc:spChg chg="add del">
          <ac:chgData name="TITHI ROJIVADIYA" userId="7b6b27972d82b9c2" providerId="LiveId" clId="{AB6545F6-BFC6-45D6-85C8-EFCE77883C24}" dt="2024-03-09T12:33:55.383" v="294" actId="21"/>
          <ac:spMkLst>
            <pc:docMk/>
            <pc:sldMk cId="330103661" sldId="260"/>
            <ac:spMk id="9" creationId="{584B5934-C45E-402A-1707-0EB9FB38372F}"/>
          </ac:spMkLst>
        </pc:spChg>
        <pc:spChg chg="add mod">
          <ac:chgData name="TITHI ROJIVADIYA" userId="7b6b27972d82b9c2" providerId="LiveId" clId="{AB6545F6-BFC6-45D6-85C8-EFCE77883C24}" dt="2024-03-09T13:19:02.294" v="641" actId="1076"/>
          <ac:spMkLst>
            <pc:docMk/>
            <pc:sldMk cId="330103661" sldId="260"/>
            <ac:spMk id="10" creationId="{B69A28F6-D0E1-BD9A-2B7D-C23846E973DB}"/>
          </ac:spMkLst>
        </pc:spChg>
        <pc:spChg chg="add mod">
          <ac:chgData name="TITHI ROJIVADIYA" userId="7b6b27972d82b9c2" providerId="LiveId" clId="{AB6545F6-BFC6-45D6-85C8-EFCE77883C24}" dt="2024-03-09T13:17:45.447" v="634" actId="1076"/>
          <ac:spMkLst>
            <pc:docMk/>
            <pc:sldMk cId="330103661" sldId="260"/>
            <ac:spMk id="11" creationId="{7C2C32A2-D704-5A24-8D84-0B652662C19B}"/>
          </ac:spMkLst>
        </pc:spChg>
        <pc:spChg chg="add mod">
          <ac:chgData name="TITHI ROJIVADIYA" userId="7b6b27972d82b9c2" providerId="LiveId" clId="{AB6545F6-BFC6-45D6-85C8-EFCE77883C24}" dt="2024-03-09T13:17:45.447" v="634" actId="1076"/>
          <ac:spMkLst>
            <pc:docMk/>
            <pc:sldMk cId="330103661" sldId="260"/>
            <ac:spMk id="16" creationId="{439579B3-239D-3751-E143-B7A01821CF02}"/>
          </ac:spMkLst>
        </pc:spChg>
        <pc:spChg chg="add mod">
          <ac:chgData name="TITHI ROJIVADIYA" userId="7b6b27972d82b9c2" providerId="LiveId" clId="{AB6545F6-BFC6-45D6-85C8-EFCE77883C24}" dt="2024-03-09T13:01:41.734" v="529"/>
          <ac:spMkLst>
            <pc:docMk/>
            <pc:sldMk cId="330103661" sldId="260"/>
            <ac:spMk id="17" creationId="{B1469EC3-51C9-7ED7-55DC-3ECDA93FBABE}"/>
          </ac:spMkLst>
        </pc:spChg>
        <pc:spChg chg="add mod">
          <ac:chgData name="TITHI ROJIVADIYA" userId="7b6b27972d82b9c2" providerId="LiveId" clId="{AB6545F6-BFC6-45D6-85C8-EFCE77883C24}" dt="2024-03-09T13:17:45.447" v="634" actId="1076"/>
          <ac:spMkLst>
            <pc:docMk/>
            <pc:sldMk cId="330103661" sldId="260"/>
            <ac:spMk id="18" creationId="{087602E0-C1ED-0DC1-B837-0DA321C936A9}"/>
          </ac:spMkLst>
        </pc:spChg>
        <pc:spChg chg="add mod">
          <ac:chgData name="TITHI ROJIVADIYA" userId="7b6b27972d82b9c2" providerId="LiveId" clId="{AB6545F6-BFC6-45D6-85C8-EFCE77883C24}" dt="2024-03-09T17:25:06.201" v="745" actId="2711"/>
          <ac:spMkLst>
            <pc:docMk/>
            <pc:sldMk cId="330103661" sldId="260"/>
            <ac:spMk id="19" creationId="{2DA67A2F-7923-D8CC-C46A-77600AF44B6B}"/>
          </ac:spMkLst>
        </pc:spChg>
        <pc:spChg chg="add mod">
          <ac:chgData name="TITHI ROJIVADIYA" userId="7b6b27972d82b9c2" providerId="LiveId" clId="{AB6545F6-BFC6-45D6-85C8-EFCE77883C24}" dt="2024-03-09T17:25:17.870" v="746" actId="2711"/>
          <ac:spMkLst>
            <pc:docMk/>
            <pc:sldMk cId="330103661" sldId="260"/>
            <ac:spMk id="20" creationId="{C98B1E66-DAA3-78FB-9948-9699169055A2}"/>
          </ac:spMkLst>
        </pc:spChg>
        <pc:spChg chg="add mod">
          <ac:chgData name="TITHI ROJIVADIYA" userId="7b6b27972d82b9c2" providerId="LiveId" clId="{AB6545F6-BFC6-45D6-85C8-EFCE77883C24}" dt="2024-03-09T13:00:52.595" v="524" actId="14838"/>
          <ac:spMkLst>
            <pc:docMk/>
            <pc:sldMk cId="330103661" sldId="260"/>
            <ac:spMk id="25" creationId="{C8709034-1084-394A-179F-B7727FF54C78}"/>
          </ac:spMkLst>
        </pc:spChg>
        <pc:spChg chg="add mod">
          <ac:chgData name="TITHI ROJIVADIYA" userId="7b6b27972d82b9c2" providerId="LiveId" clId="{AB6545F6-BFC6-45D6-85C8-EFCE77883C24}" dt="2024-03-09T13:00:40.960" v="523" actId="14838"/>
          <ac:spMkLst>
            <pc:docMk/>
            <pc:sldMk cId="330103661" sldId="260"/>
            <ac:spMk id="26" creationId="{5B6CB38A-159D-C048-F91A-B6A50AC88D40}"/>
          </ac:spMkLst>
        </pc:spChg>
        <pc:picChg chg="add mod">
          <ac:chgData name="TITHI ROJIVADIYA" userId="7b6b27972d82b9c2" providerId="LiveId" clId="{AB6545F6-BFC6-45D6-85C8-EFCE77883C24}" dt="2024-03-09T13:19:02.294" v="641" actId="1076"/>
          <ac:picMkLst>
            <pc:docMk/>
            <pc:sldMk cId="330103661" sldId="260"/>
            <ac:picMk id="9" creationId="{A03655D2-87B1-D587-E032-7BB3CEF2DB40}"/>
          </ac:picMkLst>
        </pc:picChg>
        <pc:picChg chg="add mod">
          <ac:chgData name="TITHI ROJIVADIYA" userId="7b6b27972d82b9c2" providerId="LiveId" clId="{AB6545F6-BFC6-45D6-85C8-EFCE77883C24}" dt="2024-03-09T13:17:45.447" v="634" actId="1076"/>
          <ac:picMkLst>
            <pc:docMk/>
            <pc:sldMk cId="330103661" sldId="260"/>
            <ac:picMk id="13" creationId="{9398E123-8A78-3DF6-4B62-206439D58F4A}"/>
          </ac:picMkLst>
        </pc:picChg>
        <pc:picChg chg="add mod">
          <ac:chgData name="TITHI ROJIVADIYA" userId="7b6b27972d82b9c2" providerId="LiveId" clId="{AB6545F6-BFC6-45D6-85C8-EFCE77883C24}" dt="2024-03-09T13:19:02.294" v="641" actId="1076"/>
          <ac:picMkLst>
            <pc:docMk/>
            <pc:sldMk cId="330103661" sldId="260"/>
            <ac:picMk id="15" creationId="{95DF337E-C57C-83B1-7962-E2ADCA559FD0}"/>
          </ac:picMkLst>
        </pc:picChg>
        <pc:picChg chg="add mod">
          <ac:chgData name="TITHI ROJIVADIYA" userId="7b6b27972d82b9c2" providerId="LiveId" clId="{AB6545F6-BFC6-45D6-85C8-EFCE77883C24}" dt="2024-03-09T13:17:45.447" v="634" actId="1076"/>
          <ac:picMkLst>
            <pc:docMk/>
            <pc:sldMk cId="330103661" sldId="260"/>
            <ac:picMk id="22" creationId="{D53769D5-A6C2-7563-1204-06B8E7C6E8FD}"/>
          </ac:picMkLst>
        </pc:picChg>
        <pc:picChg chg="add mod">
          <ac:chgData name="TITHI ROJIVADIYA" userId="7b6b27972d82b9c2" providerId="LiveId" clId="{AB6545F6-BFC6-45D6-85C8-EFCE77883C24}" dt="2024-03-09T13:17:45.447" v="634" actId="1076"/>
          <ac:picMkLst>
            <pc:docMk/>
            <pc:sldMk cId="330103661" sldId="260"/>
            <ac:picMk id="24" creationId="{C5C7EC2E-EBA8-6D7D-EC7E-288B30ABEF90}"/>
          </ac:picMkLst>
        </pc:picChg>
      </pc:sldChg>
      <pc:sldMasterChg chg="modTransition modSldLayout">
        <pc:chgData name="TITHI ROJIVADIYA" userId="7b6b27972d82b9c2" providerId="LiveId" clId="{AB6545F6-BFC6-45D6-85C8-EFCE77883C24}" dt="2024-03-09T12:26:42.873" v="243"/>
        <pc:sldMasterMkLst>
          <pc:docMk/>
          <pc:sldMasterMk cId="3610631497" sldId="2147483660"/>
        </pc:sldMasterMkLst>
        <pc:sldLayoutChg chg="modTransition">
          <pc:chgData name="TITHI ROJIVADIYA" userId="7b6b27972d82b9c2" providerId="LiveId" clId="{AB6545F6-BFC6-45D6-85C8-EFCE77883C24}" dt="2024-03-09T12:26:42.873" v="243"/>
          <pc:sldLayoutMkLst>
            <pc:docMk/>
            <pc:sldMasterMk cId="3610631497" sldId="2147483660"/>
            <pc:sldLayoutMk cId="35342171" sldId="2147483661"/>
          </pc:sldLayoutMkLst>
        </pc:sldLayoutChg>
        <pc:sldLayoutChg chg="modTransition">
          <pc:chgData name="TITHI ROJIVADIYA" userId="7b6b27972d82b9c2" providerId="LiveId" clId="{AB6545F6-BFC6-45D6-85C8-EFCE77883C24}" dt="2024-03-09T12:26:42.873" v="243"/>
          <pc:sldLayoutMkLst>
            <pc:docMk/>
            <pc:sldMasterMk cId="3610631497" sldId="2147483660"/>
            <pc:sldLayoutMk cId="714222780" sldId="2147483662"/>
          </pc:sldLayoutMkLst>
        </pc:sldLayoutChg>
        <pc:sldLayoutChg chg="modTransition">
          <pc:chgData name="TITHI ROJIVADIYA" userId="7b6b27972d82b9c2" providerId="LiveId" clId="{AB6545F6-BFC6-45D6-85C8-EFCE77883C24}" dt="2024-03-09T12:26:42.873" v="243"/>
          <pc:sldLayoutMkLst>
            <pc:docMk/>
            <pc:sldMasterMk cId="3610631497" sldId="2147483660"/>
            <pc:sldLayoutMk cId="4022346793" sldId="2147483663"/>
          </pc:sldLayoutMkLst>
        </pc:sldLayoutChg>
        <pc:sldLayoutChg chg="modTransition">
          <pc:chgData name="TITHI ROJIVADIYA" userId="7b6b27972d82b9c2" providerId="LiveId" clId="{AB6545F6-BFC6-45D6-85C8-EFCE77883C24}" dt="2024-03-09T12:26:42.873" v="243"/>
          <pc:sldLayoutMkLst>
            <pc:docMk/>
            <pc:sldMasterMk cId="3610631497" sldId="2147483660"/>
            <pc:sldLayoutMk cId="1450200051" sldId="2147483664"/>
          </pc:sldLayoutMkLst>
        </pc:sldLayoutChg>
        <pc:sldLayoutChg chg="modTransition">
          <pc:chgData name="TITHI ROJIVADIYA" userId="7b6b27972d82b9c2" providerId="LiveId" clId="{AB6545F6-BFC6-45D6-85C8-EFCE77883C24}" dt="2024-03-09T12:26:42.873" v="243"/>
          <pc:sldLayoutMkLst>
            <pc:docMk/>
            <pc:sldMasterMk cId="3610631497" sldId="2147483660"/>
            <pc:sldLayoutMk cId="2293881023" sldId="2147483665"/>
          </pc:sldLayoutMkLst>
        </pc:sldLayoutChg>
        <pc:sldLayoutChg chg="modTransition">
          <pc:chgData name="TITHI ROJIVADIYA" userId="7b6b27972d82b9c2" providerId="LiveId" clId="{AB6545F6-BFC6-45D6-85C8-EFCE77883C24}" dt="2024-03-09T12:26:42.873" v="243"/>
          <pc:sldLayoutMkLst>
            <pc:docMk/>
            <pc:sldMasterMk cId="3610631497" sldId="2147483660"/>
            <pc:sldLayoutMk cId="470906840" sldId="2147483666"/>
          </pc:sldLayoutMkLst>
        </pc:sldLayoutChg>
        <pc:sldLayoutChg chg="modTransition">
          <pc:chgData name="TITHI ROJIVADIYA" userId="7b6b27972d82b9c2" providerId="LiveId" clId="{AB6545F6-BFC6-45D6-85C8-EFCE77883C24}" dt="2024-03-09T12:26:42.873" v="243"/>
          <pc:sldLayoutMkLst>
            <pc:docMk/>
            <pc:sldMasterMk cId="3610631497" sldId="2147483660"/>
            <pc:sldLayoutMk cId="1114229147" sldId="2147483667"/>
          </pc:sldLayoutMkLst>
        </pc:sldLayoutChg>
        <pc:sldLayoutChg chg="modTransition">
          <pc:chgData name="TITHI ROJIVADIYA" userId="7b6b27972d82b9c2" providerId="LiveId" clId="{AB6545F6-BFC6-45D6-85C8-EFCE77883C24}" dt="2024-03-09T12:26:42.873" v="243"/>
          <pc:sldLayoutMkLst>
            <pc:docMk/>
            <pc:sldMasterMk cId="3610631497" sldId="2147483660"/>
            <pc:sldLayoutMk cId="600417563" sldId="2147483668"/>
          </pc:sldLayoutMkLst>
        </pc:sldLayoutChg>
        <pc:sldLayoutChg chg="modTransition">
          <pc:chgData name="TITHI ROJIVADIYA" userId="7b6b27972d82b9c2" providerId="LiveId" clId="{AB6545F6-BFC6-45D6-85C8-EFCE77883C24}" dt="2024-03-09T12:26:42.873" v="243"/>
          <pc:sldLayoutMkLst>
            <pc:docMk/>
            <pc:sldMasterMk cId="3610631497" sldId="2147483660"/>
            <pc:sldLayoutMk cId="3178374529" sldId="2147483669"/>
          </pc:sldLayoutMkLst>
        </pc:sldLayoutChg>
        <pc:sldLayoutChg chg="modTransition">
          <pc:chgData name="TITHI ROJIVADIYA" userId="7b6b27972d82b9c2" providerId="LiveId" clId="{AB6545F6-BFC6-45D6-85C8-EFCE77883C24}" dt="2024-03-09T12:26:42.873" v="243"/>
          <pc:sldLayoutMkLst>
            <pc:docMk/>
            <pc:sldMasterMk cId="3610631497" sldId="2147483660"/>
            <pc:sldLayoutMk cId="359476454" sldId="2147483670"/>
          </pc:sldLayoutMkLst>
        </pc:sldLayoutChg>
        <pc:sldLayoutChg chg="modTransition">
          <pc:chgData name="TITHI ROJIVADIYA" userId="7b6b27972d82b9c2" providerId="LiveId" clId="{AB6545F6-BFC6-45D6-85C8-EFCE77883C24}" dt="2024-03-09T12:26:42.873" v="243"/>
          <pc:sldLayoutMkLst>
            <pc:docMk/>
            <pc:sldMasterMk cId="3610631497" sldId="2147483660"/>
            <pc:sldLayoutMk cId="959184335" sldId="2147483671"/>
          </pc:sldLayoutMkLst>
        </pc:sldLayoutChg>
      </pc:sldMasterChg>
      <pc:sldMasterChg chg="modTransition modSldLayout">
        <pc:chgData name="TITHI ROJIVADIYA" userId="7b6b27972d82b9c2" providerId="LiveId" clId="{AB6545F6-BFC6-45D6-85C8-EFCE77883C24}" dt="2024-03-09T17:29:51.366" v="813"/>
        <pc:sldMasterMkLst>
          <pc:docMk/>
          <pc:sldMasterMk cId="4257657129" sldId="2147483672"/>
        </pc:sldMasterMkLst>
        <pc:sldLayoutChg chg="modTransition">
          <pc:chgData name="TITHI ROJIVADIYA" userId="7b6b27972d82b9c2" providerId="LiveId" clId="{AB6545F6-BFC6-45D6-85C8-EFCE77883C24}" dt="2024-03-09T17:29:51.366" v="813"/>
          <pc:sldLayoutMkLst>
            <pc:docMk/>
            <pc:sldMasterMk cId="4257657129" sldId="2147483672"/>
            <pc:sldLayoutMk cId="1873043716" sldId="2147483673"/>
          </pc:sldLayoutMkLst>
        </pc:sldLayoutChg>
        <pc:sldLayoutChg chg="modTransition">
          <pc:chgData name="TITHI ROJIVADIYA" userId="7b6b27972d82b9c2" providerId="LiveId" clId="{AB6545F6-BFC6-45D6-85C8-EFCE77883C24}" dt="2024-03-09T17:29:51.366" v="813"/>
          <pc:sldLayoutMkLst>
            <pc:docMk/>
            <pc:sldMasterMk cId="4257657129" sldId="2147483672"/>
            <pc:sldLayoutMk cId="2942762045" sldId="2147483674"/>
          </pc:sldLayoutMkLst>
        </pc:sldLayoutChg>
        <pc:sldLayoutChg chg="modTransition">
          <pc:chgData name="TITHI ROJIVADIYA" userId="7b6b27972d82b9c2" providerId="LiveId" clId="{AB6545F6-BFC6-45D6-85C8-EFCE77883C24}" dt="2024-03-09T17:29:51.366" v="813"/>
          <pc:sldLayoutMkLst>
            <pc:docMk/>
            <pc:sldMasterMk cId="4257657129" sldId="2147483672"/>
            <pc:sldLayoutMk cId="3104106451" sldId="2147483675"/>
          </pc:sldLayoutMkLst>
        </pc:sldLayoutChg>
        <pc:sldLayoutChg chg="modTransition">
          <pc:chgData name="TITHI ROJIVADIYA" userId="7b6b27972d82b9c2" providerId="LiveId" clId="{AB6545F6-BFC6-45D6-85C8-EFCE77883C24}" dt="2024-03-09T17:29:51.366" v="813"/>
          <pc:sldLayoutMkLst>
            <pc:docMk/>
            <pc:sldMasterMk cId="4257657129" sldId="2147483672"/>
            <pc:sldLayoutMk cId="873126049" sldId="2147483676"/>
          </pc:sldLayoutMkLst>
        </pc:sldLayoutChg>
        <pc:sldLayoutChg chg="modTransition">
          <pc:chgData name="TITHI ROJIVADIYA" userId="7b6b27972d82b9c2" providerId="LiveId" clId="{AB6545F6-BFC6-45D6-85C8-EFCE77883C24}" dt="2024-03-09T17:29:51.366" v="813"/>
          <pc:sldLayoutMkLst>
            <pc:docMk/>
            <pc:sldMasterMk cId="4257657129" sldId="2147483672"/>
            <pc:sldLayoutMk cId="2954238404" sldId="2147483677"/>
          </pc:sldLayoutMkLst>
        </pc:sldLayoutChg>
        <pc:sldLayoutChg chg="modTransition">
          <pc:chgData name="TITHI ROJIVADIYA" userId="7b6b27972d82b9c2" providerId="LiveId" clId="{AB6545F6-BFC6-45D6-85C8-EFCE77883C24}" dt="2024-03-09T17:29:51.366" v="813"/>
          <pc:sldLayoutMkLst>
            <pc:docMk/>
            <pc:sldMasterMk cId="4257657129" sldId="2147483672"/>
            <pc:sldLayoutMk cId="1273789896" sldId="2147483678"/>
          </pc:sldLayoutMkLst>
        </pc:sldLayoutChg>
        <pc:sldLayoutChg chg="modTransition">
          <pc:chgData name="TITHI ROJIVADIYA" userId="7b6b27972d82b9c2" providerId="LiveId" clId="{AB6545F6-BFC6-45D6-85C8-EFCE77883C24}" dt="2024-03-09T17:29:51.366" v="813"/>
          <pc:sldLayoutMkLst>
            <pc:docMk/>
            <pc:sldMasterMk cId="4257657129" sldId="2147483672"/>
            <pc:sldLayoutMk cId="637565102" sldId="2147483679"/>
          </pc:sldLayoutMkLst>
        </pc:sldLayoutChg>
        <pc:sldLayoutChg chg="modTransition">
          <pc:chgData name="TITHI ROJIVADIYA" userId="7b6b27972d82b9c2" providerId="LiveId" clId="{AB6545F6-BFC6-45D6-85C8-EFCE77883C24}" dt="2024-03-09T17:29:51.366" v="813"/>
          <pc:sldLayoutMkLst>
            <pc:docMk/>
            <pc:sldMasterMk cId="4257657129" sldId="2147483672"/>
            <pc:sldLayoutMk cId="1784230439" sldId="2147483680"/>
          </pc:sldLayoutMkLst>
        </pc:sldLayoutChg>
        <pc:sldLayoutChg chg="modTransition">
          <pc:chgData name="TITHI ROJIVADIYA" userId="7b6b27972d82b9c2" providerId="LiveId" clId="{AB6545F6-BFC6-45D6-85C8-EFCE77883C24}" dt="2024-03-09T17:29:51.366" v="813"/>
          <pc:sldLayoutMkLst>
            <pc:docMk/>
            <pc:sldMasterMk cId="4257657129" sldId="2147483672"/>
            <pc:sldLayoutMk cId="3774247934" sldId="2147483681"/>
          </pc:sldLayoutMkLst>
        </pc:sldLayoutChg>
        <pc:sldLayoutChg chg="modTransition">
          <pc:chgData name="TITHI ROJIVADIYA" userId="7b6b27972d82b9c2" providerId="LiveId" clId="{AB6545F6-BFC6-45D6-85C8-EFCE77883C24}" dt="2024-03-09T17:29:51.366" v="813"/>
          <pc:sldLayoutMkLst>
            <pc:docMk/>
            <pc:sldMasterMk cId="4257657129" sldId="2147483672"/>
            <pc:sldLayoutMk cId="1712109416" sldId="2147483688"/>
          </pc:sldLayoutMkLst>
        </pc:sldLayoutChg>
        <pc:sldLayoutChg chg="modTransition">
          <pc:chgData name="TITHI ROJIVADIYA" userId="7b6b27972d82b9c2" providerId="LiveId" clId="{AB6545F6-BFC6-45D6-85C8-EFCE77883C24}" dt="2024-03-09T17:29:51.366" v="813"/>
          <pc:sldLayoutMkLst>
            <pc:docMk/>
            <pc:sldMasterMk cId="4257657129" sldId="2147483672"/>
            <pc:sldLayoutMk cId="3532165735" sldId="2147483689"/>
          </pc:sldLayoutMkLst>
        </pc:sldLayoutChg>
      </pc:sldMasterChg>
      <pc:sldMasterChg chg="modTransition modSldLayout">
        <pc:chgData name="TITHI ROJIVADIYA" userId="7b6b27972d82b9c2" providerId="LiveId" clId="{AB6545F6-BFC6-45D6-85C8-EFCE77883C24}" dt="2024-03-09T17:29:50.952" v="812"/>
        <pc:sldMasterMkLst>
          <pc:docMk/>
          <pc:sldMasterMk cId="2367108548" sldId="2147483690"/>
        </pc:sldMasterMkLst>
        <pc:sldLayoutChg chg="modTransition">
          <pc:chgData name="TITHI ROJIVADIYA" userId="7b6b27972d82b9c2" providerId="LiveId" clId="{AB6545F6-BFC6-45D6-85C8-EFCE77883C24}" dt="2024-03-09T17:29:50.952" v="812"/>
          <pc:sldLayoutMkLst>
            <pc:docMk/>
            <pc:sldMasterMk cId="2367108548" sldId="2147483690"/>
            <pc:sldLayoutMk cId="2562673597" sldId="2147483691"/>
          </pc:sldLayoutMkLst>
        </pc:sldLayoutChg>
        <pc:sldLayoutChg chg="modTransition">
          <pc:chgData name="TITHI ROJIVADIYA" userId="7b6b27972d82b9c2" providerId="LiveId" clId="{AB6545F6-BFC6-45D6-85C8-EFCE77883C24}" dt="2024-03-09T17:29:50.952" v="812"/>
          <pc:sldLayoutMkLst>
            <pc:docMk/>
            <pc:sldMasterMk cId="2367108548" sldId="2147483690"/>
            <pc:sldLayoutMk cId="2311345755" sldId="2147483692"/>
          </pc:sldLayoutMkLst>
        </pc:sldLayoutChg>
        <pc:sldLayoutChg chg="modTransition">
          <pc:chgData name="TITHI ROJIVADIYA" userId="7b6b27972d82b9c2" providerId="LiveId" clId="{AB6545F6-BFC6-45D6-85C8-EFCE77883C24}" dt="2024-03-09T17:29:50.952" v="812"/>
          <pc:sldLayoutMkLst>
            <pc:docMk/>
            <pc:sldMasterMk cId="2367108548" sldId="2147483690"/>
            <pc:sldLayoutMk cId="2876350849" sldId="2147483693"/>
          </pc:sldLayoutMkLst>
        </pc:sldLayoutChg>
        <pc:sldLayoutChg chg="modTransition">
          <pc:chgData name="TITHI ROJIVADIYA" userId="7b6b27972d82b9c2" providerId="LiveId" clId="{AB6545F6-BFC6-45D6-85C8-EFCE77883C24}" dt="2024-03-09T17:29:50.952" v="812"/>
          <pc:sldLayoutMkLst>
            <pc:docMk/>
            <pc:sldMasterMk cId="2367108548" sldId="2147483690"/>
            <pc:sldLayoutMk cId="2164958198" sldId="2147483694"/>
          </pc:sldLayoutMkLst>
        </pc:sldLayoutChg>
        <pc:sldLayoutChg chg="modTransition">
          <pc:chgData name="TITHI ROJIVADIYA" userId="7b6b27972d82b9c2" providerId="LiveId" clId="{AB6545F6-BFC6-45D6-85C8-EFCE77883C24}" dt="2024-03-09T17:29:50.952" v="812"/>
          <pc:sldLayoutMkLst>
            <pc:docMk/>
            <pc:sldMasterMk cId="2367108548" sldId="2147483690"/>
            <pc:sldLayoutMk cId="602459121" sldId="2147483695"/>
          </pc:sldLayoutMkLst>
        </pc:sldLayoutChg>
        <pc:sldLayoutChg chg="modTransition">
          <pc:chgData name="TITHI ROJIVADIYA" userId="7b6b27972d82b9c2" providerId="LiveId" clId="{AB6545F6-BFC6-45D6-85C8-EFCE77883C24}" dt="2024-03-09T17:29:50.952" v="812"/>
          <pc:sldLayoutMkLst>
            <pc:docMk/>
            <pc:sldMasterMk cId="2367108548" sldId="2147483690"/>
            <pc:sldLayoutMk cId="3194761912" sldId="2147483696"/>
          </pc:sldLayoutMkLst>
        </pc:sldLayoutChg>
        <pc:sldLayoutChg chg="modTransition">
          <pc:chgData name="TITHI ROJIVADIYA" userId="7b6b27972d82b9c2" providerId="LiveId" clId="{AB6545F6-BFC6-45D6-85C8-EFCE77883C24}" dt="2024-03-09T17:29:50.952" v="812"/>
          <pc:sldLayoutMkLst>
            <pc:docMk/>
            <pc:sldMasterMk cId="2367108548" sldId="2147483690"/>
            <pc:sldLayoutMk cId="385295545" sldId="2147483697"/>
          </pc:sldLayoutMkLst>
        </pc:sldLayoutChg>
        <pc:sldLayoutChg chg="modTransition">
          <pc:chgData name="TITHI ROJIVADIYA" userId="7b6b27972d82b9c2" providerId="LiveId" clId="{AB6545F6-BFC6-45D6-85C8-EFCE77883C24}" dt="2024-03-09T17:29:50.952" v="812"/>
          <pc:sldLayoutMkLst>
            <pc:docMk/>
            <pc:sldMasterMk cId="2367108548" sldId="2147483690"/>
            <pc:sldLayoutMk cId="713955627" sldId="2147483698"/>
          </pc:sldLayoutMkLst>
        </pc:sldLayoutChg>
        <pc:sldLayoutChg chg="modTransition">
          <pc:chgData name="TITHI ROJIVADIYA" userId="7b6b27972d82b9c2" providerId="LiveId" clId="{AB6545F6-BFC6-45D6-85C8-EFCE77883C24}" dt="2024-03-09T17:29:50.952" v="812"/>
          <pc:sldLayoutMkLst>
            <pc:docMk/>
            <pc:sldMasterMk cId="2367108548" sldId="2147483690"/>
            <pc:sldLayoutMk cId="3979114398" sldId="2147483699"/>
          </pc:sldLayoutMkLst>
        </pc:sldLayoutChg>
        <pc:sldLayoutChg chg="modTransition">
          <pc:chgData name="TITHI ROJIVADIYA" userId="7b6b27972d82b9c2" providerId="LiveId" clId="{AB6545F6-BFC6-45D6-85C8-EFCE77883C24}" dt="2024-03-09T17:29:50.952" v="812"/>
          <pc:sldLayoutMkLst>
            <pc:docMk/>
            <pc:sldMasterMk cId="2367108548" sldId="2147483690"/>
            <pc:sldLayoutMk cId="4117797466" sldId="2147483706"/>
          </pc:sldLayoutMkLst>
        </pc:sldLayoutChg>
        <pc:sldLayoutChg chg="modTransition">
          <pc:chgData name="TITHI ROJIVADIYA" userId="7b6b27972d82b9c2" providerId="LiveId" clId="{AB6545F6-BFC6-45D6-85C8-EFCE77883C24}" dt="2024-03-09T17:29:50.952" v="812"/>
          <pc:sldLayoutMkLst>
            <pc:docMk/>
            <pc:sldMasterMk cId="2367108548" sldId="2147483690"/>
            <pc:sldLayoutMk cId="3861229228" sldId="2147483707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A5798-9683-470A-BE14-832B14F92D53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4511A-2F41-4E1B-8E36-A91FB0D3CB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421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A5798-9683-470A-BE14-832B14F92D53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4511A-2F41-4E1B-8E36-A91FB0D3CB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4764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A5798-9683-470A-BE14-832B14F92D53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4511A-2F41-4E1B-8E36-A91FB0D3CB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91843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A5798-9683-470A-BE14-832B14F92D53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4511A-2F41-4E1B-8E36-A91FB0D3CB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42227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A5798-9683-470A-BE14-832B14F92D53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4511A-2F41-4E1B-8E36-A91FB0D3CB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23467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A5798-9683-470A-BE14-832B14F92D53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4511A-2F41-4E1B-8E36-A91FB0D3CB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02000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A5798-9683-470A-BE14-832B14F92D53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4511A-2F41-4E1B-8E36-A91FB0D3CB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38810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A5798-9683-470A-BE14-832B14F92D53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4511A-2F41-4E1B-8E36-A91FB0D3CB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09068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A5798-9683-470A-BE14-832B14F92D53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4511A-2F41-4E1B-8E36-A91FB0D3CB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42291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A5798-9683-470A-BE14-832B14F92D53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4511A-2F41-4E1B-8E36-A91FB0D3CB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04175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A5798-9683-470A-BE14-832B14F92D53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4511A-2F41-4E1B-8E36-A91FB0D3CB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83745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2A5798-9683-470A-BE14-832B14F92D53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4511A-2F41-4E1B-8E36-A91FB0D3CB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06314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Relationship Id="rId9" Type="http://schemas.microsoft.com/office/2007/relationships/hdphoto" Target="../media/hdphoto3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C81459-A6D4-FBCB-2D06-E615D9D9BE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5E97F9F-B08E-EA76-98EA-958C95512888}"/>
              </a:ext>
            </a:extLst>
          </p:cNvPr>
          <p:cNvSpPr/>
          <p:nvPr/>
        </p:nvSpPr>
        <p:spPr>
          <a:xfrm>
            <a:off x="0" y="835742"/>
            <a:ext cx="12192000" cy="6022258"/>
          </a:xfrm>
          <a:prstGeom prst="rect">
            <a:avLst/>
          </a:prstGeom>
          <a:solidFill>
            <a:srgbClr val="2E11D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: Top Corners Snipped 2">
            <a:extLst>
              <a:ext uri="{FF2B5EF4-FFF2-40B4-BE49-F238E27FC236}">
                <a16:creationId xmlns:a16="http://schemas.microsoft.com/office/drawing/2014/main" id="{D6B50E2F-730E-A9A8-DC1E-F16E1731447F}"/>
              </a:ext>
            </a:extLst>
          </p:cNvPr>
          <p:cNvSpPr/>
          <p:nvPr/>
        </p:nvSpPr>
        <p:spPr>
          <a:xfrm>
            <a:off x="-1" y="245806"/>
            <a:ext cx="4064400" cy="589936"/>
          </a:xfrm>
          <a:prstGeom prst="snip2SameRect">
            <a:avLst/>
          </a:prstGeom>
          <a:solidFill>
            <a:srgbClr val="2E11D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2B2D31-0810-7916-59B3-65BE766D4083}"/>
              </a:ext>
            </a:extLst>
          </p:cNvPr>
          <p:cNvSpPr txBox="1"/>
          <p:nvPr/>
        </p:nvSpPr>
        <p:spPr>
          <a:xfrm>
            <a:off x="36850" y="256128"/>
            <a:ext cx="41000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/>
              <a:t>Introduction</a:t>
            </a:r>
            <a:endParaRPr lang="en-IN" sz="32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F8C0C0-F124-49AA-2FA2-F568DCEEF55D}"/>
              </a:ext>
            </a:extLst>
          </p:cNvPr>
          <p:cNvSpPr txBox="1"/>
          <p:nvPr/>
        </p:nvSpPr>
        <p:spPr>
          <a:xfrm>
            <a:off x="4064399" y="245806"/>
            <a:ext cx="41000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1">
                    <a:lumMod val="50000"/>
                  </a:schemeClr>
                </a:solidFill>
              </a:rPr>
              <a:t>Hardware</a:t>
            </a:r>
            <a:endParaRPr lang="en-IN" sz="32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D07408-1D9C-8A5D-AC5F-DB1737AA198F}"/>
              </a:ext>
            </a:extLst>
          </p:cNvPr>
          <p:cNvSpPr txBox="1"/>
          <p:nvPr/>
        </p:nvSpPr>
        <p:spPr>
          <a:xfrm>
            <a:off x="8128798" y="245806"/>
            <a:ext cx="40632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1">
                    <a:lumMod val="50000"/>
                  </a:schemeClr>
                </a:solidFill>
              </a:rPr>
              <a:t>Software</a:t>
            </a:r>
            <a:endParaRPr lang="en-IN" sz="32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E85AB6-D60F-C900-EADF-F614D92CC154}"/>
              </a:ext>
            </a:extLst>
          </p:cNvPr>
          <p:cNvSpPr txBox="1"/>
          <p:nvPr/>
        </p:nvSpPr>
        <p:spPr>
          <a:xfrm>
            <a:off x="-2" y="129871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bliqueTopLeft"/>
              <a:lightRig rig="soft" dir="t">
                <a:rot lat="0" lon="0" rev="15600000"/>
              </a:lightRig>
            </a:scene3d>
            <a:sp3d extrusionH="57150" prstMaterial="softEdge">
              <a:bevelT w="25400" h="38100" prst="angle"/>
            </a:sp3d>
          </a:bodyPr>
          <a:lstStyle/>
          <a:p>
            <a:pPr algn="ctr"/>
            <a:r>
              <a:rPr lang="en-US" sz="4800" b="1" dirty="0">
                <a:ln w="12700" cmpd="sng">
                  <a:noFill/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Bauhaus 93" panose="04030905020B02020C02" pitchFamily="82" charset="0"/>
              </a:rPr>
              <a:t>Welcome</a:t>
            </a:r>
            <a:endParaRPr lang="en-IN" sz="4400" b="1" dirty="0">
              <a:solidFill>
                <a:schemeClr val="accent4"/>
              </a:solidFill>
              <a:effectLst>
                <a:glow rad="139700">
                  <a:schemeClr val="accent4">
                    <a:satMod val="175000"/>
                    <a:alpha val="40000"/>
                  </a:schemeClr>
                </a:glow>
              </a:effectLst>
              <a:latin typeface="Bauhaus 93" panose="04030905020B02020C02" pitchFamily="8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C6D245-CD71-68D3-DC9C-5BAB4B7524DC}"/>
              </a:ext>
            </a:extLst>
          </p:cNvPr>
          <p:cNvSpPr txBox="1"/>
          <p:nvPr/>
        </p:nvSpPr>
        <p:spPr>
          <a:xfrm>
            <a:off x="-1" y="2341394"/>
            <a:ext cx="12191999" cy="193899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pPr algn="ctr"/>
            <a:r>
              <a:rPr lang="en-US" sz="6000" b="1" i="0" dirty="0">
                <a:solidFill>
                  <a:srgbClr val="FFFF00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Showcard Gothic" panose="04020904020102020604" pitchFamily="82" charset="0"/>
              </a:rPr>
              <a:t>"Innovative Ideas: Hardware &amp; Software Projects"</a:t>
            </a:r>
            <a:endParaRPr lang="en-IN" sz="6000" dirty="0">
              <a:solidFill>
                <a:srgbClr val="FFFF00"/>
              </a:solidFill>
              <a:effectLst>
                <a:glow rad="63500">
                  <a:schemeClr val="accent4">
                    <a:satMod val="175000"/>
                    <a:alpha val="40000"/>
                  </a:schemeClr>
                </a:glow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latin typeface="Showcard Gothic" panose="04020904020102020604" pitchFamily="8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6BEDFE-6768-A93F-4306-E41F50F608D0}"/>
              </a:ext>
            </a:extLst>
          </p:cNvPr>
          <p:cNvSpPr txBox="1"/>
          <p:nvPr/>
        </p:nvSpPr>
        <p:spPr>
          <a:xfrm>
            <a:off x="8613058" y="5226784"/>
            <a:ext cx="539790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Algerian" panose="04020705040A02060702" pitchFamily="82" charset="0"/>
              </a:rPr>
              <a:t>Team :</a:t>
            </a:r>
            <a:r>
              <a:rPr lang="en-US" sz="3200" dirty="0">
                <a:latin typeface="Algerian" panose="04020705040A02060702" pitchFamily="82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Berlin Sans FB" panose="020E0602020502020306" pitchFamily="34" charset="0"/>
              </a:rPr>
              <a:t>Hetvee</a:t>
            </a:r>
            <a:r>
              <a:rPr lang="en-US" sz="2800" dirty="0">
                <a:latin typeface="Berlin Sans FB" panose="020E0602020502020306" pitchFamily="34" charset="0"/>
              </a:rPr>
              <a:t> Rabara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Berlin Sans FB" panose="020E0602020502020306" pitchFamily="34" charset="0"/>
              </a:rPr>
              <a:t>Tithi</a:t>
            </a:r>
            <a:r>
              <a:rPr lang="en-US" sz="2800" dirty="0">
                <a:latin typeface="Berlin Sans FB" panose="020E0602020502020306" pitchFamily="34" charset="0"/>
              </a:rPr>
              <a:t> </a:t>
            </a:r>
            <a:r>
              <a:rPr lang="en-US" sz="2800" dirty="0" err="1">
                <a:latin typeface="Berlin Sans FB" panose="020E0602020502020306" pitchFamily="34" charset="0"/>
              </a:rPr>
              <a:t>Rojivadiya</a:t>
            </a:r>
            <a:endParaRPr lang="en-IN" sz="2800" dirty="0"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36778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1702BE-8C9D-DA10-88B3-92B312ECC0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E506E53-255F-4787-2F2C-166A9ABBBFBD}"/>
              </a:ext>
            </a:extLst>
          </p:cNvPr>
          <p:cNvSpPr/>
          <p:nvPr/>
        </p:nvSpPr>
        <p:spPr>
          <a:xfrm>
            <a:off x="0" y="844726"/>
            <a:ext cx="12192000" cy="602225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: Top Corners Snipped 2">
            <a:extLst>
              <a:ext uri="{FF2B5EF4-FFF2-40B4-BE49-F238E27FC236}">
                <a16:creationId xmlns:a16="http://schemas.microsoft.com/office/drawing/2014/main" id="{56A9A853-7CA6-8412-714E-A241F0454BC8}"/>
              </a:ext>
            </a:extLst>
          </p:cNvPr>
          <p:cNvSpPr/>
          <p:nvPr/>
        </p:nvSpPr>
        <p:spPr>
          <a:xfrm>
            <a:off x="4064398" y="262107"/>
            <a:ext cx="4064400" cy="589936"/>
          </a:xfrm>
          <a:prstGeom prst="snip2Same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BD9F60-7949-D56C-3497-E5112F5EF935}"/>
              </a:ext>
            </a:extLst>
          </p:cNvPr>
          <p:cNvSpPr txBox="1"/>
          <p:nvPr/>
        </p:nvSpPr>
        <p:spPr>
          <a:xfrm>
            <a:off x="-38044" y="235484"/>
            <a:ext cx="41000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1">
                    <a:lumMod val="50000"/>
                  </a:schemeClr>
                </a:solidFill>
              </a:rPr>
              <a:t>Introduction</a:t>
            </a:r>
            <a:endParaRPr lang="en-IN" sz="32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145EE6-D3E5-F255-F2BC-7189DA34BBAC}"/>
              </a:ext>
            </a:extLst>
          </p:cNvPr>
          <p:cNvSpPr txBox="1"/>
          <p:nvPr/>
        </p:nvSpPr>
        <p:spPr>
          <a:xfrm>
            <a:off x="8128798" y="225162"/>
            <a:ext cx="40632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1">
                    <a:lumMod val="50000"/>
                  </a:schemeClr>
                </a:solidFill>
              </a:rPr>
              <a:t>Software</a:t>
            </a:r>
            <a:endParaRPr lang="en-IN" sz="32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0ED5FA-B8F6-329D-AA53-C8B824463BEE}"/>
              </a:ext>
            </a:extLst>
          </p:cNvPr>
          <p:cNvSpPr txBox="1"/>
          <p:nvPr/>
        </p:nvSpPr>
        <p:spPr>
          <a:xfrm>
            <a:off x="4062008" y="259951"/>
            <a:ext cx="40632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Hardware</a:t>
            </a:r>
            <a:endParaRPr lang="en-IN" sz="32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6654B2-ECD7-9C44-38B4-22B9FCDF8600}"/>
              </a:ext>
            </a:extLst>
          </p:cNvPr>
          <p:cNvSpPr txBox="1"/>
          <p:nvPr/>
        </p:nvSpPr>
        <p:spPr>
          <a:xfrm>
            <a:off x="0" y="1242679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sz="6000" b="1" dirty="0">
                <a:ln>
                  <a:solidFill>
                    <a:schemeClr val="tx1"/>
                  </a:solidFill>
                </a:ln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erlin Sans FB" panose="020E0602020502020306" pitchFamily="34" charset="0"/>
              </a:rPr>
              <a:t>Smart Fire Detection System</a:t>
            </a:r>
            <a:endParaRPr lang="en-IN" sz="6000" b="1" dirty="0">
              <a:ln>
                <a:solidFill>
                  <a:schemeClr val="tx1"/>
                </a:solidFill>
              </a:ln>
              <a:solidFill>
                <a:schemeClr val="bg1">
                  <a:lumMod val="95000"/>
                  <a:lumOff val="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Berlin Sans FB" panose="020E0602020502020306" pitchFamily="34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68E0AC2-6F25-FF80-9467-3FC0DCA6783A}"/>
              </a:ext>
            </a:extLst>
          </p:cNvPr>
          <p:cNvSpPr/>
          <p:nvPr/>
        </p:nvSpPr>
        <p:spPr>
          <a:xfrm>
            <a:off x="383458" y="2719114"/>
            <a:ext cx="5920249" cy="3687097"/>
          </a:xfrm>
          <a:prstGeom prst="roundRect">
            <a:avLst/>
          </a:prstGeom>
          <a:solidFill>
            <a:srgbClr val="FE3434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69F4D44-CDC0-9C1B-576C-360DE04EE761}"/>
              </a:ext>
            </a:extLst>
          </p:cNvPr>
          <p:cNvSpPr/>
          <p:nvPr/>
        </p:nvSpPr>
        <p:spPr>
          <a:xfrm>
            <a:off x="6845709" y="2674037"/>
            <a:ext cx="4864509" cy="3687097"/>
          </a:xfrm>
          <a:prstGeom prst="roundRect">
            <a:avLst/>
          </a:prstGeom>
          <a:solidFill>
            <a:srgbClr val="F46D5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6C5467-3F94-0192-257F-61577962150B}"/>
              </a:ext>
            </a:extLst>
          </p:cNvPr>
          <p:cNvSpPr txBox="1"/>
          <p:nvPr/>
        </p:nvSpPr>
        <p:spPr>
          <a:xfrm>
            <a:off x="367480" y="2840961"/>
            <a:ext cx="59202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anose="0208090404030B020404" pitchFamily="18" charset="0"/>
              </a:rPr>
              <a:t>Tools</a:t>
            </a:r>
            <a:endParaRPr lang="en-IN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oper Black" panose="0208090404030B0204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25FE630-3FF2-811B-E843-8CE476228A78}"/>
              </a:ext>
            </a:extLst>
          </p:cNvPr>
          <p:cNvSpPr txBox="1"/>
          <p:nvPr/>
        </p:nvSpPr>
        <p:spPr>
          <a:xfrm>
            <a:off x="6845709" y="2844984"/>
            <a:ext cx="4864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anose="0208090404030B020404" pitchFamily="18" charset="0"/>
              </a:rPr>
              <a:t>Application</a:t>
            </a:r>
            <a:endParaRPr lang="en-IN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oper Black" panose="0208090404030B0204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13D5B3-1E58-01ED-838D-896558967460}"/>
              </a:ext>
            </a:extLst>
          </p:cNvPr>
          <p:cNvSpPr txBox="1"/>
          <p:nvPr/>
        </p:nvSpPr>
        <p:spPr>
          <a:xfrm>
            <a:off x="399436" y="3552192"/>
            <a:ext cx="590427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Capacitor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Buzzer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Battery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Battery Cap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Switch</a:t>
            </a:r>
            <a:endParaRPr lang="en-IN" sz="3200" b="1" dirty="0">
              <a:solidFill>
                <a:schemeClr val="bg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F866201-F563-D74E-2C7E-E0DB09C6590E}"/>
              </a:ext>
            </a:extLst>
          </p:cNvPr>
          <p:cNvSpPr txBox="1"/>
          <p:nvPr/>
        </p:nvSpPr>
        <p:spPr>
          <a:xfrm>
            <a:off x="6845708" y="3721396"/>
            <a:ext cx="486450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Keeping homes and workplaces safe by quickly detecting fires with Smart Fire Detection.</a:t>
            </a:r>
            <a:endParaRPr lang="en-IN" sz="2800" b="1" dirty="0">
              <a:solidFill>
                <a:schemeClr val="bg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43949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1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8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49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49" tmFilter="0, 0; 0.125,0.2665; 0.25,0.4; 0.375,0.465; 0.5,0.5;  0.625,0.535; 0.75,0.6; 0.875,0.7335; 1,1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24" tmFilter="0, 0; 0.125,0.2665; 0.25,0.4; 0.375,0.465; 0.5,0.5;  0.625,0.535; 0.75,0.6; 0.875,0.7335; 1,1">
                                          <p:stCondLst>
                                            <p:cond delay="497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62" tmFilter="0, 0; 0.125,0.2665; 0.25,0.4; 0.375,0.465; 0.5,0.5;  0.625,0.535; 0.75,0.6; 0.875,0.7335; 1,1">
                                          <p:stCondLst>
                                            <p:cond delay="621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0">
                                          <p:stCondLst>
                                            <p:cond delay="24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62" decel="50000">
                                          <p:stCondLst>
                                            <p:cond delay="25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0">
                                          <p:stCondLst>
                                            <p:cond delay="49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62" decel="50000">
                                          <p:stCondLst>
                                            <p:cond delay="50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0">
                                          <p:stCondLst>
                                            <p:cond delay="61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62" decel="50000">
                                          <p:stCondLst>
                                            <p:cond delay="62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0">
                                          <p:stCondLst>
                                            <p:cond delay="67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62" decel="50000">
                                          <p:stCondLst>
                                            <p:cond delay="68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25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750"/>
                            </p:stCondLst>
                            <p:childTnLst>
                              <p:par>
                                <p:cTn id="3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250"/>
                            </p:stCondLst>
                            <p:childTnLst>
                              <p:par>
                                <p:cTn id="3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750"/>
                            </p:stCondLst>
                            <p:childTnLst>
                              <p:par>
                                <p:cTn id="4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250"/>
                            </p:stCondLst>
                            <p:childTnLst>
                              <p:par>
                                <p:cTn id="4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  <p:bldP spid="10" grpId="0" animBg="1"/>
      <p:bldP spid="11" grpId="0"/>
      <p:bldP spid="13" grpId="0"/>
      <p:bldP spid="14" grpId="0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2E0CFA-73CE-E5F1-6C5C-BB8D95DBCC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C1AFF55-4860-B804-32E6-FE3FD0F9C9C1}"/>
              </a:ext>
            </a:extLst>
          </p:cNvPr>
          <p:cNvSpPr/>
          <p:nvPr/>
        </p:nvSpPr>
        <p:spPr>
          <a:xfrm>
            <a:off x="0" y="820258"/>
            <a:ext cx="12192000" cy="603774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: Top Corners Snipped 2">
            <a:extLst>
              <a:ext uri="{FF2B5EF4-FFF2-40B4-BE49-F238E27FC236}">
                <a16:creationId xmlns:a16="http://schemas.microsoft.com/office/drawing/2014/main" id="{084669F7-E852-63D9-A472-5827460FE588}"/>
              </a:ext>
            </a:extLst>
          </p:cNvPr>
          <p:cNvSpPr/>
          <p:nvPr/>
        </p:nvSpPr>
        <p:spPr>
          <a:xfrm>
            <a:off x="8162656" y="235484"/>
            <a:ext cx="4064400" cy="589936"/>
          </a:xfrm>
          <a:prstGeom prst="snip2Same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06B8E4-1969-EFF7-259E-2694954249C9}"/>
              </a:ext>
            </a:extLst>
          </p:cNvPr>
          <p:cNvSpPr txBox="1"/>
          <p:nvPr/>
        </p:nvSpPr>
        <p:spPr>
          <a:xfrm>
            <a:off x="-37448" y="235484"/>
            <a:ext cx="41000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1">
                    <a:lumMod val="50000"/>
                  </a:schemeClr>
                </a:solidFill>
              </a:rPr>
              <a:t>Introduction</a:t>
            </a:r>
            <a:endParaRPr lang="en-IN" sz="32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ADC1C8-9C62-27FB-EB9B-471C287C7F8C}"/>
              </a:ext>
            </a:extLst>
          </p:cNvPr>
          <p:cNvSpPr txBox="1"/>
          <p:nvPr/>
        </p:nvSpPr>
        <p:spPr>
          <a:xfrm>
            <a:off x="4010323" y="235484"/>
            <a:ext cx="4100052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1">
                    <a:lumMod val="50000"/>
                  </a:schemeClr>
                </a:solidFill>
              </a:rPr>
              <a:t>Hardware</a:t>
            </a:r>
            <a:endParaRPr lang="en-IN" sz="32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6D3416-A761-8BA2-17E7-174CEECCBDF5}"/>
              </a:ext>
            </a:extLst>
          </p:cNvPr>
          <p:cNvSpPr txBox="1"/>
          <p:nvPr/>
        </p:nvSpPr>
        <p:spPr>
          <a:xfrm>
            <a:off x="8162656" y="232903"/>
            <a:ext cx="4081625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Software</a:t>
            </a:r>
            <a:endParaRPr lang="en-IN" sz="32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8635D6-7450-46E0-56CD-89C46718F8BB}"/>
              </a:ext>
            </a:extLst>
          </p:cNvPr>
          <p:cNvSpPr txBox="1"/>
          <p:nvPr/>
        </p:nvSpPr>
        <p:spPr>
          <a:xfrm>
            <a:off x="-1" y="992207"/>
            <a:ext cx="121920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ln>
                  <a:solidFill>
                    <a:schemeClr val="tx1"/>
                  </a:solidFill>
                </a:ln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Berlin Sans FB" panose="020E0602020502020306" pitchFamily="34" charset="0"/>
              </a:rPr>
              <a:t>YatraVahanSewa.com</a:t>
            </a:r>
            <a:endParaRPr lang="en-IN" sz="6000" b="1" dirty="0">
              <a:ln>
                <a:solidFill>
                  <a:schemeClr val="tx1"/>
                </a:solidFill>
              </a:ln>
              <a:solidFill>
                <a:schemeClr val="bg1">
                  <a:lumMod val="95000"/>
                  <a:lumOff val="5000"/>
                </a:schemeClr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Berlin Sans FB" panose="020E0602020502020306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69A28F6-D0E1-BD9A-2B7D-C23846E973DB}"/>
              </a:ext>
            </a:extLst>
          </p:cNvPr>
          <p:cNvSpPr/>
          <p:nvPr/>
        </p:nvSpPr>
        <p:spPr>
          <a:xfrm>
            <a:off x="224903" y="2356927"/>
            <a:ext cx="3785420" cy="4011562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C2C32A2-D704-5A24-8D84-0B652662C19B}"/>
              </a:ext>
            </a:extLst>
          </p:cNvPr>
          <p:cNvSpPr/>
          <p:nvPr/>
        </p:nvSpPr>
        <p:spPr>
          <a:xfrm>
            <a:off x="4526515" y="2356927"/>
            <a:ext cx="7440581" cy="4011562"/>
          </a:xfrm>
          <a:prstGeom prst="roundRect">
            <a:avLst/>
          </a:prstGeom>
          <a:solidFill>
            <a:srgbClr val="07A90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03655D2-87B1-D587-E032-7BB3CEF2DB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78" b="96889" l="9778" r="89778">
                        <a14:foregroundMark x1="39556" y1="92000" x2="39556" y2="92000"/>
                        <a14:foregroundMark x1="47111" y1="96889" x2="47111" y2="96889"/>
                        <a14:foregroundMark x1="31556" y1="41333" x2="31556" y2="41333"/>
                        <a14:foregroundMark x1="40444" y1="40889" x2="31111" y2="53333"/>
                        <a14:foregroundMark x1="41778" y1="40000" x2="67111" y2="35556"/>
                        <a14:foregroundMark x1="67111" y1="35556" x2="43556" y2="41333"/>
                        <a14:foregroundMark x1="43556" y1="41333" x2="60889" y2="42667"/>
                        <a14:foregroundMark x1="35111" y1="57778" x2="56000" y2="47111"/>
                        <a14:foregroundMark x1="56000" y1="47111" x2="44000" y2="64889"/>
                        <a14:foregroundMark x1="44000" y1="64889" x2="66222" y2="47556"/>
                        <a14:foregroundMark x1="66222" y1="47556" x2="62222" y2="71111"/>
                        <a14:foregroundMark x1="62222" y1="71111" x2="63556" y2="72000"/>
                        <a14:foregroundMark x1="40889" y1="75111" x2="64000" y2="72444"/>
                        <a14:foregroundMark x1="64000" y1="72444" x2="66222" y2="80889"/>
                        <a14:foregroundMark x1="54222" y1="77778" x2="32444" y2="73333"/>
                        <a14:foregroundMark x1="32444" y1="73333" x2="53778" y2="83111"/>
                        <a14:foregroundMark x1="53778" y1="83111" x2="60000" y2="8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34" y="3329306"/>
            <a:ext cx="1201543" cy="1201543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398E123-8A78-3DF6-4B62-206439D58F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43294" y1="44268" x2="54706" y2="64374"/>
                        <a14:foregroundMark x1="54706" y1="64374" x2="59412" y2="53968"/>
                        <a14:foregroundMark x1="59412" y1="53968" x2="40824" y2="53439"/>
                        <a14:foregroundMark x1="40824" y1="53439" x2="58000" y2="40917"/>
                        <a14:foregroundMark x1="58000" y1="40917" x2="39765" y2="43915"/>
                        <a14:foregroundMark x1="39765" y1="43915" x2="44353" y2="45326"/>
                        <a14:foregroundMark x1="56118" y1="58201" x2="43059" y2="76190"/>
                        <a14:foregroundMark x1="43059" y1="76190" x2="51529" y2="73369"/>
                        <a14:foregroundMark x1="47176" y1="63668" x2="41412" y2="652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960" y="3126117"/>
            <a:ext cx="2393291" cy="159646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5DF337E-C57C-83B1-7962-E2ADCA559FD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346" y="4712173"/>
            <a:ext cx="1964158" cy="110421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39579B3-239D-3751-E143-B7A01821CF02}"/>
              </a:ext>
            </a:extLst>
          </p:cNvPr>
          <p:cNvSpPr txBox="1"/>
          <p:nvPr/>
        </p:nvSpPr>
        <p:spPr>
          <a:xfrm>
            <a:off x="456581" y="4530849"/>
            <a:ext cx="835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HTML</a:t>
            </a:r>
            <a:endParaRPr lang="en-IN" b="1" dirty="0">
              <a:solidFill>
                <a:schemeClr val="bg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1469EC3-51C9-7ED7-55DC-3ECDA93FBABE}"/>
              </a:ext>
            </a:extLst>
          </p:cNvPr>
          <p:cNvSpPr txBox="1"/>
          <p:nvPr/>
        </p:nvSpPr>
        <p:spPr>
          <a:xfrm>
            <a:off x="2972952" y="4514864"/>
            <a:ext cx="835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CSS</a:t>
            </a:r>
            <a:endParaRPr lang="en-IN" b="1" dirty="0">
              <a:solidFill>
                <a:schemeClr val="bg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87602E0-C1ED-0DC1-B837-0DA321C936A9}"/>
              </a:ext>
            </a:extLst>
          </p:cNvPr>
          <p:cNvSpPr txBox="1"/>
          <p:nvPr/>
        </p:nvSpPr>
        <p:spPr>
          <a:xfrm>
            <a:off x="1543327" y="5736384"/>
            <a:ext cx="1172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JavaScript</a:t>
            </a:r>
            <a:endParaRPr lang="en-IN" b="1" dirty="0">
              <a:solidFill>
                <a:schemeClr val="bg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DA67A2F-7923-D8CC-C46A-77600AF44B6B}"/>
              </a:ext>
            </a:extLst>
          </p:cNvPr>
          <p:cNvSpPr txBox="1"/>
          <p:nvPr/>
        </p:nvSpPr>
        <p:spPr>
          <a:xfrm>
            <a:off x="456582" y="2528765"/>
            <a:ext cx="3352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anose="0208090404030B020404" pitchFamily="18" charset="0"/>
              </a:rPr>
              <a:t>Technology</a:t>
            </a:r>
            <a:r>
              <a:rPr lang="en-US" sz="3200" b="1" dirty="0"/>
              <a:t> </a:t>
            </a:r>
            <a:endParaRPr lang="en-IN" sz="32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98B1E66-DAA3-78FB-9948-9699169055A2}"/>
              </a:ext>
            </a:extLst>
          </p:cNvPr>
          <p:cNvSpPr txBox="1"/>
          <p:nvPr/>
        </p:nvSpPr>
        <p:spPr>
          <a:xfrm>
            <a:off x="4750960" y="2479786"/>
            <a:ext cx="69844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anose="0208090404030B020404" pitchFamily="18" charset="0"/>
              </a:rPr>
              <a:t>Features</a:t>
            </a:r>
            <a:r>
              <a:rPr lang="en-US" sz="3600" b="1" dirty="0"/>
              <a:t> </a:t>
            </a:r>
            <a:endParaRPr lang="en-IN" sz="3600" b="1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53769D5-A6C2-7563-1204-06B8E7C6E8F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2752" y="3545401"/>
            <a:ext cx="1771286" cy="177128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C5C7EC2E-EBA8-6D7D-EC7E-288B30ABEF9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>
                        <a14:foregroundMark x1="30964" y1="50391" x2="41508" y2="47250"/>
                        <a14:foregroundMark x1="64683" y1="45165" x2="67513" y2="50391"/>
                        <a14:foregroundMark x1="42640" y1="12500" x2="71066" y2="15625"/>
                        <a14:backgroundMark x1="47716" y1="35938" x2="50254" y2="39453"/>
                        <a14:backgroundMark x1="50254" y1="39453" x2="67513" y2="42188"/>
                        <a14:backgroundMark x1="67513" y1="42188" x2="67513" y2="42188"/>
                        <a14:backgroundMark x1="50254" y1="40234" x2="48731" y2="42188"/>
                        <a14:backgroundMark x1="48731" y1="42188" x2="36548" y2="406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7440" y="3329306"/>
            <a:ext cx="2547756" cy="2746943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C8709034-1084-394A-179F-B7727FF54C78}"/>
              </a:ext>
            </a:extLst>
          </p:cNvPr>
          <p:cNvSpPr txBox="1"/>
          <p:nvPr/>
        </p:nvSpPr>
        <p:spPr>
          <a:xfrm>
            <a:off x="5083277" y="5558863"/>
            <a:ext cx="2452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Instant Ride</a:t>
            </a:r>
            <a:endParaRPr lang="en-IN" sz="2400" b="1" dirty="0">
              <a:solidFill>
                <a:schemeClr val="bg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B6CB38A-159D-C048-F91A-B6A50AC88D40}"/>
              </a:ext>
            </a:extLst>
          </p:cNvPr>
          <p:cNvSpPr txBox="1"/>
          <p:nvPr/>
        </p:nvSpPr>
        <p:spPr>
          <a:xfrm>
            <a:off x="9029874" y="5529612"/>
            <a:ext cx="2452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Rent A Car</a:t>
            </a:r>
            <a:endParaRPr lang="en-IN" sz="2400" b="1" dirty="0">
              <a:solidFill>
                <a:schemeClr val="bg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01036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7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45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45" tmFilter="0, 0; 0.125,0.2665; 0.25,0.4; 0.375,0.465; 0.5,0.5;  0.625,0.535; 0.75,0.6; 0.875,0.7335; 1,1">
                                          <p:stCondLst>
                                            <p:cond delay="245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" tmFilter="0, 0; 0.125,0.2665; 0.25,0.4; 0.375,0.465; 0.5,0.5;  0.625,0.535; 0.75,0.6; 0.875,0.7335; 1,1">
                                          <p:stCondLst>
                                            <p:cond delay="48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" tmFilter="0, 0; 0.125,0.2665; 0.25,0.4; 0.375,0.465; 0.5,0.5;  0.625,0.535; 0.75,0.6; 0.875,0.7335; 1,1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">
                                          <p:stCondLst>
                                            <p:cond delay="24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" decel="50000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">
                                          <p:stCondLst>
                                            <p:cond delay="48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" decel="50000">
                                          <p:stCondLst>
                                            <p:cond delay="493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" decel="50000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" decel="50000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250"/>
                            </p:stCondLst>
                            <p:childTnLst>
                              <p:par>
                                <p:cTn id="3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750"/>
                            </p:stCondLst>
                            <p:childTnLst>
                              <p:par>
                                <p:cTn id="3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6" presetClass="entr" presetSubtype="2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6" presetClass="entr" presetSubtype="2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6" presetClass="entr" presetSubtype="2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6" presetClass="entr" presetSubtype="2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6" grpId="0"/>
      <p:bldP spid="17" grpId="0"/>
      <p:bldP spid="18" grpId="0"/>
      <p:bldP spid="19" grpId="0"/>
      <p:bldP spid="20" grpId="0"/>
      <p:bldP spid="25" grpId="0"/>
      <p:bldP spid="26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155</TotalTime>
  <Words>64</Words>
  <Application>Microsoft Office PowerPoint</Application>
  <PresentationFormat>Widescreen</PresentationFormat>
  <Paragraphs>31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3" baseType="lpstr">
      <vt:lpstr>Algerian</vt:lpstr>
      <vt:lpstr>Arial</vt:lpstr>
      <vt:lpstr>Arial Black</vt:lpstr>
      <vt:lpstr>Bauhaus 93</vt:lpstr>
      <vt:lpstr>Berlin Sans FB</vt:lpstr>
      <vt:lpstr>Calibri</vt:lpstr>
      <vt:lpstr>Calibri Light</vt:lpstr>
      <vt:lpstr>Cooper Black</vt:lpstr>
      <vt:lpstr>Showcard Gothic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TITHI ROJIVADIYA</dc:creator>
  <cp:lastModifiedBy>TITHI ROJIVADIYA</cp:lastModifiedBy>
  <cp:revision>1</cp:revision>
  <dcterms:created xsi:type="dcterms:W3CDTF">2024-03-09T11:50:35Z</dcterms:created>
  <dcterms:modified xsi:type="dcterms:W3CDTF">2024-03-10T09:59:08Z</dcterms:modified>
</cp:coreProperties>
</file>