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8C47-EC14-4588-8CEC-24834883C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Li-fi</a:t>
            </a:r>
            <a:endParaRPr lang="gu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DD938-2005-4E89-98B8-9B8E0B679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Internet at the speed of light</a:t>
            </a:r>
            <a:endParaRPr lang="gu-IN" dirty="0"/>
          </a:p>
        </p:txBody>
      </p:sp>
    </p:spTree>
    <p:extLst>
      <p:ext uri="{BB962C8B-B14F-4D97-AF65-F5344CB8AC3E}">
        <p14:creationId xmlns:p14="http://schemas.microsoft.com/office/powerpoint/2010/main" val="218603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7C5B5E-0FB9-4E30-B3A0-496D2A1A8EC1}"/>
              </a:ext>
            </a:extLst>
          </p:cNvPr>
          <p:cNvSpPr txBox="1"/>
          <p:nvPr/>
        </p:nvSpPr>
        <p:spPr>
          <a:xfrm>
            <a:off x="-298077" y="1765158"/>
            <a:ext cx="610048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Team Members:</a:t>
            </a:r>
          </a:p>
          <a:p>
            <a:pPr algn="ctr"/>
            <a:r>
              <a:rPr lang="en-US" sz="2800" dirty="0"/>
              <a:t>Hema Prajapati</a:t>
            </a:r>
          </a:p>
          <a:p>
            <a:pPr algn="ctr"/>
            <a:r>
              <a:rPr lang="en-US" sz="2800" dirty="0" err="1"/>
              <a:t>Kruti</a:t>
            </a:r>
            <a:r>
              <a:rPr lang="en-US" sz="2800" dirty="0"/>
              <a:t> </a:t>
            </a:r>
            <a:r>
              <a:rPr lang="en-US" sz="2800" dirty="0" err="1"/>
              <a:t>Popat</a:t>
            </a:r>
            <a:endParaRPr lang="en-US" sz="2800" dirty="0"/>
          </a:p>
          <a:p>
            <a:pPr algn="ctr"/>
            <a:r>
              <a:rPr lang="en-US" sz="2800" dirty="0" err="1"/>
              <a:t>Hetvee</a:t>
            </a:r>
            <a:r>
              <a:rPr lang="en-US" sz="2800" dirty="0"/>
              <a:t> </a:t>
            </a:r>
            <a:r>
              <a:rPr lang="en-US" sz="2800" dirty="0" err="1"/>
              <a:t>Rabara</a:t>
            </a:r>
            <a:endParaRPr lang="en-US" sz="2800" dirty="0"/>
          </a:p>
          <a:p>
            <a:pPr algn="ctr"/>
            <a:r>
              <a:rPr lang="en-US" sz="2800" dirty="0" err="1"/>
              <a:t>Tithi</a:t>
            </a:r>
            <a:r>
              <a:rPr lang="en-US" sz="2800" dirty="0"/>
              <a:t> </a:t>
            </a:r>
            <a:r>
              <a:rPr lang="en-US" sz="2800" dirty="0" err="1"/>
              <a:t>Rojivadiya</a:t>
            </a:r>
            <a:endParaRPr lang="gu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29F68-50EE-4001-917F-DC68631BCC85}"/>
              </a:ext>
            </a:extLst>
          </p:cNvPr>
          <p:cNvSpPr txBox="1"/>
          <p:nvPr/>
        </p:nvSpPr>
        <p:spPr>
          <a:xfrm>
            <a:off x="8155717" y="2149878"/>
            <a:ext cx="2449529" cy="175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Mentor:</a:t>
            </a:r>
          </a:p>
          <a:p>
            <a:r>
              <a:rPr lang="en-US" sz="2000" dirty="0"/>
              <a:t>Prof.  Madhav </a:t>
            </a:r>
            <a:r>
              <a:rPr lang="en-US" sz="2000" dirty="0" err="1"/>
              <a:t>Astik</a:t>
            </a:r>
            <a:endParaRPr lang="en-US" sz="2000" dirty="0"/>
          </a:p>
          <a:p>
            <a:r>
              <a:rPr lang="en-US" sz="2000" dirty="0"/>
              <a:t>Faculty of Technology</a:t>
            </a:r>
          </a:p>
          <a:p>
            <a:endParaRPr lang="gu-IN" dirty="0"/>
          </a:p>
        </p:txBody>
      </p:sp>
    </p:spTree>
    <p:extLst>
      <p:ext uri="{BB962C8B-B14F-4D97-AF65-F5344CB8AC3E}">
        <p14:creationId xmlns:p14="http://schemas.microsoft.com/office/powerpoint/2010/main" val="40431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DE1D45-2F7A-4869-BC51-2FCD95087FFC}"/>
              </a:ext>
            </a:extLst>
          </p:cNvPr>
          <p:cNvSpPr txBox="1"/>
          <p:nvPr/>
        </p:nvSpPr>
        <p:spPr>
          <a:xfrm>
            <a:off x="5004547" y="185632"/>
            <a:ext cx="6100482" cy="606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4568190" indent="-6350" algn="ctr">
              <a:lnSpc>
                <a:spcPct val="110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B70EF-157B-41BF-8530-42984D7AE98F}"/>
              </a:ext>
            </a:extLst>
          </p:cNvPr>
          <p:cNvSpPr txBox="1"/>
          <p:nvPr/>
        </p:nvSpPr>
        <p:spPr>
          <a:xfrm>
            <a:off x="665629" y="1169800"/>
            <a:ext cx="6100482" cy="89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03000"/>
              </a:lnSpc>
              <a:spcAft>
                <a:spcPts val="510"/>
              </a:spcAft>
              <a:buClr>
                <a:srgbClr val="FF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342900" lvl="0" indent="-342900" fontAlgn="base">
              <a:lnSpc>
                <a:spcPct val="103000"/>
              </a:lnSpc>
              <a:spcAft>
                <a:spcPts val="510"/>
              </a:spcAft>
              <a:buClr>
                <a:srgbClr val="FF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Brief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B22B3-DA1A-453D-92D2-DDD101EE1BF3}"/>
              </a:ext>
            </a:extLst>
          </p:cNvPr>
          <p:cNvSpPr txBox="1"/>
          <p:nvPr/>
        </p:nvSpPr>
        <p:spPr>
          <a:xfrm>
            <a:off x="665629" y="2062032"/>
            <a:ext cx="6100482" cy="3114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03000"/>
              </a:lnSpc>
              <a:spcAft>
                <a:spcPts val="510"/>
              </a:spcAft>
              <a:buClr>
                <a:srgbClr val="FF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Value Proposition</a:t>
            </a:r>
          </a:p>
          <a:p>
            <a:pPr marL="342900" lvl="0" indent="-342900" fontAlgn="base">
              <a:lnSpc>
                <a:spcPct val="103000"/>
              </a:lnSpc>
              <a:spcAft>
                <a:spcPts val="510"/>
              </a:spcAft>
              <a:buClr>
                <a:srgbClr val="FF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Market Survey</a:t>
            </a:r>
          </a:p>
          <a:p>
            <a:pPr marL="342900" lvl="0" indent="-342900" fontAlgn="base">
              <a:lnSpc>
                <a:spcPct val="103000"/>
              </a:lnSpc>
              <a:spcAft>
                <a:spcPts val="510"/>
              </a:spcAft>
              <a:buClr>
                <a:srgbClr val="FF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Project Status</a:t>
            </a:r>
          </a:p>
          <a:p>
            <a:pPr marL="342900" lvl="0" indent="-342900" fontAlgn="base">
              <a:lnSpc>
                <a:spcPct val="103000"/>
              </a:lnSpc>
              <a:spcAft>
                <a:spcPts val="510"/>
              </a:spcAft>
              <a:buClr>
                <a:srgbClr val="FF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Proposed Solution</a:t>
            </a:r>
          </a:p>
          <a:p>
            <a:pPr marL="342900" lvl="0" indent="-342900" fontAlgn="base">
              <a:lnSpc>
                <a:spcPct val="103000"/>
              </a:lnSpc>
              <a:spcAft>
                <a:spcPts val="510"/>
              </a:spcAft>
              <a:buClr>
                <a:srgbClr val="FF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Fund requirements</a:t>
            </a:r>
          </a:p>
          <a:p>
            <a:pPr marL="342900" lvl="0" indent="-342900" fontAlgn="base">
              <a:lnSpc>
                <a:spcPct val="103000"/>
              </a:lnSpc>
              <a:spcAft>
                <a:spcPts val="510"/>
              </a:spcAft>
              <a:buClr>
                <a:srgbClr val="FF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Path Forward</a:t>
            </a:r>
          </a:p>
          <a:p>
            <a:pPr marL="342900" lvl="0" indent="-342900" fontAlgn="base">
              <a:lnSpc>
                <a:spcPct val="103000"/>
              </a:lnSpc>
              <a:spcAft>
                <a:spcPts val="1460"/>
              </a:spcAft>
              <a:buClr>
                <a:srgbClr val="FF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3952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7D49E3B-F725-4E76-B830-2DBF98F6A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84749"/>
              </p:ext>
            </p:extLst>
          </p:nvPr>
        </p:nvGraphicFramePr>
        <p:xfrm>
          <a:off x="878541" y="719666"/>
          <a:ext cx="9281460" cy="3148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40730">
                  <a:extLst>
                    <a:ext uri="{9D8B030D-6E8A-4147-A177-3AD203B41FA5}">
                      <a16:colId xmlns:a16="http://schemas.microsoft.com/office/drawing/2014/main" val="650566930"/>
                    </a:ext>
                  </a:extLst>
                </a:gridCol>
                <a:gridCol w="4640730">
                  <a:extLst>
                    <a:ext uri="{9D8B030D-6E8A-4147-A177-3AD203B41FA5}">
                      <a16:colId xmlns:a16="http://schemas.microsoft.com/office/drawing/2014/main" val="224219230"/>
                    </a:ext>
                  </a:extLst>
                </a:gridCol>
              </a:tblGrid>
              <a:tr h="627032">
                <a:tc>
                  <a:txBody>
                    <a:bodyPr/>
                    <a:lstStyle/>
                    <a:p>
                      <a:r>
                        <a:rPr lang="en-US" dirty="0"/>
                        <a:t>          Name of  Team  Members         </a:t>
                      </a:r>
                    </a:p>
                    <a:p>
                      <a:endParaRPr lang="gu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Capabilities</a:t>
                      </a:r>
                      <a:endParaRPr lang="gu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82064"/>
                  </a:ext>
                </a:extLst>
              </a:tr>
              <a:tr h="627032">
                <a:tc>
                  <a:txBody>
                    <a:bodyPr/>
                    <a:lstStyle/>
                    <a:p>
                      <a:r>
                        <a:rPr lang="en-US" dirty="0"/>
                        <a:t>  1       Hema Prajapati</a:t>
                      </a:r>
                      <a:endParaRPr lang="gu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Leadership , Research-oriented</a:t>
                      </a:r>
                      <a:endParaRPr lang="gu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60281"/>
                  </a:ext>
                </a:extLst>
              </a:tr>
              <a:tr h="627032">
                <a:tc>
                  <a:txBody>
                    <a:bodyPr/>
                    <a:lstStyle/>
                    <a:p>
                      <a:r>
                        <a:rPr lang="en-US" dirty="0"/>
                        <a:t>  2       </a:t>
                      </a:r>
                      <a:r>
                        <a:rPr lang="en-US" dirty="0" err="1"/>
                        <a:t>Kruti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Popat</a:t>
                      </a:r>
                      <a:endParaRPr lang="gu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Creative , Multitasker</a:t>
                      </a:r>
                      <a:endParaRPr lang="gu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53536"/>
                  </a:ext>
                </a:extLst>
              </a:tr>
              <a:tr h="627032">
                <a:tc>
                  <a:txBody>
                    <a:bodyPr/>
                    <a:lstStyle/>
                    <a:p>
                      <a:r>
                        <a:rPr lang="en-US" dirty="0"/>
                        <a:t>  3       </a:t>
                      </a:r>
                      <a:r>
                        <a:rPr lang="en-US" dirty="0" err="1"/>
                        <a:t>Hetvee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Rabara</a:t>
                      </a:r>
                      <a:endParaRPr lang="gu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Communicative , Self motivated</a:t>
                      </a:r>
                      <a:endParaRPr lang="gu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53563"/>
                  </a:ext>
                </a:extLst>
              </a:tr>
              <a:tr h="627032">
                <a:tc>
                  <a:txBody>
                    <a:bodyPr/>
                    <a:lstStyle/>
                    <a:p>
                      <a:r>
                        <a:rPr lang="en-US" dirty="0"/>
                        <a:t>  4        </a:t>
                      </a:r>
                      <a:r>
                        <a:rPr lang="en-US" dirty="0" err="1"/>
                        <a:t>Tithi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Rojivadiya</a:t>
                      </a:r>
                      <a:endParaRPr lang="gu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Innovative , Critical Thinking</a:t>
                      </a:r>
                      <a:endParaRPr lang="gu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668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426F79-0E28-439B-8F23-8435DDF99FB2}"/>
              </a:ext>
            </a:extLst>
          </p:cNvPr>
          <p:cNvSpPr txBox="1"/>
          <p:nvPr/>
        </p:nvSpPr>
        <p:spPr>
          <a:xfrm>
            <a:off x="878541" y="134470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</a:t>
            </a:r>
            <a:endParaRPr lang="gu-IN" dirty="0"/>
          </a:p>
        </p:txBody>
      </p:sp>
    </p:spTree>
    <p:extLst>
      <p:ext uri="{BB962C8B-B14F-4D97-AF65-F5344CB8AC3E}">
        <p14:creationId xmlns:p14="http://schemas.microsoft.com/office/powerpoint/2010/main" val="212054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8689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87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Li-fi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Li-fi</dc:title>
  <dc:creator>HETVEE RABARA</dc:creator>
  <cp:lastModifiedBy>HETVEE RABARA</cp:lastModifiedBy>
  <cp:revision>5</cp:revision>
  <dcterms:created xsi:type="dcterms:W3CDTF">2024-04-26T05:00:51Z</dcterms:created>
  <dcterms:modified xsi:type="dcterms:W3CDTF">2024-04-26T05:40:42Z</dcterms:modified>
</cp:coreProperties>
</file>