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2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7" r:id="rId6"/>
    <p:sldId id="261" r:id="rId7"/>
    <p:sldId id="262" r:id="rId8"/>
    <p:sldId id="272" r:id="rId9"/>
    <p:sldId id="273" r:id="rId10"/>
    <p:sldId id="274" r:id="rId11"/>
    <p:sldId id="275" r:id="rId12"/>
    <p:sldId id="276" r:id="rId13"/>
    <p:sldId id="268" r:id="rId14"/>
    <p:sldId id="269" r:id="rId15"/>
    <p:sldId id="270" r:id="rId16"/>
    <p:sldId id="263" r:id="rId17"/>
    <p:sldId id="271" r:id="rId18"/>
    <p:sldId id="264" r:id="rId19"/>
    <p:sldId id="265" r:id="rId20"/>
    <p:sldId id="267" r:id="rId21"/>
    <p:sldId id="266" r:id="rId22"/>
    <p:sldId id="26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633A646-2062-4841-AF18-847B074C67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ER Diagram</a:t>
          </a:r>
        </a:p>
      </dgm:t>
    </dgm:pt>
    <dgm:pt modelId="{DB4A5689-BD48-4D3D-8017-D1E3C49B0DDB}" type="parTrans" cxnId="{56ADA02B-9055-4F39-B74D-2D556F11DDB6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397C75F-5FD8-4120-9A24-A246D042942B}" type="sibTrans" cxnId="{56ADA02B-9055-4F39-B74D-2D556F11DDB6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4BC708E-A0A1-4102-88E4-E75128B4E5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Relational Schema</a:t>
          </a:r>
        </a:p>
      </dgm:t>
    </dgm:pt>
    <dgm:pt modelId="{CF221EFF-354A-47A9-A498-1F0BBF01ECB8}" type="parTrans" cxnId="{EB9839C5-F324-41C4-8950-5284E09FB71E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7519C821-85FB-4CA3-BEB5-E4BFBC529B83}" type="sibTrans" cxnId="{EB9839C5-F324-41C4-8950-5284E09FB71E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6D21269-399B-4BA2-8621-C7B9DA1E1B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SQL Statements</a:t>
          </a:r>
        </a:p>
      </dgm:t>
    </dgm:pt>
    <dgm:pt modelId="{AA3929B3-1058-4240-AD5D-9518D4976567}" type="parTrans" cxnId="{E4AD895B-72A4-4A6B-A7F4-C77A53EC51BC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79B0F2C-DDB4-44EB-89F7-717146B88B10}" type="sibTrans" cxnId="{E4AD895B-72A4-4A6B-A7F4-C77A53EC51BC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40A0249-41A7-44A6-A657-361E8C18FD42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</dgm:pt>
    <dgm:pt modelId="{7D1F47A2-8F6C-4C7F-B3B3-2100C986DE32}" type="pres">
      <dgm:prSet presAssocID="{B633A646-2062-4841-AF18-847B074C6716}" presName="compNode" presStyleCnt="0"/>
      <dgm:spPr/>
    </dgm:pt>
    <dgm:pt modelId="{EC4D957C-BFAC-446D-9573-48333BEC34E6}" type="pres">
      <dgm:prSet presAssocID="{B633A646-2062-4841-AF18-847B074C6716}" presName="bgRect" presStyleLbl="bgShp" presStyleIdx="0" presStyleCnt="3" custLinFactNeighborX="-404" custLinFactNeighborY="-54538"/>
      <dgm:spPr>
        <a:prstGeom prst="rect">
          <a:avLst/>
        </a:prstGeom>
        <a:solidFill>
          <a:schemeClr val="tx1">
            <a:alpha val="70000"/>
          </a:schemeClr>
        </a:solidFill>
      </dgm:spPr>
    </dgm:pt>
    <dgm:pt modelId="{BE6B2CCF-B717-4C6F-9115-44EF0ECE6018}" type="pres">
      <dgm:prSet presAssocID="{B633A646-2062-4841-AF18-847B074C6716}" presName="iconRect" presStyleLbl="node1" presStyleIdx="0" presStyleCnt="3" custScaleX="75132" custScaleY="75132" custLinFactNeighborX="-3528" custLinFactNeighborY="1292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5420642-092B-41B9-94FA-E0EC36F9AF7E}" type="pres">
      <dgm:prSet presAssocID="{B633A646-2062-4841-AF18-847B074C6716}" presName="spaceRect" presStyleCnt="0"/>
      <dgm:spPr/>
    </dgm:pt>
    <dgm:pt modelId="{C95AF6F0-F4DA-48FE-85EB-61ADFB42AA13}" type="pres">
      <dgm:prSet presAssocID="{B633A646-2062-4841-AF18-847B074C6716}" presName="parTx" presStyleLbl="revTx" presStyleIdx="0" presStyleCnt="3">
        <dgm:presLayoutVars>
          <dgm:chMax val="0"/>
          <dgm:chPref val="0"/>
        </dgm:presLayoutVars>
      </dgm:prSet>
      <dgm:spPr/>
    </dgm:pt>
    <dgm:pt modelId="{51DD96AA-8DD7-4B07-A561-5C9B41ACFA3C}" type="pres">
      <dgm:prSet presAssocID="{1397C75F-5FD8-4120-9A24-A246D042942B}" presName="sibTrans" presStyleCnt="0"/>
      <dgm:spPr/>
    </dgm:pt>
    <dgm:pt modelId="{38E06421-A6BB-4D10-8565-2812C2C5C6B3}" type="pres">
      <dgm:prSet presAssocID="{14BC708E-A0A1-4102-88E4-E75128B4E51E}" presName="compNode" presStyleCnt="0"/>
      <dgm:spPr/>
    </dgm:pt>
    <dgm:pt modelId="{79919C57-A32A-40F6-B106-B4E0CE644E4C}" type="pres">
      <dgm:prSet presAssocID="{14BC708E-A0A1-4102-88E4-E75128B4E51E}" presName="bgRect" presStyleLbl="bgShp" presStyleIdx="1" presStyleCnt="3"/>
      <dgm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99FDF55F-B3E9-423D-AD21-A6446C5D7455}" type="pres">
      <dgm:prSet presAssocID="{14BC708E-A0A1-4102-88E4-E75128B4E51E}" presName="iconRect" presStyleLbl="node1" presStyleIdx="1" presStyleCnt="3" custScaleX="75132" custScaleY="7513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E98BD5F1-E6F1-491F-A8EE-6A9AD649521E}" type="pres">
      <dgm:prSet presAssocID="{14BC708E-A0A1-4102-88E4-E75128B4E51E}" presName="spaceRect" presStyleCnt="0"/>
      <dgm:spPr/>
    </dgm:pt>
    <dgm:pt modelId="{80F6AD63-74FB-40E4-9D40-4178AFD87F60}" type="pres">
      <dgm:prSet presAssocID="{14BC708E-A0A1-4102-88E4-E75128B4E51E}" presName="parTx" presStyleLbl="revTx" presStyleIdx="1" presStyleCnt="3">
        <dgm:presLayoutVars>
          <dgm:chMax val="0"/>
          <dgm:chPref val="0"/>
        </dgm:presLayoutVars>
      </dgm:prSet>
      <dgm:spPr/>
    </dgm:pt>
    <dgm:pt modelId="{1375F890-B8F8-4966-ABCD-B672FD4512B7}" type="pres">
      <dgm:prSet presAssocID="{7519C821-85FB-4CA3-BEB5-E4BFBC529B83}" presName="sibTrans" presStyleCnt="0"/>
      <dgm:spPr/>
    </dgm:pt>
    <dgm:pt modelId="{9887B295-B446-4B8E-AEA4-76754DE9DD89}" type="pres">
      <dgm:prSet presAssocID="{C6D21269-399B-4BA2-8621-C7B9DA1E1B8F}" presName="compNode" presStyleCnt="0"/>
      <dgm:spPr/>
    </dgm:pt>
    <dgm:pt modelId="{436A8B1C-2D30-44BB-9150-7099503C8960}" type="pres">
      <dgm:prSet presAssocID="{C6D21269-399B-4BA2-8621-C7B9DA1E1B8F}" presName="bgRect" presStyleLbl="bgShp" presStyleIdx="2" presStyleCnt="3" custLinFactNeighborX="-1155" custLinFactNeighborY="-1269"/>
      <dgm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1A8B8B62-3037-4506-89D7-28710774070B}" type="pres">
      <dgm:prSet presAssocID="{C6D21269-399B-4BA2-8621-C7B9DA1E1B8F}" presName="iconRect" presStyleLbl="node1" presStyleIdx="2" presStyleCnt="3" custAng="10800000" custFlipVert="1" custFlipHor="1" custScaleX="64194" custScaleY="78713" custLinFactNeighborX="13435" custLinFactNeighborY="10939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>
          <a:noFill/>
        </a:ln>
      </dgm:spPr>
    </dgm:pt>
    <dgm:pt modelId="{2FFC6342-A780-4396-8FAC-8E7FAE77A6E2}" type="pres">
      <dgm:prSet presAssocID="{C6D21269-399B-4BA2-8621-C7B9DA1E1B8F}" presName="spaceRect" presStyleCnt="0"/>
      <dgm:spPr/>
    </dgm:pt>
    <dgm:pt modelId="{D5847293-6F0A-4807-B203-585610F4F535}" type="pres">
      <dgm:prSet presAssocID="{C6D21269-399B-4BA2-8621-C7B9DA1E1B8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44ABB28-0B7D-40F0-8726-3385D62BD567}" type="presOf" srcId="{B633A646-2062-4841-AF18-847B074C6716}" destId="{C95AF6F0-F4DA-48FE-85EB-61ADFB42AA13}" srcOrd="0" destOrd="0" presId="urn:microsoft.com/office/officeart/2018/2/layout/IconVerticalSolidList"/>
    <dgm:cxn modelId="{56ADA02B-9055-4F39-B74D-2D556F11DDB6}" srcId="{E1B432F4-5FDB-4518-9272-2F3934AC6AA2}" destId="{B633A646-2062-4841-AF18-847B074C6716}" srcOrd="0" destOrd="0" parTransId="{DB4A5689-BD48-4D3D-8017-D1E3C49B0DDB}" sibTransId="{1397C75F-5FD8-4120-9A24-A246D042942B}"/>
    <dgm:cxn modelId="{282E4C31-D2E4-4F2E-B7E4-7F072B61355B}" type="presOf" srcId="{E1B432F4-5FDB-4518-9272-2F3934AC6AA2}" destId="{D40A0249-41A7-44A6-A657-361E8C18FD42}" srcOrd="0" destOrd="0" presId="urn:microsoft.com/office/officeart/2018/2/layout/IconVerticalSolidList"/>
    <dgm:cxn modelId="{E4AD895B-72A4-4A6B-A7F4-C77A53EC51BC}" srcId="{E1B432F4-5FDB-4518-9272-2F3934AC6AA2}" destId="{C6D21269-399B-4BA2-8621-C7B9DA1E1B8F}" srcOrd="2" destOrd="0" parTransId="{AA3929B3-1058-4240-AD5D-9518D4976567}" sibTransId="{C79B0F2C-DDB4-44EB-89F7-717146B88B10}"/>
    <dgm:cxn modelId="{EB9839C5-F324-41C4-8950-5284E09FB71E}" srcId="{E1B432F4-5FDB-4518-9272-2F3934AC6AA2}" destId="{14BC708E-A0A1-4102-88E4-E75128B4E51E}" srcOrd="1" destOrd="0" parTransId="{CF221EFF-354A-47A9-A498-1F0BBF01ECB8}" sibTransId="{7519C821-85FB-4CA3-BEB5-E4BFBC529B83}"/>
    <dgm:cxn modelId="{4A4BD2E1-F579-4CB0-A349-6E4A603D3C1F}" type="presOf" srcId="{14BC708E-A0A1-4102-88E4-E75128B4E51E}" destId="{80F6AD63-74FB-40E4-9D40-4178AFD87F60}" srcOrd="0" destOrd="0" presId="urn:microsoft.com/office/officeart/2018/2/layout/IconVerticalSolidList"/>
    <dgm:cxn modelId="{0F0438E4-D0CA-47DC-8484-BFD8CF753812}" type="presOf" srcId="{C6D21269-399B-4BA2-8621-C7B9DA1E1B8F}" destId="{D5847293-6F0A-4807-B203-585610F4F535}" srcOrd="0" destOrd="0" presId="urn:microsoft.com/office/officeart/2018/2/layout/IconVerticalSolidList"/>
    <dgm:cxn modelId="{07CEADA1-F123-4E4C-9E9E-EDC53C6A9D42}" type="presParOf" srcId="{D40A0249-41A7-44A6-A657-361E8C18FD42}" destId="{7D1F47A2-8F6C-4C7F-B3B3-2100C986DE32}" srcOrd="0" destOrd="0" presId="urn:microsoft.com/office/officeart/2018/2/layout/IconVerticalSolidList"/>
    <dgm:cxn modelId="{F2FB5DCA-E48C-4F18-9E21-40A8BA4E97C5}" type="presParOf" srcId="{7D1F47A2-8F6C-4C7F-B3B3-2100C986DE32}" destId="{EC4D957C-BFAC-446D-9573-48333BEC34E6}" srcOrd="0" destOrd="0" presId="urn:microsoft.com/office/officeart/2018/2/layout/IconVerticalSolidList"/>
    <dgm:cxn modelId="{A830D3AF-7E56-4163-A545-B5B0E5253A32}" type="presParOf" srcId="{7D1F47A2-8F6C-4C7F-B3B3-2100C986DE32}" destId="{BE6B2CCF-B717-4C6F-9115-44EF0ECE6018}" srcOrd="1" destOrd="0" presId="urn:microsoft.com/office/officeart/2018/2/layout/IconVerticalSolidList"/>
    <dgm:cxn modelId="{C133A968-EF32-4D7B-99AB-467DBC63AA65}" type="presParOf" srcId="{7D1F47A2-8F6C-4C7F-B3B3-2100C986DE32}" destId="{95420642-092B-41B9-94FA-E0EC36F9AF7E}" srcOrd="2" destOrd="0" presId="urn:microsoft.com/office/officeart/2018/2/layout/IconVerticalSolidList"/>
    <dgm:cxn modelId="{D41F3259-A36F-405E-9981-26F5153F9ECE}" type="presParOf" srcId="{7D1F47A2-8F6C-4C7F-B3B3-2100C986DE32}" destId="{C95AF6F0-F4DA-48FE-85EB-61ADFB42AA13}" srcOrd="3" destOrd="0" presId="urn:microsoft.com/office/officeart/2018/2/layout/IconVerticalSolidList"/>
    <dgm:cxn modelId="{23EAD705-80C2-4A13-8B46-0FDB076A4FC2}" type="presParOf" srcId="{D40A0249-41A7-44A6-A657-361E8C18FD42}" destId="{51DD96AA-8DD7-4B07-A561-5C9B41ACFA3C}" srcOrd="1" destOrd="0" presId="urn:microsoft.com/office/officeart/2018/2/layout/IconVerticalSolidList"/>
    <dgm:cxn modelId="{37270FB1-E3CB-4E7A-934D-8AD3CE1A6A9C}" type="presParOf" srcId="{D40A0249-41A7-44A6-A657-361E8C18FD42}" destId="{38E06421-A6BB-4D10-8565-2812C2C5C6B3}" srcOrd="2" destOrd="0" presId="urn:microsoft.com/office/officeart/2018/2/layout/IconVerticalSolidList"/>
    <dgm:cxn modelId="{A2720370-712D-409A-A691-A76A6B58E669}" type="presParOf" srcId="{38E06421-A6BB-4D10-8565-2812C2C5C6B3}" destId="{79919C57-A32A-40F6-B106-B4E0CE644E4C}" srcOrd="0" destOrd="0" presId="urn:microsoft.com/office/officeart/2018/2/layout/IconVerticalSolidList"/>
    <dgm:cxn modelId="{7F0D094D-67F9-4096-8C3F-6FB86443B146}" type="presParOf" srcId="{38E06421-A6BB-4D10-8565-2812C2C5C6B3}" destId="{99FDF55F-B3E9-423D-AD21-A6446C5D7455}" srcOrd="1" destOrd="0" presId="urn:microsoft.com/office/officeart/2018/2/layout/IconVerticalSolidList"/>
    <dgm:cxn modelId="{A46EF107-6809-4A78-A437-DA4FD0910124}" type="presParOf" srcId="{38E06421-A6BB-4D10-8565-2812C2C5C6B3}" destId="{E98BD5F1-E6F1-491F-A8EE-6A9AD649521E}" srcOrd="2" destOrd="0" presId="urn:microsoft.com/office/officeart/2018/2/layout/IconVerticalSolidList"/>
    <dgm:cxn modelId="{A2F04EF7-8EDA-4B91-A3BA-95A8C47F2083}" type="presParOf" srcId="{38E06421-A6BB-4D10-8565-2812C2C5C6B3}" destId="{80F6AD63-74FB-40E4-9D40-4178AFD87F60}" srcOrd="3" destOrd="0" presId="urn:microsoft.com/office/officeart/2018/2/layout/IconVerticalSolidList"/>
    <dgm:cxn modelId="{600447EF-7DA9-4818-8D45-C741C5E6B34A}" type="presParOf" srcId="{D40A0249-41A7-44A6-A657-361E8C18FD42}" destId="{1375F890-B8F8-4966-ABCD-B672FD4512B7}" srcOrd="3" destOrd="0" presId="urn:microsoft.com/office/officeart/2018/2/layout/IconVerticalSolidList"/>
    <dgm:cxn modelId="{678E6197-2DF8-487D-80B8-DC5109CCDD3F}" type="presParOf" srcId="{D40A0249-41A7-44A6-A657-361E8C18FD42}" destId="{9887B295-B446-4B8E-AEA4-76754DE9DD89}" srcOrd="4" destOrd="0" presId="urn:microsoft.com/office/officeart/2018/2/layout/IconVerticalSolidList"/>
    <dgm:cxn modelId="{27C0A3EB-AFC3-4068-98D6-97C2AE9FB8D1}" type="presParOf" srcId="{9887B295-B446-4B8E-AEA4-76754DE9DD89}" destId="{436A8B1C-2D30-44BB-9150-7099503C8960}" srcOrd="0" destOrd="0" presId="urn:microsoft.com/office/officeart/2018/2/layout/IconVerticalSolidList"/>
    <dgm:cxn modelId="{3914B107-20DC-4ED8-B86C-19F61BC45DBB}" type="presParOf" srcId="{9887B295-B446-4B8E-AEA4-76754DE9DD89}" destId="{1A8B8B62-3037-4506-89D7-28710774070B}" srcOrd="1" destOrd="0" presId="urn:microsoft.com/office/officeart/2018/2/layout/IconVerticalSolidList"/>
    <dgm:cxn modelId="{8C250632-60D4-4813-9B7E-F468D972396C}" type="presParOf" srcId="{9887B295-B446-4B8E-AEA4-76754DE9DD89}" destId="{2FFC6342-A780-4396-8FAC-8E7FAE77A6E2}" srcOrd="2" destOrd="0" presId="urn:microsoft.com/office/officeart/2018/2/layout/IconVerticalSolidList"/>
    <dgm:cxn modelId="{84E4FB42-7EF6-4E5B-9E43-2F003B8E5D13}" type="presParOf" srcId="{9887B295-B446-4B8E-AEA4-76754DE9DD89}" destId="{D5847293-6F0A-4807-B203-585610F4F5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D957C-BFAC-446D-9573-48333BEC34E6}">
      <dsp:nvSpPr>
        <dsp:cNvPr id="0" name=""/>
        <dsp:cNvSpPr/>
      </dsp:nvSpPr>
      <dsp:spPr>
        <a:xfrm>
          <a:off x="0" y="0"/>
          <a:ext cx="5607050" cy="1193107"/>
        </a:xfrm>
        <a:prstGeom prst="rect">
          <a:avLst/>
        </a:prstGeom>
        <a:solidFill>
          <a:schemeClr val="tx1">
            <a:alpha val="7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6B2CCF-B717-4C6F-9115-44EF0ECE6018}">
      <dsp:nvSpPr>
        <dsp:cNvPr id="0" name=""/>
        <dsp:cNvSpPr/>
      </dsp:nvSpPr>
      <dsp:spPr>
        <a:xfrm>
          <a:off x="419357" y="435393"/>
          <a:ext cx="493023" cy="4930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5AF6F0-F4DA-48FE-85EB-61ADFB42AA13}">
      <dsp:nvSpPr>
        <dsp:cNvPr id="0" name=""/>
        <dsp:cNvSpPr/>
      </dsp:nvSpPr>
      <dsp:spPr>
        <a:xfrm>
          <a:off x="1378039" y="509"/>
          <a:ext cx="4229010" cy="1193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271" tIns="126271" rIns="126271" bIns="12627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ER Diagram</a:t>
          </a:r>
        </a:p>
      </dsp:txBody>
      <dsp:txXfrm>
        <a:off x="1378039" y="509"/>
        <a:ext cx="4229010" cy="1193107"/>
      </dsp:txXfrm>
    </dsp:sp>
    <dsp:sp modelId="{79919C57-A32A-40F6-B106-B4E0CE644E4C}">
      <dsp:nvSpPr>
        <dsp:cNvPr id="0" name=""/>
        <dsp:cNvSpPr/>
      </dsp:nvSpPr>
      <dsp:spPr>
        <a:xfrm>
          <a:off x="0" y="1491894"/>
          <a:ext cx="5607050" cy="1193107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FDF55F-B3E9-423D-AD21-A6446C5D7455}">
      <dsp:nvSpPr>
        <dsp:cNvPr id="0" name=""/>
        <dsp:cNvSpPr/>
      </dsp:nvSpPr>
      <dsp:spPr>
        <a:xfrm>
          <a:off x="442508" y="1841936"/>
          <a:ext cx="493023" cy="493023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F6AD63-74FB-40E4-9D40-4178AFD87F60}">
      <dsp:nvSpPr>
        <dsp:cNvPr id="0" name=""/>
        <dsp:cNvSpPr/>
      </dsp:nvSpPr>
      <dsp:spPr>
        <a:xfrm>
          <a:off x="1378039" y="1491894"/>
          <a:ext cx="4229010" cy="1193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271" tIns="126271" rIns="126271" bIns="12627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Relational Schema</a:t>
          </a:r>
        </a:p>
      </dsp:txBody>
      <dsp:txXfrm>
        <a:off x="1378039" y="1491894"/>
        <a:ext cx="4229010" cy="1193107"/>
      </dsp:txXfrm>
    </dsp:sp>
    <dsp:sp modelId="{436A8B1C-2D30-44BB-9150-7099503C8960}">
      <dsp:nvSpPr>
        <dsp:cNvPr id="0" name=""/>
        <dsp:cNvSpPr/>
      </dsp:nvSpPr>
      <dsp:spPr>
        <a:xfrm>
          <a:off x="0" y="2968138"/>
          <a:ext cx="5607050" cy="1193107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8B8B62-3037-4506-89D7-28710774070B}">
      <dsp:nvSpPr>
        <dsp:cNvPr id="0" name=""/>
        <dsp:cNvSpPr/>
      </dsp:nvSpPr>
      <dsp:spPr>
        <a:xfrm rot="10800000" flipH="1" flipV="1">
          <a:off x="566557" y="3393354"/>
          <a:ext cx="421246" cy="516522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847293-6F0A-4807-B203-585610F4F535}">
      <dsp:nvSpPr>
        <dsp:cNvPr id="0" name=""/>
        <dsp:cNvSpPr/>
      </dsp:nvSpPr>
      <dsp:spPr>
        <a:xfrm>
          <a:off x="1378039" y="2983279"/>
          <a:ext cx="4229010" cy="1193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271" tIns="126271" rIns="126271" bIns="12627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SQL Statements</a:t>
          </a:r>
        </a:p>
      </dsp:txBody>
      <dsp:txXfrm>
        <a:off x="1378039" y="2983279"/>
        <a:ext cx="4229010" cy="11931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62EC2-9403-4E3F-B9EE-AC16CAC60F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9550C-613B-478E-B802-C73E628524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9C108-6DA3-45F2-AE7E-50E80854775B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13C7E-277B-477F-B8EF-FBEECB8A1F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96058-9ECC-48B6-8A85-7E3A3E39E8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ED09B-8056-4B81-BB5B-ECA7E0231E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0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A73B2-5605-4CC4-ADC6-622651651079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D664B-377C-4B68-AF4E-EBDA643118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99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48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18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2653-6A4D-4CA0-BA48-624B37B2765D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D366-40C0-4214-8D1A-03F6F32FFA67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CC48D-FC96-463B-BB0D-3911F87D903F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122E-AD36-48D0-99D5-0D05D2CBE622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41F1-4819-42BC-8101-89493A31FEEE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81FF6-31D0-4883-8242-449761F60B4A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8720-49B1-461F-8332-0521FD589D82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FAB39-43E4-417D-BADA-88DD7371904C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72EC-0AA0-41CC-A157-F4541742B4B2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1DDE-94C7-4C59-8FEA-4C153AC3F971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B7900D8-0C4C-4989-8840-98A8EDD0E74E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162C33D-E950-403D-B8C0-837F2BAB665F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Database-</a:t>
            </a:r>
            <a:fld id="{A0B58CCA-BBE9-43D2-924B-46B905928818}" type="slidenum">
              <a:rPr lang="en-US" sz="3000" smtClean="0">
                <a:solidFill>
                  <a:schemeClr val="tx1"/>
                </a:solidFill>
              </a:rPr>
              <a:t>1</a:t>
            </a:fld>
            <a:fld id="{CADA4AAC-3014-4795-857C-66EA58EFD3BF}" type="slidenum">
              <a:rPr lang="en-US" sz="3000" smtClean="0">
                <a:solidFill>
                  <a:schemeClr val="tx1"/>
                </a:solidFill>
              </a:rPr>
              <a:t>1</a:t>
            </a:fld>
            <a:r>
              <a:rPr lang="en-US" sz="3000">
                <a:solidFill>
                  <a:schemeClr val="tx1"/>
                </a:solidFill>
              </a:rPr>
              <a:t> assignment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196" y="6419412"/>
            <a:ext cx="2823333" cy="368243"/>
          </a:xfrm>
        </p:spPr>
        <p:txBody>
          <a:bodyPr>
            <a:normAutofit fontScale="92500"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Tithira Withanaarachchi (Batch 4)</a:t>
            </a:r>
          </a:p>
        </p:txBody>
      </p:sp>
      <p:pic>
        <p:nvPicPr>
          <p:cNvPr id="5" name="Picture 4" descr="Finance trade number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989D29-74D8-42E5-8B0F-B743A67AC19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539" y="932156"/>
            <a:ext cx="7515350" cy="592584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8A8469F-4317-4CAA-8212-1E074651D826}"/>
              </a:ext>
            </a:extLst>
          </p:cNvPr>
          <p:cNvSpPr/>
          <p:nvPr/>
        </p:nvSpPr>
        <p:spPr>
          <a:xfrm>
            <a:off x="0" y="0"/>
            <a:ext cx="12192000" cy="932156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2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26F47F-42CC-4094-8935-5E19C1A546D1}"/>
              </a:ext>
            </a:extLst>
          </p:cNvPr>
          <p:cNvSpPr txBox="1"/>
          <p:nvPr/>
        </p:nvSpPr>
        <p:spPr>
          <a:xfrm>
            <a:off x="0" y="170095"/>
            <a:ext cx="609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Interfaces –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Main Menu</a:t>
            </a:r>
            <a:endParaRPr lang="en-US" sz="2800" b="1" dirty="0">
              <a:solidFill>
                <a:schemeClr val="bg1"/>
              </a:solidFill>
            </a:endParaRPr>
          </a:p>
          <a:p>
            <a:endParaRPr lang="en-US" sz="36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1AD74A-AA62-435E-B25C-E797973FD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325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71AF3D-7989-455F-BB55-02138CB16FF4}"/>
              </a:ext>
            </a:extLst>
          </p:cNvPr>
          <p:cNvSpPr/>
          <p:nvPr/>
        </p:nvSpPr>
        <p:spPr>
          <a:xfrm>
            <a:off x="0" y="0"/>
            <a:ext cx="12192000" cy="932156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2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662981-8A3B-4E84-B494-D8598BB0F515}"/>
              </a:ext>
            </a:extLst>
          </p:cNvPr>
          <p:cNvSpPr txBox="1"/>
          <p:nvPr/>
        </p:nvSpPr>
        <p:spPr>
          <a:xfrm>
            <a:off x="0" y="170095"/>
            <a:ext cx="5948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Interfaces-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Customer </a:t>
            </a:r>
            <a:endParaRPr lang="en-US" sz="28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D5F605-BDFD-4BE5-A868-E67435B1260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7"/>
          <a:stretch/>
        </p:blipFill>
        <p:spPr bwMode="auto">
          <a:xfrm>
            <a:off x="2466128" y="932156"/>
            <a:ext cx="7460185" cy="59258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99134C-6363-4D03-80F0-B6ADD5524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388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8B26438-8E3D-4CF6-8912-EE800216201B}"/>
              </a:ext>
            </a:extLst>
          </p:cNvPr>
          <p:cNvSpPr/>
          <p:nvPr/>
        </p:nvSpPr>
        <p:spPr>
          <a:xfrm>
            <a:off x="0" y="0"/>
            <a:ext cx="12192000" cy="932156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2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9B78D2-792E-47D2-A25C-5DD6605C1D60}"/>
              </a:ext>
            </a:extLst>
          </p:cNvPr>
          <p:cNvSpPr txBox="1"/>
          <p:nvPr/>
        </p:nvSpPr>
        <p:spPr>
          <a:xfrm>
            <a:off x="0" y="170095"/>
            <a:ext cx="52644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Interfaces</a:t>
            </a:r>
            <a:r>
              <a:rPr lang="en-US" sz="3600" dirty="0">
                <a:solidFill>
                  <a:schemeClr val="bg1"/>
                </a:solidFill>
              </a:rPr>
              <a:t>-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GRN Details</a:t>
            </a:r>
            <a:endParaRPr lang="en-US" sz="28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FE164A-BD89-40B0-B8EF-40D4AC08A83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0"/>
          <a:stretch/>
        </p:blipFill>
        <p:spPr bwMode="auto">
          <a:xfrm>
            <a:off x="2353689" y="941068"/>
            <a:ext cx="7465012" cy="59169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39B465-FC57-4BD6-9FC8-1E465175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419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angle 183">
            <a:extLst>
              <a:ext uri="{FF2B5EF4-FFF2-40B4-BE49-F238E27FC236}">
                <a16:creationId xmlns:a16="http://schemas.microsoft.com/office/drawing/2014/main" id="{AE242257-9B0B-4BDD-8B27-9DB84DBDC1A6}"/>
              </a:ext>
            </a:extLst>
          </p:cNvPr>
          <p:cNvSpPr/>
          <p:nvPr/>
        </p:nvSpPr>
        <p:spPr>
          <a:xfrm>
            <a:off x="0" y="-22326"/>
            <a:ext cx="12192000" cy="932156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2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6AD0AC77-5CED-469A-BB96-C7AC68E3753C}"/>
              </a:ext>
            </a:extLst>
          </p:cNvPr>
          <p:cNvSpPr txBox="1"/>
          <p:nvPr/>
        </p:nvSpPr>
        <p:spPr>
          <a:xfrm>
            <a:off x="330363" y="243697"/>
            <a:ext cx="7979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Normalization-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Customer Invoice</a:t>
            </a:r>
          </a:p>
        </p:txBody>
      </p:sp>
      <p:sp>
        <p:nvSpPr>
          <p:cNvPr id="185" name="Slide Number Placeholder 184">
            <a:extLst>
              <a:ext uri="{FF2B5EF4-FFF2-40B4-BE49-F238E27FC236}">
                <a16:creationId xmlns:a16="http://schemas.microsoft.com/office/drawing/2014/main" id="{854BB7A8-BE5E-4485-B3F4-CC6DDAAE8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9C2451-F1EF-445C-8FCC-E81EA8C0B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19" y="2539393"/>
            <a:ext cx="11698762" cy="256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87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DC1FA3E-064F-4135-A0E6-C557B5F369A1}"/>
              </a:ext>
            </a:extLst>
          </p:cNvPr>
          <p:cNvSpPr/>
          <p:nvPr/>
        </p:nvSpPr>
        <p:spPr>
          <a:xfrm>
            <a:off x="0" y="-22326"/>
            <a:ext cx="12192000" cy="932156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2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332E06-9453-4E88-BE3E-6E78C1DD847C}"/>
              </a:ext>
            </a:extLst>
          </p:cNvPr>
          <p:cNvSpPr txBox="1"/>
          <p:nvPr/>
        </p:nvSpPr>
        <p:spPr>
          <a:xfrm>
            <a:off x="330363" y="243697"/>
            <a:ext cx="7979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Normalization-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Customer Invoice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C0ACD7-D3DA-48A1-8986-0079076EC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2B065F-E911-4505-9A12-36A5BA82B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24" y="1418446"/>
            <a:ext cx="10404378" cy="479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393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6E668A-6FAC-4FA1-94D8-389AEE3D3365}"/>
              </a:ext>
            </a:extLst>
          </p:cNvPr>
          <p:cNvSpPr/>
          <p:nvPr/>
        </p:nvSpPr>
        <p:spPr>
          <a:xfrm>
            <a:off x="0" y="-22326"/>
            <a:ext cx="12192000" cy="932156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2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060AB8-3D32-4E99-8A13-7AAF7FA99EA5}"/>
              </a:ext>
            </a:extLst>
          </p:cNvPr>
          <p:cNvSpPr txBox="1"/>
          <p:nvPr/>
        </p:nvSpPr>
        <p:spPr>
          <a:xfrm>
            <a:off x="268220" y="263499"/>
            <a:ext cx="7979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Normalization-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Customer Invoice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B23E2E7-38ED-4DA1-AFEE-AA7F96647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A7ECD3-DA9C-4E1B-9279-A13317297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455" y="1195655"/>
            <a:ext cx="9157332" cy="53741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FA216EF-4CE9-4A6C-BB22-08EA0BF7E26A}"/>
              </a:ext>
            </a:extLst>
          </p:cNvPr>
          <p:cNvSpPr txBox="1"/>
          <p:nvPr/>
        </p:nvSpPr>
        <p:spPr>
          <a:xfrm>
            <a:off x="8247356" y="2153394"/>
            <a:ext cx="2451200" cy="2551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i="1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Since there are no prime attributes which depends on a non-prime attribute, </a:t>
            </a:r>
            <a:r>
              <a:rPr lang="en-US" b="1" i="1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this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set of tables satisfies the Boyce Codd Normal form as well.</a:t>
            </a:r>
            <a:endParaRPr lang="en-US" sz="1600" b="1" i="1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i="1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 </a:t>
            </a:r>
            <a:endParaRPr lang="en-US" sz="1600" b="1" i="1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153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9A1EB65-4E48-4989-9FE9-090992C91E35}"/>
              </a:ext>
            </a:extLst>
          </p:cNvPr>
          <p:cNvSpPr/>
          <p:nvPr/>
        </p:nvSpPr>
        <p:spPr>
          <a:xfrm>
            <a:off x="0" y="-22326"/>
            <a:ext cx="12192000" cy="932156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2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8D5394-04A7-4CF3-BB97-5513984E7657}"/>
              </a:ext>
            </a:extLst>
          </p:cNvPr>
          <p:cNvSpPr txBox="1"/>
          <p:nvPr/>
        </p:nvSpPr>
        <p:spPr>
          <a:xfrm>
            <a:off x="330363" y="243697"/>
            <a:ext cx="7979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Normalization-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GRN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DC0C2E-346F-4FEB-A200-B78F95AD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A5707C-E85B-4474-8A3A-47035D2B47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83"/>
          <a:stretch/>
        </p:blipFill>
        <p:spPr>
          <a:xfrm>
            <a:off x="492851" y="1282380"/>
            <a:ext cx="10368517" cy="429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253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5F151A-D238-439F-91BC-6025FB9C232A}"/>
              </a:ext>
            </a:extLst>
          </p:cNvPr>
          <p:cNvSpPr/>
          <p:nvPr/>
        </p:nvSpPr>
        <p:spPr>
          <a:xfrm>
            <a:off x="0" y="-22326"/>
            <a:ext cx="12192000" cy="932156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2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5B59E3-B8C6-47BE-8D76-74966333E616}"/>
              </a:ext>
            </a:extLst>
          </p:cNvPr>
          <p:cNvSpPr txBox="1"/>
          <p:nvPr/>
        </p:nvSpPr>
        <p:spPr>
          <a:xfrm>
            <a:off x="330363" y="243697"/>
            <a:ext cx="7979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Normalization-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GRN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09A6C-D115-4B56-87C5-B0C0E692B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C95854-5291-497C-88F0-0617BA418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24" y="1309017"/>
            <a:ext cx="9443681" cy="497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358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C4B76B1-7D68-41C5-9821-A8E492CF0E7D}"/>
              </a:ext>
            </a:extLst>
          </p:cNvPr>
          <p:cNvSpPr/>
          <p:nvPr/>
        </p:nvSpPr>
        <p:spPr>
          <a:xfrm>
            <a:off x="0" y="-22326"/>
            <a:ext cx="12192000" cy="932156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2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C6206F-A1F7-4854-9A75-D69904580ECD}"/>
              </a:ext>
            </a:extLst>
          </p:cNvPr>
          <p:cNvSpPr txBox="1"/>
          <p:nvPr/>
        </p:nvSpPr>
        <p:spPr>
          <a:xfrm>
            <a:off x="330363" y="243697"/>
            <a:ext cx="7979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Normalization-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GRN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D91318-219B-4B2F-9002-E79A21E2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0781F2-2118-447C-A91B-A29DF6FA0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710" y="1279052"/>
            <a:ext cx="8421546" cy="53946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0891E2-0E17-4CA2-ACA8-EFD3F5E553CC}"/>
              </a:ext>
            </a:extLst>
          </p:cNvPr>
          <p:cNvSpPr txBox="1"/>
          <p:nvPr/>
        </p:nvSpPr>
        <p:spPr>
          <a:xfrm>
            <a:off x="9028591" y="2632788"/>
            <a:ext cx="2451200" cy="2551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i="1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Since there are no prime attributes which depends on a non-prime attribute, </a:t>
            </a:r>
            <a:r>
              <a:rPr lang="en-US" b="1" i="1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this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set of tables satisfies the Boyce Codd Normal form as well.</a:t>
            </a:r>
            <a:endParaRPr lang="en-US" sz="1600" b="1" i="1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i="1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 </a:t>
            </a:r>
            <a:endParaRPr lang="en-US" sz="1600" b="1" i="1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537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4" name="Picture 3" descr="Hand with pen pointing at financial number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0" y="10"/>
            <a:ext cx="4657325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7324" y="2754985"/>
            <a:ext cx="7534675" cy="134803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indent="0" algn="ctr">
              <a:buNone/>
            </a:pPr>
            <a:r>
              <a:rPr lang="en-US" sz="7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Lucida Sans" panose="020B0602030504020204" pitchFamily="34" charset="0"/>
              </a:rPr>
              <a:t>Thank You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E916F-CAF3-4F88-A1B4-C2D97D14A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Content</a:t>
            </a:r>
          </a:p>
        </p:txBody>
      </p:sp>
      <p:pic>
        <p:nvPicPr>
          <p:cNvPr id="4" name="Picture 3" descr="Finance trade number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9" y="0"/>
            <a:ext cx="7541091" cy="6858000"/>
          </a:xfrm>
          <a:prstGeom prst="rect">
            <a:avLst/>
          </a:prstGeom>
        </p:spPr>
      </p:pic>
      <p:graphicFrame>
        <p:nvGraphicFramePr>
          <p:cNvPr id="5" name="Content Placeholder 2" descr="Icon Bullets">
            <a:extLst>
              <a:ext uri="{FF2B5EF4-FFF2-40B4-BE49-F238E27FC236}">
                <a16:creationId xmlns:a16="http://schemas.microsoft.com/office/drawing/2014/main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0144019"/>
              </p:ext>
            </p:extLst>
          </p:nvPr>
        </p:nvGraphicFramePr>
        <p:xfrm>
          <a:off x="5529439" y="0"/>
          <a:ext cx="5607050" cy="4176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789AA6C9-1CA6-4494-A2E1-85E33B1AF6D4}"/>
              </a:ext>
            </a:extLst>
          </p:cNvPr>
          <p:cNvSpPr/>
          <p:nvPr/>
        </p:nvSpPr>
        <p:spPr>
          <a:xfrm>
            <a:off x="5529439" y="4310257"/>
            <a:ext cx="5607050" cy="1188000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2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ctr"/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5E7B4C-A0AB-472A-999F-1F5AB3984C41}"/>
              </a:ext>
            </a:extLst>
          </p:cNvPr>
          <p:cNvSpPr/>
          <p:nvPr/>
        </p:nvSpPr>
        <p:spPr>
          <a:xfrm>
            <a:off x="5529439" y="5631617"/>
            <a:ext cx="5607050" cy="1193107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2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3A93B7-C2A0-4349-8A52-EB7124ACF0E9}"/>
              </a:ext>
            </a:extLst>
          </p:cNvPr>
          <p:cNvSpPr txBox="1"/>
          <p:nvPr/>
        </p:nvSpPr>
        <p:spPr>
          <a:xfrm>
            <a:off x="7111142" y="4608276"/>
            <a:ext cx="179109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Interfaces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8B63B1-A154-471E-84EB-5EB1EBE7385D}"/>
              </a:ext>
            </a:extLst>
          </p:cNvPr>
          <p:cNvSpPr txBox="1"/>
          <p:nvPr/>
        </p:nvSpPr>
        <p:spPr>
          <a:xfrm>
            <a:off x="7111142" y="5989643"/>
            <a:ext cx="24436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Normalization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B6E40-9B24-4A32-B9F9-BE2A4EF2B492}"/>
              </a:ext>
            </a:extLst>
          </p:cNvPr>
          <p:cNvSpPr/>
          <p:nvPr/>
        </p:nvSpPr>
        <p:spPr>
          <a:xfrm>
            <a:off x="6095999" y="4657745"/>
            <a:ext cx="493023" cy="493023"/>
          </a:xfrm>
          <a:prstGeom prst="rect">
            <a:avLst/>
          </a:prstGeom>
          <a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36F53F-4E6A-49BD-8682-5BBA942259FD}"/>
              </a:ext>
            </a:extLst>
          </p:cNvPr>
          <p:cNvSpPr/>
          <p:nvPr/>
        </p:nvSpPr>
        <p:spPr>
          <a:xfrm>
            <a:off x="6091610" y="5848048"/>
            <a:ext cx="493023" cy="493023"/>
          </a:xfrm>
          <a:prstGeom prst="rect">
            <a:avLst/>
          </a:prstGeom>
          <a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1276806-7F60-43A7-BAF2-6C58F9BFE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5F9C9E-F26F-4C66-9F39-B87C87D28AB9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4"/>
          <a:stretch/>
        </p:blipFill>
        <p:spPr>
          <a:xfrm>
            <a:off x="2375509" y="932155"/>
            <a:ext cx="7440981" cy="592584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2435C86-5DF7-4B8C-A73E-1ECC7D6E6066}"/>
              </a:ext>
            </a:extLst>
          </p:cNvPr>
          <p:cNvSpPr/>
          <p:nvPr/>
        </p:nvSpPr>
        <p:spPr>
          <a:xfrm>
            <a:off x="0" y="0"/>
            <a:ext cx="12192000" cy="932156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2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94A109-B70A-4182-AFB2-59BF7F182716}"/>
              </a:ext>
            </a:extLst>
          </p:cNvPr>
          <p:cNvSpPr txBox="1"/>
          <p:nvPr/>
        </p:nvSpPr>
        <p:spPr>
          <a:xfrm>
            <a:off x="0" y="142912"/>
            <a:ext cx="3355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ER Diagram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488E36A-F545-43C4-9DC5-7AEA1DE0A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059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E296F7-9B41-425C-89EA-293DB5ABC66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12" y="932156"/>
            <a:ext cx="10410641" cy="592584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89283DA-EB7B-4990-8FD5-A64006E1B6FB}"/>
              </a:ext>
            </a:extLst>
          </p:cNvPr>
          <p:cNvSpPr/>
          <p:nvPr/>
        </p:nvSpPr>
        <p:spPr>
          <a:xfrm>
            <a:off x="0" y="0"/>
            <a:ext cx="12192000" cy="932156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2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55117D-3E8D-4BFE-A36E-FE599DF6B03F}"/>
              </a:ext>
            </a:extLst>
          </p:cNvPr>
          <p:cNvSpPr txBox="1"/>
          <p:nvPr/>
        </p:nvSpPr>
        <p:spPr>
          <a:xfrm>
            <a:off x="0" y="170095"/>
            <a:ext cx="52644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Relational Schema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36D16-DDDD-4221-BE78-38E20E8F1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5208" y="6386596"/>
            <a:ext cx="365760" cy="365760"/>
          </a:xfrm>
        </p:spPr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213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4221F0-C080-4A0D-83E1-C6BB51C6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E07D1F-93B3-4F8F-8B22-18D0E080B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44" y="1131067"/>
            <a:ext cx="4887693" cy="286388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D05933D-350B-4476-BB5D-CB50589B1079}"/>
              </a:ext>
            </a:extLst>
          </p:cNvPr>
          <p:cNvSpPr/>
          <p:nvPr/>
        </p:nvSpPr>
        <p:spPr>
          <a:xfrm>
            <a:off x="0" y="0"/>
            <a:ext cx="12192000" cy="932156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2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E1E32B-DF6E-4092-9100-659AC35B6388}"/>
              </a:ext>
            </a:extLst>
          </p:cNvPr>
          <p:cNvSpPr txBox="1"/>
          <p:nvPr/>
        </p:nvSpPr>
        <p:spPr>
          <a:xfrm>
            <a:off x="0" y="170095"/>
            <a:ext cx="52644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SQL Statements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A4B764-232C-4E92-9475-8B353532F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58" y="4221232"/>
            <a:ext cx="5475242" cy="217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170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4FADB0-3D3C-4574-9200-B096D5B91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7E0A5D-042F-4CA2-9E1E-6EB2898BFC34}"/>
              </a:ext>
            </a:extLst>
          </p:cNvPr>
          <p:cNvSpPr/>
          <p:nvPr/>
        </p:nvSpPr>
        <p:spPr>
          <a:xfrm>
            <a:off x="0" y="0"/>
            <a:ext cx="12192000" cy="932156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2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05A259-1B83-43B1-AE99-C4C568976051}"/>
              </a:ext>
            </a:extLst>
          </p:cNvPr>
          <p:cNvSpPr txBox="1"/>
          <p:nvPr/>
        </p:nvSpPr>
        <p:spPr>
          <a:xfrm>
            <a:off x="0" y="170095"/>
            <a:ext cx="52644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SQL Statements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C18558-17A6-432D-A475-B21CF0180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50" y="1482922"/>
            <a:ext cx="6348974" cy="24595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877FF7-23C4-40A9-A1B2-DDCBB216D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50" y="4023804"/>
            <a:ext cx="5719796" cy="185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114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9D8096-6157-4283-863F-8CBC2A211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64C1D7-39FD-4A2D-9B7F-378A40AB1B8F}"/>
              </a:ext>
            </a:extLst>
          </p:cNvPr>
          <p:cNvSpPr/>
          <p:nvPr/>
        </p:nvSpPr>
        <p:spPr>
          <a:xfrm>
            <a:off x="0" y="0"/>
            <a:ext cx="12192000" cy="932156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2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598F5A-D12F-4D96-A06E-2FD61A9A7570}"/>
              </a:ext>
            </a:extLst>
          </p:cNvPr>
          <p:cNvSpPr txBox="1"/>
          <p:nvPr/>
        </p:nvSpPr>
        <p:spPr>
          <a:xfrm>
            <a:off x="0" y="170095"/>
            <a:ext cx="52644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SQL Statements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F31014-FEAA-4856-A722-31739D8FD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62" y="1263520"/>
            <a:ext cx="5083376" cy="16397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4F352A-597D-4A40-9509-D3D617051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85" y="2935838"/>
            <a:ext cx="6610976" cy="372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550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0AFA05-227A-4217-9233-85EB3719C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FB4242-BA76-4FB3-89DE-DDACF3901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65" y="1488322"/>
            <a:ext cx="7081332" cy="480416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0A66573-AFBB-4472-86EC-7D884016A8C6}"/>
              </a:ext>
            </a:extLst>
          </p:cNvPr>
          <p:cNvSpPr/>
          <p:nvPr/>
        </p:nvSpPr>
        <p:spPr>
          <a:xfrm>
            <a:off x="0" y="0"/>
            <a:ext cx="12192000" cy="932156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2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A7EDB-C145-4DFC-8A6E-2B209B7F28D5}"/>
              </a:ext>
            </a:extLst>
          </p:cNvPr>
          <p:cNvSpPr txBox="1"/>
          <p:nvPr/>
        </p:nvSpPr>
        <p:spPr>
          <a:xfrm>
            <a:off x="0" y="170095"/>
            <a:ext cx="52644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SQL Statements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359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FABC08-2249-4D86-B433-7DFE3F674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2CFE0D-E59D-459A-893D-02C513A327B0}"/>
              </a:ext>
            </a:extLst>
          </p:cNvPr>
          <p:cNvSpPr/>
          <p:nvPr/>
        </p:nvSpPr>
        <p:spPr>
          <a:xfrm>
            <a:off x="0" y="0"/>
            <a:ext cx="12192000" cy="932156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2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54CDF0-D98D-4922-8A3D-FF3EE9E7D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284" y="1043476"/>
            <a:ext cx="4511431" cy="53573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01AF58-F1B7-4174-9753-986D86C734B4}"/>
              </a:ext>
            </a:extLst>
          </p:cNvPr>
          <p:cNvSpPr txBox="1"/>
          <p:nvPr/>
        </p:nvSpPr>
        <p:spPr>
          <a:xfrm>
            <a:off x="0" y="170095"/>
            <a:ext cx="609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Interfaces –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Login</a:t>
            </a:r>
            <a:endParaRPr lang="en-US" sz="2800" b="1" dirty="0">
              <a:solidFill>
                <a:schemeClr val="bg1"/>
              </a:solidFill>
            </a:endParaRPr>
          </a:p>
          <a:p>
            <a:endParaRPr lang="en-US" sz="36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91587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12D154-BCA4-47A9-881C-4EFB9658D8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8223DC-4748-4F7F-8D8D-E4EA5A6C18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4D5ADA-BB6C-46F4-9A97-3A3D44A9A8A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2833</TotalTime>
  <Words>135</Words>
  <Application>Microsoft Office PowerPoint</Application>
  <PresentationFormat>Widescreen</PresentationFormat>
  <Paragraphs>51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Gill Sans MT</vt:lpstr>
      <vt:lpstr>Lucida Sans</vt:lpstr>
      <vt:lpstr>Times New Roman</vt:lpstr>
      <vt:lpstr>Parcel</vt:lpstr>
      <vt:lpstr>Database-11 assignment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Assignment</dc:title>
  <dc:creator>Tithira Withanaarachchi</dc:creator>
  <cp:lastModifiedBy>Tithira Withanaarachchi</cp:lastModifiedBy>
  <cp:revision>23</cp:revision>
  <dcterms:created xsi:type="dcterms:W3CDTF">2020-12-02T16:34:50Z</dcterms:created>
  <dcterms:modified xsi:type="dcterms:W3CDTF">2020-12-14T17:03:29Z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