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425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797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63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7116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3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302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584C4-91D5-590B-8BA5-3F6ED888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976" y="1308846"/>
            <a:ext cx="4766047" cy="864871"/>
          </a:xfrm>
        </p:spPr>
        <p:txBody>
          <a:bodyPr>
            <a:normAutofit fontScale="90000"/>
          </a:bodyPr>
          <a:lstStyle/>
          <a:p>
            <a:r>
              <a:rPr lang="fr-FR" dirty="0"/>
              <a:t>FISH MEMORY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EA827D-0555-DFD1-748E-14C2D9C0D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Asma, Stéphanie, Thibault                                                      Coding </a:t>
            </a:r>
            <a:r>
              <a:rPr lang="fr-FR" dirty="0" err="1"/>
              <a:t>Factory</a:t>
            </a:r>
            <a:r>
              <a:rPr lang="fr-FR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7004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63BAE-ED89-0DC4-B92D-51B05E59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Règles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24194-972B-A932-D3D2-88A3BAE1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RETROUVEZ TOUTES LES PAIRES DE CARTES</a:t>
            </a:r>
          </a:p>
          <a:p>
            <a:r>
              <a:rPr lang="fr-FR" dirty="0"/>
              <a:t>Cliquer sur une case pour afficher la carte qui s’y cache </a:t>
            </a:r>
          </a:p>
          <a:p>
            <a:r>
              <a:rPr lang="fr-FR" dirty="0"/>
              <a:t>Quand deux cartes sont retournées:</a:t>
            </a:r>
          </a:p>
          <a:p>
            <a:pPr lvl="1"/>
            <a:r>
              <a:rPr lang="fr-FR" dirty="0"/>
              <a:t>si elles sont identiques, vous avez trouvé une paire!</a:t>
            </a:r>
          </a:p>
          <a:p>
            <a:pPr lvl="1"/>
            <a:r>
              <a:rPr lang="fr-FR" dirty="0"/>
              <a:t>Si différentes, retentez votre chance..</a:t>
            </a:r>
          </a:p>
          <a:p>
            <a:r>
              <a:rPr lang="fr-FR" dirty="0"/>
              <a:t>Quand toutes les paires sont trouvées, bravo vous avez gagné!</a:t>
            </a:r>
          </a:p>
          <a:p>
            <a:r>
              <a:rPr lang="fr-FR" dirty="0"/>
              <a:t>Vous avez la possibilité de rejouer.</a:t>
            </a:r>
          </a:p>
        </p:txBody>
      </p:sp>
    </p:spTree>
    <p:extLst>
      <p:ext uri="{BB962C8B-B14F-4D97-AF65-F5344CB8AC3E}">
        <p14:creationId xmlns:p14="http://schemas.microsoft.com/office/powerpoint/2010/main" val="40651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8B47C-EED2-636D-B2DB-2575B5C3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DAD2C-7652-F792-2FC3-B16BD86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Pages:</a:t>
            </a:r>
          </a:p>
          <a:p>
            <a:pPr lvl="1"/>
            <a:r>
              <a:rPr lang="fr-FR" dirty="0"/>
              <a:t>Menu</a:t>
            </a:r>
          </a:p>
          <a:p>
            <a:pPr lvl="1"/>
            <a:r>
              <a:rPr lang="fr-FR" dirty="0"/>
              <a:t>Jeu</a:t>
            </a:r>
          </a:p>
          <a:p>
            <a:pPr lvl="1"/>
            <a:r>
              <a:rPr lang="fr-FR" dirty="0"/>
              <a:t>Fin</a:t>
            </a:r>
          </a:p>
          <a:p>
            <a:pPr marL="5715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875B86-86AE-EF08-9AC5-61F3AB6E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97" y="4863663"/>
            <a:ext cx="9921005" cy="10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142693-C4D7-2ABA-0856-AB04799EE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897" y="3325472"/>
            <a:ext cx="6119972" cy="282138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0E90E4-5CA0-251E-7732-75B37191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09" y="1688048"/>
            <a:ext cx="3371863" cy="9534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4BFE64-9D6E-703C-006E-B56F38E63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509" y="711145"/>
            <a:ext cx="9679052" cy="2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FA65AD2-B11E-12AE-F2A4-ECCB2F25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4" y="167777"/>
            <a:ext cx="5938523" cy="25395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19F0B2-6386-A36A-9CC1-69B28ACE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8" y="2809375"/>
            <a:ext cx="560118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252FE-3602-0337-CDD0-9FCFC24F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337" y="2788555"/>
            <a:ext cx="6497287" cy="1280890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65490788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86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FISH MEMORY</vt:lpstr>
      <vt:lpstr>Règles du jeu</vt:lpstr>
      <vt:lpstr>STRUCTURE DU PROJET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MEMORY</dc:title>
  <dc:creator>Thibault Couanon</dc:creator>
  <cp:lastModifiedBy>Thibault Couanon</cp:lastModifiedBy>
  <cp:revision>1</cp:revision>
  <dcterms:created xsi:type="dcterms:W3CDTF">2022-11-04T12:01:10Z</dcterms:created>
  <dcterms:modified xsi:type="dcterms:W3CDTF">2022-11-04T12:49:29Z</dcterms:modified>
</cp:coreProperties>
</file>