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err="1" smtClean="0"/>
              <a:t>Pemrograman</a:t>
            </a:r>
            <a:r>
              <a:rPr lang="en-US" sz="4000" dirty="0" smtClean="0"/>
              <a:t> </a:t>
            </a:r>
            <a:br>
              <a:rPr lang="en-US" sz="4000" dirty="0" smtClean="0"/>
            </a:br>
            <a:r>
              <a:rPr lang="en-US" sz="4000" dirty="0" smtClean="0"/>
              <a:t>visual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40560"/>
            <a:ext cx="8045373" cy="74227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Nugraheni</a:t>
            </a:r>
            <a:r>
              <a:rPr lang="en-US" dirty="0"/>
              <a:t> </a:t>
            </a:r>
            <a:r>
              <a:rPr lang="en-US" dirty="0" err="1"/>
              <a:t>Rizky</a:t>
            </a:r>
            <a:r>
              <a:rPr lang="en-US" dirty="0"/>
              <a:t> </a:t>
            </a:r>
            <a:r>
              <a:rPr lang="en-US" dirty="0" smtClean="0"/>
              <a:t>P (15/380442/SV/08249</a:t>
            </a:r>
            <a:r>
              <a:rPr lang="en-US" dirty="0"/>
              <a:t>)</a:t>
            </a:r>
          </a:p>
          <a:p>
            <a:r>
              <a:rPr lang="en-US" dirty="0" err="1"/>
              <a:t>Titi</a:t>
            </a:r>
            <a:r>
              <a:rPr lang="en-US" dirty="0"/>
              <a:t> </a:t>
            </a:r>
            <a:r>
              <a:rPr lang="en-US" dirty="0" err="1"/>
              <a:t>Hanifah</a:t>
            </a:r>
            <a:r>
              <a:rPr lang="en-US" dirty="0"/>
              <a:t>		</a:t>
            </a:r>
            <a:r>
              <a:rPr lang="en-US" dirty="0" smtClean="0"/>
              <a:t>(</a:t>
            </a:r>
            <a:r>
              <a:rPr lang="en-US" dirty="0"/>
              <a:t>15/386088/SV/09474)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78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" r="2955"/>
          <a:stretch>
            <a:fillRect/>
          </a:stretch>
        </p:blipFill>
        <p:spPr>
          <a:xfrm>
            <a:off x="1305072" y="952500"/>
            <a:ext cx="5312370" cy="4953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NAMA TIM PENGEMBANG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en-US" dirty="0" smtClean="0"/>
              <a:t>TIHEN. </a:t>
            </a:r>
          </a:p>
          <a:p>
            <a:pPr algn="just"/>
            <a:r>
              <a:rPr lang="en-US" dirty="0" err="1" smtClean="0"/>
              <a:t>Gabungan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Titi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Heni</a:t>
            </a:r>
            <a:r>
              <a:rPr lang="en-US" dirty="0" smtClean="0"/>
              <a:t>. </a:t>
            </a:r>
            <a:r>
              <a:rPr lang="en-US" dirty="0" err="1" smtClean="0"/>
              <a:t>Mempunyai</a:t>
            </a:r>
            <a:r>
              <a:rPr lang="en-US" dirty="0" smtClean="0"/>
              <a:t> slogan “together is better” </a:t>
            </a:r>
            <a:r>
              <a:rPr lang="en-US" dirty="0" err="1" smtClean="0"/>
              <a:t>karena</a:t>
            </a:r>
            <a:r>
              <a:rPr lang="en-US" dirty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dikerjakan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388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CHA-CHA MILKTEA.</a:t>
            </a:r>
          </a:p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pemesanan</a:t>
            </a:r>
            <a:r>
              <a:rPr lang="en-US" dirty="0" smtClean="0"/>
              <a:t> di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toko</a:t>
            </a:r>
            <a:r>
              <a:rPr lang="en-US" dirty="0" smtClean="0"/>
              <a:t> </a:t>
            </a:r>
            <a:r>
              <a:rPr lang="en-US" dirty="0" err="1" smtClean="0"/>
              <a:t>minuman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adminnya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pic>
        <p:nvPicPr>
          <p:cNvPr id="1026" name="Picture 2" descr="C:\Users\titih\Desktop\icon ppt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438" y="1696445"/>
            <a:ext cx="370522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58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	Usaha </a:t>
            </a:r>
            <a:r>
              <a:rPr lang="en-US" dirty="0" err="1"/>
              <a:t>dibidang</a:t>
            </a:r>
            <a:r>
              <a:rPr lang="en-US" dirty="0"/>
              <a:t> </a:t>
            </a:r>
            <a:r>
              <a:rPr lang="en-US" dirty="0" err="1" smtClean="0"/>
              <a:t>minuman</a:t>
            </a:r>
            <a:r>
              <a:rPr lang="en-US" dirty="0" smtClean="0"/>
              <a:t>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luput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menyulitkan</a:t>
            </a:r>
            <a:r>
              <a:rPr lang="en-US" dirty="0"/>
              <a:t> </a:t>
            </a:r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manual.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menimbulkan</a:t>
            </a:r>
            <a:r>
              <a:rPr lang="en-US" dirty="0"/>
              <a:t> </a:t>
            </a:r>
            <a:r>
              <a:rPr lang="en-US" dirty="0" err="1"/>
              <a:t>kelemahan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lama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pemasukan</a:t>
            </a:r>
            <a:r>
              <a:rPr lang="en-US" dirty="0"/>
              <a:t> data,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data.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dominan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data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perawatan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berbentuk</a:t>
            </a:r>
            <a:r>
              <a:rPr lang="en-US" dirty="0"/>
              <a:t> </a:t>
            </a:r>
            <a:r>
              <a:rPr lang="en-US" dirty="0" err="1"/>
              <a:t>kertas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ditanggulangi</a:t>
            </a:r>
            <a:r>
              <a:rPr lang="en-US" dirty="0"/>
              <a:t>. Hal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kami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permasalahan-permasalahan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berbentuk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stock / 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penyuplai</a:t>
            </a:r>
            <a:r>
              <a:rPr lang="en-US" dirty="0"/>
              <a:t> </a:t>
            </a:r>
            <a:r>
              <a:rPr lang="en-US" dirty="0" err="1"/>
              <a:t>barang-barang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Seiring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,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terbaru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media </a:t>
            </a:r>
            <a:r>
              <a:rPr lang="en-US" dirty="0" err="1"/>
              <a:t>terbaru</a:t>
            </a:r>
            <a:r>
              <a:rPr lang="en-US" dirty="0"/>
              <a:t> pula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data. </a:t>
            </a:r>
            <a:r>
              <a:rPr lang="en-US" dirty="0" err="1"/>
              <a:t>Misal</a:t>
            </a:r>
            <a:r>
              <a:rPr lang="en-US" dirty="0"/>
              <a:t> Visual Basic 6.0. </a:t>
            </a:r>
            <a:r>
              <a:rPr lang="en-US" dirty="0" err="1"/>
              <a:t>dan</a:t>
            </a:r>
            <a:r>
              <a:rPr lang="en-US" dirty="0"/>
              <a:t> yang </a:t>
            </a:r>
            <a:r>
              <a:rPr lang="en-US" dirty="0" err="1"/>
              <a:t>lainnya</a:t>
            </a:r>
            <a:r>
              <a:rPr lang="en-US" dirty="0"/>
              <a:t>.</a:t>
            </a: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50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PENGGUNA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chacha</a:t>
            </a:r>
            <a:r>
              <a:rPr lang="en-US" dirty="0"/>
              <a:t> milk tea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dmin </a:t>
            </a:r>
            <a:r>
              <a:rPr lang="en-US" dirty="0"/>
              <a:t>(</a:t>
            </a:r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chacha</a:t>
            </a:r>
            <a:r>
              <a:rPr lang="en-US" dirty="0"/>
              <a:t> milk tea)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0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KEBUTUHAN FUNGSIONALITAS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ADMIN :</a:t>
            </a:r>
          </a:p>
          <a:p>
            <a:pPr indent="173038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data </a:t>
            </a:r>
            <a:r>
              <a:rPr lang="en-US" dirty="0" err="1" smtClean="0"/>
              <a:t>karyawana</a:t>
            </a:r>
            <a:endParaRPr lang="en-US" dirty="0" smtClean="0"/>
          </a:p>
          <a:p>
            <a:pPr indent="173038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akun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endParaRPr lang="en-US" dirty="0" smtClean="0"/>
          </a:p>
          <a:p>
            <a:pPr indent="173038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penghasilan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bulan</a:t>
            </a:r>
            <a:endParaRPr lang="en-US" dirty="0" smtClean="0"/>
          </a:p>
          <a:p>
            <a:pPr indent="173038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Mengupdate</a:t>
            </a:r>
            <a:r>
              <a:rPr lang="en-US" dirty="0" smtClean="0"/>
              <a:t> data </a:t>
            </a:r>
            <a:r>
              <a:rPr lang="en-US" dirty="0" err="1" smtClean="0"/>
              <a:t>minuman</a:t>
            </a:r>
            <a:endParaRPr lang="en-US" dirty="0" smtClean="0"/>
          </a:p>
          <a:p>
            <a:pPr indent="173038">
              <a:buFont typeface="Wingdings" panose="05000000000000000000" pitchFamily="2" charset="2"/>
              <a:buChar char="Ø"/>
            </a:pPr>
            <a:r>
              <a:rPr lang="en-US" dirty="0"/>
              <a:t> M</a:t>
            </a:r>
            <a:r>
              <a:rPr lang="id-ID" dirty="0" smtClean="0"/>
              <a:t>elihat </a:t>
            </a:r>
            <a:r>
              <a:rPr lang="id-ID" dirty="0"/>
              <a:t>dan memanipulasi data </a:t>
            </a:r>
            <a:r>
              <a:rPr lang="en-US" dirty="0" err="1" smtClean="0"/>
              <a:t>karyawan</a:t>
            </a:r>
            <a:r>
              <a:rPr lang="id-ID" dirty="0" smtClean="0"/>
              <a:t> </a:t>
            </a:r>
            <a:r>
              <a:rPr lang="id-ID" dirty="0"/>
              <a:t>seperti menambah, menghapus dan mengedit </a:t>
            </a: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173038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079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423" y="304801"/>
            <a:ext cx="10178322" cy="3593591"/>
          </a:xfrm>
        </p:spPr>
        <p:txBody>
          <a:bodyPr/>
          <a:lstStyle/>
          <a:p>
            <a:r>
              <a:rPr lang="en-US" dirty="0" smtClean="0"/>
              <a:t>USER / KARYAWAN :</a:t>
            </a:r>
          </a:p>
          <a:p>
            <a:pPr indent="6350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Menginput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(</a:t>
            </a:r>
            <a:r>
              <a:rPr lang="en-US" dirty="0" err="1" smtClean="0"/>
              <a:t>pengorderan</a:t>
            </a:r>
            <a:r>
              <a:rPr lang="en-US" dirty="0" smtClean="0"/>
              <a:t>)</a:t>
            </a:r>
          </a:p>
          <a:p>
            <a:pPr indent="63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Menginput</a:t>
            </a:r>
            <a:r>
              <a:rPr lang="en-US" dirty="0" smtClean="0"/>
              <a:t> data member</a:t>
            </a:r>
          </a:p>
          <a:p>
            <a:pPr indent="63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data member</a:t>
            </a:r>
          </a:p>
          <a:p>
            <a:pPr indent="63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Mengupdate</a:t>
            </a:r>
            <a:r>
              <a:rPr lang="en-US" dirty="0" smtClean="0"/>
              <a:t> data </a:t>
            </a:r>
            <a:r>
              <a:rPr lang="en-US" dirty="0" err="1" smtClean="0"/>
              <a:t>minuman</a:t>
            </a:r>
            <a:endParaRPr lang="en-US" dirty="0" smtClean="0"/>
          </a:p>
          <a:p>
            <a:pPr indent="6350">
              <a:buFont typeface="Wingdings" panose="05000000000000000000" pitchFamily="2" charset="2"/>
              <a:buChar char="Ø"/>
            </a:pPr>
            <a:r>
              <a:rPr lang="en-US" dirty="0"/>
              <a:t> M</a:t>
            </a:r>
            <a:r>
              <a:rPr lang="id-ID" dirty="0" smtClean="0"/>
              <a:t>elayani </a:t>
            </a:r>
            <a:r>
              <a:rPr lang="id-ID" dirty="0"/>
              <a:t>order konsumen, menyimpan data order ke dalam database serta mencetak </a:t>
            </a:r>
            <a:r>
              <a:rPr lang="id-ID" dirty="0" smtClean="0"/>
              <a:t>struk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282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KEBUTUHAN NON FUNGSIONAL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User dan Admin tidak dapat masuk ke dalam system tanpa login</a:t>
            </a:r>
          </a:p>
          <a:p>
            <a:r>
              <a:rPr lang="id-ID" dirty="0" smtClean="0"/>
              <a:t>System menggunakan bahasa Indonesia</a:t>
            </a:r>
          </a:p>
          <a:p>
            <a:r>
              <a:rPr lang="en-US" dirty="0" smtClean="0"/>
              <a:t>Admin </a:t>
            </a:r>
            <a:r>
              <a:rPr lang="en-US" dirty="0" err="1" smtClean="0"/>
              <a:t>dan</a:t>
            </a:r>
            <a:r>
              <a:rPr lang="en-US" dirty="0" smtClean="0"/>
              <a:t> User (</a:t>
            </a:r>
            <a:r>
              <a:rPr lang="en-US" dirty="0" err="1" smtClean="0"/>
              <a:t>Karyawan</a:t>
            </a:r>
            <a:r>
              <a:rPr lang="en-US" dirty="0" smtClean="0"/>
              <a:t>) </a:t>
            </a:r>
            <a:r>
              <a:rPr lang="en-US" dirty="0" err="1" smtClean="0"/>
              <a:t>menggunakan</a:t>
            </a:r>
            <a:r>
              <a:rPr lang="en-US" dirty="0" smtClean="0"/>
              <a:t> system yang </a:t>
            </a:r>
            <a:r>
              <a:rPr lang="en-US" dirty="0" err="1" smtClean="0"/>
              <a:t>berbasis</a:t>
            </a:r>
            <a:r>
              <a:rPr lang="en-US" dirty="0" smtClean="0"/>
              <a:t> visual basic</a:t>
            </a:r>
            <a:endParaRPr lang="id-ID" dirty="0" smtClean="0"/>
          </a:p>
          <a:p>
            <a:r>
              <a:rPr lang="id-ID" dirty="0" smtClean="0"/>
              <a:t>Pembayaran dilakukan di luar sistem</a:t>
            </a:r>
            <a:endParaRPr lang="en-US" dirty="0" smtClean="0"/>
          </a:p>
          <a:p>
            <a:r>
              <a:rPr lang="en-US" dirty="0" smtClean="0"/>
              <a:t>Customer yang </a:t>
            </a:r>
            <a:r>
              <a:rPr lang="en-US" dirty="0" err="1" smtClean="0"/>
              <a:t>memiliki</a:t>
            </a:r>
            <a:r>
              <a:rPr lang="en-US" dirty="0" smtClean="0"/>
              <a:t> member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1 </a:t>
            </a:r>
            <a:r>
              <a:rPr lang="en-US" dirty="0" err="1" smtClean="0"/>
              <a:t>poin</a:t>
            </a:r>
            <a:r>
              <a:rPr lang="en-US" dirty="0" smtClean="0"/>
              <a:t> yang bias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pembelian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258078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TERIMAKASIH…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9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B2F36"/>
      </a:dk2>
      <a:lt2>
        <a:srgbClr val="F3F3F2"/>
      </a:lt2>
      <a:accent1>
        <a:srgbClr val="A38D51"/>
      </a:accent1>
      <a:accent2>
        <a:srgbClr val="5A3D40"/>
      </a:accent2>
      <a:accent3>
        <a:srgbClr val="5D988C"/>
      </a:accent3>
      <a:accent4>
        <a:srgbClr val="A85752"/>
      </a:accent4>
      <a:accent5>
        <a:srgbClr val="809A67"/>
      </a:accent5>
      <a:accent6>
        <a:srgbClr val="67645A"/>
      </a:accent6>
      <a:hlink>
        <a:srgbClr val="5D988C"/>
      </a:hlink>
      <a:folHlink>
        <a:srgbClr val="8467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dge" id="{71A07785-5930-41D4-9A83-E23602B48E98}" vid="{9E77EDF1-0821-4215-BD6E-A2D49F0255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204</TotalTime>
  <Words>199</Words>
  <Application>Microsoft Office PowerPoint</Application>
  <PresentationFormat>Custom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Badge</vt:lpstr>
      <vt:lpstr>Pemrograman  visual</vt:lpstr>
      <vt:lpstr>NAMA TIM PENGEMBANG</vt:lpstr>
      <vt:lpstr>Nama aplikasi</vt:lpstr>
      <vt:lpstr>Latar belakang masalah</vt:lpstr>
      <vt:lpstr>TARGET PENGGUNA</vt:lpstr>
      <vt:lpstr>KEBUTUHAN FUNGSIONALITAS</vt:lpstr>
      <vt:lpstr>PowerPoint Presentation</vt:lpstr>
      <vt:lpstr>KEBUTUHAN NON FUNGSIONAL</vt:lpstr>
      <vt:lpstr>TERIMAKASIH…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 visual</dc:title>
  <dc:creator>user</dc:creator>
  <cp:lastModifiedBy>titih</cp:lastModifiedBy>
  <cp:revision>11</cp:revision>
  <dcterms:created xsi:type="dcterms:W3CDTF">2017-03-15T04:09:49Z</dcterms:created>
  <dcterms:modified xsi:type="dcterms:W3CDTF">2017-03-17T00:36:36Z</dcterms:modified>
</cp:coreProperties>
</file>