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 id="2147483648" r:id="rId5"/>
  </p:sldMasterIdLst>
  <p:notesMasterIdLst>
    <p:notesMasterId r:id="rId17"/>
  </p:notesMasterIdLst>
  <p:sldIdLst>
    <p:sldId id="270" r:id="rId6"/>
    <p:sldId id="257" r:id="rId7"/>
    <p:sldId id="258" r:id="rId8"/>
    <p:sldId id="259" r:id="rId9"/>
    <p:sldId id="260" r:id="rId10"/>
    <p:sldId id="261" r:id="rId11"/>
    <p:sldId id="262" r:id="rId12"/>
    <p:sldId id="268" r:id="rId13"/>
    <p:sldId id="269" r:id="rId14"/>
    <p:sldId id="265" r:id="rId15"/>
    <p:sldId id="266" r:id="rId16"/>
  </p:sldIdLst>
  <p:sldSz cx="9144000" cy="5143500" type="screen16x9"/>
  <p:notesSz cx="6858000" cy="9144000"/>
  <p:embeddedFontLst>
    <p:embeddedFont>
      <p:font typeface="等线" panose="02010600030101010101" pitchFamily="2" charset="-122"/>
      <p:regular r:id="rId18"/>
      <p:bold r:id="rId19"/>
    </p:embeddedFont>
    <p:embeddedFont>
      <p:font typeface="等线 Light" panose="02010600030101010101" pitchFamily="2" charset="-122"/>
      <p:regular r:id="rId20"/>
    </p:embeddedFont>
    <p:embeddedFont>
      <p:font typeface="Arial Unicode MS" panose="020B0604020202020204" pitchFamily="34" charset="-128"/>
      <p:regular r:id="rId21"/>
    </p:embeddedFont>
    <p:embeddedFont>
      <p:font typeface="Roboto" panose="02000000000000000000" pitchFamily="2"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FFBC7-A0F5-4610-D14B-DD85E2A0A419}" v="49" dt="2023-04-29T19:50:16.866"/>
    <p1510:client id="{11E88F5F-6FE3-444E-BFE9-1E6078CB0D0F}" v="60" dt="2023-04-29T03:14:31.795"/>
    <p1510:client id="{38E9F552-3DA4-AB46-B527-428EE4A4C5A4}" v="549" dt="2023-04-29T20:13:28.223"/>
    <p1510:client id="{57628D52-EE7A-4C80-8FE5-B5F3EB288C5B}" v="8" dt="2023-04-29T03:31:37.724"/>
    <p1510:client id="{9392C12F-08E4-44D8-B163-21D3262A7470}" v="8" dt="2023-04-29T20:55:02.739"/>
    <p1510:client id="{9775E7D1-23F3-4D64-8569-4224FCF8F05A}" v="70" dt="2023-04-29T21:21:33.384"/>
    <p1510:client id="{A304F98C-DF22-4721-A5A3-98A2F842D1CD}" v="5" dt="2023-04-29T19:51:23.327"/>
    <p1510:client id="{D601F512-47CE-4B47-AF19-6CEE32B670FF}" v="176" dt="2023-04-29T20:47:51.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0519B-65F4-42F2-BEF8-17C47A843FC8}" type="doc">
      <dgm:prSet loTypeId="urn:microsoft.com/office/officeart/2017/3/layout/DropPinTimeline" loCatId="process" qsTypeId="urn:microsoft.com/office/officeart/2005/8/quickstyle/simple5" qsCatId="simple" csTypeId="urn:microsoft.com/office/officeart/2005/8/colors/colorful1" csCatId="colorful" phldr="1"/>
      <dgm:spPr/>
      <dgm:t>
        <a:bodyPr/>
        <a:lstStyle/>
        <a:p>
          <a:endParaRPr lang="en-US"/>
        </a:p>
      </dgm:t>
    </dgm:pt>
    <dgm:pt modelId="{B3E6BE95-6636-4947-892A-9479CABFF1EA}">
      <dgm:prSet/>
      <dgm:spPr/>
      <dgm:t>
        <a:bodyPr/>
        <a:lstStyle/>
        <a:p>
          <a:pPr>
            <a:defRPr b="1"/>
          </a:pPr>
          <a:r>
            <a:rPr lang="en-US" altLang="zh-CN"/>
            <a:t>1</a:t>
          </a:r>
          <a:r>
            <a:rPr lang="en-US"/>
            <a:t> May. – 5 May 2023</a:t>
          </a:r>
        </a:p>
      </dgm:t>
    </dgm:pt>
    <dgm:pt modelId="{1D56CE40-3B06-44C3-AE14-6A91086B1703}" type="parTrans" cxnId="{E4ECD1EF-C940-4260-91AB-BC2DD45DDF36}">
      <dgm:prSet/>
      <dgm:spPr/>
      <dgm:t>
        <a:bodyPr/>
        <a:lstStyle/>
        <a:p>
          <a:endParaRPr lang="en-US"/>
        </a:p>
      </dgm:t>
    </dgm:pt>
    <dgm:pt modelId="{23FA83EC-85F1-4538-8936-1B127B0B4A68}" type="sibTrans" cxnId="{E4ECD1EF-C940-4260-91AB-BC2DD45DDF36}">
      <dgm:prSet/>
      <dgm:spPr/>
      <dgm:t>
        <a:bodyPr/>
        <a:lstStyle/>
        <a:p>
          <a:endParaRPr lang="en-US"/>
        </a:p>
      </dgm:t>
    </dgm:pt>
    <dgm:pt modelId="{DC170307-6ACA-47E1-9BBF-E5A853E7105D}">
      <dgm:prSet/>
      <dgm:spPr/>
      <dgm:t>
        <a:bodyPr/>
        <a:lstStyle/>
        <a:p>
          <a:r>
            <a:rPr lang="en-US"/>
            <a:t>1）Project design and development. （Date: 05/01/2023-05/05/2023  9am-5pm 40h ) </a:t>
          </a:r>
        </a:p>
      </dgm:t>
    </dgm:pt>
    <dgm:pt modelId="{376FB195-E1D4-4BF8-8E23-B09254F0162D}" type="parTrans" cxnId="{070C8527-B0F5-4206-9B50-A811373F0CED}">
      <dgm:prSet/>
      <dgm:spPr/>
      <dgm:t>
        <a:bodyPr/>
        <a:lstStyle/>
        <a:p>
          <a:endParaRPr lang="en-US"/>
        </a:p>
      </dgm:t>
    </dgm:pt>
    <dgm:pt modelId="{482D1E7C-FDC7-4836-91C2-E1F1D6D67171}" type="sibTrans" cxnId="{070C8527-B0F5-4206-9B50-A811373F0CED}">
      <dgm:prSet/>
      <dgm:spPr/>
      <dgm:t>
        <a:bodyPr/>
        <a:lstStyle/>
        <a:p>
          <a:endParaRPr lang="en-US"/>
        </a:p>
      </dgm:t>
    </dgm:pt>
    <dgm:pt modelId="{4A332F9F-7202-41C8-A974-6540F336B36A}">
      <dgm:prSet/>
      <dgm:spPr/>
      <dgm:t>
        <a:bodyPr/>
        <a:lstStyle/>
        <a:p>
          <a:pPr>
            <a:defRPr b="1"/>
          </a:pPr>
          <a:r>
            <a:rPr lang="en-US" altLang="zh-CN"/>
            <a:t>08</a:t>
          </a:r>
          <a:r>
            <a:rPr lang="zh-CN" altLang="en-US"/>
            <a:t> </a:t>
          </a:r>
          <a:r>
            <a:rPr lang="en-US" altLang="zh-CN"/>
            <a:t>May</a:t>
          </a:r>
          <a:r>
            <a:rPr lang="en-US"/>
            <a:t>. – 5 May. 2023</a:t>
          </a:r>
        </a:p>
      </dgm:t>
    </dgm:pt>
    <dgm:pt modelId="{5E37EBC2-B21A-4B09-97E5-5366817E281A}" type="parTrans" cxnId="{61F70CBC-F500-4B7E-A609-BDED12F369B4}">
      <dgm:prSet/>
      <dgm:spPr/>
      <dgm:t>
        <a:bodyPr/>
        <a:lstStyle/>
        <a:p>
          <a:endParaRPr lang="en-US"/>
        </a:p>
      </dgm:t>
    </dgm:pt>
    <dgm:pt modelId="{8DA3D51C-7582-4373-9084-F10E2CC7FC74}" type="sibTrans" cxnId="{61F70CBC-F500-4B7E-A609-BDED12F369B4}">
      <dgm:prSet/>
      <dgm:spPr/>
      <dgm:t>
        <a:bodyPr/>
        <a:lstStyle/>
        <a:p>
          <a:endParaRPr lang="en-US"/>
        </a:p>
      </dgm:t>
    </dgm:pt>
    <dgm:pt modelId="{4B5E604B-3386-4FD2-B7FC-A8B9FA90ED17}">
      <dgm:prSet/>
      <dgm:spPr/>
      <dgm:t>
        <a:bodyPr/>
        <a:lstStyle/>
        <a:p>
          <a:r>
            <a:rPr lang="en-US"/>
            <a:t>2 ）Project initiation. (Date: 05/08/2023-05/10/2023   24h)</a:t>
          </a:r>
        </a:p>
      </dgm:t>
    </dgm:pt>
    <dgm:pt modelId="{0A53D153-6742-4C67-BFDF-22C338451143}" type="parTrans" cxnId="{01AD85D6-3946-4BD8-854A-653C0F831A14}">
      <dgm:prSet/>
      <dgm:spPr/>
      <dgm:t>
        <a:bodyPr/>
        <a:lstStyle/>
        <a:p>
          <a:endParaRPr lang="en-US"/>
        </a:p>
      </dgm:t>
    </dgm:pt>
    <dgm:pt modelId="{16817370-5B27-4DF0-9278-A995989DF9E4}" type="sibTrans" cxnId="{01AD85D6-3946-4BD8-854A-653C0F831A14}">
      <dgm:prSet/>
      <dgm:spPr/>
      <dgm:t>
        <a:bodyPr/>
        <a:lstStyle/>
        <a:p>
          <a:endParaRPr lang="en-US"/>
        </a:p>
      </dgm:t>
    </dgm:pt>
    <dgm:pt modelId="{481453C9-8885-47AE-9C1C-5DBC3B6EFD61}">
      <dgm:prSet/>
      <dgm:spPr/>
      <dgm:t>
        <a:bodyPr/>
        <a:lstStyle/>
        <a:p>
          <a:pPr>
            <a:defRPr b="1"/>
          </a:pPr>
          <a:r>
            <a:rPr lang="en-US"/>
            <a:t>10 May – 19 May 2023</a:t>
          </a:r>
        </a:p>
      </dgm:t>
    </dgm:pt>
    <dgm:pt modelId="{92541961-C45E-49BC-B13A-3C2E3D5984DE}" type="parTrans" cxnId="{A802B138-2747-4C0C-82CC-B91DA24AA6F2}">
      <dgm:prSet/>
      <dgm:spPr/>
      <dgm:t>
        <a:bodyPr/>
        <a:lstStyle/>
        <a:p>
          <a:endParaRPr lang="en-US"/>
        </a:p>
      </dgm:t>
    </dgm:pt>
    <dgm:pt modelId="{7FF2B943-7B9C-4F25-B09C-98CAC2C0C196}" type="sibTrans" cxnId="{A802B138-2747-4C0C-82CC-B91DA24AA6F2}">
      <dgm:prSet/>
      <dgm:spPr/>
      <dgm:t>
        <a:bodyPr/>
        <a:lstStyle/>
        <a:p>
          <a:endParaRPr lang="en-US"/>
        </a:p>
      </dgm:t>
    </dgm:pt>
    <dgm:pt modelId="{093951FB-5C3D-4000-A14C-A3F295916C98}">
      <dgm:prSet/>
      <dgm:spPr/>
      <dgm:t>
        <a:bodyPr/>
        <a:lstStyle/>
        <a:p>
          <a:r>
            <a:rPr lang="en-US"/>
            <a:t>3 ）Project development. (05/10/2023-05/19/2023  64h)</a:t>
          </a:r>
        </a:p>
      </dgm:t>
    </dgm:pt>
    <dgm:pt modelId="{2FEA4F52-36D2-4A94-80D2-AEF8F89445CA}" type="parTrans" cxnId="{D222DA41-3162-413D-AD90-FD6F945EB2C7}">
      <dgm:prSet/>
      <dgm:spPr/>
      <dgm:t>
        <a:bodyPr/>
        <a:lstStyle/>
        <a:p>
          <a:endParaRPr lang="en-US"/>
        </a:p>
      </dgm:t>
    </dgm:pt>
    <dgm:pt modelId="{4CD02A38-748A-4604-ADB4-23E06F6FD7C5}" type="sibTrans" cxnId="{D222DA41-3162-413D-AD90-FD6F945EB2C7}">
      <dgm:prSet/>
      <dgm:spPr/>
      <dgm:t>
        <a:bodyPr/>
        <a:lstStyle/>
        <a:p>
          <a:endParaRPr lang="en-US"/>
        </a:p>
      </dgm:t>
    </dgm:pt>
    <dgm:pt modelId="{9AC0FD3F-DF8A-4132-B3EC-35CF584FF3B7}">
      <dgm:prSet/>
      <dgm:spPr/>
      <dgm:t>
        <a:bodyPr/>
        <a:lstStyle/>
        <a:p>
          <a:pPr>
            <a:defRPr b="1"/>
          </a:pPr>
          <a:r>
            <a:rPr lang="en-US"/>
            <a:t>22–26 May 2023</a:t>
          </a:r>
        </a:p>
      </dgm:t>
    </dgm:pt>
    <dgm:pt modelId="{8D3C379E-4281-4D72-87DD-4302A39657B3}" type="parTrans" cxnId="{02C3B547-562D-41C4-8EA0-B536410A8E62}">
      <dgm:prSet/>
      <dgm:spPr/>
      <dgm:t>
        <a:bodyPr/>
        <a:lstStyle/>
        <a:p>
          <a:endParaRPr lang="en-US"/>
        </a:p>
      </dgm:t>
    </dgm:pt>
    <dgm:pt modelId="{6795C09D-307B-474C-AAA3-39DE8DC2FA49}" type="sibTrans" cxnId="{02C3B547-562D-41C4-8EA0-B536410A8E62}">
      <dgm:prSet/>
      <dgm:spPr/>
      <dgm:t>
        <a:bodyPr/>
        <a:lstStyle/>
        <a:p>
          <a:endParaRPr lang="en-US"/>
        </a:p>
      </dgm:t>
    </dgm:pt>
    <dgm:pt modelId="{B696066E-B47E-4A07-ADB2-898E590AE892}">
      <dgm:prSet/>
      <dgm:spPr/>
      <dgm:t>
        <a:bodyPr/>
        <a:lstStyle/>
        <a:p>
          <a:r>
            <a:rPr lang="en-US"/>
            <a:t>4 ）Project testing. (05/22/2023-05/26/2023 40h)</a:t>
          </a:r>
        </a:p>
      </dgm:t>
    </dgm:pt>
    <dgm:pt modelId="{3EBE9DE4-6AD7-43D3-86C4-75F9EF131C9E}" type="parTrans" cxnId="{7D222482-9CC4-4C4B-AF2F-036E36F921FC}">
      <dgm:prSet/>
      <dgm:spPr/>
      <dgm:t>
        <a:bodyPr/>
        <a:lstStyle/>
        <a:p>
          <a:endParaRPr lang="en-US"/>
        </a:p>
      </dgm:t>
    </dgm:pt>
    <dgm:pt modelId="{D806EFB6-2CA7-45C8-AD83-F686D0BC1B15}" type="sibTrans" cxnId="{7D222482-9CC4-4C4B-AF2F-036E36F921FC}">
      <dgm:prSet/>
      <dgm:spPr/>
      <dgm:t>
        <a:bodyPr/>
        <a:lstStyle/>
        <a:p>
          <a:endParaRPr lang="en-US"/>
        </a:p>
      </dgm:t>
    </dgm:pt>
    <dgm:pt modelId="{A58F81DF-456A-4D75-8540-539C09B6299E}">
      <dgm:prSet/>
      <dgm:spPr/>
      <dgm:t>
        <a:bodyPr/>
        <a:lstStyle/>
        <a:p>
          <a:pPr>
            <a:defRPr b="1"/>
          </a:pPr>
          <a:r>
            <a:rPr lang="en-US"/>
            <a:t>29 May 2023</a:t>
          </a:r>
        </a:p>
      </dgm:t>
    </dgm:pt>
    <dgm:pt modelId="{5DFC2D16-4C8F-480F-AE96-DD2FFD034C2D}" type="parTrans" cxnId="{7CF21C8E-9BAF-44DF-9C2F-54418E76B0ED}">
      <dgm:prSet/>
      <dgm:spPr/>
      <dgm:t>
        <a:bodyPr/>
        <a:lstStyle/>
        <a:p>
          <a:endParaRPr lang="en-US"/>
        </a:p>
      </dgm:t>
    </dgm:pt>
    <dgm:pt modelId="{03CB83A4-8C50-4463-99DA-CB99ABE8489D}" type="sibTrans" cxnId="{7CF21C8E-9BAF-44DF-9C2F-54418E76B0ED}">
      <dgm:prSet/>
      <dgm:spPr/>
      <dgm:t>
        <a:bodyPr/>
        <a:lstStyle/>
        <a:p>
          <a:endParaRPr lang="en-US"/>
        </a:p>
      </dgm:t>
    </dgm:pt>
    <dgm:pt modelId="{987D9A83-5366-46DD-BF95-7E39BBD4156A}">
      <dgm:prSet/>
      <dgm:spPr/>
      <dgm:t>
        <a:bodyPr/>
        <a:lstStyle/>
        <a:p>
          <a:r>
            <a:rPr lang="en-US"/>
            <a:t>5 ）After-sales service.(Date: After 05/29/2023)</a:t>
          </a:r>
        </a:p>
      </dgm:t>
    </dgm:pt>
    <dgm:pt modelId="{4B848CC5-AB70-449C-854F-F111C172365F}" type="parTrans" cxnId="{B9C281D6-8D8B-4FCD-96F4-F53D6116C96E}">
      <dgm:prSet/>
      <dgm:spPr/>
      <dgm:t>
        <a:bodyPr/>
        <a:lstStyle/>
        <a:p>
          <a:endParaRPr lang="en-US"/>
        </a:p>
      </dgm:t>
    </dgm:pt>
    <dgm:pt modelId="{F3FE4129-B8C3-4918-B37E-022DD69A9ED2}" type="sibTrans" cxnId="{B9C281D6-8D8B-4FCD-96F4-F53D6116C96E}">
      <dgm:prSet/>
      <dgm:spPr/>
      <dgm:t>
        <a:bodyPr/>
        <a:lstStyle/>
        <a:p>
          <a:endParaRPr lang="en-US"/>
        </a:p>
      </dgm:t>
    </dgm:pt>
    <dgm:pt modelId="{2F84D4B6-9AC7-4BAA-BF90-FA1433361831}">
      <dgm:prSet/>
      <dgm:spPr/>
      <dgm:t>
        <a:bodyPr/>
        <a:lstStyle/>
        <a:p>
          <a:pPr>
            <a:defRPr b="1"/>
          </a:pPr>
          <a:r>
            <a:rPr lang="en-US"/>
            <a:t>29–6 May 2023</a:t>
          </a:r>
        </a:p>
      </dgm:t>
    </dgm:pt>
    <dgm:pt modelId="{84ADB6BD-29EA-4006-8E22-ED92C412A360}" type="parTrans" cxnId="{524E898A-4975-4BBD-9471-FAA9E7DC295F}">
      <dgm:prSet/>
      <dgm:spPr/>
      <dgm:t>
        <a:bodyPr/>
        <a:lstStyle/>
        <a:p>
          <a:endParaRPr lang="en-US"/>
        </a:p>
      </dgm:t>
    </dgm:pt>
    <dgm:pt modelId="{1541C6F5-7CEF-4958-B6C4-218CB3B9E5AE}" type="sibTrans" cxnId="{524E898A-4975-4BBD-9471-FAA9E7DC295F}">
      <dgm:prSet/>
      <dgm:spPr/>
      <dgm:t>
        <a:bodyPr/>
        <a:lstStyle/>
        <a:p>
          <a:endParaRPr lang="en-US"/>
        </a:p>
      </dgm:t>
    </dgm:pt>
    <dgm:pt modelId="{1539AF14-D55E-4E3E-9B14-87B22A815C2B}">
      <dgm:prSet/>
      <dgm:spPr/>
      <dgm:t>
        <a:bodyPr/>
        <a:lstStyle/>
        <a:p>
          <a:r>
            <a:rPr lang="en-US"/>
            <a:t>6 ）Cooperation with Application stores.(05/29/2023-06/05/2023 40h)</a:t>
          </a:r>
        </a:p>
      </dgm:t>
    </dgm:pt>
    <dgm:pt modelId="{690278AC-2144-49C7-85AD-5F0A559DB988}" type="parTrans" cxnId="{1D8CED7E-C116-441D-BDE7-27E1719D7E67}">
      <dgm:prSet/>
      <dgm:spPr/>
      <dgm:t>
        <a:bodyPr/>
        <a:lstStyle/>
        <a:p>
          <a:endParaRPr lang="en-US"/>
        </a:p>
      </dgm:t>
    </dgm:pt>
    <dgm:pt modelId="{BEB7FC34-34FA-4233-BBC7-8E5AA7E9D29F}" type="sibTrans" cxnId="{1D8CED7E-C116-441D-BDE7-27E1719D7E67}">
      <dgm:prSet/>
      <dgm:spPr/>
      <dgm:t>
        <a:bodyPr/>
        <a:lstStyle/>
        <a:p>
          <a:endParaRPr lang="en-US"/>
        </a:p>
      </dgm:t>
    </dgm:pt>
    <dgm:pt modelId="{A3983BBD-2F9F-AB4E-AA3B-1D72817002FE}" type="pres">
      <dgm:prSet presAssocID="{F480519B-65F4-42F2-BEF8-17C47A843FC8}" presName="root" presStyleCnt="0">
        <dgm:presLayoutVars>
          <dgm:chMax/>
          <dgm:chPref/>
          <dgm:animLvl val="lvl"/>
        </dgm:presLayoutVars>
      </dgm:prSet>
      <dgm:spPr/>
    </dgm:pt>
    <dgm:pt modelId="{CC44C238-0A6F-5D40-8111-D0EE44349612}" type="pres">
      <dgm:prSet presAssocID="{F480519B-65F4-42F2-BEF8-17C47A843FC8}"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AFD611E1-F7B1-4A4C-99A4-7E2F747CBF5E}" type="pres">
      <dgm:prSet presAssocID="{F480519B-65F4-42F2-BEF8-17C47A843FC8}" presName="nodes" presStyleCnt="0">
        <dgm:presLayoutVars>
          <dgm:chMax/>
          <dgm:chPref/>
          <dgm:animLvl val="lvl"/>
        </dgm:presLayoutVars>
      </dgm:prSet>
      <dgm:spPr/>
    </dgm:pt>
    <dgm:pt modelId="{85AB9D1D-21E0-9D47-A313-FCBA185129D0}" type="pres">
      <dgm:prSet presAssocID="{B3E6BE95-6636-4947-892A-9479CABFF1EA}" presName="composite" presStyleCnt="0"/>
      <dgm:spPr/>
    </dgm:pt>
    <dgm:pt modelId="{A2B1EC36-7DF5-8E4F-BBD6-5E53F5DF1EA8}" type="pres">
      <dgm:prSet presAssocID="{B3E6BE95-6636-4947-892A-9479CABFF1EA}" presName="ConnectorPoint" presStyleLbl="lnNode1" presStyleIdx="0"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185B4DB2-FE7A-2E47-8037-FB395F145FE1}" type="pres">
      <dgm:prSet presAssocID="{B3E6BE95-6636-4947-892A-9479CABFF1EA}" presName="DropPinPlaceHolder" presStyleCnt="0"/>
      <dgm:spPr/>
    </dgm:pt>
    <dgm:pt modelId="{2B3F1B32-5B78-5449-9666-2B0805D01C5D}" type="pres">
      <dgm:prSet presAssocID="{B3E6BE95-6636-4947-892A-9479CABFF1EA}" presName="DropPin" presStyleLbl="alignNode1" presStyleIdx="0" presStyleCnt="6"/>
      <dgm:spPr/>
    </dgm:pt>
    <dgm:pt modelId="{0FEB3094-D194-0D45-A4EF-71EAB82D7378}" type="pres">
      <dgm:prSet presAssocID="{B3E6BE95-6636-4947-892A-9479CABFF1EA}" presName="Ellipse" presStyleLbl="fgAcc1" presStyleIdx="1" presStyleCnt="7"/>
      <dgm:spPr>
        <a:solidFill>
          <a:schemeClr val="lt1">
            <a:alpha val="90000"/>
            <a:hueOff val="0"/>
            <a:satOff val="0"/>
            <a:lumOff val="0"/>
            <a:alphaOff val="0"/>
          </a:schemeClr>
        </a:solidFill>
        <a:ln w="6350" cap="flat" cmpd="sng" algn="ctr">
          <a:noFill/>
          <a:prstDash val="solid"/>
          <a:miter lim="800000"/>
        </a:ln>
        <a:effectLst/>
      </dgm:spPr>
    </dgm:pt>
    <dgm:pt modelId="{7C7E4EC2-E9ED-4940-9BAE-6525464A4410}" type="pres">
      <dgm:prSet presAssocID="{B3E6BE95-6636-4947-892A-9479CABFF1EA}" presName="L2TextContainer" presStyleLbl="revTx" presStyleIdx="0" presStyleCnt="12">
        <dgm:presLayoutVars>
          <dgm:bulletEnabled val="1"/>
        </dgm:presLayoutVars>
      </dgm:prSet>
      <dgm:spPr/>
    </dgm:pt>
    <dgm:pt modelId="{E6219086-22A9-9D4B-88E0-18069D7AA1D3}" type="pres">
      <dgm:prSet presAssocID="{B3E6BE95-6636-4947-892A-9479CABFF1EA}" presName="L1TextContainer" presStyleLbl="revTx" presStyleIdx="1" presStyleCnt="12">
        <dgm:presLayoutVars>
          <dgm:chMax val="1"/>
          <dgm:chPref val="1"/>
          <dgm:bulletEnabled val="1"/>
        </dgm:presLayoutVars>
      </dgm:prSet>
      <dgm:spPr/>
    </dgm:pt>
    <dgm:pt modelId="{5D965808-D570-294F-A47E-3346001EA5FD}" type="pres">
      <dgm:prSet presAssocID="{B3E6BE95-6636-4947-892A-9479CABFF1EA}" presName="ConnectLine" presStyleLbl="sibTrans1D1" presStyleIdx="0" presStyleCnt="6"/>
      <dgm:spPr>
        <a:noFill/>
        <a:ln w="12700" cap="flat" cmpd="sng" algn="ctr">
          <a:solidFill>
            <a:schemeClr val="accent2">
              <a:hueOff val="0"/>
              <a:satOff val="0"/>
              <a:lumOff val="0"/>
              <a:alphaOff val="0"/>
            </a:schemeClr>
          </a:solidFill>
          <a:prstDash val="dash"/>
          <a:miter lim="800000"/>
        </a:ln>
        <a:effectLst/>
      </dgm:spPr>
    </dgm:pt>
    <dgm:pt modelId="{6C0DDB1E-0F1C-8C42-B491-A41115C57243}" type="pres">
      <dgm:prSet presAssocID="{B3E6BE95-6636-4947-892A-9479CABFF1EA}" presName="EmptyPlaceHolder" presStyleCnt="0"/>
      <dgm:spPr/>
    </dgm:pt>
    <dgm:pt modelId="{88C342FE-974B-694D-91C2-3621561C61A4}" type="pres">
      <dgm:prSet presAssocID="{23FA83EC-85F1-4538-8936-1B127B0B4A68}" presName="spaceBetweenRectangles" presStyleCnt="0"/>
      <dgm:spPr/>
    </dgm:pt>
    <dgm:pt modelId="{89166F03-AB8F-F54F-ADF2-FF1D6DFABA38}" type="pres">
      <dgm:prSet presAssocID="{4A332F9F-7202-41C8-A974-6540F336B36A}" presName="composite" presStyleCnt="0"/>
      <dgm:spPr/>
    </dgm:pt>
    <dgm:pt modelId="{50F1B764-335D-184E-800A-F4BDF173E9AD}" type="pres">
      <dgm:prSet presAssocID="{4A332F9F-7202-41C8-A974-6540F336B36A}" presName="ConnectorPoint" presStyleLbl="lnNode1" presStyleIdx="1" presStyleCnt="6"/>
      <dgm:spPr>
        <a:gradFill rotWithShape="0">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60DCD30C-81DD-1C47-A219-0E24E36E52CB}" type="pres">
      <dgm:prSet presAssocID="{4A332F9F-7202-41C8-A974-6540F336B36A}" presName="DropPinPlaceHolder" presStyleCnt="0"/>
      <dgm:spPr/>
    </dgm:pt>
    <dgm:pt modelId="{E966C8D2-7409-2543-B4F7-1FB975758B74}" type="pres">
      <dgm:prSet presAssocID="{4A332F9F-7202-41C8-A974-6540F336B36A}" presName="DropPin" presStyleLbl="alignNode1" presStyleIdx="1" presStyleCnt="6"/>
      <dgm:spPr/>
    </dgm:pt>
    <dgm:pt modelId="{5D9A2E6B-8D38-E544-A064-31A46EA4AE72}" type="pres">
      <dgm:prSet presAssocID="{4A332F9F-7202-41C8-A974-6540F336B36A}" presName="Ellipse" presStyleLbl="fgAcc1" presStyleIdx="2" presStyleCnt="7"/>
      <dgm:spPr>
        <a:solidFill>
          <a:schemeClr val="lt1">
            <a:alpha val="90000"/>
            <a:hueOff val="0"/>
            <a:satOff val="0"/>
            <a:lumOff val="0"/>
            <a:alphaOff val="0"/>
          </a:schemeClr>
        </a:solidFill>
        <a:ln w="6350" cap="flat" cmpd="sng" algn="ctr">
          <a:noFill/>
          <a:prstDash val="solid"/>
          <a:miter lim="800000"/>
        </a:ln>
        <a:effectLst/>
      </dgm:spPr>
    </dgm:pt>
    <dgm:pt modelId="{2C6455AB-6DBC-0548-860F-EABA287BFD87}" type="pres">
      <dgm:prSet presAssocID="{4A332F9F-7202-41C8-A974-6540F336B36A}" presName="L2TextContainer" presStyleLbl="revTx" presStyleIdx="2" presStyleCnt="12">
        <dgm:presLayoutVars>
          <dgm:bulletEnabled val="1"/>
        </dgm:presLayoutVars>
      </dgm:prSet>
      <dgm:spPr/>
    </dgm:pt>
    <dgm:pt modelId="{2A3B8405-41A6-4140-BC1D-E36AFBC4B471}" type="pres">
      <dgm:prSet presAssocID="{4A332F9F-7202-41C8-A974-6540F336B36A}" presName="L1TextContainer" presStyleLbl="revTx" presStyleIdx="3" presStyleCnt="12">
        <dgm:presLayoutVars>
          <dgm:chMax val="1"/>
          <dgm:chPref val="1"/>
          <dgm:bulletEnabled val="1"/>
        </dgm:presLayoutVars>
      </dgm:prSet>
      <dgm:spPr/>
    </dgm:pt>
    <dgm:pt modelId="{FC81FECB-E220-E04B-A305-9954EE65BFBE}" type="pres">
      <dgm:prSet presAssocID="{4A332F9F-7202-41C8-A974-6540F336B36A}" presName="ConnectLine" presStyleLbl="sibTrans1D1" presStyleIdx="1" presStyleCnt="6"/>
      <dgm:spPr>
        <a:noFill/>
        <a:ln w="12700" cap="flat" cmpd="sng" algn="ctr">
          <a:solidFill>
            <a:schemeClr val="accent3">
              <a:hueOff val="0"/>
              <a:satOff val="0"/>
              <a:lumOff val="0"/>
              <a:alphaOff val="0"/>
            </a:schemeClr>
          </a:solidFill>
          <a:prstDash val="dash"/>
          <a:miter lim="800000"/>
        </a:ln>
        <a:effectLst/>
      </dgm:spPr>
    </dgm:pt>
    <dgm:pt modelId="{823A8B9D-7D11-D742-ABAA-08B4B048803C}" type="pres">
      <dgm:prSet presAssocID="{4A332F9F-7202-41C8-A974-6540F336B36A}" presName="EmptyPlaceHolder" presStyleCnt="0"/>
      <dgm:spPr/>
    </dgm:pt>
    <dgm:pt modelId="{DCC2577D-4B78-C44B-8141-CD906EEFEC4E}" type="pres">
      <dgm:prSet presAssocID="{8DA3D51C-7582-4373-9084-F10E2CC7FC74}" presName="spaceBetweenRectangles" presStyleCnt="0"/>
      <dgm:spPr/>
    </dgm:pt>
    <dgm:pt modelId="{84BFCC6B-9906-4A4A-A8A7-EF3913DBBAF7}" type="pres">
      <dgm:prSet presAssocID="{481453C9-8885-47AE-9C1C-5DBC3B6EFD61}" presName="composite" presStyleCnt="0"/>
      <dgm:spPr/>
    </dgm:pt>
    <dgm:pt modelId="{E350CEB9-5B0E-1045-BD4B-88B7C2F33989}" type="pres">
      <dgm:prSet presAssocID="{481453C9-8885-47AE-9C1C-5DBC3B6EFD61}" presName="ConnectorPoint" presStyleLbl="lnNode1" presStyleIdx="2" presStyleCnt="6"/>
      <dgm:spPr>
        <a:gradFill rotWithShape="0">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91CAFC78-5168-6043-BF79-3AD5694B5A10}" type="pres">
      <dgm:prSet presAssocID="{481453C9-8885-47AE-9C1C-5DBC3B6EFD61}" presName="DropPinPlaceHolder" presStyleCnt="0"/>
      <dgm:spPr/>
    </dgm:pt>
    <dgm:pt modelId="{5A2AE863-E07E-384E-BDD3-D89131795971}" type="pres">
      <dgm:prSet presAssocID="{481453C9-8885-47AE-9C1C-5DBC3B6EFD61}" presName="DropPin" presStyleLbl="alignNode1" presStyleIdx="2" presStyleCnt="6"/>
      <dgm:spPr/>
    </dgm:pt>
    <dgm:pt modelId="{AEDE83F4-00ED-4F44-8F0C-EA5C7EC8B82F}" type="pres">
      <dgm:prSet presAssocID="{481453C9-8885-47AE-9C1C-5DBC3B6EFD61}" presName="Ellipse" presStyleLbl="fgAcc1" presStyleIdx="3" presStyleCnt="7"/>
      <dgm:spPr>
        <a:solidFill>
          <a:schemeClr val="lt1">
            <a:alpha val="90000"/>
            <a:hueOff val="0"/>
            <a:satOff val="0"/>
            <a:lumOff val="0"/>
            <a:alphaOff val="0"/>
          </a:schemeClr>
        </a:solidFill>
        <a:ln w="6350" cap="flat" cmpd="sng" algn="ctr">
          <a:noFill/>
          <a:prstDash val="solid"/>
          <a:miter lim="800000"/>
        </a:ln>
        <a:effectLst/>
      </dgm:spPr>
    </dgm:pt>
    <dgm:pt modelId="{77672D3D-AEAF-E343-9B5B-9789B78FCB63}" type="pres">
      <dgm:prSet presAssocID="{481453C9-8885-47AE-9C1C-5DBC3B6EFD61}" presName="L2TextContainer" presStyleLbl="revTx" presStyleIdx="4" presStyleCnt="12">
        <dgm:presLayoutVars>
          <dgm:bulletEnabled val="1"/>
        </dgm:presLayoutVars>
      </dgm:prSet>
      <dgm:spPr/>
    </dgm:pt>
    <dgm:pt modelId="{1C28186F-2286-3146-BC66-649538F7E42E}" type="pres">
      <dgm:prSet presAssocID="{481453C9-8885-47AE-9C1C-5DBC3B6EFD61}" presName="L1TextContainer" presStyleLbl="revTx" presStyleIdx="5" presStyleCnt="12">
        <dgm:presLayoutVars>
          <dgm:chMax val="1"/>
          <dgm:chPref val="1"/>
          <dgm:bulletEnabled val="1"/>
        </dgm:presLayoutVars>
      </dgm:prSet>
      <dgm:spPr/>
    </dgm:pt>
    <dgm:pt modelId="{0D4CD2C1-ACD2-954B-857D-092B2A32DA85}" type="pres">
      <dgm:prSet presAssocID="{481453C9-8885-47AE-9C1C-5DBC3B6EFD61}" presName="ConnectLine" presStyleLbl="sibTrans1D1" presStyleIdx="2" presStyleCnt="6"/>
      <dgm:spPr>
        <a:noFill/>
        <a:ln w="12700" cap="flat" cmpd="sng" algn="ctr">
          <a:solidFill>
            <a:schemeClr val="accent4">
              <a:hueOff val="0"/>
              <a:satOff val="0"/>
              <a:lumOff val="0"/>
              <a:alphaOff val="0"/>
            </a:schemeClr>
          </a:solidFill>
          <a:prstDash val="dash"/>
          <a:miter lim="800000"/>
        </a:ln>
        <a:effectLst/>
      </dgm:spPr>
    </dgm:pt>
    <dgm:pt modelId="{C39DC8ED-51F8-F84E-9E06-27F3D10E2D69}" type="pres">
      <dgm:prSet presAssocID="{481453C9-8885-47AE-9C1C-5DBC3B6EFD61}" presName="EmptyPlaceHolder" presStyleCnt="0"/>
      <dgm:spPr/>
    </dgm:pt>
    <dgm:pt modelId="{96C8D8B0-DEAB-0E47-B570-1D5E04081F2E}" type="pres">
      <dgm:prSet presAssocID="{7FF2B943-7B9C-4F25-B09C-98CAC2C0C196}" presName="spaceBetweenRectangles" presStyleCnt="0"/>
      <dgm:spPr/>
    </dgm:pt>
    <dgm:pt modelId="{D3BED217-3F59-724B-A5A6-844C3F1F5696}" type="pres">
      <dgm:prSet presAssocID="{9AC0FD3F-DF8A-4132-B3EC-35CF584FF3B7}" presName="composite" presStyleCnt="0"/>
      <dgm:spPr/>
    </dgm:pt>
    <dgm:pt modelId="{4660659F-4388-1548-ABAF-D6B3AD44FCB5}" type="pres">
      <dgm:prSet presAssocID="{9AC0FD3F-DF8A-4132-B3EC-35CF584FF3B7}" presName="ConnectorPoint" presStyleLbl="lnNode1" presStyleIdx="3" presStyleCnt="6"/>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9C64E3E2-6EF8-A949-9A2D-243F75E8B890}" type="pres">
      <dgm:prSet presAssocID="{9AC0FD3F-DF8A-4132-B3EC-35CF584FF3B7}" presName="DropPinPlaceHolder" presStyleCnt="0"/>
      <dgm:spPr/>
    </dgm:pt>
    <dgm:pt modelId="{4F3CFDEC-DEEF-B44C-8D08-2C13088EE400}" type="pres">
      <dgm:prSet presAssocID="{9AC0FD3F-DF8A-4132-B3EC-35CF584FF3B7}" presName="DropPin" presStyleLbl="alignNode1" presStyleIdx="3" presStyleCnt="6"/>
      <dgm:spPr/>
    </dgm:pt>
    <dgm:pt modelId="{24E67199-2A95-9446-AEA4-B2BCCDBDDBEB}" type="pres">
      <dgm:prSet presAssocID="{9AC0FD3F-DF8A-4132-B3EC-35CF584FF3B7}" presName="Ellipse" presStyleLbl="fgAcc1" presStyleIdx="4" presStyleCnt="7"/>
      <dgm:spPr>
        <a:solidFill>
          <a:schemeClr val="lt1">
            <a:alpha val="90000"/>
            <a:hueOff val="0"/>
            <a:satOff val="0"/>
            <a:lumOff val="0"/>
            <a:alphaOff val="0"/>
          </a:schemeClr>
        </a:solidFill>
        <a:ln w="6350" cap="flat" cmpd="sng" algn="ctr">
          <a:noFill/>
          <a:prstDash val="solid"/>
          <a:miter lim="800000"/>
        </a:ln>
        <a:effectLst/>
      </dgm:spPr>
    </dgm:pt>
    <dgm:pt modelId="{A3938B55-7265-204A-B74E-ADE937B73E29}" type="pres">
      <dgm:prSet presAssocID="{9AC0FD3F-DF8A-4132-B3EC-35CF584FF3B7}" presName="L2TextContainer" presStyleLbl="revTx" presStyleIdx="6" presStyleCnt="12">
        <dgm:presLayoutVars>
          <dgm:bulletEnabled val="1"/>
        </dgm:presLayoutVars>
      </dgm:prSet>
      <dgm:spPr/>
    </dgm:pt>
    <dgm:pt modelId="{1FFDEA57-76F5-514E-BDEB-6801B049E196}" type="pres">
      <dgm:prSet presAssocID="{9AC0FD3F-DF8A-4132-B3EC-35CF584FF3B7}" presName="L1TextContainer" presStyleLbl="revTx" presStyleIdx="7" presStyleCnt="12">
        <dgm:presLayoutVars>
          <dgm:chMax val="1"/>
          <dgm:chPref val="1"/>
          <dgm:bulletEnabled val="1"/>
        </dgm:presLayoutVars>
      </dgm:prSet>
      <dgm:spPr/>
    </dgm:pt>
    <dgm:pt modelId="{9AF31144-7571-EE43-A2B4-CC09E6BADEFF}" type="pres">
      <dgm:prSet presAssocID="{9AC0FD3F-DF8A-4132-B3EC-35CF584FF3B7}" presName="ConnectLine" presStyleLbl="sibTrans1D1" presStyleIdx="3" presStyleCnt="6"/>
      <dgm:spPr>
        <a:noFill/>
        <a:ln w="12700" cap="flat" cmpd="sng" algn="ctr">
          <a:solidFill>
            <a:schemeClr val="accent5">
              <a:hueOff val="0"/>
              <a:satOff val="0"/>
              <a:lumOff val="0"/>
              <a:alphaOff val="0"/>
            </a:schemeClr>
          </a:solidFill>
          <a:prstDash val="dash"/>
          <a:miter lim="800000"/>
        </a:ln>
        <a:effectLst/>
      </dgm:spPr>
    </dgm:pt>
    <dgm:pt modelId="{6FC60202-60C0-094B-AA53-857618761E55}" type="pres">
      <dgm:prSet presAssocID="{9AC0FD3F-DF8A-4132-B3EC-35CF584FF3B7}" presName="EmptyPlaceHolder" presStyleCnt="0"/>
      <dgm:spPr/>
    </dgm:pt>
    <dgm:pt modelId="{8B2DB777-F80B-814B-A1AC-36FD995F4A97}" type="pres">
      <dgm:prSet presAssocID="{6795C09D-307B-474C-AAA3-39DE8DC2FA49}" presName="spaceBetweenRectangles" presStyleCnt="0"/>
      <dgm:spPr/>
    </dgm:pt>
    <dgm:pt modelId="{D1ABB638-1214-504D-A007-AE8E560BF5D2}" type="pres">
      <dgm:prSet presAssocID="{A58F81DF-456A-4D75-8540-539C09B6299E}" presName="composite" presStyleCnt="0"/>
      <dgm:spPr/>
    </dgm:pt>
    <dgm:pt modelId="{5E59939E-7EA6-FA4C-AC3E-4EF3234B1F4D}" type="pres">
      <dgm:prSet presAssocID="{A58F81DF-456A-4D75-8540-539C09B6299E}" presName="ConnectorPoint" presStyleLbl="lnNode1" presStyleIdx="4" presStyleCnt="6"/>
      <dgm:spPr>
        <a:gradFill rotWithShape="0">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75C22224-55B5-6145-89CF-E63DF614554E}" type="pres">
      <dgm:prSet presAssocID="{A58F81DF-456A-4D75-8540-539C09B6299E}" presName="DropPinPlaceHolder" presStyleCnt="0"/>
      <dgm:spPr/>
    </dgm:pt>
    <dgm:pt modelId="{5C4E53AE-4D0B-AB45-823C-15863E06CA53}" type="pres">
      <dgm:prSet presAssocID="{A58F81DF-456A-4D75-8540-539C09B6299E}" presName="DropPin" presStyleLbl="alignNode1" presStyleIdx="4" presStyleCnt="6"/>
      <dgm:spPr/>
    </dgm:pt>
    <dgm:pt modelId="{C79E371E-8E0D-E241-8882-60001023AE48}" type="pres">
      <dgm:prSet presAssocID="{A58F81DF-456A-4D75-8540-539C09B6299E}" presName="Ellipse" presStyleLbl="fgAcc1" presStyleIdx="5" presStyleCnt="7"/>
      <dgm:spPr>
        <a:solidFill>
          <a:schemeClr val="lt1">
            <a:alpha val="90000"/>
            <a:hueOff val="0"/>
            <a:satOff val="0"/>
            <a:lumOff val="0"/>
            <a:alphaOff val="0"/>
          </a:schemeClr>
        </a:solidFill>
        <a:ln w="6350" cap="flat" cmpd="sng" algn="ctr">
          <a:noFill/>
          <a:prstDash val="solid"/>
          <a:miter lim="800000"/>
        </a:ln>
        <a:effectLst/>
      </dgm:spPr>
    </dgm:pt>
    <dgm:pt modelId="{8953594F-C367-0849-A609-E38F6A196524}" type="pres">
      <dgm:prSet presAssocID="{A58F81DF-456A-4D75-8540-539C09B6299E}" presName="L2TextContainer" presStyleLbl="revTx" presStyleIdx="8" presStyleCnt="12">
        <dgm:presLayoutVars>
          <dgm:bulletEnabled val="1"/>
        </dgm:presLayoutVars>
      </dgm:prSet>
      <dgm:spPr/>
    </dgm:pt>
    <dgm:pt modelId="{2D8B4592-23B1-E742-A27D-B9226966C711}" type="pres">
      <dgm:prSet presAssocID="{A58F81DF-456A-4D75-8540-539C09B6299E}" presName="L1TextContainer" presStyleLbl="revTx" presStyleIdx="9" presStyleCnt="12">
        <dgm:presLayoutVars>
          <dgm:chMax val="1"/>
          <dgm:chPref val="1"/>
          <dgm:bulletEnabled val="1"/>
        </dgm:presLayoutVars>
      </dgm:prSet>
      <dgm:spPr/>
    </dgm:pt>
    <dgm:pt modelId="{48D929A3-04F6-6A43-94D7-1522679BFF03}" type="pres">
      <dgm:prSet presAssocID="{A58F81DF-456A-4D75-8540-539C09B6299E}" presName="ConnectLine" presStyleLbl="sibTrans1D1" presStyleIdx="4" presStyleCnt="6"/>
      <dgm:spPr>
        <a:noFill/>
        <a:ln w="12700" cap="flat" cmpd="sng" algn="ctr">
          <a:solidFill>
            <a:schemeClr val="accent6">
              <a:hueOff val="0"/>
              <a:satOff val="0"/>
              <a:lumOff val="0"/>
              <a:alphaOff val="0"/>
            </a:schemeClr>
          </a:solidFill>
          <a:prstDash val="dash"/>
          <a:miter lim="800000"/>
        </a:ln>
        <a:effectLst/>
      </dgm:spPr>
    </dgm:pt>
    <dgm:pt modelId="{32F361A8-2A36-A449-B9AB-0504388F722F}" type="pres">
      <dgm:prSet presAssocID="{A58F81DF-456A-4D75-8540-539C09B6299E}" presName="EmptyPlaceHolder" presStyleCnt="0"/>
      <dgm:spPr/>
    </dgm:pt>
    <dgm:pt modelId="{36700B4E-E645-724B-901E-D87B1F7FF9A0}" type="pres">
      <dgm:prSet presAssocID="{03CB83A4-8C50-4463-99DA-CB99ABE8489D}" presName="spaceBetweenRectangles" presStyleCnt="0"/>
      <dgm:spPr/>
    </dgm:pt>
    <dgm:pt modelId="{5C525145-D90B-D44C-896D-F3E20251C8BE}" type="pres">
      <dgm:prSet presAssocID="{2F84D4B6-9AC7-4BAA-BF90-FA1433361831}" presName="composite" presStyleCnt="0"/>
      <dgm:spPr/>
    </dgm:pt>
    <dgm:pt modelId="{D0DC157F-E6E8-C646-800B-0C451C9372C1}" type="pres">
      <dgm:prSet presAssocID="{2F84D4B6-9AC7-4BAA-BF90-FA1433361831}" presName="ConnectorPoint" presStyleLbl="lnNode1" presStyleIdx="5"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25123DBB-ADBE-D440-AD32-036DF2193DD3}" type="pres">
      <dgm:prSet presAssocID="{2F84D4B6-9AC7-4BAA-BF90-FA1433361831}" presName="DropPinPlaceHolder" presStyleCnt="0"/>
      <dgm:spPr/>
    </dgm:pt>
    <dgm:pt modelId="{9FDF8690-8085-7045-9552-F58C556B28E7}" type="pres">
      <dgm:prSet presAssocID="{2F84D4B6-9AC7-4BAA-BF90-FA1433361831}" presName="DropPin" presStyleLbl="alignNode1" presStyleIdx="5" presStyleCnt="6"/>
      <dgm:spPr/>
    </dgm:pt>
    <dgm:pt modelId="{54920843-DE8E-0347-9CFB-0E875FB32881}" type="pres">
      <dgm:prSet presAssocID="{2F84D4B6-9AC7-4BAA-BF90-FA1433361831}" presName="Ellipse" presStyleLbl="fgAcc1" presStyleIdx="6" presStyleCnt="7"/>
      <dgm:spPr>
        <a:solidFill>
          <a:schemeClr val="lt1">
            <a:alpha val="90000"/>
            <a:hueOff val="0"/>
            <a:satOff val="0"/>
            <a:lumOff val="0"/>
            <a:alphaOff val="0"/>
          </a:schemeClr>
        </a:solidFill>
        <a:ln w="6350" cap="flat" cmpd="sng" algn="ctr">
          <a:noFill/>
          <a:prstDash val="solid"/>
          <a:miter lim="800000"/>
        </a:ln>
        <a:effectLst/>
      </dgm:spPr>
    </dgm:pt>
    <dgm:pt modelId="{CBE48DBF-3BFF-FF47-BFE6-4D2CCD91B9F9}" type="pres">
      <dgm:prSet presAssocID="{2F84D4B6-9AC7-4BAA-BF90-FA1433361831}" presName="L2TextContainer" presStyleLbl="revTx" presStyleIdx="10" presStyleCnt="12">
        <dgm:presLayoutVars>
          <dgm:bulletEnabled val="1"/>
        </dgm:presLayoutVars>
      </dgm:prSet>
      <dgm:spPr/>
    </dgm:pt>
    <dgm:pt modelId="{9C1D6DB4-31DA-0A41-BC32-7676296FAA15}" type="pres">
      <dgm:prSet presAssocID="{2F84D4B6-9AC7-4BAA-BF90-FA1433361831}" presName="L1TextContainer" presStyleLbl="revTx" presStyleIdx="11" presStyleCnt="12">
        <dgm:presLayoutVars>
          <dgm:chMax val="1"/>
          <dgm:chPref val="1"/>
          <dgm:bulletEnabled val="1"/>
        </dgm:presLayoutVars>
      </dgm:prSet>
      <dgm:spPr/>
    </dgm:pt>
    <dgm:pt modelId="{E087FB68-B9C3-7F4B-8EAE-9FCA9792F67C}" type="pres">
      <dgm:prSet presAssocID="{2F84D4B6-9AC7-4BAA-BF90-FA1433361831}" presName="ConnectLine" presStyleLbl="sibTrans1D1" presStyleIdx="5" presStyleCnt="6"/>
      <dgm:spPr>
        <a:noFill/>
        <a:ln w="12700" cap="flat" cmpd="sng" algn="ctr">
          <a:solidFill>
            <a:schemeClr val="accent2">
              <a:hueOff val="0"/>
              <a:satOff val="0"/>
              <a:lumOff val="0"/>
              <a:alphaOff val="0"/>
            </a:schemeClr>
          </a:solidFill>
          <a:prstDash val="dash"/>
          <a:miter lim="800000"/>
        </a:ln>
        <a:effectLst/>
      </dgm:spPr>
    </dgm:pt>
    <dgm:pt modelId="{08D668DA-51C4-7A41-8AFA-903402A5FBCB}" type="pres">
      <dgm:prSet presAssocID="{2F84D4B6-9AC7-4BAA-BF90-FA1433361831}" presName="EmptyPlaceHolder" presStyleCnt="0"/>
      <dgm:spPr/>
    </dgm:pt>
  </dgm:ptLst>
  <dgm:cxnLst>
    <dgm:cxn modelId="{D009D912-F429-4046-8932-DA4D16EAB19C}" type="presOf" srcId="{F480519B-65F4-42F2-BEF8-17C47A843FC8}" destId="{A3983BBD-2F9F-AB4E-AA3B-1D72817002FE}" srcOrd="0" destOrd="0" presId="urn:microsoft.com/office/officeart/2017/3/layout/DropPinTimeline"/>
    <dgm:cxn modelId="{0FBB9C1A-9B69-B54E-9F19-41C95312C980}" type="presOf" srcId="{987D9A83-5366-46DD-BF95-7E39BBD4156A}" destId="{8953594F-C367-0849-A609-E38F6A196524}" srcOrd="0" destOrd="0" presId="urn:microsoft.com/office/officeart/2017/3/layout/DropPinTimeline"/>
    <dgm:cxn modelId="{93470C27-CD4B-734B-B140-4BF89A9773F5}" type="presOf" srcId="{DC170307-6ACA-47E1-9BBF-E5A853E7105D}" destId="{7C7E4EC2-E9ED-4940-9BAE-6525464A4410}" srcOrd="0" destOrd="0" presId="urn:microsoft.com/office/officeart/2017/3/layout/DropPinTimeline"/>
    <dgm:cxn modelId="{070C8527-B0F5-4206-9B50-A811373F0CED}" srcId="{B3E6BE95-6636-4947-892A-9479CABFF1EA}" destId="{DC170307-6ACA-47E1-9BBF-E5A853E7105D}" srcOrd="0" destOrd="0" parTransId="{376FB195-E1D4-4BF8-8E23-B09254F0162D}" sibTransId="{482D1E7C-FDC7-4836-91C2-E1F1D6D67171}"/>
    <dgm:cxn modelId="{04FCAA31-54CD-9B45-93A9-422EA070DE67}" type="presOf" srcId="{2F84D4B6-9AC7-4BAA-BF90-FA1433361831}" destId="{9C1D6DB4-31DA-0A41-BC32-7676296FAA15}" srcOrd="0" destOrd="0" presId="urn:microsoft.com/office/officeart/2017/3/layout/DropPinTimeline"/>
    <dgm:cxn modelId="{A802B138-2747-4C0C-82CC-B91DA24AA6F2}" srcId="{F480519B-65F4-42F2-BEF8-17C47A843FC8}" destId="{481453C9-8885-47AE-9C1C-5DBC3B6EFD61}" srcOrd="2" destOrd="0" parTransId="{92541961-C45E-49BC-B13A-3C2E3D5984DE}" sibTransId="{7FF2B943-7B9C-4F25-B09C-98CAC2C0C196}"/>
    <dgm:cxn modelId="{76FAF33A-62F9-7849-A257-72697E1DDA5B}" type="presOf" srcId="{093951FB-5C3D-4000-A14C-A3F295916C98}" destId="{77672D3D-AEAF-E343-9B5B-9789B78FCB63}" srcOrd="0" destOrd="0" presId="urn:microsoft.com/office/officeart/2017/3/layout/DropPinTimeline"/>
    <dgm:cxn modelId="{D222DA41-3162-413D-AD90-FD6F945EB2C7}" srcId="{481453C9-8885-47AE-9C1C-5DBC3B6EFD61}" destId="{093951FB-5C3D-4000-A14C-A3F295916C98}" srcOrd="0" destOrd="0" parTransId="{2FEA4F52-36D2-4A94-80D2-AEF8F89445CA}" sibTransId="{4CD02A38-748A-4604-ADB4-23E06F6FD7C5}"/>
    <dgm:cxn modelId="{02C3B547-562D-41C4-8EA0-B536410A8E62}" srcId="{F480519B-65F4-42F2-BEF8-17C47A843FC8}" destId="{9AC0FD3F-DF8A-4132-B3EC-35CF584FF3B7}" srcOrd="3" destOrd="0" parTransId="{8D3C379E-4281-4D72-87DD-4302A39657B3}" sibTransId="{6795C09D-307B-474C-AAA3-39DE8DC2FA49}"/>
    <dgm:cxn modelId="{D2B7C448-49DA-0648-971D-50B9A651B50F}" type="presOf" srcId="{B696066E-B47E-4A07-ADB2-898E590AE892}" destId="{A3938B55-7265-204A-B74E-ADE937B73E29}" srcOrd="0" destOrd="0" presId="urn:microsoft.com/office/officeart/2017/3/layout/DropPinTimeline"/>
    <dgm:cxn modelId="{BFC95E69-1CC6-7B4F-9226-088C274DBB69}" type="presOf" srcId="{9AC0FD3F-DF8A-4132-B3EC-35CF584FF3B7}" destId="{1FFDEA57-76F5-514E-BDEB-6801B049E196}" srcOrd="0" destOrd="0" presId="urn:microsoft.com/office/officeart/2017/3/layout/DropPinTimeline"/>
    <dgm:cxn modelId="{99410872-AF09-2C44-9199-55D52E2D8A93}" type="presOf" srcId="{4A332F9F-7202-41C8-A974-6540F336B36A}" destId="{2A3B8405-41A6-4140-BC1D-E36AFBC4B471}" srcOrd="0" destOrd="0" presId="urn:microsoft.com/office/officeart/2017/3/layout/DropPinTimeline"/>
    <dgm:cxn modelId="{E3FC6D7D-00C6-174E-A3F7-F010FD13A66D}" type="presOf" srcId="{B3E6BE95-6636-4947-892A-9479CABFF1EA}" destId="{E6219086-22A9-9D4B-88E0-18069D7AA1D3}" srcOrd="0" destOrd="0" presId="urn:microsoft.com/office/officeart/2017/3/layout/DropPinTimeline"/>
    <dgm:cxn modelId="{1D8CED7E-C116-441D-BDE7-27E1719D7E67}" srcId="{2F84D4B6-9AC7-4BAA-BF90-FA1433361831}" destId="{1539AF14-D55E-4E3E-9B14-87B22A815C2B}" srcOrd="0" destOrd="0" parTransId="{690278AC-2144-49C7-85AD-5F0A559DB988}" sibTransId="{BEB7FC34-34FA-4233-BBC7-8E5AA7E9D29F}"/>
    <dgm:cxn modelId="{7D222482-9CC4-4C4B-AF2F-036E36F921FC}" srcId="{9AC0FD3F-DF8A-4132-B3EC-35CF584FF3B7}" destId="{B696066E-B47E-4A07-ADB2-898E590AE892}" srcOrd="0" destOrd="0" parTransId="{3EBE9DE4-6AD7-43D3-86C4-75F9EF131C9E}" sibTransId="{D806EFB6-2CA7-45C8-AD83-F686D0BC1B15}"/>
    <dgm:cxn modelId="{524E898A-4975-4BBD-9471-FAA9E7DC295F}" srcId="{F480519B-65F4-42F2-BEF8-17C47A843FC8}" destId="{2F84D4B6-9AC7-4BAA-BF90-FA1433361831}" srcOrd="5" destOrd="0" parTransId="{84ADB6BD-29EA-4006-8E22-ED92C412A360}" sibTransId="{1541C6F5-7CEF-4958-B6C4-218CB3B9E5AE}"/>
    <dgm:cxn modelId="{7CF21C8E-9BAF-44DF-9C2F-54418E76B0ED}" srcId="{F480519B-65F4-42F2-BEF8-17C47A843FC8}" destId="{A58F81DF-456A-4D75-8540-539C09B6299E}" srcOrd="4" destOrd="0" parTransId="{5DFC2D16-4C8F-480F-AE96-DD2FFD034C2D}" sibTransId="{03CB83A4-8C50-4463-99DA-CB99ABE8489D}"/>
    <dgm:cxn modelId="{1D95E793-4565-B44C-B1D7-0E23ABED7C0D}" type="presOf" srcId="{1539AF14-D55E-4E3E-9B14-87B22A815C2B}" destId="{CBE48DBF-3BFF-FF47-BFE6-4D2CCD91B9F9}" srcOrd="0" destOrd="0" presId="urn:microsoft.com/office/officeart/2017/3/layout/DropPinTimeline"/>
    <dgm:cxn modelId="{3429879E-4250-1D49-9815-4E38916C5D16}" type="presOf" srcId="{481453C9-8885-47AE-9C1C-5DBC3B6EFD61}" destId="{1C28186F-2286-3146-BC66-649538F7E42E}" srcOrd="0" destOrd="0" presId="urn:microsoft.com/office/officeart/2017/3/layout/DropPinTimeline"/>
    <dgm:cxn modelId="{EED944B4-5C0F-494D-BC3F-4A37A65F4088}" type="presOf" srcId="{4B5E604B-3386-4FD2-B7FC-A8B9FA90ED17}" destId="{2C6455AB-6DBC-0548-860F-EABA287BFD87}" srcOrd="0" destOrd="0" presId="urn:microsoft.com/office/officeart/2017/3/layout/DropPinTimeline"/>
    <dgm:cxn modelId="{61F70CBC-F500-4B7E-A609-BDED12F369B4}" srcId="{F480519B-65F4-42F2-BEF8-17C47A843FC8}" destId="{4A332F9F-7202-41C8-A974-6540F336B36A}" srcOrd="1" destOrd="0" parTransId="{5E37EBC2-B21A-4B09-97E5-5366817E281A}" sibTransId="{8DA3D51C-7582-4373-9084-F10E2CC7FC74}"/>
    <dgm:cxn modelId="{F5DBA8CB-E1C5-1745-B90C-0A6A699A40C2}" type="presOf" srcId="{A58F81DF-456A-4D75-8540-539C09B6299E}" destId="{2D8B4592-23B1-E742-A27D-B9226966C711}" srcOrd="0" destOrd="0" presId="urn:microsoft.com/office/officeart/2017/3/layout/DropPinTimeline"/>
    <dgm:cxn modelId="{B9C281D6-8D8B-4FCD-96F4-F53D6116C96E}" srcId="{A58F81DF-456A-4D75-8540-539C09B6299E}" destId="{987D9A83-5366-46DD-BF95-7E39BBD4156A}" srcOrd="0" destOrd="0" parTransId="{4B848CC5-AB70-449C-854F-F111C172365F}" sibTransId="{F3FE4129-B8C3-4918-B37E-022DD69A9ED2}"/>
    <dgm:cxn modelId="{01AD85D6-3946-4BD8-854A-653C0F831A14}" srcId="{4A332F9F-7202-41C8-A974-6540F336B36A}" destId="{4B5E604B-3386-4FD2-B7FC-A8B9FA90ED17}" srcOrd="0" destOrd="0" parTransId="{0A53D153-6742-4C67-BFDF-22C338451143}" sibTransId="{16817370-5B27-4DF0-9278-A995989DF9E4}"/>
    <dgm:cxn modelId="{E4ECD1EF-C940-4260-91AB-BC2DD45DDF36}" srcId="{F480519B-65F4-42F2-BEF8-17C47A843FC8}" destId="{B3E6BE95-6636-4947-892A-9479CABFF1EA}" srcOrd="0" destOrd="0" parTransId="{1D56CE40-3B06-44C3-AE14-6A91086B1703}" sibTransId="{23FA83EC-85F1-4538-8936-1B127B0B4A68}"/>
    <dgm:cxn modelId="{6F3A3EE5-A198-5A48-8F4C-B5A0BD22B29A}" type="presParOf" srcId="{A3983BBD-2F9F-AB4E-AA3B-1D72817002FE}" destId="{CC44C238-0A6F-5D40-8111-D0EE44349612}" srcOrd="0" destOrd="0" presId="urn:microsoft.com/office/officeart/2017/3/layout/DropPinTimeline"/>
    <dgm:cxn modelId="{F59AFC60-C8E7-7843-B069-1A3C976753B1}" type="presParOf" srcId="{A3983BBD-2F9F-AB4E-AA3B-1D72817002FE}" destId="{AFD611E1-F7B1-4A4C-99A4-7E2F747CBF5E}" srcOrd="1" destOrd="0" presId="urn:microsoft.com/office/officeart/2017/3/layout/DropPinTimeline"/>
    <dgm:cxn modelId="{7FAA6D92-72D3-5048-9E35-9BAED48F299D}" type="presParOf" srcId="{AFD611E1-F7B1-4A4C-99A4-7E2F747CBF5E}" destId="{85AB9D1D-21E0-9D47-A313-FCBA185129D0}" srcOrd="0" destOrd="0" presId="urn:microsoft.com/office/officeart/2017/3/layout/DropPinTimeline"/>
    <dgm:cxn modelId="{3DBC55E2-1ADC-784B-8F03-037A93B38F19}" type="presParOf" srcId="{85AB9D1D-21E0-9D47-A313-FCBA185129D0}" destId="{A2B1EC36-7DF5-8E4F-BBD6-5E53F5DF1EA8}" srcOrd="0" destOrd="0" presId="urn:microsoft.com/office/officeart/2017/3/layout/DropPinTimeline"/>
    <dgm:cxn modelId="{F344C906-42C4-4042-9F9B-5DD9A00B9D8D}" type="presParOf" srcId="{85AB9D1D-21E0-9D47-A313-FCBA185129D0}" destId="{185B4DB2-FE7A-2E47-8037-FB395F145FE1}" srcOrd="1" destOrd="0" presId="urn:microsoft.com/office/officeart/2017/3/layout/DropPinTimeline"/>
    <dgm:cxn modelId="{24C45ADD-29DE-1842-AB78-29BE6D8B9C14}" type="presParOf" srcId="{185B4DB2-FE7A-2E47-8037-FB395F145FE1}" destId="{2B3F1B32-5B78-5449-9666-2B0805D01C5D}" srcOrd="0" destOrd="0" presId="urn:microsoft.com/office/officeart/2017/3/layout/DropPinTimeline"/>
    <dgm:cxn modelId="{63E2B157-F86A-514E-8E2E-A1F9E8A1F921}" type="presParOf" srcId="{185B4DB2-FE7A-2E47-8037-FB395F145FE1}" destId="{0FEB3094-D194-0D45-A4EF-71EAB82D7378}" srcOrd="1" destOrd="0" presId="urn:microsoft.com/office/officeart/2017/3/layout/DropPinTimeline"/>
    <dgm:cxn modelId="{ABC4A0F5-E869-BF4A-B924-F7925B57649E}" type="presParOf" srcId="{85AB9D1D-21E0-9D47-A313-FCBA185129D0}" destId="{7C7E4EC2-E9ED-4940-9BAE-6525464A4410}" srcOrd="2" destOrd="0" presId="urn:microsoft.com/office/officeart/2017/3/layout/DropPinTimeline"/>
    <dgm:cxn modelId="{5246CA6B-E779-9A44-9130-57E24D0FD26C}" type="presParOf" srcId="{85AB9D1D-21E0-9D47-A313-FCBA185129D0}" destId="{E6219086-22A9-9D4B-88E0-18069D7AA1D3}" srcOrd="3" destOrd="0" presId="urn:microsoft.com/office/officeart/2017/3/layout/DropPinTimeline"/>
    <dgm:cxn modelId="{D390D640-8D1F-FF45-A7B4-CB4E8101FAAD}" type="presParOf" srcId="{85AB9D1D-21E0-9D47-A313-FCBA185129D0}" destId="{5D965808-D570-294F-A47E-3346001EA5FD}" srcOrd="4" destOrd="0" presId="urn:microsoft.com/office/officeart/2017/3/layout/DropPinTimeline"/>
    <dgm:cxn modelId="{0913CE95-B832-B84D-B9C1-6AA9EA6109EC}" type="presParOf" srcId="{85AB9D1D-21E0-9D47-A313-FCBA185129D0}" destId="{6C0DDB1E-0F1C-8C42-B491-A41115C57243}" srcOrd="5" destOrd="0" presId="urn:microsoft.com/office/officeart/2017/3/layout/DropPinTimeline"/>
    <dgm:cxn modelId="{48BBAAAF-2189-5B47-9D09-EC61C4609B6F}" type="presParOf" srcId="{AFD611E1-F7B1-4A4C-99A4-7E2F747CBF5E}" destId="{88C342FE-974B-694D-91C2-3621561C61A4}" srcOrd="1" destOrd="0" presId="urn:microsoft.com/office/officeart/2017/3/layout/DropPinTimeline"/>
    <dgm:cxn modelId="{56175D7B-BB99-D746-8F24-82F13037CDCD}" type="presParOf" srcId="{AFD611E1-F7B1-4A4C-99A4-7E2F747CBF5E}" destId="{89166F03-AB8F-F54F-ADF2-FF1D6DFABA38}" srcOrd="2" destOrd="0" presId="urn:microsoft.com/office/officeart/2017/3/layout/DropPinTimeline"/>
    <dgm:cxn modelId="{DF8AA27D-2F0E-F44C-9C26-0A76A4B0C81D}" type="presParOf" srcId="{89166F03-AB8F-F54F-ADF2-FF1D6DFABA38}" destId="{50F1B764-335D-184E-800A-F4BDF173E9AD}" srcOrd="0" destOrd="0" presId="urn:microsoft.com/office/officeart/2017/3/layout/DropPinTimeline"/>
    <dgm:cxn modelId="{D5F32EC9-774F-EB41-AC01-F03FEA8820F4}" type="presParOf" srcId="{89166F03-AB8F-F54F-ADF2-FF1D6DFABA38}" destId="{60DCD30C-81DD-1C47-A219-0E24E36E52CB}" srcOrd="1" destOrd="0" presId="urn:microsoft.com/office/officeart/2017/3/layout/DropPinTimeline"/>
    <dgm:cxn modelId="{4D1F720D-451F-EB47-B73E-DA076127CD0A}" type="presParOf" srcId="{60DCD30C-81DD-1C47-A219-0E24E36E52CB}" destId="{E966C8D2-7409-2543-B4F7-1FB975758B74}" srcOrd="0" destOrd="0" presId="urn:microsoft.com/office/officeart/2017/3/layout/DropPinTimeline"/>
    <dgm:cxn modelId="{4242B5B0-8E7C-9B42-BD0D-24EAB031BC0E}" type="presParOf" srcId="{60DCD30C-81DD-1C47-A219-0E24E36E52CB}" destId="{5D9A2E6B-8D38-E544-A064-31A46EA4AE72}" srcOrd="1" destOrd="0" presId="urn:microsoft.com/office/officeart/2017/3/layout/DropPinTimeline"/>
    <dgm:cxn modelId="{0442949F-BAC3-444E-AD40-5DE8B8AAEB38}" type="presParOf" srcId="{89166F03-AB8F-F54F-ADF2-FF1D6DFABA38}" destId="{2C6455AB-6DBC-0548-860F-EABA287BFD87}" srcOrd="2" destOrd="0" presId="urn:microsoft.com/office/officeart/2017/3/layout/DropPinTimeline"/>
    <dgm:cxn modelId="{8C1A42EE-F7DD-9D40-B370-F231E216CE05}" type="presParOf" srcId="{89166F03-AB8F-F54F-ADF2-FF1D6DFABA38}" destId="{2A3B8405-41A6-4140-BC1D-E36AFBC4B471}" srcOrd="3" destOrd="0" presId="urn:microsoft.com/office/officeart/2017/3/layout/DropPinTimeline"/>
    <dgm:cxn modelId="{A4AC7E6F-E8A8-AC48-9B6E-7644B9B20AD7}" type="presParOf" srcId="{89166F03-AB8F-F54F-ADF2-FF1D6DFABA38}" destId="{FC81FECB-E220-E04B-A305-9954EE65BFBE}" srcOrd="4" destOrd="0" presId="urn:microsoft.com/office/officeart/2017/3/layout/DropPinTimeline"/>
    <dgm:cxn modelId="{CD5B62F3-60C0-404A-A1C6-487EB0341640}" type="presParOf" srcId="{89166F03-AB8F-F54F-ADF2-FF1D6DFABA38}" destId="{823A8B9D-7D11-D742-ABAA-08B4B048803C}" srcOrd="5" destOrd="0" presId="urn:microsoft.com/office/officeart/2017/3/layout/DropPinTimeline"/>
    <dgm:cxn modelId="{684D4383-F798-A246-9068-BA716D30BDD4}" type="presParOf" srcId="{AFD611E1-F7B1-4A4C-99A4-7E2F747CBF5E}" destId="{DCC2577D-4B78-C44B-8141-CD906EEFEC4E}" srcOrd="3" destOrd="0" presId="urn:microsoft.com/office/officeart/2017/3/layout/DropPinTimeline"/>
    <dgm:cxn modelId="{7F36049E-5C2B-2F4A-ABB8-316CAB7FC9B0}" type="presParOf" srcId="{AFD611E1-F7B1-4A4C-99A4-7E2F747CBF5E}" destId="{84BFCC6B-9906-4A4A-A8A7-EF3913DBBAF7}" srcOrd="4" destOrd="0" presId="urn:microsoft.com/office/officeart/2017/3/layout/DropPinTimeline"/>
    <dgm:cxn modelId="{49B04897-398F-5848-8F21-9A2D9CD61190}" type="presParOf" srcId="{84BFCC6B-9906-4A4A-A8A7-EF3913DBBAF7}" destId="{E350CEB9-5B0E-1045-BD4B-88B7C2F33989}" srcOrd="0" destOrd="0" presId="urn:microsoft.com/office/officeart/2017/3/layout/DropPinTimeline"/>
    <dgm:cxn modelId="{B5053FA4-445C-BD43-ABCD-AD996C2AEC54}" type="presParOf" srcId="{84BFCC6B-9906-4A4A-A8A7-EF3913DBBAF7}" destId="{91CAFC78-5168-6043-BF79-3AD5694B5A10}" srcOrd="1" destOrd="0" presId="urn:microsoft.com/office/officeart/2017/3/layout/DropPinTimeline"/>
    <dgm:cxn modelId="{75E2C5BC-0E49-ED4F-B281-0DB5BB0DF7A0}" type="presParOf" srcId="{91CAFC78-5168-6043-BF79-3AD5694B5A10}" destId="{5A2AE863-E07E-384E-BDD3-D89131795971}" srcOrd="0" destOrd="0" presId="urn:microsoft.com/office/officeart/2017/3/layout/DropPinTimeline"/>
    <dgm:cxn modelId="{39695728-67FC-7344-B99B-990436F3E49B}" type="presParOf" srcId="{91CAFC78-5168-6043-BF79-3AD5694B5A10}" destId="{AEDE83F4-00ED-4F44-8F0C-EA5C7EC8B82F}" srcOrd="1" destOrd="0" presId="urn:microsoft.com/office/officeart/2017/3/layout/DropPinTimeline"/>
    <dgm:cxn modelId="{DE3FE2FD-A59A-994A-B125-B3376182744A}" type="presParOf" srcId="{84BFCC6B-9906-4A4A-A8A7-EF3913DBBAF7}" destId="{77672D3D-AEAF-E343-9B5B-9789B78FCB63}" srcOrd="2" destOrd="0" presId="urn:microsoft.com/office/officeart/2017/3/layout/DropPinTimeline"/>
    <dgm:cxn modelId="{36EEC9E1-1D44-104F-9BD4-8E13A3ECAD2B}" type="presParOf" srcId="{84BFCC6B-9906-4A4A-A8A7-EF3913DBBAF7}" destId="{1C28186F-2286-3146-BC66-649538F7E42E}" srcOrd="3" destOrd="0" presId="urn:microsoft.com/office/officeart/2017/3/layout/DropPinTimeline"/>
    <dgm:cxn modelId="{B0F37E54-D008-6B4D-AB33-F64A1FAD08A4}" type="presParOf" srcId="{84BFCC6B-9906-4A4A-A8A7-EF3913DBBAF7}" destId="{0D4CD2C1-ACD2-954B-857D-092B2A32DA85}" srcOrd="4" destOrd="0" presId="urn:microsoft.com/office/officeart/2017/3/layout/DropPinTimeline"/>
    <dgm:cxn modelId="{A5E37BC1-E860-5B4B-AAB4-0D5DD3B77FBD}" type="presParOf" srcId="{84BFCC6B-9906-4A4A-A8A7-EF3913DBBAF7}" destId="{C39DC8ED-51F8-F84E-9E06-27F3D10E2D69}" srcOrd="5" destOrd="0" presId="urn:microsoft.com/office/officeart/2017/3/layout/DropPinTimeline"/>
    <dgm:cxn modelId="{7CA24C04-138E-5041-B3FE-D87C9BD154D2}" type="presParOf" srcId="{AFD611E1-F7B1-4A4C-99A4-7E2F747CBF5E}" destId="{96C8D8B0-DEAB-0E47-B570-1D5E04081F2E}" srcOrd="5" destOrd="0" presId="urn:microsoft.com/office/officeart/2017/3/layout/DropPinTimeline"/>
    <dgm:cxn modelId="{0735B5F8-3421-6947-B7F6-FD6038A52B1C}" type="presParOf" srcId="{AFD611E1-F7B1-4A4C-99A4-7E2F747CBF5E}" destId="{D3BED217-3F59-724B-A5A6-844C3F1F5696}" srcOrd="6" destOrd="0" presId="urn:microsoft.com/office/officeart/2017/3/layout/DropPinTimeline"/>
    <dgm:cxn modelId="{EEFE1DA6-E8C9-1347-85D2-9F2C54E5EE23}" type="presParOf" srcId="{D3BED217-3F59-724B-A5A6-844C3F1F5696}" destId="{4660659F-4388-1548-ABAF-D6B3AD44FCB5}" srcOrd="0" destOrd="0" presId="urn:microsoft.com/office/officeart/2017/3/layout/DropPinTimeline"/>
    <dgm:cxn modelId="{98BC9EEC-71E8-9C44-B846-6AC9E6BA8C9F}" type="presParOf" srcId="{D3BED217-3F59-724B-A5A6-844C3F1F5696}" destId="{9C64E3E2-6EF8-A949-9A2D-243F75E8B890}" srcOrd="1" destOrd="0" presId="urn:microsoft.com/office/officeart/2017/3/layout/DropPinTimeline"/>
    <dgm:cxn modelId="{44A80244-222C-AD4B-AF6E-E45ECA60CA36}" type="presParOf" srcId="{9C64E3E2-6EF8-A949-9A2D-243F75E8B890}" destId="{4F3CFDEC-DEEF-B44C-8D08-2C13088EE400}" srcOrd="0" destOrd="0" presId="urn:microsoft.com/office/officeart/2017/3/layout/DropPinTimeline"/>
    <dgm:cxn modelId="{11A0FF8D-FD8D-B24D-B863-B92DAD477428}" type="presParOf" srcId="{9C64E3E2-6EF8-A949-9A2D-243F75E8B890}" destId="{24E67199-2A95-9446-AEA4-B2BCCDBDDBEB}" srcOrd="1" destOrd="0" presId="urn:microsoft.com/office/officeart/2017/3/layout/DropPinTimeline"/>
    <dgm:cxn modelId="{BFBF1272-1D5D-1345-9C7A-FCC34289C786}" type="presParOf" srcId="{D3BED217-3F59-724B-A5A6-844C3F1F5696}" destId="{A3938B55-7265-204A-B74E-ADE937B73E29}" srcOrd="2" destOrd="0" presId="urn:microsoft.com/office/officeart/2017/3/layout/DropPinTimeline"/>
    <dgm:cxn modelId="{00A0DC30-1B6C-C14B-ABBF-86CDF6FB37DB}" type="presParOf" srcId="{D3BED217-3F59-724B-A5A6-844C3F1F5696}" destId="{1FFDEA57-76F5-514E-BDEB-6801B049E196}" srcOrd="3" destOrd="0" presId="urn:microsoft.com/office/officeart/2017/3/layout/DropPinTimeline"/>
    <dgm:cxn modelId="{72E06AC2-D022-5246-A447-067CD59775D1}" type="presParOf" srcId="{D3BED217-3F59-724B-A5A6-844C3F1F5696}" destId="{9AF31144-7571-EE43-A2B4-CC09E6BADEFF}" srcOrd="4" destOrd="0" presId="urn:microsoft.com/office/officeart/2017/3/layout/DropPinTimeline"/>
    <dgm:cxn modelId="{289943B9-1E6B-3A46-B2DD-6279BC61128C}" type="presParOf" srcId="{D3BED217-3F59-724B-A5A6-844C3F1F5696}" destId="{6FC60202-60C0-094B-AA53-857618761E55}" srcOrd="5" destOrd="0" presId="urn:microsoft.com/office/officeart/2017/3/layout/DropPinTimeline"/>
    <dgm:cxn modelId="{612043E5-1752-D649-A2FE-D0BB46F8B7D9}" type="presParOf" srcId="{AFD611E1-F7B1-4A4C-99A4-7E2F747CBF5E}" destId="{8B2DB777-F80B-814B-A1AC-36FD995F4A97}" srcOrd="7" destOrd="0" presId="urn:microsoft.com/office/officeart/2017/3/layout/DropPinTimeline"/>
    <dgm:cxn modelId="{24214483-3BB9-C14A-B094-2D87582398AD}" type="presParOf" srcId="{AFD611E1-F7B1-4A4C-99A4-7E2F747CBF5E}" destId="{D1ABB638-1214-504D-A007-AE8E560BF5D2}" srcOrd="8" destOrd="0" presId="urn:microsoft.com/office/officeart/2017/3/layout/DropPinTimeline"/>
    <dgm:cxn modelId="{0C0F0FD1-9DFB-044D-8CF8-87D782FD0DBA}" type="presParOf" srcId="{D1ABB638-1214-504D-A007-AE8E560BF5D2}" destId="{5E59939E-7EA6-FA4C-AC3E-4EF3234B1F4D}" srcOrd="0" destOrd="0" presId="urn:microsoft.com/office/officeart/2017/3/layout/DropPinTimeline"/>
    <dgm:cxn modelId="{EAEC56E3-BE33-CB41-BA44-9A509BA830B8}" type="presParOf" srcId="{D1ABB638-1214-504D-A007-AE8E560BF5D2}" destId="{75C22224-55B5-6145-89CF-E63DF614554E}" srcOrd="1" destOrd="0" presId="urn:microsoft.com/office/officeart/2017/3/layout/DropPinTimeline"/>
    <dgm:cxn modelId="{4E1358C3-9318-3E48-876A-A24F09FC0C32}" type="presParOf" srcId="{75C22224-55B5-6145-89CF-E63DF614554E}" destId="{5C4E53AE-4D0B-AB45-823C-15863E06CA53}" srcOrd="0" destOrd="0" presId="urn:microsoft.com/office/officeart/2017/3/layout/DropPinTimeline"/>
    <dgm:cxn modelId="{07F2AFFD-9A0E-9A4E-A40B-4D19BB1DB01C}" type="presParOf" srcId="{75C22224-55B5-6145-89CF-E63DF614554E}" destId="{C79E371E-8E0D-E241-8882-60001023AE48}" srcOrd="1" destOrd="0" presId="urn:microsoft.com/office/officeart/2017/3/layout/DropPinTimeline"/>
    <dgm:cxn modelId="{971608C5-BD13-CB44-ABBC-5633F0DCAC68}" type="presParOf" srcId="{D1ABB638-1214-504D-A007-AE8E560BF5D2}" destId="{8953594F-C367-0849-A609-E38F6A196524}" srcOrd="2" destOrd="0" presId="urn:microsoft.com/office/officeart/2017/3/layout/DropPinTimeline"/>
    <dgm:cxn modelId="{DAC5A781-14BD-D04F-B682-DCF32DBA575B}" type="presParOf" srcId="{D1ABB638-1214-504D-A007-AE8E560BF5D2}" destId="{2D8B4592-23B1-E742-A27D-B9226966C711}" srcOrd="3" destOrd="0" presId="urn:microsoft.com/office/officeart/2017/3/layout/DropPinTimeline"/>
    <dgm:cxn modelId="{20A88AE4-15DD-5A49-8588-80148C8905EE}" type="presParOf" srcId="{D1ABB638-1214-504D-A007-AE8E560BF5D2}" destId="{48D929A3-04F6-6A43-94D7-1522679BFF03}" srcOrd="4" destOrd="0" presId="urn:microsoft.com/office/officeart/2017/3/layout/DropPinTimeline"/>
    <dgm:cxn modelId="{9B3BAD19-FEE1-A843-990B-7EBDC6D52AB0}" type="presParOf" srcId="{D1ABB638-1214-504D-A007-AE8E560BF5D2}" destId="{32F361A8-2A36-A449-B9AB-0504388F722F}" srcOrd="5" destOrd="0" presId="urn:microsoft.com/office/officeart/2017/3/layout/DropPinTimeline"/>
    <dgm:cxn modelId="{C07E92A8-EB16-CF44-B5B6-CBCD5FBAF698}" type="presParOf" srcId="{AFD611E1-F7B1-4A4C-99A4-7E2F747CBF5E}" destId="{36700B4E-E645-724B-901E-D87B1F7FF9A0}" srcOrd="9" destOrd="0" presId="urn:microsoft.com/office/officeart/2017/3/layout/DropPinTimeline"/>
    <dgm:cxn modelId="{F40B3377-FC34-1B4E-BB07-3612330EA9CD}" type="presParOf" srcId="{AFD611E1-F7B1-4A4C-99A4-7E2F747CBF5E}" destId="{5C525145-D90B-D44C-896D-F3E20251C8BE}" srcOrd="10" destOrd="0" presId="urn:microsoft.com/office/officeart/2017/3/layout/DropPinTimeline"/>
    <dgm:cxn modelId="{6C9727E5-2FBC-6041-95BF-6CC4423C0AB3}" type="presParOf" srcId="{5C525145-D90B-D44C-896D-F3E20251C8BE}" destId="{D0DC157F-E6E8-C646-800B-0C451C9372C1}" srcOrd="0" destOrd="0" presId="urn:microsoft.com/office/officeart/2017/3/layout/DropPinTimeline"/>
    <dgm:cxn modelId="{855BD3CA-0340-3B42-B34E-052380D5994F}" type="presParOf" srcId="{5C525145-D90B-D44C-896D-F3E20251C8BE}" destId="{25123DBB-ADBE-D440-AD32-036DF2193DD3}" srcOrd="1" destOrd="0" presId="urn:microsoft.com/office/officeart/2017/3/layout/DropPinTimeline"/>
    <dgm:cxn modelId="{B7CB3BA5-8F22-0443-BE1D-661EC9544FC1}" type="presParOf" srcId="{25123DBB-ADBE-D440-AD32-036DF2193DD3}" destId="{9FDF8690-8085-7045-9552-F58C556B28E7}" srcOrd="0" destOrd="0" presId="urn:microsoft.com/office/officeart/2017/3/layout/DropPinTimeline"/>
    <dgm:cxn modelId="{6F350ED7-093E-124A-83B2-6C1A2E59C338}" type="presParOf" srcId="{25123DBB-ADBE-D440-AD32-036DF2193DD3}" destId="{54920843-DE8E-0347-9CFB-0E875FB32881}" srcOrd="1" destOrd="0" presId="urn:microsoft.com/office/officeart/2017/3/layout/DropPinTimeline"/>
    <dgm:cxn modelId="{A3342676-AA5A-714A-87BE-DF21DF9F1DD0}" type="presParOf" srcId="{5C525145-D90B-D44C-896D-F3E20251C8BE}" destId="{CBE48DBF-3BFF-FF47-BFE6-4D2CCD91B9F9}" srcOrd="2" destOrd="0" presId="urn:microsoft.com/office/officeart/2017/3/layout/DropPinTimeline"/>
    <dgm:cxn modelId="{520C553E-2138-154F-AB98-720189AF3A41}" type="presParOf" srcId="{5C525145-D90B-D44C-896D-F3E20251C8BE}" destId="{9C1D6DB4-31DA-0A41-BC32-7676296FAA15}" srcOrd="3" destOrd="0" presId="urn:microsoft.com/office/officeart/2017/3/layout/DropPinTimeline"/>
    <dgm:cxn modelId="{35EB7556-D912-C54C-83DD-A5CBEFE1618C}" type="presParOf" srcId="{5C525145-D90B-D44C-896D-F3E20251C8BE}" destId="{E087FB68-B9C3-7F4B-8EAE-9FCA9792F67C}" srcOrd="4" destOrd="0" presId="urn:microsoft.com/office/officeart/2017/3/layout/DropPinTimeline"/>
    <dgm:cxn modelId="{EDDEFF02-0BDA-1343-AD0D-D56EFCA44863}" type="presParOf" srcId="{5C525145-D90B-D44C-896D-F3E20251C8BE}" destId="{08D668DA-51C4-7A41-8AFA-903402A5FBCB}" srcOrd="5" destOrd="0" presId="urn:microsoft.com/office/officeart/2017/3/layout/DropPi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4C238-0A6F-5D40-8111-D0EE44349612}">
      <dsp:nvSpPr>
        <dsp:cNvPr id="0" name=""/>
        <dsp:cNvSpPr/>
      </dsp:nvSpPr>
      <dsp:spPr>
        <a:xfrm>
          <a:off x="0" y="1631752"/>
          <a:ext cx="78867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2">
          <a:scrgbClr r="0" g="0" b="0"/>
        </a:effectRef>
        <a:fontRef idx="minor"/>
      </dsp:style>
    </dsp:sp>
    <dsp:sp modelId="{2B3F1B32-5B78-5449-9666-2B0805D01C5D}">
      <dsp:nvSpPr>
        <dsp:cNvPr id="0" name=""/>
        <dsp:cNvSpPr/>
      </dsp:nvSpPr>
      <dsp:spPr>
        <a:xfrm rot="8100000">
          <a:off x="49964" y="376055"/>
          <a:ext cx="239995" cy="239995"/>
        </a:xfrm>
        <a:prstGeom prst="teardrop">
          <a:avLst>
            <a:gd name="adj" fmla="val 11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FEB3094-D194-0D45-A4EF-71EAB82D7378}">
      <dsp:nvSpPr>
        <dsp:cNvPr id="0" name=""/>
        <dsp:cNvSpPr/>
      </dsp:nvSpPr>
      <dsp:spPr>
        <a:xfrm>
          <a:off x="76625" y="402716"/>
          <a:ext cx="186672" cy="186672"/>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2">
          <a:scrgbClr r="0" g="0" b="0"/>
        </a:effectRef>
        <a:fontRef idx="minor"/>
      </dsp:style>
    </dsp:sp>
    <dsp:sp modelId="{7C7E4EC2-E9ED-4940-9BAE-6525464A4410}">
      <dsp:nvSpPr>
        <dsp:cNvPr id="0" name=""/>
        <dsp:cNvSpPr/>
      </dsp:nvSpPr>
      <dsp:spPr>
        <a:xfrm>
          <a:off x="339664" y="665754"/>
          <a:ext cx="1875339" cy="96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kern="1200"/>
            <a:t>1）Project design and development. （Date: 05/01/2023-05/05/2023  9am-5pm 40h ) </a:t>
          </a:r>
        </a:p>
      </dsp:txBody>
      <dsp:txXfrm>
        <a:off x="339664" y="665754"/>
        <a:ext cx="1875339" cy="965997"/>
      </dsp:txXfrm>
    </dsp:sp>
    <dsp:sp modelId="{E6219086-22A9-9D4B-88E0-18069D7AA1D3}">
      <dsp:nvSpPr>
        <dsp:cNvPr id="0" name=""/>
        <dsp:cNvSpPr/>
      </dsp:nvSpPr>
      <dsp:spPr>
        <a:xfrm>
          <a:off x="339664" y="326350"/>
          <a:ext cx="1875339" cy="33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altLang="zh-CN" sz="1300" kern="1200"/>
            <a:t>1</a:t>
          </a:r>
          <a:r>
            <a:rPr lang="en-US" sz="1300" kern="1200"/>
            <a:t> May. – 5 May 2023</a:t>
          </a:r>
        </a:p>
      </dsp:txBody>
      <dsp:txXfrm>
        <a:off x="339664" y="326350"/>
        <a:ext cx="1875339" cy="339404"/>
      </dsp:txXfrm>
    </dsp:sp>
    <dsp:sp modelId="{5D965808-D570-294F-A47E-3346001EA5FD}">
      <dsp:nvSpPr>
        <dsp:cNvPr id="0" name=""/>
        <dsp:cNvSpPr/>
      </dsp:nvSpPr>
      <dsp:spPr>
        <a:xfrm>
          <a:off x="169961" y="665754"/>
          <a:ext cx="0" cy="96599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2B1EC36-7DF5-8E4F-BBD6-5E53F5DF1EA8}">
      <dsp:nvSpPr>
        <dsp:cNvPr id="0" name=""/>
        <dsp:cNvSpPr/>
      </dsp:nvSpPr>
      <dsp:spPr>
        <a:xfrm>
          <a:off x="139415" y="1601205"/>
          <a:ext cx="61092" cy="61092"/>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966C8D2-7409-2543-B4F7-1FB975758B74}">
      <dsp:nvSpPr>
        <dsp:cNvPr id="0" name=""/>
        <dsp:cNvSpPr/>
      </dsp:nvSpPr>
      <dsp:spPr>
        <a:xfrm rot="18900000">
          <a:off x="1175311" y="2647453"/>
          <a:ext cx="239995" cy="239995"/>
        </a:xfrm>
        <a:prstGeom prst="teardrop">
          <a:avLst>
            <a:gd name="adj" fmla="val 115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9A2E6B-8D38-E544-A064-31A46EA4AE72}">
      <dsp:nvSpPr>
        <dsp:cNvPr id="0" name=""/>
        <dsp:cNvSpPr/>
      </dsp:nvSpPr>
      <dsp:spPr>
        <a:xfrm>
          <a:off x="1201972" y="2674115"/>
          <a:ext cx="186672" cy="186672"/>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2">
          <a:scrgbClr r="0" g="0" b="0"/>
        </a:effectRef>
        <a:fontRef idx="minor"/>
      </dsp:style>
    </dsp:sp>
    <dsp:sp modelId="{2C6455AB-6DBC-0548-860F-EABA287BFD87}">
      <dsp:nvSpPr>
        <dsp:cNvPr id="0" name=""/>
        <dsp:cNvSpPr/>
      </dsp:nvSpPr>
      <dsp:spPr>
        <a:xfrm>
          <a:off x="1465011" y="1631752"/>
          <a:ext cx="1875339" cy="96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kern="1200"/>
            <a:t>2 ）Project initiation. (Date: 05/08/2023-05/10/2023   24h)</a:t>
          </a:r>
        </a:p>
      </dsp:txBody>
      <dsp:txXfrm>
        <a:off x="1465011" y="1631752"/>
        <a:ext cx="1875339" cy="965997"/>
      </dsp:txXfrm>
    </dsp:sp>
    <dsp:sp modelId="{2A3B8405-41A6-4140-BC1D-E36AFBC4B471}">
      <dsp:nvSpPr>
        <dsp:cNvPr id="0" name=""/>
        <dsp:cNvSpPr/>
      </dsp:nvSpPr>
      <dsp:spPr>
        <a:xfrm>
          <a:off x="1465011" y="2597749"/>
          <a:ext cx="1875339" cy="33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altLang="zh-CN" sz="1300" kern="1200"/>
            <a:t>08</a:t>
          </a:r>
          <a:r>
            <a:rPr lang="zh-CN" altLang="en-US" sz="1300" kern="1200"/>
            <a:t> </a:t>
          </a:r>
          <a:r>
            <a:rPr lang="en-US" altLang="zh-CN" sz="1300" kern="1200"/>
            <a:t>May</a:t>
          </a:r>
          <a:r>
            <a:rPr lang="en-US" sz="1300" kern="1200"/>
            <a:t>. – 5 May. 2023</a:t>
          </a:r>
        </a:p>
      </dsp:txBody>
      <dsp:txXfrm>
        <a:off x="1465011" y="2597749"/>
        <a:ext cx="1875339" cy="339404"/>
      </dsp:txXfrm>
    </dsp:sp>
    <dsp:sp modelId="{FC81FECB-E220-E04B-A305-9954EE65BFBE}">
      <dsp:nvSpPr>
        <dsp:cNvPr id="0" name=""/>
        <dsp:cNvSpPr/>
      </dsp:nvSpPr>
      <dsp:spPr>
        <a:xfrm>
          <a:off x="1295309" y="1631752"/>
          <a:ext cx="0" cy="965997"/>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0F1B764-335D-184E-800A-F4BDF173E9AD}">
      <dsp:nvSpPr>
        <dsp:cNvPr id="0" name=""/>
        <dsp:cNvSpPr/>
      </dsp:nvSpPr>
      <dsp:spPr>
        <a:xfrm>
          <a:off x="1264107" y="1601205"/>
          <a:ext cx="61092" cy="61092"/>
        </a:xfrm>
        <a:prstGeom prst="ellipse">
          <a:avLst/>
        </a:prstGeom>
        <a:gradFill rotWithShape="0">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A2AE863-E07E-384E-BDD3-D89131795971}">
      <dsp:nvSpPr>
        <dsp:cNvPr id="0" name=""/>
        <dsp:cNvSpPr/>
      </dsp:nvSpPr>
      <dsp:spPr>
        <a:xfrm rot="8100000">
          <a:off x="2300658" y="376055"/>
          <a:ext cx="239995" cy="239995"/>
        </a:xfrm>
        <a:prstGeom prst="teardrop">
          <a:avLst>
            <a:gd name="adj" fmla="val 115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EDE83F4-00ED-4F44-8F0C-EA5C7EC8B82F}">
      <dsp:nvSpPr>
        <dsp:cNvPr id="0" name=""/>
        <dsp:cNvSpPr/>
      </dsp:nvSpPr>
      <dsp:spPr>
        <a:xfrm>
          <a:off x="2327319" y="402716"/>
          <a:ext cx="186672" cy="186672"/>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2">
          <a:scrgbClr r="0" g="0" b="0"/>
        </a:effectRef>
        <a:fontRef idx="minor"/>
      </dsp:style>
    </dsp:sp>
    <dsp:sp modelId="{77672D3D-AEAF-E343-9B5B-9789B78FCB63}">
      <dsp:nvSpPr>
        <dsp:cNvPr id="0" name=""/>
        <dsp:cNvSpPr/>
      </dsp:nvSpPr>
      <dsp:spPr>
        <a:xfrm>
          <a:off x="2590358" y="665754"/>
          <a:ext cx="1875339" cy="96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kern="1200"/>
            <a:t>3 ）Project development. (05/10/2023-05/19/2023  64h)</a:t>
          </a:r>
        </a:p>
      </dsp:txBody>
      <dsp:txXfrm>
        <a:off x="2590358" y="665754"/>
        <a:ext cx="1875339" cy="965997"/>
      </dsp:txXfrm>
    </dsp:sp>
    <dsp:sp modelId="{1C28186F-2286-3146-BC66-649538F7E42E}">
      <dsp:nvSpPr>
        <dsp:cNvPr id="0" name=""/>
        <dsp:cNvSpPr/>
      </dsp:nvSpPr>
      <dsp:spPr>
        <a:xfrm>
          <a:off x="2590358" y="326350"/>
          <a:ext cx="1875339" cy="33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kern="1200"/>
            <a:t>10 May – 19 May 2023</a:t>
          </a:r>
        </a:p>
      </dsp:txBody>
      <dsp:txXfrm>
        <a:off x="2590358" y="326350"/>
        <a:ext cx="1875339" cy="339404"/>
      </dsp:txXfrm>
    </dsp:sp>
    <dsp:sp modelId="{0D4CD2C1-ACD2-954B-857D-092B2A32DA85}">
      <dsp:nvSpPr>
        <dsp:cNvPr id="0" name=""/>
        <dsp:cNvSpPr/>
      </dsp:nvSpPr>
      <dsp:spPr>
        <a:xfrm>
          <a:off x="2420656" y="665754"/>
          <a:ext cx="0" cy="965997"/>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350CEB9-5B0E-1045-BD4B-88B7C2F33989}">
      <dsp:nvSpPr>
        <dsp:cNvPr id="0" name=""/>
        <dsp:cNvSpPr/>
      </dsp:nvSpPr>
      <dsp:spPr>
        <a:xfrm>
          <a:off x="2389454" y="1601205"/>
          <a:ext cx="61092" cy="61092"/>
        </a:xfrm>
        <a:prstGeom prst="ellipse">
          <a:avLst/>
        </a:prstGeom>
        <a:gradFill rotWithShape="0">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F3CFDEC-DEEF-B44C-8D08-2C13088EE400}">
      <dsp:nvSpPr>
        <dsp:cNvPr id="0" name=""/>
        <dsp:cNvSpPr/>
      </dsp:nvSpPr>
      <dsp:spPr>
        <a:xfrm rot="18900000">
          <a:off x="3426005" y="2647453"/>
          <a:ext cx="239995" cy="239995"/>
        </a:xfrm>
        <a:prstGeom prst="teardrop">
          <a:avLst>
            <a:gd name="adj" fmla="val 11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4E67199-2A95-9446-AEA4-B2BCCDBDDBEB}">
      <dsp:nvSpPr>
        <dsp:cNvPr id="0" name=""/>
        <dsp:cNvSpPr/>
      </dsp:nvSpPr>
      <dsp:spPr>
        <a:xfrm>
          <a:off x="3452666" y="2674115"/>
          <a:ext cx="186672" cy="186672"/>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2">
          <a:scrgbClr r="0" g="0" b="0"/>
        </a:effectRef>
        <a:fontRef idx="minor"/>
      </dsp:style>
    </dsp:sp>
    <dsp:sp modelId="{A3938B55-7265-204A-B74E-ADE937B73E29}">
      <dsp:nvSpPr>
        <dsp:cNvPr id="0" name=""/>
        <dsp:cNvSpPr/>
      </dsp:nvSpPr>
      <dsp:spPr>
        <a:xfrm>
          <a:off x="3715705" y="1631752"/>
          <a:ext cx="1875339" cy="96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kern="1200"/>
            <a:t>4 ）Project testing. (05/22/2023-05/26/2023 40h)</a:t>
          </a:r>
        </a:p>
      </dsp:txBody>
      <dsp:txXfrm>
        <a:off x="3715705" y="1631752"/>
        <a:ext cx="1875339" cy="965997"/>
      </dsp:txXfrm>
    </dsp:sp>
    <dsp:sp modelId="{1FFDEA57-76F5-514E-BDEB-6801B049E196}">
      <dsp:nvSpPr>
        <dsp:cNvPr id="0" name=""/>
        <dsp:cNvSpPr/>
      </dsp:nvSpPr>
      <dsp:spPr>
        <a:xfrm>
          <a:off x="3715705" y="2597749"/>
          <a:ext cx="1875339" cy="33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kern="1200"/>
            <a:t>22–26 May 2023</a:t>
          </a:r>
        </a:p>
      </dsp:txBody>
      <dsp:txXfrm>
        <a:off x="3715705" y="2597749"/>
        <a:ext cx="1875339" cy="339404"/>
      </dsp:txXfrm>
    </dsp:sp>
    <dsp:sp modelId="{9AF31144-7571-EE43-A2B4-CC09E6BADEFF}">
      <dsp:nvSpPr>
        <dsp:cNvPr id="0" name=""/>
        <dsp:cNvSpPr/>
      </dsp:nvSpPr>
      <dsp:spPr>
        <a:xfrm>
          <a:off x="3546003" y="1631752"/>
          <a:ext cx="0" cy="965997"/>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660659F-4388-1548-ABAF-D6B3AD44FCB5}">
      <dsp:nvSpPr>
        <dsp:cNvPr id="0" name=""/>
        <dsp:cNvSpPr/>
      </dsp:nvSpPr>
      <dsp:spPr>
        <a:xfrm>
          <a:off x="3514801" y="1601205"/>
          <a:ext cx="61092" cy="61092"/>
        </a:xfrm>
        <a:prstGeom prst="ellipse">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C4E53AE-4D0B-AB45-823C-15863E06CA53}">
      <dsp:nvSpPr>
        <dsp:cNvPr id="0" name=""/>
        <dsp:cNvSpPr/>
      </dsp:nvSpPr>
      <dsp:spPr>
        <a:xfrm rot="8100000">
          <a:off x="4551352" y="376055"/>
          <a:ext cx="239995" cy="239995"/>
        </a:xfrm>
        <a:prstGeom prst="teardrop">
          <a:avLst>
            <a:gd name="adj" fmla="val 11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79E371E-8E0D-E241-8882-60001023AE48}">
      <dsp:nvSpPr>
        <dsp:cNvPr id="0" name=""/>
        <dsp:cNvSpPr/>
      </dsp:nvSpPr>
      <dsp:spPr>
        <a:xfrm>
          <a:off x="4578013" y="402716"/>
          <a:ext cx="186672" cy="186672"/>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2">
          <a:scrgbClr r="0" g="0" b="0"/>
        </a:effectRef>
        <a:fontRef idx="minor"/>
      </dsp:style>
    </dsp:sp>
    <dsp:sp modelId="{8953594F-C367-0849-A609-E38F6A196524}">
      <dsp:nvSpPr>
        <dsp:cNvPr id="0" name=""/>
        <dsp:cNvSpPr/>
      </dsp:nvSpPr>
      <dsp:spPr>
        <a:xfrm>
          <a:off x="4841052" y="665754"/>
          <a:ext cx="1875339" cy="96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kern="1200"/>
            <a:t>5 ）After-sales service.(Date: After 05/29/2023)</a:t>
          </a:r>
        </a:p>
      </dsp:txBody>
      <dsp:txXfrm>
        <a:off x="4841052" y="665754"/>
        <a:ext cx="1875339" cy="965997"/>
      </dsp:txXfrm>
    </dsp:sp>
    <dsp:sp modelId="{2D8B4592-23B1-E742-A27D-B9226966C711}">
      <dsp:nvSpPr>
        <dsp:cNvPr id="0" name=""/>
        <dsp:cNvSpPr/>
      </dsp:nvSpPr>
      <dsp:spPr>
        <a:xfrm>
          <a:off x="4841052" y="326350"/>
          <a:ext cx="1875339" cy="33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kern="1200"/>
            <a:t>29 May 2023</a:t>
          </a:r>
        </a:p>
      </dsp:txBody>
      <dsp:txXfrm>
        <a:off x="4841052" y="326350"/>
        <a:ext cx="1875339" cy="339404"/>
      </dsp:txXfrm>
    </dsp:sp>
    <dsp:sp modelId="{48D929A3-04F6-6A43-94D7-1522679BFF03}">
      <dsp:nvSpPr>
        <dsp:cNvPr id="0" name=""/>
        <dsp:cNvSpPr/>
      </dsp:nvSpPr>
      <dsp:spPr>
        <a:xfrm>
          <a:off x="4671350" y="665754"/>
          <a:ext cx="0" cy="965997"/>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E59939E-7EA6-FA4C-AC3E-4EF3234B1F4D}">
      <dsp:nvSpPr>
        <dsp:cNvPr id="0" name=""/>
        <dsp:cNvSpPr/>
      </dsp:nvSpPr>
      <dsp:spPr>
        <a:xfrm>
          <a:off x="4640148" y="1601205"/>
          <a:ext cx="61092" cy="61092"/>
        </a:xfrm>
        <a:prstGeom prst="ellipse">
          <a:avLst/>
        </a:prstGeom>
        <a:gradFill rotWithShape="0">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DF8690-8085-7045-9552-F58C556B28E7}">
      <dsp:nvSpPr>
        <dsp:cNvPr id="0" name=""/>
        <dsp:cNvSpPr/>
      </dsp:nvSpPr>
      <dsp:spPr>
        <a:xfrm rot="18900000">
          <a:off x="5676699" y="2647453"/>
          <a:ext cx="239995" cy="239995"/>
        </a:xfrm>
        <a:prstGeom prst="teardrop">
          <a:avLst>
            <a:gd name="adj" fmla="val 11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4920843-DE8E-0347-9CFB-0E875FB32881}">
      <dsp:nvSpPr>
        <dsp:cNvPr id="0" name=""/>
        <dsp:cNvSpPr/>
      </dsp:nvSpPr>
      <dsp:spPr>
        <a:xfrm>
          <a:off x="5703360" y="2674115"/>
          <a:ext cx="186672" cy="186672"/>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2">
          <a:scrgbClr r="0" g="0" b="0"/>
        </a:effectRef>
        <a:fontRef idx="minor"/>
      </dsp:style>
    </dsp:sp>
    <dsp:sp modelId="{CBE48DBF-3BFF-FF47-BFE6-4D2CCD91B9F9}">
      <dsp:nvSpPr>
        <dsp:cNvPr id="0" name=""/>
        <dsp:cNvSpPr/>
      </dsp:nvSpPr>
      <dsp:spPr>
        <a:xfrm>
          <a:off x="5966399" y="1631752"/>
          <a:ext cx="1875339" cy="96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kern="1200"/>
            <a:t>6 ）Cooperation with Application stores.(05/29/2023-06/05/2023 40h)</a:t>
          </a:r>
        </a:p>
      </dsp:txBody>
      <dsp:txXfrm>
        <a:off x="5966399" y="1631752"/>
        <a:ext cx="1875339" cy="965997"/>
      </dsp:txXfrm>
    </dsp:sp>
    <dsp:sp modelId="{9C1D6DB4-31DA-0A41-BC32-7676296FAA15}">
      <dsp:nvSpPr>
        <dsp:cNvPr id="0" name=""/>
        <dsp:cNvSpPr/>
      </dsp:nvSpPr>
      <dsp:spPr>
        <a:xfrm>
          <a:off x="5966399" y="2597749"/>
          <a:ext cx="1875339" cy="33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kern="1200"/>
            <a:t>29–6 May 2023</a:t>
          </a:r>
        </a:p>
      </dsp:txBody>
      <dsp:txXfrm>
        <a:off x="5966399" y="2597749"/>
        <a:ext cx="1875339" cy="339404"/>
      </dsp:txXfrm>
    </dsp:sp>
    <dsp:sp modelId="{E087FB68-B9C3-7F4B-8EAE-9FCA9792F67C}">
      <dsp:nvSpPr>
        <dsp:cNvPr id="0" name=""/>
        <dsp:cNvSpPr/>
      </dsp:nvSpPr>
      <dsp:spPr>
        <a:xfrm>
          <a:off x="5796697" y="1631752"/>
          <a:ext cx="0" cy="96599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0DC157F-E6E8-C646-800B-0C451C9372C1}">
      <dsp:nvSpPr>
        <dsp:cNvPr id="0" name=""/>
        <dsp:cNvSpPr/>
      </dsp:nvSpPr>
      <dsp:spPr>
        <a:xfrm>
          <a:off x="5765496" y="1601205"/>
          <a:ext cx="61092" cy="61092"/>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a4f2a2fa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a4f2a2fa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ac7b5ebf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ac7b5ebf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a4f2a2fa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a4f2a2f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t>To begin with, I would like to give you some information about the project sponsor organization background. Quantum Bank Inc. is a regional bank with many locations throughout the Southeast. The bank's application was tremendously successful in 2006, but it was up against stiff competition from both traditional and non-traditional enterprises. The bank's objective is to give consumers with an app that has the most recent features, guaranteeing that they have access to the most recent financial services. Quantum Bank aspires to go beyond its existing geographic boundaries and become a household name across the country. To enhance customer services, Quantum Bank launched a mobile app by allowing users to check account balances, receive information about the bank's many services, and obtain email inquiries and contact information. The app also contains links to a number of other relevant information sources. Despite competition from both traditional and non-traditional sources, the app was a big hit. Quantum Bank opted to improve the app with additional features to make banking even more accessible as part of its strategic aim to expand its reach outside the southeastern area. Otherwise, Stacey Thomas was the Vice President of Information Systems and was in charge of overseeing the project.</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a4f2a2fa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a4f2a2fa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I’d like to talk about the project background. The project's goal is to assist Quantum Bank in effectively upgrading its mobile application. As we all know, mobile applications have become a significant tool for banks in providing easy and efficient financial services to its consumers. Quantum Bank chose to improve its mobile application in response to this trend in order to give consumers with more advanced capabilities. Stacey Thomas, Vice President of Information Systems, took the strategic choice to employ an internal project manager to assure the project's success. This means that we have a team of professionals that are familiar with the bank's existing systems and procedures and are ideally suited to manage projects from beginning to end.Among the new features of the mobile app will be mobile bill payment, the ability for clients to apply for credit cards and loans, the ability to establish accounts electronically, and the ability to monitor their portfolios at their leisure. Next, I will hand in over to </a:t>
            </a:r>
            <a:r>
              <a:rPr lang="en" sz="1200">
                <a:solidFill>
                  <a:schemeClr val="dk1"/>
                </a:solidFill>
              </a:rPr>
              <a:t>Lystra</a:t>
            </a:r>
            <a:r>
              <a:rPr lang="en"/>
              <a:t>, she will give us some information about the </a:t>
            </a:r>
            <a:r>
              <a:rPr lang="en">
                <a:solidFill>
                  <a:schemeClr val="dk1"/>
                </a:solidFill>
              </a:rPr>
              <a:t>Benefits to Sponsor Organization.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a4f2a2fa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a4f2a2fa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would like to give some information regarding about benefits to sponsor organization. </a:t>
            </a:r>
            <a:r>
              <a:rPr lang="en" sz="1200">
                <a:solidFill>
                  <a:srgbClr val="374151"/>
                </a:solidFill>
                <a:highlight>
                  <a:srgbClr val="F7F7F8"/>
                </a:highlight>
                <a:latin typeface="Roboto"/>
                <a:ea typeface="Roboto"/>
                <a:cs typeface="Roboto"/>
                <a:sym typeface="Roboto"/>
              </a:rPr>
              <a:t>The sponsor organization refers to the entity that initiated the project or has a vested interest in its outcome, such as a funding agency or stakeholder group. By commissioning a case study, the sponsor organization can gain valuable insights into their project management strategies, pinpoint areas for improvement, and validate the project's success. Furthermore, a case study can serve as a marketing tool for the sponsor organization to showcase their accomplishments to potential investors or clients.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a4f2a2fa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a4f2a2fa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500"/>
              </a:spcBef>
              <a:spcAft>
                <a:spcPts val="0"/>
              </a:spcAft>
              <a:buClr>
                <a:schemeClr val="dk1"/>
              </a:buClr>
              <a:buSzPts val="1100"/>
              <a:buFont typeface="Roboto"/>
              <a:buChar char="●"/>
            </a:pPr>
            <a:r>
              <a:rPr lang="en">
                <a:solidFill>
                  <a:schemeClr val="dk1"/>
                </a:solidFill>
                <a:latin typeface="Roboto"/>
                <a:ea typeface="Roboto"/>
                <a:cs typeface="Roboto"/>
                <a:sym typeface="Roboto"/>
              </a:rPr>
              <a:t>Quantum Bank aims to improve its mobile app by adding a mobile bill payment service, credit card and loan application, account opening, and investment portfolio management features. The bank is looking for a project manager to lead this project, which must be completed within the set timeframe and budget. Suggestions for extending the app's functionality may be considered after the app is launched. The project manager will also be responsible for maintaining the bank's website, ensuring that it runs smoothly and that their team is working efficiently. The project team will be composed of internal staff, and the bank's goal is to expand its presence beyond its current geographic area by competing with both traditional and nontraditional organizations. The project manager will need to identify key features to incorporate into the app and propose alternative solutions to address related issues.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Quantum Bank has set a goal to enhance its mobile app by introducing new features such as mobile bill payment, credit card and loan application, account opening, and investment portfolio management. The bank is seeking a qualified project manager who can lead this project and ensure that it is completed on time and within budget. Suggestions for adding new functionalities may be considered later. Additionally, the project manager will oversee the bank's website and build a positive relationship with their team. The project team will consist of internal staff, and the bank plans to expand its market reach beyond its current area by competing with both traditional and nontraditional players. The project manager will need to identify key features for the app and suggest alternative approaches that address interconnected challenges.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The goal of Quantum Bank is to enhance its mobile app by adding several features, such as mobile bill payment, credit card and loan application, account opening, and investment portfolio management. The bank needs a project manager who can deliver the project on time and on budget, while taking into account the project's changing scope. Additionally, the bank welcomes suggestions for extending the app's functionality after its official launch. The project manager will also be responsible for overseeing the bank's website, ensuring that it operates efficiently, and building strong relationships with direct reports. The bank prefers to staff the project internally and aims to compete with both traditional and nontraditional institutions, expanding its presence beyond its current geographic area. The project manager will have to identify key features for the app and explore alternative solutions that address interrelated issues. Next I will hand in over to Titiksha, She will give  some information about project life cycle phases. </a:t>
            </a:r>
            <a:endParaRPr>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a4f2a2fa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a4f2a2fa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a4f2a2fa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a4f2a2fa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a4f2a2fa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a4f2a2fa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based on project manager is full time employee in the bank, and IT technicians and UI design department are part time employee, lawyer is part time</a:t>
            </a:r>
          </a:p>
          <a:p>
            <a:pPr>
              <a:buNone/>
            </a:pPr>
            <a:r>
              <a:rPr lang="en-US"/>
              <a:t>Project managers:  6931/ month in Boston </a:t>
            </a:r>
          </a:p>
          <a:p>
            <a:pPr>
              <a:buNone/>
            </a:pPr>
            <a:r>
              <a:rPr lang="en-US"/>
              <a:t>IT technician: 35/hour in Boston</a:t>
            </a:r>
          </a:p>
          <a:p>
            <a:pPr>
              <a:buNone/>
            </a:pPr>
            <a:r>
              <a:rPr lang="en-US"/>
              <a:t>UI interface designer salary: 86/hour</a:t>
            </a:r>
          </a:p>
          <a:p>
            <a:pPr>
              <a:buNone/>
            </a:pPr>
            <a:r>
              <a:rPr lang="en-US"/>
              <a:t>Lawyer: 47/hour </a:t>
            </a:r>
          </a:p>
          <a:p>
            <a:pPr marL="0" lvl="0" indent="0" algn="l">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a4f2a2fa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a4f2a2fa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altLang="zh-CN" sz="1800" b="0" i="0">
                <a:solidFill>
                  <a:srgbClr val="000000"/>
                </a:solidFill>
                <a:effectLst/>
                <a:latin typeface="Arial Unicode MS" panose="020B0604020202020204" pitchFamily="34" charset="-128"/>
                <a:ea typeface="Arial Unicode MS" panose="020B0604020202020204" pitchFamily="34" charset="-128"/>
              </a:rPr>
              <a:t>1</a:t>
            </a:r>
            <a:r>
              <a:rPr lang="zh-CN" altLang="en-US" sz="1800" b="0" i="0">
                <a:solidFill>
                  <a:srgbClr val="000000"/>
                </a:solidFill>
                <a:effectLst/>
                <a:latin typeface="Arial Unicode MS" panose="020B0604020202020204" pitchFamily="34" charset="-128"/>
                <a:ea typeface="Arial Unicode MS" panose="020B0604020202020204" pitchFamily="34" charset="-128"/>
              </a:rPr>
              <a:t>）</a:t>
            </a:r>
            <a:r>
              <a:rPr lang="en-US" altLang="zh-CN" sz="1800" b="0" i="0">
                <a:solidFill>
                  <a:srgbClr val="000000"/>
                </a:solidFill>
                <a:effectLst/>
                <a:latin typeface="Arial Unicode MS" panose="020B0604020202020204" pitchFamily="34" charset="-128"/>
                <a:ea typeface="Arial Unicode MS" panose="020B0604020202020204" pitchFamily="34" charset="-128"/>
              </a:rPr>
              <a:t>Project design and development, IT front-end and back-end developers to discuss the feasibility of the program, the difficulty, the time and cost required </a:t>
            </a:r>
            <a:endParaRPr lang="en-US" altLang="zh-CN" b="0" i="0">
              <a:solidFill>
                <a:srgbClr val="000000"/>
              </a:solidFill>
              <a:effectLst/>
              <a:latin typeface="Segoe UI" panose="020F0502020204030204" pitchFamily="34" charset="0"/>
            </a:endParaRPr>
          </a:p>
          <a:p>
            <a:pPr algn="l" rtl="0" fontAlgn="base"/>
            <a:r>
              <a:rPr lang="en-US" altLang="zh-CN" sz="1800" b="0" i="0">
                <a:solidFill>
                  <a:srgbClr val="000000"/>
                </a:solidFill>
                <a:effectLst/>
                <a:latin typeface="Arial Unicode MS" panose="020B0604020202020204" pitchFamily="34" charset="-128"/>
                <a:ea typeface="Arial Unicode MS" panose="020B0604020202020204" pitchFamily="34" charset="-128"/>
              </a:rPr>
              <a:t>UI department for product interface design, color visual design, icon design, layout design </a:t>
            </a:r>
            <a:r>
              <a:rPr lang="zh-CN" altLang="en-US" sz="1800" b="0" i="0">
                <a:solidFill>
                  <a:srgbClr val="000000"/>
                </a:solidFill>
                <a:effectLst/>
                <a:latin typeface="Arial Unicode MS" panose="020B0604020202020204" pitchFamily="34" charset="-128"/>
                <a:ea typeface="Arial Unicode MS" panose="020B0604020202020204" pitchFamily="34" charset="-128"/>
              </a:rPr>
              <a:t>（ </a:t>
            </a:r>
            <a:r>
              <a:rPr lang="en-US" altLang="zh-CN" sz="1800" b="0" i="0">
                <a:solidFill>
                  <a:srgbClr val="000000"/>
                </a:solidFill>
                <a:effectLst/>
                <a:latin typeface="Arial Unicode MS" panose="020B0604020202020204" pitchFamily="34" charset="-128"/>
                <a:ea typeface="Arial Unicode MS" panose="020B0604020202020204" pitchFamily="34" charset="-128"/>
              </a:rPr>
              <a:t>Date: 05/01/2023-05/05/2023  9am-5pm 40h )  </a:t>
            </a:r>
            <a:endParaRPr lang="en-US" altLang="zh-CN" b="0" i="0">
              <a:solidFill>
                <a:srgbClr val="000000"/>
              </a:solidFill>
              <a:effectLst/>
              <a:latin typeface="Segoe UI" panose="020B0502040204020203" pitchFamily="34" charset="0"/>
            </a:endParaRPr>
          </a:p>
          <a:p>
            <a:pPr algn="l" rtl="0" fontAlgn="base"/>
            <a:r>
              <a:rPr lang="en-US" altLang="zh-CN" sz="1800" b="0" i="0">
                <a:solidFill>
                  <a:srgbClr val="000000"/>
                </a:solidFill>
                <a:effectLst/>
                <a:latin typeface="Arial Unicode MS" panose="020B0604020202020204" pitchFamily="34" charset="-128"/>
                <a:ea typeface="Arial Unicode MS" panose="020B0604020202020204" pitchFamily="34" charset="-128"/>
              </a:rPr>
              <a:t>2 </a:t>
            </a:r>
            <a:r>
              <a:rPr lang="zh-CN" altLang="en-US" sz="1800" b="0" i="0">
                <a:solidFill>
                  <a:srgbClr val="000000"/>
                </a:solidFill>
                <a:effectLst/>
                <a:latin typeface="Arial Unicode MS" panose="020B0604020202020204" pitchFamily="34" charset="-128"/>
                <a:ea typeface="Arial Unicode MS" panose="020B0604020202020204" pitchFamily="34" charset="-128"/>
              </a:rPr>
              <a:t>）</a:t>
            </a:r>
            <a:r>
              <a:rPr lang="en-US" altLang="zh-CN" sz="1800" b="0" i="0">
                <a:solidFill>
                  <a:srgbClr val="000000"/>
                </a:solidFill>
                <a:effectLst/>
                <a:latin typeface="Arial Unicode MS" panose="020B0604020202020204" pitchFamily="34" charset="-128"/>
                <a:ea typeface="Arial Unicode MS" panose="020B0604020202020204" pitchFamily="34" charset="-128"/>
              </a:rPr>
              <a:t>Project initiation: evaluate the development cycle and set the release time point. (Date: 05/08/2023-05/10/2023   24h) </a:t>
            </a:r>
            <a:endParaRPr lang="en-US" altLang="zh-CN" b="0" i="0">
              <a:solidFill>
                <a:srgbClr val="000000"/>
              </a:solidFill>
              <a:effectLst/>
              <a:latin typeface="Segoe UI" panose="020B0502040204020203" pitchFamily="34" charset="0"/>
            </a:endParaRPr>
          </a:p>
          <a:p>
            <a:pPr algn="l" rtl="0" fontAlgn="base"/>
            <a:r>
              <a:rPr lang="en-US" altLang="zh-CN" sz="1800" b="0" i="0">
                <a:solidFill>
                  <a:srgbClr val="000000"/>
                </a:solidFill>
                <a:effectLst/>
                <a:latin typeface="Arial Unicode MS" panose="020B0604020202020204" pitchFamily="34" charset="-128"/>
                <a:ea typeface="Arial Unicode MS" panose="020B0604020202020204" pitchFamily="34" charset="-128"/>
              </a:rPr>
              <a:t>3 </a:t>
            </a:r>
            <a:r>
              <a:rPr lang="zh-CN" altLang="en-US" sz="1800" b="0" i="0">
                <a:solidFill>
                  <a:srgbClr val="000000"/>
                </a:solidFill>
                <a:effectLst/>
                <a:latin typeface="Arial Unicode MS" panose="020B0604020202020204" pitchFamily="34" charset="-128"/>
                <a:ea typeface="Arial Unicode MS" panose="020B0604020202020204" pitchFamily="34" charset="-128"/>
              </a:rPr>
              <a:t>）</a:t>
            </a:r>
            <a:r>
              <a:rPr lang="en-US" altLang="zh-CN" sz="1800" b="0" i="0">
                <a:solidFill>
                  <a:srgbClr val="000000"/>
                </a:solidFill>
                <a:effectLst/>
                <a:latin typeface="Arial Unicode MS" panose="020B0604020202020204" pitchFamily="34" charset="-128"/>
                <a:ea typeface="Arial Unicode MS" panose="020B0604020202020204" pitchFamily="34" charset="-128"/>
              </a:rPr>
              <a:t>Project development: front-end development, program development, interface docking, third-party access, regular project meetings. (Date: 05/10/2023-05/19/2023  64h) </a:t>
            </a:r>
            <a:endParaRPr lang="en-US" altLang="zh-CN" b="0" i="0">
              <a:solidFill>
                <a:srgbClr val="000000"/>
              </a:solidFill>
              <a:effectLst/>
              <a:latin typeface="Segoe UI" panose="020B0502040204020203" pitchFamily="34" charset="0"/>
            </a:endParaRPr>
          </a:p>
          <a:p>
            <a:pPr algn="l" rtl="0" fontAlgn="base"/>
            <a:r>
              <a:rPr lang="en-US" altLang="zh-CN" sz="1800" b="0" i="0">
                <a:solidFill>
                  <a:srgbClr val="000000"/>
                </a:solidFill>
                <a:effectLst/>
                <a:latin typeface="Arial Unicode MS" panose="020B0604020202020204" pitchFamily="34" charset="-128"/>
                <a:ea typeface="Arial Unicode MS" panose="020B0604020202020204" pitchFamily="34" charset="-128"/>
              </a:rPr>
              <a:t>4 </a:t>
            </a:r>
            <a:r>
              <a:rPr lang="zh-CN" altLang="en-US" sz="1800" b="0" i="0">
                <a:solidFill>
                  <a:srgbClr val="000000"/>
                </a:solidFill>
                <a:effectLst/>
                <a:latin typeface="Arial Unicode MS" panose="020B0604020202020204" pitchFamily="34" charset="-128"/>
                <a:ea typeface="Arial Unicode MS" panose="020B0604020202020204" pitchFamily="34" charset="-128"/>
              </a:rPr>
              <a:t>）</a:t>
            </a:r>
            <a:r>
              <a:rPr lang="en-US" altLang="zh-CN" sz="1800" b="0" i="0">
                <a:solidFill>
                  <a:srgbClr val="000000"/>
                </a:solidFill>
                <a:effectLst/>
                <a:latin typeface="Arial Unicode MS" panose="020B0604020202020204" pitchFamily="34" charset="-128"/>
                <a:ea typeface="Arial Unicode MS" panose="020B0604020202020204" pitchFamily="34" charset="-128"/>
              </a:rPr>
              <a:t>Project testing: app content testing, performance testing, functional testing, visual testing, debugging and repair, acceptance. (05/22/2023-05/26/2023 40h) </a:t>
            </a:r>
            <a:endParaRPr lang="en-US" altLang="zh-CN" b="0" i="0">
              <a:solidFill>
                <a:srgbClr val="000000"/>
              </a:solidFill>
              <a:effectLst/>
              <a:latin typeface="Segoe UI" panose="020B0502040204020203" pitchFamily="34" charset="0"/>
            </a:endParaRPr>
          </a:p>
          <a:p>
            <a:pPr algn="l" rtl="0" fontAlgn="base"/>
            <a:r>
              <a:rPr lang="en-US" altLang="zh-CN" sz="1800" b="0" i="0">
                <a:solidFill>
                  <a:srgbClr val="000000"/>
                </a:solidFill>
                <a:effectLst/>
                <a:latin typeface="Arial Unicode MS" panose="020B0604020202020204" pitchFamily="34" charset="-128"/>
                <a:ea typeface="Arial Unicode MS" panose="020B0604020202020204" pitchFamily="34" charset="-128"/>
              </a:rPr>
              <a:t>5 </a:t>
            </a:r>
            <a:r>
              <a:rPr lang="zh-CN" altLang="en-US" sz="1800" b="0" i="0">
                <a:solidFill>
                  <a:srgbClr val="000000"/>
                </a:solidFill>
                <a:effectLst/>
                <a:latin typeface="Arial Unicode MS" panose="020B0604020202020204" pitchFamily="34" charset="-128"/>
                <a:ea typeface="Arial Unicode MS" panose="020B0604020202020204" pitchFamily="34" charset="-128"/>
              </a:rPr>
              <a:t>）</a:t>
            </a:r>
            <a:r>
              <a:rPr lang="en-US" altLang="zh-CN" sz="1800" b="0" i="0">
                <a:solidFill>
                  <a:srgbClr val="000000"/>
                </a:solidFill>
                <a:effectLst/>
                <a:latin typeface="Arial Unicode MS" panose="020B0604020202020204" pitchFamily="34" charset="-128"/>
                <a:ea typeface="Arial Unicode MS" panose="020B0604020202020204" pitchFamily="34" charset="-128"/>
              </a:rPr>
              <a:t>After-sales service: follow-up technical maintenance, continuous follow-up, project operation support. (Date: After 05/29/2023) </a:t>
            </a:r>
            <a:endParaRPr lang="en-US" altLang="zh-CN" b="0" i="0">
              <a:solidFill>
                <a:srgbClr val="000000"/>
              </a:solidFill>
              <a:effectLst/>
              <a:latin typeface="Segoe UI" panose="020B0502040204020203" pitchFamily="34" charset="0"/>
            </a:endParaRPr>
          </a:p>
          <a:p>
            <a:pPr algn="l" rtl="0" fontAlgn="base"/>
            <a:r>
              <a:rPr lang="en-US" altLang="zh-CN" sz="1800" b="0" i="0">
                <a:solidFill>
                  <a:srgbClr val="000000"/>
                </a:solidFill>
                <a:effectLst/>
                <a:latin typeface="Arial Unicode MS" panose="020B0604020202020204" pitchFamily="34" charset="-128"/>
                <a:ea typeface="Arial Unicode MS" panose="020B0604020202020204" pitchFamily="34" charset="-128"/>
              </a:rPr>
              <a:t>6 </a:t>
            </a:r>
            <a:r>
              <a:rPr lang="zh-CN" altLang="en-US" sz="1800" b="0" i="0">
                <a:solidFill>
                  <a:srgbClr val="000000"/>
                </a:solidFill>
                <a:effectLst/>
                <a:latin typeface="Arial Unicode MS" panose="020B0604020202020204" pitchFamily="34" charset="-128"/>
                <a:ea typeface="Arial Unicode MS" panose="020B0604020202020204" pitchFamily="34" charset="-128"/>
              </a:rPr>
              <a:t>）</a:t>
            </a:r>
            <a:r>
              <a:rPr lang="en-US" altLang="zh-CN" sz="1800" b="0" i="0">
                <a:solidFill>
                  <a:srgbClr val="000000"/>
                </a:solidFill>
                <a:effectLst/>
                <a:latin typeface="Arial Unicode MS" panose="020B0604020202020204" pitchFamily="34" charset="-128"/>
                <a:ea typeface="Arial Unicode MS" panose="020B0604020202020204" pitchFamily="34" charset="-128"/>
              </a:rPr>
              <a:t>Cooperation with Application stores, on-line process. (05/29/2023-06/05/2023 40h), need to submit various documents, business license, comply with relevant regulations.  </a:t>
            </a:r>
            <a:endParaRPr lang="en-US" altLang="zh-CN" b="0" i="0">
              <a:solidFill>
                <a:srgbClr val="000000"/>
              </a:solidFill>
              <a:effectLst/>
              <a:latin typeface="Segoe UI" panose="020B0502040204020203" pitchFamily="34" charset="0"/>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4CBD9-E56B-8CB2-DFDF-08D524F440B4}"/>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F58C04F-634A-12DA-229C-CC37BDC757E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EC7D6B8-AEA6-88AC-D48A-281D947274C3}"/>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5" name="页脚占位符 4">
            <a:extLst>
              <a:ext uri="{FF2B5EF4-FFF2-40B4-BE49-F238E27FC236}">
                <a16:creationId xmlns:a16="http://schemas.microsoft.com/office/drawing/2014/main" id="{39244BF8-8049-7BF1-4764-8EBA82F50A6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C37318B-D3A5-090C-670B-3F434C73699C}"/>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534124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D31A9-73FF-4FCB-6A80-CCF2851DFD5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35E04E9-C2F4-EB31-18FB-D128A1B3B45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5172C26-CA31-487F-BD47-C9E1D12DA84D}"/>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5" name="页脚占位符 4">
            <a:extLst>
              <a:ext uri="{FF2B5EF4-FFF2-40B4-BE49-F238E27FC236}">
                <a16:creationId xmlns:a16="http://schemas.microsoft.com/office/drawing/2014/main" id="{52D75002-F3E5-D986-5718-E8CCC5ADC9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D9E06E1-D9DC-44F0-65A7-3D6A91121478}"/>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3699272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EA2E8-C6DD-4A99-BA31-495C90114E8C}"/>
              </a:ext>
            </a:extLst>
          </p:cNvPr>
          <p:cNvSpPr>
            <a:spLocks noGrp="1"/>
          </p:cNvSpPr>
          <p:nvPr>
            <p:ph type="title"/>
          </p:nvPr>
        </p:nvSpPr>
        <p:spPr>
          <a:xfrm>
            <a:off x="623888" y="1282304"/>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2FCB41D-879D-D12B-9CD4-31C4010999E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9D1A952-92F8-8730-B718-CA0F565C045E}"/>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5" name="页脚占位符 4">
            <a:extLst>
              <a:ext uri="{FF2B5EF4-FFF2-40B4-BE49-F238E27FC236}">
                <a16:creationId xmlns:a16="http://schemas.microsoft.com/office/drawing/2014/main" id="{C8EFEB85-0391-BFC7-BD08-062C655E81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B2F3AF8-4965-E458-42D2-D73ADB217C47}"/>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1311918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7EE08-69C9-733C-483A-00CFD66040F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2412AD4-B95B-8D4B-B770-23386C8FBABE}"/>
              </a:ext>
            </a:extLst>
          </p:cNvPr>
          <p:cNvSpPr>
            <a:spLocks noGrp="1"/>
          </p:cNvSpPr>
          <p:nvPr>
            <p:ph sz="half" idx="1"/>
          </p:nvPr>
        </p:nvSpPr>
        <p:spPr>
          <a:xfrm>
            <a:off x="628650" y="1369219"/>
            <a:ext cx="3886200" cy="3263504"/>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4A894E1-EC50-9D37-1F25-EAA9DD111306}"/>
              </a:ext>
            </a:extLst>
          </p:cNvPr>
          <p:cNvSpPr>
            <a:spLocks noGrp="1"/>
          </p:cNvSpPr>
          <p:nvPr>
            <p:ph sz="half" idx="2"/>
          </p:nvPr>
        </p:nvSpPr>
        <p:spPr>
          <a:xfrm>
            <a:off x="4629150" y="1369219"/>
            <a:ext cx="3886200" cy="3263504"/>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1CA399A-F7E1-07AD-A0FF-48F580351FD1}"/>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6" name="页脚占位符 5">
            <a:extLst>
              <a:ext uri="{FF2B5EF4-FFF2-40B4-BE49-F238E27FC236}">
                <a16:creationId xmlns:a16="http://schemas.microsoft.com/office/drawing/2014/main" id="{74CC219C-B59A-BC39-4B12-674DFA8458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8B6F8E-BC86-FCCE-E266-09B1D82175F4}"/>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57597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C1C35-0398-606A-22FB-9920058155F5}"/>
              </a:ext>
            </a:extLst>
          </p:cNvPr>
          <p:cNvSpPr>
            <a:spLocks noGrp="1"/>
          </p:cNvSpPr>
          <p:nvPr>
            <p:ph type="title"/>
          </p:nvPr>
        </p:nvSpPr>
        <p:spPr>
          <a:xfrm>
            <a:off x="629841" y="273844"/>
            <a:ext cx="7886700" cy="994172"/>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9E0A72B-ECE1-70B0-FE51-7B35E27FC56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DADF782-B06F-767A-9EBB-3D49AF637C86}"/>
              </a:ext>
            </a:extLst>
          </p:cNvPr>
          <p:cNvSpPr>
            <a:spLocks noGrp="1"/>
          </p:cNvSpPr>
          <p:nvPr>
            <p:ph sz="half" idx="2"/>
          </p:nvPr>
        </p:nvSpPr>
        <p:spPr>
          <a:xfrm>
            <a:off x="629842" y="1878806"/>
            <a:ext cx="3868340"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44A1C1E-C953-B594-CE7F-ADBFDA3A6B4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C5A9D58-C024-B243-882F-568C67C18993}"/>
              </a:ext>
            </a:extLst>
          </p:cNvPr>
          <p:cNvSpPr>
            <a:spLocks noGrp="1"/>
          </p:cNvSpPr>
          <p:nvPr>
            <p:ph sz="quarter" idx="4"/>
          </p:nvPr>
        </p:nvSpPr>
        <p:spPr>
          <a:xfrm>
            <a:off x="4629150"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EC0F0F4-C404-CA4D-31AB-3A0845230F3F}"/>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8" name="页脚占位符 7">
            <a:extLst>
              <a:ext uri="{FF2B5EF4-FFF2-40B4-BE49-F238E27FC236}">
                <a16:creationId xmlns:a16="http://schemas.microsoft.com/office/drawing/2014/main" id="{A5AF64E6-AC85-70C4-90A8-854AEA53983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53A7CE4-DAA9-E3E8-C06B-0FEBA6BB92C2}"/>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219531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33263-52F8-A163-F897-6FAAEA28D2E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C3EEBCB-F334-A580-70C3-4EA08ECBEC1C}"/>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4" name="页脚占位符 3">
            <a:extLst>
              <a:ext uri="{FF2B5EF4-FFF2-40B4-BE49-F238E27FC236}">
                <a16:creationId xmlns:a16="http://schemas.microsoft.com/office/drawing/2014/main" id="{9330A0AD-F752-2E46-A4BF-4DEB0CDB22A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A2FDA96-B921-BCB2-1160-928ED758A391}"/>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553181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624D4B-EFED-0B64-2E71-C618E1809515}"/>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3" name="页脚占位符 2">
            <a:extLst>
              <a:ext uri="{FF2B5EF4-FFF2-40B4-BE49-F238E27FC236}">
                <a16:creationId xmlns:a16="http://schemas.microsoft.com/office/drawing/2014/main" id="{8B39BB08-D9A2-A7EE-2C22-2DE6774DB32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89C3CCB-A82B-FE9C-2759-1C13C8D3CB87}"/>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675074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DB64E-5E93-80AF-E925-EADB8B65476D}"/>
              </a:ext>
            </a:extLst>
          </p:cNvPr>
          <p:cNvSpPr>
            <a:spLocks noGrp="1"/>
          </p:cNvSpPr>
          <p:nvPr>
            <p:ph type="title"/>
          </p:nvPr>
        </p:nvSpPr>
        <p:spPr>
          <a:xfrm>
            <a:off x="629841" y="342900"/>
            <a:ext cx="2949178" cy="1200150"/>
          </a:xfrm>
        </p:spPr>
        <p:txBody>
          <a:bodyPr anchor="b"/>
          <a:lstStyle>
            <a:lvl1pPr>
              <a:defRPr sz="24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F64952D-844D-5020-7134-705727CFEC3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85A286F-B5D1-5040-0719-B5CD1A67BDE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14C349A-902E-63BB-B13E-3273DBA3AF07}"/>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6" name="页脚占位符 5">
            <a:extLst>
              <a:ext uri="{FF2B5EF4-FFF2-40B4-BE49-F238E27FC236}">
                <a16:creationId xmlns:a16="http://schemas.microsoft.com/office/drawing/2014/main" id="{CC545CDD-BE44-176C-821B-54CBDC6492E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3214A08-360B-A3D9-3101-7840E33A55EC}"/>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188385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84D30-8860-AA28-6DA8-4D2BF245B9DA}"/>
              </a:ext>
            </a:extLst>
          </p:cNvPr>
          <p:cNvSpPr>
            <a:spLocks noGrp="1"/>
          </p:cNvSpPr>
          <p:nvPr>
            <p:ph type="title"/>
          </p:nvPr>
        </p:nvSpPr>
        <p:spPr>
          <a:xfrm>
            <a:off x="629841" y="342900"/>
            <a:ext cx="2949178" cy="1200150"/>
          </a:xfrm>
        </p:spPr>
        <p:txBody>
          <a:bodyPr anchor="b"/>
          <a:lstStyle>
            <a:lvl1pPr>
              <a:defRPr sz="24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D5CE193-0497-5693-6960-9828080146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a:extLst>
              <a:ext uri="{FF2B5EF4-FFF2-40B4-BE49-F238E27FC236}">
                <a16:creationId xmlns:a16="http://schemas.microsoft.com/office/drawing/2014/main" id="{AE48AEBF-F2BA-A08F-7ED4-EE6EC8F1FC3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4594C2A-0ADA-B92E-DC5E-6A4CF9253443}"/>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6" name="页脚占位符 5">
            <a:extLst>
              <a:ext uri="{FF2B5EF4-FFF2-40B4-BE49-F238E27FC236}">
                <a16:creationId xmlns:a16="http://schemas.microsoft.com/office/drawing/2014/main" id="{0B328D74-7DC3-64E0-07AA-D8DC9D20E0D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C3485A0-007C-9883-B399-62B275A54E85}"/>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2844278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B9028-8FDE-0B0E-67EC-80703291567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0F8D401-CFD2-5024-1459-73E12D56184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ED01996-629F-27B2-5A83-F9429623E183}"/>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5" name="页脚占位符 4">
            <a:extLst>
              <a:ext uri="{FF2B5EF4-FFF2-40B4-BE49-F238E27FC236}">
                <a16:creationId xmlns:a16="http://schemas.microsoft.com/office/drawing/2014/main" id="{9116C22A-307F-D36F-4A7A-9E387B0BAB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B2837F8-E95F-5FA3-0D7E-71DC920D65D3}"/>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3138914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15FCB8-DE04-D759-0673-FA4173BFDD4B}"/>
              </a:ext>
            </a:extLst>
          </p:cNvPr>
          <p:cNvSpPr>
            <a:spLocks noGrp="1"/>
          </p:cNvSpPr>
          <p:nvPr>
            <p:ph type="title" orient="vert"/>
          </p:nvPr>
        </p:nvSpPr>
        <p:spPr>
          <a:xfrm>
            <a:off x="6543675" y="273844"/>
            <a:ext cx="1971675" cy="4358879"/>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8E3D651-5BBF-FA51-FD65-D6DFFB171DC5}"/>
              </a:ext>
            </a:extLst>
          </p:cNvPr>
          <p:cNvSpPr>
            <a:spLocks noGrp="1"/>
          </p:cNvSpPr>
          <p:nvPr>
            <p:ph type="body" orient="vert" idx="1"/>
          </p:nvPr>
        </p:nvSpPr>
        <p:spPr>
          <a:xfrm>
            <a:off x="628650" y="273844"/>
            <a:ext cx="5800725" cy="435887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EE2652E-46D8-2CBE-24E7-CF5BD854ABB5}"/>
              </a:ext>
            </a:extLst>
          </p:cNvPr>
          <p:cNvSpPr>
            <a:spLocks noGrp="1"/>
          </p:cNvSpPr>
          <p:nvPr>
            <p:ph type="dt" sz="half" idx="10"/>
          </p:nvPr>
        </p:nvSpPr>
        <p:spPr/>
        <p:txBody>
          <a:bodyPr/>
          <a:lstStyle/>
          <a:p>
            <a:fld id="{C8D23F7C-5F56-3545-A4A9-CC83CB78E79B}" type="datetimeFigureOut">
              <a:rPr kumimoji="1" lang="zh-CN" altLang="en-US" smtClean="0"/>
              <a:t>2023/4/29</a:t>
            </a:fld>
            <a:endParaRPr kumimoji="1" lang="zh-CN" altLang="en-US"/>
          </a:p>
        </p:txBody>
      </p:sp>
      <p:sp>
        <p:nvSpPr>
          <p:cNvPr id="5" name="页脚占位符 4">
            <a:extLst>
              <a:ext uri="{FF2B5EF4-FFF2-40B4-BE49-F238E27FC236}">
                <a16:creationId xmlns:a16="http://schemas.microsoft.com/office/drawing/2014/main" id="{DCF47C89-823B-F46A-1CAE-5FA79DF0FE0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C3B6F2-72D8-B540-93EA-4D78EC992DB4}"/>
              </a:ext>
            </a:extLst>
          </p:cNvPr>
          <p:cNvSpPr>
            <a:spLocks noGrp="1"/>
          </p:cNvSpPr>
          <p:nvPr>
            <p:ph type="sldNum" sz="quarter" idx="12"/>
          </p:nvPr>
        </p:nvSpPr>
        <p:spPr/>
        <p:txBody>
          <a:body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1184517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189" lvl="0" indent="-342892">
              <a:spcBef>
                <a:spcPts val="0"/>
              </a:spcBef>
              <a:spcAft>
                <a:spcPts val="0"/>
              </a:spcAft>
              <a:buSzPts val="1800"/>
              <a:buChar char="●"/>
              <a:defRPr/>
            </a:lvl1pPr>
            <a:lvl2pPr marL="914378" lvl="1" indent="-317492">
              <a:spcBef>
                <a:spcPts val="0"/>
              </a:spcBef>
              <a:spcAft>
                <a:spcPts val="0"/>
              </a:spcAft>
              <a:buSzPts val="1400"/>
              <a:buChar char="○"/>
              <a:defRPr/>
            </a:lvl2pPr>
            <a:lvl3pPr marL="1371566" lvl="2" indent="-317492">
              <a:spcBef>
                <a:spcPts val="0"/>
              </a:spcBef>
              <a:spcAft>
                <a:spcPts val="0"/>
              </a:spcAft>
              <a:buSzPts val="1400"/>
              <a:buChar char="■"/>
              <a:defRPr/>
            </a:lvl3pPr>
            <a:lvl4pPr marL="1828754" lvl="3" indent="-317492">
              <a:spcBef>
                <a:spcPts val="0"/>
              </a:spcBef>
              <a:spcAft>
                <a:spcPts val="0"/>
              </a:spcAft>
              <a:buSzPts val="1400"/>
              <a:buChar char="●"/>
              <a:defRPr/>
            </a:lvl4pPr>
            <a:lvl5pPr marL="2285943" lvl="4" indent="-317492">
              <a:spcBef>
                <a:spcPts val="0"/>
              </a:spcBef>
              <a:spcAft>
                <a:spcPts val="0"/>
              </a:spcAft>
              <a:buSzPts val="1400"/>
              <a:buChar char="○"/>
              <a:defRPr/>
            </a:lvl5pPr>
            <a:lvl6pPr marL="2743132" lvl="5" indent="-317492">
              <a:spcBef>
                <a:spcPts val="0"/>
              </a:spcBef>
              <a:spcAft>
                <a:spcPts val="0"/>
              </a:spcAft>
              <a:buSzPts val="1400"/>
              <a:buChar char="■"/>
              <a:defRPr/>
            </a:lvl6pPr>
            <a:lvl7pPr marL="3200320" lvl="6" indent="-317492">
              <a:spcBef>
                <a:spcPts val="0"/>
              </a:spcBef>
              <a:spcAft>
                <a:spcPts val="0"/>
              </a:spcAft>
              <a:buSzPts val="1400"/>
              <a:buChar char="●"/>
              <a:defRPr/>
            </a:lvl7pPr>
            <a:lvl8pPr marL="3657509" lvl="7" indent="-317492">
              <a:spcBef>
                <a:spcPts val="0"/>
              </a:spcBef>
              <a:spcAft>
                <a:spcPts val="0"/>
              </a:spcAft>
              <a:buSzPts val="1400"/>
              <a:buChar char="○"/>
              <a:defRPr/>
            </a:lvl8pPr>
            <a:lvl9pPr marL="4114697" lvl="8" indent="-317492">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22098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189" lvl="0" indent="-342892" algn="ctr">
              <a:spcBef>
                <a:spcPts val="0"/>
              </a:spcBef>
              <a:spcAft>
                <a:spcPts val="0"/>
              </a:spcAft>
              <a:buSzPts val="1800"/>
              <a:buChar char="●"/>
              <a:defRPr/>
            </a:lvl1pPr>
            <a:lvl2pPr marL="914378" lvl="1" indent="-317492" algn="ctr">
              <a:spcBef>
                <a:spcPts val="0"/>
              </a:spcBef>
              <a:spcAft>
                <a:spcPts val="0"/>
              </a:spcAft>
              <a:buSzPts val="1400"/>
              <a:buChar char="○"/>
              <a:defRPr/>
            </a:lvl2pPr>
            <a:lvl3pPr marL="1371566" lvl="2" indent="-317492" algn="ctr">
              <a:spcBef>
                <a:spcPts val="0"/>
              </a:spcBef>
              <a:spcAft>
                <a:spcPts val="0"/>
              </a:spcAft>
              <a:buSzPts val="1400"/>
              <a:buChar char="■"/>
              <a:defRPr/>
            </a:lvl3pPr>
            <a:lvl4pPr marL="1828754" lvl="3" indent="-317492" algn="ctr">
              <a:spcBef>
                <a:spcPts val="0"/>
              </a:spcBef>
              <a:spcAft>
                <a:spcPts val="0"/>
              </a:spcAft>
              <a:buSzPts val="1400"/>
              <a:buChar char="●"/>
              <a:defRPr/>
            </a:lvl4pPr>
            <a:lvl5pPr marL="2285943" lvl="4" indent="-317492" algn="ctr">
              <a:spcBef>
                <a:spcPts val="0"/>
              </a:spcBef>
              <a:spcAft>
                <a:spcPts val="0"/>
              </a:spcAft>
              <a:buSzPts val="1400"/>
              <a:buChar char="○"/>
              <a:defRPr/>
            </a:lvl5pPr>
            <a:lvl6pPr marL="2743132" lvl="5" indent="-317492" algn="ctr">
              <a:spcBef>
                <a:spcPts val="0"/>
              </a:spcBef>
              <a:spcAft>
                <a:spcPts val="0"/>
              </a:spcAft>
              <a:buSzPts val="1400"/>
              <a:buChar char="■"/>
              <a:defRPr/>
            </a:lvl6pPr>
            <a:lvl7pPr marL="3200320" lvl="6" indent="-317492" algn="ctr">
              <a:spcBef>
                <a:spcPts val="0"/>
              </a:spcBef>
              <a:spcAft>
                <a:spcPts val="0"/>
              </a:spcAft>
              <a:buSzPts val="1400"/>
              <a:buChar char="●"/>
              <a:defRPr/>
            </a:lvl7pPr>
            <a:lvl8pPr marL="3657509" lvl="7" indent="-317492" algn="ctr">
              <a:spcBef>
                <a:spcPts val="0"/>
              </a:spcBef>
              <a:spcAft>
                <a:spcPts val="0"/>
              </a:spcAft>
              <a:buSzPts val="1400"/>
              <a:buChar char="○"/>
              <a:defRPr/>
            </a:lvl8pPr>
            <a:lvl9pPr marL="4114697" lvl="8" indent="-317492"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5425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F3839C-D601-C593-0E71-18F9D744DD5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1692AC1-3A7B-ABBB-D195-4A797EBDAD5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CF6B7DC-65F6-3D88-DC25-31F0F59D46C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8D23F7C-5F56-3545-A4A9-CC83CB78E79B}" type="datetimeFigureOut">
              <a:rPr kumimoji="1" lang="zh-CN" altLang="en-US" smtClean="0"/>
              <a:t>2023/4/29</a:t>
            </a:fld>
            <a:endParaRPr kumimoji="1" lang="zh-CN" altLang="en-US"/>
          </a:p>
        </p:txBody>
      </p:sp>
      <p:sp>
        <p:nvSpPr>
          <p:cNvPr id="5" name="页脚占位符 4">
            <a:extLst>
              <a:ext uri="{FF2B5EF4-FFF2-40B4-BE49-F238E27FC236}">
                <a16:creationId xmlns:a16="http://schemas.microsoft.com/office/drawing/2014/main" id="{F491C7AF-FAB0-C956-A8A2-49505B14BD8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187AD7F-3D8D-488B-F83C-0005BF3530F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903181E-9D8F-AD47-9A36-6F9272455C0F}" type="slidenum">
              <a:rPr kumimoji="1" lang="zh-CN" altLang="en-US" smtClean="0"/>
              <a:t>‹#›</a:t>
            </a:fld>
            <a:endParaRPr kumimoji="1" lang="zh-CN" altLang="en-US"/>
          </a:p>
        </p:txBody>
      </p:sp>
    </p:spTree>
    <p:extLst>
      <p:ext uri="{BB962C8B-B14F-4D97-AF65-F5344CB8AC3E}">
        <p14:creationId xmlns:p14="http://schemas.microsoft.com/office/powerpoint/2010/main" val="234558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s://www.indeed.com/career/user-interface-designer/salaries/Boston--MA" TargetMode="External"/><Relationship Id="rId3" Type="http://schemas.openxmlformats.org/officeDocument/2006/relationships/hyperlink" Target="https://www.apicloud.com/blogDetails/7195" TargetMode="External"/><Relationship Id="rId7" Type="http://schemas.openxmlformats.org/officeDocument/2006/relationships/hyperlink" Target="https://asana.com/resources/project-budget"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www.indeed.com/career/project-manager/salaries/Boston--MA" TargetMode="External"/><Relationship Id="rId5" Type="http://schemas.openxmlformats.org/officeDocument/2006/relationships/hyperlink" Target="https://www.indeed.com/career/lawyer/salaries/Boston--MA" TargetMode="External"/><Relationship Id="rId4" Type="http://schemas.openxmlformats.org/officeDocument/2006/relationships/hyperlink" Target="https://www.indeed.com/career/it-support/salaries/Boston--MA?from=top_s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57" name="Picture 56" descr="建筑与房屋的城市空拍图&#10;&#10;描述已自动生成">
            <a:extLst>
              <a:ext uri="{FF2B5EF4-FFF2-40B4-BE49-F238E27FC236}">
                <a16:creationId xmlns:a16="http://schemas.microsoft.com/office/drawing/2014/main" id="{20674503-A7E1-7E6C-DE59-DA5E5B5FA626}"/>
              </a:ext>
            </a:extLst>
          </p:cNvPr>
          <p:cNvPicPr>
            <a:picLocks noChangeAspect="1"/>
          </p:cNvPicPr>
          <p:nvPr/>
        </p:nvPicPr>
        <p:blipFill rotWithShape="1">
          <a:blip r:embed="rId3">
            <a:alphaModFix amt="50000"/>
          </a:blip>
          <a:srcRect/>
          <a:stretch/>
        </p:blipFill>
        <p:spPr>
          <a:xfrm>
            <a:off x="15" y="1"/>
            <a:ext cx="9143985" cy="5143499"/>
          </a:xfrm>
          <a:prstGeom prst="rect">
            <a:avLst/>
          </a:prstGeom>
        </p:spPr>
      </p:pic>
      <p:sp>
        <p:nvSpPr>
          <p:cNvPr id="54" name="Google Shape;54;p13"/>
          <p:cNvSpPr txBox="1">
            <a:spLocks noGrp="1"/>
          </p:cNvSpPr>
          <p:nvPr>
            <p:ph type="ctrTitle"/>
          </p:nvPr>
        </p:nvSpPr>
        <p:spPr>
          <a:xfrm>
            <a:off x="1143000" y="841771"/>
            <a:ext cx="6858000" cy="2175389"/>
          </a:xfrm>
        </p:spPr>
        <p:txBody>
          <a:bodyPr spcFirstLastPara="1" vert="horz" lIns="91425" tIns="91425" rIns="91425" bIns="91425" rtlCol="0" anchor="b" anchorCtr="0">
            <a:normAutofit/>
          </a:bodyPr>
          <a:lstStyle/>
          <a:p>
            <a:r>
              <a:rPr lang="en-US" sz="7200">
                <a:solidFill>
                  <a:srgbClr val="FFFFFF"/>
                </a:solidFill>
              </a:rPr>
              <a:t>The Quantum Bank</a:t>
            </a:r>
          </a:p>
        </p:txBody>
      </p:sp>
      <p:sp>
        <p:nvSpPr>
          <p:cNvPr id="55" name="Google Shape;55;p13"/>
          <p:cNvSpPr txBox="1">
            <a:spLocks noGrp="1"/>
          </p:cNvSpPr>
          <p:nvPr>
            <p:ph type="subTitle" idx="1"/>
          </p:nvPr>
        </p:nvSpPr>
        <p:spPr>
          <a:xfrm>
            <a:off x="1143000" y="3119554"/>
            <a:ext cx="6858000" cy="1789331"/>
          </a:xfrm>
        </p:spPr>
        <p:txBody>
          <a:bodyPr spcFirstLastPara="1" vert="horz" lIns="91425" tIns="91425" rIns="91425" bIns="91425" rtlCol="0" anchorCtr="0">
            <a:normAutofit/>
          </a:bodyPr>
          <a:lstStyle/>
          <a:p>
            <a:pPr>
              <a:spcAft>
                <a:spcPts val="600"/>
              </a:spcAft>
            </a:pPr>
            <a:r>
              <a:rPr lang="en-US" sz="1350">
                <a:solidFill>
                  <a:srgbClr val="FFFFFF"/>
                </a:solidFill>
              </a:rPr>
              <a:t>Zhong Chen, </a:t>
            </a:r>
            <a:r>
              <a:rPr lang="en-US" sz="1350" err="1">
                <a:solidFill>
                  <a:srgbClr val="FFFFFF"/>
                </a:solidFill>
              </a:rPr>
              <a:t>Titiksha</a:t>
            </a:r>
            <a:r>
              <a:rPr lang="en-US" sz="1350">
                <a:solidFill>
                  <a:srgbClr val="FFFFFF"/>
                </a:solidFill>
              </a:rPr>
              <a:t> Ghosh, </a:t>
            </a:r>
            <a:r>
              <a:rPr lang="en-US" sz="1350" err="1">
                <a:solidFill>
                  <a:srgbClr val="FFFFFF"/>
                </a:solidFill>
              </a:rPr>
              <a:t>Norwu</a:t>
            </a:r>
            <a:r>
              <a:rPr lang="en-US" sz="1350">
                <a:solidFill>
                  <a:srgbClr val="FFFFFF"/>
                </a:solidFill>
              </a:rPr>
              <a:t> Ramatu </a:t>
            </a:r>
            <a:r>
              <a:rPr lang="en-US" sz="1350" err="1">
                <a:solidFill>
                  <a:srgbClr val="FFFFFF"/>
                </a:solidFill>
              </a:rPr>
              <a:t>Kemokai</a:t>
            </a:r>
            <a:r>
              <a:rPr lang="en-US" sz="1350">
                <a:solidFill>
                  <a:srgbClr val="FFFFFF"/>
                </a:solidFill>
              </a:rPr>
              <a:t>, </a:t>
            </a:r>
            <a:r>
              <a:rPr lang="en-US" sz="1350" err="1">
                <a:solidFill>
                  <a:srgbClr val="FFFFFF"/>
                </a:solidFill>
              </a:rPr>
              <a:t>Xuejia</a:t>
            </a:r>
            <a:r>
              <a:rPr lang="en-US" sz="1350">
                <a:solidFill>
                  <a:srgbClr val="FFFFFF"/>
                </a:solidFill>
              </a:rPr>
              <a:t> Li, Lystra </a:t>
            </a:r>
            <a:r>
              <a:rPr lang="en-US" sz="1350" err="1">
                <a:solidFill>
                  <a:srgbClr val="FFFFFF"/>
                </a:solidFill>
              </a:rPr>
              <a:t>Injamuri</a:t>
            </a:r>
            <a:r>
              <a:rPr lang="en-US" sz="1350">
                <a:solidFill>
                  <a:srgbClr val="FFFFFF"/>
                </a:solidFill>
              </a:rPr>
              <a:t> Naveen</a:t>
            </a:r>
          </a:p>
          <a:p>
            <a:pPr>
              <a:spcAft>
                <a:spcPts val="600"/>
              </a:spcAft>
            </a:pPr>
            <a:r>
              <a:rPr lang="en-US" sz="1350">
                <a:solidFill>
                  <a:srgbClr val="FFFFFF"/>
                </a:solidFill>
              </a:rPr>
              <a:t>PJM 5900  Group 2</a:t>
            </a:r>
          </a:p>
          <a:p>
            <a:pPr>
              <a:spcAft>
                <a:spcPts val="600"/>
              </a:spcAft>
            </a:pPr>
            <a:r>
              <a:rPr lang="en-US" sz="1350">
                <a:solidFill>
                  <a:srgbClr val="FFFFFF"/>
                </a:solidFill>
              </a:rPr>
              <a:t>Prof. Cheryl Gross</a:t>
            </a:r>
          </a:p>
        </p:txBody>
      </p:sp>
    </p:spTree>
    <p:extLst>
      <p:ext uri="{BB962C8B-B14F-4D97-AF65-F5344CB8AC3E}">
        <p14:creationId xmlns:p14="http://schemas.microsoft.com/office/powerpoint/2010/main" val="36697726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useBgFill="1">
        <p:nvSpPr>
          <p:cNvPr id="120" name="Rectangle 1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108;p22"/>
          <p:cNvSpPr txBox="1">
            <a:spLocks noGrp="1"/>
          </p:cNvSpPr>
          <p:nvPr>
            <p:ph type="title"/>
          </p:nvPr>
        </p:nvSpPr>
        <p:spPr>
          <a:xfrm>
            <a:off x="429369" y="178904"/>
            <a:ext cx="8263890" cy="1075811"/>
          </a:xfrm>
          <a:prstGeom prst="rect">
            <a:avLst/>
          </a:prstGeom>
        </p:spPr>
        <p:txBody>
          <a:bodyPr spcFirstLastPara="1" lIns="91425" tIns="91425" rIns="91425" bIns="91425" anchor="b" anchorCtr="0">
            <a:normAutofit/>
          </a:bodyPr>
          <a:lstStyle/>
          <a:p>
            <a:pPr marL="0" lvl="0" indent="0" rtl="0">
              <a:spcBef>
                <a:spcPts val="0"/>
              </a:spcBef>
              <a:spcAft>
                <a:spcPts val="0"/>
              </a:spcAft>
              <a:buNone/>
            </a:pPr>
            <a:r>
              <a:rPr lang="en-US" sz="4100">
                <a:latin typeface="Times New Roman"/>
                <a:cs typeface="Times New Roman"/>
              </a:rPr>
              <a:t>Acceptance Criteria</a:t>
            </a:r>
          </a:p>
        </p:txBody>
      </p:sp>
      <p:sp>
        <p:nvSpPr>
          <p:cNvPr id="1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Google Shape;109;p22"/>
          <p:cNvSpPr txBox="1">
            <a:spLocks noGrp="1"/>
          </p:cNvSpPr>
          <p:nvPr>
            <p:ph idx="1"/>
          </p:nvPr>
        </p:nvSpPr>
        <p:spPr>
          <a:xfrm>
            <a:off x="429369" y="1553487"/>
            <a:ext cx="5035164" cy="3089379"/>
          </a:xfrm>
          <a:prstGeom prst="rect">
            <a:avLst/>
          </a:prstGeom>
        </p:spPr>
        <p:txBody>
          <a:bodyPr spcFirstLastPara="1" lIns="91425" tIns="91425" rIns="91425" bIns="91425" anchor="t" anchorCtr="0">
            <a:normAutofit/>
          </a:bodyPr>
          <a:lstStyle/>
          <a:p>
            <a:pPr>
              <a:buNone/>
            </a:pPr>
            <a:r>
              <a:rPr lang="en-US" sz="1700">
                <a:latin typeface="Times New Roman"/>
                <a:cs typeface="Times New Roman"/>
              </a:rPr>
              <a:t>Access the app from all app stores and open account using “ Open a new Account” Service</a:t>
            </a:r>
          </a:p>
          <a:p>
            <a:pPr>
              <a:buNone/>
            </a:pPr>
            <a:r>
              <a:rPr lang="en-US" sz="1700">
                <a:latin typeface="Times New Roman"/>
                <a:cs typeface="Times New Roman"/>
              </a:rPr>
              <a:t>User can pay their mobile bills  by using the “ mobile bill payment “ Service. User can add and see details of their  regular payments also delete details of regular payments</a:t>
            </a:r>
          </a:p>
          <a:p>
            <a:pPr>
              <a:buNone/>
            </a:pPr>
            <a:r>
              <a:rPr lang="en-US" sz="1700">
                <a:latin typeface="Times New Roman"/>
                <a:cs typeface="Times New Roman"/>
              </a:rPr>
              <a:t>To apply for credit cards and loan use the “Apply for credit card” or the “Apply for loan “ service</a:t>
            </a:r>
          </a:p>
          <a:p>
            <a:pPr>
              <a:buNone/>
            </a:pPr>
            <a:r>
              <a:rPr lang="en-US" sz="1700">
                <a:latin typeface="Times New Roman"/>
                <a:cs typeface="Times New Roman"/>
              </a:rPr>
              <a:t>Easily manage Investment Portfolios</a:t>
            </a: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318B90CA-F3D5-8143-A321-74EF2655A9EE}"/>
              </a:ext>
            </a:extLst>
          </p:cNvPr>
          <p:cNvPicPr>
            <a:picLocks noChangeAspect="1"/>
          </p:cNvPicPr>
          <p:nvPr/>
        </p:nvPicPr>
        <p:blipFill rotWithShape="1">
          <a:blip r:embed="rId3"/>
          <a:srcRect t="6797" r="-1" b="-1"/>
          <a:stretch/>
        </p:blipFill>
        <p:spPr>
          <a:xfrm>
            <a:off x="6336292" y="1554384"/>
            <a:ext cx="2360151" cy="24847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3"/>
          <p:cNvSpPr txBox="1">
            <a:spLocks noGrp="1"/>
          </p:cNvSpPr>
          <p:nvPr>
            <p:ph type="title"/>
          </p:nvPr>
        </p:nvSpPr>
        <p:spPr>
          <a:xfrm>
            <a:off x="628650" y="273843"/>
            <a:ext cx="7886700" cy="994173"/>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4100"/>
              <a:t>References</a:t>
            </a:r>
          </a:p>
        </p:txBody>
      </p:sp>
      <p:sp>
        <p:nvSpPr>
          <p:cNvPr id="1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Google Shape;115;p23"/>
          <p:cNvSpPr txBox="1">
            <a:spLocks noGrp="1"/>
          </p:cNvSpPr>
          <p:nvPr>
            <p:ph idx="1"/>
          </p:nvPr>
        </p:nvSpPr>
        <p:spPr>
          <a:xfrm>
            <a:off x="628650" y="1447038"/>
            <a:ext cx="7886700" cy="3188970"/>
          </a:xfrm>
          <a:prstGeom prst="rect">
            <a:avLst/>
          </a:prstGeom>
        </p:spPr>
        <p:txBody>
          <a:bodyPr spcFirstLastPara="1" vert="horz" lIns="91425" tIns="91425" rIns="91425" bIns="91425" rtlCol="0" anchor="t" anchorCtr="0">
            <a:normAutofit/>
          </a:bodyPr>
          <a:lstStyle/>
          <a:p>
            <a:pPr marL="0" indent="0">
              <a:lnSpc>
                <a:spcPct val="110000"/>
              </a:lnSpc>
              <a:spcBef>
                <a:spcPts val="0"/>
              </a:spcBef>
              <a:buNone/>
            </a:pPr>
            <a:r>
              <a:rPr lang="en-US" sz="1200">
                <a:latin typeface="Times New Roman"/>
              </a:rPr>
              <a:t>How to make a complete APP. </a:t>
            </a:r>
            <a:r>
              <a:rPr lang="en-US" sz="1200">
                <a:solidFill>
                  <a:srgbClr val="0563C1"/>
                </a:solidFill>
                <a:latin typeface="Times New Roman"/>
                <a:hlinkClick r:id="rId3"/>
              </a:rPr>
              <a:t>https://www.apicloud.com/blogDetails/7195</a:t>
            </a:r>
            <a:endParaRPr lang="en-US" sz="1200">
              <a:solidFill>
                <a:srgbClr val="000000"/>
              </a:solidFill>
              <a:latin typeface="Times New Roman"/>
              <a:ea typeface="等线" panose="020F0502020204030204"/>
              <a:cs typeface="Times New Roman"/>
            </a:endParaRPr>
          </a:p>
          <a:p>
            <a:pPr marL="0" indent="0">
              <a:lnSpc>
                <a:spcPct val="110000"/>
              </a:lnSpc>
              <a:spcBef>
                <a:spcPts val="0"/>
              </a:spcBef>
              <a:spcAft>
                <a:spcPts val="1200"/>
              </a:spcAft>
              <a:buNone/>
            </a:pPr>
            <a:r>
              <a:rPr lang="en-US" sz="1200">
                <a:latin typeface="Times New Roman"/>
              </a:rPr>
              <a:t>IT support salary in Boston, MA. </a:t>
            </a:r>
            <a:r>
              <a:rPr lang="en-US" sz="1200">
                <a:latin typeface="Times New Roman"/>
                <a:hlinkClick r:id="rId4"/>
              </a:rPr>
              <a:t>https://www.indeed.com/career/it-support/salaries/Boston--MA?from=top_sb</a:t>
            </a:r>
            <a:r>
              <a:rPr lang="en-US" sz="1200">
                <a:latin typeface="Times New Roman"/>
              </a:rPr>
              <a:t> </a:t>
            </a:r>
            <a:endParaRPr lang="en-US" sz="1200">
              <a:latin typeface="Times New Roman"/>
              <a:cs typeface="Times New Roman"/>
            </a:endParaRPr>
          </a:p>
          <a:p>
            <a:pPr marL="0" indent="0">
              <a:lnSpc>
                <a:spcPct val="110000"/>
              </a:lnSpc>
              <a:spcBef>
                <a:spcPts val="0"/>
              </a:spcBef>
              <a:spcAft>
                <a:spcPts val="1200"/>
              </a:spcAft>
              <a:buNone/>
            </a:pPr>
            <a:r>
              <a:rPr lang="en-US" sz="1200">
                <a:latin typeface="Times New Roman"/>
                <a:cs typeface="Times New Roman"/>
              </a:rPr>
              <a:t>Lawyer salary in Boston, MA. </a:t>
            </a:r>
            <a:r>
              <a:rPr lang="en-US" sz="1200">
                <a:solidFill>
                  <a:srgbClr val="0563C1"/>
                </a:solidFill>
                <a:latin typeface="Times New Roman"/>
                <a:cs typeface="Times New Roman"/>
                <a:hlinkClick r:id="rId5">
                  <a:extLst>
                    <a:ext uri="{A12FA001-AC4F-418D-AE19-62706E023703}">
                      <ahyp:hlinkClr xmlns:ahyp="http://schemas.microsoft.com/office/drawing/2018/hyperlinkcolor" val="tx"/>
                    </a:ext>
                  </a:extLst>
                </a:hlinkClick>
              </a:rPr>
              <a:t>https://www.indeed.com/career/lawyer/salaries/Boston--</a:t>
            </a:r>
            <a:r>
              <a:rPr lang="en-US" sz="1200">
                <a:solidFill>
                  <a:srgbClr val="0563C1"/>
                </a:solidFill>
                <a:latin typeface="Times New Roman"/>
                <a:cs typeface="Times New Roman"/>
                <a:hlinkClick r:id="rId5"/>
              </a:rPr>
              <a:t>MA</a:t>
            </a:r>
            <a:endParaRPr lang="en-US" sz="1200">
              <a:solidFill>
                <a:srgbClr val="0563C1"/>
              </a:solidFill>
              <a:latin typeface="Times New Roman"/>
              <a:cs typeface="Times New Roman"/>
              <a:hlinkClick r:id="rId5">
                <a:extLst>
                  <a:ext uri="{A12FA001-AC4F-418D-AE19-62706E023703}">
                    <ahyp:hlinkClr xmlns:ahyp="http://schemas.microsoft.com/office/drawing/2018/hyperlinkcolor" val="tx"/>
                  </a:ext>
                </a:extLst>
              </a:hlinkClick>
            </a:endParaRPr>
          </a:p>
          <a:p>
            <a:pPr marL="0" indent="0">
              <a:lnSpc>
                <a:spcPct val="110000"/>
              </a:lnSpc>
              <a:spcBef>
                <a:spcPts val="0"/>
              </a:spcBef>
              <a:spcAft>
                <a:spcPts val="1200"/>
              </a:spcAft>
              <a:buNone/>
            </a:pPr>
            <a:r>
              <a:rPr lang="en-US" sz="1200">
                <a:solidFill>
                  <a:srgbClr val="000000"/>
                </a:solidFill>
                <a:latin typeface="Times New Roman"/>
                <a:cs typeface="Times New Roman"/>
              </a:rPr>
              <a:t>Project</a:t>
            </a:r>
            <a:r>
              <a:rPr lang="en-US" sz="1200">
                <a:latin typeface="Times New Roman"/>
                <a:cs typeface="Times New Roman"/>
              </a:rPr>
              <a:t> manager salary in Boston, MA. </a:t>
            </a:r>
            <a:r>
              <a:rPr lang="en-US" sz="1200">
                <a:solidFill>
                  <a:srgbClr val="0563C1"/>
                </a:solidFill>
                <a:latin typeface="Times New Roman"/>
                <a:cs typeface="Times New Roman"/>
                <a:hlinkClick r:id="rId6"/>
              </a:rPr>
              <a:t>https://www.indeed.com/career/project-manager/salaries/Boston--MA</a:t>
            </a:r>
            <a:r>
              <a:rPr lang="en-US" sz="1200">
                <a:latin typeface="Times New Roman"/>
                <a:cs typeface="Times New Roman"/>
              </a:rPr>
              <a:t> </a:t>
            </a:r>
            <a:endParaRPr lang="en-US"/>
          </a:p>
          <a:p>
            <a:pPr marL="0" indent="0">
              <a:lnSpc>
                <a:spcPct val="110000"/>
              </a:lnSpc>
              <a:spcBef>
                <a:spcPts val="0"/>
              </a:spcBef>
              <a:spcAft>
                <a:spcPts val="1200"/>
              </a:spcAft>
              <a:buNone/>
            </a:pPr>
            <a:r>
              <a:rPr lang="en-US" sz="1200">
                <a:latin typeface="Times New Roman"/>
              </a:rPr>
              <a:t>MacNeil, C. (2022). How to create and stick with a project budget. ASANA. </a:t>
            </a:r>
            <a:r>
              <a:rPr lang="en-US" sz="1200">
                <a:latin typeface="Times New Roman"/>
                <a:hlinkClick r:id="rId7"/>
              </a:rPr>
              <a:t>https://asana.com/resources/project-budget</a:t>
            </a:r>
            <a:r>
              <a:rPr lang="en-US" sz="1200">
                <a:latin typeface="Times New Roman"/>
              </a:rPr>
              <a:t> </a:t>
            </a:r>
            <a:endParaRPr lang="en-US" sz="1200">
              <a:latin typeface="Times New Roman"/>
              <a:cs typeface="Times New Roman"/>
            </a:endParaRPr>
          </a:p>
          <a:p>
            <a:pPr marL="0" indent="0">
              <a:lnSpc>
                <a:spcPct val="110000"/>
              </a:lnSpc>
              <a:spcBef>
                <a:spcPts val="0"/>
              </a:spcBef>
              <a:spcAft>
                <a:spcPts val="1200"/>
              </a:spcAft>
              <a:buNone/>
            </a:pPr>
            <a:r>
              <a:rPr lang="en-US" sz="1200">
                <a:latin typeface="Times New Roman"/>
                <a:cs typeface="Times New Roman"/>
              </a:rPr>
              <a:t>Meredith, J. &amp; Shafer, S. (2021). Project management in practice. </a:t>
            </a:r>
            <a:r>
              <a:rPr lang="en-US" sz="1200" i="1">
                <a:latin typeface="Times New Roman"/>
                <a:cs typeface="Times New Roman"/>
              </a:rPr>
              <a:t>Wiley</a:t>
            </a:r>
            <a:r>
              <a:rPr lang="en-US" sz="1200">
                <a:latin typeface="Times New Roman"/>
                <a:cs typeface="Times New Roman"/>
              </a:rPr>
              <a:t>. </a:t>
            </a:r>
          </a:p>
          <a:p>
            <a:pPr marL="0" indent="0">
              <a:lnSpc>
                <a:spcPct val="110000"/>
              </a:lnSpc>
              <a:spcBef>
                <a:spcPts val="0"/>
              </a:spcBef>
              <a:spcAft>
                <a:spcPts val="1200"/>
              </a:spcAft>
              <a:buNone/>
            </a:pPr>
            <a:r>
              <a:rPr lang="en-US" sz="1200">
                <a:latin typeface="Times New Roman"/>
                <a:cs typeface="Times New Roman"/>
              </a:rPr>
              <a:t>User interface designer salary in Boston, MA. </a:t>
            </a:r>
            <a:r>
              <a:rPr lang="en-US" sz="1200">
                <a:solidFill>
                  <a:srgbClr val="0563C1"/>
                </a:solidFill>
                <a:latin typeface="Times New Roman"/>
                <a:cs typeface="Times New Roman"/>
                <a:hlinkClick r:id="rId8"/>
              </a:rPr>
              <a:t>https://www.indeed.com/career/user-interface-designer/salaries/Boston--MA</a:t>
            </a:r>
            <a:r>
              <a:rPr lang="en-US" sz="1200">
                <a:latin typeface="Times New Roman"/>
                <a:cs typeface="Times New Roman"/>
              </a:rPr>
              <a:t> </a:t>
            </a:r>
            <a:endParaRPr lang="en-US" sz="1200">
              <a:ea typeface="等线" panose="020F0502020204030204"/>
            </a:endParaRPr>
          </a:p>
          <a:p>
            <a:pPr marL="0" indent="0">
              <a:spcAft>
                <a:spcPts val="1200"/>
              </a:spcAft>
              <a:buNone/>
            </a:pPr>
            <a:br>
              <a:rPr lang="en-US" sz="1200"/>
            </a:br>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459616" y="153103"/>
            <a:ext cx="4115570" cy="1355479"/>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2800" b="1"/>
              <a:t>Project Sponsor Organization Background</a:t>
            </a:r>
            <a:endParaRPr lang="en-US" sz="2800" b="1">
              <a:ea typeface="等线 Light"/>
            </a:endParaRPr>
          </a:p>
        </p:txBody>
      </p:sp>
      <p:sp>
        <p:nvSpPr>
          <p:cNvPr id="61" name="Google Shape;61;p14"/>
          <p:cNvSpPr txBox="1">
            <a:spLocks noGrp="1"/>
          </p:cNvSpPr>
          <p:nvPr>
            <p:ph idx="1"/>
          </p:nvPr>
        </p:nvSpPr>
        <p:spPr>
          <a:xfrm>
            <a:off x="363025" y="1629233"/>
            <a:ext cx="4422578" cy="3333509"/>
          </a:xfrm>
          <a:prstGeom prst="rect">
            <a:avLst/>
          </a:prstGeom>
        </p:spPr>
        <p:txBody>
          <a:bodyPr spcFirstLastPara="1" vert="horz" lIns="91425" tIns="91425" rIns="91425" bIns="91425" rtlCol="0" anchor="t" anchorCtr="0">
            <a:normAutofit/>
          </a:bodyPr>
          <a:lstStyle/>
          <a:p>
            <a:pPr marL="457200" lvl="0" indent="-308610" rtl="0">
              <a:spcBef>
                <a:spcPts val="0"/>
              </a:spcBef>
              <a:spcAft>
                <a:spcPts val="0"/>
              </a:spcAft>
              <a:buSzPct val="100000"/>
              <a:buChar char="●"/>
            </a:pPr>
            <a:r>
              <a:rPr lang="en-US" sz="1000"/>
              <a:t>Quantum Bank Inc. operates as a regional bank with branches situated across the southeastern region.</a:t>
            </a:r>
            <a:endParaRPr lang="en-US" sz="1000">
              <a:ea typeface="等线"/>
            </a:endParaRPr>
          </a:p>
          <a:p>
            <a:pPr marL="457200" lvl="0" indent="0" rtl="0">
              <a:spcBef>
                <a:spcPts val="1200"/>
              </a:spcBef>
              <a:spcAft>
                <a:spcPts val="0"/>
              </a:spcAft>
              <a:buNone/>
            </a:pPr>
            <a:endParaRPr lang="en-US" sz="1000">
              <a:ea typeface="等线"/>
            </a:endParaRPr>
          </a:p>
          <a:p>
            <a:pPr marL="457200" lvl="0" indent="-308610" rtl="0">
              <a:spcBef>
                <a:spcPts val="1200"/>
              </a:spcBef>
              <a:spcAft>
                <a:spcPts val="0"/>
              </a:spcAft>
              <a:buSzPct val="100000"/>
              <a:buChar char="●"/>
            </a:pPr>
            <a:r>
              <a:rPr lang="en-US" sz="1000"/>
              <a:t>In 2006, the bank’s application achieved tremendous success, but faced competition from both traditional and non-traditional organizations.</a:t>
            </a:r>
            <a:endParaRPr lang="en-US" sz="1000">
              <a:ea typeface="等线"/>
            </a:endParaRPr>
          </a:p>
          <a:p>
            <a:pPr marL="457200" lvl="0" indent="0" rtl="0">
              <a:spcBef>
                <a:spcPts val="1200"/>
              </a:spcBef>
              <a:spcAft>
                <a:spcPts val="0"/>
              </a:spcAft>
              <a:buNone/>
            </a:pPr>
            <a:endParaRPr lang="en-US" sz="1000">
              <a:ea typeface="等线"/>
            </a:endParaRPr>
          </a:p>
          <a:p>
            <a:pPr marL="457200" lvl="0" indent="-308610" rtl="0">
              <a:spcBef>
                <a:spcPts val="1200"/>
              </a:spcBef>
              <a:spcAft>
                <a:spcPts val="0"/>
              </a:spcAft>
              <a:buSzPct val="100000"/>
              <a:buChar char="●"/>
            </a:pPr>
            <a:r>
              <a:rPr lang="en-US" sz="1000"/>
              <a:t>The bank’s goal is to provide customers with an app that incorporates the most up-to-date features.</a:t>
            </a:r>
            <a:endParaRPr lang="en-US" sz="1000">
              <a:ea typeface="等线"/>
            </a:endParaRPr>
          </a:p>
          <a:p>
            <a:pPr marL="457200" lvl="0" indent="0" rtl="0">
              <a:spcBef>
                <a:spcPts val="1200"/>
              </a:spcBef>
              <a:spcAft>
                <a:spcPts val="0"/>
              </a:spcAft>
              <a:buNone/>
            </a:pPr>
            <a:endParaRPr lang="en-US" sz="1000">
              <a:ea typeface="等线"/>
            </a:endParaRPr>
          </a:p>
          <a:p>
            <a:pPr marL="457200" indent="-308610">
              <a:spcBef>
                <a:spcPts val="1200"/>
              </a:spcBef>
              <a:buSzPct val="100000"/>
              <a:buChar char="●"/>
            </a:pPr>
            <a:r>
              <a:rPr lang="en-US" sz="1000"/>
              <a:t>The bank aims to expand its reach beyond its current geographic. </a:t>
            </a:r>
            <a:endParaRPr lang="en-US" sz="1000">
              <a:ea typeface="等线"/>
            </a:endParaRPr>
          </a:p>
          <a:p>
            <a:pPr marL="457200" lvl="0" indent="0" rtl="0">
              <a:spcBef>
                <a:spcPts val="1200"/>
              </a:spcBef>
              <a:spcAft>
                <a:spcPts val="0"/>
              </a:spcAft>
              <a:buNone/>
            </a:pPr>
            <a:endParaRPr lang="en-US" sz="1000">
              <a:ea typeface="等线"/>
            </a:endParaRPr>
          </a:p>
          <a:p>
            <a:pPr marL="457200" indent="-308610">
              <a:spcBef>
                <a:spcPts val="1200"/>
              </a:spcBef>
              <a:buSzPct val="100000"/>
              <a:buChar char="●"/>
            </a:pPr>
            <a:r>
              <a:rPr lang="en-US" sz="1000"/>
              <a:t>Stacey Thomas was the Vice President of Information Systems and was charge of overseeing the project.</a:t>
            </a:r>
            <a:endParaRPr lang="en-US" sz="1000">
              <a:ea typeface="等线"/>
            </a:endParaRPr>
          </a:p>
        </p:txBody>
      </p:sp>
      <p:pic>
        <p:nvPicPr>
          <p:cNvPr id="63" name="Picture 62" descr="Low angle view of modern skyscrapers rising straight up against a dramatic sky">
            <a:extLst>
              <a:ext uri="{FF2B5EF4-FFF2-40B4-BE49-F238E27FC236}">
                <a16:creationId xmlns:a16="http://schemas.microsoft.com/office/drawing/2014/main" id="{D6E288BF-09F9-9342-651E-53D9D716B557}"/>
              </a:ext>
            </a:extLst>
          </p:cNvPr>
          <p:cNvPicPr>
            <a:picLocks noChangeAspect="1"/>
          </p:cNvPicPr>
          <p:nvPr/>
        </p:nvPicPr>
        <p:blipFill rotWithShape="1">
          <a:blip r:embed="rId3"/>
          <a:srcRect l="13058" r="28990" b="-3"/>
          <a:stretch/>
        </p:blipFill>
        <p:spPr>
          <a:xfrm>
            <a:off x="4671911" y="10"/>
            <a:ext cx="4472089" cy="51434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Background</a:t>
            </a:r>
            <a:endParaRPr/>
          </a:p>
        </p:txBody>
      </p:sp>
      <p:sp>
        <p:nvSpPr>
          <p:cNvPr id="67" name="Google Shape;67;p15"/>
          <p:cNvSpPr txBox="1">
            <a:spLocks noGrp="1"/>
          </p:cNvSpPr>
          <p:nvPr>
            <p:ph type="body" idx="1"/>
          </p:nvPr>
        </p:nvSpPr>
        <p:spPr>
          <a:xfrm>
            <a:off x="311700" y="1152474"/>
            <a:ext cx="8520600" cy="4142588"/>
          </a:xfrm>
          <a:prstGeom prst="rect">
            <a:avLst/>
          </a:prstGeom>
        </p:spPr>
        <p:txBody>
          <a:bodyPr spcFirstLastPara="1" wrap="square" lIns="91425" tIns="91425" rIns="91425" bIns="91425" anchor="t" anchorCtr="0">
            <a:normAutofit fontScale="85000" lnSpcReduction="10000"/>
          </a:bodyPr>
          <a:lstStyle/>
          <a:p>
            <a:r>
              <a:rPr lang="en"/>
              <a:t>This project will  help Quantum’s bank successfully upgrade their mobile app.</a:t>
            </a:r>
            <a:endParaRPr/>
          </a:p>
          <a:p>
            <a:pPr>
              <a:spcBef>
                <a:spcPts val="1200"/>
              </a:spcBef>
            </a:pPr>
            <a:r>
              <a:rPr lang="en"/>
              <a:t>The vice president of information system Stacey Thomas  made the decision to staff the project Manager from the internal team because of the strategic importance of the project.</a:t>
            </a:r>
            <a:endParaRPr/>
          </a:p>
          <a:p>
            <a:pPr>
              <a:spcBef>
                <a:spcPts val="1200"/>
              </a:spcBef>
            </a:pPr>
            <a:r>
              <a:rPr lang="en"/>
              <a:t>The Latest features of the app was proposed to include features such as mobile bill payment, allowing customers to apply for credit cards and loans be able to virtually open accounts and manage their investment portfolios at their own convenience</a:t>
            </a:r>
            <a:endParaRPr lang="en-US"/>
          </a:p>
          <a:p>
            <a:pPr>
              <a:spcBef>
                <a:spcPts val="1200"/>
              </a:spcBef>
            </a:pPr>
            <a:r>
              <a:rPr lang="en-US"/>
              <a:t>Stacey Thomas Shortlisted two Candidates For the project manager position, Bill Fence and Andy Dover</a:t>
            </a:r>
          </a:p>
          <a:p>
            <a:pPr>
              <a:spcBef>
                <a:spcPts val="1200"/>
              </a:spcBef>
            </a:pPr>
            <a:r>
              <a:rPr lang="en-US"/>
              <a:t>Bill was responsible for programming on the Previous app and he proposed alternative ways for incorporating importance features in the app</a:t>
            </a:r>
          </a:p>
          <a:p>
            <a:pPr>
              <a:spcBef>
                <a:spcPts val="1200"/>
              </a:spcBef>
            </a:pPr>
            <a:r>
              <a:rPr lang="en-US"/>
              <a:t>Andy Dover Worked on several  improve project, he have good communication skills and was considered highly competent in completing task.</a:t>
            </a:r>
            <a:endParaRPr/>
          </a:p>
        </p:txBody>
      </p:sp>
      <p:pic>
        <p:nvPicPr>
          <p:cNvPr id="2" name="Picture 2" descr="Text&#10;&#10;Description automatically generated">
            <a:extLst>
              <a:ext uri="{FF2B5EF4-FFF2-40B4-BE49-F238E27FC236}">
                <a16:creationId xmlns:a16="http://schemas.microsoft.com/office/drawing/2014/main" id="{B07898E7-19EC-7DB9-1B50-5534809D9ED1}"/>
              </a:ext>
            </a:extLst>
          </p:cNvPr>
          <p:cNvPicPr>
            <a:picLocks noChangeAspect="1"/>
          </p:cNvPicPr>
          <p:nvPr/>
        </p:nvPicPr>
        <p:blipFill>
          <a:blip r:embed="rId3"/>
          <a:stretch>
            <a:fillRect/>
          </a:stretch>
        </p:blipFill>
        <p:spPr>
          <a:xfrm>
            <a:off x="6117465" y="122081"/>
            <a:ext cx="3026534" cy="10276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Benefits to Sponsor Organization</a:t>
            </a:r>
            <a:endParaRPr/>
          </a:p>
        </p:txBody>
      </p:sp>
      <p:sp>
        <p:nvSpPr>
          <p:cNvPr id="73" name="Google Shape;73;p16"/>
          <p:cNvSpPr txBox="1">
            <a:spLocks noGrp="1"/>
          </p:cNvSpPr>
          <p:nvPr>
            <p:ph type="body" idx="1"/>
          </p:nvPr>
        </p:nvSpPr>
        <p:spPr>
          <a:xfrm>
            <a:off x="311700" y="1152475"/>
            <a:ext cx="8520600" cy="3348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440"/>
              <a:buNone/>
            </a:pPr>
            <a:r>
              <a:rPr lang="en" sz="1803"/>
              <a:t>This can include the organization that initiated the project, a funding agency, a stakeholder group, or any other party that has a direct or indirect interest in the project's success or failure. The benefits of a sponsor organization for a case study could include:</a:t>
            </a:r>
            <a:endParaRPr sz="1803"/>
          </a:p>
          <a:p>
            <a:pPr marL="0" lvl="0" indent="0" algn="l" rtl="0">
              <a:lnSpc>
                <a:spcPct val="115000"/>
              </a:lnSpc>
              <a:spcBef>
                <a:spcPts val="1200"/>
              </a:spcBef>
              <a:spcAft>
                <a:spcPts val="0"/>
              </a:spcAft>
              <a:buSzPts val="440"/>
              <a:buNone/>
            </a:pPr>
            <a:r>
              <a:rPr lang="en" sz="1803"/>
              <a:t>Gaining insights into the effectiveness of their project management approach, Identifying areas for improvement, and validating the success of the project.</a:t>
            </a:r>
            <a:endParaRPr sz="1803"/>
          </a:p>
          <a:p>
            <a:pPr marL="0" lvl="0" indent="0" algn="l" rtl="0">
              <a:spcBef>
                <a:spcPts val="1200"/>
              </a:spcBef>
              <a:spcAft>
                <a:spcPts val="0"/>
              </a:spcAft>
              <a:buSzPts val="440"/>
              <a:buNone/>
            </a:pPr>
            <a:r>
              <a:rPr lang="en" sz="1803"/>
              <a:t>Additionally, a sponsor organization may use case studies as a marketing tool to showcase their successes to potential clients or investors.</a:t>
            </a:r>
            <a:endParaRPr sz="1803"/>
          </a:p>
          <a:p>
            <a:pPr marL="0" lvl="0" indent="0" algn="l" rtl="0">
              <a:spcBef>
                <a:spcPts val="1200"/>
              </a:spcBef>
              <a:spcAft>
                <a:spcPts val="0"/>
              </a:spcAft>
              <a:buSzPts val="440"/>
              <a:buNone/>
            </a:pPr>
            <a:endParaRPr sz="1803"/>
          </a:p>
          <a:p>
            <a:pPr marL="0" lvl="0" indent="0" algn="l" rtl="0">
              <a:spcBef>
                <a:spcPts val="1200"/>
              </a:spcBef>
              <a:spcAft>
                <a:spcPts val="1200"/>
              </a:spcAft>
              <a:buSzPts val="440"/>
              <a:buNone/>
            </a:pPr>
            <a:endParaRPr sz="1100" b="1"/>
          </a:p>
        </p:txBody>
      </p:sp>
      <p:pic>
        <p:nvPicPr>
          <p:cNvPr id="2" name="Picture 2">
            <a:extLst>
              <a:ext uri="{FF2B5EF4-FFF2-40B4-BE49-F238E27FC236}">
                <a16:creationId xmlns:a16="http://schemas.microsoft.com/office/drawing/2014/main" id="{AE743BB8-BFC1-42A9-0288-E86ED644F176}"/>
              </a:ext>
            </a:extLst>
          </p:cNvPr>
          <p:cNvPicPr>
            <a:picLocks noChangeAspect="1"/>
          </p:cNvPicPr>
          <p:nvPr/>
        </p:nvPicPr>
        <p:blipFill>
          <a:blip r:embed="rId3"/>
          <a:stretch>
            <a:fillRect/>
          </a:stretch>
        </p:blipFill>
        <p:spPr>
          <a:xfrm>
            <a:off x="6959419" y="-1388"/>
            <a:ext cx="1881927" cy="1153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Objectives</a:t>
            </a:r>
            <a:endParaRPr/>
          </a:p>
        </p:txBody>
      </p:sp>
      <p:sp>
        <p:nvSpPr>
          <p:cNvPr id="79" name="Google Shape;79;p17"/>
          <p:cNvSpPr txBox="1">
            <a:spLocks noGrp="1"/>
          </p:cNvSpPr>
          <p:nvPr>
            <p:ph type="body" idx="1"/>
          </p:nvPr>
        </p:nvSpPr>
        <p:spPr>
          <a:xfrm>
            <a:off x="311700" y="1112925"/>
            <a:ext cx="85206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374151"/>
              </a:buClr>
              <a:buSzPts val="1300"/>
              <a:buFont typeface="Arial"/>
              <a:buChar char="●"/>
            </a:pPr>
            <a:r>
              <a:rPr lang="en" sz="1300">
                <a:solidFill>
                  <a:srgbClr val="374151"/>
                </a:solidFill>
                <a:highlight>
                  <a:srgbClr val="F7F7F8"/>
                </a:highlight>
              </a:rPr>
              <a:t>To enhance Quantum Bank's mobile app to include a mobile bill payment service, credit card and loan application, account opening, and investment portfolio management.</a:t>
            </a:r>
            <a:endParaRPr sz="1300">
              <a:solidFill>
                <a:srgbClr val="374151"/>
              </a:solidFill>
              <a:highlight>
                <a:srgbClr val="F7F7F8"/>
              </a:highlight>
            </a:endParaRPr>
          </a:p>
          <a:p>
            <a:pPr marL="457200" lvl="0" indent="-311150" algn="l" rtl="0">
              <a:spcBef>
                <a:spcPts val="0"/>
              </a:spcBef>
              <a:spcAft>
                <a:spcPts val="0"/>
              </a:spcAft>
              <a:buClr>
                <a:srgbClr val="374151"/>
              </a:buClr>
              <a:buSzPts val="1300"/>
              <a:buFont typeface="Arial"/>
              <a:buChar char="●"/>
            </a:pPr>
            <a:r>
              <a:rPr lang="en" sz="1300">
                <a:solidFill>
                  <a:srgbClr val="374151"/>
                </a:solidFill>
                <a:highlight>
                  <a:srgbClr val="F7F7F8"/>
                </a:highlight>
              </a:rPr>
              <a:t>To select a project manager for the mobile app enhancement project.</a:t>
            </a:r>
            <a:endParaRPr sz="1300">
              <a:solidFill>
                <a:srgbClr val="374151"/>
              </a:solidFill>
              <a:highlight>
                <a:srgbClr val="F7F7F8"/>
              </a:highlight>
            </a:endParaRPr>
          </a:p>
          <a:p>
            <a:pPr marL="457200" lvl="0" indent="-311150" algn="l" rtl="0">
              <a:spcBef>
                <a:spcPts val="0"/>
              </a:spcBef>
              <a:spcAft>
                <a:spcPts val="0"/>
              </a:spcAft>
              <a:buClr>
                <a:srgbClr val="374151"/>
              </a:buClr>
              <a:buSzPts val="1300"/>
              <a:buFont typeface="Arial"/>
              <a:buChar char="●"/>
            </a:pPr>
            <a:r>
              <a:rPr lang="en" sz="1300">
                <a:solidFill>
                  <a:srgbClr val="374151"/>
                </a:solidFill>
                <a:highlight>
                  <a:srgbClr val="F7F7F8"/>
                </a:highlight>
              </a:rPr>
              <a:t>To complete the project on time and on budget, considering the changes in the scope of the project that were made as the project progressed.</a:t>
            </a:r>
            <a:endParaRPr sz="1300">
              <a:solidFill>
                <a:srgbClr val="374151"/>
              </a:solidFill>
              <a:highlight>
                <a:srgbClr val="F7F7F8"/>
              </a:highlight>
            </a:endParaRPr>
          </a:p>
          <a:p>
            <a:pPr marL="457200" lvl="0" indent="-311150" algn="l" rtl="0">
              <a:spcBef>
                <a:spcPts val="0"/>
              </a:spcBef>
              <a:spcAft>
                <a:spcPts val="0"/>
              </a:spcAft>
              <a:buClr>
                <a:srgbClr val="374151"/>
              </a:buClr>
              <a:buSzPts val="1300"/>
              <a:buFont typeface="Arial"/>
              <a:buChar char="●"/>
            </a:pPr>
            <a:r>
              <a:rPr lang="en" sz="1300">
                <a:solidFill>
                  <a:srgbClr val="374151"/>
                </a:solidFill>
                <a:highlight>
                  <a:srgbClr val="F7F7F8"/>
                </a:highlight>
              </a:rPr>
              <a:t>To consider suggestions for extending the app's functionality as updates after the app is officially launched.</a:t>
            </a:r>
            <a:endParaRPr sz="1300">
              <a:solidFill>
                <a:srgbClr val="374151"/>
              </a:solidFill>
              <a:highlight>
                <a:srgbClr val="F7F7F8"/>
              </a:highlight>
            </a:endParaRPr>
          </a:p>
          <a:p>
            <a:pPr marL="457200" lvl="0" indent="-311150" algn="l" rtl="0">
              <a:spcBef>
                <a:spcPts val="0"/>
              </a:spcBef>
              <a:spcAft>
                <a:spcPts val="0"/>
              </a:spcAft>
              <a:buClr>
                <a:srgbClr val="374151"/>
              </a:buClr>
              <a:buSzPts val="1300"/>
              <a:buFont typeface="Arial"/>
              <a:buChar char="●"/>
            </a:pPr>
            <a:r>
              <a:rPr lang="en" sz="1300">
                <a:solidFill>
                  <a:srgbClr val="374151"/>
                </a:solidFill>
                <a:highlight>
                  <a:srgbClr val="F7F7F8"/>
                </a:highlight>
              </a:rPr>
              <a:t>To maintain the bank's website, staying involved with all technical aspects of the site, and developing an excellent rapport with direct reports.</a:t>
            </a:r>
            <a:endParaRPr sz="1300">
              <a:solidFill>
                <a:srgbClr val="374151"/>
              </a:solidFill>
              <a:highlight>
                <a:srgbClr val="F7F7F8"/>
              </a:highlight>
            </a:endParaRPr>
          </a:p>
          <a:p>
            <a:pPr marL="457200" lvl="0" indent="-311150" algn="l" rtl="0">
              <a:spcBef>
                <a:spcPts val="0"/>
              </a:spcBef>
              <a:spcAft>
                <a:spcPts val="0"/>
              </a:spcAft>
              <a:buClr>
                <a:srgbClr val="374151"/>
              </a:buClr>
              <a:buSzPts val="1300"/>
              <a:buFont typeface="Arial"/>
              <a:buChar char="●"/>
            </a:pPr>
            <a:r>
              <a:rPr lang="en" sz="1300">
                <a:solidFill>
                  <a:srgbClr val="374151"/>
                </a:solidFill>
                <a:highlight>
                  <a:srgbClr val="F7F7F8"/>
                </a:highlight>
              </a:rPr>
              <a:t>To ensure that the project is staffed internally, as opposed to employing the services of consulting firms.</a:t>
            </a:r>
            <a:endParaRPr sz="1300">
              <a:solidFill>
                <a:srgbClr val="374151"/>
              </a:solidFill>
              <a:highlight>
                <a:srgbClr val="F7F7F8"/>
              </a:highlight>
            </a:endParaRPr>
          </a:p>
          <a:p>
            <a:pPr marL="457200" lvl="0" indent="-311150" algn="l" rtl="0">
              <a:spcBef>
                <a:spcPts val="0"/>
              </a:spcBef>
              <a:spcAft>
                <a:spcPts val="0"/>
              </a:spcAft>
              <a:buClr>
                <a:srgbClr val="374151"/>
              </a:buClr>
              <a:buSzPts val="1300"/>
              <a:buFont typeface="Arial"/>
              <a:buChar char="●"/>
            </a:pPr>
            <a:r>
              <a:rPr lang="en" sz="1300">
                <a:solidFill>
                  <a:srgbClr val="374151"/>
                </a:solidFill>
                <a:highlight>
                  <a:srgbClr val="F7F7F8"/>
                </a:highlight>
              </a:rPr>
              <a:t>To compete with traditional and nontraditional organizations and expand the bank's presence beyond its current geographical area.</a:t>
            </a:r>
            <a:endParaRPr sz="1300">
              <a:solidFill>
                <a:srgbClr val="374151"/>
              </a:solidFill>
              <a:highlight>
                <a:srgbClr val="F7F7F8"/>
              </a:highlight>
            </a:endParaRPr>
          </a:p>
          <a:p>
            <a:pPr marL="457200" lvl="0" indent="-311150" algn="l" rtl="0">
              <a:spcBef>
                <a:spcPts val="0"/>
              </a:spcBef>
              <a:spcAft>
                <a:spcPts val="0"/>
              </a:spcAft>
              <a:buClr>
                <a:srgbClr val="374151"/>
              </a:buClr>
              <a:buSzPts val="1300"/>
              <a:buFont typeface="Arial"/>
              <a:buChar char="●"/>
            </a:pPr>
            <a:r>
              <a:rPr lang="en" sz="1300">
                <a:solidFill>
                  <a:srgbClr val="374151"/>
                </a:solidFill>
                <a:highlight>
                  <a:srgbClr val="F7F7F8"/>
                </a:highlight>
              </a:rPr>
              <a:t>To incorporate key features into the app, and propose alternative ways for incorporating key features, considering the interrelated issues.</a:t>
            </a:r>
            <a:endParaRPr sz="1300">
              <a:solidFill>
                <a:srgbClr val="374151"/>
              </a:solidFill>
              <a:highlight>
                <a:srgbClr val="F7F7F8"/>
              </a:highlight>
            </a:endParaRPr>
          </a:p>
          <a:p>
            <a:pPr marL="0" lvl="0" indent="0" algn="l" rtl="0">
              <a:spcBef>
                <a:spcPts val="0"/>
              </a:spcBef>
              <a:spcAft>
                <a:spcPts val="1200"/>
              </a:spcAft>
              <a:buSzPts val="275"/>
              <a:buNone/>
            </a:pPr>
            <a:endParaRPr sz="1320"/>
          </a:p>
        </p:txBody>
      </p:sp>
      <p:pic>
        <p:nvPicPr>
          <p:cNvPr id="4" name="Picture 4" descr="Shape, arrow&#10;&#10;Description automatically generated">
            <a:extLst>
              <a:ext uri="{FF2B5EF4-FFF2-40B4-BE49-F238E27FC236}">
                <a16:creationId xmlns:a16="http://schemas.microsoft.com/office/drawing/2014/main" id="{0CFB603E-08CF-EE04-7FD9-3255F151F9FF}"/>
              </a:ext>
            </a:extLst>
          </p:cNvPr>
          <p:cNvPicPr>
            <a:picLocks noChangeAspect="1"/>
          </p:cNvPicPr>
          <p:nvPr/>
        </p:nvPicPr>
        <p:blipFill>
          <a:blip r:embed="rId3"/>
          <a:stretch>
            <a:fillRect/>
          </a:stretch>
        </p:blipFill>
        <p:spPr>
          <a:xfrm>
            <a:off x="6677697" y="3377"/>
            <a:ext cx="2469523" cy="11603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Life Cycle Phases</a:t>
            </a:r>
            <a:endParaRPr/>
          </a:p>
        </p:txBody>
      </p:sp>
      <p:sp>
        <p:nvSpPr>
          <p:cNvPr id="85" name="Google Shape;85;p18"/>
          <p:cNvSpPr txBox="1">
            <a:spLocks noGrp="1"/>
          </p:cNvSpPr>
          <p:nvPr>
            <p:ph type="body" idx="1"/>
          </p:nvPr>
        </p:nvSpPr>
        <p:spPr>
          <a:xfrm>
            <a:off x="427950" y="1019875"/>
            <a:ext cx="82881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Life cycle phases could be delineated as stages of a project that goes through from its initiation to its enclosure. These stages are crucial in ensuring effective project management and control throughout the project duration. The phases includes:</a:t>
            </a:r>
            <a:endParaRPr/>
          </a:p>
          <a:p>
            <a:pPr marL="457200" marR="0" lvl="0" indent="-342900" algn="l" rtl="0">
              <a:lnSpc>
                <a:spcPct val="115000"/>
              </a:lnSpc>
              <a:spcBef>
                <a:spcPts val="1200"/>
              </a:spcBef>
              <a:spcAft>
                <a:spcPts val="0"/>
              </a:spcAft>
              <a:buSzPts val="1800"/>
              <a:buChar char="●"/>
            </a:pPr>
            <a:r>
              <a:rPr lang="en"/>
              <a:t>Initiation</a:t>
            </a:r>
            <a:endParaRPr/>
          </a:p>
          <a:p>
            <a:pPr marL="457200" marR="0" lvl="0" indent="-342900" algn="l" rtl="0">
              <a:lnSpc>
                <a:spcPct val="115000"/>
              </a:lnSpc>
              <a:spcBef>
                <a:spcPts val="0"/>
              </a:spcBef>
              <a:spcAft>
                <a:spcPts val="0"/>
              </a:spcAft>
              <a:buSzPts val="1800"/>
              <a:buChar char="●"/>
            </a:pPr>
            <a:r>
              <a:rPr lang="en"/>
              <a:t>Planning</a:t>
            </a:r>
            <a:endParaRPr/>
          </a:p>
          <a:p>
            <a:pPr marL="457200" marR="0" lvl="0" indent="-342900" algn="l" rtl="0">
              <a:lnSpc>
                <a:spcPct val="115000"/>
              </a:lnSpc>
              <a:spcBef>
                <a:spcPts val="0"/>
              </a:spcBef>
              <a:spcAft>
                <a:spcPts val="0"/>
              </a:spcAft>
              <a:buSzPts val="1800"/>
              <a:buChar char="●"/>
            </a:pPr>
            <a:r>
              <a:rPr lang="en"/>
              <a:t>Execution</a:t>
            </a:r>
            <a:endParaRPr/>
          </a:p>
          <a:p>
            <a:pPr marL="457200" marR="0" lvl="0" indent="-342900" algn="l" rtl="0">
              <a:lnSpc>
                <a:spcPct val="115000"/>
              </a:lnSpc>
              <a:spcBef>
                <a:spcPts val="0"/>
              </a:spcBef>
              <a:spcAft>
                <a:spcPts val="0"/>
              </a:spcAft>
              <a:buSzPts val="1800"/>
              <a:buChar char="●"/>
            </a:pPr>
            <a:r>
              <a:rPr lang="en"/>
              <a:t>Monitoring and Controlling </a:t>
            </a:r>
            <a:endParaRPr/>
          </a:p>
          <a:p>
            <a:pPr marL="457200" marR="0" lvl="0" indent="-342900" algn="l" rtl="0">
              <a:lnSpc>
                <a:spcPct val="115000"/>
              </a:lnSpc>
              <a:spcBef>
                <a:spcPts val="0"/>
              </a:spcBef>
              <a:spcAft>
                <a:spcPts val="0"/>
              </a:spcAft>
              <a:buSzPts val="1800"/>
              <a:buChar char="●"/>
            </a:pPr>
            <a:r>
              <a:rPr lang="en"/>
              <a:t>Closing </a:t>
            </a:r>
            <a:endParaRPr/>
          </a:p>
          <a:p>
            <a:pPr marL="457200" marR="0" lvl="0" indent="0" algn="l" rtl="0">
              <a:lnSpc>
                <a:spcPct val="115000"/>
              </a:lnSpc>
              <a:spcBef>
                <a:spcPts val="1200"/>
              </a:spcBef>
              <a:spcAft>
                <a:spcPts val="0"/>
              </a:spcAft>
              <a:buNone/>
            </a:pPr>
            <a:endParaRPr/>
          </a:p>
          <a:p>
            <a:pPr marL="0" marR="0" lvl="0" indent="0" algn="l" rtl="0">
              <a:lnSpc>
                <a:spcPct val="115000"/>
              </a:lnSpc>
              <a:spcBef>
                <a:spcPts val="1200"/>
              </a:spcBef>
              <a:spcAft>
                <a:spcPts val="1200"/>
              </a:spcAft>
              <a:buNone/>
            </a:pPr>
            <a:endParaRPr/>
          </a:p>
        </p:txBody>
      </p:sp>
      <p:pic>
        <p:nvPicPr>
          <p:cNvPr id="2" name="Picture 2" descr="Diagram&#10;&#10;Description automatically generated">
            <a:extLst>
              <a:ext uri="{FF2B5EF4-FFF2-40B4-BE49-F238E27FC236}">
                <a16:creationId xmlns:a16="http://schemas.microsoft.com/office/drawing/2014/main" id="{358B85AF-591F-F5B0-6150-C740DD6870DC}"/>
              </a:ext>
            </a:extLst>
          </p:cNvPr>
          <p:cNvPicPr>
            <a:picLocks noChangeAspect="1"/>
          </p:cNvPicPr>
          <p:nvPr/>
        </p:nvPicPr>
        <p:blipFill>
          <a:blip r:embed="rId3"/>
          <a:stretch>
            <a:fillRect/>
          </a:stretch>
        </p:blipFill>
        <p:spPr>
          <a:xfrm>
            <a:off x="4195916" y="2307804"/>
            <a:ext cx="3695698" cy="24759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Major Deliverables</a:t>
            </a:r>
            <a:endParaRPr/>
          </a:p>
        </p:txBody>
      </p:sp>
      <p:sp>
        <p:nvSpPr>
          <p:cNvPr id="91" name="Google Shape;91;p19"/>
          <p:cNvSpPr txBox="1">
            <a:spLocks noGrp="1"/>
          </p:cNvSpPr>
          <p:nvPr>
            <p:ph type="body" idx="1"/>
          </p:nvPr>
        </p:nvSpPr>
        <p:spPr>
          <a:xfrm>
            <a:off x="238800" y="882531"/>
            <a:ext cx="8666400" cy="4029600"/>
          </a:xfrm>
          <a:prstGeom prst="rect">
            <a:avLst/>
          </a:prstGeom>
        </p:spPr>
        <p:txBody>
          <a:bodyPr spcFirstLastPara="1" wrap="square" lIns="91425" tIns="91425" rIns="91425" bIns="91425" anchor="t" anchorCtr="0">
            <a:normAutofit/>
          </a:bodyPr>
          <a:lstStyle/>
          <a:p>
            <a:pPr marL="0" indent="0">
              <a:lnSpc>
                <a:spcPct val="114999"/>
              </a:lnSpc>
              <a:buNone/>
            </a:pPr>
            <a:r>
              <a:rPr lang="en" sz="1600"/>
              <a:t>The key outcomes or results that a project is expected to produce, which can be either tangible or intangible, are known as the major deliverables of the project. These deliverables are the specific objectives or targets that the project is designed to achieve or deliver.</a:t>
            </a:r>
            <a:r>
              <a:rPr lang="en"/>
              <a:t>   </a:t>
            </a:r>
            <a:endParaRPr lang="en-US"/>
          </a:p>
          <a:p>
            <a:pPr marL="457200" lvl="0" indent="-342900" algn="l" rtl="0">
              <a:spcBef>
                <a:spcPts val="1200"/>
              </a:spcBef>
              <a:spcAft>
                <a:spcPts val="0"/>
              </a:spcAft>
              <a:buSzPts val="1800"/>
              <a:buChar char="●"/>
            </a:pPr>
            <a:r>
              <a:rPr lang="en" sz="1600"/>
              <a:t>Project plan</a:t>
            </a:r>
            <a:endParaRPr sz="1600"/>
          </a:p>
          <a:p>
            <a:r>
              <a:rPr lang="en" sz="1600"/>
              <a:t>Requirement document </a:t>
            </a:r>
          </a:p>
          <a:p>
            <a:pPr marL="457200" lvl="0" indent="-342900" algn="l" rtl="0">
              <a:spcBef>
                <a:spcPts val="0"/>
              </a:spcBef>
              <a:spcAft>
                <a:spcPts val="0"/>
              </a:spcAft>
              <a:buSzPts val="1800"/>
              <a:buChar char="●"/>
            </a:pPr>
            <a:r>
              <a:rPr lang="en" sz="1600"/>
              <a:t>Design documents                                        </a:t>
            </a:r>
            <a:endParaRPr sz="1600"/>
          </a:p>
          <a:p>
            <a:pPr marL="457200" lvl="0" indent="-342900" algn="l" rtl="0">
              <a:spcBef>
                <a:spcPts val="0"/>
              </a:spcBef>
              <a:spcAft>
                <a:spcPts val="0"/>
              </a:spcAft>
              <a:buSzPts val="1800"/>
              <a:buChar char="●"/>
            </a:pPr>
            <a:r>
              <a:rPr lang="en" sz="1600"/>
              <a:t>Testing and quality assurance documents</a:t>
            </a:r>
            <a:endParaRPr sz="1600"/>
          </a:p>
          <a:p>
            <a:r>
              <a:rPr lang="en" sz="1600"/>
              <a:t>Training and user manual </a:t>
            </a:r>
            <a:endParaRPr sz="1600"/>
          </a:p>
          <a:p>
            <a:r>
              <a:rPr lang="en" sz="1600"/>
              <a:t>Final product or service </a:t>
            </a:r>
            <a:endParaRPr sz="1600"/>
          </a:p>
          <a:p>
            <a:r>
              <a:rPr lang="en" sz="1600"/>
              <a:t>Project closure report  </a:t>
            </a:r>
            <a:r>
              <a:rPr lang="en"/>
              <a:t>                                        </a:t>
            </a:r>
            <a:endParaRPr/>
          </a:p>
          <a:p>
            <a:pPr marL="0" lvl="0" indent="0" algn="l" rtl="0">
              <a:spcBef>
                <a:spcPts val="1200"/>
              </a:spcBef>
              <a:spcAft>
                <a:spcPts val="1200"/>
              </a:spcAft>
              <a:buNone/>
            </a:pPr>
            <a:endParaRPr/>
          </a:p>
        </p:txBody>
      </p:sp>
      <p:pic>
        <p:nvPicPr>
          <p:cNvPr id="2" name="Picture 2" descr="Diagram&#10;&#10;Description automatically generated">
            <a:extLst>
              <a:ext uri="{FF2B5EF4-FFF2-40B4-BE49-F238E27FC236}">
                <a16:creationId xmlns:a16="http://schemas.microsoft.com/office/drawing/2014/main" id="{F093BB1B-C655-7221-CDD1-F92DA8FF644F}"/>
              </a:ext>
            </a:extLst>
          </p:cNvPr>
          <p:cNvPicPr>
            <a:picLocks noChangeAspect="1"/>
          </p:cNvPicPr>
          <p:nvPr/>
        </p:nvPicPr>
        <p:blipFill>
          <a:blip r:embed="rId3"/>
          <a:stretch>
            <a:fillRect/>
          </a:stretch>
        </p:blipFill>
        <p:spPr>
          <a:xfrm>
            <a:off x="5216012" y="1866052"/>
            <a:ext cx="3271683" cy="31504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108" name="Rectangle 10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5"/>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Google Shape;96;p20"/>
          <p:cNvSpPr txBox="1">
            <a:spLocks noGrp="1"/>
          </p:cNvSpPr>
          <p:nvPr>
            <p:ph type="title"/>
          </p:nvPr>
        </p:nvSpPr>
        <p:spPr>
          <a:xfrm>
            <a:off x="417399" y="482600"/>
            <a:ext cx="8408194" cy="558627"/>
          </a:xfrm>
          <a:prstGeom prst="rect">
            <a:avLst/>
          </a:prstGeom>
        </p:spPr>
        <p:txBody>
          <a:bodyPr spcFirstLastPara="1" vert="horz" wrap="square" lIns="68580" tIns="34290" rIns="68580" bIns="34290" rtlCol="0" anchor="ctr" anchorCtr="0">
            <a:normAutofit/>
          </a:bodyPr>
          <a:lstStyle/>
          <a:p>
            <a:pPr algn="ctr">
              <a:spcBef>
                <a:spcPct val="0"/>
              </a:spcBef>
            </a:pPr>
            <a:r>
              <a:rPr lang="en-US" sz="2400">
                <a:solidFill>
                  <a:schemeClr val="bg1"/>
                </a:solidFill>
              </a:rPr>
              <a:t>Summary Budget</a:t>
            </a:r>
          </a:p>
        </p:txBody>
      </p:sp>
      <p:pic>
        <p:nvPicPr>
          <p:cNvPr id="97" name="Google Shape;97;p20"/>
          <p:cNvPicPr preferRelativeResize="0"/>
          <p:nvPr/>
        </p:nvPicPr>
        <p:blipFill>
          <a:blip r:embed="rId3"/>
          <a:stretch>
            <a:fillRect/>
          </a:stretch>
        </p:blipFill>
        <p:spPr>
          <a:xfrm>
            <a:off x="137224" y="2292949"/>
            <a:ext cx="8869553" cy="1352606"/>
          </a:xfrm>
          <a:prstGeom prst="rect">
            <a:avLst/>
          </a:prstGeom>
          <a:noFill/>
        </p:spPr>
      </p:pic>
    </p:spTree>
    <p:extLst>
      <p:ext uri="{BB962C8B-B14F-4D97-AF65-F5344CB8AC3E}">
        <p14:creationId xmlns:p14="http://schemas.microsoft.com/office/powerpoint/2010/main" val="17574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pic>
        <p:nvPicPr>
          <p:cNvPr id="106" name="Picture 105">
            <a:extLst>
              <a:ext uri="{FF2B5EF4-FFF2-40B4-BE49-F238E27FC236}">
                <a16:creationId xmlns:a16="http://schemas.microsoft.com/office/drawing/2014/main" id="{A276A139-DD9F-FC6D-F8DE-518F3C639F13}"/>
              </a:ext>
            </a:extLst>
          </p:cNvPr>
          <p:cNvPicPr>
            <a:picLocks noChangeAspect="1"/>
          </p:cNvPicPr>
          <p:nvPr/>
        </p:nvPicPr>
        <p:blipFill rotWithShape="1">
          <a:blip r:embed="rId3">
            <a:duotone>
              <a:schemeClr val="bg2">
                <a:shade val="45000"/>
                <a:satMod val="135000"/>
              </a:schemeClr>
              <a:prstClr val="white"/>
            </a:duotone>
          </a:blip>
          <a:srcRect t="11393" r="9091" b="11998"/>
          <a:stretch/>
        </p:blipFill>
        <p:spPr>
          <a:xfrm>
            <a:off x="15" y="7"/>
            <a:ext cx="9143985" cy="5143493"/>
          </a:xfrm>
          <a:prstGeom prst="rect">
            <a:avLst/>
          </a:prstGeom>
        </p:spPr>
      </p:pic>
      <p:sp>
        <p:nvSpPr>
          <p:cNvPr id="116" name="Rectangle 11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2" name="Google Shape;102;p21"/>
          <p:cNvSpPr txBox="1">
            <a:spLocks noGrp="1"/>
          </p:cNvSpPr>
          <p:nvPr>
            <p:ph type="title"/>
          </p:nvPr>
        </p:nvSpPr>
        <p:spPr>
          <a:xfrm>
            <a:off x="628650" y="273844"/>
            <a:ext cx="7886700" cy="994172"/>
          </a:xfrm>
          <a:prstGeom prst="rect">
            <a:avLst/>
          </a:prstGeom>
        </p:spPr>
        <p:txBody>
          <a:bodyPr spcFirstLastPara="1" vert="horz" wrap="square" lIns="68580" tIns="34290" rIns="68580" bIns="34290" rtlCol="0" anchor="ctr" anchorCtr="0">
            <a:normAutofit/>
          </a:bodyPr>
          <a:lstStyle/>
          <a:p>
            <a:pPr>
              <a:spcBef>
                <a:spcPct val="0"/>
              </a:spcBef>
            </a:pPr>
            <a:r>
              <a:rPr lang="en-US"/>
              <a:t>Summary Schedule</a:t>
            </a:r>
          </a:p>
        </p:txBody>
      </p:sp>
      <p:graphicFrame>
        <p:nvGraphicFramePr>
          <p:cNvPr id="112" name="Google Shape;103;p21">
            <a:extLst>
              <a:ext uri="{FF2B5EF4-FFF2-40B4-BE49-F238E27FC236}">
                <a16:creationId xmlns:a16="http://schemas.microsoft.com/office/drawing/2014/main" id="{3A3EEDAE-CDB5-C8DF-2FF4-BFD012BDF95B}"/>
              </a:ext>
            </a:extLst>
          </p:cNvPr>
          <p:cNvGraphicFramePr/>
          <p:nvPr>
            <p:extLst>
              <p:ext uri="{D42A27DB-BD31-4B8C-83A1-F6EECF244321}">
                <p14:modId xmlns:p14="http://schemas.microsoft.com/office/powerpoint/2010/main" val="2686838552"/>
              </p:ext>
            </p:extLst>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834679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FBB3FC661E3B459804C14D6EDC604D" ma:contentTypeVersion="2" ma:contentTypeDescription="Create a new document." ma:contentTypeScope="" ma:versionID="6c63c4ba95ceb9e0031c9aa2f8e59c38">
  <xsd:schema xmlns:xsd="http://www.w3.org/2001/XMLSchema" xmlns:xs="http://www.w3.org/2001/XMLSchema" xmlns:p="http://schemas.microsoft.com/office/2006/metadata/properties" xmlns:ns2="72cc5877-a4be-48c1-9494-2edf98e1b099" targetNamespace="http://schemas.microsoft.com/office/2006/metadata/properties" ma:root="true" ma:fieldsID="59af27f0946fb88fe569c31f8cf5d5cb" ns2:_="">
    <xsd:import namespace="72cc5877-a4be-48c1-9494-2edf98e1b09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877-a4be-48c1-9494-2edf98e1b0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7F39AB-0ED9-47A7-8349-1017722C1539}">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60602B69-053B-4542-85AF-9096DF8BFEE3}">
  <ds:schemaRefs>
    <ds:schemaRef ds:uri="http://schemas.microsoft.com/sharepoint/v3/contenttype/forms"/>
  </ds:schemaRefs>
</ds:datastoreItem>
</file>

<file path=customXml/itemProps3.xml><?xml version="1.0" encoding="utf-8"?>
<ds:datastoreItem xmlns:ds="http://schemas.openxmlformats.org/officeDocument/2006/customXml" ds:itemID="{C5153995-CEC0-436F-B592-7FAE714E0F5B}">
  <ds:schemaRefs>
    <ds:schemaRef ds:uri="72cc5877-a4be-48c1-9494-2edf98e1b0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Simple Light</vt:lpstr>
      <vt:lpstr>Office 主题​​</vt:lpstr>
      <vt:lpstr>The Quantum Bank</vt:lpstr>
      <vt:lpstr>Project Sponsor Organization Background</vt:lpstr>
      <vt:lpstr>Project Background</vt:lpstr>
      <vt:lpstr>Benefits to Sponsor Organization</vt:lpstr>
      <vt:lpstr>Project Objectives</vt:lpstr>
      <vt:lpstr>Project Life Cycle Phases</vt:lpstr>
      <vt:lpstr>Major Deliverables</vt:lpstr>
      <vt:lpstr>Summary Budget</vt:lpstr>
      <vt:lpstr>Summary Schedule</vt:lpstr>
      <vt:lpstr>Acceptance Criteria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Quantum Bank</dc:title>
  <cp:revision>2</cp:revision>
  <dcterms:modified xsi:type="dcterms:W3CDTF">2023-04-29T22:25:26Z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0x010100C5FBB3FC661E3B459804C14D6EDC604D</vt:lpwstr>
  </property>
</Properties>
</file>