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0" r:id="rId3"/>
    <p:sldId id="257" r:id="rId4"/>
    <p:sldId id="261" r:id="rId5"/>
    <p:sldId id="262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BDB2-6410-4209-8460-24903014069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F684-C839-42A3-8FC7-6C6F119B0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84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BDB2-6410-4209-8460-24903014069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F684-C839-42A3-8FC7-6C6F119B0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70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BDB2-6410-4209-8460-24903014069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F684-C839-42A3-8FC7-6C6F119B0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44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BDB2-6410-4209-8460-24903014069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F684-C839-42A3-8FC7-6C6F119B0E6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1297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BDB2-6410-4209-8460-24903014069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F684-C839-42A3-8FC7-6C6F119B0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448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BDB2-6410-4209-8460-24903014069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F684-C839-42A3-8FC7-6C6F119B0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991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BDB2-6410-4209-8460-24903014069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F684-C839-42A3-8FC7-6C6F119B0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820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BDB2-6410-4209-8460-24903014069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F684-C839-42A3-8FC7-6C6F119B0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054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BDB2-6410-4209-8460-24903014069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F684-C839-42A3-8FC7-6C6F119B0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40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BDB2-6410-4209-8460-24903014069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F684-C839-42A3-8FC7-6C6F119B0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99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BDB2-6410-4209-8460-24903014069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F684-C839-42A3-8FC7-6C6F119B0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05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BDB2-6410-4209-8460-24903014069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F684-C839-42A3-8FC7-6C6F119B0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15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BDB2-6410-4209-8460-24903014069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F684-C839-42A3-8FC7-6C6F119B0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81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BDB2-6410-4209-8460-24903014069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F684-C839-42A3-8FC7-6C6F119B0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76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BDB2-6410-4209-8460-24903014069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F684-C839-42A3-8FC7-6C6F119B0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91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BDB2-6410-4209-8460-24903014069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F684-C839-42A3-8FC7-6C6F119B0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37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BDB2-6410-4209-8460-24903014069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F684-C839-42A3-8FC7-6C6F119B0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66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6EBDB2-6410-4209-8460-24903014069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BF684-C839-42A3-8FC7-6C6F119B0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680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human-resources-hr-management-1181577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5275-4FC5-C6A0-3B09-ECDD3D7CB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379511"/>
            <a:ext cx="6382043" cy="9979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cs typeface="Calibri Light" panose="020F0302020204030204" pitchFamily="34" charset="0"/>
              </a:rPr>
              <a:t>HR Data Analysis</a:t>
            </a:r>
            <a:endParaRPr lang="en-IN" sz="6000" dirty="0"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3A3E7-7B4C-D100-6047-03BE39C4D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90782" y="5500468"/>
            <a:ext cx="2813537" cy="548639"/>
          </a:xfrm>
        </p:spPr>
        <p:txBody>
          <a:bodyPr>
            <a:normAutofit/>
          </a:bodyPr>
          <a:lstStyle/>
          <a:p>
            <a:r>
              <a:rPr lang="en-US" sz="2400" b="1" dirty="0"/>
              <a:t>BY  TITIKSHA LOHE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C43D3-DDE8-E706-297E-AC2D30347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1078" y="2377439"/>
            <a:ext cx="4936587" cy="4345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74F3C-5911-EA1F-D3CF-F9940F8F0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282" y="4375932"/>
            <a:ext cx="1124536" cy="11245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80BF77-9AAE-FFCD-4C78-0CC55AD7C4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344" y="1485604"/>
            <a:ext cx="891835" cy="89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0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4798-FFD3-4971-918C-5D1FA0CB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989" y="818478"/>
            <a:ext cx="9404723" cy="686765"/>
          </a:xfrm>
        </p:spPr>
        <p:txBody>
          <a:bodyPr/>
          <a:lstStyle/>
          <a:p>
            <a:r>
              <a:rPr lang="en-US" sz="3600" dirty="0"/>
              <a:t>Table of Contents: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EE33-37E3-5D47-AC0A-739B9697B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9404723" cy="22517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Problem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Objectives and Benefits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Steps followed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61934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1568-ADA1-85A8-DA53-6134552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72" y="654386"/>
            <a:ext cx="6026599" cy="674602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Problem statement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4FAA-B57C-4461-C3AB-FE767062E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072" y="2307102"/>
            <a:ext cx="10443855" cy="2588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Create a Power BI dashboard that tracks employee data for the HR team, which includes working hours, attendance, performance, and leaves, using 'Atliq' data.</a:t>
            </a:r>
          </a:p>
        </p:txBody>
      </p:sp>
    </p:spTree>
    <p:extLst>
      <p:ext uri="{BB962C8B-B14F-4D97-AF65-F5344CB8AC3E}">
        <p14:creationId xmlns:p14="http://schemas.microsoft.com/office/powerpoint/2010/main" val="229840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5286-2304-B950-EC59-01BC3015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293" y="392856"/>
            <a:ext cx="9404723" cy="826344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A2D3C-01DB-828E-8699-6742E3426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61582"/>
            <a:ext cx="8946541" cy="3579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FFFF"/>
                </a:solidFill>
                <a:effectLst/>
                <a:latin typeface="+mn-lt"/>
                <a:ea typeface="Calibri" panose="020F0502020204030204" pitchFamily="34" charset="0"/>
              </a:rPr>
              <a:t>The objective of this project as a beginner was to learn </a:t>
            </a:r>
          </a:p>
          <a:p>
            <a:pPr marL="0" indent="0">
              <a:buNone/>
            </a:pPr>
            <a:endParaRPr lang="en-IN" sz="2400" dirty="0">
              <a:solidFill>
                <a:srgbClr val="FFFFFF"/>
              </a:solidFill>
              <a:latin typeface="+mn-lt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Extracting dataset from Excel workbook.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FFFFFF"/>
                </a:solidFill>
                <a:latin typeface="+mn-lt"/>
                <a:ea typeface="Calibri" panose="020F0502020204030204" pitchFamily="34" charset="0"/>
              </a:rPr>
              <a:t>To perform data cleaning, data transformation using power query editor.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Creating measures and using DAX queries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Creating data models to get reports.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I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058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0FA1-008B-82FC-1403-65267CA6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68" y="560188"/>
            <a:ext cx="9404723" cy="751968"/>
          </a:xfrm>
        </p:spPr>
        <p:txBody>
          <a:bodyPr/>
          <a:lstStyle/>
          <a:p>
            <a:r>
              <a:rPr lang="en-US" sz="3600" dirty="0"/>
              <a:t>Steps Followed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7FEDC-4078-B518-0C10-48484D5D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12" y="1655056"/>
            <a:ext cx="13853773" cy="4503484"/>
          </a:xfrm>
        </p:spPr>
        <p:txBody>
          <a:bodyPr>
            <a:noAutofit/>
          </a:bodyPr>
          <a:lstStyle/>
          <a:p>
            <a:pPr marL="457200" marR="2586355" lvl="1" indent="0">
              <a:lnSpc>
                <a:spcPct val="82000"/>
              </a:lnSpc>
              <a:spcBef>
                <a:spcPts val="1590"/>
              </a:spcBef>
              <a:buClr>
                <a:srgbClr val="404040"/>
              </a:buClr>
              <a:buSzPts val="1800"/>
              <a:buNone/>
              <a:tabLst>
                <a:tab pos="1778000" algn="l"/>
              </a:tabLst>
            </a:pPr>
            <a:r>
              <a:rPr lang="en-US" sz="2400" b="1" dirty="0">
                <a:latin typeface="+mn-lt"/>
              </a:rPr>
              <a:t>Data Extraction</a:t>
            </a:r>
            <a:r>
              <a:rPr lang="en-US" sz="2400" dirty="0">
                <a:latin typeface="+mn-lt"/>
              </a:rPr>
              <a:t>: This step involves extracting the data from sources relevant to the problem statement, in this case it was provided by the client.</a:t>
            </a:r>
          </a:p>
          <a:p>
            <a:pPr marL="457200" marR="2586355" lvl="1" indent="0">
              <a:lnSpc>
                <a:spcPct val="82000"/>
              </a:lnSpc>
              <a:spcBef>
                <a:spcPts val="1590"/>
              </a:spcBef>
              <a:buClr>
                <a:srgbClr val="404040"/>
              </a:buClr>
              <a:buSzPts val="1800"/>
              <a:buNone/>
              <a:tabLst>
                <a:tab pos="1778000" algn="l"/>
              </a:tabLst>
            </a:pPr>
            <a:endParaRPr lang="en-IN" sz="2400" dirty="0">
              <a:latin typeface="+mn-lt"/>
            </a:endParaRPr>
          </a:p>
          <a:p>
            <a:pPr marL="457200" marR="2195195" lvl="1" indent="0">
              <a:lnSpc>
                <a:spcPct val="83000"/>
              </a:lnSpc>
              <a:spcBef>
                <a:spcPts val="90"/>
              </a:spcBef>
              <a:buClr>
                <a:srgbClr val="404040"/>
              </a:buClr>
              <a:buSzPts val="1800"/>
              <a:buNone/>
              <a:tabLst>
                <a:tab pos="1778000" algn="l"/>
              </a:tabLst>
            </a:pPr>
            <a:r>
              <a:rPr lang="en-US" sz="2400" b="1" dirty="0">
                <a:latin typeface="+mn-lt"/>
              </a:rPr>
              <a:t>Data Transform</a:t>
            </a:r>
            <a:r>
              <a:rPr lang="en-US" sz="2400" dirty="0">
                <a:latin typeface="+mn-lt"/>
              </a:rPr>
              <a:t>: The provided data in .csv file was imported into the Power BI Desktop, which was then used for analysis purposes and transformed for simplicity.</a:t>
            </a:r>
          </a:p>
          <a:p>
            <a:pPr marL="457200" marR="2195195" lvl="1" indent="0">
              <a:lnSpc>
                <a:spcPct val="83000"/>
              </a:lnSpc>
              <a:spcBef>
                <a:spcPts val="90"/>
              </a:spcBef>
              <a:buClr>
                <a:srgbClr val="404040"/>
              </a:buClr>
              <a:buSzPts val="1800"/>
              <a:buNone/>
              <a:tabLst>
                <a:tab pos="1778000" algn="l"/>
              </a:tabLst>
            </a:pPr>
            <a:endParaRPr lang="en-IN" sz="2400" dirty="0">
              <a:latin typeface="+mn-lt"/>
            </a:endParaRPr>
          </a:p>
          <a:p>
            <a:pPr marL="0" indent="0">
              <a:spcBef>
                <a:spcPts val="35"/>
              </a:spcBef>
              <a:buNone/>
            </a:pPr>
            <a:r>
              <a:rPr lang="en-US" sz="2400" dirty="0">
                <a:latin typeface="+mn-lt"/>
              </a:rPr>
              <a:t> </a:t>
            </a:r>
            <a:r>
              <a:rPr lang="en-IN" sz="2400" dirty="0">
                <a:latin typeface="+mn-lt"/>
              </a:rPr>
              <a:t>    </a:t>
            </a:r>
            <a:r>
              <a:rPr lang="en-US" sz="2400" b="1" dirty="0">
                <a:latin typeface="+mn-lt"/>
              </a:rPr>
              <a:t>Data Analysis: </a:t>
            </a:r>
            <a:r>
              <a:rPr lang="en-US" sz="2400" dirty="0">
                <a:latin typeface="+mn-lt"/>
              </a:rPr>
              <a:t>After the data is loaded, we analyze it and create </a:t>
            </a:r>
          </a:p>
          <a:p>
            <a:pPr marL="0" indent="0">
              <a:spcBef>
                <a:spcPts val="35"/>
              </a:spcBef>
              <a:buNone/>
            </a:pPr>
            <a:r>
              <a:rPr lang="en-US" sz="2400" dirty="0">
                <a:latin typeface="+mn-lt"/>
              </a:rPr>
              <a:t>	interactive dashboards to give an understanding of the report.</a:t>
            </a:r>
          </a:p>
          <a:p>
            <a:pPr marL="0" indent="0">
              <a:spcBef>
                <a:spcPts val="35"/>
              </a:spcBef>
              <a:buNone/>
            </a:pPr>
            <a:endParaRPr lang="en-IN" sz="2400" dirty="0">
              <a:latin typeface="+mn-lt"/>
            </a:endParaRPr>
          </a:p>
          <a:p>
            <a:pPr marL="457200" marR="2522220" lvl="1" indent="0">
              <a:lnSpc>
                <a:spcPct val="82000"/>
              </a:lnSpc>
              <a:spcBef>
                <a:spcPts val="90"/>
              </a:spcBef>
              <a:buClr>
                <a:srgbClr val="404040"/>
              </a:buClr>
              <a:buSzPts val="1800"/>
              <a:buNone/>
              <a:tabLst>
                <a:tab pos="1778000" algn="l"/>
              </a:tabLst>
            </a:pPr>
            <a:r>
              <a:rPr lang="en-US" sz="2400" b="1" dirty="0">
                <a:latin typeface="+mn-lt"/>
              </a:rPr>
              <a:t>Deployment:</a:t>
            </a:r>
            <a:r>
              <a:rPr lang="en-US" sz="2400" dirty="0">
                <a:latin typeface="+mn-lt"/>
              </a:rPr>
              <a:t> The visualizations that have been prepared were put into the Power BI workspace and will be accessible to everyone.</a:t>
            </a:r>
            <a:endParaRPr lang="en-I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053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DDB65-344B-52C9-B721-EA2FA83BF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25" y="1393371"/>
            <a:ext cx="9554577" cy="4958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9D2993-757E-8A52-FA81-920BBFF2F9EC}"/>
              </a:ext>
            </a:extLst>
          </p:cNvPr>
          <p:cNvSpPr txBox="1"/>
          <p:nvPr/>
        </p:nvSpPr>
        <p:spPr>
          <a:xfrm>
            <a:off x="980494" y="404836"/>
            <a:ext cx="409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Visualization</a:t>
            </a:r>
            <a:endParaRPr lang="en-IN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291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52B-D5EF-63CC-C106-D33CB70C0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67" y="285424"/>
            <a:ext cx="5703043" cy="709363"/>
          </a:xfrm>
        </p:spPr>
        <p:txBody>
          <a:bodyPr/>
          <a:lstStyle/>
          <a:p>
            <a:pPr algn="l"/>
            <a:r>
              <a:rPr lang="en-US" sz="3600" dirty="0"/>
              <a:t>Findings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C451-C8E4-FA67-D242-2E224721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20" y="1280606"/>
            <a:ext cx="10894960" cy="517585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Employee attendance data from Atliq was analyzed for the period April to June 2022.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overall Presence percentage, WFH % and SL% obtained are 92%, 10% and 0.01% respectively.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table chart was used to show % presence, WFH% and the SL%  for every single employee working in the company.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presence percentage was observed to be 94% in April, which was higher than May and June.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percentage of employees working from home was 11% during May.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number of sick leave taken was lower in April.</a:t>
            </a:r>
          </a:p>
        </p:txBody>
      </p:sp>
    </p:spTree>
    <p:extLst>
      <p:ext uri="{BB962C8B-B14F-4D97-AF65-F5344CB8AC3E}">
        <p14:creationId xmlns:p14="http://schemas.microsoft.com/office/powerpoint/2010/main" val="2756359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2421</TotalTime>
  <Words>308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HR Data Analysis</vt:lpstr>
      <vt:lpstr>Table of Contents:</vt:lpstr>
      <vt:lpstr>Problem statement</vt:lpstr>
      <vt:lpstr>Objective</vt:lpstr>
      <vt:lpstr>Steps Followed</vt:lpstr>
      <vt:lpstr>PowerPoint Presentation</vt:lpstr>
      <vt:lpstr>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Data Analysis</dc:title>
  <dc:creator>titiksha lohe</dc:creator>
  <cp:lastModifiedBy>titiksha lohe</cp:lastModifiedBy>
  <cp:revision>12</cp:revision>
  <dcterms:created xsi:type="dcterms:W3CDTF">2023-08-18T09:38:45Z</dcterms:created>
  <dcterms:modified xsi:type="dcterms:W3CDTF">2023-12-20T15:31:05Z</dcterms:modified>
</cp:coreProperties>
</file>